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ink/ink341.xml" ContentType="application/inkml+xml"/>
  <Override PartName="/ppt/ink/ink342.xml" ContentType="application/inkml+xml"/>
  <Override PartName="/ppt/ink/ink343.xml" ContentType="application/inkml+xml"/>
  <Override PartName="/ppt/ink/ink344.xml" ContentType="application/inkml+xml"/>
  <Override PartName="/ppt/ink/ink345.xml" ContentType="application/inkml+xml"/>
  <Override PartName="/ppt/ink/ink346.xml" ContentType="application/inkml+xml"/>
  <Override PartName="/ppt/ink/ink347.xml" ContentType="application/inkml+xml"/>
  <Override PartName="/ppt/ink/ink348.xml" ContentType="application/inkml+xml"/>
  <Override PartName="/ppt/ink/ink349.xml" ContentType="application/inkml+xml"/>
  <Override PartName="/ppt/ink/ink350.xml" ContentType="application/inkml+xml"/>
  <Override PartName="/ppt/ink/ink351.xml" ContentType="application/inkml+xml"/>
  <Override PartName="/ppt/ink/ink352.xml" ContentType="application/inkml+xml"/>
  <Override PartName="/ppt/ink/ink353.xml" ContentType="application/inkml+xml"/>
  <Override PartName="/ppt/ink/ink354.xml" ContentType="application/inkml+xml"/>
  <Override PartName="/ppt/ink/ink355.xml" ContentType="application/inkml+xml"/>
  <Override PartName="/ppt/ink/ink356.xml" ContentType="application/inkml+xml"/>
  <Override PartName="/ppt/ink/ink357.xml" ContentType="application/inkml+xml"/>
  <Override PartName="/ppt/ink/ink358.xml" ContentType="application/inkml+xml"/>
  <Override PartName="/ppt/ink/ink359.xml" ContentType="application/inkml+xml"/>
  <Override PartName="/ppt/ink/ink360.xml" ContentType="application/inkml+xml"/>
  <Override PartName="/ppt/ink/ink361.xml" ContentType="application/inkml+xml"/>
  <Override PartName="/ppt/ink/ink362.xml" ContentType="application/inkml+xml"/>
  <Override PartName="/ppt/ink/ink363.xml" ContentType="application/inkml+xml"/>
  <Override PartName="/ppt/ink/ink364.xml" ContentType="application/inkml+xml"/>
  <Override PartName="/ppt/ink/ink365.xml" ContentType="application/inkml+xml"/>
  <Override PartName="/ppt/ink/ink366.xml" ContentType="application/inkml+xml"/>
  <Override PartName="/ppt/ink/ink367.xml" ContentType="application/inkml+xml"/>
  <Override PartName="/ppt/ink/ink368.xml" ContentType="application/inkml+xml"/>
  <Override PartName="/ppt/ink/ink369.xml" ContentType="application/inkml+xml"/>
  <Override PartName="/ppt/ink/ink370.xml" ContentType="application/inkml+xml"/>
  <Override PartName="/ppt/ink/ink371.xml" ContentType="application/inkml+xml"/>
  <Override PartName="/ppt/ink/ink372.xml" ContentType="application/inkml+xml"/>
  <Override PartName="/ppt/ink/ink373.xml" ContentType="application/inkml+xml"/>
  <Override PartName="/ppt/ink/ink374.xml" ContentType="application/inkml+xml"/>
  <Override PartName="/ppt/ink/ink375.xml" ContentType="application/inkml+xml"/>
  <Override PartName="/ppt/ink/ink376.xml" ContentType="application/inkml+xml"/>
  <Override PartName="/ppt/ink/ink377.xml" ContentType="application/inkml+xml"/>
  <Override PartName="/ppt/ink/ink378.xml" ContentType="application/inkml+xml"/>
  <Override PartName="/ppt/ink/ink379.xml" ContentType="application/inkml+xml"/>
  <Override PartName="/ppt/ink/ink380.xml" ContentType="application/inkml+xml"/>
  <Override PartName="/ppt/ink/ink381.xml" ContentType="application/inkml+xml"/>
  <Override PartName="/ppt/ink/ink382.xml" ContentType="application/inkml+xml"/>
  <Override PartName="/ppt/ink/ink383.xml" ContentType="application/inkml+xml"/>
  <Override PartName="/ppt/ink/ink384.xml" ContentType="application/inkml+xml"/>
  <Override PartName="/ppt/ink/ink385.xml" ContentType="application/inkml+xml"/>
  <Override PartName="/ppt/ink/ink386.xml" ContentType="application/inkml+xml"/>
  <Override PartName="/ppt/ink/ink387.xml" ContentType="application/inkml+xml"/>
  <Override PartName="/ppt/ink/ink388.xml" ContentType="application/inkml+xml"/>
  <Override PartName="/ppt/ink/ink389.xml" ContentType="application/inkml+xml"/>
  <Override PartName="/ppt/ink/ink390.xml" ContentType="application/inkml+xml"/>
  <Override PartName="/ppt/ink/ink391.xml" ContentType="application/inkml+xml"/>
  <Override PartName="/ppt/ink/ink392.xml" ContentType="application/inkml+xml"/>
  <Override PartName="/ppt/ink/ink393.xml" ContentType="application/inkml+xml"/>
  <Override PartName="/ppt/ink/ink394.xml" ContentType="application/inkml+xml"/>
  <Override PartName="/ppt/ink/ink395.xml" ContentType="application/inkml+xml"/>
  <Override PartName="/ppt/ink/ink396.xml" ContentType="application/inkml+xml"/>
  <Override PartName="/ppt/ink/ink397.xml" ContentType="application/inkml+xml"/>
  <Override PartName="/ppt/ink/ink398.xml" ContentType="application/inkml+xml"/>
  <Override PartName="/ppt/ink/ink399.xml" ContentType="application/inkml+xml"/>
  <Override PartName="/ppt/ink/ink400.xml" ContentType="application/inkml+xml"/>
  <Override PartName="/ppt/ink/ink401.xml" ContentType="application/inkml+xml"/>
  <Override PartName="/ppt/ink/ink402.xml" ContentType="application/inkml+xml"/>
  <Override PartName="/ppt/ink/ink403.xml" ContentType="application/inkml+xml"/>
  <Override PartName="/ppt/ink/ink404.xml" ContentType="application/inkml+xml"/>
  <Override PartName="/ppt/ink/ink405.xml" ContentType="application/inkml+xml"/>
  <Override PartName="/ppt/ink/ink406.xml" ContentType="application/inkml+xml"/>
  <Override PartName="/ppt/ink/ink407.xml" ContentType="application/inkml+xml"/>
  <Override PartName="/ppt/ink/ink408.xml" ContentType="application/inkml+xml"/>
  <Override PartName="/ppt/ink/ink409.xml" ContentType="application/inkml+xml"/>
  <Override PartName="/ppt/ink/ink410.xml" ContentType="application/inkml+xml"/>
  <Override PartName="/ppt/ink/ink411.xml" ContentType="application/inkml+xml"/>
  <Override PartName="/ppt/ink/ink412.xml" ContentType="application/inkml+xml"/>
  <Override PartName="/ppt/ink/ink413.xml" ContentType="application/inkml+xml"/>
  <Override PartName="/ppt/ink/ink414.xml" ContentType="application/inkml+xml"/>
  <Override PartName="/ppt/ink/ink415.xml" ContentType="application/inkml+xml"/>
  <Override PartName="/ppt/ink/ink416.xml" ContentType="application/inkml+xml"/>
  <Override PartName="/ppt/ink/ink417.xml" ContentType="application/inkml+xml"/>
  <Override PartName="/ppt/ink/ink418.xml" ContentType="application/inkml+xml"/>
  <Override PartName="/ppt/ink/ink419.xml" ContentType="application/inkml+xml"/>
  <Override PartName="/ppt/ink/ink420.xml" ContentType="application/inkml+xml"/>
  <Override PartName="/ppt/ink/ink421.xml" ContentType="application/inkml+xml"/>
  <Override PartName="/ppt/ink/ink422.xml" ContentType="application/inkml+xml"/>
  <Override PartName="/ppt/ink/ink423.xml" ContentType="application/inkml+xml"/>
  <Override PartName="/ppt/ink/ink424.xml" ContentType="application/inkml+xml"/>
  <Override PartName="/ppt/ink/ink425.xml" ContentType="application/inkml+xml"/>
  <Override PartName="/ppt/ink/ink426.xml" ContentType="application/inkml+xml"/>
  <Override PartName="/ppt/ink/ink427.xml" ContentType="application/inkml+xml"/>
  <Override PartName="/ppt/ink/ink428.xml" ContentType="application/inkml+xml"/>
  <Override PartName="/ppt/ink/ink429.xml" ContentType="application/inkml+xml"/>
  <Override PartName="/ppt/ink/ink430.xml" ContentType="application/inkml+xml"/>
  <Override PartName="/ppt/ink/ink431.xml" ContentType="application/inkml+xml"/>
  <Override PartName="/ppt/ink/ink432.xml" ContentType="application/inkml+xml"/>
  <Override PartName="/ppt/ink/ink433.xml" ContentType="application/inkml+xml"/>
  <Override PartName="/ppt/ink/ink434.xml" ContentType="application/inkml+xml"/>
  <Override PartName="/ppt/ink/ink435.xml" ContentType="application/inkml+xml"/>
  <Override PartName="/ppt/ink/ink436.xml" ContentType="application/inkml+xml"/>
  <Override PartName="/ppt/ink/ink437.xml" ContentType="application/inkml+xml"/>
  <Override PartName="/ppt/ink/ink438.xml" ContentType="application/inkml+xml"/>
  <Override PartName="/ppt/ink/ink439.xml" ContentType="application/inkml+xml"/>
  <Override PartName="/ppt/ink/ink440.xml" ContentType="application/inkml+xml"/>
  <Override PartName="/ppt/ink/ink441.xml" ContentType="application/inkml+xml"/>
  <Override PartName="/ppt/ink/ink442.xml" ContentType="application/inkml+xml"/>
  <Override PartName="/ppt/ink/ink443.xml" ContentType="application/inkml+xml"/>
  <Override PartName="/ppt/ink/ink444.xml" ContentType="application/inkml+xml"/>
  <Override PartName="/ppt/ink/ink445.xml" ContentType="application/inkml+xml"/>
  <Override PartName="/ppt/ink/ink446.xml" ContentType="application/inkml+xml"/>
  <Override PartName="/ppt/ink/ink447.xml" ContentType="application/inkml+xml"/>
  <Override PartName="/ppt/ink/ink448.xml" ContentType="application/inkml+xml"/>
  <Override PartName="/ppt/ink/ink449.xml" ContentType="application/inkml+xml"/>
  <Override PartName="/ppt/ink/ink450.xml" ContentType="application/inkml+xml"/>
  <Override PartName="/ppt/ink/ink451.xml" ContentType="application/inkml+xml"/>
  <Override PartName="/ppt/ink/ink452.xml" ContentType="application/inkml+xml"/>
  <Override PartName="/ppt/ink/ink453.xml" ContentType="application/inkml+xml"/>
  <Override PartName="/ppt/ink/ink454.xml" ContentType="application/inkml+xml"/>
  <Override PartName="/ppt/ink/ink455.xml" ContentType="application/inkml+xml"/>
  <Override PartName="/ppt/ink/ink456.xml" ContentType="application/inkml+xml"/>
  <Override PartName="/ppt/ink/ink457.xml" ContentType="application/inkml+xml"/>
  <Override PartName="/ppt/ink/ink458.xml" ContentType="application/inkml+xml"/>
  <Override PartName="/ppt/ink/ink459.xml" ContentType="application/inkml+xml"/>
  <Override PartName="/ppt/ink/ink460.xml" ContentType="application/inkml+xml"/>
  <Override PartName="/ppt/ink/ink461.xml" ContentType="application/inkml+xml"/>
  <Override PartName="/ppt/ink/ink462.xml" ContentType="application/inkml+xml"/>
  <Override PartName="/ppt/ink/ink463.xml" ContentType="application/inkml+xml"/>
  <Override PartName="/ppt/ink/ink464.xml" ContentType="application/inkml+xml"/>
  <Override PartName="/ppt/ink/ink465.xml" ContentType="application/inkml+xml"/>
  <Override PartName="/ppt/ink/ink466.xml" ContentType="application/inkml+xml"/>
  <Override PartName="/ppt/ink/ink467.xml" ContentType="application/inkml+xml"/>
  <Override PartName="/ppt/ink/ink468.xml" ContentType="application/inkml+xml"/>
  <Override PartName="/ppt/ink/ink469.xml" ContentType="application/inkml+xml"/>
  <Override PartName="/ppt/ink/ink470.xml" ContentType="application/inkml+xml"/>
  <Override PartName="/ppt/ink/ink471.xml" ContentType="application/inkml+xml"/>
  <Override PartName="/ppt/ink/ink472.xml" ContentType="application/inkml+xml"/>
  <Override PartName="/ppt/ink/ink473.xml" ContentType="application/inkml+xml"/>
  <Override PartName="/ppt/ink/ink474.xml" ContentType="application/inkml+xml"/>
  <Override PartName="/ppt/ink/ink475.xml" ContentType="application/inkml+xml"/>
  <Override PartName="/ppt/ink/ink476.xml" ContentType="application/inkml+xml"/>
  <Override PartName="/ppt/ink/ink477.xml" ContentType="application/inkml+xml"/>
  <Override PartName="/ppt/ink/ink478.xml" ContentType="application/inkml+xml"/>
  <Override PartName="/ppt/ink/ink479.xml" ContentType="application/inkml+xml"/>
  <Override PartName="/ppt/ink/ink480.xml" ContentType="application/inkml+xml"/>
  <Override PartName="/ppt/ink/ink481.xml" ContentType="application/inkml+xml"/>
  <Override PartName="/ppt/ink/ink482.xml" ContentType="application/inkml+xml"/>
  <Override PartName="/ppt/ink/ink483.xml" ContentType="application/inkml+xml"/>
  <Override PartName="/ppt/ink/ink484.xml" ContentType="application/inkml+xml"/>
  <Override PartName="/ppt/ink/ink485.xml" ContentType="application/inkml+xml"/>
  <Override PartName="/ppt/ink/ink486.xml" ContentType="application/inkml+xml"/>
  <Override PartName="/ppt/ink/ink487.xml" ContentType="application/inkml+xml"/>
  <Override PartName="/ppt/ink/ink488.xml" ContentType="application/inkml+xml"/>
  <Override PartName="/ppt/ink/ink489.xml" ContentType="application/inkml+xml"/>
  <Override PartName="/ppt/ink/ink490.xml" ContentType="application/inkml+xml"/>
  <Override PartName="/ppt/ink/ink491.xml" ContentType="application/inkml+xml"/>
  <Override PartName="/ppt/ink/ink492.xml" ContentType="application/inkml+xml"/>
  <Override PartName="/ppt/ink/ink493.xml" ContentType="application/inkml+xml"/>
  <Override PartName="/ppt/ink/ink494.xml" ContentType="application/inkml+xml"/>
  <Override PartName="/ppt/ink/ink495.xml" ContentType="application/inkml+xml"/>
  <Override PartName="/ppt/ink/ink496.xml" ContentType="application/inkml+xml"/>
  <Override PartName="/ppt/ink/ink497.xml" ContentType="application/inkml+xml"/>
  <Override PartName="/ppt/ink/ink498.xml" ContentType="application/inkml+xml"/>
  <Override PartName="/ppt/ink/ink499.xml" ContentType="application/inkml+xml"/>
  <Override PartName="/ppt/ink/ink500.xml" ContentType="application/inkml+xml"/>
  <Override PartName="/ppt/ink/ink501.xml" ContentType="application/inkml+xml"/>
  <Override PartName="/ppt/ink/ink502.xml" ContentType="application/inkml+xml"/>
  <Override PartName="/ppt/ink/ink503.xml" ContentType="application/inkml+xml"/>
  <Override PartName="/ppt/ink/ink504.xml" ContentType="application/inkml+xml"/>
  <Override PartName="/ppt/ink/ink505.xml" ContentType="application/inkml+xml"/>
  <Override PartName="/ppt/ink/ink506.xml" ContentType="application/inkml+xml"/>
  <Override PartName="/ppt/ink/ink507.xml" ContentType="application/inkml+xml"/>
  <Override PartName="/ppt/ink/ink508.xml" ContentType="application/inkml+xml"/>
  <Override PartName="/ppt/ink/ink509.xml" ContentType="application/inkml+xml"/>
  <Override PartName="/ppt/ink/ink510.xml" ContentType="application/inkml+xml"/>
  <Override PartName="/ppt/ink/ink511.xml" ContentType="application/inkml+xml"/>
  <Override PartName="/ppt/ink/ink512.xml" ContentType="application/inkml+xml"/>
  <Override PartName="/ppt/ink/ink513.xml" ContentType="application/inkml+xml"/>
  <Override PartName="/ppt/ink/ink514.xml" ContentType="application/inkml+xml"/>
  <Override PartName="/ppt/ink/ink515.xml" ContentType="application/inkml+xml"/>
  <Override PartName="/ppt/notesSlides/notesSlide2.xml" ContentType="application/vnd.openxmlformats-officedocument.presentationml.notesSlide+xml"/>
  <Override PartName="/ppt/ink/ink516.xml" ContentType="application/inkml+xml"/>
  <Override PartName="/ppt/notesSlides/notesSlide3.xml" ContentType="application/vnd.openxmlformats-officedocument.presentationml.notesSlide+xml"/>
  <Override PartName="/ppt/ink/ink517.xml" ContentType="application/inkml+xml"/>
  <Override PartName="/ppt/ink/ink518.xml" ContentType="application/inkml+xml"/>
  <Override PartName="/ppt/ink/ink519.xml" ContentType="application/inkml+xml"/>
  <Override PartName="/ppt/ink/ink520.xml" ContentType="application/inkml+xml"/>
  <Override PartName="/ppt/ink/ink521.xml" ContentType="application/inkml+xml"/>
  <Override PartName="/ppt/ink/ink522.xml" ContentType="application/inkml+xml"/>
  <Override PartName="/ppt/ink/ink523.xml" ContentType="application/inkml+xml"/>
  <Override PartName="/ppt/ink/ink524.xml" ContentType="application/inkml+xml"/>
  <Override PartName="/ppt/ink/ink525.xml" ContentType="application/inkml+xml"/>
  <Override PartName="/ppt/ink/ink526.xml" ContentType="application/inkml+xml"/>
  <Override PartName="/ppt/ink/ink527.xml" ContentType="application/inkml+xml"/>
  <Override PartName="/ppt/ink/ink528.xml" ContentType="application/inkml+xml"/>
  <Override PartName="/ppt/ink/ink529.xml" ContentType="application/inkml+xml"/>
  <Override PartName="/ppt/ink/ink530.xml" ContentType="application/inkml+xml"/>
  <Override PartName="/ppt/ink/ink531.xml" ContentType="application/inkml+xml"/>
  <Override PartName="/ppt/ink/ink532.xml" ContentType="application/inkml+xml"/>
  <Override PartName="/ppt/ink/ink533.xml" ContentType="application/inkml+xml"/>
  <Override PartName="/ppt/notesSlides/notesSlide4.xml" ContentType="application/vnd.openxmlformats-officedocument.presentationml.notesSlide+xml"/>
  <Override PartName="/ppt/ink/ink534.xml" ContentType="application/inkml+xml"/>
  <Override PartName="/ppt/ink/ink535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536.xml" ContentType="application/inkml+xml"/>
  <Override PartName="/ppt/ink/ink537.xml" ContentType="application/inkml+xml"/>
  <Override PartName="/ppt/ink/ink538.xml" ContentType="application/inkml+xml"/>
  <Override PartName="/ppt/ink/ink539.xml" ContentType="application/inkml+xml"/>
  <Override PartName="/ppt/ink/ink540.xml" ContentType="application/inkml+xml"/>
  <Override PartName="/ppt/ink/ink541.xml" ContentType="application/inkml+xml"/>
  <Override PartName="/ppt/ink/ink542.xml" ContentType="application/inkml+xml"/>
  <Override PartName="/ppt/ink/ink543.xml" ContentType="application/inkml+xml"/>
  <Override PartName="/ppt/ink/ink544.xml" ContentType="application/inkml+xml"/>
  <Override PartName="/ppt/ink/ink545.xml" ContentType="application/inkml+xml"/>
  <Override PartName="/ppt/ink/ink546.xml" ContentType="application/inkml+xml"/>
  <Override PartName="/ppt/ink/ink547.xml" ContentType="application/inkml+xml"/>
  <Override PartName="/ppt/ink/ink548.xml" ContentType="application/inkml+xml"/>
  <Override PartName="/ppt/ink/ink549.xml" ContentType="application/inkml+xml"/>
  <Override PartName="/ppt/ink/ink550.xml" ContentType="application/inkml+xml"/>
  <Override PartName="/ppt/ink/ink551.xml" ContentType="application/inkml+xml"/>
  <Override PartName="/ppt/ink/ink552.xml" ContentType="application/inkml+xml"/>
  <Override PartName="/ppt/ink/ink553.xml" ContentType="application/inkml+xml"/>
  <Override PartName="/ppt/ink/ink554.xml" ContentType="application/inkml+xml"/>
  <Override PartName="/ppt/ink/ink555.xml" ContentType="application/inkml+xml"/>
  <Override PartName="/ppt/ink/ink556.xml" ContentType="application/inkml+xml"/>
  <Override PartName="/ppt/ink/ink557.xml" ContentType="application/inkml+xml"/>
  <Override PartName="/ppt/ink/ink558.xml" ContentType="application/inkml+xml"/>
  <Override PartName="/ppt/ink/ink559.xml" ContentType="application/inkml+xml"/>
  <Override PartName="/ppt/ink/ink560.xml" ContentType="application/inkml+xml"/>
  <Override PartName="/ppt/ink/ink561.xml" ContentType="application/inkml+xml"/>
  <Override PartName="/ppt/ink/ink562.xml" ContentType="application/inkml+xml"/>
  <Override PartName="/ppt/ink/ink563.xml" ContentType="application/inkml+xml"/>
  <Override PartName="/ppt/ink/ink564.xml" ContentType="application/inkml+xml"/>
  <Override PartName="/ppt/ink/ink565.xml" ContentType="application/inkml+xml"/>
  <Override PartName="/ppt/ink/ink566.xml" ContentType="application/inkml+xml"/>
  <Override PartName="/ppt/ink/ink567.xml" ContentType="application/inkml+xml"/>
  <Override PartName="/ppt/ink/ink568.xml" ContentType="application/inkml+xml"/>
  <Override PartName="/ppt/ink/ink569.xml" ContentType="application/inkml+xml"/>
  <Override PartName="/ppt/ink/ink570.xml" ContentType="application/inkml+xml"/>
  <Override PartName="/ppt/ink/ink571.xml" ContentType="application/inkml+xml"/>
  <Override PartName="/ppt/ink/ink572.xml" ContentType="application/inkml+xml"/>
  <Override PartName="/ppt/ink/ink573.xml" ContentType="application/inkml+xml"/>
  <Override PartName="/ppt/ink/ink574.xml" ContentType="application/inkml+xml"/>
  <Override PartName="/ppt/ink/ink575.xml" ContentType="application/inkml+xml"/>
  <Override PartName="/ppt/ink/ink576.xml" ContentType="application/inkml+xml"/>
  <Override PartName="/ppt/ink/ink577.xml" ContentType="application/inkml+xml"/>
  <Override PartName="/ppt/ink/ink578.xml" ContentType="application/inkml+xml"/>
  <Override PartName="/ppt/ink/ink579.xml" ContentType="application/inkml+xml"/>
  <Override PartName="/ppt/ink/ink580.xml" ContentType="application/inkml+xml"/>
  <Override PartName="/ppt/ink/ink581.xml" ContentType="application/inkml+xml"/>
  <Override PartName="/ppt/ink/ink582.xml" ContentType="application/inkml+xml"/>
  <Override PartName="/ppt/ink/ink583.xml" ContentType="application/inkml+xml"/>
  <Override PartName="/ppt/ink/ink584.xml" ContentType="application/inkml+xml"/>
  <Override PartName="/ppt/ink/ink585.xml" ContentType="application/inkml+xml"/>
  <Override PartName="/ppt/ink/ink586.xml" ContentType="application/inkml+xml"/>
  <Override PartName="/ppt/ink/ink587.xml" ContentType="application/inkml+xml"/>
  <Override PartName="/ppt/ink/ink588.xml" ContentType="application/inkml+xml"/>
  <Override PartName="/ppt/ink/ink589.xml" ContentType="application/inkml+xml"/>
  <Override PartName="/ppt/ink/ink590.xml" ContentType="application/inkml+xml"/>
  <Override PartName="/ppt/ink/ink591.xml" ContentType="application/inkml+xml"/>
  <Override PartName="/ppt/ink/ink592.xml" ContentType="application/inkml+xml"/>
  <Override PartName="/ppt/ink/ink593.xml" ContentType="application/inkml+xml"/>
  <Override PartName="/ppt/ink/ink594.xml" ContentType="application/inkml+xml"/>
  <Override PartName="/ppt/ink/ink595.xml" ContentType="application/inkml+xml"/>
  <Override PartName="/ppt/ink/ink596.xml" ContentType="application/inkml+xml"/>
  <Override PartName="/ppt/ink/ink597.xml" ContentType="application/inkml+xml"/>
  <Override PartName="/ppt/ink/ink598.xml" ContentType="application/inkml+xml"/>
  <Override PartName="/ppt/ink/ink599.xml" ContentType="application/inkml+xml"/>
  <Override PartName="/ppt/ink/ink600.xml" ContentType="application/inkml+xml"/>
  <Override PartName="/ppt/ink/ink601.xml" ContentType="application/inkml+xml"/>
  <Override PartName="/ppt/ink/ink602.xml" ContentType="application/inkml+xml"/>
  <Override PartName="/ppt/ink/ink603.xml" ContentType="application/inkml+xml"/>
  <Override PartName="/ppt/ink/ink604.xml" ContentType="application/inkml+xml"/>
  <Override PartName="/ppt/ink/ink605.xml" ContentType="application/inkml+xml"/>
  <Override PartName="/ppt/ink/ink606.xml" ContentType="application/inkml+xml"/>
  <Override PartName="/ppt/ink/ink607.xml" ContentType="application/inkml+xml"/>
  <Override PartName="/ppt/ink/ink608.xml" ContentType="application/inkml+xml"/>
  <Override PartName="/ppt/ink/ink609.xml" ContentType="application/inkml+xml"/>
  <Override PartName="/ppt/ink/ink610.xml" ContentType="application/inkml+xml"/>
  <Override PartName="/ppt/ink/ink611.xml" ContentType="application/inkml+xml"/>
  <Override PartName="/ppt/ink/ink612.xml" ContentType="application/inkml+xml"/>
  <Override PartName="/ppt/ink/ink613.xml" ContentType="application/inkml+xml"/>
  <Override PartName="/ppt/ink/ink614.xml" ContentType="application/inkml+xml"/>
  <Override PartName="/ppt/ink/ink615.xml" ContentType="application/inkml+xml"/>
  <Override PartName="/ppt/ink/ink616.xml" ContentType="application/inkml+xml"/>
  <Override PartName="/ppt/ink/ink617.xml" ContentType="application/inkml+xml"/>
  <Override PartName="/ppt/ink/ink618.xml" ContentType="application/inkml+xml"/>
  <Override PartName="/ppt/ink/ink619.xml" ContentType="application/inkml+xml"/>
  <Override PartName="/ppt/ink/ink620.xml" ContentType="application/inkml+xml"/>
  <Override PartName="/ppt/ink/ink621.xml" ContentType="application/inkml+xml"/>
  <Override PartName="/ppt/ink/ink622.xml" ContentType="application/inkml+xml"/>
  <Override PartName="/ppt/ink/ink623.xml" ContentType="application/inkml+xml"/>
  <Override PartName="/ppt/ink/ink624.xml" ContentType="application/inkml+xml"/>
  <Override PartName="/ppt/ink/ink625.xml" ContentType="application/inkml+xml"/>
  <Override PartName="/ppt/ink/ink626.xml" ContentType="application/inkml+xml"/>
  <Override PartName="/ppt/ink/ink627.xml" ContentType="application/inkml+xml"/>
  <Override PartName="/ppt/ink/ink628.xml" ContentType="application/inkml+xml"/>
  <Override PartName="/ppt/ink/ink629.xml" ContentType="application/inkml+xml"/>
  <Override PartName="/ppt/ink/ink630.xml" ContentType="application/inkml+xml"/>
  <Override PartName="/ppt/ink/ink631.xml" ContentType="application/inkml+xml"/>
  <Override PartName="/ppt/ink/ink632.xml" ContentType="application/inkml+xml"/>
  <Override PartName="/ppt/ink/ink633.xml" ContentType="application/inkml+xml"/>
  <Override PartName="/ppt/ink/ink634.xml" ContentType="application/inkml+xml"/>
  <Override PartName="/ppt/ink/ink635.xml" ContentType="application/inkml+xml"/>
  <Override PartName="/ppt/ink/ink636.xml" ContentType="application/inkml+xml"/>
  <Override PartName="/ppt/ink/ink637.xml" ContentType="application/inkml+xml"/>
  <Override PartName="/ppt/ink/ink638.xml" ContentType="application/inkml+xml"/>
  <Override PartName="/ppt/ink/ink639.xml" ContentType="application/inkml+xml"/>
  <Override PartName="/ppt/ink/ink640.xml" ContentType="application/inkml+xml"/>
  <Override PartName="/ppt/ink/ink641.xml" ContentType="application/inkml+xml"/>
  <Override PartName="/ppt/ink/ink642.xml" ContentType="application/inkml+xml"/>
  <Override PartName="/ppt/ink/ink643.xml" ContentType="application/inkml+xml"/>
  <Override PartName="/ppt/ink/ink644.xml" ContentType="application/inkml+xml"/>
  <Override PartName="/ppt/ink/ink645.xml" ContentType="application/inkml+xml"/>
  <Override PartName="/ppt/ink/ink646.xml" ContentType="application/inkml+xml"/>
  <Override PartName="/ppt/ink/ink647.xml" ContentType="application/inkml+xml"/>
  <Override PartName="/ppt/ink/ink648.xml" ContentType="application/inkml+xml"/>
  <Override PartName="/ppt/ink/ink649.xml" ContentType="application/inkml+xml"/>
  <Override PartName="/ppt/ink/ink650.xml" ContentType="application/inkml+xml"/>
  <Override PartName="/ppt/ink/ink651.xml" ContentType="application/inkml+xml"/>
  <Override PartName="/ppt/ink/ink652.xml" ContentType="application/inkml+xml"/>
  <Override PartName="/ppt/ink/ink653.xml" ContentType="application/inkml+xml"/>
  <Override PartName="/ppt/ink/ink654.xml" ContentType="application/inkml+xml"/>
  <Override PartName="/ppt/ink/ink655.xml" ContentType="application/inkml+xml"/>
  <Override PartName="/ppt/ink/ink656.xml" ContentType="application/inkml+xml"/>
  <Override PartName="/ppt/ink/ink657.xml" ContentType="application/inkml+xml"/>
  <Override PartName="/ppt/ink/ink658.xml" ContentType="application/inkml+xml"/>
  <Override PartName="/ppt/ink/ink659.xml" ContentType="application/inkml+xml"/>
  <Override PartName="/ppt/ink/ink660.xml" ContentType="application/inkml+xml"/>
  <Override PartName="/ppt/ink/ink661.xml" ContentType="application/inkml+xml"/>
  <Override PartName="/ppt/ink/ink662.xml" ContentType="application/inkml+xml"/>
  <Override PartName="/ppt/ink/ink663.xml" ContentType="application/inkml+xml"/>
  <Override PartName="/ppt/ink/ink664.xml" ContentType="application/inkml+xml"/>
  <Override PartName="/ppt/ink/ink665.xml" ContentType="application/inkml+xml"/>
  <Override PartName="/ppt/ink/ink666.xml" ContentType="application/inkml+xml"/>
  <Override PartName="/ppt/ink/ink667.xml" ContentType="application/inkml+xml"/>
  <Override PartName="/ppt/ink/ink668.xml" ContentType="application/inkml+xml"/>
  <Override PartName="/ppt/ink/ink669.xml" ContentType="application/inkml+xml"/>
  <Override PartName="/ppt/ink/ink670.xml" ContentType="application/inkml+xml"/>
  <Override PartName="/ppt/ink/ink671.xml" ContentType="application/inkml+xml"/>
  <Override PartName="/ppt/ink/ink672.xml" ContentType="application/inkml+xml"/>
  <Override PartName="/ppt/ink/ink673.xml" ContentType="application/inkml+xml"/>
  <Override PartName="/ppt/ink/ink674.xml" ContentType="application/inkml+xml"/>
  <Override PartName="/ppt/ink/ink675.xml" ContentType="application/inkml+xml"/>
  <Override PartName="/ppt/ink/ink676.xml" ContentType="application/inkml+xml"/>
  <Override PartName="/ppt/ink/ink677.xml" ContentType="application/inkml+xml"/>
  <Override PartName="/ppt/ink/ink678.xml" ContentType="application/inkml+xml"/>
  <Override PartName="/ppt/ink/ink679.xml" ContentType="application/inkml+xml"/>
  <Override PartName="/ppt/ink/ink680.xml" ContentType="application/inkml+xml"/>
  <Override PartName="/ppt/ink/ink681.xml" ContentType="application/inkml+xml"/>
  <Override PartName="/ppt/ink/ink682.xml" ContentType="application/inkml+xml"/>
  <Override PartName="/ppt/ink/ink683.xml" ContentType="application/inkml+xml"/>
  <Override PartName="/ppt/ink/ink684.xml" ContentType="application/inkml+xml"/>
  <Override PartName="/ppt/ink/ink685.xml" ContentType="application/inkml+xml"/>
  <Override PartName="/ppt/ink/ink686.xml" ContentType="application/inkml+xml"/>
  <Override PartName="/ppt/ink/ink687.xml" ContentType="application/inkml+xml"/>
  <Override PartName="/ppt/ink/ink688.xml" ContentType="application/inkml+xml"/>
  <Override PartName="/ppt/ink/ink689.xml" ContentType="application/inkml+xml"/>
  <Override PartName="/ppt/ink/ink690.xml" ContentType="application/inkml+xml"/>
  <Override PartName="/ppt/ink/ink691.xml" ContentType="application/inkml+xml"/>
  <Override PartName="/ppt/ink/ink692.xml" ContentType="application/inkml+xml"/>
  <Override PartName="/ppt/ink/ink693.xml" ContentType="application/inkml+xml"/>
  <Override PartName="/ppt/ink/ink694.xml" ContentType="application/inkml+xml"/>
  <Override PartName="/ppt/ink/ink695.xml" ContentType="application/inkml+xml"/>
  <Override PartName="/ppt/ink/ink696.xml" ContentType="application/inkml+xml"/>
  <Override PartName="/ppt/ink/ink697.xml" ContentType="application/inkml+xml"/>
  <Override PartName="/ppt/ink/ink698.xml" ContentType="application/inkml+xml"/>
  <Override PartName="/ppt/ink/ink699.xml" ContentType="application/inkml+xml"/>
  <Override PartName="/ppt/ink/ink700.xml" ContentType="application/inkml+xml"/>
  <Override PartName="/ppt/ink/ink701.xml" ContentType="application/inkml+xml"/>
  <Override PartName="/ppt/ink/ink702.xml" ContentType="application/inkml+xml"/>
  <Override PartName="/ppt/ink/ink703.xml" ContentType="application/inkml+xml"/>
  <Override PartName="/ppt/ink/ink704.xml" ContentType="application/inkml+xml"/>
  <Override PartName="/ppt/ink/ink705.xml" ContentType="application/inkml+xml"/>
  <Override PartName="/ppt/ink/ink706.xml" ContentType="application/inkml+xml"/>
  <Override PartName="/ppt/ink/ink707.xml" ContentType="application/inkml+xml"/>
  <Override PartName="/ppt/ink/ink708.xml" ContentType="application/inkml+xml"/>
  <Override PartName="/ppt/ink/ink709.xml" ContentType="application/inkml+xml"/>
  <Override PartName="/ppt/ink/ink710.xml" ContentType="application/inkml+xml"/>
  <Override PartName="/ppt/ink/ink711.xml" ContentType="application/inkml+xml"/>
  <Override PartName="/ppt/ink/ink712.xml" ContentType="application/inkml+xml"/>
  <Override PartName="/ppt/ink/ink713.xml" ContentType="application/inkml+xml"/>
  <Override PartName="/ppt/ink/ink714.xml" ContentType="application/inkml+xml"/>
  <Override PartName="/ppt/ink/ink715.xml" ContentType="application/inkml+xml"/>
  <Override PartName="/ppt/ink/ink716.xml" ContentType="application/inkml+xml"/>
  <Override PartName="/ppt/ink/ink717.xml" ContentType="application/inkml+xml"/>
  <Override PartName="/ppt/ink/ink718.xml" ContentType="application/inkml+xml"/>
  <Override PartName="/ppt/ink/ink719.xml" ContentType="application/inkml+xml"/>
  <Override PartName="/ppt/ink/ink720.xml" ContentType="application/inkml+xml"/>
  <Override PartName="/ppt/ink/ink721.xml" ContentType="application/inkml+xml"/>
  <Override PartName="/ppt/ink/ink722.xml" ContentType="application/inkml+xml"/>
  <Override PartName="/ppt/ink/ink723.xml" ContentType="application/inkml+xml"/>
  <Override PartName="/ppt/ink/ink724.xml" ContentType="application/inkml+xml"/>
  <Override PartName="/ppt/ink/ink725.xml" ContentType="application/inkml+xml"/>
  <Override PartName="/ppt/ink/ink726.xml" ContentType="application/inkml+xml"/>
  <Override PartName="/ppt/ink/ink727.xml" ContentType="application/inkml+xml"/>
  <Override PartName="/ppt/ink/ink728.xml" ContentType="application/inkml+xml"/>
  <Override PartName="/ppt/ink/ink729.xml" ContentType="application/inkml+xml"/>
  <Override PartName="/ppt/ink/ink730.xml" ContentType="application/inkml+xml"/>
  <Override PartName="/ppt/ink/ink731.xml" ContentType="application/inkml+xml"/>
  <Override PartName="/ppt/ink/ink732.xml" ContentType="application/inkml+xml"/>
  <Override PartName="/ppt/ink/ink733.xml" ContentType="application/inkml+xml"/>
  <Override PartName="/ppt/ink/ink734.xml" ContentType="application/inkml+xml"/>
  <Override PartName="/ppt/ink/ink735.xml" ContentType="application/inkml+xml"/>
  <Override PartName="/ppt/ink/ink736.xml" ContentType="application/inkml+xml"/>
  <Override PartName="/ppt/ink/ink737.xml" ContentType="application/inkml+xml"/>
  <Override PartName="/ppt/ink/ink738.xml" ContentType="application/inkml+xml"/>
  <Override PartName="/ppt/ink/ink739.xml" ContentType="application/inkml+xml"/>
  <Override PartName="/ppt/ink/ink740.xml" ContentType="application/inkml+xml"/>
  <Override PartName="/ppt/ink/ink741.xml" ContentType="application/inkml+xml"/>
  <Override PartName="/ppt/ink/ink742.xml" ContentType="application/inkml+xml"/>
  <Override PartName="/ppt/ink/ink743.xml" ContentType="application/inkml+xml"/>
  <Override PartName="/ppt/ink/ink744.xml" ContentType="application/inkml+xml"/>
  <Override PartName="/ppt/ink/ink745.xml" ContentType="application/inkml+xml"/>
  <Override PartName="/ppt/ink/ink746.xml" ContentType="application/inkml+xml"/>
  <Override PartName="/ppt/ink/ink747.xml" ContentType="application/inkml+xml"/>
  <Override PartName="/ppt/ink/ink748.xml" ContentType="application/inkml+xml"/>
  <Override PartName="/ppt/ink/ink749.xml" ContentType="application/inkml+xml"/>
  <Override PartName="/ppt/ink/ink750.xml" ContentType="application/inkml+xml"/>
  <Override PartName="/ppt/ink/ink751.xml" ContentType="application/inkml+xml"/>
  <Override PartName="/ppt/ink/ink752.xml" ContentType="application/inkml+xml"/>
  <Override PartName="/ppt/ink/ink753.xml" ContentType="application/inkml+xml"/>
  <Override PartName="/ppt/ink/ink754.xml" ContentType="application/inkml+xml"/>
  <Override PartName="/ppt/ink/ink755.xml" ContentType="application/inkml+xml"/>
  <Override PartName="/ppt/ink/ink756.xml" ContentType="application/inkml+xml"/>
  <Override PartName="/ppt/ink/ink757.xml" ContentType="application/inkml+xml"/>
  <Override PartName="/ppt/ink/ink758.xml" ContentType="application/inkml+xml"/>
  <Override PartName="/ppt/ink/ink759.xml" ContentType="application/inkml+xml"/>
  <Override PartName="/ppt/ink/ink760.xml" ContentType="application/inkml+xml"/>
  <Override PartName="/ppt/ink/ink761.xml" ContentType="application/inkml+xml"/>
  <Override PartName="/ppt/ink/ink762.xml" ContentType="application/inkml+xml"/>
  <Override PartName="/ppt/ink/ink763.xml" ContentType="application/inkml+xml"/>
  <Override PartName="/ppt/ink/ink764.xml" ContentType="application/inkml+xml"/>
  <Override PartName="/ppt/ink/ink765.xml" ContentType="application/inkml+xml"/>
  <Override PartName="/ppt/ink/ink766.xml" ContentType="application/inkml+xml"/>
  <Override PartName="/ppt/ink/ink767.xml" ContentType="application/inkml+xml"/>
  <Override PartName="/ppt/ink/ink768.xml" ContentType="application/inkml+xml"/>
  <Override PartName="/ppt/ink/ink769.xml" ContentType="application/inkml+xml"/>
  <Override PartName="/ppt/ink/ink770.xml" ContentType="application/inkml+xml"/>
  <Override PartName="/ppt/ink/ink771.xml" ContentType="application/inkml+xml"/>
  <Override PartName="/ppt/ink/ink772.xml" ContentType="application/inkml+xml"/>
  <Override PartName="/ppt/ink/ink773.xml" ContentType="application/inkml+xml"/>
  <Override PartName="/ppt/ink/ink774.xml" ContentType="application/inkml+xml"/>
  <Override PartName="/ppt/ink/ink775.xml" ContentType="application/inkml+xml"/>
  <Override PartName="/ppt/ink/ink776.xml" ContentType="application/inkml+xml"/>
  <Override PartName="/ppt/ink/ink777.xml" ContentType="application/inkml+xml"/>
  <Override PartName="/ppt/ink/ink778.xml" ContentType="application/inkml+xml"/>
  <Override PartName="/ppt/ink/ink779.xml" ContentType="application/inkml+xml"/>
  <Override PartName="/ppt/ink/ink780.xml" ContentType="application/inkml+xml"/>
  <Override PartName="/ppt/ink/ink781.xml" ContentType="application/inkml+xml"/>
  <Override PartName="/ppt/ink/ink782.xml" ContentType="application/inkml+xml"/>
  <Override PartName="/ppt/ink/ink783.xml" ContentType="application/inkml+xml"/>
  <Override PartName="/ppt/ink/ink784.xml" ContentType="application/inkml+xml"/>
  <Override PartName="/ppt/ink/ink785.xml" ContentType="application/inkml+xml"/>
  <Override PartName="/ppt/ink/ink786.xml" ContentType="application/inkml+xml"/>
  <Override PartName="/ppt/ink/ink787.xml" ContentType="application/inkml+xml"/>
  <Override PartName="/ppt/ink/ink788.xml" ContentType="application/inkml+xml"/>
  <Override PartName="/ppt/ink/ink789.xml" ContentType="application/inkml+xml"/>
  <Override PartName="/ppt/ink/ink790.xml" ContentType="application/inkml+xml"/>
  <Override PartName="/ppt/ink/ink791.xml" ContentType="application/inkml+xml"/>
  <Override PartName="/ppt/ink/ink792.xml" ContentType="application/inkml+xml"/>
  <Override PartName="/ppt/ink/ink793.xml" ContentType="application/inkml+xml"/>
  <Override PartName="/ppt/ink/ink794.xml" ContentType="application/inkml+xml"/>
  <Override PartName="/ppt/ink/ink795.xml" ContentType="application/inkml+xml"/>
  <Override PartName="/ppt/ink/ink796.xml" ContentType="application/inkml+xml"/>
  <Override PartName="/ppt/ink/ink797.xml" ContentType="application/inkml+xml"/>
  <Override PartName="/ppt/ink/ink798.xml" ContentType="application/inkml+xml"/>
  <Override PartName="/ppt/ink/ink799.xml" ContentType="application/inkml+xml"/>
  <Override PartName="/ppt/ink/ink800.xml" ContentType="application/inkml+xml"/>
  <Override PartName="/ppt/ink/ink801.xml" ContentType="application/inkml+xml"/>
  <Override PartName="/ppt/ink/ink802.xml" ContentType="application/inkml+xml"/>
  <Override PartName="/ppt/ink/ink803.xml" ContentType="application/inkml+xml"/>
  <Override PartName="/ppt/ink/ink804.xml" ContentType="application/inkml+xml"/>
  <Override PartName="/ppt/ink/ink805.xml" ContentType="application/inkml+xml"/>
  <Override PartName="/ppt/ink/ink806.xml" ContentType="application/inkml+xml"/>
  <Override PartName="/ppt/ink/ink807.xml" ContentType="application/inkml+xml"/>
  <Override PartName="/ppt/ink/ink808.xml" ContentType="application/inkml+xml"/>
  <Override PartName="/ppt/ink/ink809.xml" ContentType="application/inkml+xml"/>
  <Override PartName="/ppt/ink/ink810.xml" ContentType="application/inkml+xml"/>
  <Override PartName="/ppt/ink/ink811.xml" ContentType="application/inkml+xml"/>
  <Override PartName="/ppt/ink/ink812.xml" ContentType="application/inkml+xml"/>
  <Override PartName="/ppt/ink/ink813.xml" ContentType="application/inkml+xml"/>
  <Override PartName="/ppt/ink/ink814.xml" ContentType="application/inkml+xml"/>
  <Override PartName="/ppt/ink/ink815.xml" ContentType="application/inkml+xml"/>
  <Override PartName="/ppt/ink/ink816.xml" ContentType="application/inkml+xml"/>
  <Override PartName="/ppt/ink/ink817.xml" ContentType="application/inkml+xml"/>
  <Override PartName="/ppt/ink/ink818.xml" ContentType="application/inkml+xml"/>
  <Override PartName="/ppt/ink/ink819.xml" ContentType="application/inkml+xml"/>
  <Override PartName="/ppt/ink/ink820.xml" ContentType="application/inkml+xml"/>
  <Override PartName="/ppt/ink/ink821.xml" ContentType="application/inkml+xml"/>
  <Override PartName="/ppt/ink/ink822.xml" ContentType="application/inkml+xml"/>
  <Override PartName="/ppt/ink/ink823.xml" ContentType="application/inkml+xml"/>
  <Override PartName="/ppt/ink/ink824.xml" ContentType="application/inkml+xml"/>
  <Override PartName="/ppt/ink/ink825.xml" ContentType="application/inkml+xml"/>
  <Override PartName="/ppt/ink/ink826.xml" ContentType="application/inkml+xml"/>
  <Override PartName="/ppt/ink/ink827.xml" ContentType="application/inkml+xml"/>
  <Override PartName="/ppt/ink/ink828.xml" ContentType="application/inkml+xml"/>
  <Override PartName="/ppt/ink/ink829.xml" ContentType="application/inkml+xml"/>
  <Override PartName="/ppt/ink/ink830.xml" ContentType="application/inkml+xml"/>
  <Override PartName="/ppt/ink/ink831.xml" ContentType="application/inkml+xml"/>
  <Override PartName="/ppt/ink/ink832.xml" ContentType="application/inkml+xml"/>
  <Override PartName="/ppt/ink/ink833.xml" ContentType="application/inkml+xml"/>
  <Override PartName="/ppt/ink/ink834.xml" ContentType="application/inkml+xml"/>
  <Override PartName="/ppt/ink/ink835.xml" ContentType="application/inkml+xml"/>
  <Override PartName="/ppt/ink/ink836.xml" ContentType="application/inkml+xml"/>
  <Override PartName="/ppt/ink/ink837.xml" ContentType="application/inkml+xml"/>
  <Override PartName="/ppt/ink/ink838.xml" ContentType="application/inkml+xml"/>
  <Override PartName="/ppt/ink/ink839.xml" ContentType="application/inkml+xml"/>
  <Override PartName="/ppt/ink/ink840.xml" ContentType="application/inkml+xml"/>
  <Override PartName="/ppt/ink/ink841.xml" ContentType="application/inkml+xml"/>
  <Override PartName="/ppt/ink/ink842.xml" ContentType="application/inkml+xml"/>
  <Override PartName="/ppt/ink/ink843.xml" ContentType="application/inkml+xml"/>
  <Override PartName="/ppt/ink/ink844.xml" ContentType="application/inkml+xml"/>
  <Override PartName="/ppt/ink/ink845.xml" ContentType="application/inkml+xml"/>
  <Override PartName="/ppt/ink/ink846.xml" ContentType="application/inkml+xml"/>
  <Override PartName="/ppt/ink/ink847.xml" ContentType="application/inkml+xml"/>
  <Override PartName="/ppt/ink/ink848.xml" ContentType="application/inkml+xml"/>
  <Override PartName="/ppt/ink/ink849.xml" ContentType="application/inkml+xml"/>
  <Override PartName="/ppt/ink/ink850.xml" ContentType="application/inkml+xml"/>
  <Override PartName="/ppt/ink/ink851.xml" ContentType="application/inkml+xml"/>
  <Override PartName="/ppt/ink/ink852.xml" ContentType="application/inkml+xml"/>
  <Override PartName="/ppt/ink/ink853.xml" ContentType="application/inkml+xml"/>
  <Override PartName="/ppt/ink/ink854.xml" ContentType="application/inkml+xml"/>
  <Override PartName="/ppt/ink/ink855.xml" ContentType="application/inkml+xml"/>
  <Override PartName="/ppt/ink/ink856.xml" ContentType="application/inkml+xml"/>
  <Override PartName="/ppt/ink/ink857.xml" ContentType="application/inkml+xml"/>
  <Override PartName="/ppt/ink/ink858.xml" ContentType="application/inkml+xml"/>
  <Override PartName="/ppt/ink/ink859.xml" ContentType="application/inkml+xml"/>
  <Override PartName="/ppt/ink/ink860.xml" ContentType="application/inkml+xml"/>
  <Override PartName="/ppt/ink/ink861.xml" ContentType="application/inkml+xml"/>
  <Override PartName="/ppt/ink/ink862.xml" ContentType="application/inkml+xml"/>
  <Override PartName="/ppt/ink/ink863.xml" ContentType="application/inkml+xml"/>
  <Override PartName="/ppt/ink/ink864.xml" ContentType="application/inkml+xml"/>
  <Override PartName="/ppt/ink/ink865.xml" ContentType="application/inkml+xml"/>
  <Override PartName="/ppt/ink/ink866.xml" ContentType="application/inkml+xml"/>
  <Override PartName="/ppt/ink/ink867.xml" ContentType="application/inkml+xml"/>
  <Override PartName="/ppt/ink/ink868.xml" ContentType="application/inkml+xml"/>
  <Override PartName="/ppt/ink/ink869.xml" ContentType="application/inkml+xml"/>
  <Override PartName="/ppt/ink/ink870.xml" ContentType="application/inkml+xml"/>
  <Override PartName="/ppt/ink/ink871.xml" ContentType="application/inkml+xml"/>
  <Override PartName="/ppt/ink/ink872.xml" ContentType="application/inkml+xml"/>
  <Override PartName="/ppt/ink/ink873.xml" ContentType="application/inkml+xml"/>
  <Override PartName="/ppt/ink/ink874.xml" ContentType="application/inkml+xml"/>
  <Override PartName="/ppt/ink/ink875.xml" ContentType="application/inkml+xml"/>
  <Override PartName="/ppt/ink/ink876.xml" ContentType="application/inkml+xml"/>
  <Override PartName="/ppt/ink/ink877.xml" ContentType="application/inkml+xml"/>
  <Override PartName="/ppt/ink/ink878.xml" ContentType="application/inkml+xml"/>
  <Override PartName="/ppt/ink/ink879.xml" ContentType="application/inkml+xml"/>
  <Override PartName="/ppt/ink/ink880.xml" ContentType="application/inkml+xml"/>
  <Override PartName="/ppt/ink/ink881.xml" ContentType="application/inkml+xml"/>
  <Override PartName="/ppt/ink/ink882.xml" ContentType="application/inkml+xml"/>
  <Override PartName="/ppt/ink/ink883.xml" ContentType="application/inkml+xml"/>
  <Override PartName="/ppt/ink/ink884.xml" ContentType="application/inkml+xml"/>
  <Override PartName="/ppt/ink/ink885.xml" ContentType="application/inkml+xml"/>
  <Override PartName="/ppt/ink/ink886.xml" ContentType="application/inkml+xml"/>
  <Override PartName="/ppt/ink/ink887.xml" ContentType="application/inkml+xml"/>
  <Override PartName="/ppt/ink/ink888.xml" ContentType="application/inkml+xml"/>
  <Override PartName="/ppt/ink/ink889.xml" ContentType="application/inkml+xml"/>
  <Override PartName="/ppt/ink/ink890.xml" ContentType="application/inkml+xml"/>
  <Override PartName="/ppt/ink/ink891.xml" ContentType="application/inkml+xml"/>
  <Override PartName="/ppt/ink/ink892.xml" ContentType="application/inkml+xml"/>
  <Override PartName="/ppt/ink/ink893.xml" ContentType="application/inkml+xml"/>
  <Override PartName="/ppt/ink/ink894.xml" ContentType="application/inkml+xml"/>
  <Override PartName="/ppt/ink/ink895.xml" ContentType="application/inkml+xml"/>
  <Override PartName="/ppt/ink/ink896.xml" ContentType="application/inkml+xml"/>
  <Override PartName="/ppt/ink/ink897.xml" ContentType="application/inkml+xml"/>
  <Override PartName="/ppt/ink/ink898.xml" ContentType="application/inkml+xml"/>
  <Override PartName="/ppt/ink/ink899.xml" ContentType="application/inkml+xml"/>
  <Override PartName="/ppt/ink/ink900.xml" ContentType="application/inkml+xml"/>
  <Override PartName="/ppt/ink/ink901.xml" ContentType="application/inkml+xml"/>
  <Override PartName="/ppt/ink/ink902.xml" ContentType="application/inkml+xml"/>
  <Override PartName="/ppt/ink/ink903.xml" ContentType="application/inkml+xml"/>
  <Override PartName="/ppt/ink/ink904.xml" ContentType="application/inkml+xml"/>
  <Override PartName="/ppt/ink/ink905.xml" ContentType="application/inkml+xml"/>
  <Override PartName="/ppt/ink/ink906.xml" ContentType="application/inkml+xml"/>
  <Override PartName="/ppt/ink/ink907.xml" ContentType="application/inkml+xml"/>
  <Override PartName="/ppt/ink/ink908.xml" ContentType="application/inkml+xml"/>
  <Override PartName="/ppt/ink/ink909.xml" ContentType="application/inkml+xml"/>
  <Override PartName="/ppt/ink/ink910.xml" ContentType="application/inkml+xml"/>
  <Override PartName="/ppt/ink/ink911.xml" ContentType="application/inkml+xml"/>
  <Override PartName="/ppt/ink/ink912.xml" ContentType="application/inkml+xml"/>
  <Override PartName="/ppt/ink/ink913.xml" ContentType="application/inkml+xml"/>
  <Override PartName="/ppt/ink/ink914.xml" ContentType="application/inkml+xml"/>
  <Override PartName="/ppt/ink/ink915.xml" ContentType="application/inkml+xml"/>
  <Override PartName="/ppt/ink/ink916.xml" ContentType="application/inkml+xml"/>
  <Override PartName="/ppt/ink/ink917.xml" ContentType="application/inkml+xml"/>
  <Override PartName="/ppt/ink/ink918.xml" ContentType="application/inkml+xml"/>
  <Override PartName="/ppt/ink/ink919.xml" ContentType="application/inkml+xml"/>
  <Override PartName="/ppt/ink/ink920.xml" ContentType="application/inkml+xml"/>
  <Override PartName="/ppt/ink/ink921.xml" ContentType="application/inkml+xml"/>
  <Override PartName="/ppt/ink/ink922.xml" ContentType="application/inkml+xml"/>
  <Override PartName="/ppt/ink/ink923.xml" ContentType="application/inkml+xml"/>
  <Override PartName="/ppt/ink/ink924.xml" ContentType="application/inkml+xml"/>
  <Override PartName="/ppt/ink/ink925.xml" ContentType="application/inkml+xml"/>
  <Override PartName="/ppt/ink/ink926.xml" ContentType="application/inkml+xml"/>
  <Override PartName="/ppt/ink/ink927.xml" ContentType="application/inkml+xml"/>
  <Override PartName="/ppt/ink/ink928.xml" ContentType="application/inkml+xml"/>
  <Override PartName="/ppt/ink/ink929.xml" ContentType="application/inkml+xml"/>
  <Override PartName="/ppt/ink/ink930.xml" ContentType="application/inkml+xml"/>
  <Override PartName="/ppt/ink/ink931.xml" ContentType="application/inkml+xml"/>
  <Override PartName="/ppt/ink/ink932.xml" ContentType="application/inkml+xml"/>
  <Override PartName="/ppt/ink/ink933.xml" ContentType="application/inkml+xml"/>
  <Override PartName="/ppt/ink/ink934.xml" ContentType="application/inkml+xml"/>
  <Override PartName="/ppt/ink/ink935.xml" ContentType="application/inkml+xml"/>
  <Override PartName="/ppt/ink/ink936.xml" ContentType="application/inkml+xml"/>
  <Override PartName="/ppt/ink/ink937.xml" ContentType="application/inkml+xml"/>
  <Override PartName="/ppt/ink/ink938.xml" ContentType="application/inkml+xml"/>
  <Override PartName="/ppt/ink/ink939.xml" ContentType="application/inkml+xml"/>
  <Override PartName="/ppt/ink/ink940.xml" ContentType="application/inkml+xml"/>
  <Override PartName="/ppt/ink/ink941.xml" ContentType="application/inkml+xml"/>
  <Override PartName="/ppt/ink/ink942.xml" ContentType="application/inkml+xml"/>
  <Override PartName="/ppt/ink/ink943.xml" ContentType="application/inkml+xml"/>
  <Override PartName="/ppt/ink/ink944.xml" ContentType="application/inkml+xml"/>
  <Override PartName="/ppt/ink/ink945.xml" ContentType="application/inkml+xml"/>
  <Override PartName="/ppt/ink/ink946.xml" ContentType="application/inkml+xml"/>
  <Override PartName="/ppt/ink/ink947.xml" ContentType="application/inkml+xml"/>
  <Override PartName="/ppt/ink/ink948.xml" ContentType="application/inkml+xml"/>
  <Override PartName="/ppt/ink/ink949.xml" ContentType="application/inkml+xml"/>
  <Override PartName="/ppt/ink/ink950.xml" ContentType="application/inkml+xml"/>
  <Override PartName="/ppt/ink/ink951.xml" ContentType="application/inkml+xml"/>
  <Override PartName="/ppt/ink/ink952.xml" ContentType="application/inkml+xml"/>
  <Override PartName="/ppt/ink/ink953.xml" ContentType="application/inkml+xml"/>
  <Override PartName="/ppt/ink/ink954.xml" ContentType="application/inkml+xml"/>
  <Override PartName="/ppt/ink/ink955.xml" ContentType="application/inkml+xml"/>
  <Override PartName="/ppt/ink/ink956.xml" ContentType="application/inkml+xml"/>
  <Override PartName="/ppt/ink/ink957.xml" ContentType="application/inkml+xml"/>
  <Override PartName="/ppt/ink/ink958.xml" ContentType="application/inkml+xml"/>
  <Override PartName="/ppt/ink/ink959.xml" ContentType="application/inkml+xml"/>
  <Override PartName="/ppt/ink/ink960.xml" ContentType="application/inkml+xml"/>
  <Override PartName="/ppt/ink/ink961.xml" ContentType="application/inkml+xml"/>
  <Override PartName="/ppt/ink/ink962.xml" ContentType="application/inkml+xml"/>
  <Override PartName="/ppt/ink/ink963.xml" ContentType="application/inkml+xml"/>
  <Override PartName="/ppt/ink/ink964.xml" ContentType="application/inkml+xml"/>
  <Override PartName="/ppt/ink/ink965.xml" ContentType="application/inkml+xml"/>
  <Override PartName="/ppt/ink/ink966.xml" ContentType="application/inkml+xml"/>
  <Override PartName="/ppt/ink/ink967.xml" ContentType="application/inkml+xml"/>
  <Override PartName="/ppt/ink/ink968.xml" ContentType="application/inkml+xml"/>
  <Override PartName="/ppt/ink/ink969.xml" ContentType="application/inkml+xml"/>
  <Override PartName="/ppt/ink/ink970.xml" ContentType="application/inkml+xml"/>
  <Override PartName="/ppt/ink/ink971.xml" ContentType="application/inkml+xml"/>
  <Override PartName="/ppt/ink/ink972.xml" ContentType="application/inkml+xml"/>
  <Override PartName="/ppt/ink/ink973.xml" ContentType="application/inkml+xml"/>
  <Override PartName="/ppt/ink/ink974.xml" ContentType="application/inkml+xml"/>
  <Override PartName="/ppt/ink/ink975.xml" ContentType="application/inkml+xml"/>
  <Override PartName="/ppt/ink/ink976.xml" ContentType="application/inkml+xml"/>
  <Override PartName="/ppt/ink/ink977.xml" ContentType="application/inkml+xml"/>
  <Override PartName="/ppt/ink/ink978.xml" ContentType="application/inkml+xml"/>
  <Override PartName="/ppt/ink/ink979.xml" ContentType="application/inkml+xml"/>
  <Override PartName="/ppt/ink/ink980.xml" ContentType="application/inkml+xml"/>
  <Override PartName="/ppt/ink/ink981.xml" ContentType="application/inkml+xml"/>
  <Override PartName="/ppt/ink/ink982.xml" ContentType="application/inkml+xml"/>
  <Override PartName="/ppt/ink/ink983.xml" ContentType="application/inkml+xml"/>
  <Override PartName="/ppt/ink/ink984.xml" ContentType="application/inkml+xml"/>
  <Override PartName="/ppt/ink/ink985.xml" ContentType="application/inkml+xml"/>
  <Override PartName="/ppt/ink/ink986.xml" ContentType="application/inkml+xml"/>
  <Override PartName="/ppt/ink/ink987.xml" ContentType="application/inkml+xml"/>
  <Override PartName="/ppt/ink/ink988.xml" ContentType="application/inkml+xml"/>
  <Override PartName="/ppt/ink/ink989.xml" ContentType="application/inkml+xml"/>
  <Override PartName="/ppt/ink/ink990.xml" ContentType="application/inkml+xml"/>
  <Override PartName="/ppt/ink/ink991.xml" ContentType="application/inkml+xml"/>
  <Override PartName="/ppt/ink/ink992.xml" ContentType="application/inkml+xml"/>
  <Override PartName="/ppt/ink/ink993.xml" ContentType="application/inkml+xml"/>
  <Override PartName="/ppt/ink/ink994.xml" ContentType="application/inkml+xml"/>
  <Override PartName="/ppt/ink/ink995.xml" ContentType="application/inkml+xml"/>
  <Override PartName="/ppt/ink/ink996.xml" ContentType="application/inkml+xml"/>
  <Override PartName="/ppt/ink/ink997.xml" ContentType="application/inkml+xml"/>
  <Override PartName="/ppt/ink/ink998.xml" ContentType="application/inkml+xml"/>
  <Override PartName="/ppt/ink/ink999.xml" ContentType="application/inkml+xml"/>
  <Override PartName="/ppt/ink/ink1000.xml" ContentType="application/inkml+xml"/>
  <Override PartName="/ppt/ink/ink1001.xml" ContentType="application/inkml+xml"/>
  <Override PartName="/ppt/ink/ink1002.xml" ContentType="application/inkml+xml"/>
  <Override PartName="/ppt/ink/ink1003.xml" ContentType="application/inkml+xml"/>
  <Override PartName="/ppt/ink/ink1004.xml" ContentType="application/inkml+xml"/>
  <Override PartName="/ppt/ink/ink1005.xml" ContentType="application/inkml+xml"/>
  <Override PartName="/ppt/ink/ink1006.xml" ContentType="application/inkml+xml"/>
  <Override PartName="/ppt/ink/ink1007.xml" ContentType="application/inkml+xml"/>
  <Override PartName="/ppt/ink/ink1008.xml" ContentType="application/inkml+xml"/>
  <Override PartName="/ppt/ink/ink1009.xml" ContentType="application/inkml+xml"/>
  <Override PartName="/ppt/ink/ink1010.xml" ContentType="application/inkml+xml"/>
  <Override PartName="/ppt/ink/ink1011.xml" ContentType="application/inkml+xml"/>
  <Override PartName="/ppt/ink/ink1012.xml" ContentType="application/inkml+xml"/>
  <Override PartName="/ppt/ink/ink1013.xml" ContentType="application/inkml+xml"/>
  <Override PartName="/ppt/ink/ink1014.xml" ContentType="application/inkml+xml"/>
  <Override PartName="/ppt/ink/ink1015.xml" ContentType="application/inkml+xml"/>
  <Override PartName="/ppt/ink/ink1016.xml" ContentType="application/inkml+xml"/>
  <Override PartName="/ppt/ink/ink1017.xml" ContentType="application/inkml+xml"/>
  <Override PartName="/ppt/ink/ink1018.xml" ContentType="application/inkml+xml"/>
  <Override PartName="/ppt/ink/ink1019.xml" ContentType="application/inkml+xml"/>
  <Override PartName="/ppt/ink/ink1020.xml" ContentType="application/inkml+xml"/>
  <Override PartName="/ppt/ink/ink1021.xml" ContentType="application/inkml+xml"/>
  <Override PartName="/ppt/ink/ink1022.xml" ContentType="application/inkml+xml"/>
  <Override PartName="/ppt/ink/ink1023.xml" ContentType="application/inkml+xml"/>
  <Override PartName="/ppt/ink/ink1024.xml" ContentType="application/inkml+xml"/>
  <Override PartName="/ppt/ink/ink1025.xml" ContentType="application/inkml+xml"/>
  <Override PartName="/ppt/ink/ink1026.xml" ContentType="application/inkml+xml"/>
  <Override PartName="/ppt/ink/ink1027.xml" ContentType="application/inkml+xml"/>
  <Override PartName="/ppt/ink/ink1028.xml" ContentType="application/inkml+xml"/>
  <Override PartName="/ppt/ink/ink1029.xml" ContentType="application/inkml+xml"/>
  <Override PartName="/ppt/ink/ink1030.xml" ContentType="application/inkml+xml"/>
  <Override PartName="/ppt/ink/ink1031.xml" ContentType="application/inkml+xml"/>
  <Override PartName="/ppt/ink/ink1032.xml" ContentType="application/inkml+xml"/>
  <Override PartName="/ppt/ink/ink1033.xml" ContentType="application/inkml+xml"/>
  <Override PartName="/ppt/ink/ink1034.xml" ContentType="application/inkml+xml"/>
  <Override PartName="/ppt/ink/ink1035.xml" ContentType="application/inkml+xml"/>
  <Override PartName="/ppt/ink/ink1036.xml" ContentType="application/inkml+xml"/>
  <Override PartName="/ppt/ink/ink1037.xml" ContentType="application/inkml+xml"/>
  <Override PartName="/ppt/ink/ink1038.xml" ContentType="application/inkml+xml"/>
  <Override PartName="/ppt/ink/ink1039.xml" ContentType="application/inkml+xml"/>
  <Override PartName="/ppt/ink/ink1040.xml" ContentType="application/inkml+xml"/>
  <Override PartName="/ppt/ink/ink1041.xml" ContentType="application/inkml+xml"/>
  <Override PartName="/ppt/ink/ink1042.xml" ContentType="application/inkml+xml"/>
  <Override PartName="/ppt/ink/ink1043.xml" ContentType="application/inkml+xml"/>
  <Override PartName="/ppt/ink/ink1044.xml" ContentType="application/inkml+xml"/>
  <Override PartName="/ppt/ink/ink1045.xml" ContentType="application/inkml+xml"/>
  <Override PartName="/ppt/ink/ink1046.xml" ContentType="application/inkml+xml"/>
  <Override PartName="/ppt/ink/ink1047.xml" ContentType="application/inkml+xml"/>
  <Override PartName="/ppt/ink/ink1048.xml" ContentType="application/inkml+xml"/>
  <Override PartName="/ppt/ink/ink1049.xml" ContentType="application/inkml+xml"/>
  <Override PartName="/ppt/ink/ink1050.xml" ContentType="application/inkml+xml"/>
  <Override PartName="/ppt/ink/ink1051.xml" ContentType="application/inkml+xml"/>
  <Override PartName="/ppt/ink/ink1052.xml" ContentType="application/inkml+xml"/>
  <Override PartName="/ppt/ink/ink1053.xml" ContentType="application/inkml+xml"/>
  <Override PartName="/ppt/ink/ink1054.xml" ContentType="application/inkml+xml"/>
  <Override PartName="/ppt/ink/ink1055.xml" ContentType="application/inkml+xml"/>
  <Override PartName="/ppt/ink/ink1056.xml" ContentType="application/inkml+xml"/>
  <Override PartName="/ppt/ink/ink1057.xml" ContentType="application/inkml+xml"/>
  <Override PartName="/ppt/ink/ink1058.xml" ContentType="application/inkml+xml"/>
  <Override PartName="/ppt/ink/ink1059.xml" ContentType="application/inkml+xml"/>
  <Override PartName="/ppt/ink/ink1060.xml" ContentType="application/inkml+xml"/>
  <Override PartName="/ppt/ink/ink1061.xml" ContentType="application/inkml+xml"/>
  <Override PartName="/ppt/ink/ink1062.xml" ContentType="application/inkml+xml"/>
  <Override PartName="/ppt/ink/ink1063.xml" ContentType="application/inkml+xml"/>
  <Override PartName="/ppt/ink/ink1064.xml" ContentType="application/inkml+xml"/>
  <Override PartName="/ppt/ink/ink1065.xml" ContentType="application/inkml+xml"/>
  <Override PartName="/ppt/ink/ink1066.xml" ContentType="application/inkml+xml"/>
  <Override PartName="/ppt/ink/ink1067.xml" ContentType="application/inkml+xml"/>
  <Override PartName="/ppt/ink/ink1068.xml" ContentType="application/inkml+xml"/>
  <Override PartName="/ppt/ink/ink1069.xml" ContentType="application/inkml+xml"/>
  <Override PartName="/ppt/ink/ink1070.xml" ContentType="application/inkml+xml"/>
  <Override PartName="/ppt/ink/ink1071.xml" ContentType="application/inkml+xml"/>
  <Override PartName="/ppt/ink/ink1072.xml" ContentType="application/inkml+xml"/>
  <Override PartName="/ppt/ink/ink1073.xml" ContentType="application/inkml+xml"/>
  <Override PartName="/ppt/ink/ink1074.xml" ContentType="application/inkml+xml"/>
  <Override PartName="/ppt/ink/ink1075.xml" ContentType="application/inkml+xml"/>
  <Override PartName="/ppt/ink/ink1076.xml" ContentType="application/inkml+xml"/>
  <Override PartName="/ppt/ink/ink1077.xml" ContentType="application/inkml+xml"/>
  <Override PartName="/ppt/ink/ink1078.xml" ContentType="application/inkml+xml"/>
  <Override PartName="/ppt/ink/ink1079.xml" ContentType="application/inkml+xml"/>
  <Override PartName="/ppt/ink/ink1080.xml" ContentType="application/inkml+xml"/>
  <Override PartName="/ppt/ink/ink1081.xml" ContentType="application/inkml+xml"/>
  <Override PartName="/ppt/ink/ink1082.xml" ContentType="application/inkml+xml"/>
  <Override PartName="/ppt/ink/ink1083.xml" ContentType="application/inkml+xml"/>
  <Override PartName="/ppt/ink/ink1084.xml" ContentType="application/inkml+xml"/>
  <Override PartName="/ppt/ink/ink1085.xml" ContentType="application/inkml+xml"/>
  <Override PartName="/ppt/ink/ink1086.xml" ContentType="application/inkml+xml"/>
  <Override PartName="/ppt/ink/ink1087.xml" ContentType="application/inkml+xml"/>
  <Override PartName="/ppt/ink/ink1088.xml" ContentType="application/inkml+xml"/>
  <Override PartName="/ppt/ink/ink1089.xml" ContentType="application/inkml+xml"/>
  <Override PartName="/ppt/ink/ink1090.xml" ContentType="application/inkml+xml"/>
  <Override PartName="/ppt/ink/ink1091.xml" ContentType="application/inkml+xml"/>
  <Override PartName="/ppt/ink/ink1092.xml" ContentType="application/inkml+xml"/>
  <Override PartName="/ppt/ink/ink1093.xml" ContentType="application/inkml+xml"/>
  <Override PartName="/ppt/ink/ink1094.xml" ContentType="application/inkml+xml"/>
  <Override PartName="/ppt/ink/ink1095.xml" ContentType="application/inkml+xml"/>
  <Override PartName="/ppt/ink/ink1096.xml" ContentType="application/inkml+xml"/>
  <Override PartName="/ppt/ink/ink1097.xml" ContentType="application/inkml+xml"/>
  <Override PartName="/ppt/ink/ink1098.xml" ContentType="application/inkml+xml"/>
  <Override PartName="/ppt/ink/ink1099.xml" ContentType="application/inkml+xml"/>
  <Override PartName="/ppt/ink/ink1100.xml" ContentType="application/inkml+xml"/>
  <Override PartName="/ppt/ink/ink1101.xml" ContentType="application/inkml+xml"/>
  <Override PartName="/ppt/ink/ink1102.xml" ContentType="application/inkml+xml"/>
  <Override PartName="/ppt/ink/ink1103.xml" ContentType="application/inkml+xml"/>
  <Override PartName="/ppt/ink/ink1104.xml" ContentType="application/inkml+xml"/>
  <Override PartName="/ppt/ink/ink1105.xml" ContentType="application/inkml+xml"/>
  <Override PartName="/ppt/ink/ink1106.xml" ContentType="application/inkml+xml"/>
  <Override PartName="/ppt/ink/ink1107.xml" ContentType="application/inkml+xml"/>
  <Override PartName="/ppt/ink/ink1108.xml" ContentType="application/inkml+xml"/>
  <Override PartName="/ppt/ink/ink1109.xml" ContentType="application/inkml+xml"/>
  <Override PartName="/ppt/ink/ink1110.xml" ContentType="application/inkml+xml"/>
  <Override PartName="/ppt/ink/ink1111.xml" ContentType="application/inkml+xml"/>
  <Override PartName="/ppt/ink/ink1112.xml" ContentType="application/inkml+xml"/>
  <Override PartName="/ppt/ink/ink1113.xml" ContentType="application/inkml+xml"/>
  <Override PartName="/ppt/ink/ink1114.xml" ContentType="application/inkml+xml"/>
  <Override PartName="/ppt/ink/ink1115.xml" ContentType="application/inkml+xml"/>
  <Override PartName="/ppt/ink/ink1116.xml" ContentType="application/inkml+xml"/>
  <Override PartName="/ppt/ink/ink1117.xml" ContentType="application/inkml+xml"/>
  <Override PartName="/ppt/ink/ink1118.xml" ContentType="application/inkml+xml"/>
  <Override PartName="/ppt/ink/ink1119.xml" ContentType="application/inkml+xml"/>
  <Override PartName="/ppt/ink/ink1120.xml" ContentType="application/inkml+xml"/>
  <Override PartName="/ppt/ink/ink1121.xml" ContentType="application/inkml+xml"/>
  <Override PartName="/ppt/ink/ink1122.xml" ContentType="application/inkml+xml"/>
  <Override PartName="/ppt/ink/ink1123.xml" ContentType="application/inkml+xml"/>
  <Override PartName="/ppt/ink/ink1124.xml" ContentType="application/inkml+xml"/>
  <Override PartName="/ppt/ink/ink1125.xml" ContentType="application/inkml+xml"/>
  <Override PartName="/ppt/ink/ink1126.xml" ContentType="application/inkml+xml"/>
  <Override PartName="/ppt/ink/ink1127.xml" ContentType="application/inkml+xml"/>
  <Override PartName="/ppt/ink/ink1128.xml" ContentType="application/inkml+xml"/>
  <Override PartName="/ppt/ink/ink1129.xml" ContentType="application/inkml+xml"/>
  <Override PartName="/ppt/ink/ink1130.xml" ContentType="application/inkml+xml"/>
  <Override PartName="/ppt/ink/ink1131.xml" ContentType="application/inkml+xml"/>
  <Override PartName="/ppt/ink/ink1132.xml" ContentType="application/inkml+xml"/>
  <Override PartName="/ppt/ink/ink1133.xml" ContentType="application/inkml+xml"/>
  <Override PartName="/ppt/ink/ink1134.xml" ContentType="application/inkml+xml"/>
  <Override PartName="/ppt/ink/ink1135.xml" ContentType="application/inkml+xml"/>
  <Override PartName="/ppt/ink/ink1136.xml" ContentType="application/inkml+xml"/>
  <Override PartName="/ppt/ink/ink1137.xml" ContentType="application/inkml+xml"/>
  <Override PartName="/ppt/ink/ink1138.xml" ContentType="application/inkml+xml"/>
  <Override PartName="/ppt/ink/ink1139.xml" ContentType="application/inkml+xml"/>
  <Override PartName="/ppt/ink/ink1140.xml" ContentType="application/inkml+xml"/>
  <Override PartName="/ppt/ink/ink1141.xml" ContentType="application/inkml+xml"/>
  <Override PartName="/ppt/ink/ink1142.xml" ContentType="application/inkml+xml"/>
  <Override PartName="/ppt/ink/ink1143.xml" ContentType="application/inkml+xml"/>
  <Override PartName="/ppt/ink/ink1144.xml" ContentType="application/inkml+xml"/>
  <Override PartName="/ppt/ink/ink1145.xml" ContentType="application/inkml+xml"/>
  <Override PartName="/ppt/ink/ink1146.xml" ContentType="application/inkml+xml"/>
  <Override PartName="/ppt/ink/ink1147.xml" ContentType="application/inkml+xml"/>
  <Override PartName="/ppt/ink/ink1148.xml" ContentType="application/inkml+xml"/>
  <Override PartName="/ppt/ink/ink1149.xml" ContentType="application/inkml+xml"/>
  <Override PartName="/ppt/ink/ink1150.xml" ContentType="application/inkml+xml"/>
  <Override PartName="/ppt/ink/ink1151.xml" ContentType="application/inkml+xml"/>
  <Override PartName="/ppt/ink/ink1152.xml" ContentType="application/inkml+xml"/>
  <Override PartName="/ppt/ink/ink1153.xml" ContentType="application/inkml+xml"/>
  <Override PartName="/ppt/ink/ink1154.xml" ContentType="application/inkml+xml"/>
  <Override PartName="/ppt/ink/ink1155.xml" ContentType="application/inkml+xml"/>
  <Override PartName="/ppt/ink/ink1156.xml" ContentType="application/inkml+xml"/>
  <Override PartName="/ppt/ink/ink1157.xml" ContentType="application/inkml+xml"/>
  <Override PartName="/ppt/ink/ink1158.xml" ContentType="application/inkml+xml"/>
  <Override PartName="/ppt/ink/ink1159.xml" ContentType="application/inkml+xml"/>
  <Override PartName="/ppt/ink/ink1160.xml" ContentType="application/inkml+xml"/>
  <Override PartName="/ppt/ink/ink1161.xml" ContentType="application/inkml+xml"/>
  <Override PartName="/ppt/ink/ink1162.xml" ContentType="application/inkml+xml"/>
  <Override PartName="/ppt/ink/ink1163.xml" ContentType="application/inkml+xml"/>
  <Override PartName="/ppt/ink/ink1164.xml" ContentType="application/inkml+xml"/>
  <Override PartName="/ppt/ink/ink1165.xml" ContentType="application/inkml+xml"/>
  <Override PartName="/ppt/ink/ink1166.xml" ContentType="application/inkml+xml"/>
  <Override PartName="/ppt/ink/ink1167.xml" ContentType="application/inkml+xml"/>
  <Override PartName="/ppt/ink/ink1168.xml" ContentType="application/inkml+xml"/>
  <Override PartName="/ppt/ink/ink1169.xml" ContentType="application/inkml+xml"/>
  <Override PartName="/ppt/ink/ink1170.xml" ContentType="application/inkml+xml"/>
  <Override PartName="/ppt/ink/ink1171.xml" ContentType="application/inkml+xml"/>
  <Override PartName="/ppt/ink/ink1172.xml" ContentType="application/inkml+xml"/>
  <Override PartName="/ppt/ink/ink1173.xml" ContentType="application/inkml+xml"/>
  <Override PartName="/ppt/ink/ink1174.xml" ContentType="application/inkml+xml"/>
  <Override PartName="/ppt/ink/ink1175.xml" ContentType="application/inkml+xml"/>
  <Override PartName="/ppt/ink/ink1176.xml" ContentType="application/inkml+xml"/>
  <Override PartName="/ppt/ink/ink1177.xml" ContentType="application/inkml+xml"/>
  <Override PartName="/ppt/ink/ink1178.xml" ContentType="application/inkml+xml"/>
  <Override PartName="/ppt/ink/ink1179.xml" ContentType="application/inkml+xml"/>
  <Override PartName="/ppt/ink/ink1180.xml" ContentType="application/inkml+xml"/>
  <Override PartName="/ppt/ink/ink1181.xml" ContentType="application/inkml+xml"/>
  <Override PartName="/ppt/ink/ink1182.xml" ContentType="application/inkml+xml"/>
  <Override PartName="/ppt/ink/ink1183.xml" ContentType="application/inkml+xml"/>
  <Override PartName="/ppt/ink/ink1184.xml" ContentType="application/inkml+xml"/>
  <Override PartName="/ppt/ink/ink1185.xml" ContentType="application/inkml+xml"/>
  <Override PartName="/ppt/ink/ink1186.xml" ContentType="application/inkml+xml"/>
  <Override PartName="/ppt/ink/ink1187.xml" ContentType="application/inkml+xml"/>
  <Override PartName="/ppt/ink/ink1188.xml" ContentType="application/inkml+xml"/>
  <Override PartName="/ppt/ink/ink1189.xml" ContentType="application/inkml+xml"/>
  <Override PartName="/ppt/ink/ink1190.xml" ContentType="application/inkml+xml"/>
  <Override PartName="/ppt/ink/ink1191.xml" ContentType="application/inkml+xml"/>
  <Override PartName="/ppt/ink/ink1192.xml" ContentType="application/inkml+xml"/>
  <Override PartName="/ppt/ink/ink1193.xml" ContentType="application/inkml+xml"/>
  <Override PartName="/ppt/ink/ink1194.xml" ContentType="application/inkml+xml"/>
  <Override PartName="/ppt/ink/ink1195.xml" ContentType="application/inkml+xml"/>
  <Override PartName="/ppt/ink/ink1196.xml" ContentType="application/inkml+xml"/>
  <Override PartName="/ppt/ink/ink1197.xml" ContentType="application/inkml+xml"/>
  <Override PartName="/ppt/ink/ink1198.xml" ContentType="application/inkml+xml"/>
  <Override PartName="/ppt/ink/ink1199.xml" ContentType="application/inkml+xml"/>
  <Override PartName="/ppt/ink/ink1200.xml" ContentType="application/inkml+xml"/>
  <Override PartName="/ppt/ink/ink1201.xml" ContentType="application/inkml+xml"/>
  <Override PartName="/ppt/ink/ink1202.xml" ContentType="application/inkml+xml"/>
  <Override PartName="/ppt/ink/ink1203.xml" ContentType="application/inkml+xml"/>
  <Override PartName="/ppt/ink/ink1204.xml" ContentType="application/inkml+xml"/>
  <Override PartName="/ppt/ink/ink1205.xml" ContentType="application/inkml+xml"/>
  <Override PartName="/ppt/ink/ink1206.xml" ContentType="application/inkml+xml"/>
  <Override PartName="/ppt/ink/ink1207.xml" ContentType="application/inkml+xml"/>
  <Override PartName="/ppt/ink/ink1208.xml" ContentType="application/inkml+xml"/>
  <Override PartName="/ppt/ink/ink1209.xml" ContentType="application/inkml+xml"/>
  <Override PartName="/ppt/ink/ink1210.xml" ContentType="application/inkml+xml"/>
  <Override PartName="/ppt/ink/ink1211.xml" ContentType="application/inkml+xml"/>
  <Override PartName="/ppt/ink/ink1212.xml" ContentType="application/inkml+xml"/>
  <Override PartName="/ppt/ink/ink1213.xml" ContentType="application/inkml+xml"/>
  <Override PartName="/ppt/ink/ink1214.xml" ContentType="application/inkml+xml"/>
  <Override PartName="/ppt/ink/ink1215.xml" ContentType="application/inkml+xml"/>
  <Override PartName="/ppt/ink/ink1216.xml" ContentType="application/inkml+xml"/>
  <Override PartName="/ppt/ink/ink1217.xml" ContentType="application/inkml+xml"/>
  <Override PartName="/ppt/ink/ink1218.xml" ContentType="application/inkml+xml"/>
  <Override PartName="/ppt/ink/ink1219.xml" ContentType="application/inkml+xml"/>
  <Override PartName="/ppt/ink/ink1220.xml" ContentType="application/inkml+xml"/>
  <Override PartName="/ppt/ink/ink1221.xml" ContentType="application/inkml+xml"/>
  <Override PartName="/ppt/ink/ink1222.xml" ContentType="application/inkml+xml"/>
  <Override PartName="/ppt/ink/ink1223.xml" ContentType="application/inkml+xml"/>
  <Override PartName="/ppt/ink/ink1224.xml" ContentType="application/inkml+xml"/>
  <Override PartName="/ppt/ink/ink1225.xml" ContentType="application/inkml+xml"/>
  <Override PartName="/ppt/ink/ink1226.xml" ContentType="application/inkml+xml"/>
  <Override PartName="/ppt/ink/ink1227.xml" ContentType="application/inkml+xml"/>
  <Override PartName="/ppt/ink/ink1228.xml" ContentType="application/inkml+xml"/>
  <Override PartName="/ppt/ink/ink1229.xml" ContentType="application/inkml+xml"/>
  <Override PartName="/ppt/ink/ink1230.xml" ContentType="application/inkml+xml"/>
  <Override PartName="/ppt/ink/ink1231.xml" ContentType="application/inkml+xml"/>
  <Override PartName="/ppt/ink/ink1232.xml" ContentType="application/inkml+xml"/>
  <Override PartName="/ppt/ink/ink1233.xml" ContentType="application/inkml+xml"/>
  <Override PartName="/ppt/ink/ink1234.xml" ContentType="application/inkml+xml"/>
  <Override PartName="/ppt/ink/ink1235.xml" ContentType="application/inkml+xml"/>
  <Override PartName="/ppt/ink/ink1236.xml" ContentType="application/inkml+xml"/>
  <Override PartName="/ppt/ink/ink1237.xml" ContentType="application/inkml+xml"/>
  <Override PartName="/ppt/ink/ink1238.xml" ContentType="application/inkml+xml"/>
  <Override PartName="/ppt/ink/ink1239.xml" ContentType="application/inkml+xml"/>
  <Override PartName="/ppt/ink/ink1240.xml" ContentType="application/inkml+xml"/>
  <Override PartName="/ppt/ink/ink1241.xml" ContentType="application/inkml+xml"/>
  <Override PartName="/ppt/ink/ink1242.xml" ContentType="application/inkml+xml"/>
  <Override PartName="/ppt/ink/ink1243.xml" ContentType="application/inkml+xml"/>
  <Override PartName="/ppt/ink/ink1244.xml" ContentType="application/inkml+xml"/>
  <Override PartName="/ppt/ink/ink1245.xml" ContentType="application/inkml+xml"/>
  <Override PartName="/ppt/ink/ink1246.xml" ContentType="application/inkml+xml"/>
  <Override PartName="/ppt/ink/ink1247.xml" ContentType="application/inkml+xml"/>
  <Override PartName="/ppt/ink/ink1248.xml" ContentType="application/inkml+xml"/>
  <Override PartName="/ppt/ink/ink1249.xml" ContentType="application/inkml+xml"/>
  <Override PartName="/ppt/ink/ink1250.xml" ContentType="application/inkml+xml"/>
  <Override PartName="/ppt/ink/ink1251.xml" ContentType="application/inkml+xml"/>
  <Override PartName="/ppt/ink/ink1252.xml" ContentType="application/inkml+xml"/>
  <Override PartName="/ppt/ink/ink1253.xml" ContentType="application/inkml+xml"/>
  <Override PartName="/ppt/ink/ink1254.xml" ContentType="application/inkml+xml"/>
  <Override PartName="/ppt/ink/ink1255.xml" ContentType="application/inkml+xml"/>
  <Override PartName="/ppt/ink/ink1256.xml" ContentType="application/inkml+xml"/>
  <Override PartName="/ppt/ink/ink1257.xml" ContentType="application/inkml+xml"/>
  <Override PartName="/ppt/ink/ink1258.xml" ContentType="application/inkml+xml"/>
  <Override PartName="/ppt/ink/ink1259.xml" ContentType="application/inkml+xml"/>
  <Override PartName="/ppt/ink/ink1260.xml" ContentType="application/inkml+xml"/>
  <Override PartName="/ppt/ink/ink1261.xml" ContentType="application/inkml+xml"/>
  <Override PartName="/ppt/ink/ink1262.xml" ContentType="application/inkml+xml"/>
  <Override PartName="/ppt/ink/ink1263.xml" ContentType="application/inkml+xml"/>
  <Override PartName="/ppt/ink/ink1264.xml" ContentType="application/inkml+xml"/>
  <Override PartName="/ppt/ink/ink1265.xml" ContentType="application/inkml+xml"/>
  <Override PartName="/ppt/ink/ink1266.xml" ContentType="application/inkml+xml"/>
  <Override PartName="/ppt/ink/ink1267.xml" ContentType="application/inkml+xml"/>
  <Override PartName="/ppt/ink/ink1268.xml" ContentType="application/inkml+xml"/>
  <Override PartName="/ppt/ink/ink1269.xml" ContentType="application/inkml+xml"/>
  <Override PartName="/ppt/ink/ink1270.xml" ContentType="application/inkml+xml"/>
  <Override PartName="/ppt/ink/ink1271.xml" ContentType="application/inkml+xml"/>
  <Override PartName="/ppt/ink/ink1272.xml" ContentType="application/inkml+xml"/>
  <Override PartName="/ppt/ink/ink1273.xml" ContentType="application/inkml+xml"/>
  <Override PartName="/ppt/ink/ink1274.xml" ContentType="application/inkml+xml"/>
  <Override PartName="/ppt/ink/ink1275.xml" ContentType="application/inkml+xml"/>
  <Override PartName="/ppt/ink/ink1276.xml" ContentType="application/inkml+xml"/>
  <Override PartName="/ppt/ink/ink1277.xml" ContentType="application/inkml+xml"/>
  <Override PartName="/ppt/ink/ink1278.xml" ContentType="application/inkml+xml"/>
  <Override PartName="/ppt/ink/ink1279.xml" ContentType="application/inkml+xml"/>
  <Override PartName="/ppt/ink/ink1280.xml" ContentType="application/inkml+xml"/>
  <Override PartName="/ppt/ink/ink1281.xml" ContentType="application/inkml+xml"/>
  <Override PartName="/ppt/ink/ink1282.xml" ContentType="application/inkml+xml"/>
  <Override PartName="/ppt/ink/ink1283.xml" ContentType="application/inkml+xml"/>
  <Override PartName="/ppt/ink/ink1284.xml" ContentType="application/inkml+xml"/>
  <Override PartName="/ppt/ink/ink1285.xml" ContentType="application/inkml+xml"/>
  <Override PartName="/ppt/ink/ink1286.xml" ContentType="application/inkml+xml"/>
  <Override PartName="/ppt/ink/ink1287.xml" ContentType="application/inkml+xml"/>
  <Override PartName="/ppt/ink/ink1288.xml" ContentType="application/inkml+xml"/>
  <Override PartName="/ppt/ink/ink1289.xml" ContentType="application/inkml+xml"/>
  <Override PartName="/ppt/ink/ink1290.xml" ContentType="application/inkml+xml"/>
  <Override PartName="/ppt/ink/ink1291.xml" ContentType="application/inkml+xml"/>
  <Override PartName="/ppt/ink/ink1292.xml" ContentType="application/inkml+xml"/>
  <Override PartName="/ppt/ink/ink1293.xml" ContentType="application/inkml+xml"/>
  <Override PartName="/ppt/ink/ink1294.xml" ContentType="application/inkml+xml"/>
  <Override PartName="/ppt/ink/ink1295.xml" ContentType="application/inkml+xml"/>
  <Override PartName="/ppt/ink/ink1296.xml" ContentType="application/inkml+xml"/>
  <Override PartName="/ppt/ink/ink1297.xml" ContentType="application/inkml+xml"/>
  <Override PartName="/ppt/ink/ink1298.xml" ContentType="application/inkml+xml"/>
  <Override PartName="/ppt/ink/ink1299.xml" ContentType="application/inkml+xml"/>
  <Override PartName="/ppt/ink/ink1300.xml" ContentType="application/inkml+xml"/>
  <Override PartName="/ppt/ink/ink1301.xml" ContentType="application/inkml+xml"/>
  <Override PartName="/ppt/ink/ink1302.xml" ContentType="application/inkml+xml"/>
  <Override PartName="/ppt/ink/ink1303.xml" ContentType="application/inkml+xml"/>
  <Override PartName="/ppt/ink/ink1304.xml" ContentType="application/inkml+xml"/>
  <Override PartName="/ppt/ink/ink1305.xml" ContentType="application/inkml+xml"/>
  <Override PartName="/ppt/ink/ink1306.xml" ContentType="application/inkml+xml"/>
  <Override PartName="/ppt/ink/ink1307.xml" ContentType="application/inkml+xml"/>
  <Override PartName="/ppt/ink/ink1308.xml" ContentType="application/inkml+xml"/>
  <Override PartName="/ppt/ink/ink1309.xml" ContentType="application/inkml+xml"/>
  <Override PartName="/ppt/ink/ink1310.xml" ContentType="application/inkml+xml"/>
  <Override PartName="/ppt/ink/ink1311.xml" ContentType="application/inkml+xml"/>
  <Override PartName="/ppt/ink/ink1312.xml" ContentType="application/inkml+xml"/>
  <Override PartName="/ppt/ink/ink1313.xml" ContentType="application/inkml+xml"/>
  <Override PartName="/ppt/ink/ink1314.xml" ContentType="application/inkml+xml"/>
  <Override PartName="/ppt/ink/ink1315.xml" ContentType="application/inkml+xml"/>
  <Override PartName="/ppt/ink/ink1316.xml" ContentType="application/inkml+xml"/>
  <Override PartName="/ppt/ink/ink1317.xml" ContentType="application/inkml+xml"/>
  <Override PartName="/ppt/ink/ink1318.xml" ContentType="application/inkml+xml"/>
  <Override PartName="/ppt/ink/ink1319.xml" ContentType="application/inkml+xml"/>
  <Override PartName="/ppt/ink/ink1320.xml" ContentType="application/inkml+xml"/>
  <Override PartName="/ppt/ink/ink1321.xml" ContentType="application/inkml+xml"/>
  <Override PartName="/ppt/ink/ink1322.xml" ContentType="application/inkml+xml"/>
  <Override PartName="/ppt/ink/ink1323.xml" ContentType="application/inkml+xml"/>
  <Override PartName="/ppt/ink/ink1324.xml" ContentType="application/inkml+xml"/>
  <Override PartName="/ppt/ink/ink1325.xml" ContentType="application/inkml+xml"/>
  <Override PartName="/ppt/ink/ink1326.xml" ContentType="application/inkml+xml"/>
  <Override PartName="/ppt/ink/ink1327.xml" ContentType="application/inkml+xml"/>
  <Override PartName="/ppt/ink/ink1328.xml" ContentType="application/inkml+xml"/>
  <Override PartName="/ppt/ink/ink1329.xml" ContentType="application/inkml+xml"/>
  <Override PartName="/ppt/ink/ink1330.xml" ContentType="application/inkml+xml"/>
  <Override PartName="/ppt/ink/ink1331.xml" ContentType="application/inkml+xml"/>
  <Override PartName="/ppt/ink/ink1332.xml" ContentType="application/inkml+xml"/>
  <Override PartName="/ppt/ink/ink1333.xml" ContentType="application/inkml+xml"/>
  <Override PartName="/ppt/ink/ink1334.xml" ContentType="application/inkml+xml"/>
  <Override PartName="/ppt/ink/ink1335.xml" ContentType="application/inkml+xml"/>
  <Override PartName="/ppt/ink/ink1336.xml" ContentType="application/inkml+xml"/>
  <Override PartName="/ppt/ink/ink1337.xml" ContentType="application/inkml+xml"/>
  <Override PartName="/ppt/ink/ink1338.xml" ContentType="application/inkml+xml"/>
  <Override PartName="/ppt/ink/ink1339.xml" ContentType="application/inkml+xml"/>
  <Override PartName="/ppt/ink/ink1340.xml" ContentType="application/inkml+xml"/>
  <Override PartName="/ppt/ink/ink1341.xml" ContentType="application/inkml+xml"/>
  <Override PartName="/ppt/ink/ink1342.xml" ContentType="application/inkml+xml"/>
  <Override PartName="/ppt/ink/ink1343.xml" ContentType="application/inkml+xml"/>
  <Override PartName="/ppt/ink/ink1344.xml" ContentType="application/inkml+xml"/>
  <Override PartName="/ppt/ink/ink1345.xml" ContentType="application/inkml+xml"/>
  <Override PartName="/ppt/ink/ink1346.xml" ContentType="application/inkml+xml"/>
  <Override PartName="/ppt/ink/ink1347.xml" ContentType="application/inkml+xml"/>
  <Override PartName="/ppt/ink/ink1348.xml" ContentType="application/inkml+xml"/>
  <Override PartName="/ppt/ink/ink1349.xml" ContentType="application/inkml+xml"/>
  <Override PartName="/ppt/ink/ink1350.xml" ContentType="application/inkml+xml"/>
  <Override PartName="/ppt/ink/ink1351.xml" ContentType="application/inkml+xml"/>
  <Override PartName="/ppt/ink/ink1352.xml" ContentType="application/inkml+xml"/>
  <Override PartName="/ppt/ink/ink1353.xml" ContentType="application/inkml+xml"/>
  <Override PartName="/ppt/ink/ink1354.xml" ContentType="application/inkml+xml"/>
  <Override PartName="/ppt/ink/ink1355.xml" ContentType="application/inkml+xml"/>
  <Override PartName="/ppt/ink/ink1356.xml" ContentType="application/inkml+xml"/>
  <Override PartName="/ppt/ink/ink1357.xml" ContentType="application/inkml+xml"/>
  <Override PartName="/ppt/ink/ink1358.xml" ContentType="application/inkml+xml"/>
  <Override PartName="/ppt/ink/ink1359.xml" ContentType="application/inkml+xml"/>
  <Override PartName="/ppt/ink/ink1360.xml" ContentType="application/inkml+xml"/>
  <Override PartName="/ppt/ink/ink1361.xml" ContentType="application/inkml+xml"/>
  <Override PartName="/ppt/ink/ink1362.xml" ContentType="application/inkml+xml"/>
  <Override PartName="/ppt/ink/ink1363.xml" ContentType="application/inkml+xml"/>
  <Override PartName="/ppt/ink/ink1364.xml" ContentType="application/inkml+xml"/>
  <Override PartName="/ppt/ink/ink1365.xml" ContentType="application/inkml+xml"/>
  <Override PartName="/ppt/ink/ink1366.xml" ContentType="application/inkml+xml"/>
  <Override PartName="/ppt/ink/ink1367.xml" ContentType="application/inkml+xml"/>
  <Override PartName="/ppt/ink/ink1368.xml" ContentType="application/inkml+xml"/>
  <Override PartName="/ppt/ink/ink1369.xml" ContentType="application/inkml+xml"/>
  <Override PartName="/ppt/ink/ink1370.xml" ContentType="application/inkml+xml"/>
  <Override PartName="/ppt/ink/ink1371.xml" ContentType="application/inkml+xml"/>
  <Override PartName="/ppt/ink/ink1372.xml" ContentType="application/inkml+xml"/>
  <Override PartName="/ppt/ink/ink1373.xml" ContentType="application/inkml+xml"/>
  <Override PartName="/ppt/ink/ink1374.xml" ContentType="application/inkml+xml"/>
  <Override PartName="/ppt/ink/ink1375.xml" ContentType="application/inkml+xml"/>
  <Override PartName="/ppt/ink/ink1376.xml" ContentType="application/inkml+xml"/>
  <Override PartName="/ppt/ink/ink1377.xml" ContentType="application/inkml+xml"/>
  <Override PartName="/ppt/ink/ink1378.xml" ContentType="application/inkml+xml"/>
  <Override PartName="/ppt/ink/ink1379.xml" ContentType="application/inkml+xml"/>
  <Override PartName="/ppt/ink/ink1380.xml" ContentType="application/inkml+xml"/>
  <Override PartName="/ppt/ink/ink1381.xml" ContentType="application/inkml+xml"/>
  <Override PartName="/ppt/ink/ink1382.xml" ContentType="application/inkml+xml"/>
  <Override PartName="/ppt/ink/ink1383.xml" ContentType="application/inkml+xml"/>
  <Override PartName="/ppt/ink/ink1384.xml" ContentType="application/inkml+xml"/>
  <Override PartName="/ppt/ink/ink1385.xml" ContentType="application/inkml+xml"/>
  <Override PartName="/ppt/ink/ink1386.xml" ContentType="application/inkml+xml"/>
  <Override PartName="/ppt/ink/ink1387.xml" ContentType="application/inkml+xml"/>
  <Override PartName="/ppt/ink/ink1388.xml" ContentType="application/inkml+xml"/>
  <Override PartName="/ppt/ink/ink1389.xml" ContentType="application/inkml+xml"/>
  <Override PartName="/ppt/ink/ink1390.xml" ContentType="application/inkml+xml"/>
  <Override PartName="/ppt/ink/ink1391.xml" ContentType="application/inkml+xml"/>
  <Override PartName="/ppt/ink/ink1392.xml" ContentType="application/inkml+xml"/>
  <Override PartName="/ppt/ink/ink1393.xml" ContentType="application/inkml+xml"/>
  <Override PartName="/ppt/ink/ink1394.xml" ContentType="application/inkml+xml"/>
  <Override PartName="/ppt/ink/ink1395.xml" ContentType="application/inkml+xml"/>
  <Override PartName="/ppt/ink/ink1396.xml" ContentType="application/inkml+xml"/>
  <Override PartName="/ppt/ink/ink1397.xml" ContentType="application/inkml+xml"/>
  <Override PartName="/ppt/ink/ink1398.xml" ContentType="application/inkml+xml"/>
  <Override PartName="/ppt/ink/ink1399.xml" ContentType="application/inkml+xml"/>
  <Override PartName="/ppt/ink/ink1400.xml" ContentType="application/inkml+xml"/>
  <Override PartName="/ppt/ink/ink1401.xml" ContentType="application/inkml+xml"/>
  <Override PartName="/ppt/ink/ink1402.xml" ContentType="application/inkml+xml"/>
  <Override PartName="/ppt/ink/ink1403.xml" ContentType="application/inkml+xml"/>
  <Override PartName="/ppt/ink/ink1404.xml" ContentType="application/inkml+xml"/>
  <Override PartName="/ppt/ink/ink1405.xml" ContentType="application/inkml+xml"/>
  <Override PartName="/ppt/notesSlides/notesSlide8.xml" ContentType="application/vnd.openxmlformats-officedocument.presentationml.notesSlide+xml"/>
  <Override PartName="/ppt/ink/ink1406.xml" ContentType="application/inkml+xml"/>
  <Override PartName="/ppt/ink/ink1407.xml" ContentType="application/inkml+xml"/>
  <Override PartName="/ppt/notesSlides/notesSlide9.xml" ContentType="application/vnd.openxmlformats-officedocument.presentationml.notesSlide+xml"/>
  <Override PartName="/ppt/ink/ink1408.xml" ContentType="application/inkml+xml"/>
  <Override PartName="/ppt/ink/ink1409.xml" ContentType="application/inkml+xml"/>
  <Override PartName="/ppt/ink/ink1410.xml" ContentType="application/inkml+xml"/>
  <Override PartName="/ppt/ink/ink1411.xml" ContentType="application/inkml+xml"/>
  <Override PartName="/ppt/ink/ink1412.xml" ContentType="application/inkml+xml"/>
  <Override PartName="/ppt/ink/ink1413.xml" ContentType="application/inkml+xml"/>
  <Override PartName="/ppt/ink/ink1414.xml" ContentType="application/inkml+xml"/>
  <Override PartName="/ppt/ink/ink1415.xml" ContentType="application/inkml+xml"/>
  <Override PartName="/ppt/ink/ink1416.xml" ContentType="application/inkml+xml"/>
  <Override PartName="/ppt/ink/ink1417.xml" ContentType="application/inkml+xml"/>
  <Override PartName="/ppt/ink/ink1418.xml" ContentType="application/inkml+xml"/>
  <Override PartName="/ppt/ink/ink1419.xml" ContentType="application/inkml+xml"/>
  <Override PartName="/ppt/ink/ink1420.xml" ContentType="application/inkml+xml"/>
  <Override PartName="/ppt/ink/ink1421.xml" ContentType="application/inkml+xml"/>
  <Override PartName="/ppt/ink/ink1422.xml" ContentType="application/inkml+xml"/>
  <Override PartName="/ppt/ink/ink1423.xml" ContentType="application/inkml+xml"/>
  <Override PartName="/ppt/ink/ink1424.xml" ContentType="application/inkml+xml"/>
  <Override PartName="/ppt/ink/ink1425.xml" ContentType="application/inkml+xml"/>
  <Override PartName="/ppt/ink/ink1426.xml" ContentType="application/inkml+xml"/>
  <Override PartName="/ppt/ink/ink1427.xml" ContentType="application/inkml+xml"/>
  <Override PartName="/ppt/ink/ink1428.xml" ContentType="application/inkml+xml"/>
  <Override PartName="/ppt/ink/ink1429.xml" ContentType="application/inkml+xml"/>
  <Override PartName="/ppt/ink/ink1430.xml" ContentType="application/inkml+xml"/>
  <Override PartName="/ppt/ink/ink1431.xml" ContentType="application/inkml+xml"/>
  <Override PartName="/ppt/ink/ink1432.xml" ContentType="application/inkml+xml"/>
  <Override PartName="/ppt/ink/ink1433.xml" ContentType="application/inkml+xml"/>
  <Override PartName="/ppt/ink/ink1434.xml" ContentType="application/inkml+xml"/>
  <Override PartName="/ppt/notesSlides/notesSlide10.xml" ContentType="application/vnd.openxmlformats-officedocument.presentationml.notesSlide+xml"/>
  <Override PartName="/ppt/ink/ink1435.xml" ContentType="application/inkml+xml"/>
  <Override PartName="/ppt/ink/ink1436.xml" ContentType="application/inkml+xml"/>
  <Override PartName="/ppt/ink/ink1437.xml" ContentType="application/inkml+xml"/>
  <Override PartName="/ppt/ink/ink1438.xml" ContentType="application/inkml+xml"/>
  <Override PartName="/ppt/ink/ink1439.xml" ContentType="application/inkml+xml"/>
  <Override PartName="/ppt/ink/ink1440.xml" ContentType="application/inkml+xml"/>
  <Override PartName="/ppt/ink/ink1441.xml" ContentType="application/inkml+xml"/>
  <Override PartName="/ppt/ink/ink1442.xml" ContentType="application/inkml+xml"/>
  <Override PartName="/ppt/ink/ink1443.xml" ContentType="application/inkml+xml"/>
  <Override PartName="/ppt/ink/ink1444.xml" ContentType="application/inkml+xml"/>
  <Override PartName="/ppt/ink/ink1445.xml" ContentType="application/inkml+xml"/>
  <Override PartName="/ppt/ink/ink1446.xml" ContentType="application/inkml+xml"/>
  <Override PartName="/ppt/ink/ink1447.xml" ContentType="application/inkml+xml"/>
  <Override PartName="/ppt/ink/ink1448.xml" ContentType="application/inkml+xml"/>
  <Override PartName="/ppt/ink/ink1449.xml" ContentType="application/inkml+xml"/>
  <Override PartName="/ppt/ink/ink1450.xml" ContentType="application/inkml+xml"/>
  <Override PartName="/ppt/ink/ink1451.xml" ContentType="application/inkml+xml"/>
  <Override PartName="/ppt/ink/ink1452.xml" ContentType="application/inkml+xml"/>
  <Override PartName="/ppt/ink/ink1453.xml" ContentType="application/inkml+xml"/>
  <Override PartName="/ppt/ink/ink1454.xml" ContentType="application/inkml+xml"/>
  <Override PartName="/ppt/ink/ink1455.xml" ContentType="application/inkml+xml"/>
  <Override PartName="/ppt/ink/ink1456.xml" ContentType="application/inkml+xml"/>
  <Override PartName="/ppt/ink/ink1457.xml" ContentType="application/inkml+xml"/>
  <Override PartName="/ppt/ink/ink1458.xml" ContentType="application/inkml+xml"/>
  <Override PartName="/ppt/ink/ink1459.xml" ContentType="application/inkml+xml"/>
  <Override PartName="/ppt/ink/ink1460.xml" ContentType="application/inkml+xml"/>
  <Override PartName="/ppt/ink/ink1461.xml" ContentType="application/inkml+xml"/>
  <Override PartName="/ppt/ink/ink1462.xml" ContentType="application/inkml+xml"/>
  <Override PartName="/ppt/ink/ink1463.xml" ContentType="application/inkml+xml"/>
  <Override PartName="/ppt/ink/ink1464.xml" ContentType="application/inkml+xml"/>
  <Override PartName="/ppt/ink/ink1465.xml" ContentType="application/inkml+xml"/>
  <Override PartName="/ppt/ink/ink1466.xml" ContentType="application/inkml+xml"/>
  <Override PartName="/ppt/ink/ink1467.xml" ContentType="application/inkml+xml"/>
  <Override PartName="/ppt/ink/ink1468.xml" ContentType="application/inkml+xml"/>
  <Override PartName="/ppt/ink/ink1469.xml" ContentType="application/inkml+xml"/>
  <Override PartName="/ppt/ink/ink1470.xml" ContentType="application/inkml+xml"/>
  <Override PartName="/ppt/ink/ink1471.xml" ContentType="application/inkml+xml"/>
  <Override PartName="/ppt/ink/ink1472.xml" ContentType="application/inkml+xml"/>
  <Override PartName="/ppt/ink/ink1473.xml" ContentType="application/inkml+xml"/>
  <Override PartName="/ppt/ink/ink1474.xml" ContentType="application/inkml+xml"/>
  <Override PartName="/ppt/ink/ink1475.xml" ContentType="application/inkml+xml"/>
  <Override PartName="/ppt/ink/ink1476.xml" ContentType="application/inkml+xml"/>
  <Override PartName="/ppt/ink/ink1477.xml" ContentType="application/inkml+xml"/>
  <Override PartName="/ppt/ink/ink1478.xml" ContentType="application/inkml+xml"/>
  <Override PartName="/ppt/ink/ink1479.xml" ContentType="application/inkml+xml"/>
  <Override PartName="/ppt/ink/ink1480.xml" ContentType="application/inkml+xml"/>
  <Override PartName="/ppt/ink/ink1481.xml" ContentType="application/inkml+xml"/>
  <Override PartName="/ppt/ink/ink1482.xml" ContentType="application/inkml+xml"/>
  <Override PartName="/ppt/ink/ink1483.xml" ContentType="application/inkml+xml"/>
  <Override PartName="/ppt/ink/ink1484.xml" ContentType="application/inkml+xml"/>
  <Override PartName="/ppt/ink/ink1485.xml" ContentType="application/inkml+xml"/>
  <Override PartName="/ppt/ink/ink1486.xml" ContentType="application/inkml+xml"/>
  <Override PartName="/ppt/ink/ink1487.xml" ContentType="application/inkml+xml"/>
  <Override PartName="/ppt/ink/ink1488.xml" ContentType="application/inkml+xml"/>
  <Override PartName="/ppt/ink/ink1489.xml" ContentType="application/inkml+xml"/>
  <Override PartName="/ppt/ink/ink1490.xml" ContentType="application/inkml+xml"/>
  <Override PartName="/ppt/ink/ink1491.xml" ContentType="application/inkml+xml"/>
  <Override PartName="/ppt/ink/ink1492.xml" ContentType="application/inkml+xml"/>
  <Override PartName="/ppt/ink/ink1493.xml" ContentType="application/inkml+xml"/>
  <Override PartName="/ppt/ink/ink1494.xml" ContentType="application/inkml+xml"/>
  <Override PartName="/ppt/ink/ink1495.xml" ContentType="application/inkml+xml"/>
  <Override PartName="/ppt/ink/ink1496.xml" ContentType="application/inkml+xml"/>
  <Override PartName="/ppt/ink/ink1497.xml" ContentType="application/inkml+xml"/>
  <Override PartName="/ppt/ink/ink1498.xml" ContentType="application/inkml+xml"/>
  <Override PartName="/ppt/ink/ink1499.xml" ContentType="application/inkml+xml"/>
  <Override PartName="/ppt/ink/ink1500.xml" ContentType="application/inkml+xml"/>
  <Override PartName="/ppt/ink/ink1501.xml" ContentType="application/inkml+xml"/>
  <Override PartName="/ppt/ink/ink1502.xml" ContentType="application/inkml+xml"/>
  <Override PartName="/ppt/ink/ink1503.xml" ContentType="application/inkml+xml"/>
  <Override PartName="/ppt/ink/ink1504.xml" ContentType="application/inkml+xml"/>
  <Override PartName="/ppt/ink/ink1505.xml" ContentType="application/inkml+xml"/>
  <Override PartName="/ppt/ink/ink1506.xml" ContentType="application/inkml+xml"/>
  <Override PartName="/ppt/ink/ink1507.xml" ContentType="application/inkml+xml"/>
  <Override PartName="/ppt/ink/ink1508.xml" ContentType="application/inkml+xml"/>
  <Override PartName="/ppt/ink/ink1509.xml" ContentType="application/inkml+xml"/>
  <Override PartName="/ppt/ink/ink1510.xml" ContentType="application/inkml+xml"/>
  <Override PartName="/ppt/ink/ink1511.xml" ContentType="application/inkml+xml"/>
  <Override PartName="/ppt/ink/ink1512.xml" ContentType="application/inkml+xml"/>
  <Override PartName="/ppt/ink/ink1513.xml" ContentType="application/inkml+xml"/>
  <Override PartName="/ppt/ink/ink1514.xml" ContentType="application/inkml+xml"/>
  <Override PartName="/ppt/ink/ink1515.xml" ContentType="application/inkml+xml"/>
  <Override PartName="/ppt/ink/ink1516.xml" ContentType="application/inkml+xml"/>
  <Override PartName="/ppt/ink/ink1517.xml" ContentType="application/inkml+xml"/>
  <Override PartName="/ppt/ink/ink1518.xml" ContentType="application/inkml+xml"/>
  <Override PartName="/ppt/ink/ink1519.xml" ContentType="application/inkml+xml"/>
  <Override PartName="/ppt/ink/ink1520.xml" ContentType="application/inkml+xml"/>
  <Override PartName="/ppt/ink/ink1521.xml" ContentType="application/inkml+xml"/>
  <Override PartName="/ppt/ink/ink1522.xml" ContentType="application/inkml+xml"/>
  <Override PartName="/ppt/ink/ink1523.xml" ContentType="application/inkml+xml"/>
  <Override PartName="/ppt/ink/ink1524.xml" ContentType="application/inkml+xml"/>
  <Override PartName="/ppt/ink/ink1525.xml" ContentType="application/inkml+xml"/>
  <Override PartName="/ppt/ink/ink1526.xml" ContentType="application/inkml+xml"/>
  <Override PartName="/ppt/ink/ink1527.xml" ContentType="application/inkml+xml"/>
  <Override PartName="/ppt/ink/ink1528.xml" ContentType="application/inkml+xml"/>
  <Override PartName="/ppt/ink/ink1529.xml" ContentType="application/inkml+xml"/>
  <Override PartName="/ppt/ink/ink1530.xml" ContentType="application/inkml+xml"/>
  <Override PartName="/ppt/ink/ink1531.xml" ContentType="application/inkml+xml"/>
  <Override PartName="/ppt/ink/ink1532.xml" ContentType="application/inkml+xml"/>
  <Override PartName="/ppt/ink/ink1533.xml" ContentType="application/inkml+xml"/>
  <Override PartName="/ppt/ink/ink1534.xml" ContentType="application/inkml+xml"/>
  <Override PartName="/ppt/ink/ink1535.xml" ContentType="application/inkml+xml"/>
  <Override PartName="/ppt/ink/ink1536.xml" ContentType="application/inkml+xml"/>
  <Override PartName="/ppt/ink/ink1537.xml" ContentType="application/inkml+xml"/>
  <Override PartName="/ppt/ink/ink1538.xml" ContentType="application/inkml+xml"/>
  <Override PartName="/ppt/ink/ink1539.xml" ContentType="application/inkml+xml"/>
  <Override PartName="/ppt/ink/ink1540.xml" ContentType="application/inkml+xml"/>
  <Override PartName="/ppt/ink/ink1541.xml" ContentType="application/inkml+xml"/>
  <Override PartName="/ppt/ink/ink1542.xml" ContentType="application/inkml+xml"/>
  <Override PartName="/ppt/ink/ink1543.xml" ContentType="application/inkml+xml"/>
  <Override PartName="/ppt/ink/ink1544.xml" ContentType="application/inkml+xml"/>
  <Override PartName="/ppt/ink/ink1545.xml" ContentType="application/inkml+xml"/>
  <Override PartName="/ppt/ink/ink1546.xml" ContentType="application/inkml+xml"/>
  <Override PartName="/ppt/ink/ink1547.xml" ContentType="application/inkml+xml"/>
  <Override PartName="/ppt/ink/ink1548.xml" ContentType="application/inkml+xml"/>
  <Override PartName="/ppt/ink/ink1549.xml" ContentType="application/inkml+xml"/>
  <Override PartName="/ppt/ink/ink1550.xml" ContentType="application/inkml+xml"/>
  <Override PartName="/ppt/ink/ink1551.xml" ContentType="application/inkml+xml"/>
  <Override PartName="/ppt/ink/ink1552.xml" ContentType="application/inkml+xml"/>
  <Override PartName="/ppt/ink/ink1553.xml" ContentType="application/inkml+xml"/>
  <Override PartName="/ppt/ink/ink1554.xml" ContentType="application/inkml+xml"/>
  <Override PartName="/ppt/ink/ink1555.xml" ContentType="application/inkml+xml"/>
  <Override PartName="/ppt/ink/ink1556.xml" ContentType="application/inkml+xml"/>
  <Override PartName="/ppt/ink/ink1557.xml" ContentType="application/inkml+xml"/>
  <Override PartName="/ppt/ink/ink1558.xml" ContentType="application/inkml+xml"/>
  <Override PartName="/ppt/ink/ink1559.xml" ContentType="application/inkml+xml"/>
  <Override PartName="/ppt/ink/ink1560.xml" ContentType="application/inkml+xml"/>
  <Override PartName="/ppt/ink/ink1561.xml" ContentType="application/inkml+xml"/>
  <Override PartName="/ppt/ink/ink1562.xml" ContentType="application/inkml+xml"/>
  <Override PartName="/ppt/ink/ink1563.xml" ContentType="application/inkml+xml"/>
  <Override PartName="/ppt/ink/ink1564.xml" ContentType="application/inkml+xml"/>
  <Override PartName="/ppt/ink/ink1565.xml" ContentType="application/inkml+xml"/>
  <Override PartName="/ppt/ink/ink1566.xml" ContentType="application/inkml+xml"/>
  <Override PartName="/ppt/ink/ink1567.xml" ContentType="application/inkml+xml"/>
  <Override PartName="/ppt/ink/ink1568.xml" ContentType="application/inkml+xml"/>
  <Override PartName="/ppt/ink/ink1569.xml" ContentType="application/inkml+xml"/>
  <Override PartName="/ppt/ink/ink1570.xml" ContentType="application/inkml+xml"/>
  <Override PartName="/ppt/ink/ink1571.xml" ContentType="application/inkml+xml"/>
  <Override PartName="/ppt/ink/ink1572.xml" ContentType="application/inkml+xml"/>
  <Override PartName="/ppt/ink/ink1573.xml" ContentType="application/inkml+xml"/>
  <Override PartName="/ppt/ink/ink1574.xml" ContentType="application/inkml+xml"/>
  <Override PartName="/ppt/ink/ink1575.xml" ContentType="application/inkml+xml"/>
  <Override PartName="/ppt/ink/ink1576.xml" ContentType="application/inkml+xml"/>
  <Override PartName="/ppt/ink/ink1577.xml" ContentType="application/inkml+xml"/>
  <Override PartName="/ppt/ink/ink1578.xml" ContentType="application/inkml+xml"/>
  <Override PartName="/ppt/ink/ink1579.xml" ContentType="application/inkml+xml"/>
  <Override PartName="/ppt/ink/ink1580.xml" ContentType="application/inkml+xml"/>
  <Override PartName="/ppt/ink/ink1581.xml" ContentType="application/inkml+xml"/>
  <Override PartName="/ppt/ink/ink1582.xml" ContentType="application/inkml+xml"/>
  <Override PartName="/ppt/ink/ink1583.xml" ContentType="application/inkml+xml"/>
  <Override PartName="/ppt/ink/ink1584.xml" ContentType="application/inkml+xml"/>
  <Override PartName="/ppt/ink/ink1585.xml" ContentType="application/inkml+xml"/>
  <Override PartName="/ppt/ink/ink1586.xml" ContentType="application/inkml+xml"/>
  <Override PartName="/ppt/ink/ink1587.xml" ContentType="application/inkml+xml"/>
  <Override PartName="/ppt/ink/ink1588.xml" ContentType="application/inkml+xml"/>
  <Override PartName="/ppt/ink/ink1589.xml" ContentType="application/inkml+xml"/>
  <Override PartName="/ppt/ink/ink1590.xml" ContentType="application/inkml+xml"/>
  <Override PartName="/ppt/ink/ink1591.xml" ContentType="application/inkml+xml"/>
  <Override PartName="/ppt/ink/ink1592.xml" ContentType="application/inkml+xml"/>
  <Override PartName="/ppt/ink/ink1593.xml" ContentType="application/inkml+xml"/>
  <Override PartName="/ppt/ink/ink1594.xml" ContentType="application/inkml+xml"/>
  <Override PartName="/ppt/ink/ink1595.xml" ContentType="application/inkml+xml"/>
  <Override PartName="/ppt/ink/ink1596.xml" ContentType="application/inkml+xml"/>
  <Override PartName="/ppt/ink/ink1597.xml" ContentType="application/inkml+xml"/>
  <Override PartName="/ppt/ink/ink1598.xml" ContentType="application/inkml+xml"/>
  <Override PartName="/ppt/ink/ink1599.xml" ContentType="application/inkml+xml"/>
  <Override PartName="/ppt/ink/ink1600.xml" ContentType="application/inkml+xml"/>
  <Override PartName="/ppt/ink/ink1601.xml" ContentType="application/inkml+xml"/>
  <Override PartName="/ppt/ink/ink1602.xml" ContentType="application/inkml+xml"/>
  <Override PartName="/ppt/ink/ink1603.xml" ContentType="application/inkml+xml"/>
  <Override PartName="/ppt/ink/ink1604.xml" ContentType="application/inkml+xml"/>
  <Override PartName="/ppt/ink/ink1605.xml" ContentType="application/inkml+xml"/>
  <Override PartName="/ppt/ink/ink1606.xml" ContentType="application/inkml+xml"/>
  <Override PartName="/ppt/ink/ink1607.xml" ContentType="application/inkml+xml"/>
  <Override PartName="/ppt/ink/ink1608.xml" ContentType="application/inkml+xml"/>
  <Override PartName="/ppt/ink/ink1609.xml" ContentType="application/inkml+xml"/>
  <Override PartName="/ppt/ink/ink1610.xml" ContentType="application/inkml+xml"/>
  <Override PartName="/ppt/ink/ink1611.xml" ContentType="application/inkml+xml"/>
  <Override PartName="/ppt/ink/ink1612.xml" ContentType="application/inkml+xml"/>
  <Override PartName="/ppt/ink/ink1613.xml" ContentType="application/inkml+xml"/>
  <Override PartName="/ppt/ink/ink1614.xml" ContentType="application/inkml+xml"/>
  <Override PartName="/ppt/ink/ink1615.xml" ContentType="application/inkml+xml"/>
  <Override PartName="/ppt/ink/ink1616.xml" ContentType="application/inkml+xml"/>
  <Override PartName="/ppt/ink/ink1617.xml" ContentType="application/inkml+xml"/>
  <Override PartName="/ppt/ink/ink1618.xml" ContentType="application/inkml+xml"/>
  <Override PartName="/ppt/ink/ink1619.xml" ContentType="application/inkml+xml"/>
  <Override PartName="/ppt/ink/ink1620.xml" ContentType="application/inkml+xml"/>
  <Override PartName="/ppt/ink/ink1621.xml" ContentType="application/inkml+xml"/>
  <Override PartName="/ppt/ink/ink1622.xml" ContentType="application/inkml+xml"/>
  <Override PartName="/ppt/ink/ink1623.xml" ContentType="application/inkml+xml"/>
  <Override PartName="/ppt/ink/ink1624.xml" ContentType="application/inkml+xml"/>
  <Override PartName="/ppt/ink/ink1625.xml" ContentType="application/inkml+xml"/>
  <Override PartName="/ppt/ink/ink1626.xml" ContentType="application/inkml+xml"/>
  <Override PartName="/ppt/ink/ink1627.xml" ContentType="application/inkml+xml"/>
  <Override PartName="/ppt/ink/ink1628.xml" ContentType="application/inkml+xml"/>
  <Override PartName="/ppt/ink/ink1629.xml" ContentType="application/inkml+xml"/>
  <Override PartName="/ppt/ink/ink1630.xml" ContentType="application/inkml+xml"/>
  <Override PartName="/ppt/ink/ink1631.xml" ContentType="application/inkml+xml"/>
  <Override PartName="/ppt/ink/ink1632.xml" ContentType="application/inkml+xml"/>
  <Override PartName="/ppt/ink/ink1633.xml" ContentType="application/inkml+xml"/>
  <Override PartName="/ppt/ink/ink1634.xml" ContentType="application/inkml+xml"/>
  <Override PartName="/ppt/ink/ink1635.xml" ContentType="application/inkml+xml"/>
  <Override PartName="/ppt/ink/ink1636.xml" ContentType="application/inkml+xml"/>
  <Override PartName="/ppt/ink/ink1637.xml" ContentType="application/inkml+xml"/>
  <Override PartName="/ppt/ink/ink1638.xml" ContentType="application/inkml+xml"/>
  <Override PartName="/ppt/ink/ink1639.xml" ContentType="application/inkml+xml"/>
  <Override PartName="/ppt/ink/ink1640.xml" ContentType="application/inkml+xml"/>
  <Override PartName="/ppt/ink/ink1641.xml" ContentType="application/inkml+xml"/>
  <Override PartName="/ppt/ink/ink1642.xml" ContentType="application/inkml+xml"/>
  <Override PartName="/ppt/ink/ink1643.xml" ContentType="application/inkml+xml"/>
  <Override PartName="/ppt/ink/ink1644.xml" ContentType="application/inkml+xml"/>
  <Override PartName="/ppt/ink/ink1645.xml" ContentType="application/inkml+xml"/>
  <Override PartName="/ppt/ink/ink1646.xml" ContentType="application/inkml+xml"/>
  <Override PartName="/ppt/ink/ink1647.xml" ContentType="application/inkml+xml"/>
  <Override PartName="/ppt/ink/ink1648.xml" ContentType="application/inkml+xml"/>
  <Override PartName="/ppt/ink/ink1649.xml" ContentType="application/inkml+xml"/>
  <Override PartName="/ppt/ink/ink1650.xml" ContentType="application/inkml+xml"/>
  <Override PartName="/ppt/ink/ink1651.xml" ContentType="application/inkml+xml"/>
  <Override PartName="/ppt/ink/ink1652.xml" ContentType="application/inkml+xml"/>
  <Override PartName="/ppt/ink/ink1653.xml" ContentType="application/inkml+xml"/>
  <Override PartName="/ppt/ink/ink1654.xml" ContentType="application/inkml+xml"/>
  <Override PartName="/ppt/ink/ink1655.xml" ContentType="application/inkml+xml"/>
  <Override PartName="/ppt/ink/ink1656.xml" ContentType="application/inkml+xml"/>
  <Override PartName="/ppt/ink/ink1657.xml" ContentType="application/inkml+xml"/>
  <Override PartName="/ppt/ink/ink1658.xml" ContentType="application/inkml+xml"/>
  <Override PartName="/ppt/ink/ink1659.xml" ContentType="application/inkml+xml"/>
  <Override PartName="/ppt/ink/ink1660.xml" ContentType="application/inkml+xml"/>
  <Override PartName="/ppt/ink/ink1661.xml" ContentType="application/inkml+xml"/>
  <Override PartName="/ppt/ink/ink1662.xml" ContentType="application/inkml+xml"/>
  <Override PartName="/ppt/ink/ink1663.xml" ContentType="application/inkml+xml"/>
  <Override PartName="/ppt/ink/ink1664.xml" ContentType="application/inkml+xml"/>
  <Override PartName="/ppt/ink/ink1665.xml" ContentType="application/inkml+xml"/>
  <Override PartName="/ppt/ink/ink1666.xml" ContentType="application/inkml+xml"/>
  <Override PartName="/ppt/ink/ink1667.xml" ContentType="application/inkml+xml"/>
  <Override PartName="/ppt/ink/ink1668.xml" ContentType="application/inkml+xml"/>
  <Override PartName="/ppt/ink/ink1669.xml" ContentType="application/inkml+xml"/>
  <Override PartName="/ppt/ink/ink1670.xml" ContentType="application/inkml+xml"/>
  <Override PartName="/ppt/ink/ink1671.xml" ContentType="application/inkml+xml"/>
  <Override PartName="/ppt/ink/ink1672.xml" ContentType="application/inkml+xml"/>
  <Override PartName="/ppt/ink/ink1673.xml" ContentType="application/inkml+xml"/>
  <Override PartName="/ppt/ink/ink1674.xml" ContentType="application/inkml+xml"/>
  <Override PartName="/ppt/ink/ink1675.xml" ContentType="application/inkml+xml"/>
  <Override PartName="/ppt/ink/ink1676.xml" ContentType="application/inkml+xml"/>
  <Override PartName="/ppt/ink/ink1677.xml" ContentType="application/inkml+xml"/>
  <Override PartName="/ppt/ink/ink1678.xml" ContentType="application/inkml+xml"/>
  <Override PartName="/ppt/ink/ink1679.xml" ContentType="application/inkml+xml"/>
  <Override PartName="/ppt/ink/ink1680.xml" ContentType="application/inkml+xml"/>
  <Override PartName="/ppt/ink/ink1681.xml" ContentType="application/inkml+xml"/>
  <Override PartName="/ppt/ink/ink1682.xml" ContentType="application/inkml+xml"/>
  <Override PartName="/ppt/ink/ink1683.xml" ContentType="application/inkml+xml"/>
  <Override PartName="/ppt/ink/ink1684.xml" ContentType="application/inkml+xml"/>
  <Override PartName="/ppt/ink/ink1685.xml" ContentType="application/inkml+xml"/>
  <Override PartName="/ppt/ink/ink1686.xml" ContentType="application/inkml+xml"/>
  <Override PartName="/ppt/ink/ink1687.xml" ContentType="application/inkml+xml"/>
  <Override PartName="/ppt/ink/ink1688.xml" ContentType="application/inkml+xml"/>
  <Override PartName="/ppt/ink/ink1689.xml" ContentType="application/inkml+xml"/>
  <Override PartName="/ppt/ink/ink1690.xml" ContentType="application/inkml+xml"/>
  <Override PartName="/ppt/ink/ink1691.xml" ContentType="application/inkml+xml"/>
  <Override PartName="/ppt/ink/ink1692.xml" ContentType="application/inkml+xml"/>
  <Override PartName="/ppt/ink/ink1693.xml" ContentType="application/inkml+xml"/>
  <Override PartName="/ppt/ink/ink1694.xml" ContentType="application/inkml+xml"/>
  <Override PartName="/ppt/ink/ink1695.xml" ContentType="application/inkml+xml"/>
  <Override PartName="/ppt/ink/ink1696.xml" ContentType="application/inkml+xml"/>
  <Override PartName="/ppt/ink/ink1697.xml" ContentType="application/inkml+xml"/>
  <Override PartName="/ppt/ink/ink1698.xml" ContentType="application/inkml+xml"/>
  <Override PartName="/ppt/ink/ink1699.xml" ContentType="application/inkml+xml"/>
  <Override PartName="/ppt/ink/ink1700.xml" ContentType="application/inkml+xml"/>
  <Override PartName="/ppt/ink/ink1701.xml" ContentType="application/inkml+xml"/>
  <Override PartName="/ppt/ink/ink1702.xml" ContentType="application/inkml+xml"/>
  <Override PartName="/ppt/ink/ink1703.xml" ContentType="application/inkml+xml"/>
  <Override PartName="/ppt/ink/ink1704.xml" ContentType="application/inkml+xml"/>
  <Override PartName="/ppt/ink/ink1705.xml" ContentType="application/inkml+xml"/>
  <Override PartName="/ppt/ink/ink1706.xml" ContentType="application/inkml+xml"/>
  <Override PartName="/ppt/ink/ink1707.xml" ContentType="application/inkml+xml"/>
  <Override PartName="/ppt/ink/ink1708.xml" ContentType="application/inkml+xml"/>
  <Override PartName="/ppt/ink/ink1709.xml" ContentType="application/inkml+xml"/>
  <Override PartName="/ppt/ink/ink1710.xml" ContentType="application/inkml+xml"/>
  <Override PartName="/ppt/ink/ink1711.xml" ContentType="application/inkml+xml"/>
  <Override PartName="/ppt/ink/ink1712.xml" ContentType="application/inkml+xml"/>
  <Override PartName="/ppt/ink/ink1713.xml" ContentType="application/inkml+xml"/>
  <Override PartName="/ppt/ink/ink1714.xml" ContentType="application/inkml+xml"/>
  <Override PartName="/ppt/ink/ink1715.xml" ContentType="application/inkml+xml"/>
  <Override PartName="/ppt/ink/ink1716.xml" ContentType="application/inkml+xml"/>
  <Override PartName="/ppt/ink/ink1717.xml" ContentType="application/inkml+xml"/>
  <Override PartName="/ppt/ink/ink1718.xml" ContentType="application/inkml+xml"/>
  <Override PartName="/ppt/ink/ink1719.xml" ContentType="application/inkml+xml"/>
  <Override PartName="/ppt/ink/ink1720.xml" ContentType="application/inkml+xml"/>
  <Override PartName="/ppt/ink/ink1721.xml" ContentType="application/inkml+xml"/>
  <Override PartName="/ppt/ink/ink1722.xml" ContentType="application/inkml+xml"/>
  <Override PartName="/ppt/ink/ink1723.xml" ContentType="application/inkml+xml"/>
  <Override PartName="/ppt/ink/ink1724.xml" ContentType="application/inkml+xml"/>
  <Override PartName="/ppt/ink/ink1725.xml" ContentType="application/inkml+xml"/>
  <Override PartName="/ppt/ink/ink1726.xml" ContentType="application/inkml+xml"/>
  <Override PartName="/ppt/ink/ink1727.xml" ContentType="application/inkml+xml"/>
  <Override PartName="/ppt/ink/ink1728.xml" ContentType="application/inkml+xml"/>
  <Override PartName="/ppt/ink/ink1729.xml" ContentType="application/inkml+xml"/>
  <Override PartName="/ppt/ink/ink1730.xml" ContentType="application/inkml+xml"/>
  <Override PartName="/ppt/ink/ink1731.xml" ContentType="application/inkml+xml"/>
  <Override PartName="/ppt/ink/ink1732.xml" ContentType="application/inkml+xml"/>
  <Override PartName="/ppt/ink/ink1733.xml" ContentType="application/inkml+xml"/>
  <Override PartName="/ppt/ink/ink1734.xml" ContentType="application/inkml+xml"/>
  <Override PartName="/ppt/ink/ink1735.xml" ContentType="application/inkml+xml"/>
  <Override PartName="/ppt/ink/ink1736.xml" ContentType="application/inkml+xml"/>
  <Override PartName="/ppt/ink/ink1737.xml" ContentType="application/inkml+xml"/>
  <Override PartName="/ppt/ink/ink1738.xml" ContentType="application/inkml+xml"/>
  <Override PartName="/ppt/ink/ink1739.xml" ContentType="application/inkml+xml"/>
  <Override PartName="/ppt/ink/ink1740.xml" ContentType="application/inkml+xml"/>
  <Override PartName="/ppt/ink/ink1741.xml" ContentType="application/inkml+xml"/>
  <Override PartName="/ppt/ink/ink1742.xml" ContentType="application/inkml+xml"/>
  <Override PartName="/ppt/ink/ink1743.xml" ContentType="application/inkml+xml"/>
  <Override PartName="/ppt/ink/ink1744.xml" ContentType="application/inkml+xml"/>
  <Override PartName="/ppt/ink/ink1745.xml" ContentType="application/inkml+xml"/>
  <Override PartName="/ppt/ink/ink1746.xml" ContentType="application/inkml+xml"/>
  <Override PartName="/ppt/notesSlides/notesSlide11.xml" ContentType="application/vnd.openxmlformats-officedocument.presentationml.notesSlide+xml"/>
  <Override PartName="/ppt/ink/ink1747.xml" ContentType="application/inkml+xml"/>
  <Override PartName="/ppt/ink/ink1748.xml" ContentType="application/inkml+xml"/>
  <Override PartName="/ppt/ink/ink1749.xml" ContentType="application/inkml+xml"/>
  <Override PartName="/ppt/ink/ink1750.xml" ContentType="application/inkml+xml"/>
  <Override PartName="/ppt/ink/ink1751.xml" ContentType="application/inkml+xml"/>
  <Override PartName="/ppt/ink/ink1752.xml" ContentType="application/inkml+xml"/>
  <Override PartName="/ppt/ink/ink1753.xml" ContentType="application/inkml+xml"/>
  <Override PartName="/ppt/ink/ink1754.xml" ContentType="application/inkml+xml"/>
  <Override PartName="/ppt/ink/ink1755.xml" ContentType="application/inkml+xml"/>
  <Override PartName="/ppt/ink/ink1756.xml" ContentType="application/inkml+xml"/>
  <Override PartName="/ppt/ink/ink1757.xml" ContentType="application/inkml+xml"/>
  <Override PartName="/ppt/ink/ink1758.xml" ContentType="application/inkml+xml"/>
  <Override PartName="/ppt/ink/ink1759.xml" ContentType="application/inkml+xml"/>
  <Override PartName="/ppt/ink/ink1760.xml" ContentType="application/inkml+xml"/>
  <Override PartName="/ppt/ink/ink1761.xml" ContentType="application/inkml+xml"/>
  <Override PartName="/ppt/ink/ink1762.xml" ContentType="application/inkml+xml"/>
  <Override PartName="/ppt/ink/ink1763.xml" ContentType="application/inkml+xml"/>
  <Override PartName="/ppt/ink/ink1764.xml" ContentType="application/inkml+xml"/>
  <Override PartName="/ppt/ink/ink1765.xml" ContentType="application/inkml+xml"/>
  <Override PartName="/ppt/ink/ink1766.xml" ContentType="application/inkml+xml"/>
  <Override PartName="/ppt/ink/ink1767.xml" ContentType="application/inkml+xml"/>
  <Override PartName="/ppt/ink/ink1768.xml" ContentType="application/inkml+xml"/>
  <Override PartName="/ppt/ink/ink1769.xml" ContentType="application/inkml+xml"/>
  <Override PartName="/ppt/ink/ink1770.xml" ContentType="application/inkml+xml"/>
  <Override PartName="/ppt/ink/ink1771.xml" ContentType="application/inkml+xml"/>
  <Override PartName="/ppt/ink/ink1772.xml" ContentType="application/inkml+xml"/>
  <Override PartName="/ppt/ink/ink1773.xml" ContentType="application/inkml+xml"/>
  <Override PartName="/ppt/ink/ink1774.xml" ContentType="application/inkml+xml"/>
  <Override PartName="/ppt/ink/ink1775.xml" ContentType="application/inkml+xml"/>
  <Override PartName="/ppt/ink/ink1776.xml" ContentType="application/inkml+xml"/>
  <Override PartName="/ppt/ink/ink1777.xml" ContentType="application/inkml+xml"/>
  <Override PartName="/ppt/ink/ink1778.xml" ContentType="application/inkml+xml"/>
  <Override PartName="/ppt/ink/ink1779.xml" ContentType="application/inkml+xml"/>
  <Override PartName="/ppt/ink/ink1780.xml" ContentType="application/inkml+xml"/>
  <Override PartName="/ppt/ink/ink1781.xml" ContentType="application/inkml+xml"/>
  <Override PartName="/ppt/ink/ink1782.xml" ContentType="application/inkml+xml"/>
  <Override PartName="/ppt/ink/ink1783.xml" ContentType="application/inkml+xml"/>
  <Override PartName="/ppt/ink/ink1784.xml" ContentType="application/inkml+xml"/>
  <Override PartName="/ppt/ink/ink1785.xml" ContentType="application/inkml+xml"/>
  <Override PartName="/ppt/ink/ink1786.xml" ContentType="application/inkml+xml"/>
  <Override PartName="/ppt/ink/ink1787.xml" ContentType="application/inkml+xml"/>
  <Override PartName="/ppt/ink/ink1788.xml" ContentType="application/inkml+xml"/>
  <Override PartName="/ppt/ink/ink1789.xml" ContentType="application/inkml+xml"/>
  <Override PartName="/ppt/ink/ink1790.xml" ContentType="application/inkml+xml"/>
  <Override PartName="/ppt/ink/ink1791.xml" ContentType="application/inkml+xml"/>
  <Override PartName="/ppt/ink/ink1792.xml" ContentType="application/inkml+xml"/>
  <Override PartName="/ppt/ink/ink1793.xml" ContentType="application/inkml+xml"/>
  <Override PartName="/ppt/ink/ink1794.xml" ContentType="application/inkml+xml"/>
  <Override PartName="/ppt/ink/ink1795.xml" ContentType="application/inkml+xml"/>
  <Override PartName="/ppt/ink/ink1796.xml" ContentType="application/inkml+xml"/>
  <Override PartName="/ppt/ink/ink1797.xml" ContentType="application/inkml+xml"/>
  <Override PartName="/ppt/ink/ink1798.xml" ContentType="application/inkml+xml"/>
  <Override PartName="/ppt/ink/ink1799.xml" ContentType="application/inkml+xml"/>
  <Override PartName="/ppt/ink/ink1800.xml" ContentType="application/inkml+xml"/>
  <Override PartName="/ppt/ink/ink1801.xml" ContentType="application/inkml+xml"/>
  <Override PartName="/ppt/ink/ink1802.xml" ContentType="application/inkml+xml"/>
  <Override PartName="/ppt/ink/ink1803.xml" ContentType="application/inkml+xml"/>
  <Override PartName="/ppt/ink/ink1804.xml" ContentType="application/inkml+xml"/>
  <Override PartName="/ppt/ink/ink1805.xml" ContentType="application/inkml+xml"/>
  <Override PartName="/ppt/ink/ink1806.xml" ContentType="application/inkml+xml"/>
  <Override PartName="/ppt/ink/ink1807.xml" ContentType="application/inkml+xml"/>
  <Override PartName="/ppt/ink/ink1808.xml" ContentType="application/inkml+xml"/>
  <Override PartName="/ppt/ink/ink1809.xml" ContentType="application/inkml+xml"/>
  <Override PartName="/ppt/ink/ink1810.xml" ContentType="application/inkml+xml"/>
  <Override PartName="/ppt/ink/ink1811.xml" ContentType="application/inkml+xml"/>
  <Override PartName="/ppt/ink/ink1812.xml" ContentType="application/inkml+xml"/>
  <Override PartName="/ppt/ink/ink1813.xml" ContentType="application/inkml+xml"/>
  <Override PartName="/ppt/ink/ink1814.xml" ContentType="application/inkml+xml"/>
  <Override PartName="/ppt/ink/ink1815.xml" ContentType="application/inkml+xml"/>
  <Override PartName="/ppt/ink/ink1816.xml" ContentType="application/inkml+xml"/>
  <Override PartName="/ppt/ink/ink1817.xml" ContentType="application/inkml+xml"/>
  <Override PartName="/ppt/ink/ink1818.xml" ContentType="application/inkml+xml"/>
  <Override PartName="/ppt/ink/ink1819.xml" ContentType="application/inkml+xml"/>
  <Override PartName="/ppt/ink/ink1820.xml" ContentType="application/inkml+xml"/>
  <Override PartName="/ppt/ink/ink1821.xml" ContentType="application/inkml+xml"/>
  <Override PartName="/ppt/ink/ink1822.xml" ContentType="application/inkml+xml"/>
  <Override PartName="/ppt/ink/ink1823.xml" ContentType="application/inkml+xml"/>
  <Override PartName="/ppt/ink/ink1824.xml" ContentType="application/inkml+xml"/>
  <Override PartName="/ppt/ink/ink1825.xml" ContentType="application/inkml+xml"/>
  <Override PartName="/ppt/ink/ink1826.xml" ContentType="application/inkml+xml"/>
  <Override PartName="/ppt/ink/ink1827.xml" ContentType="application/inkml+xml"/>
  <Override PartName="/ppt/ink/ink1828.xml" ContentType="application/inkml+xml"/>
  <Override PartName="/ppt/ink/ink1829.xml" ContentType="application/inkml+xml"/>
  <Override PartName="/ppt/ink/ink1830.xml" ContentType="application/inkml+xml"/>
  <Override PartName="/ppt/ink/ink1831.xml" ContentType="application/inkml+xml"/>
  <Override PartName="/ppt/ink/ink1832.xml" ContentType="application/inkml+xml"/>
  <Override PartName="/ppt/ink/ink1833.xml" ContentType="application/inkml+xml"/>
  <Override PartName="/ppt/ink/ink1834.xml" ContentType="application/inkml+xml"/>
  <Override PartName="/ppt/ink/ink1835.xml" ContentType="application/inkml+xml"/>
  <Override PartName="/ppt/ink/ink1836.xml" ContentType="application/inkml+xml"/>
  <Override PartName="/ppt/ink/ink1837.xml" ContentType="application/inkml+xml"/>
  <Override PartName="/ppt/ink/ink1838.xml" ContentType="application/inkml+xml"/>
  <Override PartName="/ppt/ink/ink1839.xml" ContentType="application/inkml+xml"/>
  <Override PartName="/ppt/ink/ink1840.xml" ContentType="application/inkml+xml"/>
  <Override PartName="/ppt/ink/ink1841.xml" ContentType="application/inkml+xml"/>
  <Override PartName="/ppt/ink/ink1842.xml" ContentType="application/inkml+xml"/>
  <Override PartName="/ppt/ink/ink1843.xml" ContentType="application/inkml+xml"/>
  <Override PartName="/ppt/ink/ink1844.xml" ContentType="application/inkml+xml"/>
  <Override PartName="/ppt/ink/ink1845.xml" ContentType="application/inkml+xml"/>
  <Override PartName="/ppt/ink/ink1846.xml" ContentType="application/inkml+xml"/>
  <Override PartName="/ppt/ink/ink1847.xml" ContentType="application/inkml+xml"/>
  <Override PartName="/ppt/ink/ink1848.xml" ContentType="application/inkml+xml"/>
  <Override PartName="/ppt/ink/ink1849.xml" ContentType="application/inkml+xml"/>
  <Override PartName="/ppt/ink/ink1850.xml" ContentType="application/inkml+xml"/>
  <Override PartName="/ppt/ink/ink1851.xml" ContentType="application/inkml+xml"/>
  <Override PartName="/ppt/ink/ink1852.xml" ContentType="application/inkml+xml"/>
  <Override PartName="/ppt/ink/ink1853.xml" ContentType="application/inkml+xml"/>
  <Override PartName="/ppt/ink/ink1854.xml" ContentType="application/inkml+xml"/>
  <Override PartName="/ppt/ink/ink1855.xml" ContentType="application/inkml+xml"/>
  <Override PartName="/ppt/ink/ink1856.xml" ContentType="application/inkml+xml"/>
  <Override PartName="/ppt/ink/ink1857.xml" ContentType="application/inkml+xml"/>
  <Override PartName="/ppt/ink/ink1858.xml" ContentType="application/inkml+xml"/>
  <Override PartName="/ppt/ink/ink1859.xml" ContentType="application/inkml+xml"/>
  <Override PartName="/ppt/ink/ink1860.xml" ContentType="application/inkml+xml"/>
  <Override PartName="/ppt/ink/ink1861.xml" ContentType="application/inkml+xml"/>
  <Override PartName="/ppt/ink/ink1862.xml" ContentType="application/inkml+xml"/>
  <Override PartName="/ppt/ink/ink1863.xml" ContentType="application/inkml+xml"/>
  <Override PartName="/ppt/ink/ink1864.xml" ContentType="application/inkml+xml"/>
  <Override PartName="/ppt/ink/ink1865.xml" ContentType="application/inkml+xml"/>
  <Override PartName="/ppt/ink/ink1866.xml" ContentType="application/inkml+xml"/>
  <Override PartName="/ppt/ink/ink1867.xml" ContentType="application/inkml+xml"/>
  <Override PartName="/ppt/ink/ink1868.xml" ContentType="application/inkml+xml"/>
  <Override PartName="/ppt/ink/ink1869.xml" ContentType="application/inkml+xml"/>
  <Override PartName="/ppt/ink/ink1870.xml" ContentType="application/inkml+xml"/>
  <Override PartName="/ppt/ink/ink1871.xml" ContentType="application/inkml+xml"/>
  <Override PartName="/ppt/ink/ink1872.xml" ContentType="application/inkml+xml"/>
  <Override PartName="/ppt/ink/ink1873.xml" ContentType="application/inkml+xml"/>
  <Override PartName="/ppt/ink/ink1874.xml" ContentType="application/inkml+xml"/>
  <Override PartName="/ppt/ink/ink1875.xml" ContentType="application/inkml+xml"/>
  <Override PartName="/ppt/ink/ink1876.xml" ContentType="application/inkml+xml"/>
  <Override PartName="/ppt/ink/ink1877.xml" ContentType="application/inkml+xml"/>
  <Override PartName="/ppt/ink/ink1878.xml" ContentType="application/inkml+xml"/>
  <Override PartName="/ppt/ink/ink1879.xml" ContentType="application/inkml+xml"/>
  <Override PartName="/ppt/ink/ink1880.xml" ContentType="application/inkml+xml"/>
  <Override PartName="/ppt/ink/ink1881.xml" ContentType="application/inkml+xml"/>
  <Override PartName="/ppt/ink/ink1882.xml" ContentType="application/inkml+xml"/>
  <Override PartName="/ppt/ink/ink1883.xml" ContentType="application/inkml+xml"/>
  <Override PartName="/ppt/ink/ink1884.xml" ContentType="application/inkml+xml"/>
  <Override PartName="/ppt/ink/ink1885.xml" ContentType="application/inkml+xml"/>
  <Override PartName="/ppt/ink/ink1886.xml" ContentType="application/inkml+xml"/>
  <Override PartName="/ppt/ink/ink1887.xml" ContentType="application/inkml+xml"/>
  <Override PartName="/ppt/ink/ink1888.xml" ContentType="application/inkml+xml"/>
  <Override PartName="/ppt/ink/ink1889.xml" ContentType="application/inkml+xml"/>
  <Override PartName="/ppt/ink/ink1890.xml" ContentType="application/inkml+xml"/>
  <Override PartName="/ppt/ink/ink1891.xml" ContentType="application/inkml+xml"/>
  <Override PartName="/ppt/ink/ink1892.xml" ContentType="application/inkml+xml"/>
  <Override PartName="/ppt/ink/ink1893.xml" ContentType="application/inkml+xml"/>
  <Override PartName="/ppt/ink/ink1894.xml" ContentType="application/inkml+xml"/>
  <Override PartName="/ppt/ink/ink1895.xml" ContentType="application/inkml+xml"/>
  <Override PartName="/ppt/ink/ink1896.xml" ContentType="application/inkml+xml"/>
  <Override PartName="/ppt/ink/ink1897.xml" ContentType="application/inkml+xml"/>
  <Override PartName="/ppt/ink/ink1898.xml" ContentType="application/inkml+xml"/>
  <Override PartName="/ppt/ink/ink1899.xml" ContentType="application/inkml+xml"/>
  <Override PartName="/ppt/ink/ink1900.xml" ContentType="application/inkml+xml"/>
  <Override PartName="/ppt/ink/ink1901.xml" ContentType="application/inkml+xml"/>
  <Override PartName="/ppt/ink/ink1902.xml" ContentType="application/inkml+xml"/>
  <Override PartName="/ppt/ink/ink1903.xml" ContentType="application/inkml+xml"/>
  <Override PartName="/ppt/ink/ink1904.xml" ContentType="application/inkml+xml"/>
  <Override PartName="/ppt/ink/ink1905.xml" ContentType="application/inkml+xml"/>
  <Override PartName="/ppt/ink/ink1906.xml" ContentType="application/inkml+xml"/>
  <Override PartName="/ppt/ink/ink1907.xml" ContentType="application/inkml+xml"/>
  <Override PartName="/ppt/ink/ink1908.xml" ContentType="application/inkml+xml"/>
  <Override PartName="/ppt/ink/ink1909.xml" ContentType="application/inkml+xml"/>
  <Override PartName="/ppt/ink/ink1910.xml" ContentType="application/inkml+xml"/>
  <Override PartName="/ppt/ink/ink1911.xml" ContentType="application/inkml+xml"/>
  <Override PartName="/ppt/ink/ink1912.xml" ContentType="application/inkml+xml"/>
  <Override PartName="/ppt/ink/ink1913.xml" ContentType="application/inkml+xml"/>
  <Override PartName="/ppt/ink/ink1914.xml" ContentType="application/inkml+xml"/>
  <Override PartName="/ppt/ink/ink1915.xml" ContentType="application/inkml+xml"/>
  <Override PartName="/ppt/ink/ink1916.xml" ContentType="application/inkml+xml"/>
  <Override PartName="/ppt/ink/ink1917.xml" ContentType="application/inkml+xml"/>
  <Override PartName="/ppt/ink/ink1918.xml" ContentType="application/inkml+xml"/>
  <Override PartName="/ppt/ink/ink1919.xml" ContentType="application/inkml+xml"/>
  <Override PartName="/ppt/ink/ink1920.xml" ContentType="application/inkml+xml"/>
  <Override PartName="/ppt/ink/ink1921.xml" ContentType="application/inkml+xml"/>
  <Override PartName="/ppt/ink/ink1922.xml" ContentType="application/inkml+xml"/>
  <Override PartName="/ppt/ink/ink1923.xml" ContentType="application/inkml+xml"/>
  <Override PartName="/ppt/ink/ink1924.xml" ContentType="application/inkml+xml"/>
  <Override PartName="/ppt/ink/ink1925.xml" ContentType="application/inkml+xml"/>
  <Override PartName="/ppt/ink/ink1926.xml" ContentType="application/inkml+xml"/>
  <Override PartName="/ppt/ink/ink1927.xml" ContentType="application/inkml+xml"/>
  <Override PartName="/ppt/ink/ink1928.xml" ContentType="application/inkml+xml"/>
  <Override PartName="/ppt/ink/ink1929.xml" ContentType="application/inkml+xml"/>
  <Override PartName="/ppt/ink/ink1930.xml" ContentType="application/inkml+xml"/>
  <Override PartName="/ppt/ink/ink1931.xml" ContentType="application/inkml+xml"/>
  <Override PartName="/ppt/ink/ink1932.xml" ContentType="application/inkml+xml"/>
  <Override PartName="/ppt/ink/ink1933.xml" ContentType="application/inkml+xml"/>
  <Override PartName="/ppt/ink/ink1934.xml" ContentType="application/inkml+xml"/>
  <Override PartName="/ppt/ink/ink1935.xml" ContentType="application/inkml+xml"/>
  <Override PartName="/ppt/ink/ink1936.xml" ContentType="application/inkml+xml"/>
  <Override PartName="/ppt/ink/ink1937.xml" ContentType="application/inkml+xml"/>
  <Override PartName="/ppt/ink/ink1938.xml" ContentType="application/inkml+xml"/>
  <Override PartName="/ppt/ink/ink1939.xml" ContentType="application/inkml+xml"/>
  <Override PartName="/ppt/ink/ink1940.xml" ContentType="application/inkml+xml"/>
  <Override PartName="/ppt/ink/ink1941.xml" ContentType="application/inkml+xml"/>
  <Override PartName="/ppt/ink/ink1942.xml" ContentType="application/inkml+xml"/>
  <Override PartName="/ppt/ink/ink1943.xml" ContentType="application/inkml+xml"/>
  <Override PartName="/ppt/ink/ink1944.xml" ContentType="application/inkml+xml"/>
  <Override PartName="/ppt/ink/ink1945.xml" ContentType="application/inkml+xml"/>
  <Override PartName="/ppt/ink/ink1946.xml" ContentType="application/inkml+xml"/>
  <Override PartName="/ppt/ink/ink1947.xml" ContentType="application/inkml+xml"/>
  <Override PartName="/ppt/ink/ink1948.xml" ContentType="application/inkml+xml"/>
  <Override PartName="/ppt/ink/ink1949.xml" ContentType="application/inkml+xml"/>
  <Override PartName="/ppt/ink/ink1950.xml" ContentType="application/inkml+xml"/>
  <Override PartName="/ppt/ink/ink1951.xml" ContentType="application/inkml+xml"/>
  <Override PartName="/ppt/ink/ink1952.xml" ContentType="application/inkml+xml"/>
  <Override PartName="/ppt/ink/ink1953.xml" ContentType="application/inkml+xml"/>
  <Override PartName="/ppt/ink/ink1954.xml" ContentType="application/inkml+xml"/>
  <Override PartName="/ppt/ink/ink1955.xml" ContentType="application/inkml+xml"/>
  <Override PartName="/ppt/ink/ink1956.xml" ContentType="application/inkml+xml"/>
  <Override PartName="/ppt/ink/ink1957.xml" ContentType="application/inkml+xml"/>
  <Override PartName="/ppt/ink/ink1958.xml" ContentType="application/inkml+xml"/>
  <Override PartName="/ppt/ink/ink1959.xml" ContentType="application/inkml+xml"/>
  <Override PartName="/ppt/ink/ink1960.xml" ContentType="application/inkml+xml"/>
  <Override PartName="/ppt/ink/ink1961.xml" ContentType="application/inkml+xml"/>
  <Override PartName="/ppt/ink/ink1962.xml" ContentType="application/inkml+xml"/>
  <Override PartName="/ppt/ink/ink1963.xml" ContentType="application/inkml+xml"/>
  <Override PartName="/ppt/ink/ink1964.xml" ContentType="application/inkml+xml"/>
  <Override PartName="/ppt/ink/ink1965.xml" ContentType="application/inkml+xml"/>
  <Override PartName="/ppt/ink/ink1966.xml" ContentType="application/inkml+xml"/>
  <Override PartName="/ppt/ink/ink1967.xml" ContentType="application/inkml+xml"/>
  <Override PartName="/ppt/ink/ink1968.xml" ContentType="application/inkml+xml"/>
  <Override PartName="/ppt/ink/ink1969.xml" ContentType="application/inkml+xml"/>
  <Override PartName="/ppt/ink/ink1970.xml" ContentType="application/inkml+xml"/>
  <Override PartName="/ppt/ink/ink1971.xml" ContentType="application/inkml+xml"/>
  <Override PartName="/ppt/ink/ink1972.xml" ContentType="application/inkml+xml"/>
  <Override PartName="/ppt/ink/ink1973.xml" ContentType="application/inkml+xml"/>
  <Override PartName="/ppt/ink/ink1974.xml" ContentType="application/inkml+xml"/>
  <Override PartName="/ppt/ink/ink1975.xml" ContentType="application/inkml+xml"/>
  <Override PartName="/ppt/ink/ink1976.xml" ContentType="application/inkml+xml"/>
  <Override PartName="/ppt/ink/ink1977.xml" ContentType="application/inkml+xml"/>
  <Override PartName="/ppt/ink/ink1978.xml" ContentType="application/inkml+xml"/>
  <Override PartName="/ppt/ink/ink1979.xml" ContentType="application/inkml+xml"/>
  <Override PartName="/ppt/ink/ink1980.xml" ContentType="application/inkml+xml"/>
  <Override PartName="/ppt/ink/ink1981.xml" ContentType="application/inkml+xml"/>
  <Override PartName="/ppt/ink/ink1982.xml" ContentType="application/inkml+xml"/>
  <Override PartName="/ppt/ink/ink1983.xml" ContentType="application/inkml+xml"/>
  <Override PartName="/ppt/ink/ink1984.xml" ContentType="application/inkml+xml"/>
  <Override PartName="/ppt/ink/ink1985.xml" ContentType="application/inkml+xml"/>
  <Override PartName="/ppt/ink/ink1986.xml" ContentType="application/inkml+xml"/>
  <Override PartName="/ppt/ink/ink1987.xml" ContentType="application/inkml+xml"/>
  <Override PartName="/ppt/ink/ink1988.xml" ContentType="application/inkml+xml"/>
  <Override PartName="/ppt/ink/ink1989.xml" ContentType="application/inkml+xml"/>
  <Override PartName="/ppt/ink/ink1990.xml" ContentType="application/inkml+xml"/>
  <Override PartName="/ppt/ink/ink1991.xml" ContentType="application/inkml+xml"/>
  <Override PartName="/ppt/ink/ink1992.xml" ContentType="application/inkml+xml"/>
  <Override PartName="/ppt/ink/ink1993.xml" ContentType="application/inkml+xml"/>
  <Override PartName="/ppt/ink/ink1994.xml" ContentType="application/inkml+xml"/>
  <Override PartName="/ppt/ink/ink1995.xml" ContentType="application/inkml+xml"/>
  <Override PartName="/ppt/ink/ink1996.xml" ContentType="application/inkml+xml"/>
  <Override PartName="/ppt/ink/ink1997.xml" ContentType="application/inkml+xml"/>
  <Override PartName="/ppt/ink/ink1998.xml" ContentType="application/inkml+xml"/>
  <Override PartName="/ppt/ink/ink1999.xml" ContentType="application/inkml+xml"/>
  <Override PartName="/ppt/ink/ink2000.xml" ContentType="application/inkml+xml"/>
  <Override PartName="/ppt/ink/ink2001.xml" ContentType="application/inkml+xml"/>
  <Override PartName="/ppt/ink/ink2002.xml" ContentType="application/inkml+xml"/>
  <Override PartName="/ppt/ink/ink2003.xml" ContentType="application/inkml+xml"/>
  <Override PartName="/ppt/ink/ink2004.xml" ContentType="application/inkml+xml"/>
  <Override PartName="/ppt/ink/ink2005.xml" ContentType="application/inkml+xml"/>
  <Override PartName="/ppt/ink/ink2006.xml" ContentType="application/inkml+xml"/>
  <Override PartName="/ppt/ink/ink2007.xml" ContentType="application/inkml+xml"/>
  <Override PartName="/ppt/ink/ink2008.xml" ContentType="application/inkml+xml"/>
  <Override PartName="/ppt/ink/ink2009.xml" ContentType="application/inkml+xml"/>
  <Override PartName="/ppt/ink/ink2010.xml" ContentType="application/inkml+xml"/>
  <Override PartName="/ppt/ink/ink2011.xml" ContentType="application/inkml+xml"/>
  <Override PartName="/ppt/ink/ink2012.xml" ContentType="application/inkml+xml"/>
  <Override PartName="/ppt/ink/ink2013.xml" ContentType="application/inkml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ink/ink2014.xml" ContentType="application/inkml+xml"/>
  <Override PartName="/ppt/ink/ink2015.xml" ContentType="application/inkml+xml"/>
  <Override PartName="/ppt/ink/ink2016.xml" ContentType="application/inkml+xml"/>
  <Override PartName="/ppt/ink/ink2017.xml" ContentType="application/inkml+xml"/>
  <Override PartName="/ppt/ink/ink2018.xml" ContentType="application/inkml+xml"/>
  <Override PartName="/ppt/ink/ink2019.xml" ContentType="application/inkml+xml"/>
  <Override PartName="/ppt/ink/ink2020.xml" ContentType="application/inkml+xml"/>
  <Override PartName="/ppt/ink/ink2021.xml" ContentType="application/inkml+xml"/>
  <Override PartName="/ppt/ink/ink2022.xml" ContentType="application/inkml+xml"/>
  <Override PartName="/ppt/ink/ink2023.xml" ContentType="application/inkml+xml"/>
  <Override PartName="/ppt/ink/ink2024.xml" ContentType="application/inkml+xml"/>
  <Override PartName="/ppt/ink/ink2025.xml" ContentType="application/inkml+xml"/>
  <Override PartName="/ppt/ink/ink2026.xml" ContentType="application/inkml+xml"/>
  <Override PartName="/ppt/ink/ink2027.xml" ContentType="application/inkml+xml"/>
  <Override PartName="/ppt/ink/ink2028.xml" ContentType="application/inkml+xml"/>
  <Override PartName="/ppt/ink/ink2029.xml" ContentType="application/inkml+xml"/>
  <Override PartName="/ppt/ink/ink2030.xml" ContentType="application/inkml+xml"/>
  <Override PartName="/ppt/ink/ink2031.xml" ContentType="application/inkml+xml"/>
  <Override PartName="/ppt/ink/ink2032.xml" ContentType="application/inkml+xml"/>
  <Override PartName="/ppt/ink/ink2033.xml" ContentType="application/inkml+xml"/>
  <Override PartName="/ppt/ink/ink2034.xml" ContentType="application/inkml+xml"/>
  <Override PartName="/ppt/ink/ink2035.xml" ContentType="application/inkml+xml"/>
  <Override PartName="/ppt/ink/ink2036.xml" ContentType="application/inkml+xml"/>
  <Override PartName="/ppt/ink/ink2037.xml" ContentType="application/inkml+xml"/>
  <Override PartName="/ppt/ink/ink2038.xml" ContentType="application/inkml+xml"/>
  <Override PartName="/ppt/ink/ink2039.xml" ContentType="application/inkml+xml"/>
  <Override PartName="/ppt/ink/ink2040.xml" ContentType="application/inkml+xml"/>
  <Override PartName="/ppt/ink/ink2041.xml" ContentType="application/inkml+xml"/>
  <Override PartName="/ppt/ink/ink2042.xml" ContentType="application/inkml+xml"/>
  <Override PartName="/ppt/ink/ink2043.xml" ContentType="application/inkml+xml"/>
  <Override PartName="/ppt/ink/ink2044.xml" ContentType="application/inkml+xml"/>
  <Override PartName="/ppt/ink/ink2045.xml" ContentType="application/inkml+xml"/>
  <Override PartName="/ppt/ink/ink2046.xml" ContentType="application/inkml+xml"/>
  <Override PartName="/ppt/ink/ink2047.xml" ContentType="application/inkml+xml"/>
  <Override PartName="/ppt/ink/ink2048.xml" ContentType="application/inkml+xml"/>
  <Override PartName="/ppt/ink/ink2049.xml" ContentType="application/inkml+xml"/>
  <Override PartName="/ppt/ink/ink2050.xml" ContentType="application/inkml+xml"/>
  <Override PartName="/ppt/ink/ink2051.xml" ContentType="application/inkml+xml"/>
  <Override PartName="/ppt/ink/ink2052.xml" ContentType="application/inkml+xml"/>
  <Override PartName="/ppt/ink/ink2053.xml" ContentType="application/inkml+xml"/>
  <Override PartName="/ppt/ink/ink2054.xml" ContentType="application/inkml+xml"/>
  <Override PartName="/ppt/ink/ink2055.xml" ContentType="application/inkml+xml"/>
  <Override PartName="/ppt/ink/ink2056.xml" ContentType="application/inkml+xml"/>
  <Override PartName="/ppt/ink/ink2057.xml" ContentType="application/inkml+xml"/>
  <Override PartName="/ppt/ink/ink2058.xml" ContentType="application/inkml+xml"/>
  <Override PartName="/ppt/ink/ink2059.xml" ContentType="application/inkml+xml"/>
  <Override PartName="/ppt/ink/ink2060.xml" ContentType="application/inkml+xml"/>
  <Override PartName="/ppt/ink/ink2061.xml" ContentType="application/inkml+xml"/>
  <Override PartName="/ppt/ink/ink2062.xml" ContentType="application/inkml+xml"/>
  <Override PartName="/ppt/ink/ink2063.xml" ContentType="application/inkml+xml"/>
  <Override PartName="/ppt/ink/ink2064.xml" ContentType="application/inkml+xml"/>
  <Override PartName="/ppt/ink/ink2065.xml" ContentType="application/inkml+xml"/>
  <Override PartName="/ppt/ink/ink2066.xml" ContentType="application/inkml+xml"/>
  <Override PartName="/ppt/ink/ink2067.xml" ContentType="application/inkml+xml"/>
  <Override PartName="/ppt/ink/ink2068.xml" ContentType="application/inkml+xml"/>
  <Override PartName="/ppt/ink/ink2069.xml" ContentType="application/inkml+xml"/>
  <Override PartName="/ppt/ink/ink2070.xml" ContentType="application/inkml+xml"/>
  <Override PartName="/ppt/ink/ink2071.xml" ContentType="application/inkml+xml"/>
  <Override PartName="/ppt/ink/ink2072.xml" ContentType="application/inkml+xml"/>
  <Override PartName="/ppt/ink/ink2073.xml" ContentType="application/inkml+xml"/>
  <Override PartName="/ppt/ink/ink2074.xml" ContentType="application/inkml+xml"/>
  <Override PartName="/ppt/ink/ink2075.xml" ContentType="application/inkml+xml"/>
  <Override PartName="/ppt/ink/ink2076.xml" ContentType="application/inkml+xml"/>
  <Override PartName="/ppt/ink/ink2077.xml" ContentType="application/inkml+xml"/>
  <Override PartName="/ppt/ink/ink2078.xml" ContentType="application/inkml+xml"/>
  <Override PartName="/ppt/ink/ink2079.xml" ContentType="application/inkml+xml"/>
  <Override PartName="/ppt/ink/ink2080.xml" ContentType="application/inkml+xml"/>
  <Override PartName="/ppt/ink/ink2081.xml" ContentType="application/inkml+xml"/>
  <Override PartName="/ppt/ink/ink2082.xml" ContentType="application/inkml+xml"/>
  <Override PartName="/ppt/ink/ink2083.xml" ContentType="application/inkml+xml"/>
  <Override PartName="/ppt/ink/ink2084.xml" ContentType="application/inkml+xml"/>
  <Override PartName="/ppt/ink/ink2085.xml" ContentType="application/inkml+xml"/>
  <Override PartName="/ppt/ink/ink2086.xml" ContentType="application/inkml+xml"/>
  <Override PartName="/ppt/ink/ink2087.xml" ContentType="application/inkml+xml"/>
  <Override PartName="/ppt/ink/ink2088.xml" ContentType="application/inkml+xml"/>
  <Override PartName="/ppt/ink/ink2089.xml" ContentType="application/inkml+xml"/>
  <Override PartName="/ppt/ink/ink2090.xml" ContentType="application/inkml+xml"/>
  <Override PartName="/ppt/ink/ink2091.xml" ContentType="application/inkml+xml"/>
  <Override PartName="/ppt/ink/ink2092.xml" ContentType="application/inkml+xml"/>
  <Override PartName="/ppt/ink/ink2093.xml" ContentType="application/inkml+xml"/>
  <Override PartName="/ppt/ink/ink2094.xml" ContentType="application/inkml+xml"/>
  <Override PartName="/ppt/ink/ink2095.xml" ContentType="application/inkml+xml"/>
  <Override PartName="/ppt/ink/ink2096.xml" ContentType="application/inkml+xml"/>
  <Override PartName="/ppt/ink/ink2097.xml" ContentType="application/inkml+xml"/>
  <Override PartName="/ppt/ink/ink2098.xml" ContentType="application/inkml+xml"/>
  <Override PartName="/ppt/ink/ink2099.xml" ContentType="application/inkml+xml"/>
  <Override PartName="/ppt/ink/ink2100.xml" ContentType="application/inkml+xml"/>
  <Override PartName="/ppt/ink/ink2101.xml" ContentType="application/inkml+xml"/>
  <Override PartName="/ppt/ink/ink2102.xml" ContentType="application/inkml+xml"/>
  <Override PartName="/ppt/ink/ink2103.xml" ContentType="application/inkml+xml"/>
  <Override PartName="/ppt/ink/ink2104.xml" ContentType="application/inkml+xml"/>
  <Override PartName="/ppt/ink/ink2105.xml" ContentType="application/inkml+xml"/>
  <Override PartName="/ppt/ink/ink2106.xml" ContentType="application/inkml+xml"/>
  <Override PartName="/ppt/ink/ink2107.xml" ContentType="application/inkml+xml"/>
  <Override PartName="/ppt/ink/ink2108.xml" ContentType="application/inkml+xml"/>
  <Override PartName="/ppt/ink/ink2109.xml" ContentType="application/inkml+xml"/>
  <Override PartName="/ppt/ink/ink2110.xml" ContentType="application/inkml+xml"/>
  <Override PartName="/ppt/ink/ink2111.xml" ContentType="application/inkml+xml"/>
  <Override PartName="/ppt/ink/ink2112.xml" ContentType="application/inkml+xml"/>
  <Override PartName="/ppt/ink/ink2113.xml" ContentType="application/inkml+xml"/>
  <Override PartName="/ppt/ink/ink2114.xml" ContentType="application/inkml+xml"/>
  <Override PartName="/ppt/ink/ink2115.xml" ContentType="application/inkml+xml"/>
  <Override PartName="/ppt/ink/ink2116.xml" ContentType="application/inkml+xml"/>
  <Override PartName="/ppt/ink/ink2117.xml" ContentType="application/inkml+xml"/>
  <Override PartName="/ppt/ink/ink2118.xml" ContentType="application/inkml+xml"/>
  <Override PartName="/ppt/ink/ink2119.xml" ContentType="application/inkml+xml"/>
  <Override PartName="/ppt/ink/ink2120.xml" ContentType="application/inkml+xml"/>
  <Override PartName="/ppt/ink/ink2121.xml" ContentType="application/inkml+xml"/>
  <Override PartName="/ppt/ink/ink2122.xml" ContentType="application/inkml+xml"/>
  <Override PartName="/ppt/ink/ink2123.xml" ContentType="application/inkml+xml"/>
  <Override PartName="/ppt/ink/ink2124.xml" ContentType="application/inkml+xml"/>
  <Override PartName="/ppt/ink/ink2125.xml" ContentType="application/inkml+xml"/>
  <Override PartName="/ppt/ink/ink2126.xml" ContentType="application/inkml+xml"/>
  <Override PartName="/ppt/ink/ink2127.xml" ContentType="application/inkml+xml"/>
  <Override PartName="/ppt/ink/ink2128.xml" ContentType="application/inkml+xml"/>
  <Override PartName="/ppt/ink/ink2129.xml" ContentType="application/inkml+xml"/>
  <Override PartName="/ppt/ink/ink2130.xml" ContentType="application/inkml+xml"/>
  <Override PartName="/ppt/ink/ink2131.xml" ContentType="application/inkml+xml"/>
  <Override PartName="/ppt/ink/ink2132.xml" ContentType="application/inkml+xml"/>
  <Override PartName="/ppt/ink/ink2133.xml" ContentType="application/inkml+xml"/>
  <Override PartName="/ppt/ink/ink2134.xml" ContentType="application/inkml+xml"/>
  <Override PartName="/ppt/ink/ink2135.xml" ContentType="application/inkml+xml"/>
  <Override PartName="/ppt/ink/ink2136.xml" ContentType="application/inkml+xml"/>
  <Override PartName="/ppt/ink/ink2137.xml" ContentType="application/inkml+xml"/>
  <Override PartName="/ppt/ink/ink2138.xml" ContentType="application/inkml+xml"/>
  <Override PartName="/ppt/ink/ink2139.xml" ContentType="application/inkml+xml"/>
  <Override PartName="/ppt/ink/ink2140.xml" ContentType="application/inkml+xml"/>
  <Override PartName="/ppt/ink/ink2141.xml" ContentType="application/inkml+xml"/>
  <Override PartName="/ppt/ink/ink2142.xml" ContentType="application/inkml+xml"/>
  <Override PartName="/ppt/ink/ink2143.xml" ContentType="application/inkml+xml"/>
  <Override PartName="/ppt/ink/ink2144.xml" ContentType="application/inkml+xml"/>
  <Override PartName="/ppt/ink/ink2145.xml" ContentType="application/inkml+xml"/>
  <Override PartName="/ppt/ink/ink2146.xml" ContentType="application/inkml+xml"/>
  <Override PartName="/ppt/ink/ink2147.xml" ContentType="application/inkml+xml"/>
  <Override PartName="/ppt/ink/ink2148.xml" ContentType="application/inkml+xml"/>
  <Override PartName="/ppt/ink/ink2149.xml" ContentType="application/inkml+xml"/>
  <Override PartName="/ppt/ink/ink2150.xml" ContentType="application/inkml+xml"/>
  <Override PartName="/ppt/ink/ink2151.xml" ContentType="application/inkml+xml"/>
  <Override PartName="/ppt/ink/ink2152.xml" ContentType="application/inkml+xml"/>
  <Override PartName="/ppt/ink/ink2153.xml" ContentType="application/inkml+xml"/>
  <Override PartName="/ppt/ink/ink2154.xml" ContentType="application/inkml+xml"/>
  <Override PartName="/ppt/ink/ink2155.xml" ContentType="application/inkml+xml"/>
  <Override PartName="/ppt/ink/ink2156.xml" ContentType="application/inkml+xml"/>
  <Override PartName="/ppt/ink/ink2157.xml" ContentType="application/inkml+xml"/>
  <Override PartName="/ppt/ink/ink2158.xml" ContentType="application/inkml+xml"/>
  <Override PartName="/ppt/ink/ink2159.xml" ContentType="application/inkml+xml"/>
  <Override PartName="/ppt/ink/ink2160.xml" ContentType="application/inkml+xml"/>
  <Override PartName="/ppt/ink/ink2161.xml" ContentType="application/inkml+xml"/>
  <Override PartName="/ppt/ink/ink2162.xml" ContentType="application/inkml+xml"/>
  <Override PartName="/ppt/ink/ink2163.xml" ContentType="application/inkml+xml"/>
  <Override PartName="/ppt/ink/ink2164.xml" ContentType="application/inkml+xml"/>
  <Override PartName="/ppt/ink/ink2165.xml" ContentType="application/inkml+xml"/>
  <Override PartName="/ppt/ink/ink2166.xml" ContentType="application/inkml+xml"/>
  <Override PartName="/ppt/ink/ink2167.xml" ContentType="application/inkml+xml"/>
  <Override PartName="/ppt/ink/ink2168.xml" ContentType="application/inkml+xml"/>
  <Override PartName="/ppt/ink/ink2169.xml" ContentType="application/inkml+xml"/>
  <Override PartName="/ppt/ink/ink2170.xml" ContentType="application/inkml+xml"/>
  <Override PartName="/ppt/ink/ink2171.xml" ContentType="application/inkml+xml"/>
  <Override PartName="/ppt/ink/ink2172.xml" ContentType="application/inkml+xml"/>
  <Override PartName="/ppt/ink/ink2173.xml" ContentType="application/inkml+xml"/>
  <Override PartName="/ppt/ink/ink2174.xml" ContentType="application/inkml+xml"/>
  <Override PartName="/ppt/ink/ink2175.xml" ContentType="application/inkml+xml"/>
  <Override PartName="/ppt/ink/ink2176.xml" ContentType="application/inkml+xml"/>
  <Override PartName="/ppt/ink/ink2177.xml" ContentType="application/inkml+xml"/>
  <Override PartName="/ppt/ink/ink2178.xml" ContentType="application/inkml+xml"/>
  <Override PartName="/ppt/ink/ink2179.xml" ContentType="application/inkml+xml"/>
  <Override PartName="/ppt/ink/ink2180.xml" ContentType="application/inkml+xml"/>
  <Override PartName="/ppt/ink/ink2181.xml" ContentType="application/inkml+xml"/>
  <Override PartName="/ppt/ink/ink2182.xml" ContentType="application/inkml+xml"/>
  <Override PartName="/ppt/ink/ink2183.xml" ContentType="application/inkml+xml"/>
  <Override PartName="/ppt/ink/ink2184.xml" ContentType="application/inkml+xml"/>
  <Override PartName="/ppt/ink/ink2185.xml" ContentType="application/inkml+xml"/>
  <Override PartName="/ppt/ink/ink2186.xml" ContentType="application/inkml+xml"/>
  <Override PartName="/ppt/ink/ink2187.xml" ContentType="application/inkml+xml"/>
  <Override PartName="/ppt/ink/ink2188.xml" ContentType="application/inkml+xml"/>
  <Override PartName="/ppt/ink/ink2189.xml" ContentType="application/inkml+xml"/>
  <Override PartName="/ppt/ink/ink2190.xml" ContentType="application/inkml+xml"/>
  <Override PartName="/ppt/ink/ink2191.xml" ContentType="application/inkml+xml"/>
  <Override PartName="/ppt/ink/ink2192.xml" ContentType="application/inkml+xml"/>
  <Override PartName="/ppt/ink/ink2193.xml" ContentType="application/inkml+xml"/>
  <Override PartName="/ppt/ink/ink2194.xml" ContentType="application/inkml+xml"/>
  <Override PartName="/ppt/ink/ink2195.xml" ContentType="application/inkml+xml"/>
  <Override PartName="/ppt/ink/ink2196.xml" ContentType="application/inkml+xml"/>
  <Override PartName="/ppt/ink/ink2197.xml" ContentType="application/inkml+xml"/>
  <Override PartName="/ppt/ink/ink2198.xml" ContentType="application/inkml+xml"/>
  <Override PartName="/ppt/ink/ink2199.xml" ContentType="application/inkml+xml"/>
  <Override PartName="/ppt/ink/ink2200.xml" ContentType="application/inkml+xml"/>
  <Override PartName="/ppt/ink/ink2201.xml" ContentType="application/inkml+xml"/>
  <Override PartName="/ppt/ink/ink2202.xml" ContentType="application/inkml+xml"/>
  <Override PartName="/ppt/ink/ink2203.xml" ContentType="application/inkml+xml"/>
  <Override PartName="/ppt/ink/ink2204.xml" ContentType="application/inkml+xml"/>
  <Override PartName="/ppt/ink/ink2205.xml" ContentType="application/inkml+xml"/>
  <Override PartName="/ppt/ink/ink2206.xml" ContentType="application/inkml+xml"/>
  <Override PartName="/ppt/ink/ink2207.xml" ContentType="application/inkml+xml"/>
  <Override PartName="/ppt/ink/ink2208.xml" ContentType="application/inkml+xml"/>
  <Override PartName="/ppt/ink/ink2209.xml" ContentType="application/inkml+xml"/>
  <Override PartName="/ppt/ink/ink2210.xml" ContentType="application/inkml+xml"/>
  <Override PartName="/ppt/ink/ink2211.xml" ContentType="application/inkml+xml"/>
  <Override PartName="/ppt/ink/ink2212.xml" ContentType="application/inkml+xml"/>
  <Override PartName="/ppt/ink/ink2213.xml" ContentType="application/inkml+xml"/>
  <Override PartName="/ppt/ink/ink2214.xml" ContentType="application/inkml+xml"/>
  <Override PartName="/ppt/ink/ink2215.xml" ContentType="application/inkml+xml"/>
  <Override PartName="/ppt/ink/ink2216.xml" ContentType="application/inkml+xml"/>
  <Override PartName="/ppt/ink/ink2217.xml" ContentType="application/inkml+xml"/>
  <Override PartName="/ppt/ink/ink2218.xml" ContentType="application/inkml+xml"/>
  <Override PartName="/ppt/ink/ink2219.xml" ContentType="application/inkml+xml"/>
  <Override PartName="/ppt/ink/ink2220.xml" ContentType="application/inkml+xml"/>
  <Override PartName="/ppt/ink/ink2221.xml" ContentType="application/inkml+xml"/>
  <Override PartName="/ppt/ink/ink2222.xml" ContentType="application/inkml+xml"/>
  <Override PartName="/ppt/ink/ink2223.xml" ContentType="application/inkml+xml"/>
  <Override PartName="/ppt/ink/ink2224.xml" ContentType="application/inkml+xml"/>
  <Override PartName="/ppt/ink/ink2225.xml" ContentType="application/inkml+xml"/>
  <Override PartName="/ppt/ink/ink2226.xml" ContentType="application/inkml+xml"/>
  <Override PartName="/ppt/ink/ink2227.xml" ContentType="application/inkml+xml"/>
  <Override PartName="/ppt/ink/ink2228.xml" ContentType="application/inkml+xml"/>
  <Override PartName="/ppt/ink/ink2229.xml" ContentType="application/inkml+xml"/>
  <Override PartName="/ppt/ink/ink2230.xml" ContentType="application/inkml+xml"/>
  <Override PartName="/ppt/ink/ink2231.xml" ContentType="application/inkml+xml"/>
  <Override PartName="/ppt/ink/ink2232.xml" ContentType="application/inkml+xml"/>
  <Override PartName="/ppt/ink/ink2233.xml" ContentType="application/inkml+xml"/>
  <Override PartName="/ppt/ink/ink2234.xml" ContentType="application/inkml+xml"/>
  <Override PartName="/ppt/ink/ink2235.xml" ContentType="application/inkml+xml"/>
  <Override PartName="/ppt/ink/ink2236.xml" ContentType="application/inkml+xml"/>
  <Override PartName="/ppt/ink/ink2237.xml" ContentType="application/inkml+xml"/>
  <Override PartName="/ppt/ink/ink2238.xml" ContentType="application/inkml+xml"/>
  <Override PartName="/ppt/ink/ink2239.xml" ContentType="application/inkml+xml"/>
  <Override PartName="/ppt/ink/ink2240.xml" ContentType="application/inkml+xml"/>
  <Override PartName="/ppt/ink/ink2241.xml" ContentType="application/inkml+xml"/>
  <Override PartName="/ppt/ink/ink2242.xml" ContentType="application/inkml+xml"/>
  <Override PartName="/ppt/ink/ink2243.xml" ContentType="application/inkml+xml"/>
  <Override PartName="/ppt/ink/ink2244.xml" ContentType="application/inkml+xml"/>
  <Override PartName="/ppt/ink/ink2245.xml" ContentType="application/inkml+xml"/>
  <Override PartName="/ppt/ink/ink2246.xml" ContentType="application/inkml+xml"/>
  <Override PartName="/ppt/ink/ink2247.xml" ContentType="application/inkml+xml"/>
  <Override PartName="/ppt/ink/ink2248.xml" ContentType="application/inkml+xml"/>
  <Override PartName="/ppt/ink/ink2249.xml" ContentType="application/inkml+xml"/>
  <Override PartName="/ppt/ink/ink2250.xml" ContentType="application/inkml+xml"/>
  <Override PartName="/ppt/ink/ink2251.xml" ContentType="application/inkml+xml"/>
  <Override PartName="/ppt/ink/ink2252.xml" ContentType="application/inkml+xml"/>
  <Override PartName="/ppt/ink/ink2253.xml" ContentType="application/inkml+xml"/>
  <Override PartName="/ppt/ink/ink2254.xml" ContentType="application/inkml+xml"/>
  <Override PartName="/ppt/ink/ink2255.xml" ContentType="application/inkml+xml"/>
  <Override PartName="/ppt/ink/ink2256.xml" ContentType="application/inkml+xml"/>
  <Override PartName="/ppt/ink/ink2257.xml" ContentType="application/inkml+xml"/>
  <Override PartName="/ppt/ink/ink2258.xml" ContentType="application/inkml+xml"/>
  <Override PartName="/ppt/ink/ink2259.xml" ContentType="application/inkml+xml"/>
  <Override PartName="/ppt/ink/ink2260.xml" ContentType="application/inkml+xml"/>
  <Override PartName="/ppt/ink/ink2261.xml" ContentType="application/inkml+xml"/>
  <Override PartName="/ppt/ink/ink2262.xml" ContentType="application/inkml+xml"/>
  <Override PartName="/ppt/ink/ink2263.xml" ContentType="application/inkml+xml"/>
  <Override PartName="/ppt/ink/ink2264.xml" ContentType="application/inkml+xml"/>
  <Override PartName="/ppt/ink/ink2265.xml" ContentType="application/inkml+xml"/>
  <Override PartName="/ppt/ink/ink2266.xml" ContentType="application/inkml+xml"/>
  <Override PartName="/ppt/ink/ink2267.xml" ContentType="application/inkml+xml"/>
  <Override PartName="/ppt/ink/ink2268.xml" ContentType="application/inkml+xml"/>
  <Override PartName="/ppt/ink/ink2269.xml" ContentType="application/inkml+xml"/>
  <Override PartName="/ppt/ink/ink2270.xml" ContentType="application/inkml+xml"/>
  <Override PartName="/ppt/ink/ink2271.xml" ContentType="application/inkml+xml"/>
  <Override PartName="/ppt/ink/ink2272.xml" ContentType="application/inkml+xml"/>
  <Override PartName="/ppt/ink/ink2273.xml" ContentType="application/inkml+xml"/>
  <Override PartName="/ppt/ink/ink2274.xml" ContentType="application/inkml+xml"/>
  <Override PartName="/ppt/ink/ink2275.xml" ContentType="application/inkml+xml"/>
  <Override PartName="/ppt/ink/ink2276.xml" ContentType="application/inkml+xml"/>
  <Override PartName="/ppt/ink/ink2277.xml" ContentType="application/inkml+xml"/>
  <Override PartName="/ppt/ink/ink2278.xml" ContentType="application/inkml+xml"/>
  <Override PartName="/ppt/ink/ink2279.xml" ContentType="application/inkml+xml"/>
  <Override PartName="/ppt/ink/ink2280.xml" ContentType="application/inkml+xml"/>
  <Override PartName="/ppt/ink/ink2281.xml" ContentType="application/inkml+xml"/>
  <Override PartName="/ppt/ink/ink2282.xml" ContentType="application/inkml+xml"/>
  <Override PartName="/ppt/ink/ink2283.xml" ContentType="application/inkml+xml"/>
  <Override PartName="/ppt/ink/ink2284.xml" ContentType="application/inkml+xml"/>
  <Override PartName="/ppt/ink/ink2285.xml" ContentType="application/inkml+xml"/>
  <Override PartName="/ppt/ink/ink2286.xml" ContentType="application/inkml+xml"/>
  <Override PartName="/ppt/ink/ink2287.xml" ContentType="application/inkml+xml"/>
  <Override PartName="/ppt/ink/ink2288.xml" ContentType="application/inkml+xml"/>
  <Override PartName="/ppt/ink/ink2289.xml" ContentType="application/inkml+xml"/>
  <Override PartName="/ppt/ink/ink2290.xml" ContentType="application/inkml+xml"/>
  <Override PartName="/ppt/ink/ink2291.xml" ContentType="application/inkml+xml"/>
  <Override PartName="/ppt/ink/ink2292.xml" ContentType="application/inkml+xml"/>
  <Override PartName="/ppt/ink/ink2293.xml" ContentType="application/inkml+xml"/>
  <Override PartName="/ppt/ink/ink2294.xml" ContentType="application/inkml+xml"/>
  <Override PartName="/ppt/ink/ink2295.xml" ContentType="application/inkml+xml"/>
  <Override PartName="/ppt/ink/ink2296.xml" ContentType="application/inkml+xml"/>
  <Override PartName="/ppt/ink/ink2297.xml" ContentType="application/inkml+xml"/>
  <Override PartName="/ppt/ink/ink2298.xml" ContentType="application/inkml+xml"/>
  <Override PartName="/ppt/ink/ink2299.xml" ContentType="application/inkml+xml"/>
  <Override PartName="/ppt/ink/ink2300.xml" ContentType="application/inkml+xml"/>
  <Override PartName="/ppt/ink/ink2301.xml" ContentType="application/inkml+xml"/>
  <Override PartName="/ppt/ink/ink2302.xml" ContentType="application/inkml+xml"/>
  <Override PartName="/ppt/ink/ink2303.xml" ContentType="application/inkml+xml"/>
  <Override PartName="/ppt/ink/ink2304.xml" ContentType="application/inkml+xml"/>
  <Override PartName="/ppt/ink/ink2305.xml" ContentType="application/inkml+xml"/>
  <Override PartName="/ppt/ink/ink2306.xml" ContentType="application/inkml+xml"/>
  <Override PartName="/ppt/ink/ink2307.xml" ContentType="application/inkml+xml"/>
  <Override PartName="/ppt/ink/ink2308.xml" ContentType="application/inkml+xml"/>
  <Override PartName="/ppt/ink/ink2309.xml" ContentType="application/inkml+xml"/>
  <Override PartName="/ppt/ink/ink2310.xml" ContentType="application/inkml+xml"/>
  <Override PartName="/ppt/ink/ink2311.xml" ContentType="application/inkml+xml"/>
  <Override PartName="/ppt/ink/ink2312.xml" ContentType="application/inkml+xml"/>
  <Override PartName="/ppt/ink/ink2313.xml" ContentType="application/inkml+xml"/>
  <Override PartName="/ppt/ink/ink2314.xml" ContentType="application/inkml+xml"/>
  <Override PartName="/ppt/ink/ink2315.xml" ContentType="application/inkml+xml"/>
  <Override PartName="/ppt/ink/ink2316.xml" ContentType="application/inkml+xml"/>
  <Override PartName="/ppt/ink/ink2317.xml" ContentType="application/inkml+xml"/>
  <Override PartName="/ppt/ink/ink2318.xml" ContentType="application/inkml+xml"/>
  <Override PartName="/ppt/ink/ink2319.xml" ContentType="application/inkml+xml"/>
  <Override PartName="/ppt/ink/ink2320.xml" ContentType="application/inkml+xml"/>
  <Override PartName="/ppt/ink/ink2321.xml" ContentType="application/inkml+xml"/>
  <Override PartName="/ppt/ink/ink2322.xml" ContentType="application/inkml+xml"/>
  <Override PartName="/ppt/ink/ink2323.xml" ContentType="application/inkml+xml"/>
  <Override PartName="/ppt/ink/ink2324.xml" ContentType="application/inkml+xml"/>
  <Override PartName="/ppt/ink/ink2325.xml" ContentType="application/inkml+xml"/>
  <Override PartName="/ppt/ink/ink2326.xml" ContentType="application/inkml+xml"/>
  <Override PartName="/ppt/ink/ink2327.xml" ContentType="application/inkml+xml"/>
  <Override PartName="/ppt/ink/ink2328.xml" ContentType="application/inkml+xml"/>
  <Override PartName="/ppt/ink/ink2329.xml" ContentType="application/inkml+xml"/>
  <Override PartName="/ppt/ink/ink2330.xml" ContentType="application/inkml+xml"/>
  <Override PartName="/ppt/ink/ink2331.xml" ContentType="application/inkml+xml"/>
  <Override PartName="/ppt/ink/ink2332.xml" ContentType="application/inkml+xml"/>
  <Override PartName="/ppt/ink/ink2333.xml" ContentType="application/inkml+xml"/>
  <Override PartName="/ppt/ink/ink2334.xml" ContentType="application/inkml+xml"/>
  <Override PartName="/ppt/ink/ink2335.xml" ContentType="application/inkml+xml"/>
  <Override PartName="/ppt/ink/ink2336.xml" ContentType="application/inkml+xml"/>
  <Override PartName="/ppt/ink/ink2337.xml" ContentType="application/inkml+xml"/>
  <Override PartName="/ppt/ink/ink2338.xml" ContentType="application/inkml+xml"/>
  <Override PartName="/ppt/ink/ink2339.xml" ContentType="application/inkml+xml"/>
  <Override PartName="/ppt/ink/ink2340.xml" ContentType="application/inkml+xml"/>
  <Override PartName="/ppt/ink/ink2341.xml" ContentType="application/inkml+xml"/>
  <Override PartName="/ppt/ink/ink2342.xml" ContentType="application/inkml+xml"/>
  <Override PartName="/ppt/ink/ink2343.xml" ContentType="application/inkml+xml"/>
  <Override PartName="/ppt/ink/ink2344.xml" ContentType="application/inkml+xml"/>
  <Override PartName="/ppt/ink/ink2345.xml" ContentType="application/inkml+xml"/>
  <Override PartName="/ppt/ink/ink2346.xml" ContentType="application/inkml+xml"/>
  <Override PartName="/ppt/ink/ink2347.xml" ContentType="application/inkml+xml"/>
  <Override PartName="/ppt/ink/ink2348.xml" ContentType="application/inkml+xml"/>
  <Override PartName="/ppt/ink/ink2349.xml" ContentType="application/inkml+xml"/>
  <Override PartName="/ppt/ink/ink2350.xml" ContentType="application/inkml+xml"/>
  <Override PartName="/ppt/ink/ink2351.xml" ContentType="application/inkml+xml"/>
  <Override PartName="/ppt/ink/ink2352.xml" ContentType="application/inkml+xml"/>
  <Override PartName="/ppt/ink/ink2353.xml" ContentType="application/inkml+xml"/>
  <Override PartName="/ppt/ink/ink2354.xml" ContentType="application/inkml+xml"/>
  <Override PartName="/ppt/ink/ink2355.xml" ContentType="application/inkml+xml"/>
  <Override PartName="/ppt/ink/ink2356.xml" ContentType="application/inkml+xml"/>
  <Override PartName="/ppt/ink/ink2357.xml" ContentType="application/inkml+xml"/>
  <Override PartName="/ppt/ink/ink2358.xml" ContentType="application/inkml+xml"/>
  <Override PartName="/ppt/ink/ink2359.xml" ContentType="application/inkml+xml"/>
  <Override PartName="/ppt/ink/ink2360.xml" ContentType="application/inkml+xml"/>
  <Override PartName="/ppt/ink/ink2361.xml" ContentType="application/inkml+xml"/>
  <Override PartName="/ppt/ink/ink2362.xml" ContentType="application/inkml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ink/ink2363.xml" ContentType="application/inkml+xml"/>
  <Override PartName="/ppt/ink/ink2364.xml" ContentType="application/inkml+xml"/>
  <Override PartName="/ppt/ink/ink2365.xml" ContentType="application/inkml+xml"/>
  <Override PartName="/ppt/ink/ink2366.xml" ContentType="application/inkml+xml"/>
  <Override PartName="/ppt/ink/ink2367.xml" ContentType="application/inkml+xml"/>
  <Override PartName="/ppt/ink/ink2368.xml" ContentType="application/inkml+xml"/>
  <Override PartName="/ppt/ink/ink2369.xml" ContentType="application/inkml+xml"/>
  <Override PartName="/ppt/notesSlides/notesSlide16.xml" ContentType="application/vnd.openxmlformats-officedocument.presentationml.notesSlide+xml"/>
  <Override PartName="/ppt/ink/ink2370.xml" ContentType="application/inkml+xml"/>
  <Override PartName="/ppt/notesSlides/notesSlide17.xml" ContentType="application/vnd.openxmlformats-officedocument.presentationml.notesSlide+xml"/>
  <Override PartName="/ppt/ink/ink2371.xml" ContentType="application/inkml+xml"/>
  <Override PartName="/ppt/ink/ink2372.xml" ContentType="application/inkml+xml"/>
  <Override PartName="/ppt/ink/ink2373.xml" ContentType="application/inkml+xml"/>
  <Override PartName="/ppt/ink/ink2374.xml" ContentType="application/inkml+xml"/>
  <Override PartName="/ppt/ink/ink2375.xml" ContentType="application/inkml+xml"/>
  <Override PartName="/ppt/ink/ink2376.xml" ContentType="application/inkml+xml"/>
  <Override PartName="/ppt/ink/ink2377.xml" ContentType="application/inkml+xml"/>
  <Override PartName="/ppt/ink/ink2378.xml" ContentType="application/inkml+xml"/>
  <Override PartName="/ppt/ink/ink2379.xml" ContentType="application/inkml+xml"/>
  <Override PartName="/ppt/ink/ink2380.xml" ContentType="application/inkml+xml"/>
  <Override PartName="/ppt/ink/ink2381.xml" ContentType="application/inkml+xml"/>
  <Override PartName="/ppt/ink/ink2382.xml" ContentType="application/inkml+xml"/>
  <Override PartName="/ppt/ink/ink2383.xml" ContentType="application/inkml+xml"/>
  <Override PartName="/ppt/ink/ink2384.xml" ContentType="application/inkml+xml"/>
  <Override PartName="/ppt/ink/ink2385.xml" ContentType="application/inkml+xml"/>
  <Override PartName="/ppt/ink/ink2386.xml" ContentType="application/inkml+xml"/>
  <Override PartName="/ppt/ink/ink2387.xml" ContentType="application/inkml+xml"/>
  <Override PartName="/ppt/ink/ink2388.xml" ContentType="application/inkml+xml"/>
  <Override PartName="/ppt/ink/ink2389.xml" ContentType="application/inkml+xml"/>
  <Override PartName="/ppt/ink/ink2390.xml" ContentType="application/inkml+xml"/>
  <Override PartName="/ppt/ink/ink2391.xml" ContentType="application/inkml+xml"/>
  <Override PartName="/ppt/ink/ink2392.xml" ContentType="application/inkml+xml"/>
  <Override PartName="/ppt/ink/ink2393.xml" ContentType="application/inkml+xml"/>
  <Override PartName="/ppt/ink/ink2394.xml" ContentType="application/inkml+xml"/>
  <Override PartName="/ppt/ink/ink2395.xml" ContentType="application/inkml+xml"/>
  <Override PartName="/ppt/ink/ink2396.xml" ContentType="application/inkml+xml"/>
  <Override PartName="/ppt/ink/ink2397.xml" ContentType="application/inkml+xml"/>
  <Override PartName="/ppt/ink/ink2398.xml" ContentType="application/inkml+xml"/>
  <Override PartName="/ppt/ink/ink2399.xml" ContentType="application/inkml+xml"/>
  <Override PartName="/ppt/ink/ink2400.xml" ContentType="application/inkml+xml"/>
  <Override PartName="/ppt/ink/ink2401.xml" ContentType="application/inkml+xml"/>
  <Override PartName="/ppt/ink/ink2402.xml" ContentType="application/inkml+xml"/>
  <Override PartName="/ppt/ink/ink2403.xml" ContentType="application/inkml+xml"/>
  <Override PartName="/ppt/ink/ink2404.xml" ContentType="application/inkml+xml"/>
  <Override PartName="/ppt/ink/ink2405.xml" ContentType="application/inkml+xml"/>
  <Override PartName="/ppt/ink/ink2406.xml" ContentType="application/inkml+xml"/>
  <Override PartName="/ppt/ink/ink2407.xml" ContentType="application/inkml+xml"/>
  <Override PartName="/ppt/ink/ink2408.xml" ContentType="application/inkml+xml"/>
  <Override PartName="/ppt/ink/ink2409.xml" ContentType="application/inkml+xml"/>
  <Override PartName="/ppt/ink/ink2410.xml" ContentType="application/inkml+xml"/>
  <Override PartName="/ppt/ink/ink2411.xml" ContentType="application/inkml+xml"/>
  <Override PartName="/ppt/ink/ink2412.xml" ContentType="application/inkml+xml"/>
  <Override PartName="/ppt/ink/ink2413.xml" ContentType="application/inkml+xml"/>
  <Override PartName="/ppt/ink/ink2414.xml" ContentType="application/inkml+xml"/>
  <Override PartName="/ppt/ink/ink2415.xml" ContentType="application/inkml+xml"/>
  <Override PartName="/ppt/ink/ink2416.xml" ContentType="application/inkml+xml"/>
  <Override PartName="/ppt/ink/ink2417.xml" ContentType="application/inkml+xml"/>
  <Override PartName="/ppt/ink/ink2418.xml" ContentType="application/inkml+xml"/>
  <Override PartName="/ppt/ink/ink2419.xml" ContentType="application/inkml+xml"/>
  <Override PartName="/ppt/ink/ink2420.xml" ContentType="application/inkml+xml"/>
  <Override PartName="/ppt/ink/ink2421.xml" ContentType="application/inkml+xml"/>
  <Override PartName="/ppt/ink/ink2422.xml" ContentType="application/inkml+xml"/>
  <Override PartName="/ppt/ink/ink2423.xml" ContentType="application/inkml+xml"/>
  <Override PartName="/ppt/ink/ink2424.xml" ContentType="application/inkml+xml"/>
  <Override PartName="/ppt/ink/ink2425.xml" ContentType="application/inkml+xml"/>
  <Override PartName="/ppt/ink/ink2426.xml" ContentType="application/inkml+xml"/>
  <Override PartName="/ppt/ink/ink2427.xml" ContentType="application/inkml+xml"/>
  <Override PartName="/ppt/ink/ink2428.xml" ContentType="application/inkml+xml"/>
  <Override PartName="/ppt/ink/ink2429.xml" ContentType="application/inkml+xml"/>
  <Override PartName="/ppt/ink/ink2430.xml" ContentType="application/inkml+xml"/>
  <Override PartName="/ppt/ink/ink2431.xml" ContentType="application/inkml+xml"/>
  <Override PartName="/ppt/ink/ink2432.xml" ContentType="application/inkml+xml"/>
  <Override PartName="/ppt/ink/ink2433.xml" ContentType="application/inkml+xml"/>
  <Override PartName="/ppt/ink/ink2434.xml" ContentType="application/inkml+xml"/>
  <Override PartName="/ppt/ink/ink2435.xml" ContentType="application/inkml+xml"/>
  <Override PartName="/ppt/ink/ink2436.xml" ContentType="application/inkml+xml"/>
  <Override PartName="/ppt/ink/ink2437.xml" ContentType="application/inkml+xml"/>
  <Override PartName="/ppt/ink/ink2438.xml" ContentType="application/inkml+xml"/>
  <Override PartName="/ppt/ink/ink2439.xml" ContentType="application/inkml+xml"/>
  <Override PartName="/ppt/ink/ink2440.xml" ContentType="application/inkml+xml"/>
  <Override PartName="/ppt/ink/ink2441.xml" ContentType="application/inkml+xml"/>
  <Override PartName="/ppt/ink/ink2442.xml" ContentType="application/inkml+xml"/>
  <Override PartName="/ppt/ink/ink2443.xml" ContentType="application/inkml+xml"/>
  <Override PartName="/ppt/ink/ink2444.xml" ContentType="application/inkml+xml"/>
  <Override PartName="/ppt/ink/ink2445.xml" ContentType="application/inkml+xml"/>
  <Override PartName="/ppt/ink/ink2446.xml" ContentType="application/inkml+xml"/>
  <Override PartName="/ppt/ink/ink2447.xml" ContentType="application/inkml+xml"/>
  <Override PartName="/ppt/ink/ink2448.xml" ContentType="application/inkml+xml"/>
  <Override PartName="/ppt/ink/ink2449.xml" ContentType="application/inkml+xml"/>
  <Override PartName="/ppt/ink/ink2450.xml" ContentType="application/inkml+xml"/>
  <Override PartName="/ppt/ink/ink2451.xml" ContentType="application/inkml+xml"/>
  <Override PartName="/ppt/ink/ink2452.xml" ContentType="application/inkml+xml"/>
  <Override PartName="/ppt/ink/ink2453.xml" ContentType="application/inkml+xml"/>
  <Override PartName="/ppt/ink/ink2454.xml" ContentType="application/inkml+xml"/>
  <Override PartName="/ppt/ink/ink2455.xml" ContentType="application/inkml+xml"/>
  <Override PartName="/ppt/ink/ink2456.xml" ContentType="application/inkml+xml"/>
  <Override PartName="/ppt/ink/ink2457.xml" ContentType="application/inkml+xml"/>
  <Override PartName="/ppt/ink/ink2458.xml" ContentType="application/inkml+xml"/>
  <Override PartName="/ppt/ink/ink2459.xml" ContentType="application/inkml+xml"/>
  <Override PartName="/ppt/ink/ink2460.xml" ContentType="application/inkml+xml"/>
  <Override PartName="/ppt/ink/ink2461.xml" ContentType="application/inkml+xml"/>
  <Override PartName="/ppt/ink/ink2462.xml" ContentType="application/inkml+xml"/>
  <Override PartName="/ppt/ink/ink2463.xml" ContentType="application/inkml+xml"/>
  <Override PartName="/ppt/ink/ink2464.xml" ContentType="application/inkml+xml"/>
  <Override PartName="/ppt/ink/ink2465.xml" ContentType="application/inkml+xml"/>
  <Override PartName="/ppt/ink/ink2466.xml" ContentType="application/inkml+xml"/>
  <Override PartName="/ppt/ink/ink2467.xml" ContentType="application/inkml+xml"/>
  <Override PartName="/ppt/ink/ink2468.xml" ContentType="application/inkml+xml"/>
  <Override PartName="/ppt/ink/ink2469.xml" ContentType="application/inkml+xml"/>
  <Override PartName="/ppt/ink/ink2470.xml" ContentType="application/inkml+xml"/>
  <Override PartName="/ppt/ink/ink2471.xml" ContentType="application/inkml+xml"/>
  <Override PartName="/ppt/ink/ink2472.xml" ContentType="application/inkml+xml"/>
  <Override PartName="/ppt/ink/ink2473.xml" ContentType="application/inkml+xml"/>
  <Override PartName="/ppt/ink/ink2474.xml" ContentType="application/inkml+xml"/>
  <Override PartName="/ppt/ink/ink2475.xml" ContentType="application/inkml+xml"/>
  <Override PartName="/ppt/ink/ink2476.xml" ContentType="application/inkml+xml"/>
  <Override PartName="/ppt/ink/ink2477.xml" ContentType="application/inkml+xml"/>
  <Override PartName="/ppt/ink/ink2478.xml" ContentType="application/inkml+xml"/>
  <Override PartName="/ppt/ink/ink2479.xml" ContentType="application/inkml+xml"/>
  <Override PartName="/ppt/ink/ink2480.xml" ContentType="application/inkml+xml"/>
  <Override PartName="/ppt/ink/ink2481.xml" ContentType="application/inkml+xml"/>
  <Override PartName="/ppt/ink/ink2482.xml" ContentType="application/inkml+xml"/>
  <Override PartName="/ppt/ink/ink2483.xml" ContentType="application/inkml+xml"/>
  <Override PartName="/ppt/ink/ink2484.xml" ContentType="application/inkml+xml"/>
  <Override PartName="/ppt/ink/ink2485.xml" ContentType="application/inkml+xml"/>
  <Override PartName="/ppt/ink/ink2486.xml" ContentType="application/inkml+xml"/>
  <Override PartName="/ppt/ink/ink2487.xml" ContentType="application/inkml+xml"/>
  <Override PartName="/ppt/ink/ink2488.xml" ContentType="application/inkml+xml"/>
  <Override PartName="/ppt/ink/ink2489.xml" ContentType="application/inkml+xml"/>
  <Override PartName="/ppt/ink/ink2490.xml" ContentType="application/inkml+xml"/>
  <Override PartName="/ppt/ink/ink2491.xml" ContentType="application/inkml+xml"/>
  <Override PartName="/ppt/ink/ink2492.xml" ContentType="application/inkml+xml"/>
  <Override PartName="/ppt/ink/ink2493.xml" ContentType="application/inkml+xml"/>
  <Override PartName="/ppt/notesSlides/notesSlide18.xml" ContentType="application/vnd.openxmlformats-officedocument.presentationml.notesSlide+xml"/>
  <Override PartName="/ppt/ink/ink2494.xml" ContentType="application/inkml+xml"/>
  <Override PartName="/ppt/ink/ink2495.xml" ContentType="application/inkml+xml"/>
  <Override PartName="/ppt/ink/ink2496.xml" ContentType="application/inkml+xml"/>
  <Override PartName="/ppt/ink/ink2497.xml" ContentType="application/inkml+xml"/>
  <Override PartName="/ppt/ink/ink2498.xml" ContentType="application/inkml+xml"/>
  <Override PartName="/ppt/ink/ink2499.xml" ContentType="application/inkml+xml"/>
  <Override PartName="/ppt/ink/ink2500.xml" ContentType="application/inkml+xml"/>
  <Override PartName="/ppt/ink/ink2501.xml" ContentType="application/inkml+xml"/>
  <Override PartName="/ppt/ink/ink2502.xml" ContentType="application/inkml+xml"/>
  <Override PartName="/ppt/ink/ink2503.xml" ContentType="application/inkml+xml"/>
  <Override PartName="/ppt/ink/ink2504.xml" ContentType="application/inkml+xml"/>
  <Override PartName="/ppt/ink/ink2505.xml" ContentType="application/inkml+xml"/>
  <Override PartName="/ppt/ink/ink2506.xml" ContentType="application/inkml+xml"/>
  <Override PartName="/ppt/ink/ink2507.xml" ContentType="application/inkml+xml"/>
  <Override PartName="/ppt/ink/ink2508.xml" ContentType="application/inkml+xml"/>
  <Override PartName="/ppt/ink/ink2509.xml" ContentType="application/inkml+xml"/>
  <Override PartName="/ppt/ink/ink2510.xml" ContentType="application/inkml+xml"/>
  <Override PartName="/ppt/ink/ink2511.xml" ContentType="application/inkml+xml"/>
  <Override PartName="/ppt/ink/ink2512.xml" ContentType="application/inkml+xml"/>
  <Override PartName="/ppt/ink/ink2513.xml" ContentType="application/inkml+xml"/>
  <Override PartName="/ppt/ink/ink2514.xml" ContentType="application/inkml+xml"/>
  <Override PartName="/ppt/ink/ink2515.xml" ContentType="application/inkml+xml"/>
  <Override PartName="/ppt/ink/ink2516.xml" ContentType="application/inkml+xml"/>
  <Override PartName="/ppt/ink/ink2517.xml" ContentType="application/inkml+xml"/>
  <Override PartName="/ppt/ink/ink2518.xml" ContentType="application/inkml+xml"/>
  <Override PartName="/ppt/ink/ink2519.xml" ContentType="application/inkml+xml"/>
  <Override PartName="/ppt/ink/ink2520.xml" ContentType="application/inkml+xml"/>
  <Override PartName="/ppt/ink/ink2521.xml" ContentType="application/inkml+xml"/>
  <Override PartName="/ppt/ink/ink2522.xml" ContentType="application/inkml+xml"/>
  <Override PartName="/ppt/ink/ink2523.xml" ContentType="application/inkml+xml"/>
  <Override PartName="/ppt/ink/ink2524.xml" ContentType="application/inkml+xml"/>
  <Override PartName="/ppt/ink/ink2525.xml" ContentType="application/inkml+xml"/>
  <Override PartName="/ppt/ink/ink2526.xml" ContentType="application/inkml+xml"/>
  <Override PartName="/ppt/ink/ink2527.xml" ContentType="application/inkml+xml"/>
  <Override PartName="/ppt/ink/ink2528.xml" ContentType="application/inkml+xml"/>
  <Override PartName="/ppt/ink/ink2529.xml" ContentType="application/inkml+xml"/>
  <Override PartName="/ppt/ink/ink2530.xml" ContentType="application/inkml+xml"/>
  <Override PartName="/ppt/ink/ink2531.xml" ContentType="application/inkml+xml"/>
  <Override PartName="/ppt/ink/ink2532.xml" ContentType="application/inkml+xml"/>
  <Override PartName="/ppt/ink/ink2533.xml" ContentType="application/inkml+xml"/>
  <Override PartName="/ppt/ink/ink2534.xml" ContentType="application/inkml+xml"/>
  <Override PartName="/ppt/ink/ink2535.xml" ContentType="application/inkml+xml"/>
  <Override PartName="/ppt/ink/ink2536.xml" ContentType="application/inkml+xml"/>
  <Override PartName="/ppt/ink/ink2537.xml" ContentType="application/inkml+xml"/>
  <Override PartName="/ppt/ink/ink2538.xml" ContentType="application/inkml+xml"/>
  <Override PartName="/ppt/ink/ink2539.xml" ContentType="application/inkml+xml"/>
  <Override PartName="/ppt/ink/ink2540.xml" ContentType="application/inkml+xml"/>
  <Override PartName="/ppt/ink/ink2541.xml" ContentType="application/inkml+xml"/>
  <Override PartName="/ppt/ink/ink2542.xml" ContentType="application/inkml+xml"/>
  <Override PartName="/ppt/ink/ink2543.xml" ContentType="application/inkml+xml"/>
  <Override PartName="/ppt/ink/ink2544.xml" ContentType="application/inkml+xml"/>
  <Override PartName="/ppt/ink/ink2545.xml" ContentType="application/inkml+xml"/>
  <Override PartName="/ppt/ink/ink2546.xml" ContentType="application/inkml+xml"/>
  <Override PartName="/ppt/ink/ink2547.xml" ContentType="application/inkml+xml"/>
  <Override PartName="/ppt/ink/ink2548.xml" ContentType="application/inkml+xml"/>
  <Override PartName="/ppt/ink/ink2549.xml" ContentType="application/inkml+xml"/>
  <Override PartName="/ppt/ink/ink2550.xml" ContentType="application/inkml+xml"/>
  <Override PartName="/ppt/ink/ink2551.xml" ContentType="application/inkml+xml"/>
  <Override PartName="/ppt/ink/ink2552.xml" ContentType="application/inkml+xml"/>
  <Override PartName="/ppt/ink/ink2553.xml" ContentType="application/inkml+xml"/>
  <Override PartName="/ppt/ink/ink2554.xml" ContentType="application/inkml+xml"/>
  <Override PartName="/ppt/ink/ink2555.xml" ContentType="application/inkml+xml"/>
  <Override PartName="/ppt/ink/ink2556.xml" ContentType="application/inkml+xml"/>
  <Override PartName="/ppt/ink/ink2557.xml" ContentType="application/inkml+xml"/>
  <Override PartName="/ppt/ink/ink2558.xml" ContentType="application/inkml+xml"/>
  <Override PartName="/ppt/ink/ink2559.xml" ContentType="application/inkml+xml"/>
  <Override PartName="/ppt/ink/ink2560.xml" ContentType="application/inkml+xml"/>
  <Override PartName="/ppt/ink/ink2561.xml" ContentType="application/inkml+xml"/>
  <Override PartName="/ppt/ink/ink2562.xml" ContentType="application/inkml+xml"/>
  <Override PartName="/ppt/ink/ink2563.xml" ContentType="application/inkml+xml"/>
  <Override PartName="/ppt/ink/ink2564.xml" ContentType="application/inkml+xml"/>
  <Override PartName="/ppt/ink/ink2565.xml" ContentType="application/inkml+xml"/>
  <Override PartName="/ppt/ink/ink2566.xml" ContentType="application/inkml+xml"/>
  <Override PartName="/ppt/ink/ink2567.xml" ContentType="application/inkml+xml"/>
  <Override PartName="/ppt/ink/ink2568.xml" ContentType="application/inkml+xml"/>
  <Override PartName="/ppt/ink/ink2569.xml" ContentType="application/inkml+xml"/>
  <Override PartName="/ppt/ink/ink2570.xml" ContentType="application/inkml+xml"/>
  <Override PartName="/ppt/ink/ink2571.xml" ContentType="application/inkml+xml"/>
  <Override PartName="/ppt/ink/ink2572.xml" ContentType="application/inkml+xml"/>
  <Override PartName="/ppt/ink/ink2573.xml" ContentType="application/inkml+xml"/>
  <Override PartName="/ppt/ink/ink2574.xml" ContentType="application/inkml+xml"/>
  <Override PartName="/ppt/ink/ink2575.xml" ContentType="application/inkml+xml"/>
  <Override PartName="/ppt/ink/ink2576.xml" ContentType="application/inkml+xml"/>
  <Override PartName="/ppt/ink/ink2577.xml" ContentType="application/inkml+xml"/>
  <Override PartName="/ppt/ink/ink2578.xml" ContentType="application/inkml+xml"/>
  <Override PartName="/ppt/ink/ink2579.xml" ContentType="application/inkml+xml"/>
  <Override PartName="/ppt/ink/ink2580.xml" ContentType="application/inkml+xml"/>
  <Override PartName="/ppt/ink/ink2581.xml" ContentType="application/inkml+xml"/>
  <Override PartName="/ppt/ink/ink2582.xml" ContentType="application/inkml+xml"/>
  <Override PartName="/ppt/ink/ink2583.xml" ContentType="application/inkml+xml"/>
  <Override PartName="/ppt/ink/ink2584.xml" ContentType="application/inkml+xml"/>
  <Override PartName="/ppt/ink/ink2585.xml" ContentType="application/inkml+xml"/>
  <Override PartName="/ppt/ink/ink2586.xml" ContentType="application/inkml+xml"/>
  <Override PartName="/ppt/ink/ink2587.xml" ContentType="application/inkml+xml"/>
  <Override PartName="/ppt/ink/ink2588.xml" ContentType="application/inkml+xml"/>
  <Override PartName="/ppt/ink/ink2589.xml" ContentType="application/inkml+xml"/>
  <Override PartName="/ppt/ink/ink2590.xml" ContentType="application/inkml+xml"/>
  <Override PartName="/ppt/ink/ink2591.xml" ContentType="application/inkml+xml"/>
  <Override PartName="/ppt/ink/ink2592.xml" ContentType="application/inkml+xml"/>
  <Override PartName="/ppt/ink/ink2593.xml" ContentType="application/inkml+xml"/>
  <Override PartName="/ppt/ink/ink2594.xml" ContentType="application/inkml+xml"/>
  <Override PartName="/ppt/ink/ink2595.xml" ContentType="application/inkml+xml"/>
  <Override PartName="/ppt/ink/ink2596.xml" ContentType="application/inkml+xml"/>
  <Override PartName="/ppt/ink/ink2597.xml" ContentType="application/inkml+xml"/>
  <Override PartName="/ppt/ink/ink2598.xml" ContentType="application/inkml+xml"/>
  <Override PartName="/ppt/ink/ink2599.xml" ContentType="application/inkml+xml"/>
  <Override PartName="/ppt/ink/ink2600.xml" ContentType="application/inkml+xml"/>
  <Override PartName="/ppt/ink/ink2601.xml" ContentType="application/inkml+xml"/>
  <Override PartName="/ppt/ink/ink2602.xml" ContentType="application/inkml+xml"/>
  <Override PartName="/ppt/ink/ink2603.xml" ContentType="application/inkml+xml"/>
  <Override PartName="/ppt/ink/ink2604.xml" ContentType="application/inkml+xml"/>
  <Override PartName="/ppt/ink/ink2605.xml" ContentType="application/inkml+xml"/>
  <Override PartName="/ppt/ink/ink2606.xml" ContentType="application/inkml+xml"/>
  <Override PartName="/ppt/ink/ink2607.xml" ContentType="application/inkml+xml"/>
  <Override PartName="/ppt/ink/ink2608.xml" ContentType="application/inkml+xml"/>
  <Override PartName="/ppt/ink/ink2609.xml" ContentType="application/inkml+xml"/>
  <Override PartName="/ppt/ink/ink2610.xml" ContentType="application/inkml+xml"/>
  <Override PartName="/ppt/ink/ink2611.xml" ContentType="application/inkml+xml"/>
  <Override PartName="/ppt/ink/ink2612.xml" ContentType="application/inkml+xml"/>
  <Override PartName="/ppt/ink/ink2613.xml" ContentType="application/inkml+xml"/>
  <Override PartName="/ppt/ink/ink2614.xml" ContentType="application/inkml+xml"/>
  <Override PartName="/ppt/ink/ink2615.xml" ContentType="application/inkml+xml"/>
  <Override PartName="/ppt/ink/ink2616.xml" ContentType="application/inkml+xml"/>
  <Override PartName="/ppt/ink/ink2617.xml" ContentType="application/inkml+xml"/>
  <Override PartName="/ppt/ink/ink2618.xml" ContentType="application/inkml+xml"/>
  <Override PartName="/ppt/ink/ink2619.xml" ContentType="application/inkml+xml"/>
  <Override PartName="/ppt/ink/ink2620.xml" ContentType="application/inkml+xml"/>
  <Override PartName="/ppt/ink/ink2621.xml" ContentType="application/inkml+xml"/>
  <Override PartName="/ppt/ink/ink2622.xml" ContentType="application/inkml+xml"/>
  <Override PartName="/ppt/ink/ink2623.xml" ContentType="application/inkml+xml"/>
  <Override PartName="/ppt/ink/ink2624.xml" ContentType="application/inkml+xml"/>
  <Override PartName="/ppt/ink/ink2625.xml" ContentType="application/inkml+xml"/>
  <Override PartName="/ppt/ink/ink2626.xml" ContentType="application/inkml+xml"/>
  <Override PartName="/ppt/ink/ink2627.xml" ContentType="application/inkml+xml"/>
  <Override PartName="/ppt/ink/ink2628.xml" ContentType="application/inkml+xml"/>
  <Override PartName="/ppt/ink/ink2629.xml" ContentType="application/inkml+xml"/>
  <Override PartName="/ppt/ink/ink2630.xml" ContentType="application/inkml+xml"/>
  <Override PartName="/ppt/ink/ink2631.xml" ContentType="application/inkml+xml"/>
  <Override PartName="/ppt/ink/ink2632.xml" ContentType="application/inkml+xml"/>
  <Override PartName="/ppt/ink/ink2633.xml" ContentType="application/inkml+xml"/>
  <Override PartName="/ppt/ink/ink2634.xml" ContentType="application/inkml+xml"/>
  <Override PartName="/ppt/ink/ink2635.xml" ContentType="application/inkml+xml"/>
  <Override PartName="/ppt/ink/ink2636.xml" ContentType="application/inkml+xml"/>
  <Override PartName="/ppt/ink/ink2637.xml" ContentType="application/inkml+xml"/>
  <Override PartName="/ppt/ink/ink2638.xml" ContentType="application/inkml+xml"/>
  <Override PartName="/ppt/ink/ink2639.xml" ContentType="application/inkml+xml"/>
  <Override PartName="/ppt/ink/ink2640.xml" ContentType="application/inkml+xml"/>
  <Override PartName="/ppt/ink/ink2641.xml" ContentType="application/inkml+xml"/>
  <Override PartName="/ppt/ink/ink2642.xml" ContentType="application/inkml+xml"/>
  <Override PartName="/ppt/ink/ink2643.xml" ContentType="application/inkml+xml"/>
  <Override PartName="/ppt/ink/ink2644.xml" ContentType="application/inkml+xml"/>
  <Override PartName="/ppt/ink/ink2645.xml" ContentType="application/inkml+xml"/>
  <Override PartName="/ppt/ink/ink2646.xml" ContentType="application/inkml+xml"/>
  <Override PartName="/ppt/ink/ink2647.xml" ContentType="application/inkml+xml"/>
  <Override PartName="/ppt/ink/ink2648.xml" ContentType="application/inkml+xml"/>
  <Override PartName="/ppt/ink/ink2649.xml" ContentType="application/inkml+xml"/>
  <Override PartName="/ppt/ink/ink2650.xml" ContentType="application/inkml+xml"/>
  <Override PartName="/ppt/ink/ink2651.xml" ContentType="application/inkml+xml"/>
  <Override PartName="/ppt/ink/ink2652.xml" ContentType="application/inkml+xml"/>
  <Override PartName="/ppt/ink/ink2653.xml" ContentType="application/inkml+xml"/>
  <Override PartName="/ppt/ink/ink2654.xml" ContentType="application/inkml+xml"/>
  <Override PartName="/ppt/ink/ink2655.xml" ContentType="application/inkml+xml"/>
  <Override PartName="/ppt/ink/ink2656.xml" ContentType="application/inkml+xml"/>
  <Override PartName="/ppt/ink/ink2657.xml" ContentType="application/inkml+xml"/>
  <Override PartName="/ppt/ink/ink2658.xml" ContentType="application/inkml+xml"/>
  <Override PartName="/ppt/ink/ink2659.xml" ContentType="application/inkml+xml"/>
  <Override PartName="/ppt/ink/ink2660.xml" ContentType="application/inkml+xml"/>
  <Override PartName="/ppt/ink/ink2661.xml" ContentType="application/inkml+xml"/>
  <Override PartName="/ppt/ink/ink2662.xml" ContentType="application/inkml+xml"/>
  <Override PartName="/ppt/ink/ink2663.xml" ContentType="application/inkml+xml"/>
  <Override PartName="/ppt/ink/ink2664.xml" ContentType="application/inkml+xml"/>
  <Override PartName="/ppt/ink/ink2665.xml" ContentType="application/inkml+xml"/>
  <Override PartName="/ppt/ink/ink2666.xml" ContentType="application/inkml+xml"/>
  <Override PartName="/ppt/ink/ink2667.xml" ContentType="application/inkml+xml"/>
  <Override PartName="/ppt/ink/ink2668.xml" ContentType="application/inkml+xml"/>
  <Override PartName="/ppt/ink/ink2669.xml" ContentType="application/inkml+xml"/>
  <Override PartName="/ppt/ink/ink2670.xml" ContentType="application/inkml+xml"/>
  <Override PartName="/ppt/ink/ink2671.xml" ContentType="application/inkml+xml"/>
  <Override PartName="/ppt/ink/ink2672.xml" ContentType="application/inkml+xml"/>
  <Override PartName="/ppt/ink/ink2673.xml" ContentType="application/inkml+xml"/>
  <Override PartName="/ppt/ink/ink2674.xml" ContentType="application/inkml+xml"/>
  <Override PartName="/ppt/ink/ink2675.xml" ContentType="application/inkml+xml"/>
  <Override PartName="/ppt/ink/ink2676.xml" ContentType="application/inkml+xml"/>
  <Override PartName="/ppt/ink/ink2677.xml" ContentType="application/inkml+xml"/>
  <Override PartName="/ppt/ink/ink2678.xml" ContentType="application/inkml+xml"/>
  <Override PartName="/ppt/ink/ink2679.xml" ContentType="application/inkml+xml"/>
  <Override PartName="/ppt/ink/ink2680.xml" ContentType="application/inkml+xml"/>
  <Override PartName="/ppt/ink/ink2681.xml" ContentType="application/inkml+xml"/>
  <Override PartName="/ppt/ink/ink2682.xml" ContentType="application/inkml+xml"/>
  <Override PartName="/ppt/ink/ink2683.xml" ContentType="application/inkml+xml"/>
  <Override PartName="/ppt/ink/ink2684.xml" ContentType="application/inkml+xml"/>
  <Override PartName="/ppt/ink/ink2685.xml" ContentType="application/inkml+xml"/>
  <Override PartName="/ppt/ink/ink2686.xml" ContentType="application/inkml+xml"/>
  <Override PartName="/ppt/ink/ink2687.xml" ContentType="application/inkml+xml"/>
  <Override PartName="/ppt/ink/ink2688.xml" ContentType="application/inkml+xml"/>
  <Override PartName="/ppt/ink/ink2689.xml" ContentType="application/inkml+xml"/>
  <Override PartName="/ppt/ink/ink2690.xml" ContentType="application/inkml+xml"/>
  <Override PartName="/ppt/ink/ink2691.xml" ContentType="application/inkml+xml"/>
  <Override PartName="/ppt/ink/ink2692.xml" ContentType="application/inkml+xml"/>
  <Override PartName="/ppt/ink/ink2693.xml" ContentType="application/inkml+xml"/>
  <Override PartName="/ppt/ink/ink2694.xml" ContentType="application/inkml+xml"/>
  <Override PartName="/ppt/ink/ink2695.xml" ContentType="application/inkml+xml"/>
  <Override PartName="/ppt/ink/ink2696.xml" ContentType="application/inkml+xml"/>
  <Override PartName="/ppt/ink/ink2697.xml" ContentType="application/inkml+xml"/>
  <Override PartName="/ppt/ink/ink2698.xml" ContentType="application/inkml+xml"/>
  <Override PartName="/ppt/ink/ink2699.xml" ContentType="application/inkml+xml"/>
  <Override PartName="/ppt/ink/ink2700.xml" ContentType="application/inkml+xml"/>
  <Override PartName="/ppt/ink/ink2701.xml" ContentType="application/inkml+xml"/>
  <Override PartName="/ppt/ink/ink2702.xml" ContentType="application/inkml+xml"/>
  <Override PartName="/ppt/ink/ink2703.xml" ContentType="application/inkml+xml"/>
  <Override PartName="/ppt/ink/ink2704.xml" ContentType="application/inkml+xml"/>
  <Override PartName="/ppt/ink/ink2705.xml" ContentType="application/inkml+xml"/>
  <Override PartName="/ppt/ink/ink2706.xml" ContentType="application/inkml+xml"/>
  <Override PartName="/ppt/ink/ink2707.xml" ContentType="application/inkml+xml"/>
  <Override PartName="/ppt/ink/ink2708.xml" ContentType="application/inkml+xml"/>
  <Override PartName="/ppt/ink/ink2709.xml" ContentType="application/inkml+xml"/>
  <Override PartName="/ppt/ink/ink2710.xml" ContentType="application/inkml+xml"/>
  <Override PartName="/ppt/ink/ink2711.xml" ContentType="application/inkml+xml"/>
  <Override PartName="/ppt/ink/ink2712.xml" ContentType="application/inkml+xml"/>
  <Override PartName="/ppt/ink/ink2713.xml" ContentType="application/inkml+xml"/>
  <Override PartName="/ppt/ink/ink2714.xml" ContentType="application/inkml+xml"/>
  <Override PartName="/ppt/ink/ink2715.xml" ContentType="application/inkml+xml"/>
  <Override PartName="/ppt/ink/ink2716.xml" ContentType="application/inkml+xml"/>
  <Override PartName="/ppt/ink/ink2717.xml" ContentType="application/inkml+xml"/>
  <Override PartName="/ppt/ink/ink2718.xml" ContentType="application/inkml+xml"/>
  <Override PartName="/ppt/ink/ink2719.xml" ContentType="application/inkml+xml"/>
  <Override PartName="/ppt/ink/ink2720.xml" ContentType="application/inkml+xml"/>
  <Override PartName="/ppt/ink/ink2721.xml" ContentType="application/inkml+xml"/>
  <Override PartName="/ppt/ink/ink2722.xml" ContentType="application/inkml+xml"/>
  <Override PartName="/ppt/ink/ink2723.xml" ContentType="application/inkml+xml"/>
  <Override PartName="/ppt/ink/ink2724.xml" ContentType="application/inkml+xml"/>
  <Override PartName="/ppt/ink/ink2725.xml" ContentType="application/inkml+xml"/>
  <Override PartName="/ppt/ink/ink2726.xml" ContentType="application/inkml+xml"/>
  <Override PartName="/ppt/ink/ink2727.xml" ContentType="application/inkml+xml"/>
  <Override PartName="/ppt/ink/ink2728.xml" ContentType="application/inkml+xml"/>
  <Override PartName="/ppt/ink/ink2729.xml" ContentType="application/inkml+xml"/>
  <Override PartName="/ppt/ink/ink2730.xml" ContentType="application/inkml+xml"/>
  <Override PartName="/ppt/ink/ink2731.xml" ContentType="application/inkml+xml"/>
  <Override PartName="/ppt/ink/ink2732.xml" ContentType="application/inkml+xml"/>
  <Override PartName="/ppt/ink/ink2733.xml" ContentType="application/inkml+xml"/>
  <Override PartName="/ppt/ink/ink2734.xml" ContentType="application/inkml+xml"/>
  <Override PartName="/ppt/ink/ink2735.xml" ContentType="application/inkml+xml"/>
  <Override PartName="/ppt/ink/ink2736.xml" ContentType="application/inkml+xml"/>
  <Override PartName="/ppt/ink/ink2737.xml" ContentType="application/inkml+xml"/>
  <Override PartName="/ppt/ink/ink2738.xml" ContentType="application/inkml+xml"/>
  <Override PartName="/ppt/ink/ink2739.xml" ContentType="application/inkml+xml"/>
  <Override PartName="/ppt/ink/ink2740.xml" ContentType="application/inkml+xml"/>
  <Override PartName="/ppt/ink/ink2741.xml" ContentType="application/inkml+xml"/>
  <Override PartName="/ppt/ink/ink2742.xml" ContentType="application/inkml+xml"/>
  <Override PartName="/ppt/ink/ink2743.xml" ContentType="application/inkml+xml"/>
  <Override PartName="/ppt/ink/ink2744.xml" ContentType="application/inkml+xml"/>
  <Override PartName="/ppt/ink/ink2745.xml" ContentType="application/inkml+xml"/>
  <Override PartName="/ppt/ink/ink2746.xml" ContentType="application/inkml+xml"/>
  <Override PartName="/ppt/ink/ink2747.xml" ContentType="application/inkml+xml"/>
  <Override PartName="/ppt/ink/ink2748.xml" ContentType="application/inkml+xml"/>
  <Override PartName="/ppt/ink/ink2749.xml" ContentType="application/inkml+xml"/>
  <Override PartName="/ppt/ink/ink2750.xml" ContentType="application/inkml+xml"/>
  <Override PartName="/ppt/ink/ink2751.xml" ContentType="application/inkml+xml"/>
  <Override PartName="/ppt/ink/ink2752.xml" ContentType="application/inkml+xml"/>
  <Override PartName="/ppt/ink/ink2753.xml" ContentType="application/inkml+xml"/>
  <Override PartName="/ppt/ink/ink2754.xml" ContentType="application/inkml+xml"/>
  <Override PartName="/ppt/ink/ink2755.xml" ContentType="application/inkml+xml"/>
  <Override PartName="/ppt/ink/ink2756.xml" ContentType="application/inkml+xml"/>
  <Override PartName="/ppt/ink/ink2757.xml" ContentType="application/inkml+xml"/>
  <Override PartName="/ppt/ink/ink2758.xml" ContentType="application/inkml+xml"/>
  <Override PartName="/ppt/ink/ink2759.xml" ContentType="application/inkml+xml"/>
  <Override PartName="/ppt/ink/ink2760.xml" ContentType="application/inkml+xml"/>
  <Override PartName="/ppt/ink/ink2761.xml" ContentType="application/inkml+xml"/>
  <Override PartName="/ppt/ink/ink2762.xml" ContentType="application/inkml+xml"/>
  <Override PartName="/ppt/ink/ink2763.xml" ContentType="application/inkml+xml"/>
  <Override PartName="/ppt/ink/ink2764.xml" ContentType="application/inkml+xml"/>
  <Override PartName="/ppt/ink/ink2765.xml" ContentType="application/inkml+xml"/>
  <Override PartName="/ppt/ink/ink2766.xml" ContentType="application/inkml+xml"/>
  <Override PartName="/ppt/ink/ink2767.xml" ContentType="application/inkml+xml"/>
  <Override PartName="/ppt/ink/ink2768.xml" ContentType="application/inkml+xml"/>
  <Override PartName="/ppt/ink/ink2769.xml" ContentType="application/inkml+xml"/>
  <Override PartName="/ppt/ink/ink2770.xml" ContentType="application/inkml+xml"/>
  <Override PartName="/ppt/ink/ink2771.xml" ContentType="application/inkml+xml"/>
  <Override PartName="/ppt/ink/ink2772.xml" ContentType="application/inkml+xml"/>
  <Override PartName="/ppt/ink/ink2773.xml" ContentType="application/inkml+xml"/>
  <Override PartName="/ppt/ink/ink2774.xml" ContentType="application/inkml+xml"/>
  <Override PartName="/ppt/ink/ink2775.xml" ContentType="application/inkml+xml"/>
  <Override PartName="/ppt/ink/ink2776.xml" ContentType="application/inkml+xml"/>
  <Override PartName="/ppt/ink/ink2777.xml" ContentType="application/inkml+xml"/>
  <Override PartName="/ppt/ink/ink2778.xml" ContentType="application/inkml+xml"/>
  <Override PartName="/ppt/ink/ink2779.xml" ContentType="application/inkml+xml"/>
  <Override PartName="/ppt/ink/ink2780.xml" ContentType="application/inkml+xml"/>
  <Override PartName="/ppt/ink/ink2781.xml" ContentType="application/inkml+xml"/>
  <Override PartName="/ppt/ink/ink2782.xml" ContentType="application/inkml+xml"/>
  <Override PartName="/ppt/ink/ink2783.xml" ContentType="application/inkml+xml"/>
  <Override PartName="/ppt/ink/ink2784.xml" ContentType="application/inkml+xml"/>
  <Override PartName="/ppt/ink/ink2785.xml" ContentType="application/inkml+xml"/>
  <Override PartName="/ppt/ink/ink2786.xml" ContentType="application/inkml+xml"/>
  <Override PartName="/ppt/ink/ink2787.xml" ContentType="application/inkml+xml"/>
  <Override PartName="/ppt/ink/ink2788.xml" ContentType="application/inkml+xml"/>
  <Override PartName="/ppt/ink/ink2789.xml" ContentType="application/inkml+xml"/>
  <Override PartName="/ppt/ink/ink2790.xml" ContentType="application/inkml+xml"/>
  <Override PartName="/ppt/ink/ink2791.xml" ContentType="application/inkml+xml"/>
  <Override PartName="/ppt/ink/ink2792.xml" ContentType="application/inkml+xml"/>
  <Override PartName="/ppt/ink/ink2793.xml" ContentType="application/inkml+xml"/>
  <Override PartName="/ppt/ink/ink2794.xml" ContentType="application/inkml+xml"/>
  <Override PartName="/ppt/ink/ink2795.xml" ContentType="application/inkml+xml"/>
  <Override PartName="/ppt/ink/ink2796.xml" ContentType="application/inkml+xml"/>
  <Override PartName="/ppt/ink/ink2797.xml" ContentType="application/inkml+xml"/>
  <Override PartName="/ppt/ink/ink2798.xml" ContentType="application/inkml+xml"/>
  <Override PartName="/ppt/ink/ink2799.xml" ContentType="application/inkml+xml"/>
  <Override PartName="/ppt/ink/ink2800.xml" ContentType="application/inkml+xml"/>
  <Override PartName="/ppt/ink/ink2801.xml" ContentType="application/inkml+xml"/>
  <Override PartName="/ppt/ink/ink2802.xml" ContentType="application/inkml+xml"/>
  <Override PartName="/ppt/ink/ink2803.xml" ContentType="application/inkml+xml"/>
  <Override PartName="/ppt/ink/ink2804.xml" ContentType="application/inkml+xml"/>
  <Override PartName="/ppt/ink/ink2805.xml" ContentType="application/inkml+xml"/>
  <Override PartName="/ppt/ink/ink2806.xml" ContentType="application/inkml+xml"/>
  <Override PartName="/ppt/ink/ink2807.xml" ContentType="application/inkml+xml"/>
  <Override PartName="/ppt/ink/ink2808.xml" ContentType="application/inkml+xml"/>
  <Override PartName="/ppt/ink/ink2809.xml" ContentType="application/inkml+xml"/>
  <Override PartName="/ppt/ink/ink2810.xml" ContentType="application/inkml+xml"/>
  <Override PartName="/ppt/ink/ink2811.xml" ContentType="application/inkml+xml"/>
  <Override PartName="/ppt/ink/ink2812.xml" ContentType="application/inkml+xml"/>
  <Override PartName="/ppt/ink/ink2813.xml" ContentType="application/inkml+xml"/>
  <Override PartName="/ppt/ink/ink2814.xml" ContentType="application/inkml+xml"/>
  <Override PartName="/ppt/ink/ink2815.xml" ContentType="application/inkml+xml"/>
  <Override PartName="/ppt/ink/ink2816.xml" ContentType="application/inkml+xml"/>
  <Override PartName="/ppt/ink/ink2817.xml" ContentType="application/inkml+xml"/>
  <Override PartName="/ppt/ink/ink2818.xml" ContentType="application/inkml+xml"/>
  <Override PartName="/ppt/ink/ink2819.xml" ContentType="application/inkml+xml"/>
  <Override PartName="/ppt/ink/ink2820.xml" ContentType="application/inkml+xml"/>
  <Override PartName="/ppt/ink/ink2821.xml" ContentType="application/inkml+xml"/>
  <Override PartName="/ppt/ink/ink2822.xml" ContentType="application/inkml+xml"/>
  <Override PartName="/ppt/ink/ink2823.xml" ContentType="application/inkml+xml"/>
  <Override PartName="/ppt/ink/ink2824.xml" ContentType="application/inkml+xml"/>
  <Override PartName="/ppt/ink/ink2825.xml" ContentType="application/inkml+xml"/>
  <Override PartName="/ppt/ink/ink2826.xml" ContentType="application/inkml+xml"/>
  <Override PartName="/ppt/ink/ink2827.xml" ContentType="application/inkml+xml"/>
  <Override PartName="/ppt/ink/ink2828.xml" ContentType="application/inkml+xml"/>
  <Override PartName="/ppt/ink/ink2829.xml" ContentType="application/inkml+xml"/>
  <Override PartName="/ppt/ink/ink2830.xml" ContentType="application/inkml+xml"/>
  <Override PartName="/ppt/ink/ink2831.xml" ContentType="application/inkml+xml"/>
  <Override PartName="/ppt/ink/ink2832.xml" ContentType="application/inkml+xml"/>
  <Override PartName="/ppt/ink/ink2833.xml" ContentType="application/inkml+xml"/>
  <Override PartName="/ppt/ink/ink2834.xml" ContentType="application/inkml+xml"/>
  <Override PartName="/ppt/ink/ink2835.xml" ContentType="application/inkml+xml"/>
  <Override PartName="/ppt/ink/ink2836.xml" ContentType="application/inkml+xml"/>
  <Override PartName="/ppt/ink/ink2837.xml" ContentType="application/inkml+xml"/>
  <Override PartName="/ppt/ink/ink2838.xml" ContentType="application/inkml+xml"/>
  <Override PartName="/ppt/ink/ink2839.xml" ContentType="application/inkml+xml"/>
  <Override PartName="/ppt/ink/ink2840.xml" ContentType="application/inkml+xml"/>
  <Override PartName="/ppt/ink/ink2841.xml" ContentType="application/inkml+xml"/>
  <Override PartName="/ppt/ink/ink2842.xml" ContentType="application/inkml+xml"/>
  <Override PartName="/ppt/ink/ink2843.xml" ContentType="application/inkml+xml"/>
  <Override PartName="/ppt/ink/ink2844.xml" ContentType="application/inkml+xml"/>
  <Override PartName="/ppt/ink/ink2845.xml" ContentType="application/inkml+xml"/>
  <Override PartName="/ppt/ink/ink2846.xml" ContentType="application/inkml+xml"/>
  <Override PartName="/ppt/ink/ink2847.xml" ContentType="application/inkml+xml"/>
  <Override PartName="/ppt/ink/ink2848.xml" ContentType="application/inkml+xml"/>
  <Override PartName="/ppt/ink/ink2849.xml" ContentType="application/inkml+xml"/>
  <Override PartName="/ppt/ink/ink2850.xml" ContentType="application/inkml+xml"/>
  <Override PartName="/ppt/ink/ink2851.xml" ContentType="application/inkml+xml"/>
  <Override PartName="/ppt/ink/ink2852.xml" ContentType="application/inkml+xml"/>
  <Override PartName="/ppt/ink/ink2853.xml" ContentType="application/inkml+xml"/>
  <Override PartName="/ppt/ink/ink2854.xml" ContentType="application/inkml+xml"/>
  <Override PartName="/ppt/ink/ink2855.xml" ContentType="application/inkml+xml"/>
  <Override PartName="/ppt/ink/ink2856.xml" ContentType="application/inkml+xml"/>
  <Override PartName="/ppt/ink/ink2857.xml" ContentType="application/inkml+xml"/>
  <Override PartName="/ppt/ink/ink2858.xml" ContentType="application/inkml+xml"/>
  <Override PartName="/ppt/ink/ink2859.xml" ContentType="application/inkml+xml"/>
  <Override PartName="/ppt/ink/ink2860.xml" ContentType="application/inkml+xml"/>
  <Override PartName="/ppt/ink/ink2861.xml" ContentType="application/inkml+xml"/>
  <Override PartName="/ppt/ink/ink2862.xml" ContentType="application/inkml+xml"/>
  <Override PartName="/ppt/ink/ink2863.xml" ContentType="application/inkml+xml"/>
  <Override PartName="/ppt/ink/ink2864.xml" ContentType="application/inkml+xml"/>
  <Override PartName="/ppt/ink/ink2865.xml" ContentType="application/inkml+xml"/>
  <Override PartName="/ppt/ink/ink2866.xml" ContentType="application/inkml+xml"/>
  <Override PartName="/ppt/ink/ink2867.xml" ContentType="application/inkml+xml"/>
  <Override PartName="/ppt/ink/ink2868.xml" ContentType="application/inkml+xml"/>
  <Override PartName="/ppt/ink/ink2869.xml" ContentType="application/inkml+xml"/>
  <Override PartName="/ppt/ink/ink2870.xml" ContentType="application/inkml+xml"/>
  <Override PartName="/ppt/ink/ink2871.xml" ContentType="application/inkml+xml"/>
  <Override PartName="/ppt/ink/ink2872.xml" ContentType="application/inkml+xml"/>
  <Override PartName="/ppt/ink/ink2873.xml" ContentType="application/inkml+xml"/>
  <Override PartName="/ppt/ink/ink2874.xml" ContentType="application/inkml+xml"/>
  <Override PartName="/ppt/ink/ink2875.xml" ContentType="application/inkml+xml"/>
  <Override PartName="/ppt/ink/ink2876.xml" ContentType="application/inkml+xml"/>
  <Override PartName="/ppt/ink/ink2877.xml" ContentType="application/inkml+xml"/>
  <Override PartName="/ppt/ink/ink2878.xml" ContentType="application/inkml+xml"/>
  <Override PartName="/ppt/ink/ink2879.xml" ContentType="application/inkml+xml"/>
  <Override PartName="/ppt/ink/ink2880.xml" ContentType="application/inkml+xml"/>
  <Override PartName="/ppt/ink/ink2881.xml" ContentType="application/inkml+xml"/>
  <Override PartName="/ppt/ink/ink2882.xml" ContentType="application/inkml+xml"/>
  <Override PartName="/ppt/ink/ink2883.xml" ContentType="application/inkml+xml"/>
  <Override PartName="/ppt/ink/ink2884.xml" ContentType="application/inkml+xml"/>
  <Override PartName="/ppt/ink/ink2885.xml" ContentType="application/inkml+xml"/>
  <Override PartName="/ppt/ink/ink2886.xml" ContentType="application/inkml+xml"/>
  <Override PartName="/ppt/ink/ink2887.xml" ContentType="application/inkml+xml"/>
  <Override PartName="/ppt/ink/ink2888.xml" ContentType="application/inkml+xml"/>
  <Override PartName="/ppt/ink/ink2889.xml" ContentType="application/inkml+xml"/>
  <Override PartName="/ppt/ink/ink2890.xml" ContentType="application/inkml+xml"/>
  <Override PartName="/ppt/ink/ink2891.xml" ContentType="application/inkml+xml"/>
  <Override PartName="/ppt/ink/ink2892.xml" ContentType="application/inkml+xml"/>
  <Override PartName="/ppt/ink/ink2893.xml" ContentType="application/inkml+xml"/>
  <Override PartName="/ppt/ink/ink2894.xml" ContentType="application/inkml+xml"/>
  <Override PartName="/ppt/ink/ink2895.xml" ContentType="application/inkml+xml"/>
  <Override PartName="/ppt/ink/ink2896.xml" ContentType="application/inkml+xml"/>
  <Override PartName="/ppt/ink/ink2897.xml" ContentType="application/inkml+xml"/>
  <Override PartName="/ppt/ink/ink2898.xml" ContentType="application/inkml+xml"/>
  <Override PartName="/ppt/ink/ink2899.xml" ContentType="application/inkml+xml"/>
  <Override PartName="/ppt/ink/ink2900.xml" ContentType="application/inkml+xml"/>
  <Override PartName="/ppt/ink/ink2901.xml" ContentType="application/inkml+xml"/>
  <Override PartName="/ppt/ink/ink2902.xml" ContentType="application/inkml+xml"/>
  <Override PartName="/ppt/ink/ink2903.xml" ContentType="application/inkml+xml"/>
  <Override PartName="/ppt/ink/ink2904.xml" ContentType="application/inkml+xml"/>
  <Override PartName="/ppt/ink/ink2905.xml" ContentType="application/inkml+xml"/>
  <Override PartName="/ppt/ink/ink2906.xml" ContentType="application/inkml+xml"/>
  <Override PartName="/ppt/ink/ink2907.xml" ContentType="application/inkml+xml"/>
  <Override PartName="/ppt/ink/ink2908.xml" ContentType="application/inkml+xml"/>
  <Override PartName="/ppt/ink/ink2909.xml" ContentType="application/inkml+xml"/>
  <Override PartName="/ppt/ink/ink2910.xml" ContentType="application/inkml+xml"/>
  <Override PartName="/ppt/ink/ink2911.xml" ContentType="application/inkml+xml"/>
  <Override PartName="/ppt/ink/ink2912.xml" ContentType="application/inkml+xml"/>
  <Override PartName="/ppt/ink/ink2913.xml" ContentType="application/inkml+xml"/>
  <Override PartName="/ppt/ink/ink2914.xml" ContentType="application/inkml+xml"/>
  <Override PartName="/ppt/ink/ink2915.xml" ContentType="application/inkml+xml"/>
  <Override PartName="/ppt/ink/ink2916.xml" ContentType="application/inkml+xml"/>
  <Override PartName="/ppt/ink/ink2917.xml" ContentType="application/inkml+xml"/>
  <Override PartName="/ppt/ink/ink2918.xml" ContentType="application/inkml+xml"/>
  <Override PartName="/ppt/ink/ink2919.xml" ContentType="application/inkml+xml"/>
  <Override PartName="/ppt/ink/ink2920.xml" ContentType="application/inkml+xml"/>
  <Override PartName="/ppt/ink/ink2921.xml" ContentType="application/inkml+xml"/>
  <Override PartName="/ppt/notesSlides/notesSlide19.xml" ContentType="application/vnd.openxmlformats-officedocument.presentationml.notesSlide+xml"/>
  <Override PartName="/ppt/ink/ink2922.xml" ContentType="application/inkml+xml"/>
  <Override PartName="/ppt/ink/ink2923.xml" ContentType="application/inkml+xml"/>
  <Override PartName="/ppt/ink/ink2924.xml" ContentType="application/inkml+xml"/>
  <Override PartName="/ppt/ink/ink2925.xml" ContentType="application/inkml+xml"/>
  <Override PartName="/ppt/ink/ink2926.xml" ContentType="application/inkml+xml"/>
  <Override PartName="/ppt/ink/ink2927.xml" ContentType="application/inkml+xml"/>
  <Override PartName="/ppt/ink/ink2928.xml" ContentType="application/inkml+xml"/>
  <Override PartName="/ppt/ink/ink2929.xml" ContentType="application/inkml+xml"/>
  <Override PartName="/ppt/ink/ink2930.xml" ContentType="application/inkml+xml"/>
  <Override PartName="/ppt/ink/ink2931.xml" ContentType="application/inkml+xml"/>
  <Override PartName="/ppt/ink/ink2932.xml" ContentType="application/inkml+xml"/>
  <Override PartName="/ppt/ink/ink2933.xml" ContentType="application/inkml+xml"/>
  <Override PartName="/ppt/ink/ink2934.xml" ContentType="application/inkml+xml"/>
  <Override PartName="/ppt/ink/ink2935.xml" ContentType="application/inkml+xml"/>
  <Override PartName="/ppt/ink/ink2936.xml" ContentType="application/inkml+xml"/>
  <Override PartName="/ppt/ink/ink2937.xml" ContentType="application/inkml+xml"/>
  <Override PartName="/ppt/ink/ink2938.xml" ContentType="application/inkml+xml"/>
  <Override PartName="/ppt/ink/ink2939.xml" ContentType="application/inkml+xml"/>
  <Override PartName="/ppt/ink/ink2940.xml" ContentType="application/inkml+xml"/>
  <Override PartName="/ppt/ink/ink2941.xml" ContentType="application/inkml+xml"/>
  <Override PartName="/ppt/ink/ink2942.xml" ContentType="application/inkml+xml"/>
  <Override PartName="/ppt/ink/ink2943.xml" ContentType="application/inkml+xml"/>
  <Override PartName="/ppt/ink/ink2944.xml" ContentType="application/inkml+xml"/>
  <Override PartName="/ppt/ink/ink2945.xml" ContentType="application/inkml+xml"/>
  <Override PartName="/ppt/ink/ink2946.xml" ContentType="application/inkml+xml"/>
  <Override PartName="/ppt/ink/ink2947.xml" ContentType="application/inkml+xml"/>
  <Override PartName="/ppt/ink/ink2948.xml" ContentType="application/inkml+xml"/>
  <Override PartName="/ppt/ink/ink2949.xml" ContentType="application/inkml+xml"/>
  <Override PartName="/ppt/ink/ink2950.xml" ContentType="application/inkml+xml"/>
  <Override PartName="/ppt/ink/ink2951.xml" ContentType="application/inkml+xml"/>
  <Override PartName="/ppt/ink/ink2952.xml" ContentType="application/inkml+xml"/>
  <Override PartName="/ppt/ink/ink2953.xml" ContentType="application/inkml+xml"/>
  <Override PartName="/ppt/ink/ink2954.xml" ContentType="application/inkml+xml"/>
  <Override PartName="/ppt/ink/ink2955.xml" ContentType="application/inkml+xml"/>
  <Override PartName="/ppt/ink/ink2956.xml" ContentType="application/inkml+xml"/>
  <Override PartName="/ppt/ink/ink2957.xml" ContentType="application/inkml+xml"/>
  <Override PartName="/ppt/ink/ink2958.xml" ContentType="application/inkml+xml"/>
  <Override PartName="/ppt/ink/ink2959.xml" ContentType="application/inkml+xml"/>
  <Override PartName="/ppt/ink/ink2960.xml" ContentType="application/inkml+xml"/>
  <Override PartName="/ppt/ink/ink2961.xml" ContentType="application/inkml+xml"/>
  <Override PartName="/ppt/ink/ink2962.xml" ContentType="application/inkml+xml"/>
  <Override PartName="/ppt/ink/ink2963.xml" ContentType="application/inkml+xml"/>
  <Override PartName="/ppt/ink/ink2964.xml" ContentType="application/inkml+xml"/>
  <Override PartName="/ppt/ink/ink2965.xml" ContentType="application/inkml+xml"/>
  <Override PartName="/ppt/ink/ink2966.xml" ContentType="application/inkml+xml"/>
  <Override PartName="/ppt/ink/ink2967.xml" ContentType="application/inkml+xml"/>
  <Override PartName="/ppt/ink/ink2968.xml" ContentType="application/inkml+xml"/>
  <Override PartName="/ppt/ink/ink2969.xml" ContentType="application/inkml+xml"/>
  <Override PartName="/ppt/ink/ink2970.xml" ContentType="application/inkml+xml"/>
  <Override PartName="/ppt/ink/ink2971.xml" ContentType="application/inkml+xml"/>
  <Override PartName="/ppt/ink/ink2972.xml" ContentType="application/inkml+xml"/>
  <Override PartName="/ppt/ink/ink2973.xml" ContentType="application/inkml+xml"/>
  <Override PartName="/ppt/ink/ink2974.xml" ContentType="application/inkml+xml"/>
  <Override PartName="/ppt/ink/ink2975.xml" ContentType="application/inkml+xml"/>
  <Override PartName="/ppt/ink/ink2976.xml" ContentType="application/inkml+xml"/>
  <Override PartName="/ppt/ink/ink2977.xml" ContentType="application/inkml+xml"/>
  <Override PartName="/ppt/ink/ink2978.xml" ContentType="application/inkml+xml"/>
  <Override PartName="/ppt/ink/ink2979.xml" ContentType="application/inkml+xml"/>
  <Override PartName="/ppt/ink/ink2980.xml" ContentType="application/inkml+xml"/>
  <Override PartName="/ppt/ink/ink2981.xml" ContentType="application/inkml+xml"/>
  <Override PartName="/ppt/ink/ink2982.xml" ContentType="application/inkml+xml"/>
  <Override PartName="/ppt/ink/ink2983.xml" ContentType="application/inkml+xml"/>
  <Override PartName="/ppt/ink/ink2984.xml" ContentType="application/inkml+xml"/>
  <Override PartName="/ppt/ink/ink2985.xml" ContentType="application/inkml+xml"/>
  <Override PartName="/ppt/ink/ink2986.xml" ContentType="application/inkml+xml"/>
  <Override PartName="/ppt/ink/ink2987.xml" ContentType="application/inkml+xml"/>
  <Override PartName="/ppt/ink/ink2988.xml" ContentType="application/inkml+xml"/>
  <Override PartName="/ppt/ink/ink2989.xml" ContentType="application/inkml+xml"/>
  <Override PartName="/ppt/ink/ink2990.xml" ContentType="application/inkml+xml"/>
  <Override PartName="/ppt/ink/ink2991.xml" ContentType="application/inkml+xml"/>
  <Override PartName="/ppt/ink/ink2992.xml" ContentType="application/inkml+xml"/>
  <Override PartName="/ppt/ink/ink2993.xml" ContentType="application/inkml+xml"/>
  <Override PartName="/ppt/ink/ink2994.xml" ContentType="application/inkml+xml"/>
  <Override PartName="/ppt/ink/ink2995.xml" ContentType="application/inkml+xml"/>
  <Override PartName="/ppt/ink/ink2996.xml" ContentType="application/inkml+xml"/>
  <Override PartName="/ppt/ink/ink2997.xml" ContentType="application/inkml+xml"/>
  <Override PartName="/ppt/ink/ink2998.xml" ContentType="application/inkml+xml"/>
  <Override PartName="/ppt/ink/ink2999.xml" ContentType="application/inkml+xml"/>
  <Override PartName="/ppt/ink/ink3000.xml" ContentType="application/inkml+xml"/>
  <Override PartName="/ppt/ink/ink3001.xml" ContentType="application/inkml+xml"/>
  <Override PartName="/ppt/ink/ink3002.xml" ContentType="application/inkml+xml"/>
  <Override PartName="/ppt/ink/ink3003.xml" ContentType="application/inkml+xml"/>
  <Override PartName="/ppt/ink/ink3004.xml" ContentType="application/inkml+xml"/>
  <Override PartName="/ppt/ink/ink3005.xml" ContentType="application/inkml+xml"/>
  <Override PartName="/ppt/ink/ink3006.xml" ContentType="application/inkml+xml"/>
  <Override PartName="/ppt/ink/ink3007.xml" ContentType="application/inkml+xml"/>
  <Override PartName="/ppt/ink/ink3008.xml" ContentType="application/inkml+xml"/>
  <Override PartName="/ppt/ink/ink3009.xml" ContentType="application/inkml+xml"/>
  <Override PartName="/ppt/ink/ink3010.xml" ContentType="application/inkml+xml"/>
  <Override PartName="/ppt/ink/ink3011.xml" ContentType="application/inkml+xml"/>
  <Override PartName="/ppt/ink/ink3012.xml" ContentType="application/inkml+xml"/>
  <Override PartName="/ppt/ink/ink3013.xml" ContentType="application/inkml+xml"/>
  <Override PartName="/ppt/ink/ink3014.xml" ContentType="application/inkml+xml"/>
  <Override PartName="/ppt/ink/ink3015.xml" ContentType="application/inkml+xml"/>
  <Override PartName="/ppt/ink/ink3016.xml" ContentType="application/inkml+xml"/>
  <Override PartName="/ppt/ink/ink3017.xml" ContentType="application/inkml+xml"/>
  <Override PartName="/ppt/ink/ink3018.xml" ContentType="application/inkml+xml"/>
  <Override PartName="/ppt/ink/ink3019.xml" ContentType="application/inkml+xml"/>
  <Override PartName="/ppt/ink/ink3020.xml" ContentType="application/inkml+xml"/>
  <Override PartName="/ppt/ink/ink3021.xml" ContentType="application/inkml+xml"/>
  <Override PartName="/ppt/ink/ink3022.xml" ContentType="application/inkml+xml"/>
  <Override PartName="/ppt/ink/ink3023.xml" ContentType="application/inkml+xml"/>
  <Override PartName="/ppt/ink/ink3024.xml" ContentType="application/inkml+xml"/>
  <Override PartName="/ppt/ink/ink3025.xml" ContentType="application/inkml+xml"/>
  <Override PartName="/ppt/ink/ink3026.xml" ContentType="application/inkml+xml"/>
  <Override PartName="/ppt/ink/ink3027.xml" ContentType="application/inkml+xml"/>
  <Override PartName="/ppt/ink/ink3028.xml" ContentType="application/inkml+xml"/>
  <Override PartName="/ppt/ink/ink3029.xml" ContentType="application/inkml+xml"/>
  <Override PartName="/ppt/ink/ink3030.xml" ContentType="application/inkml+xml"/>
  <Override PartName="/ppt/ink/ink3031.xml" ContentType="application/inkml+xml"/>
  <Override PartName="/ppt/ink/ink3032.xml" ContentType="application/inkml+xml"/>
  <Override PartName="/ppt/ink/ink3033.xml" ContentType="application/inkml+xml"/>
  <Override PartName="/ppt/ink/ink3034.xml" ContentType="application/inkml+xml"/>
  <Override PartName="/ppt/ink/ink3035.xml" ContentType="application/inkml+xml"/>
  <Override PartName="/ppt/ink/ink3036.xml" ContentType="application/inkml+xml"/>
  <Override PartName="/ppt/ink/ink3037.xml" ContentType="application/inkml+xml"/>
  <Override PartName="/ppt/ink/ink3038.xml" ContentType="application/inkml+xml"/>
  <Override PartName="/ppt/ink/ink3039.xml" ContentType="application/inkml+xml"/>
  <Override PartName="/ppt/ink/ink3040.xml" ContentType="application/inkml+xml"/>
  <Override PartName="/ppt/ink/ink3041.xml" ContentType="application/inkml+xml"/>
  <Override PartName="/ppt/ink/ink3042.xml" ContentType="application/inkml+xml"/>
  <Override PartName="/ppt/ink/ink3043.xml" ContentType="application/inkml+xml"/>
  <Override PartName="/ppt/ink/ink3044.xml" ContentType="application/inkml+xml"/>
  <Override PartName="/ppt/ink/ink3045.xml" ContentType="application/inkml+xml"/>
  <Override PartName="/ppt/ink/ink3046.xml" ContentType="application/inkml+xml"/>
  <Override PartName="/ppt/ink/ink3047.xml" ContentType="application/inkml+xml"/>
  <Override PartName="/ppt/ink/ink3048.xml" ContentType="application/inkml+xml"/>
  <Override PartName="/ppt/ink/ink3049.xml" ContentType="application/inkml+xml"/>
  <Override PartName="/ppt/ink/ink3050.xml" ContentType="application/inkml+xml"/>
  <Override PartName="/ppt/ink/ink3051.xml" ContentType="application/inkml+xml"/>
  <Override PartName="/ppt/ink/ink3052.xml" ContentType="application/inkml+xml"/>
  <Override PartName="/ppt/ink/ink3053.xml" ContentType="application/inkml+xml"/>
  <Override PartName="/ppt/ink/ink3054.xml" ContentType="application/inkml+xml"/>
  <Override PartName="/ppt/ink/ink3055.xml" ContentType="application/inkml+xml"/>
  <Override PartName="/ppt/ink/ink3056.xml" ContentType="application/inkml+xml"/>
  <Override PartName="/ppt/ink/ink3057.xml" ContentType="application/inkml+xml"/>
  <Override PartName="/ppt/ink/ink3058.xml" ContentType="application/inkml+xml"/>
  <Override PartName="/ppt/ink/ink3059.xml" ContentType="application/inkml+xml"/>
  <Override PartName="/ppt/ink/ink3060.xml" ContentType="application/inkml+xml"/>
  <Override PartName="/ppt/ink/ink3061.xml" ContentType="application/inkml+xml"/>
  <Override PartName="/ppt/ink/ink3062.xml" ContentType="application/inkml+xml"/>
  <Override PartName="/ppt/ink/ink3063.xml" ContentType="application/inkml+xml"/>
  <Override PartName="/ppt/ink/ink3064.xml" ContentType="application/inkml+xml"/>
  <Override PartName="/ppt/ink/ink3065.xml" ContentType="application/inkml+xml"/>
  <Override PartName="/ppt/ink/ink3066.xml" ContentType="application/inkml+xml"/>
  <Override PartName="/ppt/ink/ink3067.xml" ContentType="application/inkml+xml"/>
  <Override PartName="/ppt/ink/ink3068.xml" ContentType="application/inkml+xml"/>
  <Override PartName="/ppt/ink/ink3069.xml" ContentType="application/inkml+xml"/>
  <Override PartName="/ppt/ink/ink3070.xml" ContentType="application/inkml+xml"/>
  <Override PartName="/ppt/ink/ink3071.xml" ContentType="application/inkml+xml"/>
  <Override PartName="/ppt/ink/ink3072.xml" ContentType="application/inkml+xml"/>
  <Override PartName="/ppt/ink/ink3073.xml" ContentType="application/inkml+xml"/>
  <Override PartName="/ppt/ink/ink3074.xml" ContentType="application/inkml+xml"/>
  <Override PartName="/ppt/ink/ink3075.xml" ContentType="application/inkml+xml"/>
  <Override PartName="/ppt/ink/ink3076.xml" ContentType="application/inkml+xml"/>
  <Override PartName="/ppt/ink/ink3077.xml" ContentType="application/inkml+xml"/>
  <Override PartName="/ppt/ink/ink3078.xml" ContentType="application/inkml+xml"/>
  <Override PartName="/ppt/ink/ink3079.xml" ContentType="application/inkml+xml"/>
  <Override PartName="/ppt/ink/ink3080.xml" ContentType="application/inkml+xml"/>
  <Override PartName="/ppt/ink/ink3081.xml" ContentType="application/inkml+xml"/>
  <Override PartName="/ppt/ink/ink3082.xml" ContentType="application/inkml+xml"/>
  <Override PartName="/ppt/ink/ink3083.xml" ContentType="application/inkml+xml"/>
  <Override PartName="/ppt/ink/ink3084.xml" ContentType="application/inkml+xml"/>
  <Override PartName="/ppt/ink/ink3085.xml" ContentType="application/inkml+xml"/>
  <Override PartName="/ppt/ink/ink3086.xml" ContentType="application/inkml+xml"/>
  <Override PartName="/ppt/ink/ink3087.xml" ContentType="application/inkml+xml"/>
  <Override PartName="/ppt/ink/ink3088.xml" ContentType="application/inkml+xml"/>
  <Override PartName="/ppt/ink/ink3089.xml" ContentType="application/inkml+xml"/>
  <Override PartName="/ppt/ink/ink3090.xml" ContentType="application/inkml+xml"/>
  <Override PartName="/ppt/ink/ink3091.xml" ContentType="application/inkml+xml"/>
  <Override PartName="/ppt/ink/ink3092.xml" ContentType="application/inkml+xml"/>
  <Override PartName="/ppt/ink/ink3093.xml" ContentType="application/inkml+xml"/>
  <Override PartName="/ppt/ink/ink3094.xml" ContentType="application/inkml+xml"/>
  <Override PartName="/ppt/ink/ink3095.xml" ContentType="application/inkml+xml"/>
  <Override PartName="/ppt/ink/ink3096.xml" ContentType="application/inkml+xml"/>
  <Override PartName="/ppt/ink/ink3097.xml" ContentType="application/inkml+xml"/>
  <Override PartName="/ppt/ink/ink3098.xml" ContentType="application/inkml+xml"/>
  <Override PartName="/ppt/ink/ink3099.xml" ContentType="application/inkml+xml"/>
  <Override PartName="/ppt/ink/ink3100.xml" ContentType="application/inkml+xml"/>
  <Override PartName="/ppt/ink/ink3101.xml" ContentType="application/inkml+xml"/>
  <Override PartName="/ppt/ink/ink3102.xml" ContentType="application/inkml+xml"/>
  <Override PartName="/ppt/ink/ink3103.xml" ContentType="application/inkml+xml"/>
  <Override PartName="/ppt/ink/ink3104.xml" ContentType="application/inkml+xml"/>
  <Override PartName="/ppt/ink/ink3105.xml" ContentType="application/inkml+xml"/>
  <Override PartName="/ppt/ink/ink3106.xml" ContentType="application/inkml+xml"/>
  <Override PartName="/ppt/ink/ink3107.xml" ContentType="application/inkml+xml"/>
  <Override PartName="/ppt/ink/ink3108.xml" ContentType="application/inkml+xml"/>
  <Override PartName="/ppt/ink/ink3109.xml" ContentType="application/inkml+xml"/>
  <Override PartName="/ppt/ink/ink3110.xml" ContentType="application/inkml+xml"/>
  <Override PartName="/ppt/ink/ink3111.xml" ContentType="application/inkml+xml"/>
  <Override PartName="/ppt/ink/ink3112.xml" ContentType="application/inkml+xml"/>
  <Override PartName="/ppt/ink/ink3113.xml" ContentType="application/inkml+xml"/>
  <Override PartName="/ppt/ink/ink3114.xml" ContentType="application/inkml+xml"/>
  <Override PartName="/ppt/ink/ink3115.xml" ContentType="application/inkml+xml"/>
  <Override PartName="/ppt/ink/ink3116.xml" ContentType="application/inkml+xml"/>
  <Override PartName="/ppt/ink/ink3117.xml" ContentType="application/inkml+xml"/>
  <Override PartName="/ppt/ink/ink3118.xml" ContentType="application/inkml+xml"/>
  <Override PartName="/ppt/ink/ink3119.xml" ContentType="application/inkml+xml"/>
  <Override PartName="/ppt/ink/ink3120.xml" ContentType="application/inkml+xml"/>
  <Override PartName="/ppt/ink/ink3121.xml" ContentType="application/inkml+xml"/>
  <Override PartName="/ppt/ink/ink3122.xml" ContentType="application/inkml+xml"/>
  <Override PartName="/ppt/ink/ink3123.xml" ContentType="application/inkml+xml"/>
  <Override PartName="/ppt/ink/ink3124.xml" ContentType="application/inkml+xml"/>
  <Override PartName="/ppt/ink/ink3125.xml" ContentType="application/inkml+xml"/>
  <Override PartName="/ppt/ink/ink3126.xml" ContentType="application/inkml+xml"/>
  <Override PartName="/ppt/ink/ink3127.xml" ContentType="application/inkml+xml"/>
  <Override PartName="/ppt/ink/ink3128.xml" ContentType="application/inkml+xml"/>
  <Override PartName="/ppt/ink/ink3129.xml" ContentType="application/inkml+xml"/>
  <Override PartName="/ppt/ink/ink3130.xml" ContentType="application/inkml+xml"/>
  <Override PartName="/ppt/ink/ink3131.xml" ContentType="application/inkml+xml"/>
  <Override PartName="/ppt/ink/ink3132.xml" ContentType="application/inkml+xml"/>
  <Override PartName="/ppt/ink/ink3133.xml" ContentType="application/inkml+xml"/>
  <Override PartName="/ppt/ink/ink3134.xml" ContentType="application/inkml+xml"/>
  <Override PartName="/ppt/ink/ink3135.xml" ContentType="application/inkml+xml"/>
  <Override PartName="/ppt/ink/ink3136.xml" ContentType="application/inkml+xml"/>
  <Override PartName="/ppt/ink/ink3137.xml" ContentType="application/inkml+xml"/>
  <Override PartName="/ppt/ink/ink3138.xml" ContentType="application/inkml+xml"/>
  <Override PartName="/ppt/ink/ink3139.xml" ContentType="application/inkml+xml"/>
  <Override PartName="/ppt/ink/ink3140.xml" ContentType="application/inkml+xml"/>
  <Override PartName="/ppt/ink/ink3141.xml" ContentType="application/inkml+xml"/>
  <Override PartName="/ppt/ink/ink3142.xml" ContentType="application/inkml+xml"/>
  <Override PartName="/ppt/ink/ink3143.xml" ContentType="application/inkml+xml"/>
  <Override PartName="/ppt/ink/ink3144.xml" ContentType="application/inkml+xml"/>
  <Override PartName="/ppt/ink/ink3145.xml" ContentType="application/inkml+xml"/>
  <Override PartName="/ppt/ink/ink3146.xml" ContentType="application/inkml+xml"/>
  <Override PartName="/ppt/ink/ink3147.xml" ContentType="application/inkml+xml"/>
  <Override PartName="/ppt/ink/ink3148.xml" ContentType="application/inkml+xml"/>
  <Override PartName="/ppt/ink/ink3149.xml" ContentType="application/inkml+xml"/>
  <Override PartName="/ppt/ink/ink3150.xml" ContentType="application/inkml+xml"/>
  <Override PartName="/ppt/ink/ink3151.xml" ContentType="application/inkml+xml"/>
  <Override PartName="/ppt/ink/ink3152.xml" ContentType="application/inkml+xml"/>
  <Override PartName="/ppt/ink/ink3153.xml" ContentType="application/inkml+xml"/>
  <Override PartName="/ppt/ink/ink3154.xml" ContentType="application/inkml+xml"/>
  <Override PartName="/ppt/ink/ink3155.xml" ContentType="application/inkml+xml"/>
  <Override PartName="/ppt/ink/ink3156.xml" ContentType="application/inkml+xml"/>
  <Override PartName="/ppt/ink/ink3157.xml" ContentType="application/inkml+xml"/>
  <Override PartName="/ppt/ink/ink3158.xml" ContentType="application/inkml+xml"/>
  <Override PartName="/ppt/ink/ink3159.xml" ContentType="application/inkml+xml"/>
  <Override PartName="/ppt/ink/ink3160.xml" ContentType="application/inkml+xml"/>
  <Override PartName="/ppt/ink/ink3161.xml" ContentType="application/inkml+xml"/>
  <Override PartName="/ppt/ink/ink3162.xml" ContentType="application/inkml+xml"/>
  <Override PartName="/ppt/ink/ink3163.xml" ContentType="application/inkml+xml"/>
  <Override PartName="/ppt/ink/ink3164.xml" ContentType="application/inkml+xml"/>
  <Override PartName="/ppt/ink/ink3165.xml" ContentType="application/inkml+xml"/>
  <Override PartName="/ppt/ink/ink3166.xml" ContentType="application/inkml+xml"/>
  <Override PartName="/ppt/ink/ink3167.xml" ContentType="application/inkml+xml"/>
  <Override PartName="/ppt/ink/ink3168.xml" ContentType="application/inkml+xml"/>
  <Override PartName="/ppt/ink/ink3169.xml" ContentType="application/inkml+xml"/>
  <Override PartName="/ppt/ink/ink3170.xml" ContentType="application/inkml+xml"/>
  <Override PartName="/ppt/ink/ink3171.xml" ContentType="application/inkml+xml"/>
  <Override PartName="/ppt/ink/ink3172.xml" ContentType="application/inkml+xml"/>
  <Override PartName="/ppt/ink/ink3173.xml" ContentType="application/inkml+xml"/>
  <Override PartName="/ppt/ink/ink3174.xml" ContentType="application/inkml+xml"/>
  <Override PartName="/ppt/ink/ink3175.xml" ContentType="application/inkml+xml"/>
  <Override PartName="/ppt/ink/ink3176.xml" ContentType="application/inkml+xml"/>
  <Override PartName="/ppt/ink/ink3177.xml" ContentType="application/inkml+xml"/>
  <Override PartName="/ppt/ink/ink3178.xml" ContentType="application/inkml+xml"/>
  <Override PartName="/ppt/ink/ink3179.xml" ContentType="application/inkml+xml"/>
  <Override PartName="/ppt/ink/ink3180.xml" ContentType="application/inkml+xml"/>
  <Override PartName="/ppt/ink/ink3181.xml" ContentType="application/inkml+xml"/>
  <Override PartName="/ppt/ink/ink3182.xml" ContentType="application/inkml+xml"/>
  <Override PartName="/ppt/ink/ink3183.xml" ContentType="application/inkml+xml"/>
  <Override PartName="/ppt/ink/ink3184.xml" ContentType="application/inkml+xml"/>
  <Override PartName="/ppt/ink/ink3185.xml" ContentType="application/inkml+xml"/>
  <Override PartName="/ppt/ink/ink3186.xml" ContentType="application/inkml+xml"/>
  <Override PartName="/ppt/ink/ink3187.xml" ContentType="application/inkml+xml"/>
  <Override PartName="/ppt/ink/ink3188.xml" ContentType="application/inkml+xml"/>
  <Override PartName="/ppt/ink/ink3189.xml" ContentType="application/inkml+xml"/>
  <Override PartName="/ppt/ink/ink3190.xml" ContentType="application/inkml+xml"/>
  <Override PartName="/ppt/ink/ink3191.xml" ContentType="application/inkml+xml"/>
  <Override PartName="/ppt/ink/ink3192.xml" ContentType="application/inkml+xml"/>
  <Override PartName="/ppt/ink/ink3193.xml" ContentType="application/inkml+xml"/>
  <Override PartName="/ppt/ink/ink3194.xml" ContentType="application/inkml+xml"/>
  <Override PartName="/ppt/notesSlides/notesSlide20.xml" ContentType="application/vnd.openxmlformats-officedocument.presentationml.notesSlide+xml"/>
  <Override PartName="/ppt/ink/ink3195.xml" ContentType="application/inkml+xml"/>
  <Override PartName="/ppt/notesSlides/notesSlide21.xml" ContentType="application/vnd.openxmlformats-officedocument.presentationml.notesSlide+xml"/>
  <Override PartName="/ppt/ink/ink3196.xml" ContentType="application/inkml+xml"/>
  <Override PartName="/ppt/ink/ink3197.xml" ContentType="application/inkml+xml"/>
  <Override PartName="/ppt/ink/ink3198.xml" ContentType="application/inkml+xml"/>
  <Override PartName="/ppt/ink/ink3199.xml" ContentType="application/inkml+xml"/>
  <Override PartName="/ppt/ink/ink3200.xml" ContentType="application/inkml+xml"/>
  <Override PartName="/ppt/notesSlides/notesSlide22.xml" ContentType="application/vnd.openxmlformats-officedocument.presentationml.notesSlide+xml"/>
  <Override PartName="/ppt/ink/ink3201.xml" ContentType="application/inkml+xml"/>
  <Override PartName="/ppt/ink/ink3202.xml" ContentType="application/inkml+xml"/>
  <Override PartName="/ppt/ink/ink3203.xml" ContentType="application/inkml+xml"/>
  <Override PartName="/ppt/ink/ink3204.xml" ContentType="application/inkml+xml"/>
  <Override PartName="/ppt/ink/ink3205.xml" ContentType="application/inkml+xml"/>
  <Override PartName="/ppt/ink/ink3206.xml" ContentType="application/inkml+xml"/>
  <Override PartName="/ppt/ink/ink3207.xml" ContentType="application/inkml+xml"/>
  <Override PartName="/ppt/ink/ink3208.xml" ContentType="application/inkml+xml"/>
  <Override PartName="/ppt/ink/ink3209.xml" ContentType="application/inkml+xml"/>
  <Override PartName="/ppt/ink/ink3210.xml" ContentType="application/inkml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ink/ink3211.xml" ContentType="application/inkml+xml"/>
  <Override PartName="/ppt/ink/ink3212.xml" ContentType="application/inkml+xml"/>
  <Override PartName="/ppt/ink/ink3213.xml" ContentType="application/inkml+xml"/>
  <Override PartName="/ppt/ink/ink3214.xml" ContentType="application/inkml+xml"/>
  <Override PartName="/ppt/ink/ink3215.xml" ContentType="application/inkml+xml"/>
  <Override PartName="/ppt/ink/ink3216.xml" ContentType="application/inkml+xml"/>
  <Override PartName="/ppt/ink/ink3217.xml" ContentType="application/inkml+xml"/>
  <Override PartName="/ppt/ink/ink3218.xml" ContentType="application/inkml+xml"/>
  <Override PartName="/ppt/ink/ink3219.xml" ContentType="application/inkml+xml"/>
  <Override PartName="/ppt/ink/ink3220.xml" ContentType="application/inkml+xml"/>
  <Override PartName="/ppt/ink/ink3221.xml" ContentType="application/inkml+xml"/>
  <Override PartName="/ppt/ink/ink3222.xml" ContentType="application/inkml+xml"/>
  <Override PartName="/ppt/ink/ink3223.xml" ContentType="application/inkml+xml"/>
  <Override PartName="/ppt/ink/ink3224.xml" ContentType="application/inkml+xml"/>
  <Override PartName="/ppt/ink/ink3225.xml" ContentType="application/inkml+xml"/>
  <Override PartName="/ppt/ink/ink3226.xml" ContentType="application/inkml+xml"/>
  <Override PartName="/ppt/ink/ink3227.xml" ContentType="application/inkml+xml"/>
  <Override PartName="/ppt/ink/ink3228.xml" ContentType="application/inkml+xml"/>
  <Override PartName="/ppt/ink/ink3229.xml" ContentType="application/inkml+xml"/>
  <Override PartName="/ppt/ink/ink3230.xml" ContentType="application/inkml+xml"/>
  <Override PartName="/ppt/ink/ink3231.xml" ContentType="application/inkml+xml"/>
  <Override PartName="/ppt/ink/ink3232.xml" ContentType="application/inkml+xml"/>
  <Override PartName="/ppt/ink/ink3233.xml" ContentType="application/inkml+xml"/>
  <Override PartName="/ppt/ink/ink3234.xml" ContentType="application/inkml+xml"/>
  <Override PartName="/ppt/ink/ink3235.xml" ContentType="application/inkml+xml"/>
  <Override PartName="/ppt/ink/ink3236.xml" ContentType="application/inkml+xml"/>
  <Override PartName="/ppt/ink/ink3237.xml" ContentType="application/inkml+xml"/>
  <Override PartName="/ppt/ink/ink3238.xml" ContentType="application/inkml+xml"/>
  <Override PartName="/ppt/ink/ink3239.xml" ContentType="application/inkml+xml"/>
  <Override PartName="/ppt/ink/ink3240.xml" ContentType="application/inkml+xml"/>
  <Override PartName="/ppt/ink/ink3241.xml" ContentType="application/inkml+xml"/>
  <Override PartName="/ppt/ink/ink3242.xml" ContentType="application/inkml+xml"/>
  <Override PartName="/ppt/ink/ink3243.xml" ContentType="application/inkml+xml"/>
  <Override PartName="/ppt/ink/ink3244.xml" ContentType="application/inkml+xml"/>
  <Override PartName="/ppt/ink/ink3245.xml" ContentType="application/inkml+xml"/>
  <Override PartName="/ppt/ink/ink3246.xml" ContentType="application/inkml+xml"/>
  <Override PartName="/ppt/ink/ink3247.xml" ContentType="application/inkml+xml"/>
  <Override PartName="/ppt/ink/ink3248.xml" ContentType="application/inkml+xml"/>
  <Override PartName="/ppt/ink/ink3249.xml" ContentType="application/inkml+xml"/>
  <Override PartName="/ppt/ink/ink3250.xml" ContentType="application/inkml+xml"/>
  <Override PartName="/ppt/ink/ink3251.xml" ContentType="application/inkml+xml"/>
  <Override PartName="/ppt/ink/ink3252.xml" ContentType="application/inkml+xml"/>
  <Override PartName="/ppt/ink/ink3253.xml" ContentType="application/inkml+xml"/>
  <Override PartName="/ppt/ink/ink3254.xml" ContentType="application/inkml+xml"/>
  <Override PartName="/ppt/ink/ink3255.xml" ContentType="application/inkml+xml"/>
  <Override PartName="/ppt/ink/ink3256.xml" ContentType="application/inkml+xml"/>
  <Override PartName="/ppt/ink/ink3257.xml" ContentType="application/inkml+xml"/>
  <Override PartName="/ppt/ink/ink3258.xml" ContentType="application/inkml+xml"/>
  <Override PartName="/ppt/ink/ink3259.xml" ContentType="application/inkml+xml"/>
  <Override PartName="/ppt/ink/ink3260.xml" ContentType="application/inkml+xml"/>
  <Override PartName="/ppt/ink/ink3261.xml" ContentType="application/inkml+xml"/>
  <Override PartName="/ppt/ink/ink3262.xml" ContentType="application/inkml+xml"/>
  <Override PartName="/ppt/ink/ink3263.xml" ContentType="application/inkml+xml"/>
  <Override PartName="/ppt/ink/ink3264.xml" ContentType="application/inkml+xml"/>
  <Override PartName="/ppt/ink/ink3265.xml" ContentType="application/inkml+xml"/>
  <Override PartName="/ppt/ink/ink3266.xml" ContentType="application/inkml+xml"/>
  <Override PartName="/ppt/ink/ink3267.xml" ContentType="application/inkml+xml"/>
  <Override PartName="/ppt/ink/ink3268.xml" ContentType="application/inkml+xml"/>
  <Override PartName="/ppt/ink/ink3269.xml" ContentType="application/inkml+xml"/>
  <Override PartName="/ppt/ink/ink3270.xml" ContentType="application/inkml+xml"/>
  <Override PartName="/ppt/ink/ink3271.xml" ContentType="application/inkml+xml"/>
  <Override PartName="/ppt/ink/ink3272.xml" ContentType="application/inkml+xml"/>
  <Override PartName="/ppt/ink/ink3273.xml" ContentType="application/inkml+xml"/>
  <Override PartName="/ppt/ink/ink3274.xml" ContentType="application/inkml+xml"/>
  <Override PartName="/ppt/ink/ink3275.xml" ContentType="application/inkml+xml"/>
  <Override PartName="/ppt/ink/ink3276.xml" ContentType="application/inkml+xml"/>
  <Override PartName="/ppt/ink/ink3277.xml" ContentType="application/inkml+xml"/>
  <Override PartName="/ppt/ink/ink3278.xml" ContentType="application/inkml+xml"/>
  <Override PartName="/ppt/ink/ink3279.xml" ContentType="application/inkml+xml"/>
  <Override PartName="/ppt/ink/ink3280.xml" ContentType="application/inkml+xml"/>
  <Override PartName="/ppt/ink/ink3281.xml" ContentType="application/inkml+xml"/>
  <Override PartName="/ppt/ink/ink3282.xml" ContentType="application/inkml+xml"/>
  <Override PartName="/ppt/ink/ink3283.xml" ContentType="application/inkml+xml"/>
  <Override PartName="/ppt/ink/ink3284.xml" ContentType="application/inkml+xml"/>
  <Override PartName="/ppt/ink/ink3285.xml" ContentType="application/inkml+xml"/>
  <Override PartName="/ppt/ink/ink3286.xml" ContentType="application/inkml+xml"/>
  <Override PartName="/ppt/ink/ink3287.xml" ContentType="application/inkml+xml"/>
  <Override PartName="/ppt/ink/ink3288.xml" ContentType="application/inkml+xml"/>
  <Override PartName="/ppt/ink/ink3289.xml" ContentType="application/inkml+xml"/>
  <Override PartName="/ppt/ink/ink3290.xml" ContentType="application/inkml+xml"/>
  <Override PartName="/ppt/ink/ink3291.xml" ContentType="application/inkml+xml"/>
  <Override PartName="/ppt/ink/ink3292.xml" ContentType="application/inkml+xml"/>
  <Override PartName="/ppt/ink/ink3293.xml" ContentType="application/inkml+xml"/>
  <Override PartName="/ppt/ink/ink3294.xml" ContentType="application/inkml+xml"/>
  <Override PartName="/ppt/notesSlides/notesSlide25.xml" ContentType="application/vnd.openxmlformats-officedocument.presentationml.notesSlide+xml"/>
  <Override PartName="/ppt/ink/ink3295.xml" ContentType="application/inkml+xml"/>
  <Override PartName="/ppt/ink/ink3296.xml" ContentType="application/inkml+xml"/>
  <Override PartName="/ppt/ink/ink3297.xml" ContentType="application/inkml+xml"/>
  <Override PartName="/ppt/ink/ink3298.xml" ContentType="application/inkml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ink/ink3299.xml" ContentType="application/inkml+xml"/>
  <Override PartName="/ppt/ink/ink3300.xml" ContentType="application/inkml+xml"/>
  <Override PartName="/ppt/ink/ink3301.xml" ContentType="application/inkml+xml"/>
  <Override PartName="/ppt/ink/ink3302.xml" ContentType="application/inkml+xml"/>
  <Override PartName="/ppt/ink/ink3303.xml" ContentType="application/inkml+xml"/>
  <Override PartName="/ppt/ink/ink3304.xml" ContentType="application/inkml+xml"/>
  <Override PartName="/ppt/ink/ink3305.xml" ContentType="application/inkml+xml"/>
  <Override PartName="/ppt/ink/ink3306.xml" ContentType="application/inkml+xml"/>
  <Override PartName="/ppt/ink/ink3307.xml" ContentType="application/inkml+xml"/>
  <Override PartName="/ppt/ink/ink3308.xml" ContentType="application/inkml+xml"/>
  <Override PartName="/ppt/ink/ink3309.xml" ContentType="application/inkml+xml"/>
  <Override PartName="/ppt/ink/ink3310.xml" ContentType="application/inkml+xml"/>
  <Override PartName="/ppt/ink/ink3311.xml" ContentType="application/inkml+xml"/>
  <Override PartName="/ppt/ink/ink3312.xml" ContentType="application/inkml+xml"/>
  <Override PartName="/ppt/ink/ink3313.xml" ContentType="application/inkml+xml"/>
  <Override PartName="/ppt/ink/ink3314.xml" ContentType="application/inkml+xml"/>
  <Override PartName="/ppt/ink/ink3315.xml" ContentType="application/inkml+xml"/>
  <Override PartName="/ppt/ink/ink3316.xml" ContentType="application/inkml+xml"/>
  <Override PartName="/ppt/ink/ink3317.xml" ContentType="application/inkml+xml"/>
  <Override PartName="/ppt/ink/ink3318.xml" ContentType="application/inkml+xml"/>
  <Override PartName="/ppt/ink/ink3319.xml" ContentType="application/inkml+xml"/>
  <Override PartName="/ppt/ink/ink3320.xml" ContentType="application/inkml+xml"/>
  <Override PartName="/ppt/ink/ink3321.xml" ContentType="application/inkml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500" r:id="rId2"/>
    <p:sldId id="501" r:id="rId3"/>
    <p:sldId id="502" r:id="rId4"/>
    <p:sldId id="1531" r:id="rId5"/>
    <p:sldId id="1532" r:id="rId6"/>
    <p:sldId id="1533" r:id="rId7"/>
    <p:sldId id="1534" r:id="rId8"/>
    <p:sldId id="1535" r:id="rId9"/>
    <p:sldId id="1536" r:id="rId10"/>
    <p:sldId id="1537" r:id="rId11"/>
    <p:sldId id="1538" r:id="rId12"/>
    <p:sldId id="1570" r:id="rId13"/>
    <p:sldId id="1539" r:id="rId14"/>
    <p:sldId id="1540" r:id="rId15"/>
    <p:sldId id="1541" r:id="rId16"/>
    <p:sldId id="1542" r:id="rId17"/>
    <p:sldId id="1543" r:id="rId18"/>
    <p:sldId id="1544" r:id="rId19"/>
    <p:sldId id="1545" r:id="rId20"/>
    <p:sldId id="1454" r:id="rId21"/>
    <p:sldId id="1564" r:id="rId22"/>
    <p:sldId id="1565" r:id="rId23"/>
    <p:sldId id="1566" r:id="rId24"/>
    <p:sldId id="1460" r:id="rId25"/>
    <p:sldId id="1569" r:id="rId26"/>
    <p:sldId id="1461" r:id="rId27"/>
    <p:sldId id="1462" r:id="rId28"/>
    <p:sldId id="1463" r:id="rId29"/>
    <p:sldId id="1464" r:id="rId30"/>
    <p:sldId id="1567" r:id="rId31"/>
    <p:sldId id="1547" r:id="rId32"/>
    <p:sldId id="1548" r:id="rId33"/>
    <p:sldId id="1549" r:id="rId34"/>
    <p:sldId id="1550" r:id="rId35"/>
    <p:sldId id="1551" r:id="rId36"/>
    <p:sldId id="1552" r:id="rId37"/>
    <p:sldId id="1553" r:id="rId38"/>
    <p:sldId id="1554" r:id="rId39"/>
    <p:sldId id="1555" r:id="rId40"/>
    <p:sldId id="1556" r:id="rId41"/>
    <p:sldId id="1557" r:id="rId42"/>
    <p:sldId id="1558" r:id="rId43"/>
    <p:sldId id="1559" r:id="rId4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2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44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0 113 5445,'0'0'12369,"11"-2"-11915,88-13 322,125-3-1,-65 7-559,-29-1 61,574-30 716,-535 42-790,825-12 1319,298 35 207,-224-39-1307,-86 16-300,-707 9-52,155 14 182,118 1-34,14-35-154,-510 11-46,486-14 423,-395 5-233,-113 8-3504,1 1-3545,-23 0-1652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34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19 5349,'0'0'3897,"-9"0"-1756,-2-1-2125,3 0 761,-1 1 0,1 0 0,-1 0 1,1 1-1,-14 3 0,21-4-674,-1 1 0,1-1 1,0 1-1,-1-1 0,1 1 0,0-1 1,-1 1-1,1 0 0,0 0 0,0 0 0,0 0 1,-1 0-1,1 0 0,0 0 0,0 0 1,0 0-1,1 0 0,-1 1 0,0-1 1,0 0-1,1 0 0,-1 1 0,1-1 0,-1 1 1,1-1-1,-1 1 0,1-1 0,0 0 1,0 1-1,0-1 0,0 1 0,0-1 0,0 1 1,0-1-1,0 1 0,1-1 0,-1 1 1,0-1-1,1 1 0,0-1 0,-1 0 1,2 2-1,-1-1-65,0 0 1,0 0 0,0-1-1,1 1 1,-1 0 0,1-1-1,-1 1 1,1-1 0,0 1-1,0-1 1,0 0 0,-1 0-1,1 0 1,0 0-1,0 0 1,0 0 0,1 0-1,-1-1 1,0 1 0,2 0-1,52 6 343,-46-6-265,544-3 1382,-390-5-1400,5 2-18,440-11 1815,-811 15-432,-968 29 955,1112-20-2023,847-33-127,-112-1-344,-1762 40 590,840-9 179,483-22-1045,-64 3-321,122 0-1289,190-14-966,-461 24 2767,-28 2 77,-44 0 99,-231 4 348,1 13 0,-320 58 0,556-65-589,-52 8-1321,36-9-2568,17-5-5366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9.7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193 39 22709,'0'0'6935,"-11"0"-6011,7-1-910,0 1 0,0-1 0,-1 1 0,1 1 0,0-1 0,0 1 0,-1-1 0,1 1 0,0 0 0,0 1 0,0-1 0,0 1 0,0 0 0,0-1 0,1 2 0,-1-1 0,0 0 0,1 1 0,0 0 0,0 0 0,0 0 0,0 0 0,-3 4 0,2-2-1,0 0-1,0 0 1,1 0-1,-1 1 1,2-1 0,-1 1-1,0 0 1,1-1-1,0 1 1,-2 12 0,6-16-5,1 1 1,-1 0 0,1 0 0,0-1-1,-1 1 1,1-1 0,0 0-1,1 0 1,-1 0 0,0 0-1,5 1 1,10 8-76,-9-3 25,-1 1 0,0-1-1,-1 2 1,0-1 0,0 1 0,-1 0-1,0 1 1,-1-1 0,0 1 0,-1 0 0,0 1-1,0-1 1,-1 1 0,-1-1 0,0 1-1,-1 0 1,0 0 0,-1 16 0,0-18 128,0 0 0,-1 0 0,0 0 1,0 0-1,-1 0 0,-1-1 0,0 1 0,0-1 0,0 1 1,-1-1-1,-1 0 0,0-1 0,0 1 0,0-1 0,-1 0 1,-1 0-1,1-1 0,-1 0 0,0 0 0,-1 0 1,1-1-1,-13 7 0,19-11-77,-1-1 1,0 0 0,0 0-1,0 0 1,0 0-1,0 0 1,0 0 0,0 0-1,0-1 1,0 1-1,0-1 1,0 1 0,0-1-1,0 0 1,0 0 0,-1 0-1,1 0 1,0 0-1,0-1 1,0 1 0,0 0-1,0-1 1,0 0-1,0 1 1,0-1 0,0 0-1,0 0 1,0 0-1,0-1 1,0 1 0,1 0-1,-1-1 1,1 1-1,-1-1 1,1 1 0,-1-1-1,1 0 1,0 1-1,0-1 1,0 0 0,0 0-1,0 0 1,0 0-1,0 0 1,0-3 0,-2-5-3,1 0 0,0 0 0,1 0 1,0 0-1,1 0 0,0-1 0,1 1 1,2-15-1,0 14-7,0 0 0,1 1 0,0-1 0,1 1 0,0 0 0,1 0 0,0 1 0,0 0 0,1 0 0,0 0 0,16-14 0,11-8 0,59-40 0,-64 50 0,6-3 0,-9 6 0,37-31 0,-58 44 0,0 1 0,0-1 0,-1 0 0,0 0 0,1-1 0,-2 1 0,1-1 0,-1 0 0,0 0 0,0 0 0,0 0 0,-1-1 0,2-6 0,-4 12 0,0-1 0,1 0 0,-1 1 0,0-1 0,0 1 0,0-1 0,0 0 0,-1 1 0,1-1 0,0 1 0,0-1 0,-1 0 0,1 1 0,-1-1 0,0 1 0,1 0 0,-1-1 0,0 1 0,0-1 0,0 1 0,0 0 0,0 0 0,0 0 0,0-1 0,0 1 0,-1 0 0,1 0 0,0 1 0,-1-1 0,1 0 0,-1 0 0,1 1 0,-1-1 0,1 0 0,-1 1 0,1 0 0,-1-1 0,1 1 0,-3 0 0,0-1 0,0 1 0,0 0 0,0 0 0,0 1 0,0-1 0,0 1 0,-1 0 0,2 0 0,-1 0 0,0 0 0,0 1 0,0-1 0,0 1 0,-6 4 0,3 1 0,0 0 0,0 0 0,1 1 0,0-1 0,0 2 0,1-1 0,0 0 0,0 1 0,1 0 0,0 0 0,1 0 0,0 1 0,0-1 0,1 1 0,1-1 0,-2 18 0,3-24-12,0-1 0,0 0 0,0 0 0,0 0 0,1 0 0,-1 1 0,0-1 0,1 0 0,0 0 0,0 0 0,-1 0 0,1 0-1,1 0 1,-1 0 0,0-1 0,0 1 0,0 0 0,1-1 0,-1 1 0,1 0 0,0-1 0,-1 0 0,3 2 0,1-1-70,-1 0 0,1 0 0,-1 0 0,1 0 0,0-1 0,-1 0 0,1 0 0,0 0 0,0-1 0,6 0 1,-1 0-269,0 0 0,0-1 0,0 0 0,-1-1 0,1 0 0,0-1 0,-1 0 0,0 0 0,0-1 0,12-6 1,16-21-6581,-2-9-3234</inkml:trace>
</inkml:ink>
</file>

<file path=ppt/ink/ink1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8.0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 20275,'0'0'11707,"-9"12"-11023,-3 5-642,1 1 0,-15 32 0,22-42-44,1 1 0,0 0-1,0 0 1,1 1 0,0-1 0,0 0-1,1 1 1,1-1 0,-1 1-1,2 12 1,0-20-4,-1 0 1,1-1-1,-1 1 0,1 0 0,0 0 1,-1 0-1,1 0 0,0-1 1,0 1-1,0 0 0,1-1 1,-1 1-1,0-1 0,1 1 0,-1-1 1,1 0-1,-1 1 0,1-1 1,2 1-1,0 1-47,1-1 0,0 0 0,0 0 1,0-1-1,0 1 0,0-1 0,7 1 1,0-1-270,-1-1 1,0 0-1,0 0 1,1-1-1,-1-1 1,16-3-1,-20 3-1090,-1-1 0,1 0-1,-1 0 1,0 0-1,0-1 1,10-8 0,4-8-4493</inkml:trace>
  <inkml:trace contextRef="#ctx0" brushRef="#br0" timeOffset="1">186 89 16720,'0'0'9257,"-39"52"-6823,31-25-416,0 5-257,-2 4-1184,3 1-577,5 3 0,2 1 0,2-5 0,14-7-4196,9-8-12492</inkml:trace>
</inkml:ink>
</file>

<file path=ppt/ink/ink1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0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0 216 17328,'0'0'8504,"13"-1"-6528,8-2-1604,0-2 1,0 0 0,0-1-1,-1-1 1,0-1-1,-1-1 1,1 0 0,-2-2-1,20-13 1,-11 3-120,-1 0 1,-1-1 0,35-42-1,-56 65-218,-2 8-80,-2 17-98,0-22 131,0 22-189,1-1 1,1 0-1,6 26 1,-6-42-49,0-1 0,0 0 0,1 0 0,0 0 0,0-1 0,1 1 0,0-1 0,1 0 0,-1 0 1,1 0-1,1-1 0,-1 0 0,8 7 0,14 5-6835</inkml:trace>
</inkml:ink>
</file>

<file path=ppt/ink/ink1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0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12300,'0'0'19218,"6"40"-19442,-6-26-769,0 2-545,1-3-1088,2-5-545,-1-2-1217</inkml:trace>
</inkml:ink>
</file>

<file path=ppt/ink/ink1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0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1 15919,'0'0'9833,"-34"51"-7494,34-37-706,0-1-704,0 1-545,6-1-256,1-1-63,5-1-97,-6 1-1090,3 0-1472,-5-1-1474,-4-3-1601</inkml:trace>
</inkml:ink>
</file>

<file path=ppt/ink/ink1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4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13 296 3331,'0'0'16490,"-2"9"-14194,-1 0-1571,-4 30 2132,8-39-2669,1 0-1,-1 1 1,0-1-1,1 0 1,-1 0 0,1 0-1,-1 0 1,0 0-1,1 0 1,-1 0 0,1 0-1,-1 0 1,0-1-1,1 1 1,-1-1 0,0 1-1,1-1 1,-1 1-1,0-1 1,2-1 0,16-14 235,-1 0 0,0-1 1,-1-1-1,-1-1 1,-1 0-1,18-30 0,-11 17-258,88-129-165,-110 161 0,0 0 0,0 0 0,0 1 0,1-1 0,-1 0 0,0 0 0,0 1 0,0-1 0,0 0 0,0 0 0,0 0 0,0 1 0,1-1 0,-1 0 0,0 0 0,0 0 0,0 0 0,0 1 0,1-1 0,-1 0 0,0 0 0,0 0 0,1 0 0,-1 0 0,0 0 0,0 1 0,0-1 0,1 0 0,-1 0 0,0 0 0,0 0 0,1 0 0,-1 0 0,0 0 0,0 0 0,1 0 0,-1 0 0,0 0 0,0 0 0,1 0 0,-1-1 0,0 1 0,0 0 0,0 0 0,1 0 0,-1 0 0,0 0 0,0 0 0,1-1 0,-1 1 0,0 0 0,0 0 0,0 0 0,0 0 0,1-1 0,-1 1 0,0 0 0,0 0 0,0 0 0,0-1 0,0 1 0,-1 23 0,1-21 0,-7 48 0,-14 48 0,12-59 0,1 0 0,-5 75 0,13-111-7,0 29-446,3-18-112,-3-14 549,0 0 0,1 0 0,-1 0 0,0 1 0,0-1 0,0 0 0,0 0 0,0 0 0,0 0 0,0 0 0,0 0 0,0 1 0,1-1-1,-1 0 1,0 0 0,0 0 0,0 0 0,0 0 0,0 0 0,1 0 0,-1 0 0,0 0 0,0 0 0,0 0 0,0 0 0,0 0 0,1 0 0,-1 0 0,0 0 0,0 0 0,0 0 0,0 0 0,1 0 0,-1 0 0,0 0 0,0 0 0,0 0 0,0 0 0,0 0 0,1 0 0,-1 0 0,0 0 0,0 0 0,0 0 0,0-1 0,0 1 0,0 0 0,1 0 0,-1 0 0,0 0 0,0 0 0,0-1 0,1-2-851,0 0 0,0 0 1,0 0-1,0 0 0,0 0 0,-1-1 0,0 1 0,0 0 0,1-1 1,-2 1-1,1 0 0,0 0 0,-2-5 0,2 4-930,-5-27-8437</inkml:trace>
</inkml:ink>
</file>

<file path=ppt/ink/ink1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5.0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12396,'0'0'15182,"67"49"-15054,-34-45-1057,3-4-2946,2 0-3332</inkml:trace>
</inkml:ink>
</file>

<file path=ppt/ink/ink1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5.4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37 18514,'0'0'2663,"-7"9"-538,-2 2-1584,0 1 0,1 0 0,-7 16 0,12-23-372,1 1-1,-1-1 1,1 0-1,1 1 0,-1-1 1,1 1-1,0 0 0,0-1 1,0 1-1,1 0 1,0 0-1,0 0 0,2 7 1,-2-12-148,1 0 1,-1 0 0,1 0 0,-1-1 0,1 1 0,-1 0-1,1 0 1,0-1 0,-1 1 0,1-1 0,0 1 0,-1-1-1,1 1 1,0-1 0,0 1 0,0-1 0,0 1 0,-1-1-1,1 0 1,0 0 0,0 1 0,0-1 0,0 0 0,0 0-1,0 0 1,0 0 0,0 0 0,0 0 0,0 0 0,-1 0-1,1-1 1,0 1 0,0 0 0,0 0 0,0-1 0,0 1-1,1-1 1,33-17 1151,-15-1-1008,0-1 1,-2-1-1,-1 0 1,0-1-1,-2-1 0,20-37 1,-64 158 715,25-86-844,0 0-1,1 0 1,1 0 0,0 0-1,0 1 1,2-1 0,0 16-1,0-26-65,0-1 1,0 0-1,0 0 0,1 0 0,-1 0 0,1 0 0,-1 0 0,1 0 0,-1 0 0,1 0 0,0-1 0,-1 1 0,1 0 0,0 0 0,0 0 0,-1-1 0,1 1 0,0 0 1,0-1-1,0 1 0,0-1 0,0 1 0,0-1 0,0 1 0,0-1 0,0 0 0,0 1 0,2-1 0,0 1-561,0-1-1,-1 0 1,1 0-1,0 0 1,0 0-1,0 0 1,0-1-1,0 1 1,-1-1-1,6-1 0,15-13-7000</inkml:trace>
</inkml:ink>
</file>

<file path=ppt/ink/ink1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5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52 16335,'0'0'6914,"1"-8"-3770,5-27-389,-6 35-2725,0-1 0,0 1 0,0 0 0,0 0-1,0-1 1,0 1 0,0 0 0,0 0 0,0 0 0,0-1 0,1 1 0,-1 0 0,-1 0 0,1-1 0,0 1 0,0 0 0,0 0 0,0-1 0,0 1 0,0 0 0,0 0 0,0 0 0,0-1 0,0 1 0,0 0 0,-1 0 0,1 0 0,0-1 0,0 1 0,0 0 0,0 0 0,0 0 0,-1 0 0,1 0 0,0-1 0,0 1 0,0 0 0,-1 0 0,1 0 0,0 0 0,-1 0 0,-9 4 1137,-9 11 26,7-3-1193,-33 38 0,42-47 0,0 1 0,1-1 0,-1 1 0,1 0 0,0-1 0,0 1 0,1 0 0,-1 0 0,1 0 0,0 1 0,0-1 0,-1 5 0,34-8 0,-1-2 0,-14-1 0,1 1 0,0 1 0,-1 1 0,21 3 0,-36-4 0,0 1 0,0-1 0,1 0 0,-1 1 0,0-1 0,0 1 0,0 0 0,0 0 0,0 0 0,0 0 0,0 0 0,-1 0 0,1 0 0,0 1 0,-1-1 0,1 0 0,0 1 0,-1 0 0,0-1 0,1 1 0,-1 0 0,0 0 0,0-1 0,0 1 0,0 0 0,0 0 0,0 0 0,-1 0 0,1 1 0,-1-1 0,1 0 0,-1 0 0,0 0 0,0 0 0,0 0 0,0 1 0,0-1 0,-1 0 0,1 0 0,-2 4 0,1-2 0,-2 0 0,1 1 0,0-1 0,-1 0 0,0-1 0,0 1 0,0 0 0,0-1 0,-1 1 0,1-1 0,-1 0 0,0 0 0,0-1 0,0 1 0,0-1 0,-1 0 0,-8 3 0,0 1 0,-1-1 0,0-1 0,-1 0 0,-22 3 0,36-7-50,-1 1 1,1-1-1,0 0 0,0 0 0,-1 0 1,1 0-1,0 0 0,0 0 0,-1 0 1,1 0-1,0 0 0,0-1 0,-1 1 1,1 0-1,0-1 0,0 1 0,0-1 1,0 0-1,-1 1 0,1-1 0,0 0 1,0 1-1,0-1 0,1 0 1,-2-1-1,1 0-271,1 0 1,0 1-1,-1-1 1,1 0-1,0 1 1,0-1-1,0 0 1,1 0-1,-1 1 1,0-1-1,1 1 1,-1-1-1,1 0 1,-1 1-1,1-1 1,0 1-1,0-1 1,0 1-1,0-1 1,1-1-1,15-22-13404</inkml:trace>
</inkml:ink>
</file>

<file path=ppt/ink/ink1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6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0 16015,'0'0'13693,"-4"10"-12983,-21 54 51,-36 107 69,56-152-797,1 1 1,0 0 0,1 1-1,1-1 1,1 0-1,3 40 1,-1-58-80,-1 1 1,1-1-1,-1 0 1,1 1 0,0-1-1,0 0 1,0 0-1,0 1 1,0-1-1,0 0 1,0 0-1,1 0 1,-1 0-1,1-1 1,0 1-1,-1 0 1,1-1 0,0 1-1,0-1 1,0 0-1,0 1 1,0-1-1,1 0 1,2 1-1,26 4-3433,2-8-3788,-4-5-3165</inkml:trace>
</inkml:ink>
</file>

<file path=ppt/ink/ink1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7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1 309 14382,'0'0'17200,"12"-5"-16180,5-4-1000,-1-1 1,1 0 0,-2-1-1,1-1 1,-2 0 0,0-1-1,21-24 1,5-11-21,57-89 0,-91 132 0,-7 20 0,-10 23 0,-2-2-76,-1-4-543,2 0 0,1 1 0,1 0 0,2 1 0,2 0 0,-3 38 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41.4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99 17104,'0'0'11510,"-8"8"-11003,2-1-397,0 1 0,0-1 0,1 1 0,0 0 0,1 0 0,0 1 0,0 0 0,1-1 0,0 1 0,0 0 0,1 0 1,-2 16-1,-3 66 987,8 140 0,9-186-1071,1-30-28,-11-15 2,1 0-1,0 0 1,-1 0 0,1 0 0,-1 0 0,1 0 0,0-1 0,-1 1 0,1 0 0,-1-1 0,1 1 0,0 0 0,-1-1-1,1 1 1,-1 0 0,1-1 0,-1 1 0,0-1 0,1 1 0,-1-1 0,1 1 0,-1-1 0,0 0 0,1 1-1,-1-1 1,0 1 0,0-1 0,0 0 0,1 0 0,3-12 0,-1 1 0,0-1 0,-1 0 0,0 1 0,-1-1 0,0 0 0,-1 0 0,-1 0 0,0 0 0,-1 0 0,0 1 0,-1-1 0,0 0 0,-7-15 0,6 22 0,2 12 0,8 14 0,-2-16 0,0-1 0,0 1 0,0-1 0,1-1 0,-1 1 0,1 0 0,-1-1 0,1 0 0,0 0 0,0-1 0,0 1 0,0-1 0,0 0 0,0 0 0,0-1 0,0 0 0,1 0 0,-1 0 0,0 0 0,0-1 0,6-1 0,-5 1 0,-1 0 0,1-1 0,-1 1 0,0-1 0,1-1 0,-1 1 0,0-1 0,0 0 0,0 0 0,-1 0 0,1-1 0,-1 1 0,0-1 0,0 0 0,0 0 0,0-1 0,-1 1 0,6-10 0,-7 10 0,-1 0 0,0 0 0,1 0 0,-1 0 0,0 0 0,-1-1 0,1 1 0,-1 0 0,0 0 0,0-8 0,0 12 0,-1-1 0,1 1 0,0-1 0,0 0 0,0 1 0,0-1 0,0 1 0,-1-1 0,1 1 0,0-1 0,0 1 0,-1-1 0,1 1 0,0-1 0,-1 1 0,1 0 0,0-1 0,-1 1 0,1-1 0,-1 1 0,1 0 0,-1 0 0,1-1 0,-1 1 0,1 0 0,-1 0 0,1-1 0,-1 1 0,0 0 0,-1 0 0,0 0 0,1 1 0,-1-1 0,0 1 0,1 0 0,-1-1 0,1 1 0,-1 0 0,1 0 0,-1 0 0,1 0 0,-1 0 0,1 0 0,0 0 0,-2 2 0,-3 3 0,-1 1 0,1 0 0,1 0 0,-1 0 0,1 0 0,0 1 0,1 0 0,0 0 0,0 0 0,1 1 0,0-1 0,0 1 0,1 0 0,0-1 0,-1 18 0,3-25 0,0 0 0,0-1 0,0 1 0,0 0 0,0 0 0,0 0 0,0-1 0,1 1 0,-1 0 0,0 0 0,1-1 0,-1 1 0,0 0 0,1 0 0,-1-1 0,1 1 0,-1 0 0,1-1 0,-1 1 0,1-1 0,0 1 0,-1-1 0,1 1 0,0-1 0,-1 1 0,1-1 0,1 1 0,28 1 0,-22-3 0,0-1 0,-1 0 0,1 0 0,0 0 0,10-6 0,3-4 0,-1-2 0,0 0 0,-1-2 0,-1 0 0,0-1 0,27-34 0,-51 82 0,6-30 0,-7 12 0,2 0 0,-1 0 0,2 0 0,0 1 0,0 0 0,2-1 0,-1 1 0,2 0 0,0 0 0,1 24 0,1-36 0,-1 0 0,1-1 0,0 1 0,0-1 0,0 1 0,-1-1 0,1 0 0,1 1 0,-1-1 0,0 0 0,0 0 0,0 0 0,1 0 0,-1 0 0,0 0 0,1 0 0,-1 0 0,1 0 0,-1-1 0,1 1 0,-1 0 0,1-1 0,0 0 0,-1 1 0,1-1 0,0 0 0,-1 0 0,1 0 0,0 0 0,-1 0 0,1 0 0,0 0 0,2-1 0,1 0 0,0 1 0,0-1 0,0-1 0,0 1 0,0-1 0,0 1 0,-1-1 0,1-1 0,-1 1 0,6-4 0,-2-2 0,0 1 0,0-2 0,-1 1 0,-1-1 0,0 0 0,0 0 0,0-1 0,-1 1 0,-1-1 0,5-14 0,-3 5 0,-2 1 0,0-1 0,-1 0 0,-1 0 0,-1-26 0,-3 47 0,0 0 0,0 0 0,1 0 0,-1 0 0,1 1 0,-1-1 0,1 1 0,0-1 0,0 0 0,0 1 0,-1 2 0,2-4 0,6-7 0,0-1 0,-1 0 0,0-1 0,0 1 0,-1-1 0,0 0 0,0 0 0,0-1 0,-1 1 0,3-16 0,-2 2 0,-1 0 0,0 0 0,-2-27 0,-1 48 0,0 1 0,0 0 0,0-1 0,0 1 0,0 0 0,0-1 0,0 1 0,-1 0 0,1 0 0,0-1 0,0 1 0,0 0 0,-1 0 0,1-1 0,0 1 0,0 0 0,0 0 0,-1-1 0,1 1 0,0 0 0,-1 0 0,1 0 0,0 0 0,0 0 0,-1-1 0,1 1 0,0 0 0,-1 0 0,1 0 0,0 0 0,-1 0 0,1 0 0,0 0 0,-1 0 0,1 0 0,0 0 0,-1 0 0,1 0 0,0 0 0,0 0 0,-1 1 0,1-1 0,0 0 0,-1 0 0,1 0 0,0 0 0,0 0 0,-1 1 0,1-1 0,0 0 0,-15 8 0,8 1 0,-1-1 0,2 1 0,-1 0 0,1 1 0,0 0 0,1 0 0,0 0 0,1 1 0,0-1 0,1 1 0,0 0 0,0 0 0,0 15 0,-2 18 0,2 86 0,3-125 0,0 0 0,1 0 0,0 0 0,-1 0 0,2 0 0,-1 0 0,1 0 0,0 0 0,0 0 0,0-1 0,0 1 0,1-1 0,0 0 0,0 1 0,0-1 0,0-1 0,5 5 0,-6-6 0,1 0 0,0 0 0,-1-1 0,1 1 0,0-1 0,0 1 0,0-1 0,0 0 0,0 0 0,0-1 0,0 1 0,0-1 0,0 1 0,1-1 0,-1 0 0,0 0 0,0 0 0,0-1 0,0 1 0,1-1 0,-1 0 0,0 0 0,0 0 0,0 0 0,-1 0 0,1-1 0,0 1 0,5-4 0,2-3 0,0-1 0,0 1 0,0-1 0,-1-1 0,-1 0 0,0 0 0,0-1 0,-1 0 0,0 0 0,8-19 0,4-16 0,20-66 0,-33 91 0,8-20 0,-3-1 0,-1 0 0,5-55 0,-15 97 0,0 0 0,0 1 0,0-1 0,0 0 0,0 0 0,0 0 0,0 0 0,0 0 0,0 0 0,0 0 0,-1 0 0,1 0 0,0 0 0,0 0 0,0 0 0,0 0 0,0 0 0,0 0 0,0 0 0,0 0 0,0 0 0,0 0 0,-1 0 0,1 0 0,0 0 0,0 0 0,0 0 0,0 0 0,0 0 0,0 0 0,0 0 0,0 0 0,0 0 0,0 0 0,-1 0 0,1 0 0,0 0 0,0 0 0,0 0 0,0 0 0,0 0 0,0 0 0,0-1 0,0 1 0,0 0 0,0 0 0,0 0 0,0 0 0,0 0 0,0 0 0,0 0 0,0 0 0,0 0 0,0 0 0,0 0 0,-1-1 0,1 1 0,0 0 0,0 0 0,0 0 0,1 0 0,-1 0 0,0 0 0,0 0 0,-10 10 0,-7 16 0,5 1 0,1 0 0,1 1 0,1 0 0,2 0 0,0 1 0,3 0 0,0 0 0,1 0 0,2 0 0,1 1 0,6 42 0,-3-60 0,-1 0 0,2 0 0,0 0 0,0-1 0,1 1 0,0-1 0,1 0 0,1 0 0,-1-1 0,11 13 0,-24-66 0,-18-21 0,12 36 0,1-1 0,2-1 0,1 0 0,1 0 0,1-1 0,-2-43 0,9 72 3,0 1 0,1-1-1,0 1 1,-1-1 0,1 1 0,0-1 0,0 1-1,-1 0 1,1 0 0,0-1 0,0 1 0,1 0-1,-1 0 1,0 0 0,0 0 0,0 0 0,1 0-1,-1 1 1,0-1 0,1 0 0,-1 1 0,1-1 0,-1 1-1,1-1 1,-1 1 0,1 0 0,-1-1 0,1 1-1,0 0 1,-1 0 0,4 1 0,60-1-246,-53 1 22,-5 0-573,3 0-1544,-5-2-3610</inkml:trace>
</inkml:ink>
</file>

<file path=ppt/ink/ink1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7.4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0 108 10730,'0'0'22037,"37"-50"-22037,-8 50 0,7-1-128,0 0-1858,1 0-2434,1-4-3844</inkml:trace>
  <inkml:trace contextRef="#ctx0" brushRef="#br0" timeOffset="1">349 0 13997,'0'0'14830,"-15"50"-13965,34-50-352,5 0-321,3 0-96,0 0-64,-1 0-256,-2 0-1218,-4 0-1697,-10 0-1249,-5 0-1441</inkml:trace>
</inkml:ink>
</file>

<file path=ppt/ink/ink1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7.8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 18289,'0'0'12556,"74"10"-12428,-38-22-352,1-1-2306,2 2-3140,-3-1-4804</inkml:trace>
</inkml:ink>
</file>

<file path=ppt/ink/ink10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8.4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0 181 14862,'0'0'10597,"11"-1"-8366,1-2-1994,1 0 0,0-1-1,-1 0 1,0-1 0,0-1-1,0 0 1,-1 0 0,0-1-1,0-1 1,-1 0 0,12-11-1,-6 4 82,-1-1 1,-1 0-1,0 0 0,12-22 0,-21 106-660,-6-39 401,-1-22-88,1 1 1,1-1-1,-1 0 1,1 1-1,1-1 1,-1 0 0,1 1-1,1-1 1,-1 0-1,1 0 1,5 12-1,-6-17-436,0-1 0,0 0 0,0 0 0,0-1 0,0 1 0,0 0 0,1 0 0,-1 0 0,0-1 0,0 1 0,1-1 0,-1 1 0,0-1 0,1 1 0,-1-1 0,0 0 0,3 1 0,12-1-10105</inkml:trace>
</inkml:ink>
</file>

<file path=ppt/ink/ink10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8.7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1 16271,'0'0'14318,"-2"75"-13966,-7-38-256,-1 3-64,3-1 0,0-6-32,2 1-576,2-9-1506,2-5-2434,1-9-2403</inkml:trace>
</inkml:ink>
</file>

<file path=ppt/ink/ink10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9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18193,'0'0'3929,"3"8"-1671,14 28 702,30 49-1,81 93-1964,-127-176-986,0-1 1,0 1-1,0-1 1,0 1-1,0-1 1,0 0 0,0 0-1,1 0 1,-1 0-1,0 1 1,1-2-1,-1 1 1,1 0 0,-1 0-1,1 0 1,-1-1-1,1 1 1,0-1-1,-1 1 1,1-1 0,0 0-1,-1 1 1,1-1-1,2 0 1,-3-1 16,1 0 1,0 0 0,-1 0-1,1 0 1,-1 0-1,0 0 1,1 0 0,-1-1-1,0 1 1,0 0-1,0-1 1,0 1 0,0-1-1,0 1 1,0-1-1,0 0 1,-1 1 0,2-3-1,2-9 120,-1 0 0,0 1 0,-1-1-1,2-25 1,-3 6-146,-2-127 0,-2 145-2179,2 23-3074,5 25-6784,8-20 1109</inkml:trace>
</inkml:ink>
</file>

<file path=ppt/ink/ink10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9.5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1 20083,'0'0'8264,"-3"55"-7720,-2-27-384,5 6-127,0 0-33,0 0-545,0-2-1057,0-4-1376,2-6-1795,2-10-1729</inkml:trace>
</inkml:ink>
</file>

<file path=ppt/ink/ink10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9.9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16816,'0'0'9764,"11"-4"-7693,-3 1-1855,0 0 1,1 0-1,-1 1 0,1 0 0,0 0 0,-1 1 1,1 1-1,0-1 0,0 1 0,0 1 0,0 0 1,0 0-1,-1 0 0,1 1 0,-1 1 0,1-1 1,15 8-1,-18-6-205,1-1 1,-1 1 0,0 0-1,-1 0 1,1 1 0,-1-1-1,0 1 1,0 0 0,0 1-1,5 7 1,-9-11-9,0 0 0,0 1 0,0-1 0,0 1 0,0-1 1,-1 1-1,1-1 0,-1 1 0,1 0 0,-1-1 0,0 1 0,0 0 0,-1-1 0,1 1 0,0 0 1,-1-1-1,1 1 0,-1-1 0,0 1 0,0-1 0,0 1 0,0-1 0,0 0 0,-1 1 0,1-1 1,-1 0-1,0 0 0,1 0 0,-1 0 0,-3 3 0,-35 29-3,-23 23 0,60-54 0,0 0 0,1 0 0,-1 1 0,0 0 0,1-1 0,0 1 0,0 0 0,0 0 0,0 0 0,1 0 0,-1 0 0,1 1 0,0-1 0,0 7 0,1-10 0,0 0 0,0 0 0,1 0 0,-1 0 0,0 0 0,1 0 0,-1 0 0,1 0 0,-1-1 0,1 1 0,0 0 0,-1 0 0,1 0 0,0 0 0,-1-1 0,1 1 0,0 0 0,0-1 0,0 1 0,0-1 0,0 1 0,0-1 0,0 1 0,0-1 0,0 1 0,0-1 0,0 0 0,0 0 0,0 0 0,1 1 0,40 3 0,-30-4 0,31 3-1603,1-3-3483,-16 0-2446</inkml:trace>
</inkml:ink>
</file>

<file path=ppt/ink/ink10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1.5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 14958,'0'0'6662,"66"-10"-5316,-40 22-97,4 17-320,1 16-417,2 13-95,-5 11-65,-10 12-128,-8 8-128,-10 4-64,-12 3 64,-15-1-64,-12-2-768,-8-5-1474,-6-7-1666,-10-10-4900</inkml:trace>
</inkml:ink>
</file>

<file path=ppt/ink/ink10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3.4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1249,'0'0'-961</inkml:trace>
</inkml:ink>
</file>

<file path=ppt/ink/ink10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5.5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8200,'0'0'19698,"58"27"-19281,-19-19-353,4 2-32,-3 1-288,-2 0-2531,-11-3-2050,-9 0-2978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41.7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9 22806,'-8'-5'5637,"8"2"-1313,12 3-4324,4 0 0,0 3-2498,-4-1-6375</inkml:trace>
</inkml:ink>
</file>

<file path=ppt/ink/ink10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5.9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15182,'0'0'11563,"75"25"-11242,-35-25-321,1 0-2691,0 0-1825,-2-1-3588</inkml:trace>
</inkml:ink>
</file>

<file path=ppt/ink/ink10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6.2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1 208 17553,'0'0'12043,"13"-5"-11232,7-3-708,-1 0 0,0-2 0,-1 0 0,0-1 0,0-1 0,19-16 0,74-88 175,-128 143-225,-25 50 1,38-66-233,-1-1 0,2 1-1,-1 0 1,1 0 0,1 0 0,0 0 0,1 1-1,-1 16 1,2-28 63,0 1 1,0 0-1,0 0 0,0 0 0,0 0 0,1 0 0,-1 0 0,0 0 0,0 0 1,1-1-1,-1 1 0,0 0 0,1 0 0,-1 0 0,1-1 0,-1 1 0,1 0 1,-1 0-1,1-1 0,0 1 0,-1 0 0,1-1 0,0 1 0,-1-1 0,1 1 1,0-1-1,0 1 0,0-1 0,0 0 0,1 1 0,0-1-220,1 0 0,-1 1 0,1-2 0,0 1 0,-1 0 0,1 0 0,-1-1-1,1 0 1,-1 1 0,5-3 0,3-2-1455,1 0 0,-2 0 0,1-1 0,10-8 0,14-15-7605</inkml:trace>
</inkml:ink>
</file>

<file path=ppt/ink/ink10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6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1 15983,'0'0'6518,"-11"12"-4761,11-12-1756,-16 20 813,0 0 0,-18 32 1,29-45-671,2 0 1,-1-1-1,1 1 1,0 0-1,0 1 1,1-1-1,0 0 1,1 1-1,-1-1 1,1 1 0,1 0-1,-1-1 1,1 1-1,1 0 1,1 10-1,-1-17-131,-1 1-1,1 0 1,0 0-1,0-1 1,0 1-1,0-1 1,0 1 0,1-1-1,-1 1 1,0-1-1,1 0 1,-1 1-1,1-1 1,-1 0-1,1 0 1,0 0 0,-1 0-1,1-1 1,0 1-1,0 0 1,-1-1-1,1 1 1,0-1-1,0 1 1,0-1 0,0 0-1,0 0 1,0 0-1,-1 0 1,1 0-1,0-1 1,0 1-1,0 0 1,0-1 0,0 1-1,3-3 1,2 2 146,0-2 0,-1 1 0,1-1-1,0 0 1,-1-1 0,0 1 0,1-1 0,6-7 0,-7 6-12,-1-1 0,0 0 0,0-1 0,0 1 0,-1-1 0,0 0 0,-1 0 0,1 0 0,-1-1 0,3-13 0,-5 19-155,-1 0-1,0 0 1,1 0-1,-1 0 0,0 0 1,0 0-1,0 0 0,0-1 1,-1 1-1,1 0 1,0 0-1,-1 0 0,0 0 1,1 0-1,-1 0 1,0 0-1,0 0 0,0 0 1,0 1-1,0-1 1,-1 0-1,1 1 0,-1-1 1,1 0-1,-1 1 1,1 0-1,-1-1 0,0 1 1,0 0-1,1 0 1,-1 0-1,0 0 0,0 0 1,0 0-1,0 1 1,0-1-1,0 1 0,-1-1 1,1 1-1,0 0 1,0 0-1,0 0 0,-2 0 1,-17-1-3083,1-3-3481</inkml:trace>
</inkml:ink>
</file>

<file path=ppt/ink/ink10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8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1634,'0'0'27161,"69"8"-27001,-33-3-128,10-2-64,3-1-1857,0-2-1859,-2 0-1921,-9-8-4965</inkml:trace>
</inkml:ink>
</file>

<file path=ppt/ink/ink10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8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18289,'0'0'4068,"92"4"-2723,-33-1-416,7 1-737,2-1-127,0 0-194,-7-2-831,-9-1-1379,-11 0-1344,-12-1-2051</inkml:trace>
</inkml:ink>
</file>

<file path=ppt/ink/ink10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8.8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291 1 17328,'0'0'3310,"12"8"-1628,157 91 3128,-166-97-4805,1 0 0,-1 0 0,1 1-1,-1-1 1,0 1 0,0 0 0,0 0 0,0 0 0,-1 0 0,1 0 0,-1 0 0,0 1 0,0-1 0,0 1 0,0 0 0,0-1 0,-1 1 0,0 0 0,0 0 0,0 0 0,0 0 0,-1 0-1,1 0 1,-1 0 0,0 0 0,0 1 0,-1-1 0,1 0 0,-1 0 0,0 0 0,0 0 0,0 0 0,-1-1 0,1 1 0,-1 0 0,0-1 0,0 1 0,0-1 0,0 1 0,-6 5 0,-30 33 213,-1-1 1,-59 47-1,-96 60-249,128-103-2942,4-7-4362</inkml:trace>
</inkml:ink>
</file>

<file path=ppt/ink/ink10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9.8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45 10154,'0'0'15150,"2"-6"-14483,-2 5-594,1 0-1,-1-1 1,1 1-1,0 0 1,-1-1-1,1 1 0,0 0 1,0 0-1,0 0 1,0 0-1,0-1 1,0 1-1,0 0 1,0 1-1,0-1 1,0 0-1,1 0 1,-1 0-1,0 1 1,3-2-1,40 2 1486,32 3-751,139-13 0,-102 2-1331,-297 39-261,13 1 924,65-22 332,64-6-110,34-3-127,13-1 45,371-15-247,-354 16-112,-22-1 77,0 0 0,0 0 0,0 0-1,0 0 1,0 0 0,0 0 0,0 0 0,0 0 0,0 0-1,0 0 1,-1 1 0,1-1 0,0 0 0,0 0 0,0 0-1,0 0 1,0 0 0,0 0 0,0 0 0,0 0 0,0 0-1,0 0 1,0 0 0,0 0 0,-1 0 0,1 0 0,0 0-1,0 0 1,0 1 0,0-1 0,0 0 0,0 0 0,0 0-1,0 0 1,0 0 0,0 0 0,0 0 0,0 0 0,0 0-1,0 0 1,0 1 0,0-1 0,0 0 0,0 0 0,0 0-1,0 0 1,0 0 0,0 0 0,0 0 0,0 0 0,0 0-1,0 0 1,1 1 0,-1-1 0,0 0 0,0 0 0,-39 6-89,-294 17 209,310-20-1329,31 2-3405,38 0-4560,-9-5-689</inkml:trace>
</inkml:ink>
</file>

<file path=ppt/ink/ink10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20.4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44 11787,'-9'3'2595,"6"-3"-3137,-52 12 7162,42-6-1889,41-3-2872,29-6-1236,107-20-1,-34 2-576,-19 10 56,-112 11-102,-119-1 1457,-186 24 1,623-50-4309,-276 25 2348,-30 1 287,1 0-1,-1 1 1,1 0-1,0 1 1,-1 0-1,22 5 1,-33-6 219,0 0-1,1 0 1,-1 0-1,0 0 1,0 0 0,0 0-1,0 0 1,0 0 0,0 0-1,1 0 1,-1 0-1,0 0 1,0 0 0,0 0-1,0 0 1,0 0-1,0 0 1,1 0 0,-1 0-1,0 1 1,0-1-1,0 0 1,0 0 0,0 0-1,0 0 1,0 0-1,0 0 1,0 0 0,1 0-1,-1 1 1,0-1-1,0 0 1,0 0 0,0 0-1,0 0 1,0 0-1,0 0 1,0 1 0,0-1-1,0 0 1,0 0-1,0 0 1,0 0 0,0 0-1,0 0 1,0 1 0,0-1-1,0 0 1,0 0-1,0 0 1,0 0 0,0 0-1,0 0 1,-1 1-1,1-1 1,0 0 0,0 0-1,0 0 1,0 0-1,-12 5 266,-13-1 162,-220 9 2268,140-13-4870,75 0 514,14 0-5687</inkml:trace>
</inkml:ink>
</file>

<file path=ppt/ink/ink10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24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1 324 6822,'0'0'23527,"8"-9"-22630,254-298 624,-262 306-1521,0 1 0,0 0 0,0 0 0,0-1 0,0 1 0,0 0 0,0 0 0,0-1 0,0 1 0,0 0 0,0 0 0,0-1 0,0 1 0,0 0 0,1 0 0,-1-1 0,0 1 0,0 0 0,0 0 0,0 0 0,1-1 0,-1 1 0,0 0 0,0 0 0,0 0 0,1 0 0,-1 0 0,0-1 0,0 1 0,0 0 0,1 0 0,-1 0 0,0 0 0,0 0 0,1 0 0,-1 0 0,0 0 0,1 0 0,-1 0 0,0 0 0,0 0 0,1 0 0,-1 0 0,0 0 0,0 0 0,1 0 0,-1 0 0,0 0 0,0 0 0,0 1 0,1-1 0,-1 0 0,0 0 0,-1 20 0,-12 29 0,-2-3-165,3-15-283,2 0-1,2 0 1,1 1-1,1 0 1,-2 34-1,8-66 343,0 0 0,0 1 0,0-1 0,0 0 0,0 0 0,0 1 0,0-1 0,1 0 0,-1 1 0,0-1 0,0 0 0,0 0 0,0 1 0,0-1 0,0 0 0,1 0 0,-1 1 0,0-1 0,0 0 0,0 0 0,1 1-1,-1-1 1,0 0 0,0 0 0,1 0 0,-1 0 0,0 1 0,0-1 0,1 0 0,-1 0 0,0 0 0,1 0 0,-1 0 0,0 0 0,0 0 0,1 0 0,-1 0 0,0 0 0,1 0 0,-1 0 0,0 0 0,1 0 0,-1 0 0,0 0 0,0 0 0,1 0 0,-1 0 0,0 0 0,1 0 0,-1-1 0,0 1 0,0 0 0,1 0 0,-1 0 0,0-1 0,0 1 0,1 0 0,-1 0 0,0 0 0,0-1 0,0 1 0,0 0 0,1-1 0,16-14-5489,4-13-4633</inkml:trace>
</inkml:ink>
</file>

<file path=ppt/ink/ink10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24.7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 21140,'0'0'5515,"-9"9"-3439,0 4-1744,0 0 0,0 0 0,1 1 0,1 0 0,0 0 0,1 1 0,1 0 0,0 0 0,1 0 0,-3 19 0,6-21-298,-1-1 0,2 1 0,0-1 0,0 1 0,1-1 0,1 1 0,4 18 0,-5-28-31,0-1-1,0 1 1,0-1 0,0 1-1,0-1 1,1 1 0,-1-1-1,0 0 1,1 0 0,0 1-1,0-1 1,0 0 0,0-1-1,0 1 1,0 0 0,0-1-1,0 1 1,1-1 0,-1 1-1,0-1 1,1 0 0,0 0-1,-1 0 1,1 0 0,-1-1-1,1 1 1,0-1 0,0 0-1,-1 0 1,1 1 0,0-2-1,-1 1 1,1 0 0,0-1-1,0 1 1,-1-1 0,1 0-1,-1 1 1,1-1 0,-1-1-1,4-1 1,1 0-3,0-1 0,-1 0 0,1-1 0,-1 0 0,0 0 0,0 0 0,-1 0 0,0-1 0,0 0 0,0 0 0,0-1 0,-1 1 0,6-13 0,-3 4 0,-1 1 0,0-1 0,0 0 0,-2 0 0,6-31 0,-9 38 0,0 1 0,-1-1 0,1 0 0,-1 0 0,-1 0 0,0 0 0,-3-14 0,3 19 0,0 1 0,0 0 0,0 0 0,0-1 0,0 1 0,-1 0 0,1 0 0,-1 0 0,0 0 0,1 1 0,-1-1 0,0 0 0,0 1 0,0-1 0,0 1 0,0 0 0,0 0 0,0-1 0,-1 1 0,1 1 0,0-1 0,-1 0 0,1 1 0,-1-1 0,1 1 0,-1-1 0,1 1 0,-5 0 0,1 0-105,2 0-441,1 0 1,0-1-1,0 1 1,0 1 0,0-1-1,-1 0 1,1 1-1,0-1 1,0 1-1,0 0 1,0 0-1,-3 2 1,13-8-8050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44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0 17617,'0'0'9449,"-6"88"-8328,-3-38-897,-3 8-192,6 1-64,1 0-609,5-1-832,0-6-353,0-5-993,0-6-1248,0-5-3108</inkml:trace>
</inkml:ink>
</file>

<file path=ppt/ink/ink10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25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 14286,'0'0'14402,"13"-3"-12640,-10 3-1657,7-2 154,1 0 1,-1 1-1,1 1 0,-1 0 0,1 0 0,-1 1 0,21 4 0,76 20-100,112 30-179,-218-55 20,1 0 0,-1 1 0,0-1 0,1 0 0,-1 1 0,0-1 0,1 1 0,-1-1 0,0 1 0,0 0 0,1 0 0,-1-1 0,0 1 0,0 0 0,0 0 0,0 0 0,0 0 0,0 0 0,0 0 0,-1 0 0,1 1 0,0-1 0,0 1 0,-1 0 0,0-1 0,-1 0 0,1 1 0,0-1 0,-1 0 0,1 0 0,0 0 0,-1 1 0,0-1 0,1 0 0,-1 0 0,0 0 0,1 0 0,-1 0 0,0 0 0,0 0 0,0 0 0,0-1 0,-2 3 0,-10 5 0,0 1 0,0-2 0,-18 8 0,20-10 0,-21 11 0,-2 3 0,-1-2 0,-1-2 0,-1-1 0,-50 12 0,153-37-6347,-32 1-855</inkml:trace>
</inkml:ink>
</file>

<file path=ppt/ink/ink10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26.4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9033,'0'0'21465,"1"9"-20515,-1 6-836,0-1-1,-2 0 0,1 0 0,-2 1 0,0-1 1,0 0-1,-11 25 0,7-20-44,1 0 0,1 0-1,0 1 1,2-1 0,-2 24 0,5-41-69,0 0 0,0 0 0,0 0 0,1 0 0,-1 0 0,1 0 0,-1 0 0,1 0 0,0 0 0,-1 0 0,1 0 0,0 0 0,0 0 0,0 0 0,1-1 0,-1 1 0,0-1 0,1 1 0,-1-1 0,4 3 0,-1-2 0,-1 0 0,1 0 0,0 0 0,-1-1 0,1 1 0,0-1 0,0 0 0,0 0 0,0-1 0,6 1 0,1-1 0,1 0 0,0-1 0,0 0 0,-1-1 0,1 0 0,21-7 0,14-16-1860,-38 19 674,0 0 0,0-1 0,-1-1 0,0 0 0,10-12 0,-13 14 383,0-1 0,-1 1 0,1-1 0,-2-1 0,1 1 0,-1 0 0,0-1 0,1-7 0,-2 9 510,-1-1-1,0 1 1,-1 0-1,0 0 1,0 0-1,-1-11 1,1 17 326,0-1 0,0 1 0,0-1 0,0 1 1,0-1-1,-1 0 0,1 1 0,0-1 0,0 1 1,0-1-1,-1 1 0,1-1 0,0 1 0,0-1 1,-1 1-1,1-1 0,-1 1 0,1 0 0,0-1 1,-1 1-1,1 0 0,-1-1 0,1 1 0,-1 0 1,1-1-1,-1 1 0,1 0 0,-1 0 0,1 0 1,-1-1-1,0 1 0,-19 6 2362,-13 21 1600,22-12-2939,0 0 1,2 1-1,0 0 0,0 0 0,2 1 0,-10 31 0,14-38-993,0 0 0,1 0-1,0 1 1,1-1-1,0 0 1,1 1-1,0-1 1,0 1-1,1-1 1,1 1 0,0-1-1,0 0 1,5 13-1,7 1-3505,3-5-3871</inkml:trace>
</inkml:ink>
</file>

<file path=ppt/ink/ink10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27.2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14029,'0'0'9759,"11"2"-7458,52 6-1050,0-2 1,1-3 0,69-6 0,-17 1-1060,-62 1-277,60 2-3967,-103 2 6,-21 1-2238,-13-2 578</inkml:trace>
</inkml:ink>
</file>

<file path=ppt/ink/ink10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27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 6726,'0'0'13165,"74"9"-10955,-25-9-224,12 0-673,2-4-833,4-6-319,-2 2-129,-3 0-481,-9 1-640,-7-2-1441,-7 0-1890,-4-1-4805</inkml:trace>
</inkml:ink>
</file>

<file path=ppt/ink/ink10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27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1 12107,'0'0'13752,"12"3"-13106,10 4-508,-1 1 0,0 1 0,-1 1 0,0 0 0,29 21 0,-45-28-113,0 1 1,1-1 0,-1 1-1,-1 0 1,1 0 0,-1 0 0,1 0-1,-1 1 1,-1 0 0,1-1-1,-1 1 1,1 0 0,1 8 0,-3-9 59,-1 0 0,0 0 0,0 0 1,0 0-1,0 0 0,-1 0 1,0-1-1,1 1 0,-1 0 1,-1 0-1,1 0 0,-1-1 1,1 1-1,-1-1 0,0 1 0,0-1 1,-1 0-1,1 0 0,-1 0 1,1 0-1,-6 4 0,-30 29 546,-84 62 0,6-21-7359,77-54-3474</inkml:trace>
</inkml:ink>
</file>

<file path=ppt/ink/ink10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32.3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0 6150,'0'0'21044,"3"10"-19752,-1 4-1134,-1 1 0,0-1 0,-1 1 0,-1 0 0,0 0 0,0-1 0,-2 1 0,0-1 0,-5 16 0,-17 87 104,22-100-3966,2-7-4043,1-32 561</inkml:trace>
</inkml:ink>
</file>

<file path=ppt/ink/ink10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32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15919,'0'0'10565,"0"12"-9829,1 22-287,2 0 0,1 0-1,2-1 1,10 37-1,-13-58-350,1 0 0,0 0 0,1-1 0,0 0 0,1 0 1,0 0-1,1-1 0,0 0 0,0 0 0,1 0 0,1-1 0,-1-1 0,2 1 0,-1-1 0,19 11 0,-26-17-76,1 0 0,0-1 0,0 0 0,-1 1 0,1-1 0,0 0 0,0-1 0,0 1 0,0 0-1,0-1 1,1 0 0,-1 1 0,0-1 0,0 0 0,0-1 0,0 1 0,0-1 0,0 1 0,0-1 0,0 0 0,5-2 0,-3 0 22,-1 0 0,-1 0 0,1 0 0,0 0 0,-1-1 0,1 0 0,-1 0 0,0 1 0,-1-2 0,1 1 1,-1 0-1,4-7 0,1-7 53,-1 0 0,-1 0 0,0 0 0,-1-1 0,-2 0 0,2-21 0,-2 7-97,0 18 0,-1 0 0,0 0 0,-1 0 0,-1-1 0,-1 1 0,0 0 0,-4-17 0,4 48-3113,-1 27-9004,3-30-2377</inkml:trace>
</inkml:ink>
</file>

<file path=ppt/ink/ink10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33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15791,'0'0'15791,"13"69"-15503,-13-27-192,0 5-64,0 0-32,0-2-352,0-7-449,0-4-832,0-7-802,0-6-127,0-13-289</inkml:trace>
</inkml:ink>
</file>

<file path=ppt/ink/ink10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33.3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13 164 10762,'-2'-11'5024,"-1"0"-4462,1 2 907,0-1 1,0 1-1,1 0 0,0-20 0,1 26-1171,0 1 0,1-1-1,-1 1 1,1-1-1,-1 0 1,1 1 0,0-1-1,0 1 1,0 0-1,0-1 1,1 1 0,-1 0-1,0 0 1,1-1 0,0 1-1,-1 0 1,1 1-1,0-1 1,0 0 0,0 0-1,0 1 1,1-1 0,-1 1-1,0 0 1,4-2-1,12-2-226,0 1-1,0 0 0,1 1 0,-1 1 1,0 1-1,1 0 0,0 2 0,-1 0 1,1 1-1,-1 1 0,0 0 0,0 2 1,0 0-1,-1 1 0,1 1 0,-1 0 1,-1 1-1,20 13 0,-32-19-70,0 1 0,0 0 0,0 0 0,0 0 0,-1 1 0,1-1 0,-1 1 0,0 0 0,0 0 0,0 0 0,0 0 0,-1 1 0,0-1 0,0 1 0,0-1 0,0 1 0,-1 0 0,0 0 0,0-1 0,1 8 0,-3-6 0,1 0 0,-1-1 0,0 1 0,0-1 0,0 1 0,-1-1 0,0 0 0,0 1 0,-1-1 0,1 0 0,-1 0 0,0-1 0,0 1 0,-1-1 0,0 1 0,1-1 0,-7 5 0,-41 30 0,41-32 0,0 0 0,0 1 0,1 0 0,0 0 0,0 1 0,-12 15 0,21-23 0,-1 0 0,1 0 0,-1 0 0,0-1 0,1 1 0,0 0 0,-1 0 0,1 0 0,-1 0 0,1 0 0,0 0 0,0 0 0,0 0 0,-1 0 0,1 0 0,0 0 0,0 0 0,0 0 0,1 0 0,-1 0 0,0 0 0,0-1 0,0 1 0,1 0 0,-1 0 0,0 0 0,1 0 0,-1 0 0,1 0 0,-1 0 0,1-1 0,0 1 0,-1 0 0,1 0 0,0-1 0,-1 1 0,1 0 0,0-1 0,0 1 0,0-1 0,-1 1 0,1-1 0,0 1 0,0-1 0,0 0 0,0 0 0,0 1 0,0-1 0,0 0 0,0 0 0,0 0 0,1 0 0,10 2 0,0 0 0,0-1 0,18-1 0,-15 0 0,68 10-2269,-73-7 1250,0 0-1,0 0 0,-1 1 1,1 0-1,-1 0 0,9 7 1,-3 0-9786</inkml:trace>
</inkml:ink>
</file>

<file path=ppt/ink/ink10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31.7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0 16271,'0'0'2552,"9"3"-1217,0 2-1053,1 0 0,-1 0 0,1 1 1,-2 0-1,1 0 0,-1 1 0,0 0 1,0 1-1,-1-1 0,0 2 0,0-1 0,-1 1 1,0 0-1,6 13 0,-6-9-77,0 0 0,-2 0-1,1 1 1,-2-1 0,0 1 0,0 0 0,-2 0-1,1 0 1,-2 0 0,-2 27 0,0-22 73,-2 0 0,-1 0 0,0-1 0,-1 1 0,-1-1 0,-1 0 0,-11 19 0,1-6-469,-2-1 0,-2-1-1,-27 30 1,-77 65-6526,97-99-928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44.4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20275,'0'0'7495</inkml:trace>
</inkml:ink>
</file>

<file path=ppt/ink/ink10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33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11307,'0'0'8808,"79"53"-7847,-37-48-449,7-1-351,2-4-129,1 0-353,-4 0-1024,-4 0-897,-11 0-1057,-14 0-1089,-11 0-4164</inkml:trace>
</inkml:ink>
</file>

<file path=ppt/ink/ink10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33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 13036,'0'0'9289,"61"1"-7303,-12-1-352,7-1-545,9-4-577,-1 1-384,-2 4-128,-6 0-1057,-12 0-2274,-14 9-1538,-8 0-1376</inkml:trace>
</inkml:ink>
</file>

<file path=ppt/ink/ink10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34.2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 9033,'0'0'13901,"11"3"-12636,-9-2-1178,129 49 2759,-113-42-2738,1 1-1,-1 1 0,0 1 0,-1 0 0,21 19 1,-34-27-118,-1 1 0,1-1 0,-1 1 0,0 0 0,0-1 0,-1 2 0,1-1 0,-1 0 0,0 0 0,0 1 0,0-1 0,-1 1 0,0-1 0,0 1 0,0 0 0,0 0 0,-1 0 0,1-1 0,-1 1 0,0 0 0,-1 0 0,1 0 0,-1-1 0,0 1 0,0 0 0,-1-1 0,1 1 0,-1-1 0,0 1 0,0-1 0,-1 0 0,1 0 0,-6 7 0,-6 7-94,0-2 0,-1 0 0,0 0 0,-1-2 0,-1 0 0,-21 14 0,-68 36-1664,33-27-4242,22-15-5105</inkml:trace>
</inkml:ink>
</file>

<file path=ppt/ink/ink10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05.7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0 484 19731,'0'0'8867,"15"-7"-7442,-1 0-1239,-1-1 0,1 0 1,-1-1-1,-1-1 0,0 0 0,0 0 0,16-20 0,24-36 128,-3-2 0,-3-2-1,48-98 1,-94 168-314,0-1 0,0 1 0,0-1 0,0 1 0,0-1 0,0 1 0,1-1 0,-1 1 0,0-1 0,0 1 0,0-1 0,1 1 0,-1-1 0,0 1 0,1-1 0,-1 1 0,0 0 0,1-1 0,-1 1 0,1-1 0,-1 1 0,0 0 0,1 0 0,-1-1 0,1 1 0,-1 0 0,1 0 0,-1-1 0,1 1 0,-1 0 0,1 0 0,0 0 0,0 0 0,4 19 0,-5 53 0,-1-54 0,-1 36 0,-12 63 0,8-77 0,1 0 0,2 0 0,4 65 0,-1-104-174,0 0 0,0 0 1,0 0-1,0 0 0,0-1 0,0 1 1,0 0-1,0 0 0,1 0 0,-1 0 0,0 0 1,1 0-1,-1 0 0,0 0 0,1-1 0,-1 1 1,1 0-1,0 0 0,-1 0 0,1-1 1,-1 1-1,1 0 0,0-1 0,0 1 0,-1-1 1,1 1-1,1 0 0,-1-1-47,0-1-1,-1 1 1,1-1-1,0 1 1,-1-1-1,1 0 1,0 1-1,-1-1 1,1 0 0,-1 1-1,1-1 1,-1 0-1,1 1 1,-1-1-1,0 0 1,1 0-1,-1 0 1,0 1-1,0-1 1,0 0 0,1 0-1,-1 0 1,0 0-1,0 0 1,0 1-1,0-1 1,0 0-1,-1 0 1,1-1-1,0-3-694,0 1 0,0-1 0,-1 0 0,0 1 0,0-1 0,0 1 0,0 0 0,-1-1 0,-2-5 0,-13-17-5031</inkml:trace>
</inkml:ink>
</file>

<file path=ppt/ink/ink10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06.1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 11115,'0'0'16271,"66"-6"-15951,-27-5-288,5-2-3075,-6-3-3779</inkml:trace>
</inkml:ink>
</file>

<file path=ppt/ink/ink10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06.4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163 1 15278,'0'0'17222,"1"0"-17215,-1 0-1,1 0 1,-1 0 0,1 0-1,-1 1 1,1-1 0,-1 0-1,0 0 1,1 1 0,-1-1-1,0 0 1,1 1 0,-1-1 0,0 0-1,1 1 1,-1-1 0,0 1-1,1-1 1,-1 1 0,0-1-1,0 0 1,0 1 0,0-1-1,1 1 1,-1-1 0,0 1-1,0-1 1,0 1 0,0-1-1,0 1 1,0-1 0,0 1-1,0-1 1,0 1 0,0-1-1,-1 1 1,1-1 0,0 0-1,0 1 1,-4 12-7,0 0 0,-1-1 0,0 1 0,-1-1 0,-12 18 0,-2 8 0,-6 13 0,-32 97 0,52-129 0,1 0 0,0 0 0,2 1 0,0-1 0,1 1 0,1 0 0,1 0 0,5 37 0,-4-52-74,0 0 1,1 0-1,0-1 1,0 1-1,0-1 1,1 1-1,-1-1 1,1 0-1,0 0 1,0 0-1,0 0 1,1 0-1,-1-1 1,1 1-1,0-1 1,0 0-1,0 0 1,1-1-1,-1 1 1,1-1-1,-1 0 1,1 0-1,8 2 1,-2-1-862,1 0 1,0-1-1,0-1 1,0 1-1,0-2 1,0 0-1,0 0 1,23-4-1,13-11-16820</inkml:trace>
</inkml:ink>
</file>

<file path=ppt/ink/ink10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07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 11339,'0'0'15081,"9"-3"-13208,-7 2-1786,0 1 0,0-1 0,0 0-1,0 0 1,0 1 0,0 0 0,0-1-1,1 1 1,-1 0 0,0 0 0,0 0-1,0 0 1,0 0 0,4 1 0,-4 1-33,-1-1 1,1 1-1,-1 0 1,0-1-1,1 1 1,-1 0-1,0 0 1,0 0-1,0 0 1,0 0-1,0 0 1,-1 0-1,1 0 1,-1 0-1,1 1 1,-1-1-1,0 0 1,0 0 0,0 5-1,0 88 547,0-2-1102,11-34-4046,-8-52 2196</inkml:trace>
</inkml:ink>
</file>

<file path=ppt/ink/ink10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07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59 16944,'0'0'7719,"12"-9"-5813,-2 1-1502,-5 4-246,0 0 0,1 0 0,-1 0 0,1 1 0,0-1 0,0 1 0,0 1 0,0-1 0,0 1 0,0 0 0,1 1 0,-1-1 0,9 0 0,-10 2-66,11-1 51,-1 0 0,1 2-1,0 0 1,0 0 0,16 5-1,-29-6-138,0 1 0,0 0 0,-1-1 0,1 1 0,0 1 0,-1-1 0,1 0 0,-1 1 0,0-1 0,1 1 0,-1-1 0,0 1 0,0 0 0,0 0 0,0 0 0,0 1-1,0-1 1,-1 0 0,1 1 0,-1-1 0,0 1 0,1-1 0,-1 1 0,0-1 0,-1 1 0,1 0 0,0 0 0,-1-1 0,1 1 0,-1 0 0,0 0 0,0 0 0,0 0-1,-1-1 1,1 1 0,-1 3 0,-1 1 79,0-1 0,-1 1 0,1-1-1,-1 0 1,-1 0 0,1 0 0,-1 0-1,0-1 1,0 1 0,-1-1 0,0 0-1,-9 8 1,-12 9 574,-37 23-1,41-31-557,3 3-99,19-17 0,-1 0 0,1 0 0,0 0 0,0 0 0,0 1 0,0-1 0,0 0 0,0 0 0,0 0 0,0 0 0,0 0 0,0 0 0,0 1 0,0-1 0,0 0 0,0 0 0,0 0 0,0 0 0,0 0 0,0 0 0,0 1 0,0-1 0,0 0 0,0 0 0,0 0 0,0 0 0,0 0 0,0 0 0,0 1 0,0-1 0,0 0 0,0 0 0,0 0 0,0 0 0,0 0 0,0 0 0,1 0 0,-1 0 0,0 1 0,0-1 0,0 0 0,0 0 0,0 0 0,0 0 0,0 0 0,1 0 0,-1 0 0,0 0 0,0 0 0,0 0 0,0 0 0,0 0 0,0 0 0,1 0 0,-1 0 0,0 0 0,0 0 0,0 0 0,0 0 0,0 0 0,0 0 0,1 0 0,-1 0 0,0 0 0,42-9 0,-17 3 0,-10 3-42,0 0 0,0 2-1,0 0 1,0 0 0,0 2 0,0 0 0,21 4-1,-32-5 32,0 2 0,0-1-1,0 0 1,0 1 0,-1 0 0,1 0-1,0 0 1,-1 0 0,0 0-1,1 1 1,-1-1 0,0 1-1,-1 0 1,1 0 0,0 0 0,-1 0-1,1 1 1,-1-1 0,0 1-1,0-1 1,-1 1 0,1 0-1,-1 0 1,0 0 0,0 0-1,0 0 1,0 0 0,-1 0 0,1 0-1,-1 0 1,-1 6 0,1-5 23,-1 0 1,0 1-1,0-1 1,0 0-1,-1 0 1,1 0-1,-1-1 1,-1 1-1,1 0 1,-1-1-1,1 1 1,-1-1-1,-1 0 1,1 0-1,0 0 1,-1 0-1,0-1 1,0 1-1,0-1 1,0 0-1,-1 0 1,1-1-1,-1 1 1,0-1-1,1 0 1,-7 2-1,-4 1 34,-1 0-1,1-1 0,-1 0 0,0-1 0,0-1 1,0-1-1,-22 0 0,30-2-45,0 0 0,0-1 0,0 1 0,0-2 0,0 1 0,1-1 0,-13-6 0,17 7 0,-1 0 0,0 0 0,1 0 0,-1 0 0,1-1 0,0 0 0,0 1 0,0-1 0,0-1 0,0 1 0,1 0 0,0 0 0,-1-1 0,1 0 0,0 1 0,1-1 0,-3-4 0,4 7-111,0 1 0,0-1 0,0 0 1,0 0-1,0 1 0,0-1 0,0 0 0,0 0 0,0 1 0,0-1 1,0 0-1,0 0 0,0 1 0,1-1 0,-1 0 0,0 1 0,0-1 0,1 0 1,-1 1-1,1-1 0,-1 0 0,0 1 0,1-1 0,-1 1 0,1-1 1,0 1-1,-1-1 0,1 1 0,-1-1 0,1 1 0,1-1 0,24-6-7824,-19 6 5597,19-4-9305</inkml:trace>
</inkml:ink>
</file>

<file path=ppt/ink/ink10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51 6790,'0'0'23415,"74"-18"-21782,-37 9-704,7 0-929,-3 2 0,-3 2 0,0 2 0,-7 3-320,-6 0-1634,-7 0-1025,-7 2-1057,-8 4-800,-3 1-3012</inkml:trace>
</inkml:ink>
</file>

<file path=ppt/ink/ink10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09.3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92 9257,'0'0'17296,"80"4"-15118,-34-14-833,7-2-704,4-3-513,-4 1-320,-6-2-2242,-5 2-4965,-6-1-10506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48.3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65 7655,'0'0'8002,"2"-9"-4281,2-2-2666,-2 6-350,-1 0-1,0 0 0,0 0 0,0 0 0,0 0 0,-1-9 1,-4 21 3243,-17 33-3882,-17 86 62,35-109-110,0-1 0,1 0-1,1 1 1,0 0 0,3 32 0,-2-48 1,0 1 0,1-1 0,-1 0-1,0 1 1,1-1 0,-1 0 0,0 1 0,1-1 0,0 0 0,-1 1 0,1-1-1,0 0 1,0 0 0,-1 0 0,1 0 0,0 0 0,0 0 0,0 0-1,0 0 1,0 0 0,1 0 0,-1 0 0,0-1 0,0 1 0,1-1-1,-1 1 1,0-1 0,1 1 0,-1-1 0,0 0 0,1 1 0,-1-1-1,0 0 1,1 0 0,-1 0 0,1 0 0,-1 0 0,0 0 0,1-1 0,-1 1-1,1 0 1,-1-1 0,0 1 0,0-1 0,1 1 0,-1-1 0,0 0-1,2-1 1,5-2 192,0 0 1,-1 0-1,1-1 0,-1 0 0,-1 0 0,12-11 0,-4-1-127,0-1 0,0-1-1,-2 0 1,-1-1-1,0 0 1,-1-1 0,-1 0-1,6-25 1,-22 81-84,1 0 0,-3 66 0,8-100 0,1 0 0,0 0 0,0 0 0,0-1 0,0 1 0,0 0 0,0 0 0,0 0 0,0 0 0,1 0 0,-1 0 0,0 0 0,0 0 0,1 0 0,-1-1 0,1 1 0,-1 0 0,1 0 0,-1 0 0,1-1 0,-1 1 0,1 0 0,0-1 0,-1 1 0,1 0 0,0-1 0,0 1 0,-1-1 0,1 1 0,2 0 0,-1-1 0,0 0 0,0 0 0,0 0 0,0 0 0,0-1 0,0 1 0,0-1 0,0 1 0,0-1 0,0 0 0,0 0 0,0 0 0,2-1 0,10-6 0,-1-1 0,21-18 0,-33 26 0,24-23 0,-20 17 0,1 1 0,1 0 0,-1 0 0,1 0 0,0 1 0,0 0 0,0 0 0,1 1 0,11-5 0,-18 11 0,0 0 0,0 0 0,-1 1 0,1-1 0,-1 0 0,1 1 0,-1-1 0,1 0 0,-1 1 0,0-1 0,0 1 0,-1-1 0,1 4 0,-1-2 0,-12 112 0,13-116 0,1 1 0,-1-1 0,0 0 0,0 1 0,1-1 0,-1 0 0,0 1 0,1-1 0,-1 0 0,0 0 0,1 1 0,-1-1 0,0 0 0,1 0 0,-1 0 0,1 1 0,-1-1 0,0 0 0,1 0 0,-1 0 0,1 0 0,-1 0 0,1 0 0,-1 0 0,0 0 0,1 0 0,-1 0 0,1 0 0,-1 0 0,0 0 0,1 0 0,-1-1 0,1 1 0,-1 0 0,0 0 0,1 0 0,-1-1 0,0 1 0,1 0 0,-1 0 0,0-1 0,1 1 0,-1 0 0,0-1 0,0 1 0,1 0 0,-1-1 0,22-14 0,-4-1 0,-10 8 0,1-1 0,0 2 0,1-1 0,-1 1 0,1 1 0,1 0 0,-1 0 0,1 1 0,0 1 0,15-5 0,-25 9-160,0 0-1,0 0 1,0 0-1,0 0 1,0 0 0,0 1-1,0-1 1,0 0-1,0 1 1,0-1-1,0 1 1,0-1 0,0 1-1,0-1 1,-1 1-1,1-1 1,0 1 0,0 0-1,-1 0 1,1-1-1,0 1 1,-1 0 0,1 0-1,-1 0 1,1 0-1,-1 0 1,1 0-1,-1 0 1,0-1 0,1 1-1,-1 0 1,0 0-1,0 0 1,0 1 0,0-1-1,0 0 1,0 0-1,0 0 1,0 0-1,0 1 1,-1-1-165,1 0-1,0 0 1,0 1-1,0-1 1,0 0-1,1 0 1,-1 1-1,0-1 1,0 0-1,1 0 1,-1 0-1,0 0 1,1 0-1,-1 1 1,1-1-1,0 0 1,-1 0-1,1 0 1,0 0 0,0 0-1,0-1 1,-1 1-1,1 0 1,0 0-1,0-1 1,0 1-1,0 0 1,0-1-1,1 1 1,-1-1-1,0 1 1,2 0-1,10-1-10991</inkml:trace>
</inkml:ink>
</file>

<file path=ppt/ink/ink10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15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24 6694,'6'-9'2649,"8"-6"11201,-10 16-8170,-5 10-4509,-20 62-98,15-57-798,1 0 0,1 1 0,0 0 0,1 0 0,-1 25 0,4-34-289,4 25-641,-3-32 593,0 0-1,0 0 0,-1 0 1,1 0-1,0 0 0,0 0 0,1 0 1,-1-1-1,0 1 0,0-1 0,0 1 1,0-1-1,0 1 0,1-1 1,-1 1-1,0-1 0,0 0 0,1 0 1,-1 0-1,0 0 0,1 0 0,-1 0 1,0 0-1,3 0 0,-3-1-204,-1 1 1,1 0-1,0 0 0,0 0 0,-1-1 1,1 1-1,0 0 0,-1 0 0,1-1 1,-1 1-1,1-1 0,0 1 0,-1-1 1,1 1-1,-1-1 0,1 1 0,-1-1 1,1 1-1,-1-1 0,0 1 0,1-1 1,-1 0-1,0 1 0,1-1 0,-1 0 1,0 1-1,0-1 0,0 0 0,1 0 1,-1 1-1,0-2 0,2-18-8402</inkml:trace>
</inkml:ink>
</file>

<file path=ppt/ink/ink10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16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82 17809,'0'0'9951,"3"-8"-7720,-2 4-2120,0 1 0,1-1 0,0 1 0,-1-1 0,2 1 0,-1-1 0,0 1 0,1 0 0,-1 0 0,1 0 0,0 1 0,0-1 1,0 1-1,0-1 0,0 1 0,1 0 0,-1 0 0,1 0 0,-1 1 0,1-1 0,0 1 0,-1 0 0,1 0 0,6-1 0,7-1-111,-1 0 0,1 1 0,-1 1 0,1 0 0,0 1 0,-1 1 0,21 3 0,-33-3 0,-1-1 0,1 1 0,0 0 0,-1 0 0,1 0 0,-1 1 0,1-1 0,-1 1 0,1 0 0,-1 0 0,0 0 0,0 0 0,0 1 0,0-1 0,-1 1 0,1 0 0,-1 0 0,1-1 0,-1 2 0,0-1 0,0 0 0,0 0 0,-1 1 0,1-1 0,-1 1 0,1-1 0,-1 1 0,-1 0 0,1-1 0,0 1 0,-1 0 0,0 0 0,0-1 0,0 1 0,0 0 0,-1 0 0,0 4 0,0-3 0,0-1 0,-1 0 0,1 1 0,-1-1 0,0 0 0,0 0 0,0 0 0,-1 0 0,1-1 0,-1 1 0,0-1 0,0 1 0,0-1 0,-1 0 0,-6 5 0,-12 13 0,28-17 0,0 0 0,0 0 0,0 0 0,1-1 0,8 3 0,-14-5 0,6 2 0,0 1 0,-1 0 0,0 0 0,0 0 0,0 1 0,0 0 0,-1 0 0,0 1 0,0-1 0,6 10 0,-9-13 0,0 1 0,-1 0 0,1 0 0,-1 0 0,1 0 0,-1 1 0,0-1 0,0 0 0,0 0 0,0 1 0,-1-1 0,1 1 0,-1-1 0,0 0 0,0 1 0,0-1 0,-1 1 0,1-1 0,-1 0 0,0 1 0,0-1 0,0 0 0,0 0 0,0 1 0,-3 3 0,0-3 0,1-1 0,0 1 0,-1-1 0,0 0 0,0 0 0,0 0 0,0 0 0,0-1 0,0 1 0,-1-1 0,1-1 0,-1 1 0,0 0 0,0-1 0,1 0 0,-10 1 0,-11 1 0,0-2 0,-25 0 0,30-2 0,11 1 0,0 0 0,0-1 0,0 0 0,0-1 0,0 0 0,1 0 0,-13-5 0,19 6 0,0 0 0,-1 0 0,1 0 0,0-1 0,0 1 0,0 0 0,0-1 0,0 1 0,0-1 0,1 0 0,-1 0 0,0 0 0,1 0 0,-1 0 0,1 0 0,0 0 0,0 0 0,0 0 0,0 0 0,0-1 0,0 1 0,1-1 0,-1 1 0,1 0 0,-1-1 0,1 1 0,0-1 0,0 1 0,0-1 0,1 1 0,0-5 0,-1 6-17,1 0 1,0 0-1,-1 0 0,1 0 1,0 0-1,0 0 0,-1 1 1,1-1-1,0 0 1,0 0-1,0 1 0,0-1 1,0 0-1,0 1 0,1-1 1,-1 1-1,0-1 0,0 1 1,0 0-1,0 0 0,2-1 1,33-5-1822,-26 5 460,19-4-5199,-2-1-2450</inkml:trace>
</inkml:ink>
</file>

<file path=ppt/ink/ink10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16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0 17873,'0'0'13842,"0"8"-12939,-4 47-768,0-17-136,1 0 1,3 0-1,5 54 1,2-75-219,-2-9-3354</inkml:trace>
</inkml:ink>
</file>

<file path=ppt/ink/ink10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17.1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12 129 3972,'0'0'15924,"-3"-11"-12208,-6-31-727,9 40-2852,0 0-1,0 1 1,1-1-1,-1 1 1,0 0-1,1-1 0,-1 1 1,1-1-1,-1 1 1,1-1-1,0 1 1,0 0-1,-1 0 1,1-1-1,0 1 1,0 0-1,0 0 1,0 0-1,0 0 1,1 0-1,-1 0 0,0 0 1,0 0-1,2 0 1,35-14 988,-31 13-841,21-5-60,2 0 0,-1 2 0,1 2 1,-1 0-1,34 2 0,-61 1-224,1 0 0,0 0 0,0 0 0,-1 0 0,1 1 0,0-1 0,0 1 0,-1 0 0,1 0 0,-1 0 0,1 0 0,-1 0 0,1 0 0,-1 0 0,0 1 0,1 0 0,-1-1 0,0 1 0,0 0 0,0 0 0,0 0 0,-1 0 0,1 0 0,0 1 0,1 3 0,-2-3 0,0 0 0,0 0 0,-1 0 0,0 0 0,1 0 0,-1 0 0,0 0 0,0 0 0,-1 0 0,1 0 0,-1 0 0,1 0 0,-1 0 0,0-1 0,0 1 0,0 0 0,-1 0 0,1-1 0,-1 1 0,1-1 0,-1 1 0,0-1 0,-3 4 0,-11 10 0,-1-1 0,0-1 0,-25 17 0,23-18 0,19-12 0,-1-1 0,1 0 0,-1 0 0,1 0 0,0 1 0,-1-1 0,1 0 0,0 1 0,-1-1 0,1 0 0,0 1 0,0-1 0,-1 0 0,1 1 0,0-1 0,0 0 0,0 1 0,-1-1 0,1 1 0,0-1 0,0 0 0,0 1 0,0-1 0,0 1 0,0-1 0,0 1 0,0-1 0,0 0 0,0 1 0,0-1 0,0 1 0,0-1 0,1 1 0,12 11 0,29 3 0,-36-13 0,166 65-2322,-158-62-2435,-1-4-1328</inkml:trace>
</inkml:ink>
</file>

<file path=ppt/ink/ink10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08.8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19 350 5926,'-7'15'3907,"-2"5"2224,6-4 7843,112-199-11172,-73 106-2770,34-63-37,-68 144 5,-1 0 0,1 0 0,-1 0 0,0 1 0,0-1 0,0 9 0,3 57 0,3 1 0,30 121 0,-20-143 0,-24-53-2463,-11-6-5649,11-1 718</inkml:trace>
</inkml:ink>
</file>

<file path=ppt/ink/ink10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09.1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44 10346,'0'0'19335,"8"-2"-18982,18-2-716,0 1 0,34 0 0,-58 4-27,-1-1 1,0 0-1,0-1 1,0 1-1,1 0 1,-1 0-1,0 0 1,0-1-1,0 1 1,0 0-1,1-1 1,-1 0-1,0 1 1,0-1-1,0 1 1,0-1-1,0 0 1,0 0-1,0 0 1,-1 1-1,1-1 1,0 0-1,0 0 1,1-2 0,8-14-9947</inkml:trace>
</inkml:ink>
</file>

<file path=ppt/ink/ink10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28.4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202 96 10570,'0'0'3438,"1"-10"-310,0-4-2117,3-36 2020,0 28 4837,-86 178-6322,0-2-867,73-133-624,1 1 1,0 0-1,2 1 0,1-1 1,-5 37-1,9-49-27,0 1 1,1-1-1,0 1 0,1-1 0,0 0 1,1 0-1,0 1 0,0-1 0,6 14 1,-6-20-181,0 0 1,0 0-1,1 0 1,-1-1-1,1 1 1,0 0-1,1-1 1,-1 0 0,0 0-1,1 0 1,0 0-1,-1 0 1,1-1-1,0 1 1,1-1-1,-1 0 1,0-1-1,1 1 1,-1-1 0,0 0-1,1 0 1,0 0-1,4 0 1,30-1-5038,-2-5-2723</inkml:trace>
</inkml:ink>
</file>

<file path=ppt/ink/ink10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28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10794,'0'0'15140,"7"11"-14852,-2-3-148,-1 0 0,0 1 1,-1-1-1,1 1 0,-1 0 0,-1 0 0,0 0 0,0 0 0,-1 0 0,0 1 1,-1 18-1,-10 55 747,2-13-1604,5-24-3954</inkml:trace>
</inkml:ink>
</file>

<file path=ppt/ink/ink10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29.4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 13581,'0'0'12679,"12"-1"-10987,84-16-538,-53 8-1064,-1 2 1,49-2-1,-90 8-91,1 1-1,0 0 0,-1 0 1,1 0-1,-1 1 1,1-1-1,0 0 0,-1 1 1,1-1-1,-1 0 1,1 1-1,-1 0 1,1-1-1,-1 1 0,0 0 1,1 0-1,-1 0 1,0 0-1,1 0 0,-1 0 1,0 0-1,0 0 1,0 1-1,0-1 1,0 0-1,0 1 0,0 1 1,0 1 24,0-1 0,0 1-1,-1 0 1,1 0 0,-1-1 0,0 1 0,0 0 0,-1 0 0,1-1-1,-1 1 1,-1 5 0,-4 9 237,0 0 0,-1 0 1,-16 28-1,-6-1 370,20-32-382,0 0 1,1 1-1,0 0 0,2 1 0,-11 27 0,18-41-248,1-1 0,-1 1 0,0 0 0,1-1 0,-1 0 0,1 1 0,-1-1 0,1 0 0,-1 1 0,0-1 0,1 0 0,-1 0 0,1 0 0,-1-1 0,1 1 0,-1 0 0,3-1 0,48-11-587,-40 9 278,1 0 1,0 0 0,25-1 0,-36 4 298,-1 0 0,0 0 0,0 0 0,0 0 0,0 0 0,0 1 0,0-1 0,0 0 0,0 1 0,0-1 1,0 1-1,0-1 0,0 1 0,0-1 0,-1 1 0,1 0 0,0-1 0,0 1 0,0 0 0,-1 0 0,1-1 0,0 1 1,-1 0-1,2 2 0,4 30-37,-7-25 169,1 0 0,-2 0 0,1 0 1,-1 0-1,0 0 0,-4 9 0,1-9-68,0 1 1,0-1-1,-1-1 0,0 1 1,0-1-1,-1 0 0,0 0 0,0-1 1,-1 0-1,1 0 0,-2-1 0,1 1 1,0-2-1,-10 5 0,6-5-13,1 1-1,-1-1 1,1-1-1,-1 0 1,0-1-1,-1 0 1,1-1-1,0 0 1,0-1-1,-20-2 1,31 2-110,-1 0 0,1 0 1,0 0-1,-1 0 0,1-1 0,0 1 0,-1 0 1,1-1-1,0 1 0,0-1 0,0 0 0,-1 1 1,1-1-1,0 0 0,0 0 0,0 1 0,0-1 0,0 0 1,0 0-1,1 0 0,-1 0 0,0-1 0,0 1 1,1 0-1,-1 0 0,1 0 0,-1 0 0,1-1 1,-1 1-1,1 0 0,0-1 0,-1 1 0,1 0 1,0-1-1,0 1 0,0 0 0,0-1 0,0 1 1,1 0-1,-1-1 0,0 1 0,0 0 0,1 0 1,-1-1-1,1 1 0,-1 0 0,1 0 0,0 0 0,-1 0 1,1-1-1,0 1 0,0 0 0,0 0 0,0 0 1,0 1-1,0-1 0,0 0 0,0 0 0,0 0 1,0 1-1,1-1 0,0 0 0,62-34-11141,-23 14 1739</inkml:trace>
</inkml:ink>
</file>

<file path=ppt/ink/ink10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29.8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4 105 11082,'0'0'17297,"-4"-44"-17329,11 29-1153,-2 3-609,-1 2-96,0 5-512,-4-3-1314,2-2-4003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48.6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127 184 13485,'0'0'11483,"-10"8"-11088,-3 4-199,1 0 0,0 1 0,1 1 0,-18 25 0,24-31 70,0 0-1,1 0 0,-1 1 1,2-1-1,-1 1 1,1 0-1,0 0 0,1 1 1,0-1-1,1 0 1,0 1-1,0 11 1,1-20-248,0 0 1,0-1-1,1 1 1,-1 0-1,0 0 1,1 0 0,-1-1-1,1 1 1,-1 0-1,1-1 1,-1 1-1,1 0 1,-1-1 0,1 1-1,0 0 1,-1-1-1,1 1 1,0-1-1,0 0 1,-1 1 0,1-1-1,0 1 1,0-1-1,0 0 1,0 0-1,-1 1 1,1-1 0,0 0-1,0 0 1,0 0-1,0 0 1,0 0-1,-1 0 1,1 0 0,0 0-1,0-1 1,2 1-1,36-11 745,-22 2-623,-1-1 1,0 0 0,0-1-1,-1-1 1,0 0 0,19-21 0,72-94 379,-90 107-520,-1-1 0,-1 0 0,-1 0 0,-1-1 0,-1-1 0,12-37 0,-43 83 0,-43 92 0,57-101 0,0 0 0,1 0 0,1 0 0,0 1 0,1-1 0,-2 28 0,5-40 11,0 0 1,0 0-1,0-1 0,0 1 1,1 0-1,-1 0 1,0 0-1,1 0 0,0 0 1,-1-1-1,1 1 0,0 0 1,0-1-1,0 1 1,0-1-1,0 1 0,1-1 1,-1 1-1,0-1 0,1 0 1,-1 1-1,0-1 0,1 0 1,0 0-1,-1 0 1,1 0-1,0 0 0,-1-1 1,1 1-1,2 0 0,0 0-146,1 0-1,0 0 1,-1-1-1,1 1 1,-1-1-1,1 0 1,0 0-1,-1-1 1,1 1-1,-1-1 1,1 0-1,4-2 1,17-13-6912</inkml:trace>
</inkml:ink>
</file>

<file path=ppt/ink/ink10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0.2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0 12684,'0'0'17083,"-6"8"-15647,2-2-1193,2-5-159,0 1 1,1 0-1,-1 1 1,1-1 0,0 0-1,0 0 1,0 0-1,0 1 1,0-1 0,-1 4-1,9 5 202,18-5-181,3-5-105,0-2 0,49-8 0,-7 1 0,-68 7-247,0 1 1,0 0-1,0 0 0,0 0 0,0 0 1,0 0-1,0 0 0,0 0 0,-1 0 1,1 1-1,0-1 0,0 1 1,0 0-1,0-1 0,0 1 0,0 0 1,-1 0-1,1 0 0,0 0 0,-1 0 1,1 1-1,1 0 0,-2 1-193,0 0-1,0-1 0,0 1 0,0 0 1,-1 0-1,1-1 0,-1 1 0,1 0 1,-1 0-1,0 0 0,0 0 0,-1 0 1,1-1-1,0 1 0,-2 4 0,1-5-89,1 0-1,-1 0 0,1 0 1,-1 0-1,0 0 0,0-1 1,0 1-1,0 0 1,0 0-1,0-1 0,-1 1 1,1-1-1,0 1 0,-3 1 1,-10 7-6618</inkml:trace>
</inkml:ink>
</file>

<file path=ppt/ink/ink10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0.5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2915,'0'0'24279,"80"24"-23286,-40-32-641,4 2-288,-6 3-64,-2 3-544,-5 0-2051,-6 0-1505,-4 0-1825,-6 0-7208</inkml:trace>
</inkml:ink>
</file>

<file path=ppt/ink/ink10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0.9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0 137 15503,'0'0'13591,"15"-4"-12785,28-8-249,55-22 0,-79 26-504,-1 0 0,0-1 0,0-1 0,-1-1-1,-1 0 1,22-19 0,-37 57-197,-4-1 70,1-16 37,0 0 1,1 0-1,0 1 0,1-1 0,0 1 0,1-1 1,2 16-1,8-12-2576,0-11-2867,4-2-5576</inkml:trace>
</inkml:ink>
</file>

<file path=ppt/ink/ink10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1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 13196,'0'0'9674,"0"56"-7881,0-22-95,-2 6-801,-4-2-737,3 2-32,-1-8-64,4-5-64,0-11-673,0-6-480,3-8-192,1-2-352,1-7-642,-5-10-1793,0-5-6694</inkml:trace>
</inkml:ink>
</file>

<file path=ppt/ink/ink10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2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11211,'0'0'13223,"3"9"-11606,7 14-1006,1-1-1,1 0 1,1 0 0,1-1-1,0-1 1,2-1-1,34 34 1,17 34 275,-68-112 59,-3 2-945,-15-46 0,13 51 0,1 0 0,1 0 0,0 0 0,-2-32 0,6 50-77,1-1 0,-1 1 0,1 0 0,-1-1 0,1 1 0,-1 0 0,1 0 0,-1-1-1,1 1 1,-1 0 0,1 0 0,-1 0 0,1-1 0,-1 1 0,1 0 0,-1 0 0,1 0 0,0 0 0,-1 0 0,1 0 0,-1 0 0,1 0 0,-1 0 0,1 1-1,-1-1 1,1 0 0,0 0 0,-1 0 0,1 1 0,0-1 0,18 6-4346,1 3-397,4 1-1517</inkml:trace>
</inkml:ink>
</file>

<file path=ppt/ink/ink10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3.1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0 11275,'0'0'15107,"-2"9"-14813,-4 27-204,1 0-1,3 1 1,0 0 0,6 45-1,1-54-1022,4-16-4113,-7-20-3100,-2-9-113</inkml:trace>
</inkml:ink>
</file>

<file path=ppt/ink/ink10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3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63 13164,'0'0'6796,"9"-7"-5130,3 0-1233,0 0 0,0 0 1,1 1-1,0 0 0,0 1 1,0 1-1,1 0 0,-1 1 0,1 1 1,0 0-1,21-1 0,-34 3-409,0 0 0,0 0 0,0 0 0,-1 0 0,1 0 0,0 0 0,0 0 0,0 1 0,0-1 0,-1 0-1,1 0 1,0 1 0,0-1 0,-1 0 0,1 1 0,0-1 0,0 1 0,-1-1 0,1 1 0,0-1 0,-1 1 0,1 0-1,-1-1 1,1 1 0,-1 0 0,1-1 0,-1 1 0,1 0 0,-1 1 0,1 0 72,-1 0-1,0 0 1,0 0-1,0 1 1,0-1 0,0 0-1,0 0 1,0 0 0,-1 0-1,1 1 1,-2 2-1,-1 3 276,-1 1-1,0-1 0,0 0 0,-10 13 0,3-7 58,-1-1 1,-1-1-1,-19 17 1,32-29-435,-1 1 1,1-1 0,0 0 0,0 1 0,-1-1 0,1 1-1,0-1 1,0 0 0,0 1 0,0-1 0,0 1 0,0-1 0,0 1-1,0-1 1,0 0 0,0 1 0,0-1 0,0 1 0,0-1 0,0 1-1,0-1 1,0 0 0,0 1 0,1-1 0,-1 1 0,0-1 0,0 0-1,0 1 1,1-1 0,-1 1 0,0-1 0,1 0 0,-1 1-1,0-1 1,1 0 0,-1 0 0,0 1 0,1-1 0,-1 0 0,0 0-1,1 0 1,-1 1 0,1-1 0,-1 0 0,0 0 0,1 0 0,-1 0-1,1 0 1,0 0 0,28 13-51,-23-11 49,2 1-267,0 0 0,-1 0-1,1 1 1,0 0 0,-1 0 0,0 1-1,0 0 1,-1 0 0,1 1 0,-1-1-1,0 2 1,-1-1 0,1 0 0,-1 1-1,6 11 1,-10-15-200,1 0 0,0 0 0,-1 0 0,1 0 0,0-1 0,0 1 0,0-1 0,1 0 0,2 3 0,18 1-8116,-11-6 2382</inkml:trace>
</inkml:ink>
</file>

<file path=ppt/ink/ink10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3.9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17489,'0'0'7399,"28"62"-6086,-8-33-384,-6 6-481,-2 8-320,-6 9 96,-6 11 225,0 9-33,-17 7-224,-5 0-63,-3-3-65,0-9 0,2-11-1089,1-20-2883,4-15-3427</inkml:trace>
</inkml:ink>
</file>

<file path=ppt/ink/ink10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4.6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 16528,'0'0'6181,"30"50"-4419,1-46-769,14-4 352,7 0-768,3-15-449,3-3-705,-7 2-1472,-11 2-354,-11 4-896,-14 9-865</inkml:trace>
</inkml:ink>
</file>

<file path=ppt/ink/ink10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4.9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56 9641,'0'0'13677,"88"4"-13196,-34-12-353,6-1-64,2-1-705,0-6-2242,-11 0-3395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49.8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165 280 7847,'0'0'10512,"4"-10"-6145,-1 2-3716,0 3-107,0-1 0,-1 0 0,0 0 0,0 0 0,0 0 0,-1 0 0,1 0 0,-2 0 0,1 0 1,-1-1-1,0-8 0,-1 13-476,0 1 0,1 0 0,-1 0-1,0 0 1,0 0 0,0 0 0,0 0 0,0 0 0,-1 0 0,1 0 0,0 0 0,0 1 0,0-1 0,-1 0 0,1 1 0,0-1 0,-1 1 0,1 0 0,-1-1 0,1 1 0,0 0 0,-1 0 0,1 0 0,-1 0 0,-2 0 0,-38 4 1026,34 0-1094,1 0 0,-1 0 0,1 1 0,0-1 0,0 2 0,0-1 0,1 1 0,0 0 0,0 0 0,0 1 0,1 0 0,0 0 0,0 0 0,1 0 0,-1 1 0,2 0 0,-1 0 0,-3 12 0,7-19 0,0-1 0,0 0 0,0 1 0,0-1 0,0 1 0,0-1 0,0 1 0,0-1 0,0 1 0,0-1 0,0 0 0,0 1 0,0-1 0,1 1 0,-1-1 0,0 0 0,0 1 0,0-1 0,1 1 0,-1-1 0,0 0 0,0 1 0,1-1 0,-1 0 0,0 1 0,1-1 0,-1 0 0,0 0 0,1 1 0,-1-1 0,1 0 0,-1 0 0,0 0 0,1 1 0,-1-1 0,1 0 0,-1 0 0,0 0 0,1 0 0,-1 0 0,1 0 0,-1 0 0,1 0 0,-1 0 0,1 0 0,0 0 0,23-6 0,-14 0 0,1 0 0,-1-1 0,0 0 0,0-1 0,-1 0 0,15-16 0,47-60 0,-54 62 0,0 0 0,-2-1 0,-1-1 0,18-38 0,-56 120 0,-32 89 0,49-124 0,1-1 0,1 1 0,1 0 0,-1 43 0,4-65 0,1 0 0,0 0 0,0-1 0,0 1 0,0 0 0,0 0 0,0 0 0,0 0 0,0 0 0,1 0 0,-1 0 0,0-1 0,1 1 0,-1 0 0,0 0 0,1 0 0,-1 0 0,1-1 0,-1 1 0,1 0 0,-1-1 0,1 1 0,0 0 0,-1-1 0,1 1 0,0-1 0,-1 1 0,1-1 0,0 1 0,0-1 0,1 1 0,0-1 0,0 0 0,0 0 0,1 0 0,-1 0 0,0-1 0,0 1 0,0 0 0,0-1 0,0 0 0,0 0 0,0 1 0,4-3 0,3-3 0,1 0 0,-1 0 0,0-1 0,9-9 0,10-18 0,23-40 0,-35 53 0,-28 46 0,5-12 0,0 0 0,1 1 0,1-1 0,0 1 0,1 0 0,0 0 0,1 0 0,-1 18 0,4-32 0,0 1 0,0-1 0,0 0 0,0 1 0,0-1 0,0 1 0,0-1 0,1 1 0,-1-1 0,0 0 0,0 1 0,0-1 0,0 1 0,1-1 0,-1 0 0,0 1 0,1-1 0,-1 1 0,0-1 0,0 0 0,1 0 0,-1 1 0,0-1 0,1 0 0,-1 0 0,1 1 0,-1-1 0,0 0 0,1 0 0,-1 0 0,1 1 0,-1-1 0,1 0 0,-1 0 0,1 0 0,-1 0 0,0 0 0,1 0 0,25-6 0,20-17 0,-16 2 0,52-49 0,-69 58 0,-1-1 0,0 0 0,-1-1 0,-1-1 0,0 0 0,8-16 0,-70 123 0,47-81 0,0 1 0,1 0 0,0 0 0,1 0 0,0 1 0,1-1 0,-1 22 0,3-33 3,0-1 0,0 1 0,0-1 0,0 1 0,0-1 0,0 1 0,0-1 0,0 1 1,0-1-1,0 1 0,0-1 0,0 1 0,0-1 0,1 1 0,-1-1 0,0 1 0,0-1 0,1 1 0,-1-1 0,0 1 0,1-1 0,-1 0 0,0 1 0,1-1 0,-1 0 1,1 1-1,-1-1 0,0 0 0,1 1 0,-1-1 0,1 0 0,-1 0 0,1 0 0,-1 1 0,1-1 0,21-7 107,-17 4-267,0 0 0,-1 0-1,1-1 1,-1 0 0,1 0-1,5-8 1,8-23-5325,0-8-5195</inkml:trace>
</inkml:ink>
</file>

<file path=ppt/ink/ink10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5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0 14798,'0'0'6598,"59"71"-5156,-41-40-33,-5 6-256,-5 9-673,-7 8-191,-1 11-1,-16 10-96,-13 8-96,-9 5 0,-8 0-1313,-8-10-3171,-7-6-10442</inkml:trace>
</inkml:ink>
</file>

<file path=ppt/ink/ink10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6:50.4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0 6951,'0'0'12748,"-3"72"-10410,-6-39-769,0 4-416,3-4-96,1-3-768,5-5-193,0-7 0,5-7-64,10-11 64,3 0-288,3-15-1057,5-10-1858,-3-7-1602,3-6-5060</inkml:trace>
</inkml:ink>
</file>

<file path=ppt/ink/ink10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6:50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0 9641,'0'0'13229,"-6"53"-10347,-4-23-607,-2 4-706,3 4-896,1 0-481,8 1-128,0-6-288,8-10-2691,15-14-5381</inkml:trace>
</inkml:ink>
</file>

<file path=ppt/ink/ink10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22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7207,'0'0'19666,"59"20"-19441,-21-19-97,4 1-64,-1 1-769,-3 0-1473,-13 4-1089,-7-2-1473,-13 1-2083</inkml:trace>
</inkml:ink>
</file>

<file path=ppt/ink/ink10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22.4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12684,'0'0'11115,"84"54"-10891,-33-45-32,0-5-2498,2-4-3396</inkml:trace>
</inkml:ink>
</file>

<file path=ppt/ink/ink10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22.8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17328,'0'0'1671,"9"-4"91,3-2-1436,0 1 0,0 1 1,1 0-1,0 0 0,-1 1 0,1 1 1,0 1-1,18-1 0,-17 1-184,0 2 0,0-1 0,0 2 0,-1 0 0,1 0 0,24 9 0,-35-10-70,0 0 0,0 1-1,0 0 1,0-1 0,-1 1 0,1 0 0,0 0-1,-1 1 1,0-1 0,1 0 0,-1 1 0,0 0 0,0-1-1,-1 1 1,1 0 0,0 0 0,-1 0 0,0 0-1,0 0 1,0 0 0,0 0 0,0 1 0,0-1-1,-1 0 1,0 0 0,1 1 0,-1-1 0,-1 0-1,1 1 1,0-1 0,-1 0 0,0 0 0,1 1 0,-4 4-1,2 2 166,-2-1 1,1 0-1,-2-1 0,1 1 0,-1-1 0,0 1 0,-10 11 0,-54 53 2247,7-6-1302,60-66-1180,1 0 0,0 1 0,0 0-1,0-1 1,0 1 0,0 0 0,0-1 0,0 1-1,0 0 1,1 0 0,-1 0 0,1 0 0,-1 0 0,1 0-1,-1 3 1,2-4 0,-1 0-1,0 0 1,1-1-1,-1 1 1,0 0-1,1 0 1,-1 0-1,1 0 0,-1-1 1,1 1-1,0 0 1,-1-1-1,1 1 1,0 0-1,-1-1 1,1 1-1,0-1 1,0 1-1,-1-1 1,1 1-1,0-1 1,0 0-1,1 1 0,6 1-39,1 0 0,0-1 0,-1 0 0,1-1 0,13 0 0,-13 0-60,18 0-2156,1-1-1,33-6 1,11-10-6576</inkml:trace>
</inkml:ink>
</file>

<file path=ppt/ink/ink10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23.6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16688,'0'0'7927,"7"13"-7436,-4-7-431,2 2-23,-1 0-1,-1-1 1,1 2 0,-1-1 0,-1 0-1,1 0 1,-1 1 0,-1-1 0,1 13-1,-1-8-161,-1 0 0,2 0 0,0 0 0,7 25 0,-9-36 54,1 0-1,-1 0 0,1 0 0,0 0 0,0-1 1,0 1-1,0 0 0,0 0 0,0-1 0,0 1 1,1 0-1,-1-1 0,1 1 0,-1-1 0,1 0 1,-1 0-1,1 1 0,0-1 0,0 0 0,0 0 1,-1-1-1,1 1 0,0 0 0,0 0 0,0-1 1,0 0-1,0 1 0,0-1 0,1 0 0,-1 0 1,0 0-1,0 0 0,0 0 0,0 0 0,0-1 1,0 1-1,0-1 0,0 0 0,0 1 0,0-1 1,1-1-1,7-3-602,-2 0 1,1 0 0,-1-1-1,1-1 1,-2 1 0,1-1-1,-1 0 1,9-12 0,0 0-2078,-2-1 0,17-30 1,-20 24 11567,-11 26-8636,-13 20 5308,2 1-6460,-14 48 2439,23-63-1847,1 0 0,-1 0 0,1 0 0,1 0 0,-1 0 0,1 0 0,0 0 0,0 0 0,2 11 0,7-5-7602</inkml:trace>
</inkml:ink>
</file>

<file path=ppt/ink/ink10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24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11435,'0'0'12171,"46"29"-11018,-8-26-608,1-3-417,5 0-128,-6 0-1281,-4 0-1153,-11 0-1122,-14 2-2113</inkml:trace>
</inkml:ink>
</file>

<file path=ppt/ink/ink10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24.6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15310,'0'0'5894,"49"1"-3460,2-1-960,14-4-641,11-2-577,1-2-224,-1-3-3235,-5-1-6823</inkml:trace>
</inkml:ink>
</file>

<file path=ppt/ink/ink10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1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 15086,'-3'4'6310,"3"0"-3747,0 1-321,2-4-128,11 1-417,4-1-768,7-1-672,3 0-161,5 0-128,0 0-801,-5 0-929,1-1-2082,-4-1-2530,-5 0-5829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0.1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19378,'0'0'12172,"0"50"-17681,15-43-1250,5-2-5669</inkml:trace>
</inkml:ink>
</file>

<file path=ppt/ink/ink10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1.6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 19538,'0'0'6577,"10"-2"-4158,76-14 230,-77 14-2491,-1 1 1,0 1-1,1 0 1,-1 0-1,0 1 0,1 0 1,-1 0-1,0 1 1,16 5-1,-22-6-158,0 0 0,1 1 0,-1-1 0,0 1 0,-1-1 0,1 1 0,0 0 0,0 0 0,-1 0 0,1 0 0,-1 0 0,0 0 0,0 0 0,1 0 0,-1 1 0,-1-1 0,1 0 0,0 1 0,0-1 0,-1 0 0,0 1 0,1-1 0,-1 1 0,0-1 0,0 1 0,0-1 0,-1 1 0,1-1 0,0 1 0,-1-1 0,0 1 0,1-1 0,-1 0 0,0 1 0,0-1 0,-2 3 0,-3 7 0,-1 0 0,0 0 0,-1 0 0,-18 20 0,13-17 0,-33 43 0,42-53 0,1 0 0,1 0 0,-1 0 0,1 0 0,-1 0 0,2 1 0,-1-1 0,1 1 0,-1-1 0,1 10 0,1-14 0,0 0 1,0 0-1,0 0 0,1 0 1,-1 1-1,0-1 1,1 0-1,-1 0 0,1 0 1,0 0-1,-1 0 0,1 0 1,0 0-1,-1 0 0,1-1 1,0 1-1,0 0 1,0 0-1,0-1 0,0 1 1,0 0-1,0-1 0,0 1 1,0-1-1,0 1 0,0-1 1,0 0-1,0 1 1,0-1-1,1 0 0,-1 0 1,0 0-1,2 0 0,49 1-25,-37-2-15,20-1-1475,-1-7-5368,1-5-6351</inkml:trace>
</inkml:ink>
</file>

<file path=ppt/ink/ink10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2.2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19346,'0'0'11019,"73"8"-9770,-18-8-705,6 0-415,4-3-129,-2 1-577,-10 2-1249,-11 0-1953,-16 0-2115,-16 1-1441</inkml:trace>
</inkml:ink>
</file>

<file path=ppt/ink/ink10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2.5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 13036,'0'0'14638,"73"3"-13677,-17-12-641,6 1-256,1-2-544,-4 1-2691,-10 0-2883,-8 4-5861</inkml:trace>
</inkml:ink>
</file>

<file path=ppt/ink/ink10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3.0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1 14446,'0'0'6475,"11"4"-4783,62 15 341,-25-8-1015,90 35-1,-135-45-981,-1 0 0,1 0 0,-1 0 0,1 0 0,-1 0 0,0 1 0,1-1 0,-1 1 0,0 0-1,0 0 1,0 0 0,0 0 0,-1 0 0,1 0 0,-1 0 0,1 0 0,-1 1 0,1-1 0,-1 1 0,0-1 0,0 1 0,-1-1-1,1 1 1,0 0 0,-1-1 0,1 1 0,-1 0 0,0-1 0,0 1 0,0 0 0,0 0 0,-1-1 0,1 1 0,-1 0-1,0-1 1,1 1 0,-1-1 0,0 1 0,-1-1 0,1 1 0,0-1 0,-1 0 0,-2 4 0,-6 9 611,-2 0 0,0-1 0,-1 0 0,-26 22-1,-139 110 431,139-116-4772,0 0-3728,16-12-11277</inkml:trace>
</inkml:ink>
</file>

<file path=ppt/ink/ink10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6.1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69 13549,'0'0'4009,"-4"-8"-2327,-13-26-145,17 33-1442,0 1 0,-1-1 0,1 1 0,0-1 0,0 0 0,0 1 0,-1-1 0,1 1 0,0-1 0,0 0 0,0 1 0,0-1-1,0 0 1,0 1 0,0-1 0,0 1 0,1-1 0,-1 0 0,0 1 0,0-1 0,0 1 0,1-1 0,-1 0 0,0 1 0,1-1 0,-1 1 0,0-1 0,1 1 0,-1-1 0,1 1 0,-1 0 0,1-1 0,-1 1 0,1-1 0,-1 1 0,1 0 0,-1-1 0,1 1 0,-1 0-1,1 0 1,0 0 0,-1-1 0,2 1 0,28-3 566,-26 3-252,10-1-65,0 0 1,-1 1-1,1 1 1,0 1-1,0-1 1,-1 2-1,1 0 1,16 7 0,-25-8-289,-1 0 1,0 0 0,0 0 0,0 1 0,0 0 0,-1 0-1,1 0 1,-1 0 0,1 0 0,-1 1 0,0 0 0,-1-1-1,1 1 1,0 0 0,-1 0 0,0 1 0,0-1 0,-1 0-1,1 1 1,-1-1 0,0 1 0,0 0 0,0-1 0,0 1 0,-1 0-1,0-1 1,-1 10 0,1-8-6,-1-1 0,0 1 0,0-1 0,-1 1 1,1-1-1,-1 1 0,0-1 0,0 0 0,-1 0 0,0 0 0,0-1 0,0 1 0,-8 8 1,-2 1 282,-1-2 0,-28 21 0,-9 9-2,50-42-332,0 0 0,1 0 0,-1 0 0,1 1 0,-1-1 0,1 0 0,-1 1 0,1-1 0,-1 1 0,1-1 0,0 0 0,-1 1 0,1-1 0,-1 1 0,1-1 0,0 1 0,-1-1 0,1 1 0,0-1 0,0 1 0,-1 0 0,1-1 0,0 1 0,0-1 0,0 1 0,0 0 0,0-1 0,0 1 0,0-1 0,0 1 0,0 0 0,0-1 0,0 1 0,0-1 0,0 1 0,1-1 0,-1 1 0,0 0 0,0-1 0,1 1 0,-1-1 0,0 1 0,1-1 0,-1 1 0,0-1 0,1 1 0,-1-1 0,1 0 0,-1 1 0,1-1 0,-1 0 0,1 1 0,-1-1 0,1 0 0,-1 1 0,1-1 0,-1 0 0,1 0 0,0 0 0,-1 0 0,1 1 0,0-1 0,44 4 0,-41-4 0,81 0-1943,0-13-4228,-19-5-4164</inkml:trace>
</inkml:ink>
</file>

<file path=ppt/ink/ink10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6.7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13036,'0'0'16330,"15"6"-15742,105 35-214,33 10-295,-146-48-144,0 0-1,0 1 0,-1 0 1,1 0-1,-1 1 0,0-1 1,7 9-1,-12-12 63,0 0 1,0 0-1,0 0 0,0 0 1,0 0-1,0 0 1,0 0-1,-1 1 0,1-1 1,-1 0-1,1 1 1,-1-1-1,1 0 0,-1 1 1,0-1-1,1 1 0,-1-1 1,0 1-1,0-1 1,0 0-1,0 1 0,-1-1 1,1 1-1,0-1 0,0 1 1,-1-1-1,1 0 1,-1 1-1,1-1 0,-1 0 1,0 0-1,0 1 1,1-1-1,-1 0 0,0 0 1,0 0-1,0 0 0,0 0 1,0 0-1,0 0 1,-1 0-1,1 0 0,0-1 1,0 1-1,-2 0 0,-20 12 408,0-2-1,-1 0 0,0-2 0,-46 13 1,-22 7 467,88-26-3116,11-3-379,13-4-3091,9-9-3868</inkml:trace>
</inkml:ink>
</file>

<file path=ppt/ink/ink10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7.6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 10666,'0'0'22101,"51"8"-22101,-23-8-128,1 0-897,0 0-1281,-2-5-2114,-2-1-1794,-2-5-3524</inkml:trace>
</inkml:ink>
</file>

<file path=ppt/ink/ink10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7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 13549,'0'0'9491,"9"-4"-7248,8-2-1588,0 1 1,1 1 0,-1 1 0,28-3 0,-36 6-535,0-1 0,1 2 0,-1-1 0,0 1 0,13 4 0,-19-5-133,0 1 0,1 1 0,-1-1 1,0 0-1,0 1 0,0 0 0,0-1 0,0 1 0,0 1 0,0-1 1,-1 0-1,1 0 0,-1 1 0,5 5 0,-5-5 22,0 1 0,-1-1 0,1 1 0,-1 0 0,0 0 0,0-1 0,0 1 0,0 0 0,-1 0 0,1 0 0,-1 0 0,0 0 0,0 0 0,-1 0-1,1 0 1,-1 0 0,0 0 0,0-1 0,0 1 0,0 0 0,-1 0 0,1-1 0,-1 1 0,0-1 0,0 0 0,-3 4 0,-8 10 523,0-1 1,-2 0-1,-28 25 1,13-13 341,28-27-858,1 1 0,-1-1 0,1 0 0,-1 1 0,1 0 0,0-1 1,-1 1-1,1 0 0,0 0 0,0-1 0,0 1 0,1 0 0,-1 0 0,0 0 0,1 0 0,-1 0 0,1 0 0,-1 3 0,2-4-12,-1 0 0,1 0-1,-1 0 1,1 0-1,-1 0 1,1 0-1,0 0 1,-1-1 0,1 1-1,0 0 1,0 0-1,0-1 1,0 1-1,-1 0 1,1-1 0,0 1-1,0-1 1,0 1-1,0-1 1,0 0 0,0 1-1,0-1 1,1 0-1,0 1 1,12 1-523,0-1-1,0 0 1,0-1 0,15-2-1,-18 2-435,30-5-4000,4-5-3518</inkml:trace>
</inkml:ink>
</file>

<file path=ppt/ink/ink10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8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19346,'0'0'10698,"97"13"-10089,-38-13-481,5-1-224,-1-4-1185,-8 2-1442,-9 2-1249,-16 1-1024,-15 0-1058</inkml:trace>
</inkml:ink>
</file>

<file path=ppt/ink/ink10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8.6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6246,'0'0'20948,"83"40"-20308,-27-40-415,6 0-193,-2 0-385,-4-5-1312,-7-2-2115,-7-2-1761,-9-4-3428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0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253 1 23734,'0'0'2179,"-11"0"623,-5 1-2433,0 0-1,0 1 0,1 1 1,-1 1-1,1 0 0,0 1 1,0 1-1,0 0 0,1 1 1,-23 14-1,26-15-368,8-4 0,0-1 0,0 1 0,0 0 0,0 0 0,0 0 0,1 0 0,-1 0 0,1 0 0,-1 1 0,1-1 0,0 1 0,0 0 0,0 0 0,-2 4 0,7-5 0,1-2 0,0 1 0,0 0 0,0-1 0,0 0 0,-1 0 0,8 0 0,-7 0 0,18 0 0,-1 1 0,0 1 0,27 5 0,-40-5 0,0 0 0,0 1 0,0 0 0,-1 0 0,1 0 0,-1 1 0,0 0 0,0 1 0,0-1 0,0 1 0,9 10 0,-14-13 0,0 0 0,0 1 0,0 0 0,0-1 0,0 1 0,-1 0 0,1 0 0,-1 0 0,0 0 0,1 0 0,-2 0 0,1 0 0,0 0 0,0 0 0,-1 0 0,0 1 0,0-1 0,0 0 0,0 5 0,-2-3 0,1 1 0,-1-1 0,0 1 0,0-1 0,0 0 0,-1 0 0,0 0 0,0 0 0,0 0 0,-5 5 0,-8 7 0,-1 0 0,-1-1 0,0 0 0,-21 12 0,36-27 0,-12 10 0,-29 17 0,44-28-8,0 0-1,0 0 1,0 0-1,0 0 1,0 0-1,-1 0 1,1 0-1,0 0 1,0 0-1,0 0 1,0 0-1,0 0 1,-1 0-1,1 0 1,0 0-1,0 0 1,0 0 0,0 0-1,0 0 1,-1 0-1,1 0 1,0 0-1,0 0 1,0 0-1,0-1 1,0 1-1,0 0 1,-1 0-1,1 0 1,0 0-1,0 0 1,0 0-1,0 0 1,0 0 0,0-1-1,0 1 1,0 0-1,0 0 1,0 0-1,0 0 1,-1 0-1,1-1 1,0 1-1,0 0 1,0 0-1,0 0 1,0 0-1,0 0 1,0-1-1,0 1 1,0 0 0,0 0-1,0 0 1,1 0-1,-1 0 1,0-1-1,4-14-1328,9-13-3238,10-8-2008,5-7-2572</inkml:trace>
</inkml:ink>
</file>

<file path=ppt/ink/ink10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9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8 18802,'0'0'5322,"8"-2"-4019,8 0-902,0 0 0,0 1 0,1 1 0,-1 0 0,32 6 0,-44-5-383,0 0-1,0 0 1,0 0-1,0 1 1,0-1-1,0 1 1,-1 0-1,1 0 1,-1 0-1,1 1 1,-1-1-1,0 1 1,4 4-1,-5-4-1,-1-1-1,1 1 1,-1-1 0,0 1-1,0 0 1,0 0-1,0 0 1,0 0 0,-1 0-1,1 0 1,-1 0 0,0 0-1,0 0 1,0 0-1,0 0 1,0 0 0,-1 0-1,1 0 1,-1-1-1,0 1 1,-2 4 0,-1 3 185,0 0 0,-1-1 0,0 0 0,-1 0 1,0 0-1,0-1 0,-1 0 0,-8 8 0,-70 61 673,47-45-665,-48 42-759,28-27-4724,18-15-4106</inkml:trace>
</inkml:ink>
</file>

<file path=ppt/ink/ink10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06.0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0 15375,'0'0'6406,"-21"50"-4549,18-25-287,1 5-193,2 5-480,0-1-545,0-1-224,2-2-63,6-7-1,1-3-32,1-6 0,-1-6-128,2-6-929,-4-3-961,-1-2-1538,-6-13-2273,0-6-7111</inkml:trace>
</inkml:ink>
</file>

<file path=ppt/ink/ink10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06.5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99 16047,'0'0'9230,"11"-9"-7548,-7 6-1568,5-4 111,0 0 0,1 0 0,-1 1 1,2 0-1,-1 0 0,1 2 0,-1-1 0,18-4 1,113-16 812,-122 22-997,-1 2 1,0 0-1,1 2 0,-1 0 1,32 6-1,-48-7-32,1 0 1,-1 1-1,0-1 1,1 1-1,-1-1 1,0 1-1,1 0 0,-1 0 1,0 0-1,0 0 1,0 0-1,0 1 0,0-1 1,0 1-1,0-1 1,-1 1-1,1-1 0,0 1 1,-1 0-1,0 0 1,1 0-1,-1 0 0,0 0 1,0 0-1,0 0 1,0 1-1,0-1 0,-1 0 1,1 1-1,-1-1 1,1 0-1,-1 1 0,0-1 1,0 0-1,0 1 1,0-1-1,0 1 1,-1 3-1,-1-1 116,0 1 1,-1 0-1,1-1 0,-1 0 1,0 1-1,0-1 1,-1 0-1,1-1 0,-1 1 1,0-1-1,0 1 0,-1-1 1,1 0-1,-6 3 1,-65 32 31,39-22-181,91-15 24,-42-3 0,1 1 0,-1 1 0,0 0 0,0 1 0,23 7 0,-32-8 0,-1 0 0,0 1 0,0-1 0,0 1 0,0 0 0,0 0 0,0 0 0,-1 0 0,1 0 0,0 1 0,-1-1 0,0 1 0,0-1 0,0 1 0,0 0 0,0 0 0,0 0 0,-1 0 0,1 0 0,-1 1 0,0-1 0,0 0 0,0 1 0,-1-1 0,1 0 0,-1 1 0,1 4 0,-1-2 0,0 1 0,0-1 0,-1 0 0,0 0 0,0 0 0,0 0 0,-1 0 0,0 0 0,0 0 0,0 0 0,-1-1 0,1 1 0,-2-1 0,1 1 0,0-1 0,-1 0 0,-6 5 0,3-3 0,0-1 0,-1 0 0,0-1 0,0 0 0,0 0 0,-1-1 0,1 0 0,-1 0 0,0-1 0,-15 4 0,8-4 0,0 0 0,-1-1 0,1 0 0,-1-2 0,0 0 0,1 0 0,-1-2 0,1 0 0,-1-1 0,1-1 0,0 0 0,-30-13 0,36 13 0,5 2 0,0 0 0,0-1 0,0 1 0,0-1 0,0 0 0,1 0 0,-1-1 0,1 1 0,-7-8 0,40 9-1174,29-3-9551,-20-4 299</inkml:trace>
</inkml:ink>
</file>

<file path=ppt/ink/ink10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06.8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 20019,'0'0'10826,"-21"50"-9481,15-16-768,3 1-577,3 6 0,0 2 0,0-4 0,6-1 0,3-7-384,2-3-1346,-4-11-224,1-4-832,-2-8-514</inkml:trace>
</inkml:ink>
</file>

<file path=ppt/ink/ink10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07.2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93 15054,'0'0'3080,"1"-9"118,-1 6-2952,1 0 0,-1 0 0,0 0 0,1 0-1,0 1 1,0-1 0,0 0 0,0 0 0,0 1 0,0-1 0,1 1-1,-1-1 1,1 1 0,3-5 0,-1 4 9,0 0-1,0 1 1,1-1-1,-1 1 1,0 0-1,1 0 1,-1 1-1,1-1 1,0 1-1,-1 0 1,7-1 0,25-4 239,0 2 1,1 1 0,-1 2-1,1 1 1,57 8 0,-89-7-434,1 1 0,-1-1 0,1 1-1,-1-1 1,1 1 0,-1 1 0,0-1 0,0 1 0,0 0 0,0 0 0,-1 1 0,1-1 0,-1 1 0,5 6 0,-7-8-31,0 1 0,-1 0 0,1 0 0,-1 0 0,1 0 0,-1 0 0,0 0 0,0 0 0,-1 0 0,1 0 0,0 1 0,-1-1 0,0 0 0,0 1 0,0-1 0,0 0 0,-1 0 0,1 1 0,-1-1 0,0 0 0,0 0 0,0 0 0,0 0 0,0 0 0,-1 0 0,-1 3 0,-4 4-30,0 0 0,0 0 0,-1-1 0,-1 0 0,0 0 0,-11 9 0,10-10 0,0 2 0,0 0 0,1 0 0,-11 14 0,20-23 0,-1 0 0,1-1 0,0 1 0,-1 0 0,1 0 0,0 0 0,0 0 0,0 0 0,0-1 0,0 1 0,0 0 0,0 0 0,0 0 0,0 0 0,0 0 0,0-1 0,0 1 0,0 0 0,1 0 0,-1 0 0,0 0 0,1-1 0,-1 1 0,1 0 0,-1 0 0,1-1 0,-1 1 0,1 0 0,-1-1 0,1 1 0,0-1 0,-1 1 0,1-1 0,0 1 0,0-1 0,-1 1 0,1-1 0,0 1 0,0-1 0,0 0 0,0 1 0,47 16 0,-29-11 0,-13-4-475,0 1 1,-1 1-1,1-1 1,-1 1-1,0 0 1,0 0-1,0 0 1,-1 1-1,1 0 1,4 7-1,22 21-4747,-22-27-2850</inkml:trace>
</inkml:ink>
</file>

<file path=ppt/ink/ink10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14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5029,'0'0'18583,"0"9"-16288,1 187 3387,-2-100-6100,9-117-16761,-8 0 4244</inkml:trace>
</inkml:ink>
</file>

<file path=ppt/ink/ink10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14.6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77 16752,'0'0'8728,"-1"-10"-6219,0 5-2317,0 4-91,1-1 0,-1 1-1,1-1 1,-1 0 0,1 0 0,0 1-1,-1-1 1,1 0 0,0 1 0,0-1 0,1 0-1,-1 0 1,0 1 0,0-1 0,1 0 0,-1 1-1,1-1 1,0 0 0,-1 1 0,1-1-1,0 1 1,0-1 0,0 1 0,0-1 0,0 1-1,0 0 1,0 0 0,1-1 0,-1 1 0,0 0-1,1 0 1,-1 0 0,1 0 0,-1 1-1,1-1 1,0 0 0,-1 1 0,1-1 0,0 1-1,2-1 1,9-2-73,0 1 0,0 1 0,1 0 0,-1 1 0,0 1 0,0-1 0,0 2 0,1 0 0,-1 1 0,-1 0-1,1 1 1,0 0 0,17 10 0,-25-12-26,-1 0 0,1 1-1,0 0 1,-1 0 0,0 0-1,0 1 1,0-1 0,0 1 0,-1 0-1,1 0 1,-1 0 0,0 0-1,0 1 1,0-1 0,-1 1-1,0 0 1,0 0 0,0 0-1,0 0 1,-1 0 0,0 0 0,0 0-1,0 1 1,-1-1 0,1 0-1,-1 1 1,-1-1 0,1 0-1,-1 0 1,0 1 0,0-1 0,0 0-1,-1 0 1,1 0 0,-2 0-1,-2 5 1,-1 5-2,-2 0 0,0 0 0,-1-1 0,-1 0 0,-19 22 0,65-31 0,-19-2 0,0 0 0,0 1 0,-1 0 0,26 12 0,-38-15 0,-1 1 0,1-1 0,0 1 0,-1 0 0,0 0 0,1 1 0,-1-1 0,0 1 0,0 0 0,0-1 0,0 1 0,-1 0 0,1 1 0,-1-1 0,0 0 0,0 1 0,0 0 0,0-1 0,-1 1 0,0 0 0,1 0 0,-1-1 0,0 1 0,-1 0 0,1 4 0,-1-4 0,0-1 0,0 0 0,0 1 0,0-1 0,-1 0 0,1 1 0,-1-1 0,0 0 0,0 0 0,0 0 0,-1 0 0,1 0 0,-1 0 0,1 0 0,-5 5 0,2-4 0,-1-1 0,1 0 0,-1 0 0,1 0 0,-1 0 0,0-1 0,0 0 0,0 0 0,-7 2 0,-24 5 0,-1-1 0,1-2 0,-2-1 0,1-2 0,0-2 0,-60-5 0,39-5 0,55 9 0,0-1 0,1 0 0,-1 0 0,0 0 0,0 0 0,0 0 0,1-1 0,-1 1 0,1-1 0,-1 0 0,1 0 0,0 0 0,-1 0 0,1 0 0,0 0 0,-3-5 0,5 7-72,0-1-1,0 0 1,1 1-1,-1-1 1,0 1-1,0-1 1,0 1-1,1-1 1,-1 0-1,0 1 1,0-1-1,1 1 1,-1-1 0,0 1-1,1 0 1,-1-1-1,1 1 1,-1-1-1,1 1 1,-1 0-1,1-1 1,-1 1-1,1 0 1,-1-1-1,1 1 1,-1 0 0,1 0-1,-1 0 1,1 0-1,-1-1 1,1 1-1,0 0 1,-1 0-1,1 0 1,-1 0-1,1 0 1,0 0-1,-1 0 1,1 1-1,-1-1 1,1 0 0,-1 0-1,1 0 1,-1 0-1,2 1 1,3-1-2029,14-3-5213</inkml:trace>
</inkml:ink>
</file>

<file path=ppt/ink/ink10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1.7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41 10954,'0'0'8216,"6"-8"-5232,15-24-245,-27 41-2600,-38 59 2155,-34 73 0,66-117-1901,2 2 1,0-1-1,2 1 0,0 1 1,2 0-1,1 0 1,-2 34-1,6-50-393,1-1 0,0 1 0,1 0 0,0-1 0,1 1 0,0-1 0,0 1 0,8 17 0,-8-23 0,1-1 0,-1 1 0,1-1 0,0 0 0,1 0 0,-1 0 0,1-1 0,-1 1 0,1-1 0,0 0 0,1 0 0,-1 0 0,0 0 0,1-1 0,-1 0 0,1 0 0,0 0 0,0 0 0,0-1 0,7 2 0,55 3-1981,-55-6 125,0-1 0,-1 0-1,22-5 1,13-11-11960</inkml:trace>
</inkml:ink>
</file>

<file path=ppt/ink/ink10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2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1 281 14253,'0'0'17863,"13"-11"-17313,257-242-449,-252 237-101,-8 16 0,-9 3 0,-1 1 0,1-1 0,-1 1 0,1-1 0,-1 1 0,0-1 0,0 1 0,-1 6 0,-3 24 0,-1 0 0,-14 47 0,11-53 0,1-1 0,2 0 0,1 1 0,-1 48 0,5-75-86,0 0 1,0 0-1,1-1 0,-1 1 1,0 0-1,1 0 0,-1-1 1,0 1-1,1 0 0,-1-1 1,1 1-1,-1 0 0,1-1 1,-1 1-1,1-1 0,-1 1 1,1-1-1,0 1 0,-1-1 1,1 1-1,0-1 0,-1 0 1,1 1-1,0-1 1,-1 0-1,1 0 0,0 1 1,0-1-1,0 0 0,-1 0 1,1 0-1,0 0 0,0 0 1,-1 0-1,1 0 0,0 0 1,0 0-1,0-1 0,-1 1 1,2 0-1,3 0-1239,-4-11-13056</inkml:trace>
</inkml:ink>
</file>

<file path=ppt/ink/ink10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3.0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 17040,'0'0'15727,"56"-16"-15727,-6 14 0,7 2 0,5-2-1057,-4-3-3523,-4-2-4293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1:21.0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655 111 11275,'0'-9'3934,"0"5"-3787,0 0 1,0 0-1,-1 1 0,1-1 0,-1 0 1,0 0-1,0 1 0,0-1 1,-1 0-1,1 1 0,-1-1 0,0 1 1,0 0-1,0 0 0,0 0 0,-1 0 1,1 0-1,-1 0 0,0 0 1,0 1-1,0-1 0,0 1 0,0 0 1,0 0-1,-1 0 0,1 0 1,-1 1-1,1 0 0,-1-1 0,0 1 1,1 0-1,-1 1 0,-6-1 0,-9-3 67,0 1 1,-1 1-1,1 1 0,-1 0 0,0 2 0,1 0 0,0 2 0,-1 0 0,1 1 0,0 0 0,0 2 0,1 0 0,0 2 0,0 0 0,0 0 0,1 2 0,1 0 0,0 1 0,0 1 0,1 0 0,0 1 0,1 1 0,1 0 0,0 1 0,1 0 0,0 1 0,1 0 0,1 1 1,1 0-1,1 1 0,-10 27 0,5-5-208,2 1 1,2 1 0,1 0 0,3 0 0,-1 46 0,6-4 18,16 133-1,23 24-1,-29-196-30,2 0 0,3-1 0,23 52 0,-32-85-22,-1 0-1,2 0 1,-1-1-1,1 1 1,1-1-1,0-1 1,0 0-1,1 0 1,0 0-1,1-1 1,0-1-1,0 0 1,1 0-1,18 8 1,-20-11 23,0-1 0,0-1 1,0 1-1,1-2 0,-1 1 1,1-1-1,-1-1 0,1 0 1,0 0-1,-1-1 1,1 0-1,-1 0 0,1-1 1,-1-1-1,0 0 0,0 0 1,0 0-1,0-1 0,13-9 1,11-8 147,-2-1 0,0-2 0,-1-2 0,-2 0 0,0-2 0,-2-1 0,-2-1 0,32-48 0,-14 11 145,-4-2-1,-2-2 0,31-88 0,-47 108-111,-3-1 0,-2-1-1,-3-1 1,-2 0 0,-2 0-1,2-110 1,-11 154-47,1-1 1,-1 1-1,-1 0 1,0 0-1,0 1 0,-1-1 1,0 0-1,-1 1 0,0-1 1,-1 1-1,-5-9 1,5 12-70,0 0 0,0 1 0,0-1 0,-1 1 1,1 1-1,-1-1 0,-1 1 0,1 0 0,0 0 1,-1 0-1,0 1 0,0 0 0,0 1 0,0 0 0,-11-2 1,-9-1-56,-1 2 1,0 1 0,0 1-1,0 2 1,0 0 0,0 2-1,1 1 1,-1 2 0,-48 15-1,6 4-7,1 3 0,-96 54 0,143-70 4,-49 29-105,68-39 74,0 0-1,0 0 1,0 0-1,1 1 1,-1-1-1,0 1 1,1 0-1,0 0 1,0 0-1,0 0 1,0 0 0,0 1-1,0-1 1,1 0-1,0 1 1,0-1-1,-1 5 1,2-6-94,0-1 1,0 1-1,0 0 0,0-1 1,0 1-1,1-1 1,-1 1-1,1 0 1,-1-1-1,1 1 0,0-1 1,-1 1-1,1-1 1,0 0-1,0 1 1,0-1-1,0 0 1,0 0-1,0 0 0,1 1 1,-1-1-1,0 0 1,0 0-1,1-1 1,-1 1-1,1 0 0,2 1 1,46 11-4484,2-9-1825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0.8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0 20499,'0'0'10122,"-5"14"-8835,-26 58-844,12-32-360,1 2 0,3 0 1,1 1-1,-9 47 0,23-88-83,0-1 0,-1 1 0,1-1 0,0 0 0,0 1 0,1-1 0,-1 0 0,0 1 0,0-1 0,1 0 0,-1 1 0,0-1 0,1 0 0,-1 0 0,1 1 0,0-1 0,-1 0 0,1 0 0,0 0 0,0 0 0,0 0 0,0 0 0,0 0 0,0 0 0,0 0 0,0 0 0,0-1 0,0 1 0,1 0 0,-1-1 0,0 1 0,0-1 0,1 1 0,-1-1 0,0 0 0,3 1 0,7 0 0,0 0 0,-1 0 0,1-2 0,13 0 0,25 0 0,-47 2 0,-1 1 0,0-1 0,0 1 0,0-1 0,0 1 0,0 0 0,0 0 0,-1-1 0,1 1 0,0 0 0,-1 0 0,0 0 0,1 0 0,-1 0 0,0 0 0,0-1 0,0 1 0,0 3 0,-1 6 0,1-32 0,6-172 0,-6 192-52,1 0 0,-1 0 0,0 0 1,0 0-1,1 0 0,-1 0 0,0 0 0,1 1 0,-1-1 0,1 0 0,0 0 1,-1 1-1,1-1 0,-1 0 0,1 1 0,0-1 0,0 0 0,-1 1 1,1-1-1,0 1 0,0-1 0,0 1 0,0 0 0,-1-1 0,1 1 0,0 0 1,0-1-1,0 1 0,0 0 0,0 0 0,0 0 0,2 0 0,38 0-4282,-28 1 1983,-19-1-5395</inkml:trace>
</inkml:ink>
</file>

<file path=ppt/ink/ink1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3.4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0 22581,'0'0'10186,"65"20"-10186,-17-20 0,3 0 0,-7 0-1537,-8 0-3845,-10 0-2657,-13 2-8649</inkml:trace>
  <inkml:trace contextRef="#ctx0" brushRef="#br0" timeOffset="1">1 184 15439,'0'0'15054,"64"-8"-13997,-21-2-673,0-3-256,-2 1-192,-5 1-1121,-10 3-1537,-10-2-1378,-6 0-1442,-3-3-5348</inkml:trace>
</inkml:ink>
</file>

<file path=ppt/ink/ink1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3.7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1 201 18417,'0'0'13362,"11"3"-12518,-1-2-833,0 0 0,1 0 0,-1-1 0,1-1 0,-1 0 0,0 0 0,1-1 1,-1 0-1,0-1 0,0 0 0,0 0 0,18-10 0,-2 1-11,-1-2 0,47-32 0,-61 38 0,0-1 0,-1 0 0,0-1 0,-1 0 0,0 0 0,0-1 0,-1 0 0,9-17 0,-25 93 0,1-32-37,1 1-1,1-1 1,0 59 0,9-66-1764,8-15-3563,5-9-4682</inkml:trace>
</inkml:ink>
</file>

<file path=ppt/ink/ink1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4.6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98 6278,'0'0'2338,"-33"-49"-4356,33 31 2082,0 2-1025,0 1-2081</inkml:trace>
</inkml:ink>
</file>

<file path=ppt/ink/ink1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5.0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18481,'0'0'13672,"0"10"-13133,-13 444-464,16-504-4706,0 23-390,1-8-3744</inkml:trace>
</inkml:ink>
</file>

<file path=ppt/ink/ink1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5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21 18417,'0'0'12861,"9"-4"-11708,6 0-1119,1 0 0,-1 1 0,1 0 0,0 2 0,0 0 0,0 0 0,0 1 0,0 1 0,21 4 0,-33-4-33,1 0-1,0 1 1,0-1-1,-1 1 1,1 0-1,-1 0 1,1 0-1,-1 0 1,0 1-1,0 0 1,0 0-1,0 0 1,0 0-1,-1 1 1,4 4-1,-5-4-1,0 0 1,0 0-1,-1 0 1,1 0-1,-1 0 1,0 0-1,0 0 0,-1 1 1,0-1-1,1 0 1,-1 1-1,0-1 1,-1 0-1,1 0 0,-1 1 1,0-1-1,0 0 1,0 0-1,-1 0 1,-3 7-1,-3 6 1,-2-1 0,0 0 0,-1 0 0,0-2 0,-1 1 0,-1-1 0,-26 22 0,7-6 0,33-29 0,0-1 0,-1 1 0,1-1 0,0 0 0,-1 1 0,1-1 0,0 0 0,0 1 0,-1-1 0,1 0 0,0 0 0,0 0 0,0 1 0,-1-1 0,1 0 0,0 0 0,0 0 0,0 0 0,-1-1 0,1 1 0,0 0 0,1-1 0,15-1-16,-1-1-53,0 1 1,-1 0 0,1 1 0,0 1 0,21 2-1,-35-2 66,0 1-1,1-1 0,-1 1 0,1-1 0,-1 1 0,0 0 1,0 0-1,1 0 0,-1 0 0,0 0 0,0 1 0,0-1 0,0 1 1,0-1-1,0 1 0,-1 0 0,1 0 0,-1 0 0,1 0 0,-1 0 1,1 0-1,-1 0 0,0 0 0,0 0 0,0 1 0,-1-1 1,1 0-1,0 1 0,-1-1 0,1 1 0,-1-1 0,0 1 0,0-1 1,0 0-1,0 1 0,0-1 0,-1 1 0,1-1 0,-1 1 0,1-1 1,-3 5-1,1-1 28,-1 0-1,0 0 1,0 0 0,0 0 0,-1-1 0,0 1 0,0-1 0,0 0-1,0 0 1,-1 0 0,0-1 0,0 1 0,0-1 0,-1-1 0,-7 5-1,-5 3 29,0-2-1,0 0 1,-35 10-1,34-13-51,0-1 0,0-1 0,-30 2 0,44-6 0,0 1 0,-1-1 0,1 0 0,-1 0 0,1-1 0,0 1 0,-1-1 0,1-1 0,0 1 0,0-1 0,0 1 0,0-2 0,0 1 0,0 0 0,0-1 0,1 0 0,-6-5 0,8 7-81,1 0-1,-1-1 1,1 1 0,0 0-1,0-1 1,0 1 0,0-1 0,0 0-1,0 1 1,0-1 0,1 0-1,-1 1 1,0-1 0,1 0-1,-1 0 1,1 0 0,0 0 0,0 1-1,0-1 1,0 0 0,0 0-1,0 0 1,0 0 0,1 0-1,-1 1 1,1-1 0,-1 0 0,1 0-1,-1 1 1,1-1 0,0 0-1,0 1 1,0-1 0,0 1-1,0-1 1,2-1 0,3-3-742,0 1 1,0 0-1,1 0 1,-1 1 0,1 0-1,0 0 1,8-3-1,24-10-6853</inkml:trace>
</inkml:ink>
</file>

<file path=ppt/ink/ink1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5.9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 25144,'0'0'6774,"1"12"-6005,-3 49-250,-13 79 0,1-11-3268,14-60-6799,-3-92 804</inkml:trace>
</inkml:ink>
</file>

<file path=ppt/ink/ink1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6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56 17328,'0'0'7965,"13"-8"-4826,0 0-2663,1 1 0,0 0 0,0 1 0,1 1 0,24-6 0,-34 10-379,0 0-1,1 0 0,-1 1 1,0 0-1,1 0 0,-1 0 1,0 0-1,1 1 0,-1 0 1,8 2-1,-10-1-76,0-1 0,-1 0 0,1 1 0,0 0 0,-1-1 0,1 1 0,-1 0 0,0 0 0,0 0-1,0 1 1,0-1 0,0 1 0,0-1 0,-1 1 0,1-1 0,-1 1 0,1 0 0,-1 0 0,0-1 0,1 6 0,-1-2-20,0-1 0,0 1 0,0-1 0,-1 1 0,1-1 0,-1 1 0,-1 0 0,1-1 0,-1 1 0,0-1 0,0 1 0,-1-1 0,0 1 0,0-1 0,0 0 0,0 0 0,-1 0 0,0 0 0,-4 6 0,-6 5 0,-1-1 0,0 0 0,-1-1 0,-17 12 0,-3 3 0,34-28 0,1-1 0,0 1 0,-1-1 0,1 1 0,0-1 0,0 1 0,-1-1 0,1 1 0,0-1 0,0 1 0,0-1 0,0 1 0,-1-1 0,1 1 0,0 0 0,0-1 0,0 1 0,0-1 0,0 1 0,1-1 0,-1 1 0,0 0 0,0-1 0,0 1 0,0-1 0,1 1 0,-1-1 0,0 1 0,0-1 0,1 1 0,-1-1 0,0 0 0,1 1 0,-1-1 0,1 1 0,-1-1 0,0 0 0,1 1 0,-1-1 0,1 0 0,-1 1 0,1-1 0,0 0 0,27 17 0,-23-15 0,38 23-1204,34 15-5536,-56-33-1011</inkml:trace>
</inkml:ink>
</file>

<file path=ppt/ink/ink1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6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0 18898,'0'0'6758,"2"10"-3224,3 9-2852,1-1 0,1 0 0,12 22 0,20 53 167,-35-75-848,0 0 0,-1 0 0,-1 0 0,0 0 0,-2 0 0,0 1 0,-1-1 0,0 0 0,-2 0 0,0 0 0,-9 27 0,3-19-10,-1 0 1,-1-1-1,-1 0 1,-1 0-1,-2-1 1,-32 40-1,17-32-1158,7-18-4291,2-11-5838</inkml:trace>
</inkml:ink>
</file>

<file path=ppt/ink/ink1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7.1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 15086,'0'0'15375,"55"28"-13485,-2-28-1474,15 0-416,8-2 0,6-8 0,-7 2 0,-10 1 0,-12 5-1762,-17 2-2626,-20 0-833,-13 4-128,-3 5-2562</inkml:trace>
</inkml:ink>
</file>

<file path=ppt/ink/ink1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7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19026,'0'0'9577,"92"10"-7591,-27-10-865,17-7-576,1 0-385,-5 0-160,-8 5-1250,-15 2-2401,-17 0-2627,-15 0-3171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1.2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 16367,'0'0'9994,"54"-20"-9450,-21 20-447,5 0-129,-4 0-1538,0 6-2914,-4 4-4645</inkml:trace>
</inkml:ink>
</file>

<file path=ppt/ink/ink1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7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1 20115,'0'0'1666,"53"0"1120,-17 0-768,5 1-705,2 11-416,-7 4-320,-5 5-353,-11 5-192,-9 6 32,-11 8-64,-8 7 192,-20 10 0,-13 8-127,-11 6-98,-7 1 130,-4-4-898,1-9-3235,2-14-6310</inkml:trace>
</inkml:ink>
</file>

<file path=ppt/ink/ink1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9.5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52 17008,'0'0'7815,"92"-8"-6533,-22-4-482,8 1-639,5-1-97,-1 6-64,-8 3-577,-12 3-928,-19 0-1506,-15 14-384,-18-1-1058,-10 1-1632</inkml:trace>
</inkml:ink>
</file>

<file path=ppt/ink/ink1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9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10794,'0'0'12236,"97"16"-11532,-23-20-543,8-1-129,-1 2-577,-4 1-1313,-12 2-1569,-11 0-2114,-15 0-4324</inkml:trace>
</inkml:ink>
</file>

<file path=ppt/ink/ink1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20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13293,'0'0'6758,"10"2"-6267,60 15 228,-1 4 0,84 36 0,-151-57-670,-1 0 1,1 1 0,-1-1-1,0 1 1,1-1-1,-1 1 1,1 0-1,-1-1 1,0 1-1,0 0 1,0 0 0,1 0-1,-1 0 1,0 0-1,0 0 1,0 0-1,-1 1 1,1-1 0,0 0-1,0 0 1,0 1-1,-1-1 1,1 0-1,-1 1 1,1-1-1,-1 1 1,0-1 0,1 1-1,-1-1 1,0 1-1,0-1 1,0 1-1,0-1 1,0 1 0,-1-1-1,1 1 1,0-1-1,-1 0 1,1 1-1,-1-1 1,1 1 0,-1-1-1,0 0 1,1 1-1,-1-1 1,0 0-1,0 0 1,0 0-1,0 0 1,-2 2 0,-7 8 254,-1 0-1,0-1 1,-1-1 0,-13 10 0,16-12-347,-33 25 53,-23 17-615,21-21-3461,21-16-2537</inkml:trace>
</inkml:ink>
</file>

<file path=ppt/ink/ink1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20.8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9865,'0'0'18610,"77"6"-18034,-13-10-351,5-5-161,-5-1-64,-5 3-1089,-13 1-1410,-10 1-511,-16 2-1347,-11-1-2625</inkml:trace>
</inkml:ink>
</file>

<file path=ppt/ink/ink1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21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 17104,'0'0'6502,"95"-1"-4740,-31-10-641,11 0-769,0-1-288,-2 1-352,-8 3-1506,-11 3-1505,-14 3-1025,-15-3-2242</inkml:trace>
</inkml:ink>
</file>

<file path=ppt/ink/ink1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21.5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257 0 18321,'0'0'9551,"11"7"-8889,5 2-523,0 0-70,-1 0 0,0 1 1,0 0-1,19 19 0,-31-26-64,0 0 0,0 1 0,0-1 1,0 1-1,-1-1 0,1 1 0,-1 0 0,0 0 0,0 0 0,0 0 1,0 0-1,-1 1 0,0-1 0,0 0 0,0 1 0,0-1 1,-1 1-1,0-1 0,0 1 0,0-1 0,0 1 0,-1-1 0,0 1 1,0-1-1,-2 7 0,-1-2 62,0 0-1,-1 0 1,-1-1 0,1 0 0,-1 0-1,-1 0 1,-10 10 0,-61 51 505,45-42-424,-74 70 313,57-50-1629,-1-2-3623,17-17-5032</inkml:trace>
</inkml:ink>
</file>

<file path=ppt/ink/ink1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32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29 7911,'-12'0'4565,"-73"0"603,50 0 3907,141 0-6975,130 1-898,235-30 1,-464 28-1155,-31 2 27,0 2 0,-35 8-1,-15 2 65,-69 4-77,-305 21 52,448-38-108,0 0-1,1 0 1,-1 0-1,0 0 1,0 0-1,0 0 1,0 0-1,0 0 1,0 0-1,0 0 0,0 0 1,0 0-1,0 0 1,0-1-1,0 1 1,0 0-1,0 0 1,0 0-1,0 0 1,0 0-1,0 0 0,0 0 1,1 0-1,-1 0 1,0-1-1,0 1 1,0 0-1,-1 0 1,1 0-1,0 0 1,0 0-1,0 0 0,0 0 1,0 0-1,0 0 1,0 0-1,0-1 1,0 1-1,0 0 1,0 0-1,0 0 1,0 0-1,0 0 0,0 0 1,0 0-1,0 0 1,0 0-1,0 0 1,-1 0-1,1 0 1,0 0-1,0 0 1,0 0-1,0-1 0,15-7 46,22-8-108,6 6 28,0 2 0,0 2 0,61-1 0,131 14 6,-156 5 13,12-1-17,-235-12-191,16-2-543,-239 27 0,414-30-6481,40-8 1591,-11-5-402</inkml:trace>
</inkml:ink>
</file>

<file path=ppt/ink/ink1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33.3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191 87 9865,'0'0'2904,"-6"-11"337,-1-4-2418,4 9-474,0-1-1,0 1 0,-1 0 1,0 0-1,0 0 0,-9-8 1,1 5 2939,6 14-1019,6-3-2160,0 0 0,-1 0 0,1-1 0,1 1 0,-1 0 0,0 0 0,0 0 0,1 0 0,-1-1 0,1 1 0,-1 0 1,1 0-1,1 2 0,3 3 85,0 0 1,1-1-1,-1 1 1,1-1-1,0 0 1,1-1-1,0 1 1,0-1-1,14 7 1,75 33 529,-12-17-563,0-4 1,93 15-1,-127-29-127,-30-1-2,-20-9-24,1 1-1,-1-1 0,0 1 1,0-1-1,0 0 1,0 1-1,0-1 1,-1 1-1,1-1 1,0 0-1,0 1 0,0-1 1,0 1-1,0-1 1,0 0-1,-1 1 1,1-1-1,0 0 1,0 1-1,-1-1 0,1 0 1,0 1-1,0-1 1,-1 0-1,1 0 1,0 1-1,-1-1 1,1 0-1,0 0 0,-1 1 1,-43 19 809,31-15-467,-106 55 568,-158 106-1,65-35-1385,183-117-2031,11-11-4387</inkml:trace>
</inkml:ink>
</file>

<file path=ppt/ink/ink1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9.6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19571,'0'0'10666,"33"59"-15503,-31-46-1217,-2-3-5733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1.5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25 21652,'0'0'6193,"-8"9"-4084,2-3-1574,-33 33 1033,36-36-1514,0 0 1,1 0-1,-1 1 1,1-1 0,0 1-1,0-1 1,0 1 0,1 0-1,-1 0 1,1 0 0,0 0-1,-1 7 1,2-10-55,0-1 0,0 0 0,0 1 0,0-1 0,0 0 0,0 0 0,1 1 0,-1-1 0,0 0 0,0 1 0,0-1 0,0 0 0,0 0 0,1 1 0,-1-1 0,0 0 0,0 0 0,1 1 0,-1-1 0,0 0 0,0 0 0,1 0 0,-1 0 0,0 1 0,0-1 0,1 0 0,-1 0 0,0 0 0,1 0 0,-1 0 0,0 0 0,0 0 0,1 0 0,-1 0 0,0 0 0,1 0 0,-1 0 0,0 0 0,1 0 0,-1 0 0,0 0 0,1 0 0,-1 0 0,0 0 0,0 0 0,1-1 0,-1 1 0,14-6 0,5-8-1163,-1-2 0,-1 0 0,0-1-1,-1 0 1,17-25 0,-24 31 962,-63 85 34,30-32-1098,12-2-4515,12-39 4798,0 0-131</inkml:trace>
</inkml:ink>
</file>

<file path=ppt/ink/ink1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0.0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15983,'0'0'5798,"-8"56"-2627,7-39-1153,-1-2-737,2-1-737,0-2-480,6-4-224,4-4-1345,3-4-930,-1 0-1184,-4-6-2499</inkml:trace>
</inkml:ink>
</file>

<file path=ppt/ink/ink1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0.4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1 410 18033,'0'0'10218,"4"-8"-8910,99-150 205,-9 15-1211,-77 111-72,-14 24-198,1 1 0,0-1 0,1 0 0,0 1 0,0 0 0,0 0 0,10-9-1,-12 62-287,-18 110 277,0 23-4,17-167 192,3-6-3672,-4-6 3196,-1 0 0,1 0 0,-1 0 1,1 0-1,-1-1 0,0 1 0,1 0 0,-1 0 0,1 0 0,-1-1 1,0 1-1,1 0 0,-1-1 0,0 1 0,1 0 0,-1-1 0,0 1 1,1 0-1,-1-1 0,0 1 0,0 0 0,0-1 0,1 1 0,-1-1 1,0 1-1,0-1 0,0 1 0,0 0 0,0-1 0,0 1 0,0-1 1,0 1-1,0-1 0,0 1 0,0-1 0,0 1 0,0-1 0,0 1 1,0-1-1,0-18-8670</inkml:trace>
</inkml:ink>
</file>

<file path=ppt/ink/ink1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0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13068,'0'0'14030,"14"50"-13934,17-42-545,3-8-1537,3 0-1473,-1-4-1890,-2-8-3876</inkml:trace>
</inkml:ink>
</file>

<file path=ppt/ink/ink1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1.1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0 13869,'0'0'12161,"-8"11"-11254,3-5-770,0-1 0,1 1 0,-1-1 0,1 1 0,0 0 0,1 1 0,-1-1 0,1 1 0,0-1 0,1 1 0,0 0 1,0 0-1,0 0 0,0 11 0,2-17-113,0 0 1,0 0-1,1 0 1,-1 0-1,0 0 1,1 0-1,-1 0 0,1 0 1,-1-1-1,1 1 1,-1 0-1,1 0 1,0 0-1,-1-1 1,1 1-1,0 0 1,0-1-1,0 1 1,-1 0-1,1-1 0,0 1 1,0-1-1,0 0 1,0 1-1,0-1 1,0 0-1,0 1 1,0-1-1,0 0 1,0 0-1,0 0 1,0 0-1,0 0 0,0 0 1,0 0-1,0 0 1,0 0-1,0-1 1,0 1-1,0 0 1,1-1-1,4 0 83,0 0-1,0-1 0,0 0 1,-1 0-1,12-5 0,-6 0-63,0 0 0,-1 0-1,1-2 1,-2 1 0,1-1 0,-1 0-1,0-1 1,-1 0 0,8-13-1,-38 83-68,17-50 7,0 0-32,0 0 1,1 1 0,0 0-1,1 0 1,0 0 0,1 0-1,-2 16 1,4-27-42,0 0 0,0 1 0,0-1 0,0 0 1,0 0-1,0 1 0,0-1 0,0 0 0,0 0 0,0 1 0,0-1 0,0 0 0,1 0 1,-1 1-1,0-1 0,0 0 0,0 0 0,0 1 0,0-1 0,1 0 0,-1 0 1,0 0-1,0 0 0,0 1 0,1-1 0,-1 0 0,0 0 0,0 0 0,0 0 0,1 0 1,-1 1-1,0-1 0,0 0 0,1 0 0,-1 0 0,0 0 0,1 0 0,-1 0 0,0 0 1,1 0-1,14-5-3113,11-12-4322,-3-7-4960</inkml:trace>
</inkml:ink>
</file>

<file path=ppt/ink/ink1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1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0 17040,'0'0'10266,"-8"4"-8382,-5 3-1337,1-1 1,0 1-1,-12 11 0,22-17-499,-1 0 0,1 1 0,0 0-1,0-1 1,0 1 0,0 0 0,0 0 0,0 0 0,0 0 0,1 0 0,-1 1-1,1-1 1,0 1 0,0-1 0,0 0 0,0 1 0,0 0 0,0-1-1,0 1 1,1 0 0,0-1 0,-1 1 0,1 0 0,0-1 0,0 1-1,0 0 1,1 0 0,0 3 0,1-4-75,0 0 1,-1 0-1,1 0 0,0 0 1,1 0-1,-1 0 1,0-1-1,1 1 0,-1-1 1,1 1-1,-1-1 0,1 0 1,-1 0-1,1 0 0,0 0 1,0-1-1,-1 1 1,4-1-1,57 7-699,-56-6 671,-5-2 74,-1 1 0,1 0 0,-1 0 0,1 0 0,-1 0 0,1 1 0,-1-1 0,1 0 0,-1 1 0,1-1-1,-1 0 1,0 1 0,1 0 0,-1-1 0,0 1 0,1 0 0,-1 0 0,0 0 0,0 0 0,0 0-1,1 0 1,-1 0 0,0 0 0,-1 0 0,1 1 0,0-1 0,0 0 0,0 1 0,0 2 0,-1-2 11,0 0 0,0-1 0,-1 1 0,1 0 0,0 0-1,-1 0 1,0 0 0,0 0 0,1-1 0,-1 1 0,0 0 0,0 0 0,0-1 0,-1 1 0,1-1 0,0 1 0,-1-1 0,1 0 0,-1 1 0,1-1 0,-1 0 0,1 0 0,-3 1 0,-48 25-30,49-26 0,1 1 0,-1-1 0,0 0 0,0 0 0,0-1 0,0 1 0,1-1 0,-1 1 0,0-1 0,0 0 0,0 0 0,0 0 0,0-1 0,0 1 0,0-1 0,0 1 0,-4-3 0,4-11-1720,5-1-3932,2 2-3504</inkml:trace>
</inkml:ink>
</file>

<file path=ppt/ink/ink1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1.8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0 17585,'0'0'11248,"-7"11"-10672,-12 24-249,1 0 0,2 2 0,1 0-1,2 0 1,2 2 0,1-1 0,2 1 0,-5 77 0,13-114-434,0 0 0,0 1 1,0-1-1,0 1 0,1-1 1,-1 0-1,1 1 0,-1-1 0,1 0 1,0 1-1,0-1 0,0 0 1,0 0-1,0 0 0,1 0 1,-1 0-1,1 0 0,-1 0 1,1 0-1,0-1 0,0 1 1,0 0-1,-1-1 0,1 0 0,1 1 1,-1-1-1,0 0 0,0 0 1,0 0-1,1 0 0,3 0 1,3 1-904,1-1 1,-1 0 0,1 0 0,-1-1-1,1-1 1,-1 1 0,11-3-1,28-9-10595</inkml:trace>
</inkml:ink>
</file>

<file path=ppt/ink/ink1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2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0 22774,'0'0'9993,"-8"68"-9993,7-43 0,-1-1 0,1 1 0,-1-1 0,1-3-1730,-3-4-3587,-4-5-1825,-3-3-2820</inkml:trace>
</inkml:ink>
</file>

<file path=ppt/ink/ink1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2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91 17905,'0'0'4004,"10"-10"234,-4 3-3824,1 0 0,-1 0 0,2 1-1,-1 0 1,1 0 0,0 0-1,0 1 1,0 1 0,1-1 0,-1 1-1,1 1 1,0 0 0,0 0 0,1 1-1,14-3 1,-16 4-414,-1 1 0,1 0 0,-1 0 0,1 0 0,-1 1 0,1 0 0,-1 1 0,10 2 0,-15-3 0,0 0 0,0 0 0,0 1 0,-1-1 0,1 0 0,0 1 0,-1-1 0,1 1 0,-1-1 0,0 1 0,1 0 0,-1-1 0,0 1 0,0 0 0,0 0 0,0 0 0,0 0 0,0 0 0,-1 0 0,1 0 0,-1 0 0,0 0 0,1 1 0,-1-1 0,0 0 0,0 0 0,0 0 0,0 0 0,-1 1 0,1-1 0,-1 0 0,1 0 0,-2 2 0,0 3 0,-1 1 0,-1-1 0,1 0 0,-1 0 0,-1-1 0,1 1 0,-1-1 0,0 0 0,0 0 0,-1-1 0,0 1 0,0-1 0,0 0 0,-1-1 0,-6 4 0,2-1 0,2 1 0,-1-1 0,1 1 0,1 1 0,-9 9 0,61-16 0,-32-1 0,1 0 0,-1 1 0,0 0 0,0 1 0,0 1 0,16 6 0,-26-9 0,0 0 0,0 0 0,0 0 0,0 0 0,-1 0 0,1 0 0,0 1 0,-1-1 0,1 1 0,0-1 0,-1 1 0,0 0 0,1 0 0,-1-1 0,0 1 0,0 0 0,1 4 0,-2-4 0,1 1 0,-2-1 0,1 0 0,0 1 0,0-1 0,-1 0 0,1 0 0,-1 1 0,0-1 0,0 0 0,0 0 0,0 0 0,0 0 0,0 0 0,0 0 0,-1 0 0,1-1 0,-1 1 0,1 0 0,-1-1 0,-2 3 0,-11 9 0,0 0 0,0 0 0,-2-2 0,-30 17 0,36-22 0,0-1 0,-1 0 0,0 0 0,0-1 0,0-1 0,0 0 0,0-1 0,-21 1 0,32-3-4,1 0 1,-1 1-1,1-1 1,-1 0-1,1 0 0,-1 0 1,1 0-1,-1 0 0,1 0 1,-1 0-1,1-1 1,-1 1-1,1 0 0,-1 0 1,1 0-1,-1 0 0,1-1 1,-1 1-1,1 0 1,0-1-1,-1 1 0,1 0 1,-1-1-1,1 1 0,0 0 1,-1-1-1,1 1 1,0-1-1,-1 1 0,1 0 1,0-1-1,0 1 0,0-1 1,-1 0-1,8-18-599,26-16-3370,-3 9-4296</inkml:trace>
</inkml:ink>
</file>

<file path=ppt/ink/ink1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2.8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19186,'0'0'13581,"66"2"-13581,-30-4 0,0-1 0,0 2 0,-2 1 0,-3 0 0,-4 0-3139,-3 1-1954,-7 3-1185,-9 0-640</inkml:trace>
</inkml:ink>
</file>

<file path=ppt/ink/ink1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3.2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 10410,'0'0'18225,"67"19"-17969,-34-28-160,2-3-928,-4-4-3909,1-4-4291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2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131 262 14574,'0'0'9363,"4"-8"-7339,3-3-1220,4-10 35,-4-3 3230,-113 406-2975,52-239-1094,75-211 0,52-114 0,71-162 0,-138 331 0,32-62 0,-37 72 0,1 0 0,0 1 0,0-1 0,0 0 0,0 1 0,0-1 0,1 1 0,-1 0 0,1 0 0,-1 0 0,1 0 0,0 0 0,0 0 0,0 1 0,0-1 0,0 1 0,0 0 0,0 0 0,7-1 0,-10 2 0,1 0 0,-1 0 0,1 0 0,-1 1 0,1-1 0,0 0 0,-1 0 0,1 1 0,-1-1 0,0 0 0,1 1 0,-1-1 0,1 0 0,-1 1 0,1-1 0,-1 0 0,0 1 0,1-1 0,-1 1 0,0-1 0,0 1 0,1-1 0,-1 1 0,0-1 0,0 1 0,0-1 0,1 1 0,-1-1 0,0 2 0,2 25 0,-11 24 0,0-31 0,-1-1 0,-14 21 0,14-24 0,0 1 0,1 0 0,-8 21 0,17-36 0,-1 1 0,0-1 0,1 0 0,0 1 0,-1-1 0,1 0 0,0 1 0,0-1 0,0 1 0,1-1 0,-1 0 0,0 1 0,1-1 0,0 0 0,-1 1 0,1-1 0,0 0 0,0 0 0,1 0 0,-1 0 0,0 0 0,1 0 0,-1 0 0,1 0 0,-1 0 0,1 0 0,3 1 0,-1 1 0,1-1 0,0 0 0,0 0 0,1 0 0,-1-1 0,0 0 0,1 0 0,0 0 0,10 2 0,-15-4 0,1 0 0,-1 0 0,1 0 0,-1 1 0,1-1 0,-1 1 0,0-1 0,1 1 0,-1 0 0,0-1 0,1 1 0,-1 0 0,0 0 0,0 0 0,0 0 0,0 0 0,0 0 0,0 0 0,0 0 0,0 0 0,0 1 0,1 1 0,-2-1 0,0-1 0,0 0 0,0 0 0,0 0 0,0 0 0,0 0 0,0 0 0,-1 0 0,1 1 0,0-1 0,-1 0 0,1 0 0,-1 0 0,1 0 0,-1 0 0,1 0 0,-1-1 0,0 1 0,1 0 0,-1 0 0,0 0 0,0-1 0,0 1 0,0 0 0,0-1 0,0 1 0,0 0 0,0-1 0,0 0 0,0 1 0,0-1 0,-1 1 0,-7 2 23,1-1-1,0 0 1,-1 0 0,0-1-1,1 0 1,-16-1 0,22 0-36,-1 0-1,0 0 1,1 0 0,-1-1 0,0 1-1,1-1 1,-1 0 0,1 0 0,-1 0-1,1 0 1,-4-3 0,5 4-9,0-1 0,0 0 0,0 0 0,1 0 0,-1 1 1,1-1-1,-1 0 0,0 0 0,1 0 0,0 0 0,-1 0 0,1 0 0,0 0 0,-1 0 0,1-1 1,0 1-1,0 0 0,0 0 0,0 0 0,0 0 0,0 0 0,0 0 0,0 0 0,0 0 0,1 0 0,-1 0 1,0 0-1,2-2 0,-1 0-1074,1 0 0,-1 1 0,1-1 0,0 1 0,0 0 0,0-1 0,0 1 0,0 0 0,5-3 0,13-11-8865</inkml:trace>
</inkml:ink>
</file>

<file path=ppt/ink/ink1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3.5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0 216 14638,'0'0'16608,"10"-6"-15333,33-26-1188,-1-2 0,69-73 0,-76 72-102,-35 35 15,0-1 0,0 1 0,0 0 0,1 0 0,-1 0 0,0 0 0,0 0 0,0 0 0,0 0 0,0 0 0,0 0 0,0 0 0,1-1 0,-1 1 0,0 0 0,0 0 0,0 0 0,0 0 0,0 0 0,0 0 0,1 0 0,-1 0 0,0 0 0,0 0 0,0 0 0,0 0 0,0 0 0,0 0 0,1 0 0,-1 0 0,0 1 0,0-1 0,0 0 0,0 0 0,0 0 0,0 0 0,1 0 0,-1 0 0,0 0 0,0 0 0,0 0 0,0 0 0,0 0 0,0 1 0,0-1 0,0 0 0,0 0 0,0 0 0,0 0 0,0 0 0,1 0 0,-1 1 0,0-1 0,0 0 0,0 0 0,0 0 0,0 0 0,0 0 0,0 0 0,0 1 0,0-1 0,1 16 0,-3 19 0,-2-6-494,1-1 0,2 1 1,2 37-1,5-48-3668,4-10-2102,1-7-4429</inkml:trace>
</inkml:ink>
</file>

<file path=ppt/ink/ink1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3.9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 19378,'0'0'8456,"3"60"-7495,-3-26-448,-7 4-353,-3-2-96,1 2 0,1-8-32,4-3-32,1-7-1025,3-10-1281</inkml:trace>
</inkml:ink>
</file>

<file path=ppt/ink/ink1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4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19474,'0'0'8638,"1"11"-7175,1 0-1235,1 0 0,0 1 0,1-1 0,1 0 0,-1 0 0,1-1 0,1 0 0,0 0 0,1 0 0,0 0 0,0-1 0,1 0 0,9 7 0,-10-8-228,1-1 0,0 0 0,1 0 0,0-1 0,0 0 0,0 0 0,14 5 0,-21-10 0,0-1 0,0 1 0,1 0 0,-1-1 0,0 0 0,1 1 0,-1-1 0,0 0 0,1 0 0,-1 0 0,0-1 0,1 1 0,-1 0 0,0-1 0,1 0 0,-1 1 0,0-1 0,0 0 0,0 0 0,0-1 0,0 1 0,0 0 0,0 0 0,0-1 0,0 0 0,0 1 0,-1-1 0,1 0 0,-1 0 0,1 1 0,-1-1 0,0 0 0,0-1 0,0 1 0,0 0 0,0 0 0,0 0 0,0-1 0,0-2 0,4-10 0,0-1 0,-1 0 0,3-27 0,-6 39 0,-1 0 0,1 0 0,-1 0 0,0 0 0,0 0 0,0 0 0,-1 0 0,1 0 0,-1-1 0,0 1 0,0 1 0,0-1 0,-1 0 0,1 0 0,-1 0 0,0 1 0,0-1 0,-1 1 0,-3-6 0,5 8-61,1 1 0,0 0 0,0-1 0,-1 1 1,1-1-1,0 1 0,-1 0 0,1-1 0,-1 1 0,1 0 0,0-1 0,-1 1 0,1 0 1,-1-1-1,1 1 0,-1 0 0,1 0 0,-1 0 0,1 0 0,-1-1 0,1 1 0,-1 0 1,1 0-1,-1 0 0,1 0 0,-1 0 0,1 0 0,-1 0 0,1 0 0,-1 1 0,1-1 0,-1 0 1,1 0-1,-1 0 0,1 0 0,-1 1 0,1-1 0,-1 0 0,1 0 0,-1 1 0,1-1 1,0 0-1,-1 1 0,1-1 0,0 1 0,-1-1 0,1 0 0,0 1 0,-1-1 0,1 1 1,0 0-1,-3 28-7045,3-25 6077,0 11-8714</inkml:trace>
</inkml:ink>
</file>

<file path=ppt/ink/ink1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4.6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18930,'0'0'10282,"-13"57"-8777,12-24-448,-1 4-448,2 3-353,0-4-128,0 0-128,12-7-128,2-5-1313,2-9-1154,-1-6-1697,0-9-2114,-4 0-8712</inkml:trace>
</inkml:ink>
</file>

<file path=ppt/ink/ink1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4.9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71 15535,'0'0'9256,"-5"-8"-5855,5 7-3357,-2-2 156,1 1 0,0 0 0,0-1 0,0 1 0,0-1 0,0 1-1,0-1 1,1 1 0,-1-1 0,1 1 0,0-6 0,0 7-128,1-1 1,0 1-1,0-1 0,0 1 1,0 0-1,0 0 0,0-1 1,0 1-1,0 0 0,1 0 1,-1 0-1,0 0 0,1 0 1,-1 1-1,1-1 0,-1 0 1,1 1-1,-1-1 0,1 1 1,-1-1-1,1 1 0,0 0 1,-1-1-1,1 1 0,0 0 1,-1 0-1,3 1 0,22-4-38,1 1-1,-1 2 0,30 2 1,-47-1-36,1 0 0,-1 1 0,0 0-1,0 0 1,0 1 0,-1 0 0,1 1 0,-1 0 0,0 0 0,0 1 0,0 0 0,11 9 0,-17-13 2,0 1 0,0-1 0,-1 1 0,1 0 0,0-1 0,-1 1 0,1 0 0,-1 0 0,0 0 0,0 0 0,0 0 0,0 0 0,0 1 0,0-1 0,0 0 0,-1 0 0,1 1 0,-1-1 0,0 0 0,1 1 0,-1-1 0,0 0 0,0 1 0,-1-1 0,1 1 0,0-1 0,-1 0 0,0 0 0,1 1 0,-1-1 0,0 0 0,0 0 0,0 0 0,-2 3 0,-5 5 0,-1 0 0,0-1 0,0 0 0,-1-1 0,-17 11 0,18-13 0,1 0 0,1 0 0,-1 0 0,1 1 0,0 0 0,-6 9 0,12-15-2,0 0 1,1 0-1,-1 0 1,0 0-1,1 0 1,0 1-1,-1-1 0,1 0 1,0 0-1,0 1 1,-1-1-1,1 0 0,0 0 1,0 1-1,0-1 1,1 0-1,-1 0 1,0 1-1,0-1 0,1 0 1,-1 0-1,0 1 1,1-1-1,0 0 0,-1 0 1,2 1-1,0 1-38,0-1 0,0 0 1,0 0-1,1 0 0,0 0 0,-1 0 0,1 0 0,0-1 0,0 1 0,3 1 0,6 1-746,-1-1-1,1 0 0,-1 0 1,22 2-1,-6-5-8603</inkml:trace>
</inkml:ink>
</file>

<file path=ppt/ink/ink1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5.5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 15887,'0'0'7912,"28"50"-6215,-9-10-63,0 9-193,2 10-608,0 3-321,-9 6-31,-6 0-33,-6-1-288,-11 2-128,-18-2-576,-9-5-1410,-10-11-2883,-6-8-5669</inkml:trace>
</inkml:ink>
</file>

<file path=ppt/ink/ink1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7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 16367,'0'0'9994,"69"1"-8232,-27-2-705,5-4-641,2-2-320,2 3-96,-2 1-608,-7 1-1955,-9 1-2209,-11-1-1090,-12 2-3331</inkml:trace>
</inkml:ink>
</file>

<file path=ppt/ink/ink1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8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13933,'0'0'9930,"71"9"-8009,-17-9-735,5-4-866,3-3-256,-2 0-128,-5 3-1474,-9-3-3074,-10 0-5189</inkml:trace>
</inkml:ink>
</file>

<file path=ppt/ink/ink1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1.9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333 43 13485,'0'0'11306,"-11"-5"-10345,5 2-858,3 1-54,-1 0 0,1 0 0,0 1 0,-1-1 0,1 1 0,-1 0 0,0 0 0,1 0 0,-1 0 0,0 1 0,1 0-1,-1-1 1,0 1 0,0 0 0,1 1 0,-1-1 0,0 1 0,1 0 0,-1 0 0,0 0 0,-3 2 0,-9 5 369,0 0 0,-27 21 0,40-27-357,-1 1-1,1 0 0,0-1 1,0 1-1,1 0 1,-1 1-1,0-1 1,1 0-1,0 1 0,0-1 1,0 1-1,0 0 1,1 0-1,-1 0 1,1 0-1,0 0 1,0 0-1,0 6 0,1-8-46,0 0 0,1 0-1,-1-1 1,1 1 0,0 0-1,-1 0 1,1-1-1,0 1 1,0 0 0,0-1-1,0 1 1,0-1-1,1 0 1,-1 1 0,0-1-1,1 0 1,-1 1 0,1-1-1,-1 0 1,1 0-1,0 0 1,3 1 0,47 17 168,-38-14-138,41 11 107,-22-7-321,40 17 0,-65-22 61,1-1 0,-1 2-1,-1-1 1,1 1 0,0 0 0,-1 1-1,0 0 1,-1 0 0,11 12-1,-15-15 95,0 0 1,0 0-1,0 0 0,0 0 0,0 0 0,-1 1 0,1-1 0,-1 1 0,0-1 0,0 1 0,-1-1 0,1 1 0,-1-1 1,1 1-1,-1 0 0,0-1 0,0 1 0,-1 0 0,0 5 0,-1-4 42,0 0 0,-1 1 0,1-1 0,-1 0 0,0 0 0,0 0 0,-1-1 0,0 1 0,1-1 0,-1 0 0,-6 5 0,-5 3 331,0-1 0,0-1 0,-1-1-1,0 0 1,-1-1 0,-29 10 0,24-11-141,0-1 0,0-1 1,-1-1-1,-32 2 0,48-5-189,0-1 0,0 0 0,1 0 0,-1-1 0,0 0-1,1 0 1,-1 0 0,1-1 0,-1 0 0,1 0 0,0 0 0,0-1 0,0 0 0,0-1 0,0 1-1,1-1 1,-1 0 0,1 0 0,-7-8 0,10 10-28,1 0 0,-1 0 0,0-1 0,1 1 0,-1-1 0,1 1 0,0-1 0,0 1 0,0-1 0,0 0 0,1 0 0,-1 1 0,1-1 0,-1 0 0,1 0 0,0 0 0,0 1 0,0-1 0,1 0 0,-1 0 0,1 0 0,-1 0 0,1 1 0,0-1 0,0 0 0,0 1 0,0-1 0,1 1 0,-1-1 0,1 1 0,-1 0 0,1-1 0,0 1 0,0 0 0,0 0 0,0 0 0,1 1 0,-1-1 0,4-2 0,11-7 0,0 1 0,0 0 0,0 2 0,29-10 0,-38 15 0,96-33 0,-67 25 0,0-2 0,-1-1 0,-1-2 0,44-25 0,-75 38 0,0 1 0,0-1 0,-1 0 0,1 0 0,-1 0 0,1-1 0,-1 1 0,0-1 0,-1 0 0,1 0 0,0 0 0,-1 0 0,0 0 0,0 0 0,0-1 0,-1 1 0,1 0 0,-1-1 0,0 0 0,-1 1 0,1-8 0,-1 7 0,-1 0 0,0 0 0,0 0 0,0 1 0,-1-1 0,0 0 0,0 1 0,0-1 0,0 1 0,-1 0 0,1 0 0,-1 0 0,0 0 0,0 0 0,-1 0 0,1 1 0,-1 0 0,0 0 0,-8-6 0,1 3-850,0-1 0,0 1 0,-18-6-1,-6 7-2883,34 5 3563,0 0-1,0 0 1,0 0-1,0 0 1,0 0-1,0 1 1,0-1-1,0 0 1,0 1-1,0-1 1,1 1-1,-1-1 0,0 1 1,0 0-1,0-1 1,1 1-1,-1 0 1,0-1-1,1 1 1,-1 0-1,0 0 1,1 0-1,-1-1 1,1 1-1,-1 0 1,1 1-1,-3 13-11188</inkml:trace>
</inkml:ink>
</file>

<file path=ppt/ink/ink1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3.4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266 81 11531,'0'0'10276,"-4"-9"-7964,3 7-2216,0 0 1,0-1-1,0 1 1,-1 0-1,1 0 1,0 0-1,-1 0 1,0 0-1,1 0 0,-1 0 1,0 0-1,0 0 1,0 1-1,0-1 1,0 1-1,0 0 1,-1-1-1,1 1 1,0 0-1,-1 1 1,1-1-1,0 0 0,-1 0 1,1 1-1,-1 0 1,1-1-1,-1 1 1,0 0-1,1 0 1,-1 1-1,1-1 1,-1 0-1,1 1 1,-1-1-1,1 1 1,0 0-1,-1 0 0,1 0 1,0 0-1,-1 0 1,1 1-1,-4 2 1,1 0 16,-1 0-1,1 1 1,0 0 0,0 0 0,1 0 0,-1 0-1,1 1 1,0-1 0,1 1 0,-1 0 0,1 1 0,-3 8-1,5-11-88,0 0-1,0 0 0,0 0 1,0 0-1,1 0 0,-1 0 0,1 0 1,0 0-1,0 0 0,1 0 0,-1 0 1,1 0-1,0 0 0,0 0 0,1 0 1,-1 0-1,1 0 0,-1 0 1,1-1-1,0 1 0,1-1 0,2 4 1,51 47 128,-38-39-126,-1 1 0,20 22 0,-34-33-31,0-1 0,1 0 0,-1 1 0,-1 0 0,1-1 0,-1 1 0,0 0 0,0 0 0,0 1 0,-1-1 0,0 0 0,0 0 0,0 1 0,0 9-1,-1-13 8,0 0 0,-1 0-1,1 0 1,-1 0-1,1 0 1,-1 0 0,0 0-1,0 0 1,0 0-1,0-1 1,0 1-1,0 0 1,0 0 0,-1-1-1,1 1 1,0-1-1,-1 1 1,1-1-1,-4 2 1,0 0 9,0 0 1,0 0-1,0-1 1,-1 0-1,1 0 1,0-1-1,-8 2 1,-2-1 159,1-1 1,-1 0 0,1 0-1,-1-2 1,-14-2 0,22 2-128,1-1 0,0 0 0,0 0 0,0-1 1,1 1-1,-1-1 0,0-1 0,1 1 0,0-1 1,0 0-1,0 0 0,0 0 0,1-1 0,-1 0 1,1 0-1,-5-8 0,7 10-30,0 1-1,1-1 1,-1-1 0,0 1 0,1 0-1,0 0 1,0-1 0,0 1-1,0 0 1,0-1 0,1 1 0,0-1-1,-1 1 1,1-1 0,0 1-1,1-1 1,-1 1 0,1-1 0,0 1-1,-1-1 1,1 1 0,1 0-1,-1-1 1,0 1 0,1 0 0,0 0-1,0 0 1,0 0 0,0 0 0,0 1-1,3-4 1,11-7-14,0 2 0,1-1 0,0 2 0,1 0 0,0 1 0,1 1 0,-1 1 0,32-8 0,-28 9 0,0-1 0,0-1 0,-1-1 0,-1-1 0,0-1 0,25-17 0,-43 27 0,0-1 0,0 0 0,1 1 0,-1-1 0,0 0 0,0 0 0,-1 0 0,1 0 0,0 0 0,-1-1 0,1 1 0,-1 0 0,0-1 0,0 1 0,0-1 0,0 1 0,0-1 0,0 0 0,-1 1 0,1-1 0,-1 0 0,0 0 0,0 1 0,0-1 0,0 0 0,0 1 0,0-1 0,-1 0 0,0 0 0,1 1 0,-1-1 0,0 1 0,0-1 0,0 1 0,-4-5 0,2 3 0,0 0 0,0 0 0,-1 1 0,0 0 0,1 0 0,-1 0 0,-1 0 0,1 0 0,0 1 0,-1 0 0,1 0 0,-1 0 0,1 0 0,-1 1 0,0 0 0,0 0 0,0 0 0,0 1 0,-5-1 0,9 1-103,0 0-1,0 0 1,0 0-1,-1 0 1,1 0 0,0 1-1,0-1 1,0 0-1,0 0 1,0 1 0,0-1-1,0 1 1,0-1 0,0 1-1,0 0 1,0-1-1,0 1 1,0 0 0,0-1-1,1 1 1,-1 0-1,0 0 1,1 0 0,-1 0-1,0 0 1,1 0-1,-1 0 1,1 0 0,-1 0-1,1 0 1,0 0 0,-1 0-1,1 0 1,0 0-1,0 0 1,0 1 0,0-1-1,0 0 1,0 0-1,0 0 1,0 0 0,0 0-1,1 0 1,-1 0-1,0 1 1,1-1 0,-1 0-1,2 2 1,-1 0-550,0 1 1,1 0 0,0 0-1,-1 0 1,1-1-1,1 1 1,-1-1-1,1 0 1,-1 1 0,1-1-1,0 0 1,0-1-1,4 4 1,26 8-8979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2.4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31 18738,'0'0'13452,"8"7"-12960,-2-3-479,-1 0 0,1-1 1,-1 1-1,1-1 0,0-1 1,0 1-1,9 2 0,-14-5-13,0 0-1,0 1 1,1-1-1,-1 0 1,0 0-1,1 0 1,-1 0-1,1 0 1,-1 0-1,0-1 1,1 1-1,-1 0 0,0-1 1,0 1-1,1-1 1,-1 1-1,0-1 1,0 1-1,2-2 1,-1 0-1,-1 0 1,0 0-1,0 1 0,0-1 1,0 0-1,0 0 1,0 0-1,0 0 0,-1 0 1,1 0-1,-1 0 1,1-1-1,-1 1 0,0 0 1,0 0-1,0 0 1,0-3-1,0 4 1,0 0 0,0 1 0,0-1 0,0 0 0,0 0 0,0 0 0,0 0 0,0 1 0,-1-1 0,1 0 0,0 0 0,0 0 0,-1 1 0,1-1 0,-1 0 0,1 1 0,-1-1 0,1 0 0,-1 1 0,1-1 0,-1 0 0,0 1 0,1-1 0,-1 1 0,0-1 0,1 1 0,-1-1 0,-1 0 0,0 1 0,-1 0 0,1-1 0,0 1 0,0 0 0,0 0 0,0 0 0,-1 0 0,1 1 0,0-1 0,0 1 0,-3 0 0,-1 1 0,-1 1 0,0-1 0,1 1 0,-1 1 0,1-1 0,-7 6 0,2 1 0,0 1 0,1-1 0,0 2 0,1-1 0,-8 14 0,13-19 0,1 1 0,-1-1 0,1 1 0,1 0 0,-1 0 0,1 0 0,0 0 0,1 1 0,0-1 0,0 1 0,0 12 0,1-18-34,1 1 0,-1-1 0,0 0 0,1 0 0,0 1 0,-1-1 0,1 0 0,0 0 0,0 0 0,0 0 1,0 0-1,1 0 0,-1-1 0,0 1 0,1 0 0,0 0 0,-1-1 0,1 1 0,0-1 0,-1 0 0,1 1 0,0-1 0,0 0 0,4 1 0,1 1-532,-1-1-1,0-1 1,1 1-1,0-1 1,-1 0-1,1-1 0,7 1 1,5-1-8787</inkml:trace>
</inkml:ink>
</file>

<file path=ppt/ink/ink1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3.8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4 9417,'0'0'9977,"-8"-1"-6918,-36-1 3427,65 6-5354,188 28-1345,-208-32 139,1 1 0,-1-1 0,1 0 0,-1 0 0,0 0 0,0 1 1,1-1-1,-1 1 0,0-1 0,1 1 0,-1-1 0,0 1 0,0 0 1,0 0-1,0-1 0,0 1 0,0 0 0,0 0 0,0 0 1,0 0-1,0 0 0,0 1 0,-1-1 0,2 1 0,-2 0 61,-1-1-1,1 0 1,0 1-1,0-1 0,-1 1 1,1-1-1,0 0 1,-1 1-1,0-1 0,1 0 1,-1 0-1,0 1 1,1-1-1,-1 0 1,0 0-1,0 0 0,0 0 1,-2 2-1,-11 8 396,0 0-1,0-1 1,-16 8 0,15-8-34,-181 107 2791,196-117-3168,-1 0-1,1 0 1,0 0 0,-1 0 0,1 0-1,-1 0 1,1 0 0,0 0-1,-1 0 1,1 0 0,0 1-1,-1-1 1,1 0 0,-1 0 0,1 0-1,0 1 1,0-1 0,-1 0-1,1 0 1,0 1 0,-1-1-1,1 0 1,0 1 0,0-1 0,0 0-1,-1 1 1,1-1 0,0 0-1,0 1 1,0-1 0,0 1 0,0-1-1,0 0 1,-1 1 0,1-1-1,0 1 1,0-1 0,0 0-1,0 1 1,1 0 0,18-3-3767,12-13-4708,6-6-8328</inkml:trace>
</inkml:ink>
</file>

<file path=ppt/ink/ink1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4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0 14157,'0'0'12407,"5"11"-9829,1-3-2022,-4-6-416,0 1 0,0 0 0,0 1 0,0-1 1,-1 0-1,1 0 0,-1 1 0,0-1 0,1 1 0,-2-1 0,1 1 0,0 0 0,-1-1 0,0 1 1,1 0-1,-2-1 0,1 1 0,0 0 0,-2 3 0,-28 59 172,-1 1-309,29-62-7,0-1 0,1 1 0,0 0 0,0 0 0,0 0 0,0 0 0,1 0 0,0 0 0,0 0 0,0 0 0,1 5 0,0-8 7,0 0 1,0 0-1,0-1 0,1 1 0,-1 0 1,0-1-1,1 1 0,-1-1 1,1 1-1,-1-1 0,1 0 1,-1 0-1,1 0 0,0 1 0,0-2 1,0 1-1,0 0 0,0 0 1,-1-1-1,1 1 0,4 0 1,47 7-266,-47-7 157,51 2-3944,-48-3 1845,-1-1-1,1 0 1,-1 0 0,14-4 0,11-11-10651</inkml:trace>
</inkml:ink>
</file>

<file path=ppt/ink/ink1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4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0 16271,'0'0'11659,"-56"50"-9032,42-23-545,2 6-1954,5-1-128,5 2 0,2 2 0,5 2 0,10-7-2114,4-5-7079</inkml:trace>
</inkml:ink>
</file>

<file path=ppt/ink/ink1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8.9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42 12300,'9'-24'4099,"-2"6"3189,-4 39-5057,-14 100-1065,6-91-1035,2 0 1,1 0-1,1 1 0,2-1 0,4 31 1,1-44-391,-3-29-2236,-1-32-2391,-4 30 2408,-1 0 0,-1 0-1,-7-21 1,-6-10-5791</inkml:trace>
</inkml:ink>
</file>

<file path=ppt/ink/ink1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9.2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71 8872,'0'0'13757,"11"6"-12134,2 1-1185,0 1 0,-1 1 0,0 0-1,0 1 1,-1 0 0,13 16 0,-7-5 57,2 3-185,34 33-1,-48-53-275,-1 0 0,1 0-1,0 0 1,0 0-1,0-1 1,1 0 0,-1 0-1,1 0 1,0-1 0,0 0-1,0 0 1,0 0-1,11 1 1,-14-3 52,-1-1-1,0 1 1,1-1-1,-1 0 1,0 1-1,0-1 1,0 0-1,0-1 1,0 1-1,0 0 1,0 0-1,0-1 1,0 1-1,0-1 1,-1 0-1,1 0 1,-1 1-1,1-1 1,-1 0-1,0 0 1,0 0-1,1 0 1,-1-1-1,-1 1 1,1 0 0,0 0-1,-1-1 1,1-3-1,3-9 181,-1 1 0,-1-1 1,1-18-1,-3 21-213,0-74 160,0 80-208,-1-1 0,0 1 0,0-1 0,-1 1 0,0 0-1,0 0 1,0 0 0,-1 0 0,0 0 0,-7-10 0,10 17-44,0-1 0,0 0 0,0 1 0,0-1 0,0 1 0,0-1 0,0 1 0,0-1 0,0 0 0,0 1 0,0-1 0,0 1-1,-1-1 1,1 0 0,0 1 0,0-1 0,0 0 0,-1 1 0,1-1 0,0 0 0,-1 1 0,1-1 0,0 0 0,-1 0 0,1 1 0,0-1 0,-1 0 0,1 0 0,0 0 0,-1 1 0,1-1 0,-1 0 0,1 0 0,0 0 0,-1 0 0,1 0-1,-1 0 1,1 0 0,-1 0 0,1 0 0,0 0 0,-1 0 0,1 0 0,-1 0 0,1 0 0,0 0 0,-1 0 0,1-1 0,-1 1 0,1 0 0,0 0 0,-1 0 0,1-1 0,0 1 0,-1 0 0,1-1 0,0 1 0,-1 0 0,1 0 0,0-1-1,0 1 1,-1-1 0,3 37-5151,10-16-1707,7-3-3091</inkml:trace>
</inkml:ink>
</file>

<file path=ppt/ink/ink1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9.9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7 15182,'0'0'7325,"6"9"-5767,1 4-1143,0 1 0,-1-1 0,-1 1 0,-1 0-1,0 1 1,0-1 0,-1 1 0,-1-1 0,0 18-1,1 32-373,2 52 483,-3-37-5418,-7-84 1259,-1-1 2780,-40-71-4347,8-10 3346,30 64 2418,1-1-1,1 0 1,1 0-1,2 0 1,-2-40 0,5 61-334,0 0 0,1 0 0,-1 0 0,1 0 0,0 0 0,0 1 0,0-1 0,0 0 0,0 0 1,1 1-1,-1-1 0,1 0 0,0 1 0,0 0 0,0-1 0,0 1 0,0 0 0,0 0 1,1 0-1,-1 0 0,1 1 0,-1-1 0,1 1 0,-1-1 0,1 1 0,0 0 0,0 0 0,0 0 1,0 1-1,0-1 0,4 0 0,13-2 623,0 0 0,0 2 1,33 1-1,-30 0-398,2 0 64,-10-1-354,-1 0 0,1 1-1,-1 1 1,1 0-1,-1 1 1,1 1 0,-1 0-1,0 1 1,0 0-1,16 8 1,-30-11-146,1-1 0,0 0 1,0 1-1,0 0 0,0-1 0,0 1 1,0-1-1,-1 1 0,1 0 0,0 0 1,0 0-1,-1-1 0,1 1 0,-1 0 1,1 0-1,-1 0 0,1 0 1,-1 0-1,1 0 0,-1 0 0,0 0 1,0 0-1,1 0 0,-1 0 0,0 0 1,0 1-1,-1 0 52,1 0 0,-1-1 0,0 1 0,0 0 0,1-1 1,-1 1-1,0-1 0,0 1 0,-1-1 0,1 1 0,0-1 0,0 0 0,-1 0 0,-1 2 1,-8 4 420,-1 1 0,0-1 0,-16 6 1,17-7-357,-1 0-134,-1 1 0,1 0 0,1 1 0,-21 18 0,30-24 0,1-1 0,-1 1 0,0-1 0,1 1 0,-1-1 0,1 1 0,-1 0 0,1 0 0,0 0 0,0 0 0,0 0 0,0 0 0,0 0 0,0 0 0,0 0 0,1 0 0,-1 1 0,1-1 0,0 0 0,0 0 0,-1 0 0,1 1 0,1-1 0,-1 0 0,0 1 0,1-1 0,-1 0 0,1 0 0,-1 0 0,1 0 0,0 0 0,0 1 0,0-1 0,0-1 0,0 1 0,1 0 0,-1 0 0,1 0 0,2 2 0,17 12-162,0-1 0,2-2 0,0 0 0,0-1 0,1-1 0,25 7 0,-23-7-482,15 3-4150,-6-5-3176</inkml:trace>
</inkml:ink>
</file>

<file path=ppt/ink/ink1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09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0 7079,'0'0'13516,"0"9"-10574,-11 166 6288,4 11-13184,7-151 2772</inkml:trace>
</inkml:ink>
</file>

<file path=ppt/ink/ink1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09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48 17136,'0'0'6502,"9"-7"-3854,-4 2-2343,0 1 0,1 0 0,-1 0 0,1 1 0,0 0 0,0 0 0,0 0 0,0 1 0,0-1 0,1 2 0,-1-1 0,1 1 0,-1 0 0,1 0 0,11 0-1,-12 2-255,1-1-1,-1 0 1,0 1-1,1 0 1,-1 1-1,0 0 1,1 0-1,-1 0 1,0 0-1,-1 1 1,1 0-1,0 0 1,-1 1-1,0 0 1,1 0-1,5 6 1,-8-7-43,-1 0 0,1 1 0,-1-1 0,0 1 0,0-1 0,0 1 0,0-1 0,-1 1 0,1 0 0,-1 0 0,0 0 0,0 0 0,-1 0 0,1 0 0,-1 0 0,0 0 0,0 0 0,0 0 0,0 0 0,-1 1 0,0-1 0,0 0 0,0-1 0,0 1 0,0 0 0,-1 0 0,-2 4 0,-4 6 121,6-11-91,1 0 1,-1 0-1,1 0 1,-1 0-1,1 0 1,0 0-1,0 0 0,0 6 1,1-8-32,0 0 0,0 1 0,1-1 0,-1 0 1,1 0-1,-1 0 0,1 0 0,-1 0 0,1 0 0,0 0 0,0 0 1,-1-1-1,1 1 0,0 0 0,0 0 0,0-1 0,0 1 0,0 0 1,0-1-1,0 1 0,0-1 0,0 1 0,0-1 0,0 1 0,0-1 0,0 0 1,0 0-1,0 1 0,2-1 0,14 4-174,0 0 1,-1 2-1,1 0 1,-1 1-1,21 13 0,-33-18 140,-1 0 0,0 0 0,0 1 0,0-1 0,0 1 0,0 0 0,0 0 0,-1 0 0,0 0 0,1 0 0,-1 1 0,0-1 0,-1 1 0,1-1 0,-1 1 0,1 0 0,-1 0 0,0-1 0,-1 1 0,1 0 0,-1 0 0,1 0 0,-1 0 0,0 0 0,-1 0 0,1 0 0,-1 0 0,1 0 0,-1-1 0,-2 7 0,0-3 101,-1 0 0,0 0 1,0 0-1,0 0 0,-1 0 0,0-1 1,0 0-1,-1 0 0,1 0 0,-2-1 1,1 0-1,0 0 0,-14 8 0,0-2 153,0-1 0,0 0 0,-40 12 0,46-18-225,-1-1 0,0-1 0,0 0 0,0 0 0,0-2 0,-17 0 0,27-1 0,0 1 0,1-1 0,-1 0 0,0 0 0,0-1 0,0 1 0,1-1 0,-1 0 0,1-1 0,-5-2 0,7 4 0,0-1 0,1 1 0,-1-1 0,0 0 0,1 0 0,-1 0 0,1 0 0,0 0 0,-1 0 0,1 0 0,0 0 0,0 0 0,0-1 0,1 1 0,-1 0 0,1-1 0,-1 1 0,1 0 0,0-1 0,-1 1 0,2-4 0,-1 4-173,1 0 0,-1 1 0,1-1 0,-1 0 0,1 0 0,0 1 0,0-1 0,0 0 0,0 1 0,0-1 0,0 1 1,1-1-1,-1 1 0,0 0 0,1 0 0,-1-1 0,1 1 0,-1 0 0,3-1 0,41-20-7119,-28 14 3976,23-11-6480</inkml:trace>
</inkml:ink>
</file>

<file path=ppt/ink/ink1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0.1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1 19827,'0'0'12508,"-10"11"-12097,-2 5-409,0 0 0,1 0 1,1 1-1,0 0 1,2 1-1,0 0 0,0 0 1,-5 27-1,10-32 15,1 0 0,0 1 0,1-1 0,0 1 0,1 0 0,1-1 0,0 1 0,4 17 0,-3-26-46,-1 0-1,1-1 1,0 1-1,0 0 1,0-1-1,0 0 1,1 1-1,0-1 1,0 0-1,0-1 1,0 1-1,1 0 1,-1-1-1,1 0 1,0 0-1,0 0 1,0 0-1,0-1 1,1 1-1,-1-1 1,1 0-1,0 0 1,-1-1-1,1 1 1,9 0-1,28 1-4347,5-2-5846</inkml:trace>
</inkml:ink>
</file>

<file path=ppt/ink/ink1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1.3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200 1 18866,'0'0'7799,"0"13"-6379,0-1-1251,-1 0-1,-1 0 0,0 0 1,-1 0-1,0 0 1,0 0-1,-1-1 0,-1 1 1,0-1-1,-10 16 1,11-21-167,-15 26 230,-1-1 1,-1-1-1,-2-1 0,-46 45 0,68-96-14256,11-7 5115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3.5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0 162 11403,'0'0'4687,"4"-11"-1276,0 1-2706,0 1 1,1-1-1,0 1 1,0 0-1,1 1 0,0-1 1,0 1-1,1 0 1,0 1-1,0 0 0,1 0 1,0 0-1,0 1 0,16-8 1,-19 11-513,1 0 1,-1 0 0,1 0-1,0 1 1,0 0 0,0 0-1,0 1 1,0 0 0,0 0-1,13 0 1,-18 1-191,0 1 1,0-1-1,0 1 0,1 0 1,-1-1-1,0 1 1,-1 0-1,1 0 1,0 0-1,0 0 0,0 0 1,0 0-1,-1 0 1,1 0-1,0 0 1,-1 0-1,1 0 0,-1 0 1,0 0-1,1 1 1,-1-1-1,0 0 0,0 0 1,1 1-1,-1-1 1,0 0-1,0 0 1,0 1-1,-1-1 0,1 0 1,0 0-1,0 0 1,-1 1-1,0 1 1,-10 47 217,-16 18-111,19-53-97,2 0 0,0 0 0,0 1 0,2 0 0,0 0 0,0 0 0,0 21 0,4-37-13,0 1 0,1 0 0,-1 0 0,1 0 0,-1 0 0,1-1 0,-1 1 0,1 0 0,-1 0 0,1-1 0,0 1 0,-1-1 0,1 1 0,0 0 0,-1-1 0,1 1 0,0-1 0,0 0 0,0 1 0,0-1 0,-1 0 0,1 1 0,0-1 0,0 0 0,0 0 0,0 0 0,0 0 0,0 0 0,0 0 0,0 0 0,-1 0 0,1 0 0,0 0 0,0 0 0,0-1 0,0 1 0,0 0 0,0-1 0,0 1 0,42-13 0,-25 3 0,0 0 0,-1-1 0,0-1 0,0 0 0,23-25 0,-30 27 0,0 0 0,-1-1 0,0 0 0,-1-1 0,0 1 0,-1-2 0,0 1 0,-1-1 0,5-14 0,-11 14 0,-4 17 0,-6 9 0,1 1 0,0 0 0,1 1 0,-11 27 0,15-33 0,1 0 0,0 0 0,1 0 0,0 1 0,0-1 0,1 1 0,0-1 0,1 1 0,1 18 0,-1-27 0,0 0 0,1 0 0,-1 0 0,0 0 0,1 0 0,-1 0 0,0 0 0,1 0 0,-1 0 0,1 0 0,-1-1 0,1 1 0,0 0 0,-1 0 0,1-1 0,0 1 0,0 0 0,-1-1 0,1 1 0,0 0 0,0-1 0,0 1 0,0-1 0,0 0 0,2 1 0,-1 0 0,1-1 0,0 0 0,0 0 0,-1 0 0,1 0 0,0 0 0,0 0 0,-1-1 0,6-1 0,-1 0 0,1-1 0,-1 0 0,1 0 0,-1-1 0,12-8 0,-6 1 0,-1-1 0,0 0 0,-1 0 0,17-26 0,-23 31 0,0-1 0,-1 0 0,0 1 0,0-2 0,-1 1 0,0 0 0,-1-1 0,1 1 0,-2-1 0,2-15 0,-3 24 0,0 0 0,0 0 0,0 0 0,0-1 0,0 1 0,0 0 0,0 0 0,0 0 0,0 0 0,-1-1 0,1 1 0,0 0 0,0 0 0,0 0 0,0 0 0,0 0 0,-1 0 0,1 0 0,0-1 0,0 1 0,0 0 0,0 0 0,-1 0 0,1 0 0,0 0 0,0 0 0,0 0 0,-1 0 0,1 0 0,0 0 0,0 0 0,0 0 0,-1 0 0,1 0 0,0 0 0,0 0 0,0 0 0,0 0 0,-1 0 0,1 0 0,0 1 0,0-1 0,0 0 0,0 0 0,-1 0 0,1 0 0,0 0 0,0 0 0,0 1 0,0-1 0,0 0 0,0 0 0,-1 0 0,1 0 0,0 1 0,0-1 0,0 0 0,0 0 0,0 0 0,0 0 0,0 1 0,-9 8 0,6-6 0,0 0 0,1 0 0,-1 0 0,1 1 0,-1 0 0,1-1 0,0 1 0,1 0 0,-1 0 0,1 0 0,-1 0 0,1 0 0,-1 7 0,7-10 0,0-1 0,-1 1 0,1-1 0,0-1 0,-1 1 0,1 0 0,0-1 0,6-2 0,-10 2 0,0 1 0,0-1 0,0 1 0,1-1 0,-1 1 0,0-1 0,0 1 0,1 0 0,-1-1 0,0 1 0,1 0 0,-1 0 0,0 0 0,1 0 0,-1 0 0,0 0 0,0 1 0,1-1 0,-1 0 0,0 1 0,0-1 0,1 1 0,-1-1 0,2 2 0,9 25 0,-3 0 0,-9-26 0,1 0 0,0 1 0,-1-1 0,1 0 0,0 0 0,-1 0 0,1 1 0,0-1 0,0 0 0,0 0 0,0 0 0,0 0 0,0 0 0,1-1 0,-1 1 0,0 0 0,0 0 0,1-1 0,-1 1 0,0-1 0,1 1 0,-1-1 0,0 0 0,1 1 0,-1-1 0,1 0 0,-1 0 0,2 0 0,1-1 0,-1 0 0,0 0 0,1 0 0,-1 0 0,0 0 0,0-1 0,0 0 0,0 0 0,0 0 0,0 0 0,4-4 0,-1 0 0,0 1 0,-1-2 0,1 1 0,-1-1 0,0 0 0,-1 0 0,1 0 0,-1 0 0,4-14 0,21 12-2082,-10-12-7602,-9 5 374</inkml:trace>
</inkml:ink>
</file>

<file path=ppt/ink/ink1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1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0 14958,'0'0'11510,"1"12"-10202,2 21-541,-3 1 0,-4 40 1,1-34-580,2 0 0,4 47 0,-3-83-336,1 0-1,-1 0 1,1-1-1,0 1 1,0 0-1,0 0 1,0-1-1,1 1 1,-1-1-1,1 1 0,0-1 1,0 0-1,0 0 1,0 0-1,1 0 1,3 4-1,-5-6-602,1-20-12586</inkml:trace>
</inkml:ink>
</file>

<file path=ppt/ink/ink1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2.0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9161,'0'0'21908,"78"-18"-21747,-29 18-97,10 0-128,5 0-1954,2-2-2531,-4-5-2497</inkml:trace>
  <inkml:trace contextRef="#ctx0" brushRef="#br0" timeOffset="1">534 40 14798,'0'0'17168,"70"4"-16559,-34-4-417,-3-3-192,0-1-1217,-9 2-1346,-4 2-2369,-12 0-1731</inkml:trace>
</inkml:ink>
</file>

<file path=ppt/ink/ink1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2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33 14318,'0'0'10762,"67"-1"-10762,-46-4-1346,-3-2-255,-1 3 672,-5-1 64,-1 3 513,-1-1-321,-7 1-1313,2-1-3811</inkml:trace>
</inkml:ink>
</file>

<file path=ppt/ink/ink1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2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 8808,'0'0'20147,"69"-1"-18545,-35-7-449,1 0-641,1-1-383,-2 4-129,-3 1-993,-5 4-2114,-8 0-2114,-6-2-1666</inkml:trace>
</inkml:ink>
</file>

<file path=ppt/ink/ink1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3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0 255 17489,'0'0'14109,"10"3"-13132,-6-2-960,0 0 0,0 0 0,1 0 0,-1-1 1,0 0-1,1 0 0,-1 0 0,0 0 0,1-1 0,-1 0 1,0 1-1,0-2 0,8-1 0,-2-2-25,1-1 0,-1 0 0,0 0 0,-1-1 0,10-8 0,9-11 8,-1-1 0,-2-1 0,-1-1 0,-1-1 0,19-33 0,-38 57 0,-2 43 0,-20 42 5,11-55-198,2 0-1,0-1 1,-2 44-1,11-53-3451,10-12-4972,-3-5 508</inkml:trace>
</inkml:ink>
</file>

<file path=ppt/ink/ink1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3.7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1 10570,'0'0'17627,"4"8"-16393,0 1-1047,0 0 1,-1 0 0,0 1 0,-1-1 0,0 1 0,0 0 0,-1 0 0,0 0 0,-1 0 0,0-1 0,-1 1-1,0 0 1,-1 0 0,-3 14 0,-1-1-234,-3 13-451,-2-1 0,-1 0 0,-25 51 0,28-75-1849,3-8-912,2-8-4265,0-13-2294</inkml:trace>
</inkml:ink>
</file>

<file path=ppt/ink/ink1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4.0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 8680,'0'0'22411,"10"7"-21787,-5-4-542,1 0-24,-1 1 0,1 0 0,-1 0 1,0 1-1,0-1 0,0 1 0,-1 0 0,0 0 0,0 1 0,0-1 1,3 8-1,50 91 138,-49-92-185,0-1 0,1 0 0,0 0-1,0-1 1,1 0 0,17 12 0,-26-20-11,1-1 0,-1 0 0,1 0 0,-1 0 0,1-1 0,-1 1 0,1 0 0,0-1 0,-1 1 0,1-1 0,0 1 0,0-1 0,0 0 0,-1 0 0,1 1 0,0-1 0,0-1 0,-1 1 0,1 0 0,0 0 0,0-1 0,2 0 0,-1 0 0,-1-1 0,1 0 0,0 1 0,-1-1 0,0 0 0,1 0 0,-1-1 0,0 1 0,0 0 0,0-1 0,3-5 0,2-6 0,0 0 0,-1-1 0,8-29 0,-14 43 0,4-18-105,0 0 0,-1-1 0,0-23 0,2-23-1712,-8 82-12415,3-6 400</inkml:trace>
</inkml:ink>
</file>

<file path=ppt/ink/ink1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4.4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18225,'0'0'14168,"3"11"-13837,4 23-228,-2 0 0,-1 0 0,-1 35-1,-3 27-731,-4-7-3311,-2-103-11878</inkml:trace>
</inkml:ink>
</file>

<file path=ppt/ink/ink1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4.7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 19859,'0'0'3673,"8"-5"-561,5-2-2432,1 1 1,0 0-1,0 1 0,0 0 1,0 1-1,1 1 0,0 0 1,28-1-1,-30 3-680,65 2 0,-73-1 0,0 1 0,0 0 0,0 0 0,0 0 0,0 0 0,0 1 0,-1 0 0,1 0 0,-1 0 0,1 1 0,-1-1 0,7 7 0,-9-8 0,-1 1 0,1 0 0,-1 0 0,0 0 0,0 0 0,1 0 0,-1 0 0,-1 0 0,1 0 0,0 0 0,-1 0 0,1 1 0,-1-1 0,1 0 0,-1 0 0,0 1 0,0-1 0,0 0 0,0 1 0,-1-1 0,1 0 0,-1 0 0,1 0 0,-1 1 0,0-1 0,1 0 0,-1 0 0,0 0 0,-1 0 0,1 0 0,0 0 0,-1-1 0,1 1 0,-1 0 0,-2 2 0,-7 8 0,-1 0 0,0 0 0,-23 15 0,24-19 0,-3 3 0,-39 33 0,51-42 0,0 0 0,0 0 0,0 0 0,0 1 0,0-1 0,0 1 0,1-1 0,-1 1 0,1 0 0,0 0 0,0 0 0,0-1 0,0 1 0,0 0 0,0 0 0,1 0 0,-1 6 0,2-7 0,0-1 0,-1 0 0,1 0 0,0 0 0,0 0 0,0 0 0,0 0 0,0 0 0,0 0 0,0 0 0,0 0 0,0-1 0,0 1 0,0 0 0,0-1 0,1 1 0,-1-1 0,0 1 0,0-1 0,1 0 0,2 1 0,36 7 0,-28-6 0,27 6-171,24 4-3897,-27-6-5082</inkml:trace>
</inkml:ink>
</file>

<file path=ppt/ink/ink1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5.1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22261,'0'0'7175,"54"69"-4837,-30-34-1345,-5 10-993,-11 10 0,-8 10 0,-6 12 0,-23 8 0,-16 2 0,-8-1-3267,-5-4-2947,-4-7-13581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3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13357,'0'0'12043</inkml:trace>
</inkml:ink>
</file>

<file path=ppt/ink/ink1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5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13773,'0'0'9641,"61"18"-7175,-17-13-31,12-1-930,9-4-672,8 0-545,4 0-192,-2 0-32,-8 0-288,-9 0-1249,-16 0-1570,-16 0-288,-17 0 0,-9 3-513,-22 0-1537</inkml:trace>
</inkml:ink>
</file>

<file path=ppt/ink/ink1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6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15503,'0'0'10025,"90"14"-7559,-19-14-1184,18 0-802,9-5-288,-1 1-160,-2 4-64,-9 0-1377,-15 0-2627,-20 6-2146,-13 3-3875</inkml:trace>
</inkml:ink>
</file>

<file path=ppt/ink/ink1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6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171 1 20371,'0'0'7015,"-22"75"-5446,32-47-383,7 7-642,0 1-288,-2 1-160,-7 4-64,-8-2-672,-10 3-385,-23 3-385,-15 0-1152,-11 0-1185,-7-5-2788</inkml:trace>
</inkml:ink>
</file>

<file path=ppt/ink/ink1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7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22934,'0'0'1121,"20"60"-1185,-4-46-385,7-6-1152,9-6-1859,4-2-1696,2-5 1056,2-11-1217</inkml:trace>
</inkml:ink>
</file>

<file path=ppt/ink/ink1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7.9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0 15535,'0'0'6310,"-34"64"-4901,24-37-480,5 0-417,5 0-384,3-5-416,16-8-2947,10-12-5189</inkml:trace>
</inkml:ink>
</file>

<file path=ppt/ink/ink1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0.8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1 21717,'0'0'2583,"-7"9"-1745,4-7-803,-2 4 48,0 1-1,0-1 1,1 1 0,-7 12 0,10-18-85,0 1 1,0-1-1,1 1 1,-1-1-1,1 1 0,-1-1 1,1 1-1,-1-1 1,1 1-1,0 0 0,0-1 1,0 1-1,0 0 1,0-1-1,0 1 1,0-1-1,1 1 0,-1 0 1,0-1-1,1 1 1,0-1-1,-1 1 0,1-1 1,0 1-1,0-1 1,-1 1-1,1-1 0,0 0 1,0 0-1,1 1 1,-1-1-1,0 0 0,0 0 1,1 0-1,-1 0 1,2 1-1,5 2-439,1-1 0,-1 0 0,1 0-1,0 0 1,0-1 0,0 0 0,0-1 0,0 0-1,1-1 1,-1 0 0,0 0 0,0-1 0,0 0 0,14-3-1,-7 0-239,0-1-1,0 0 0,24-12 0,12-13 5100,-52 43-1482,-6 12-1858,4-15-776,0 0 0,0 1 1,-1 19-1,3-29-471,0 0 0,0 1 0,0-1 0,0 1 1,0-1-1,1 0 0,-1 1 0,0-1 0,1 0 0,-1 1 0,0-1 0,1 0 0,0 0 0,-1 1 0,1-1 1,0 0-1,0 0 0,0 0 0,-1 0 0,1 0 0,0 0 0,1 0 0,-1 0 0,0 0 0,0 0 0,0-1 0,0 1 1,1-1-1,-1 1 0,0 0 0,0-1 0,1 0 0,-1 1 0,3-1 0,20 1-7700</inkml:trace>
</inkml:ink>
</file>

<file path=ppt/ink/ink1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2.0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10794,'0'0'14414,"51"0"-12364,-7 0-769,12-7-640,3 3-481,3-1-96,-5 3-513,-10 1-2722,-16 1-2466,-11 0-2755</inkml:trace>
</inkml:ink>
</file>

<file path=ppt/ink/ink1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2.4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 18257,'0'0'8456,"101"-9"-8328,-32 3-64,13-2-1185,6 2-961,1-3-1633,-2 0-3268</inkml:trace>
</inkml:ink>
</file>

<file path=ppt/ink/ink1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2.8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15567,'0'0'4361,"12"1"-2583,52 7-612,-1 3 1,0 2-1,88 31 1,-145-42-1264,0 1 0,-1 0 0,1 0 0,0 0 0,-1 1 0,0 0 0,0 0 0,0 0 0,-1 0 0,8 9 0,-11-11 75,0 0-1,0 0 1,0-1-1,0 1 0,-1 0 1,1 0-1,0 0 0,-1 0 1,1 0-1,-1 1 1,0-1-1,0 0 0,0 0 1,0 0-1,0 0 1,0 0-1,0 0 0,-1 0 1,1 0-1,-1 0 0,0 0 1,1 0-1,-1 0 1,0 0-1,0 0 0,0 0 1,0 0-1,-1-1 1,1 1-1,0 0 0,-1-1 1,1 0-1,-1 1 0,-3 2 1,-19 14 472,0-1 1,-2-1-1,0-1 1,-52 21-1,-40 24 229,39-9-3904,54-34-3026</inkml:trace>
</inkml:ink>
</file>

<file path=ppt/ink/ink1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3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46 545,'0'0'25464,"64"12"-24632,-8-21-543,5-3-193,7 1-64,-5 0-1666,-7 6-1633,-15-1-1089,-15 2-2370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4.2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111 177 19282,'0'0'12748,"-9"3"-12294,3-2-443,0 1 0,0 1 0,1-1 0,0 1-1,-1 0 1,1 0 0,0 0 0,0 1 0,1 0 0,-1 0 0,1 0 0,0 0 0,0 1-1,0 0 1,0 0 0,1 0 0,0 0 0,0 0 0,0 1 0,1-1 0,0 1-1,0 0 1,0-1 0,1 1 0,-1 9 0,2-15-11,0 1 0,0-1 0,0 0 0,0 1 0,0-1 0,0 1 0,0-1 0,0 0 0,0 1 0,0-1 0,0 0 0,0 1 0,0-1 0,1 1 0,-1-1 0,0 0 0,0 1 0,0-1 0,1 0 0,-1 1 0,0-1 0,0 0 0,1 0 0,-1 1 0,0-1 0,1 0 0,-1 0 0,0 1 0,1-1 0,-1 0 0,1 0 0,-1 0 0,0 0 0,1 0 0,17-3 0,14-17 0,-12-1 0,0-1 0,-2-1 0,-1-1 0,0 0 0,-2-1 0,-1-1 0,-1 0 0,-1-1 0,12-41 0,-34 99 0,-3 3 0,2 0 0,2 1 0,1 1 0,-6 64 0,14-99-98,-1 0 1,1 0-1,0 0 1,0 1-1,0-1 0,0 0 1,1 0-1,-1 0 1,0 0-1,0 0 0,1 0 1,-1 1-1,1-1 1,-1 0-1,1 0 0,-1 0 1,1 0-1,0 0 1,-1-1-1,1 1 0,0 0 1,0 0-1,-1 0 1,1 0-1,0-1 0,0 1 1,0-1-1,0 1 1,0 0-1,0-1 0,0 0 1,0 1-1,0-1 1,1 0-1,-1 1 0,0-1 1,0 0-1,0 0 1,0 0-1,0 0 0,1 0 1,-1 0-1,0 0 1,0 0-1,2-1 0,19 0-6975</inkml:trace>
</inkml:ink>
</file>

<file path=ppt/ink/ink1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4.1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89 14382,'0'0'5637,"54"-5"-4100,3-6-159,14-3-578,11-2-351,5 3-289,-2 3-192,-11 1-1537,-16 4-1987,-21 0-2882</inkml:trace>
</inkml:ink>
</file>

<file path=ppt/ink/ink1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4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246 0 22549,'0'0'5221,"13"61"-4324,-13-32-352,0 7-257,-5 1-160,-15 5-96,-6 1-865,-10 2-992,-9 1-834,-13-1-1377,-11-5-1921</inkml:trace>
</inkml:ink>
</file>

<file path=ppt/ink/ink1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2:23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 15727,'0'0'9737,"9"0"-8199,23-2-230,56-10 1,-46 5-920,48-1 0,-61 7-451,1 2 0,0 1 0,-1 1 1,1 2-1,-1 0 0,41 15 0,-66-19-161,49 15-2964,-18-15-4330,-24-3 844</inkml:trace>
</inkml:ink>
</file>

<file path=ppt/ink/ink1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2:24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15214,'0'0'8446,"9"-3"-6914,29-7-1029,1 3 1,-1 1 0,1 1-1,1 3 1,39 2-1,-76 0-498,0 1-1,0-1 1,-1 1-1,1 0 0,-1 0 1,1 0-1,-1 0 1,1 0-1,-1 1 0,1-1 1,-1 1-1,0 0 1,0-1-1,0 1 1,0 0-1,0 0 0,0 0 1,-1 0-1,1 1 1,-1-1-1,1 0 0,-1 1 1,0-1-1,0 1 1,0-1-1,0 1 0,0 0 1,-1-1-1,1 1 1,-1 5-1,2 4 210,-1 0 0,0 0 0,0 0 0,-2 0-1,-2 22 1,-3-7 147,-1-1 0,-1 0-1,-2 0 1,-17 36-1,-61 91 971,78-137-1331,7-10 0,0 1 0,-1-1 0,0 0 0,-1 0 0,1 0 0,-1 0 0,0-1 0,-1 0 0,1 0 0,-1 0 0,-8 5 0,10-26-1495,5-5-4452,5-9-4836</inkml:trace>
</inkml:ink>
</file>

<file path=ppt/ink/ink1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0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1 428 7399,'0'0'22400,"12"-7"-20991,16-9-1233,-2-2 0,0 0 0,-1-2 0,33-34 0,90-111 367,-38 41-407,-102 118-136,-6 9 0,-3 8 0,1-11 0,-12 43 0,-27 66 0,27-82 0,1 1 0,1 0 0,2 0 0,1 0 0,1 1 0,-3 47 0,9-75-6,0-1 0,0 1-1,0-1 1,0 1 0,1-1 0,-1 0-1,0 1 1,0-1 0,0 0 0,1 1 0,-1-1-1,0 1 1,0-1 0,1 0 0,-1 0 0,0 1-1,1-1 1,-1 0 0,0 1 0,1-1-1,-1 0 1,1 0 0,-1 0 0,0 1 0,1-1-1,-1 0 1,1 0 0,-1 0 0,0 0-1,1 0 1,-1 0 0,1 0 0,-1 0 0,1 0-1,-1 0 1,0 0 0,1 0 0,-1 0-1,1 0 1,-1 0 0,1-1 0,-1 1 0,0 0-1,1 0 1,-1 0 0,0-1 0,1 1 0,-1 0-1,1-1 1,20-12-1834,-8-9-3332,-9 4-1363,-3-3-4623</inkml:trace>
</inkml:ink>
</file>

<file path=ppt/ink/ink1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0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15022,'0'0'17745,"72"19"-17745,-27-19 0,2 0-1057,3 0-1954,-8-5-2946,-3-4-3845</inkml:trace>
</inkml:ink>
</file>

<file path=ppt/ink/ink1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1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1 18866,'0'0'8547,"-8"8"-5921,-5 7-2154,0 1 0,1 1 0,-18 32 1,26-42-414,0 1 1,0-1 0,1 1 0,0 0 0,0 0 0,1 1 0,0-1 0,0 0 0,1 1 0,0-1 0,0 1 0,1-1 0,2 15 0,-2-22-60,0-1 0,1 1 0,-1 0 0,1-1 0,-1 1 0,1-1 0,-1 1 0,1 0 0,-1-1 0,1 1 0,0-1 0,-1 1 0,1-1 0,0 0 0,-1 1 0,1-1 0,0 0 0,0 1 0,-1-1 0,1 0 0,0 0 0,0 0 0,0 1 0,-1-1 0,1 0 0,0 0 0,0 0 0,0-1 0,-1 1 0,1 0 0,0 0 0,0 0 0,1-1 0,27-9 0,-18 2 0,0 0 0,0-1 0,-1 0 0,0-1 0,-1 1 0,15-21 0,43-74 0,-50 76 0,-13 25 0,-3 9 0,-4 11 0,-19 44 0,15-44 0,0-1 0,1 1 0,1 0 0,1 0 0,1 0 0,-2 22 0,4-38-16,1 0-1,0 0 1,0 0 0,0 1-1,0-1 1,0 0 0,1 0-1,-1 0 1,0 0 0,0 0 0,1 0-1,-1 0 1,1 0 0,-1 0-1,1-1 1,-1 1 0,1 0-1,-1 0 1,1 0 0,0 0-1,0-1 1,-1 1 0,1 0-1,0-1 1,0 1 0,0 0-1,0-1 1,0 1 0,0-1 0,1 1-1,36-1-3219,-14-5-3944</inkml:trace>
</inkml:ink>
</file>

<file path=ppt/ink/ink1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1.7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 13164,'0'0'18236,"-5"9"-17088,-10 13-941,-21 36-147,33-54-65,1 1 1,-1-1 0,1 1-1,1-1 1,-1 1 0,1 0-1,0 0 1,0 0 0,0 0-1,0 8 1,2-12 4,-1 1 0,1-1 0,0 1 0,0-1 0,0 0 0,0 1 0,0-1 0,0 0 0,0 0 0,0 1 0,0-1 0,1 0 0,-1 0 0,0 0 0,1-1 0,-1 1 0,1 0 0,-1 0 0,1-1 0,-1 1 0,1-1 0,0 1 0,-1-1 0,1 0 0,-1 0 0,1 0 0,3 0 0,57 2 0,-49-3 0,8 0 0,35 2 0,-53-1 0,0 0 0,0 1 0,1-1 0,-2 1 0,1-1 0,0 1 0,0 0 0,0 1 0,0-1 0,0 0 0,-1 1 0,1-1 0,-1 1 0,3 2 0,-4-3 0,0 0 0,0 0 0,-1 0 0,1 1 0,0-1 0,-1 0 0,1 0 0,-1 0 0,1 1 0,-1-1 0,0 0 0,1 0 0,-1 1 0,0-1 0,0 0 0,0 0 0,0 1 0,0-1 0,0 0 0,-1 1 0,1-1 0,0 0 0,0 0 0,-1 1 0,1-1 0,-1 0 0,0 0 0,1 0 0,-1 0 0,0 0 0,1 1 0,-1-1 0,0 0 0,0-1 0,0 1 0,0 0 0,0 0 0,0 0 0,0-1 0,0 1 0,-2 0 0,-49 28 0,49-28 0,-15 6 0,1-1 0,-1-1 0,0 0 0,0-2 0,0 0 0,-1-1 0,-19 0 0,38-3-89,0 0 0,0 0 0,0 1 0,0-1 0,0 0 0,0 1 0,0-1 0,1 0 0,-1 1 0,0-1 0,0 0 0,1 1 0,-1-1 0,0 1 0,1-1 0,-1 0 0,1 1 0,-1-1 0,1 1 1,-1-1-1,1 1 0,-1 0 0,1-1 0,0 1 0,-1 0 0,2-1 0,19-19-8848</inkml:trace>
</inkml:ink>
</file>

<file path=ppt/ink/ink1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3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 0 13677,'0'0'11253,"-8"9"-9315,-14 16-1256,1 2 0,1 0 0,2 1 0,-25 49 0,36-61-475,0 0 1,1 0-1,0 1 1,1 0-1,1 0 0,1 0 1,1 0-1,0 1 1,1-1-1,1 0 1,2 25-1,0-38-286,-1 0 1,0 1-1,1-1 1,0 0-1,0-1 1,0 1-1,1 0 1,-1-1-1,1 1 1,0-1-1,0 0 0,0 0 1,0 0-1,1 0 1,-1 0-1,1-1 1,0 1-1,-1-1 1,1 0-1,0-1 1,0 1-1,1 0 0,-1-1 1,0 0-1,0 0 1,8 0-1,6 2-1099,1 0-1,0-2 1,0 0 0,35-4-1,-3-5-7976</inkml:trace>
</inkml:ink>
</file>

<file path=ppt/ink/ink1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3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0 19122,'0'0'10794,"5"63"-9352,-5-33-545,-3 4-673,-2-2-160,-3-4-32,3-1-449,1-9-864,0-5-865,-2-5-1057,-2-8 96,-4 0-1185,0-13-2755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4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49 15791,'0'0'15588,"-8"3"-14915,5-2-604,-43 21 393,45-21-455,-1-1-1,0 1 1,1 1-1,-1-1 1,1 0 0,-1 0-1,1 1 1,0-1-1,-1 0 1,1 1-1,0-1 1,0 1 0,0 0-1,0-1 1,0 1-1,0 0 1,1 0-1,-1-1 1,1 1-1,-1 0 1,1 0 0,-1 0-1,1 0 1,0 0-1,0 0 1,0 0-1,1 3 1,1-2-7,0-1 0,1 1 0,-1 0 0,1-1 0,0 0 0,0 0 0,0 1 0,0-2 0,3 3 0,15 11 0,-14-8 0,-2 0 0,1 1 0,-1-1 0,0 1 0,0 0 0,-1 1 0,0-1 0,-1 1 0,0 0 0,0-1 0,-1 1 0,2 11 0,0 14 0,-1 66 0,-3-91 0,0-8 0,0 0 0,0 0 0,0 1 0,0-1 0,0 0 0,0 0 0,0 0 0,0 0 0,-1 0 0,1 0 0,0 0 0,-1 0 0,1 0 0,-1 0 0,1 0 0,-1 0 0,0 0 0,1 0 0,-1 0 0,0 0 0,0-1 0,1 1 0,-1 0 0,0-1 0,0 1 0,0 0 0,0-1 0,0 1 0,0-1 0,0 0 0,0 1 0,0-1 0,0 0 0,0 1 0,0-1 0,-1 0 0,1 0 0,0 0 0,0 0 0,0 0 0,0 0 0,0 0 0,0 0 0,0-1 0,0 1 0,0 0 0,0-1 0,0 1 0,0-1 0,0 1 0,-2-2 0,-3 0 0,0-1 0,0 0 0,1 0 0,0 0 0,-1-1 0,1 1 0,-9-10 0,10 9 0,1 1 0,0-1 0,0-1 0,0 1 0,1 0 0,-1-1 0,1 1 0,0-1 0,0 0 0,0 0 0,1 1 0,0-1 0,0 0 0,0-1 0,1 1 0,-1 0 0,1 0 0,0 0 0,2-7 0,-1 6 0,2-1 0,-1 1 0,1 0 0,-1 0 0,2 0 0,-1 0 0,1 1 0,0-1 0,0 1 0,0 0 0,1 0 0,-1 0 0,1 1 0,7-6 0,28-20 0,58-50 0,-90 72 0,0 0 0,0-1 0,-1 0 0,0-1 0,0 1 0,-1-1 0,0 0 0,6-16 0,-11 13 0,-8 11 0,-14 18 0,7 0 0,1 0 0,-20 37 0,30-47 0,0-1 0,0 1 0,1 0 0,0 0 0,0 0 0,0 0 0,0 0 0,1 0 0,0 1 0,1-1 0,0 0 0,0 1 0,0-1 0,1 9 0,0-14-37,0 0 0,-1 0-1,1 0 1,0 0 0,-1 0 0,1 0 0,0 0 0,0 0-1,0 0 1,0 0 0,0 0 0,0-1 0,0 1 0,0 0-1,0-1 1,0 1 0,0-1 0,1 1 0,-1-1-1,0 0 1,0 1 0,1-1 0,-1 0 0,0 0 0,0 0-1,1 0 1,-1 0 0,0 0 0,0 0 0,1-1-1,-1 1 1,0 0 0,0-1 0,2 0 0,2 0-617,0 0 0,1-1 0,-1 0 1,0 0-1,0 0 0,8-5 0,17-20-7705,0-8-3092</inkml:trace>
</inkml:ink>
</file>

<file path=ppt/ink/ink1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4.2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58 8616,'0'0'5242,"9"-8"-1168,0 1-3086,0 1 0,0 0 1,1 0-1,0 1 1,0 0-1,12-3 1,-18 6-654,0 1 0,0 0 0,0 0 0,0 1 1,0-1-1,0 1 0,1 0 0,-1 0 0,0 0 1,7 2-1,-9-2-289,0 1 1,0 0-1,0 0 1,0 0-1,0 0 1,0 0-1,0 0 1,0 1-1,-1-1 0,1 1 1,-1-1-1,1 1 1,-1 0-1,1-1 1,-1 1-1,0 0 1,0 0-1,0 0 1,0 0-1,0 0 1,0 0-1,0 2 1,0-1 4,0 1-1,0-1 1,0 0 0,-1 1 0,1-1 0,-1 1 0,0-1 0,0 0-1,0 1 1,-1-1 0,1 1 0,-1-1 0,0 0 0,0 1 0,0-1-1,0 0 1,0 0 0,-1 0 0,-3 5 0,-1 1 268,-2 0-1,1-1 1,-1 0-1,-14 11 1,-18 19 231,39-38-550,1 0 0,0 0 0,0 1 0,0-1 0,0 0 0,0 0 0,0 0 0,0 0 0,0 0 0,0 1 0,0-1 0,0 0 0,0 0 0,0 0 0,0 0 0,0 1 0,0-1 0,0 0 0,0 0 0,0 0 0,0 0 0,0 1 0,0-1 0,0 0 0,0 0 0,0 0 0,0 0 0,0 1 0,0-1 0,0 0 0,0 0 0,1 0 0,-1 0 0,0 0 0,0 0 0,0 1 0,0-1 0,0 0 0,1 0 0,-1 0 0,0 0 0,0 0 0,0 0 0,0 0 0,0 0 0,1 0 0,-1 0 0,0 0 0,0 0 0,0 0 0,0 0 0,1 0 0,17 4 0,32-3 0,-37-1 0,-2 0-76,-1 1-1,1 0 1,-1 1 0,0 0 0,0 0-1,16 7 1,-24-9 62,0 1 0,0 0 0,0 0 0,0 0 0,0 0 1,0 1-1,0-1 0,0 1 0,0-1 0,-1 1 0,1-1 0,-1 1 0,1 0 0,-1 0 0,0 0 0,1 0 0,-1 0 0,0 0 0,0 0 0,0 0 0,-1 0 1,1 0-1,-1 1 0,1-1 0,-1 0 0,0 1 0,1-1 0,-1 0 0,0 1 0,-1-1 0,1 0 0,0 0 0,-1 1 0,1-1 0,-2 4 0,0-1 41,-1-1 0,1 0-1,-1 1 1,0-1 0,0 0 0,0-1-1,-1 1 1,1 0 0,-1-1-1,0 0 1,0 0 0,0 0-1,0 0 1,-1-1 0,1 1-1,-1-1 1,1 0 0,-1-1 0,-5 2-1,-5 2 58,0-2-1,0 0 1,0 0 0,0-1-1,-16-1 1,25-1-81,0 0-1,1-1 1,-1 0 0,0 0-1,1-1 1,-1 1 0,1-1-1,-7-3 1,10 4-7,0 0 0,1 1 0,-1-1 1,1 0-1,-1 0 0,1 0 0,-1 0 0,1-1 0,0 1 0,0 0 0,0-1 1,-1 1-1,1 0 0,0-1 0,1 1 0,-1-1 0,0 0 0,0 1 0,1-1 1,-1 0-1,1 1 0,-1-1 0,1 0 0,0 0 0,0 1 0,-1-1 0,1 0 1,1 0-1,-1 0 0,1-2 0,0 1-472,1 1 0,-1 0-1,1-1 1,0 1 0,0 0 0,0 0 0,0 1 0,1-1 0,-1 0-1,0 1 1,1-1 0,-1 1 0,1 0 0,-1 0 0,1 0 0,0 0-1,2 0 1,5-3-2308,19-8-6457</inkml:trace>
</inkml:ink>
</file>

<file path=ppt/ink/ink1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4.5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 21652,'0'0'10667,"67"-2"-10219,-38-4-448,4 1 0,0 0 0,-1 5 0,-3 0-2594,-4 0-770,-13 4 1282,-6 7-4580,-6 0-5061</inkml:trace>
</inkml:ink>
</file>

<file path=ppt/ink/ink1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4.9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 11307,'0'0'20435,"65"19"-20051,-16-26-288,0-4-128,0 2-1633,-6-1-3620,-1 1-7495</inkml:trace>
</inkml:ink>
</file>

<file path=ppt/ink/ink1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5.2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0 9705,'0'0'14029,"-17"64"-11178,17-33-801,-2 1-512,2 4-674,0 0-575,0 0-289,2-4-321,5-7-1600,1-7-2500,-6-8-1408</inkml:trace>
</inkml:ink>
</file>

<file path=ppt/ink/ink1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5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 13132,'0'0'3582,"13"-6"-197,4-2-2441,1 1 0,0 1 0,0 1 1,1 0-1,-1 2 0,35-3 0,-34 5-332,4 0-3,1 2 1,29 3 0,-47-3-574,0 0 0,0 0-1,0 1 1,0 0 0,0 0-1,0 0 1,0 1 0,-1 0 0,1 0-1,-1 0 1,0 1 0,0 0 0,7 7-1,-11-10-16,0 0 1,1 0-1,-1 0 0,0 1 0,0-1 0,0 0 0,-1 1 0,1-1 0,0 1 0,0-1 0,-1 1 0,1 0 0,-1-1 1,0 1-1,1-1 0,-1 1 0,0 0 0,0-1 0,0 1 0,0 0 0,0-1 0,0 1 0,0 0 0,-1-1 0,0 3 1,-1-1 69,0 0 0,1 0 0,-1 0 0,-1 0 1,1-1-1,0 1 0,-1-1 0,1 1 1,-1-1-1,0 0 0,-5 3 0,-7 3 299,-1 0 0,0-1-1,-27 8 1,15-9-388,22-5 0,1 0 0,-1 0 0,1 0 0,0 1 0,-1 0 0,-5 2 0,11-3 0,-1 0 0,1-1 0,-1 1 0,1 0 0,0 0 0,-1-1 0,1 1 0,0 0 0,-1 0 0,1 0 0,0 0 0,0 0 0,0-1 0,0 1 0,0 0 0,0 0 0,0 0 0,0 0 0,0 0 0,0 0 0,0-1 0,1 1 0,-1 0 0,0 0 0,0 0 0,1-1 0,-1 1 0,1 0 0,-1 0 0,1-1 0,-1 1 0,1 0 0,-1-1 0,1 1 0,0 0 0,1 0 0,24 26 0,-24-26 0,9 10 0,0 0 0,0 0 0,-1 1 0,15 23 0,-25-24-1332,0-11 1224,0 0 0,0 0 1,0 1-1,0-1 1,0 0-1,0 0 0,-1 1 1,1-1-1,0 0 0,0 0 1,0 1-1,0-1 0,0 0 1,0 0-1,0 1 0,0-1 1,0 0-1,0 0 0,0 1 1,0-1-1,0 0 0,0 0 1,0 1-1,1-1 0,-1 0 1,0 0-1,0 0 0,0 1 1,0-1-1,0 0 1,0 0-1,1 0 0,-1 1 1,0-1-1,0 0 0,0 0 1,1 0-1,-1 0 0,0 1 1,0-1-1,0 0 0,1 0 1,-1 0-1,0 0 0,0 0 1,1 0-1,-1 0 0,0 0 1,0 0-1,1 0 0,-1 0 1,0 0-1,0 0 1,1 0-1,-1 0 0,0 0 1,8-1-8088</inkml:trace>
</inkml:ink>
</file>

<file path=ppt/ink/ink1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6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237 1 14510,'0'0'13976,"10"5"-12754,-8-4-1126,10 5 91,1 0 0,-2 2 0,1-1 1,18 17-1,-28-22-142,0-1 0,0 1 0,0 0 0,-1-1 0,1 1 0,-1 0-1,1 0 1,-1 0 0,1 0 0,-1 0 0,0 0 0,0 0 0,0 1 0,0-1 0,-1 0 0,1 1 0,0-1 0,-1 0 0,0 1 0,0-1 0,1 1 0,-1-1 0,-1 0 0,1 1 0,0-1 0,-1 1 0,1-1 0,-1 0 0,1 1 0,-1-1 0,0 0 0,0 0 0,0 1 0,-1-1-1,1 0 1,0 0 0,-1 0 0,1-1 0,-1 1 0,0 0 0,-2 2 0,-7 4-37,-1 0 0,0-1-1,0-1 1,-1 0 0,0 0-1,0-1 1,0-1 0,0 0 0,-1-1-1,0 0 1,0-1 0,1-1-1,-1 0 1,0 0 0,0-2 0,0 0-1,-14-3 1,24 3-8,-1 0 0,1 0 0,0 0 0,0-1 0,1 0 0,-1 0 0,0 0 0,1 0 0,-1 0 0,1-1 0,-1 0 0,1 0 0,0 0 0,0 0 0,1 0 0,-1 0 0,1-1 0,-1 1 0,1-1 0,0 0 0,0 0 0,1 1 0,-1-1 0,1 0 0,0-1 0,0 1 0,0 0 0,0-6 0,1 9-21,1 1 1,-1-1-1,0 0 1,1 0-1,-1 1 0,1-1 1,-1 0-1,1 0 0,-1 1 1,1-1-1,-1 1 1,1-1-1,0 0 0,-1 1 1,1-1-1,0 1 0,-1 0 1,1-1-1,0 1 1,0-1-1,-1 1 0,1 0 1,0 0-1,0 0 0,0-1 1,0 1-1,-1 0 1,1 0-1,2 0 0,31 0-1901,-23 0 721,51 0-11510,-29-5-1489</inkml:trace>
</inkml:ink>
</file>

<file path=ppt/ink/ink1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6.4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1 18770,'0'0'9577,"-35"49"-7976,25-20-223,0 3-449,2 1-513,2 0-320,6-2-96,0-3-256,0-4-1538,8-8-1825,0-5-1410,-3-9-3203</inkml:trace>
</inkml:ink>
</file>

<file path=ppt/ink/ink1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6.8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37 16944,'0'0'3187,"14"-5"-171,10-3-2027,0 2-1,1 1 1,0 0-1,0 2 1,28 0-1,-30 3-446,-9-1-382,0 1-1,0 0 0,0 1 1,0 0-1,0 1 0,0 1 1,-1 0-1,1 1 0,17 7 1,-29-11-146,-1 1 1,0 0 0,1-1-1,-1 1 1,0 0 0,0-1 0,0 1-1,1 0 1,-1 0 0,0 0-1,0 0 1,0 0 0,-1 0 0,1 0-1,0 1 1,0-1 0,-1 0-1,1 0 1,0 1 0,-1-1 0,1 0-1,-1 1 1,0-1 0,1 0-1,-1 1 1,0-1 0,0 1 0,0-1-1,0 0 1,0 1 0,0-1-1,0 1 1,-1-1 0,1 0 0,0 1-1,-1-1 1,1 0 0,-1 1-1,0-1 1,1 0 0,-1 0 0,0 1-1,0-1 1,0 0 0,1 0-1,-1 0 1,0 0 0,-1 0 0,-1 1-1,-7 8 144,-1-2 0,0 1 0,0-1 0,-13 6 0,15-8-130,-41 22-28,30-18 0,0 2 0,1 0 0,-34 28 0,53-40 0,-1 1 0,0-1 0,1 0 0,-1 1 0,0-1 0,1 1 0,-1-1 0,1 1 0,-1-1 0,1 1 0,-1-1 0,1 1 0,-1-1 0,1 1 0,-1 0 0,1-1 0,0 1 0,-1 0 0,1-1 0,0 1 0,0 0 0,0 0 0,-1-1 0,1 1 0,0 0 0,0 0 0,0-1 0,0 1 0,0 0 0,0-1 0,1 1 0,-1 0 0,0 0 0,0-1 0,0 1 0,1 0 0,-1-1 0,0 1 0,1 0 0,-1-1 0,0 1 0,1 0 0,-1-1 0,1 1 0,-1-1 0,1 1 0,-1-1 0,1 1 0,0-1 0,-1 1 0,1-1 0,0 0 0,-1 1 0,1-1 0,0 0 0,-1 0 0,1 1 0,0-1 0,-1 0 0,2 0 0,54 8 0,-46-7 0,46 2-1353,1-3-3378,-28 0 597,1 0-10311</inkml:trace>
</inkml:ink>
</file>

<file path=ppt/ink/ink1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7.1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0 190 17360,'0'0'11184,"11"0"-8659,2 0-2370,-1-1-1,0 0 0,0-1 1,0-1-1,-1 1 0,1-2 1,0 0-1,-1 0 0,0-1 1,11-7-1,8-5-154,-2-2 0,0-1 0,-1-1 0,-1-2 0,23-25 0,-49 48 0,0 0 0,0-1 0,0 1 0,0 0 0,0 0 0,0 0 0,0 0 0,1-1 0,-1 1 0,0 0 0,0 0 0,0 0 0,0 0 0,1-1 0,-1 1 0,0 0 0,0 0 0,0 0 0,1 0 0,-1 0 0,0 0 0,0 0 0,1 0 0,-1 0 0,0 0 0,0 0 0,0 0 0,1 0 0,-1 0 0,0 0 0,0 0 0,1 0 0,-1 0 0,0 0 0,0 0 0,0 0 0,1 0 0,-1 0 0,0 0 0,0 1 0,1-1 0,2 12 0,-2 26 0,-1-29 0,0-2-64,4 72-4694,-4-74 4121,1 0 0,0-1 0,0 1 0,0-1 0,0 0 0,1 1 0,0-1 0,0 0 0,0 0 0,0 0 0,1 0 1,-1 0-1,1-1 0,5 6 0,10-1-13846</inkml:trace>
</inkml:ink>
</file>

<file path=ppt/ink/ink1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7.8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1 14414,'0'0'6454,"12"4"-4121,-3 0-2012,1 0 1,-1 1-1,1 1 1,-1-1-1,-1 1 1,1 1 0,-1 0-1,-1 0 1,1 1-1,-1-1 1,0 2-1,-1-1 1,0 1-1,0 0 1,-1 0 0,6 13-1,-5-5-166,-1-1-1,-1 1 1,0 0 0,-1 1-1,-1-1 1,0 0 0,-1 1-1,-2-1 1,1 1 0,-2-1-1,0 0 1,-1 0 0,-9 28-1,6-27-247,0 0 0,-2 0-1,0-1 1,0 0-1,-2-1 1,0 0-1,-1 0 1,-1-1-1,0 0 1,-1-1-1,0-1 1,-21 17-1,8-16-3385,9-10-3265,4-3-4803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4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0 18962,'0'0'12657,"-5"12"-11637,1-2-960,-28 76 39,30-79-101,0 0-1,0 0 0,1 0 1,0 0-1,0 1 1,1-1-1,0 0 0,0 0 1,0 1-1,1-1 1,3 9-1,-4-15 3,1 1 0,0-1 0,0 0 0,1 1 0,-1-1 0,0 0 0,0 0 0,1 0 0,-1 0 0,0 0 0,1 0 0,-1-1 0,1 1 0,-1 0 0,1-1 0,-1 1 0,1-1 0,0 1 0,-1-1 0,1 0 0,2 0 0,45 2 0,-33-2 0,-6 1 0,0-1 0,0 1 0,0 1 0,0 0 0,10 4 0,-19-6 0,0 1 0,0-1 0,0 1 0,0-1 0,1 1 0,-1-1 0,0 1 0,0 0 0,0 0 0,-1 0 0,1-1 0,0 1 0,0 0 0,0 0 0,-1 0 0,1 0 0,0 0 0,-1 1 0,1-1 0,0 1 0,-1 0 0,0 0 0,0 0 0,-1-1 0,1 1 0,0 0 0,-1 0 0,1-1 0,-1 1 0,1 0 0,-1-1 0,0 1 0,0-1 0,0 1 0,0-1 0,0 1 0,0-1 0,0 0 0,0 1 0,-2 0 0,0 1 0,-12 14 0,-2-1 0,-18 15 0,31-28 0,1 0 0,-1 0 0,0-1 0,0 1 0,0-1 0,0 0 0,-1 0 0,1 0 0,-1 0 0,1-1 0,-1 0 0,1 0 0,-1 0 0,0-1 0,1 1 0,-1-1 0,-5-1 0,8 1-84,1-1 0,0 0-1,-1 1 1,1-1 0,0 0 0,0 0 0,0 0-1,-1 0 1,1 0 0,0 0 0,0 0 0,1 0-1,-1 0 1,0 0 0,0-1 0,0 1 0,1 0-1,-1-1 1,1 1 0,-1 0 0,1-1 0,0 1-1,-1-1 1,1 1 0,0 0 0,0-1 0,0 1-1,0-1 1,0 1 0,0-1 0,0 1 0,1-2-1,-1-1-435,1 0-1,0 1 1,-1-1-1,1 1 1,0-1-1,1 1 1,-1-1-1,1 1 1,-1 0-1,1-1 1,0 1-1,3-3 1,15-11-8288</inkml:trace>
</inkml:ink>
</file>

<file path=ppt/ink/ink1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8.2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17296,'0'0'11531,"71"38"-10185,-31-31-770,9-1-480,2-3-224,-5-1-1634,-2-2-1921,-11 0-1474,-10 0-1729</inkml:trace>
</inkml:ink>
</file>

<file path=ppt/ink/ink1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8.5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52 21140,'0'0'8872,"59"9"-7238,-9-15-833,7-5-481,2-1-320,-2 3-224,-6 1-1602,-10 0-3139,-10 2-3298</inkml:trace>
</inkml:ink>
</file>

<file path=ppt/ink/ink1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0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34 9929,'0'0'12636,"9"-7"-10484,26-17-385,-35 24-1727,0-1 1,0 1-1,1 0 1,-1 0-1,0 0 1,1-1-1,-1 1 1,0 0-1,0 0 1,1 0-1,-1 0 1,0 0-1,1 0 1,-1 0-1,0-1 1,1 1-1,-1 0 1,1 0-1,-1 0 1,0 0-1,1 1 0,-1-1 1,0 0-1,1 0 1,-1 0-1,0 0 1,1 0-1,-1 0 1,0 0-1,0 1 1,1-1-1,-1 0 1,0 0-1,1 0 1,-1 1-1,0-1 1,0 0-1,1 0 1,-1 1-1,0-1 1,0 0-1,0 1 1,0-1-1,1 0 1,-1 0-1,0 1 1,0-1-1,0 0 1,0 1-1,0-1 1,0 0-1,0 1 1,0-1-1,0 0 1,0 1-1,0 0 1,0 22 867,-1-20-580,0 5-190,0-1-1,-1 1 0,0-1 0,0 1 0,-1-1 1,0 0-1,0 1 0,-5 6 0,-40 57 1098,23-34-966,10-15-269,-35 60 0,46-74 0,1 0 0,-1 0 0,1 1 0,1-1 0,0 1 0,0-1 0,0 1 0,0 13 0,3-21 0,0 0 0,-1 0 0,1 0 0,0 1 0,0-1 0,0 0 0,0 0 0,0 0 0,0 0 0,0-1 0,0 1 0,0 0 0,0 0 0,1-1 0,-1 1 0,0 0 0,1-1 0,-1 1 0,0-1 0,1 0 0,-1 1 0,0-1 0,1 0 0,-1 0 0,1 0 0,-1 0 0,0 0 0,1 0 0,1-1 0,52-1 0,-53 1 0,41-6-336,0-2 1,-1-2-1,52-21 0,-75 26-29,1-4-5630,-13-3-3444,-7 3-1702</inkml:trace>
</inkml:ink>
</file>

<file path=ppt/ink/ink1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0.9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1 13869,'0'0'8584,"-19"50"-6502,10-11 0,-6 6-480,3 9-930,1 5-351,4 5-193,4 2-32,3-6-1826,2-7-4259,13-9-12621</inkml:trace>
</inkml:ink>
</file>

<file path=ppt/ink/ink1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8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 11147,'0'0'16047,"36"-14"-15439,-15 28-512,10 2-32,6-2-928,2-1-1411,-3-8-1568,-6-5-3108</inkml:trace>
</inkml:ink>
</file>

<file path=ppt/ink/ink1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8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31 14670,'0'0'5413,"52"5"-4484,-1-13-737,12-1-96,1 0-1249,-3-1-3555</inkml:trace>
</inkml:ink>
</file>

<file path=ppt/ink/ink1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9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7 384,'0'-2'14734,"0"0"-12940,0 0 1089,5 2-2050,0 0-513,3 8-256,-3 6 0,0 0-929,0 0-1345,-4-4-2306</inkml:trace>
</inkml:ink>
</file>

<file path=ppt/ink/ink1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0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0 13805,'0'0'2883,"-16"68"-1314,12-36-95,0 5 63,0 1-832,1 1-577,3-6-32,0-5-320,0-10-609,7-9-704,7-9-674,-4 0-1985,5-20-2914</inkml:trace>
</inkml:ink>
</file>

<file path=ppt/ink/ink1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17.2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22677,'0'0'3652,"55"21"-3556,-24-21-32,2 0-96,-2 0-1537,-2 0-385,-4 0 64,-7 0-1473,-5 0-3940</inkml:trace>
</inkml:ink>
</file>

<file path=ppt/ink/ink1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1.3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18353,'0'0'10763,"75"7"-10251,-22-7-384,7-5-384,-4-1-1602,-5 4-1473,-16 2-1442,-19 0-1921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4:48.9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722 356 9801,'-3'-12'502,"-17"-169"795,20 171-1302,-1-1 0,0 1 0,-1-1 0,0 1 0,0-1 0,-1 1 0,-1 0 0,-6-13 0,8 19 60,-1 0-1,0 0 1,1 0-1,-2 1 1,1-1-1,0 1 1,-1 0-1,1 0 0,-1 0 1,0 0-1,0 1 1,0-1-1,-1 1 1,1 0-1,0 1 1,-1-1-1,1 1 1,-1-1-1,0 2 0,1-1 1,-7 0-1,-6 0 562,-1 0 0,0 1 0,0 1 0,0 1 0,1 1 0,-1 0 0,-28 10 0,22-4-392,1 1 0,0 0 0,1 2 0,0 0 0,-23 19 0,22-14-253,1 2 0,1 0 0,0 1 0,2 1 0,0 1 0,2 1 0,0 1 0,2 0 0,0 1 0,-16 38 0,23-39 47,1 0 0,1 1 0,1 0-1,1-1 1,-1 49 0,5-21-26,13 95-1,-6-96-47,3-1 0,1 0 0,3 0 0,2-1-1,2-1 1,31 60 0,-38-88 20,2 0-1,0-2 1,1 1 0,0-2-1,2 0 1,0 0 0,19 13 0,-21-19 27,1-1 0,0-1 1,0 0-1,1-1 0,0-1 0,1 0 1,-1-2-1,1 0 0,0 0 1,20 2-1,-14-4 19,0 0 0,0-2-1,0 0 1,0-2 0,0-1 0,0 0 0,0-2-1,-1 0 1,0-2 0,0 0 0,0-1-1,0-2 1,-1 0 0,-1-1 0,1-1 0,-2-1-1,24-19 1,-5 1 46,-2-2 0,-1-1 1,-1-1-1,-2-2 0,-2-2 0,30-48 0,-43 58-20,0-1 1,-2-1 0,-2-1-1,0 0 1,-2-1-1,-2 0 1,-1-1-1,-1 1 1,4-59-1,-10 55 48,-1 0 0,-2 0 0,-1 0 0,-2 0 0,-2 0 0,-17-55 0,16 70 225,0 1 0,-1 0 1,0 1-1,-2 0 0,-1 1 0,0 0 0,-1 0 0,-1 2 1,0 0-1,-1 0 0,-1 1 0,-24-17 0,28 24-235,-1 0 0,0 0 0,-1 2 0,1 0 0,-1 0 0,-1 1 0,1 1 0,-1 0 1,1 1-1,-1 1 0,0 0 0,-19 0 0,22 3-84,0-1 1,-1 2 0,1 0 0,0 0 0,1 1 0,-1 0 0,0 1 0,1 0 0,0 1 0,0 1 0,0 0-1,1 0 1,0 1 0,0 0 0,-13 12 0,5 1-67,0 0 0,2 1-1,0 1 1,2 1 0,0 0 0,2 1 0,0 0 0,2 1-1,1 0 1,0 0 0,2 1 0,-6 42 0,2 26-120,3 1 1,6 110-1,2-177 140,0 18 52,2 0 0,3 1 0,1-1 0,3-1 0,1 0 0,19 52 1,-21-77 4,0 0 1,2 0 0,0 0-1,1-1 1,1-1 0,1 0-1,0-1 1,2 0 0,0-1-1,0-1 1,1 0 0,1-1-1,1-1 1,0 0 0,21 10 0,-24-15-24,0-1 1,0-1-1,1 0 1,0-1 0,0 0-1,0-1 1,1-1 0,-1-1-1,1 0 1,0-1 0,-1-1-1,1-1 1,0 0 0,-1-1-1,1-1 1,-1 0-1,1-1 1,-1-1 0,-1-1-1,1 0 1,-1-1 0,0-1-1,0 0 1,-1-1 0,25-20-1,-5-1 39,-1-2-1,-1-1 1,-2-1 0,-2-2-1,-1-1 1,-2-1-1,-1-1 1,-2-1 0,-2-1-1,-2-1 1,-2-1-1,-1 0 1,-2-1-1,-3-1 1,-1 1 0,-2-2-1,-2 1 1,-2-76-1,-3 104 43,-2 1 0,1 0 0,-2-1 0,0 1 0,-1 0-1,-1 1 1,0-1 0,-1 1 0,-15-27 0,17 36-45,1 1 1,-2-1-1,1 1 1,-1 0-1,1 0 1,-1 0 0,-1 0-1,1 1 1,-1 0-1,1 0 1,-1 1-1,0-1 1,-1 1-1,1 1 1,0-1-1,-1 1 1,0 0-1,1 1 1,-1-1-1,0 1 1,0 0-1,0 1 1,0 0 0,0 0-1,-12 2 1,5 1-25,-1 1 1,1 1-1,0 0 1,0 0 0,1 1-1,0 1 1,0 1 0,0 0-1,1 0 1,0 1 0,0 1-1,1 0 1,-12 14 0,-5 7-3,2 1 1,0 2 0,-30 55-1,36-53-48,2 2-1,2 0 1,1 1-1,-14 56 1,13-22-1217,-10 114 0,13-67-2513,-7-23-2285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5.9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141 249 22549,'0'0'9818,"-11"3"-9434,1-1-382,0 2 1,0-1-1,1 2 1,-1-1-1,1 1 1,0 0-1,-8 7 1,14-9-3,-1-1 0,1 1-1,0 0 1,0 0 0,0 0 0,0 0 0,0 0 0,1 1-1,-1-1 1,1 1 0,0-1 0,0 1 0,0 0 0,1 0-1,-1 0 1,1 0 0,0 0 0,0 1 0,0-1 0,1 0-1,0 0 1,-1 1 0,2 6 0,0-10 0,-1 0 0,1 0 0,0 0 0,0 0 0,0-1 0,-1 1 0,1 0 0,0 0 0,0-1 0,0 1 0,0-1 0,0 1 0,0-1 0,1 1 0,-1-1 0,0 1 0,0-1 0,0 0 0,0 0 0,0 0 0,1 0 0,-1 0 0,0 0 0,0 0 0,0 0 0,1 0 0,-1 0 0,0 0 0,2-1 0,37-9 0,-28 3 0,0-1 0,0-1 0,-1 0 0,0 0 0,0-1 0,-1-1 0,-1 1 0,0-2 0,0 1 0,-1-1 0,0-1 0,-1 1 0,10-26 0,-17 38 0,0 0 0,-1 0 0,1 0 0,0 0 0,0 0 0,0 1 0,0-1 0,-1 0 0,1 0 0,0 0 0,0 0 0,0 0 0,-1 0 0,1 0 0,0 0 0,0 0 0,0 0 0,-1 0 0,1 1 0,0-1 0,0 0 0,0 0 0,-1 0 0,1-1 0,0 1 0,0 0 0,0 0 0,-1 0 0,1 0 0,0 0 0,0 0 0,0 0 0,-1 0 0,1 0 0,0 0 0,0 0 0,0-1 0,0 1 0,-1 0 0,1 0 0,0 0 0,0 0 0,0-1 0,0 1 0,0 0 0,0 0 0,0 0 0,-1 0 0,1-1 0,0 1 0,0 0 0,0 0 0,0 0 0,0-1 0,0 1 0,0 0 0,0 0 0,0-1 0,0 1 0,-11 11 0,1 0 0,0 1 0,1 0 0,0 0 0,1 1 0,1 0 0,0 1 0,0-1 0,2 2 0,-8 24 0,13-38 0,0-1 0,0 1 0,0-1 0,0 1 0,0-1 0,1 1 0,-1-1 0,0 1 0,0-1 0,0 1 0,1-1 0,-1 1 0,0-1 0,1 0 0,-1 1 0,0-1 0,1 1 0,-1-1 0,0 0 0,1 1 0,-1-1 0,1 0 0,-1 0 0,1 1 0,-1-1 0,1 0 0,-1 0 0,1 0 0,-1 0 0,1 1 0,-1-1 0,1 0 0,-1 0 0,1 0 0,-1 0 0,1 0 0,-1 0 0,1 0 0,-1 0 0,1-1 0,-1 1 0,1 0 0,-1 0 0,1 0 0,-1 0 0,1-1 0,-1 1 0,1 0 0,-1-1 0,0 1 0,1-1 0,29-13 0,-13 3 0,-2-1 0,1 0 0,-1-2 0,-1 1 0,-1-2 0,0 0 0,0-1 0,-2 0 0,14-25 0,-91 157 0,64-111 0,0 0 0,0-1 0,1 1 0,0 0 0,0 0 0,0 0 0,0 0 0,1 0 0,0 0 0,0 7 0,0-12 0,0 1 0,0 0 0,1 0 0,-1-1 0,0 1 0,0 0 0,1-1 0,-1 1 0,1-1 0,-1 1 0,0 0 0,1-1 0,-1 1 0,1-1 0,-1 1 0,1-1 0,0 1 0,-1-1 0,1 0 0,-1 1 0,1-1 0,0 0 0,-1 1 0,1-1 0,0 0 0,0 0 0,0 1 0,2-1 0,-1 0 0,1-1 0,0 1 0,0 0 0,-1-1 0,1 0 0,0 1 0,-1-1 0,1 0 0,-1-1 0,4-1 0,8-5 0,-1-1 0,0 0 0,0-1 0,-1-1 0,-1 0 0,0-1 0,18-23 0,-4 0 0,35-63 0,-53 86 0,-1-1 0,1 1 0,-2-1 0,0 0 0,-1 0 0,0-1 0,-1 0 0,0 1 0,0-19 0,-4 38 0,0 0 0,-1 0 0,1-1 0,-2 1 0,1-1 0,0 0 0,-6 8 0,-7 18 0,7 0 0,1 0 0,1 0 0,2 1 0,0 51 0,-3 13 0,5-73-1019,3-41-1349,6-36-2285,-6 27-3055,-2 20 1643</inkml:trace>
</inkml:ink>
</file>

<file path=ppt/ink/ink1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1.6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 2018,'0'0'25976,"73"1"-24726,-25-8-738,12 1-448,4-3-288,3 2-2082,-3-4-2947,-2-2-5766</inkml:trace>
</inkml:ink>
</file>

<file path=ppt/ink/ink1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18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 14061,'0'2'10410,"0"0"-7751,1-1-33,10-1-512,4 0-1217,8 0-897,1 0 0,3-7 0,0 0 0,-3 2 0,0 3 0,-6 0-1954,-5-1-4388,-6-3-6438</inkml:trace>
</inkml:ink>
</file>

<file path=ppt/ink/ink1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18.8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1 18097,'0'0'8862,"-1"13"-6951,-10 52-76,-26 88 1,25-107-1610,10-40-225,-4 34 18,6-40-22,1 1 1,-1 0 0,0 0-1,1 0 1,-1-1 0,0 1-1,1 0 1,-1-1 0,1 1 0,-1 0-1,1-1 1,-1 1 0,1 0-1,-1-1 1,1 1 0,0-1-1,-1 1 1,1-1 0,0 1-1,-1-1 1,1 0 0,0 1-1,0-1 1,-1 0 0,1 0-1,0 1 1,0-1 0,0 0-1,-1 0 1,1 0 0,0 0-1,0 0 1,0 0 0,-1 0 0,1 0-1,0 0 1,0-1 0,0 1-1,-1 0 1,1 0 0,0-1-1,0 0 1,4 0-337,-1 0-1,1-1 1,-1 1 0,0-1 0,0 0-1,0-1 1,7-4 0,24-23-6255,-34 29 6218,28-28-7989</inkml:trace>
</inkml:ink>
</file>

<file path=ppt/ink/ink1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19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1 13004,'0'0'12236,"-24"62"-9642,18-34-416,-1 6-320,-1 3-961,-1 3-897,1 2 0,4 0 0,1 1 0,2-2 0,1-6-3395,0-8-6727</inkml:trace>
</inkml:ink>
</file>

<file path=ppt/ink/ink1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20.8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32 16207,'0'0'2002,"-9"-2"166,5 1-1951,0-1-44,1 1 0,0 0 0,0 1 0,0-1 0,0 1 0,0-1-1,-1 1 1,1 0 0,0 0 0,0 0 0,-1 1 0,1-1 0,0 1 0,0-1 0,0 1 0,0 0-1,-1 0 1,2 1 0,-1-1 0,0 1 0,0-1 0,0 1 0,1 0 0,-1 0 0,1 0 0,-1 1-1,1-1 1,-4 5 0,-1 7 124,0 0 0,1 0 0,1 1 0,0-1 0,1 1 0,1 0 0,0 1-1,1-1 1,0 0 0,2 1 0,-1-1 0,3 17 0,-2-29-267,1 0 1,-1 0-1,0 1 0,1-1 1,0 0-1,-1 0 1,1 0-1,0 0 0,1 0 1,-1-1-1,0 1 1,1 0-1,0 0 0,0-1 1,-1 1-1,2-1 1,-1 0-1,0 0 0,0 1 1,1-1-1,3 2 1,-1-2 54,-1 0 1,1 0 0,-1-1 0,1 0 0,0 0 0,-1 0 0,1-1 0,0 1 0,0-1 0,0 0 0,-1 0 0,9-2 0,2-1 103,0-1 0,0 0 0,0-1 0,-1 0 0,0-1 1,0-1-1,23-15 0,-25 13-189,0-1 0,0-1 0,-2 0 0,1 0 0,-1-1 0,-1 0 0,15-26 0,-21 33 0,-1 0 0,1-1 0,-1 1 0,0-1 0,-1 1 0,1-1 0,-1 0 0,0 0 0,-1 0 0,0-8 0,0 10 0,0 0 0,-1 1 0,0-1 0,0 1 0,0-1 0,-1 1 0,1 0 0,-1-1 0,1 1 0,-1 0 0,0 0 0,0 0 0,-1 0 0,1 1 0,-1-1 0,1 0 0,-1 1 0,-4-3 0,2 1-50,0 0 0,0 1-1,-1 0 1,1 0 0,-1 0 0,0 1 0,1 0 0,-1 0-1,0 0 1,-1 1 0,1 0 0,0 0 0,0 0 0,-1 1-1,1 0 1,0 0 0,0 1 0,-1-1 0,1 1 0,0 1-1,-10 3 1,10-3-185,-1 2-1,1-1 1,0 1-1,0 0 1,0 0-1,1 0 1,-1 1-1,1 0 1,0 0-1,0 0 1,1 1-1,0 0 1,0 0-1,0 0 0,0 0 1,1 0-1,0 1 1,-3 11-1,-3 19-8118</inkml:trace>
</inkml:ink>
</file>

<file path=ppt/ink/ink1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23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14926,'0'0'11232,"9"2"-9791,19 3-926,0-1 0,0-1 0,58-2 0,-57-2-504,1 1 0,-1 2 0,1 1 0,42 9-1,-71-12-35,1 1-1,0-1 1,0 1-1,-1-1 1,1 1-1,0 0 1,-1-1-1,1 1 1,-1 0-1,1 0 1,-1 0-1,1 0 1,-1 1-1,0-1 1,0 0-1,1 0 1,-1 1-1,1 1 1,-1-1 10,-1-1 1,0 0-1,0 0 1,0 0-1,0 0 1,0 0 0,0 0-1,0 0 1,0 0-1,-1 0 1,1 0-1,0 1 1,-1-1 0,1 0-1,0 0 1,-1 0-1,1-1 1,-1 1-1,0 0 1,1 0 0,-2 1-1,-5 6 13,0-2-1,-1 1 0,0-1 1,-15 10-1,21-16 18,-284 166 465,274-155-2739,29-12-1581,32-14-5323,-9-2-1381</inkml:trace>
</inkml:ink>
</file>

<file path=ppt/ink/ink1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23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12812,'0'0'15215,"24"53"-14671,4-48-224,5-2-192,4-3-31,-1 0-674,-3-4-3363,-5-14-2946</inkml:trace>
</inkml:ink>
</file>

<file path=ppt/ink/ink1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24.1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0 17072,'0'0'6801,"-10"9"-5071,-7 6-882,1 1-1,0 0 1,-15 21 0,28-33-794,-1 1 1,0 0 0,1 0-1,0 0 1,0 0-1,0 1 1,1-1 0,0 1-1,0-1 1,0 1-1,1 0 1,0 0 0,0 0-1,0 0 1,1 0 0,0 0-1,0 0 1,0 0-1,1-1 1,1 9 0,0-11-75,0 0 1,0 0-1,0 0 1,1-1-1,-1 1 1,1-1-1,-1 0 1,1 0-1,0 1 1,0-2-1,0 1 1,0 0-1,0-1 1,0 1-1,1-1 1,-1 0-1,0 0 1,1 0-1,-1 0 1,1-1-1,-1 0 1,1 1 0,3-1-1,3 0-924,1 1-1,-1-2 1,1 1-1,-1-1 1,1-1-1,16-4 1,5-10-4186,-4-3-1784</inkml:trace>
</inkml:ink>
</file>

<file path=ppt/ink/ink1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24.4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 13741,'0'0'6983,"-39"82"-4998,24-42-63,-1 5-96,5 3-769,3-2-641,7 1-287,1-4-97,4-11-2435,11-9-3971</inkml:trace>
</inkml:ink>
</file>

<file path=ppt/ink/ink1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43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0 10474,'0'0'20691,"10"59"-20498,-19-9-129,-2 7-32,-4 3 32,2-5-1217,4-4-2755,2-11-768,5-17 448,2-17-961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6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 26297,'0'0'6470,"78"-18"-6470,-37 18 0,0 0 0,3 0 0,-6 0 0,0 0 0,-8 0 0,-6-6 0,-7-4-6406</inkml:trace>
</inkml:ink>
</file>

<file path=ppt/ink/ink1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44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21 110 15567,'0'0'2925,"9"-8"-811,2-2-1662,0 2 0,1-1 1,0 2-1,0-1 0,0 2 0,1-1 0,0 2 0,1 0 1,23-6-1,0 3-16,0 1 0,1 2 0,0 1 0,-1 2 0,62 5 0,-96-2-375,0-1 1,0 0-1,0 1 1,0 0 0,0 0-1,0 0 1,0 0 0,0 0-1,0 1 1,0-1 0,-1 1-1,1-1 1,-1 1 0,5 4-1,-6-4 40,1 0-1,-1-1 1,0 1 0,0 0-1,0 0 1,0 0 0,-1 0-1,1 0 1,0 0 0,-1 0-1,1 0 1,-1 0 0,0 0-1,0 1 1,0-1 0,0 4-1,-2 1 99,1-1 0,-1 1 0,0 0 0,-1-1 0,0 1 0,0-1 0,0 0 0,-1 0 0,1 0 0,-2 0 0,-6 7 0,-67 59-199,16-17 0,106-52 0,-37-2 0,0-1 0,0 1 0,0 0 0,0 1 0,0-1 0,0 1 0,-1 1 0,1-1 0,-1 1 0,1 1 0,9 5 0,-14-7 0,1 0 0,-1 0 0,0 1 0,0-1 0,0 0 0,0 1 0,-1-1 0,1 1 0,-1-1 0,1 1 0,-1 0 0,0 0 0,0-1 0,0 1 0,0 0 0,-1 0 0,1 0 0,-1 0 0,0 0 0,0 0 0,0 0 0,0 0 0,0 0 0,-1 0 0,1 0 0,-1 0 0,0 0 0,0 0 0,0 0 0,-2 3 0,-1 2 0,0-1 0,-1 0 0,1 0 0,-2 0 0,1-1 0,-1 0 0,0 0 0,0 0 0,0-1 0,-1 0 0,0 0 0,-9 5 0,-11 4 0,-56 24 0,66-31 0,-1-1 0,0-1 0,0 0 0,0-1 0,0-1 0,-1-1 0,1 0 0,-1-2 0,1 0 0,-37-5 0,50 3 18,0-1 0,-1 1 0,1-1 0,0 0 0,1 0 0,-1-1 0,1 1 0,-8-8-1,11 9-29,-1 1 0,1-1-1,0 0 1,-1 1-1,1-1 1,0 0 0,0 1-1,0-1 1,1 0-1,-1 0 1,0 0-1,0-3 1,1 4-11,0 0 0,0 0 0,0 0 0,1 0 0,-1 0 0,0 0 0,0 0-1,1 0 1,-1 0 0,1 0 0,-1 0 0,1 0 0,-1 1 0,1-1 0,-1 0 0,1 0 0,0 1 0,-1-1 0,1 0 0,0 1 0,0-1-1,-1 1 1,1-1 0,0 1 0,0-1 0,0 1 0,1-1 0,49-16-9720,-27 10 2862,9-3-6694</inkml:trace>
</inkml:ink>
</file>

<file path=ppt/ink/ink1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44.6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 18898,'0'0'12214,"1"12"-10847,3 36-1436,-2 0 0,-3 0 1,-1 0-1,-3 0 1,-2 0-1,-23 84 0,26-123-1477,0-6-1281,1-7-4261,1-15-1053</inkml:trace>
</inkml:ink>
</file>

<file path=ppt/ink/ink1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44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0 128 12780,'0'0'4287,"3"-11"-406,-2 6-3565,0 1 0,1-1 1,-1 1-1,1-1 0,0 1 0,0 0 1,1-1-1,-1 1 0,1 0 0,0 1 1,0-1-1,0 0 0,0 1 0,1 0 1,0 0-1,-1 0 0,1 0 0,0 0 0,0 1 1,1 0-1,-1 0 0,0 0 0,1 0 1,7-1-1,31-7 239,2 2 0,-1 2 1,1 1-1,0 3 0,72 6 0,-109-4-499,0 1 0,0 0 0,0 0 0,-1 0-1,1 1 1,12 6 0,-18-8-51,-1 1-1,0-1 1,1 1-1,-1 0 1,0 0-1,1 0 1,-1 0 0,0 0-1,0 0 1,0 0-1,0 0 1,0 0-1,0 0 1,0 1-1,0-1 1,0 0-1,0 1 1,-1-1 0,1 0-1,-1 1 1,1-1-1,-1 1 1,1-1-1,-1 1 1,0 0-1,0-1 1,0 1-1,0-1 1,0 1-1,0-1 1,0 1 0,0-1-1,-1 1 1,1-1-1,-1 1 1,1-1-1,-1 1 1,1-1-1,-1 1 1,0-1-1,-1 2 1,-9 11-5,0 0 0,-1 0 0,0-1 0,-1-1 0,-1 0 0,0-1 0,-21 13 0,-6 7 0,34-26 0,-4 3 0,0 1 0,1 1 0,-19 20 0,28-28 0,0-1 0,-1 0 0,1 0 0,0 1 0,0-1 0,0 1 0,0-1 0,0 1 0,1-1 0,-1 1 0,0-1 0,1 1 0,-1 0 0,1-1 0,0 1 0,-1 0 0,1-1 0,0 1 0,0 0 0,0 0 0,0-1 0,1 1 0,-1 0 0,0-1 0,1 1 0,-1 0 0,1-1 0,-1 1 0,1-1 0,0 1 0,0-1 0,0 1 0,0-1 0,0 1 0,0-1 0,0 0 0,0 1 0,0-1 0,1 0 0,-1 0 0,0 0 0,2 1 0,92 47 136,-72-38-287,1 1 0,-1 1 0,-1 0 0,29 24 0,-37-25-4542,-4-6-7003</inkml:trace>
</inkml:ink>
</file>

<file path=ppt/ink/ink1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5.6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 6983,'0'0'22469,"3"13"-21268,-2-11-1157,1 6 95,0 1 1,0-1-1,-1 1 0,0-1 0,0 1 0,-1 0 0,0 0 0,-1-1 1,0 1-1,-2 12 0,-12 44 468,1-7-280,10-44-3373,2-18-3741,2-20 1881,1-4-1410</inkml:trace>
</inkml:ink>
</file>

<file path=ppt/ink/ink1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6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 11627,'0'0'14905,"4"10"-13918,-1-5-867,14 35 685,2-1 1,2-1 0,48 67-1,-68-104-787,0 1-1,0-1 1,0 1-1,0-1 1,0 0-1,1 0 1,-1 1-1,0-1 1,1 0 0,-1 0-1,1 0 1,-1-1-1,1 1 1,0 0-1,-1-1 1,1 1-1,0-1 1,-1 1-1,1-1 1,0 0-1,0 1 1,-1-1 0,1 0-1,0 0 1,0-1-1,2 1 1,-1-2 24,-1 1 0,1-1 1,-1 1-1,1-1 1,-1 0-1,0 0 0,0 0 1,0 0-1,0 0 0,0-1 1,-1 1-1,1 0 1,-1-1-1,3-3 0,1-7 91,0 1 0,0 0 0,-1-1-1,-1 0 1,4-26 0,-6 26-133,0-59 0,-1 69 0,0-1 0,0 1 0,0 0 0,-1-1 0,0 1 0,1 0 0,-1-1 0,-1 1 0,1 0 0,0 0 0,-1 0 0,1 0 0,-1 0 0,0 0 0,0 1 0,0-1 0,-3-2 0,4 7-597,1 0 0,-1 0 1,1 0-1,0 0 0,-1 0 0,1 1 0,0-1 0,1 0 1,-1 0-1,0 0 0,0 0 0,1 0 0,-1 0 0,3 4 1,6 2-6921,1-3-6026</inkml:trace>
</inkml:ink>
</file>

<file path=ppt/ink/ink1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6.3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9033,'0'0'23270,"3"10"-22859,6 39-296,6 88 0,-13-94-4106,-2-2-4292</inkml:trace>
</inkml:ink>
</file>

<file path=ppt/ink/ink1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6.7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0 117 14542,'0'0'7201,"1"-8"-4104,0 4-2817,0-1 0,0 0 0,1 1 1,0-1-1,0 1 0,0 0 0,0 0 1,0 0-1,1 0 0,0 0 0,0 0 1,0 1-1,0-1 0,0 1 0,1 0 1,0 0-1,-1 0 0,1 0 1,0 1-1,0 0 0,1-1 0,-1 2 1,0-1-1,1 0 0,7-1 0,8-3-204,0 2-1,0 0 1,0 1-1,0 1 1,1 1-1,26 2 1,-37-1-69,0 1 1,0 0-1,0 0 1,0 1-1,-1 1 1,1 0-1,0 0 1,-1 1-1,0 0 1,0 0-1,0 1 1,-1 1-1,1-1 1,11 11-1,-19-14-7,1-1 0,-1 1 0,1-1 0,-1 1 0,0 0 0,1-1 0,-1 1 0,0 0 0,0 0 0,-1 0 0,1 0 0,0 0 0,0 0 0,-1 0 0,0 0 0,1 0 0,-1 0 0,0 0 0,0 0 0,0 1 0,0-1 0,0 0 0,-1 0 0,1 0 0,-1 0 0,1 0 0,-1 0 0,0 0 0,1 0 0,-1 0 0,0 0 0,0-1 0,-1 1 0,1 0 0,0 0 0,-1-1 0,1 1 0,-1-1 0,-1 2 0,-9 7 0,0-1 0,0 0 0,-1-1 0,-21 10 0,8-4 0,20-10 0,0-1 0,1 0 0,-1 1 0,1-1 0,0 1 0,-7 8 0,11-11 0,1 0 0,-1-1 0,1 1 0,-1 0 0,1 0 0,-1 0 0,1 0 0,0-1 0,0 1 0,-1 0 0,1 0 0,0 0 0,0 0 0,0 0 0,0 0 0,0 0 0,0 0 0,0 0 0,0 0 0,0-1 0,1 1 0,-1 0 0,0 0 0,1 0 0,-1 0 0,0 0 0,1-1 0,-1 1 0,1 0 0,-1 0 0,1-1 0,0 1 0,-1 0 0,1-1 0,0 1 0,-1 0 0,1-1 0,0 1 0,0-1 0,0 1 0,-1-1 0,1 0 0,0 1 0,0-1 0,0 0 0,0 0 0,1 1 0,18 9 0,-5-3 0,0 1 0,-1 0 0,0 1 0,0 0 0,18 18 0,-21-16 102,-8-7-439,1 1 0,0-1 0,0 0 0,0 0 0,1 0 0,0-1 0,7 5 0</inkml:trace>
</inkml:ink>
</file>

<file path=ppt/ink/ink1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1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71 12684,'0'0'5659,"5"-10"-1896,20-32-352,-9 24 278,-15 18-3645,-1 0 1,0 0-1,1 0 1,-1 0-1,0 0 0,1 0 1,-1 0-1,0 0 0,0 0 1,1 0-1,-1 0 0,0 0 1,1 0-1,-1 1 0,0-1 1,0 0-1,1 0 0,-1 0 1,0 1-1,0-1 1,0 0-1,1 0 0,-1 0 1,0 1-1,0-1 0,0 0 1,0 0-1,1 1 0,-1-1 1,0 0-1,0 1 0,0-1 1,0 0-1,0 1 0,0-1 1,0 0-1,0 1 1,2 38 388,-2-32-379,-1 12-70,-1 0-1,-1 0 1,0 0 0,-2 0-1,0-1 1,-1 0 0,-12 26 0,-19 21-5139,35-70-2367,4-14 833</inkml:trace>
</inkml:ink>
</file>

<file path=ppt/ink/ink1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1.4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25 14414,'0'0'11675,"-3"11"-10528,2-9-1123,0 4 108,-1-1 0,1 1 0,0 0 0,0 0 0,0 0 0,1 0 0,0 0 0,0 0 1,0 1-1,1-1 0,0 0 0,0-1 0,1 1 0,0 0 0,0 0 0,4 8 0,3 0-48,0 0 0,1 0-1,14 13 1,-21-23-15,0 0-1,1-1 1,-1 0-1,1 0 1,0 0-1,0 0 1,0 0-1,0-1 1,0 0-1,1 0 1,-1 0-1,1 0 0,-1-1 1,1 0-1,8 1 1,-10-2-13,-1 0 0,1-1 0,0 0 0,0 0 0,-1 0 0,1 0-1,0 0 1,-1-1 0,1 1 0,-1-1 0,0 1 0,1-1 0,-1 0 0,0 0 0,0 0 0,0 0 0,0 0 0,2-5 0,29-50 684,-28 48-712,0-2-28,0 0 0,0 0 0,0 0 0,-2 0 0,1-1 0,-2 0 0,1 0 0,-2 1 0,1-1 0,-2-1 0,0-13 0,-3 21 89,0 11 1,0 14-984,3-18-14,0 5-2306,13-3-16965</inkml:trace>
</inkml:ink>
</file>

<file path=ppt/ink/ink1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1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22325,'0'0'10442,"10"59"-10442,-7-39 0,-1 2 0,0-4 0,-1 2 0,2-4 0,-1-2-1377,-2-2-1922,0-3-2435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8.3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63 15054,'-4'13'2285,"2"-6"-2076,-3 9-140,0 0-1,1 0 0,1 0 1,1 0-1,-2 26 0,5-41-197,-1 0 0,0 0 0,0 1 0,0-1-1,1 0 1,-1 0 0,1 0 0,-1 1 0,1-1-1,-1 0 1,1 0 0,0 0 0,0 0 0,-1 0 0,1 0-1,0 0 1,0 0 0,0-1 0,0 1 0,0 0-1,0 0 1,0-1 0,0 1 0,0-1 0,1 1 0,-1-1-1,0 1 1,0-1 0,0 0 0,1 1 0,-1-1-1,0 0 1,0 0 0,1 0 0,-1 0 0,0 0 0,0 0-1,2-1 1,2 1-361,0-1 0,-1 0 0,1 0-1,-1 0 1,1 0 0,-1-1 0,1 0 0,-1 0-1,7-4 1,-1-2 383,0 0 0,0-1 0,-1 0 1,0-1-1,0 0 0,-1 0 0,12-21 0,9-27 2390,-5-2 6726,-19 80-1499,-3-8-7418,1-1 1,1 1 0,0-1 0,1 1-1,11 20 1,-4-24-2164,-2-5-3545</inkml:trace>
</inkml:ink>
</file>

<file path=ppt/ink/ink1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2.2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73 9897,'0'0'17564,"-1"-8"-15066,-2-27-533,3 34-1941,1 1 1,-1-1 0,0 0 0,0 0 0,0 0 0,1 0 0,-1 1 0,0-1 0,1 0 0,-1 0 0,0 1 0,1-1 0,-1 0-1,1 1 1,-1-1 0,1 0 0,0 1 0,-1-1 0,1 1 0,0-1 0,-1 1 0,1-1 0,0 1 0,0-1 0,-1 1 0,1 0 0,0-1-1,1 1 1,23-4 97,-21 3-123,26-2 1,0 0 0,0 2 0,52 5 0,-81-4 0,1 0 0,-1 0 0,0 0 0,1 0 0,-1 0 0,0 0 0,0 1 0,1-1 0,-1 1 0,0-1 0,0 1 0,1-1 0,-1 1 0,0-1 0,0 1 0,0 0 0,0 0 0,0 0 0,0-1 0,0 1 0,0 0 0,0 0 0,-1 1 0,1-1 0,0 0 0,-1 0 0,1 0 0,-1 0 0,1 0 0,-1 1 0,1-1 0,-1 0 0,0 1 0,1-1 0,-1 0 0,0 0 0,0 1 0,0-1 0,0 0 0,0 1 0,-1-1 0,1 0 0,0 1 0,-1 1 0,-1 2 0,0 0 0,0-1 0,-1 1 0,1-1 0,-1 0 0,0 1 0,0-1 0,-1 0 0,1-1 0,-5 4 0,-38 26 0,36-28 0,1 1 0,-1 0 0,1 1 0,1 0 0,-1 1 0,-8 10 0,17-18 0,0 0 0,0 0 0,-1 0 0,1 1 0,0-1 0,0 0 0,0 0 0,0 0 0,0 1 0,0-1 0,0 0 0,-1 0 0,1 1 0,0-1 0,0 0 0,0 1 0,0-1 0,0 0 0,0 0 0,0 1 0,0-1 0,0 0 0,1 0 0,-1 1 0,0-1 0,0 0 0,0 0 0,0 1 0,0-1 0,0 0 0,0 0 0,1 0 0,-1 1 0,0-1 0,0 0 0,0 0 0,0 0 0,1 1 0,-1-1 0,0 0 0,1 0 0,15 6 0,29-3 0,-35-3 0,-1 2 17,1-1 0,-1 1 1,1 0-1,-1 1 0,0 0 0,0 1 1,-1-1-1,1 2 0,-1-1 0,0 1 1,13 10-1,-16-11-92,-1 0 1,1 1-1,-1-1 0,0 1 1,0 0-1,0 0 0,0 1 1,-1-1-1,0 1 0,0-1 1,-1 1-1,0 0 0,0 0 1,0 0-1,0 1 0,-1-1 1,0 0-1,0 10 0</inkml:trace>
</inkml:ink>
</file>

<file path=ppt/ink/ink1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1:37.0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0 292 10698,'7'-9'3705,"-7"8"-3694,106-140 2593,-86 116-2541,2 2 0,0 0 0,48-37 0,-69 59-49,0 0 0,1 0 1,-1 0-1,1 0 1,-1 0-1,1 1 0,-1-1 1,1 0-1,0 1 0,-1-1 1,1 1-1,0 0 1,0-1-1,3 1 0,-5 0 18,1 0 1,0 1-1,-1-1 0,1 0 0,0 1 0,-1-1 0,1 0 0,-1 1 0,1-1 0,0 1 0,-1-1 1,1 1-1,-1-1 0,1 1 0,-1-1 0,1 1 0,-1-1 0,0 1 0,1 0 0,-1-1 0,0 1 0,1 0 1,-1-1-1,0 2 0,2 5 283,-1 1 1,-1-1 0,1 1-1,-1-1 1,-2 12-1,2 0 25,-5 43 396,2-48-1113,2-1 0,0 1 0,1 0-1,0 0 1,3 15 0</inkml:trace>
</inkml:ink>
</file>

<file path=ppt/ink/ink1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1:37.7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83 17104,'9'-3'1532,"45"-19"-536,61-20 139,-102 38-910,0 0 1,1 1 0,-1 1-1,1 0 1,-1 1 0,24 1-1,-35 1-218,-1-1-1,1 0 1,-1 1-1,0-1 1,1 1 0,-1 0-1,0-1 1,0 1-1,1 0 1,-1 0-1,0-1 1,0 1-1,0 0 1,0 0-1,0 0 1,0 0-1,0 1 1,-1-1-1,1 0 1,0 0-1,0 1 1,-1-1-1,1 0 1,-1 0-1,1 1 1,-1-1-1,0 1 1,0-1-1,1 0 1,-1 1-1,0-1 1,0 1-1,0-1 1,0 1-1,-1-1 1,1 0-1,-1 2 1,0 6 109,0-1 0,-1 0 1,0 0-1,-1 0 0,-3 9 0,-8 9 621,-30 45 0,33-57-602,1 1 0,0 0 1,1 1-1,1 0 0,0 0 0,2 1 0,-1-1 1,-4 27-1,10-42-140,1 0-1,0 0 1,0 0 0,0 0-1,0 0 1,0 0 0,0 0 0,0 0-1,0 0 1,0-1 0,0 1-1,1 0 1,-1 0 0,0 0 0,1 0-1,-1 0 1,1 0 0,-1 0-1,1 0 1,-1-1 0,1 1 0,-1 0-1,1 0 1,0-1 0,-1 1-1,1-1 1,0 1 0,0 0-1,-1-1 1,1 1 0,0-1 0,0 0-1,2 1 1,-1 0-188,1-1 0,0 1-1,0-1 1,0 0 0,0 0 0,0 0 0,-1-1-1,1 1 1,0-1 0,0 0 0,4-1 0,37-20-4585</inkml:trace>
</inkml:ink>
</file>

<file path=ppt/ink/ink1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1:38.5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12332,'0'0'10361,"11"-6"-9298,35-15-236,-44 21-802,0 0-1,-1 0 0,1 0 1,0 0-1,0 0 0,0 0 1,-1 1-1,1-1 0,0 1 1,0 0-1,-1-1 0,1 1 0,0 0 1,-1 0-1,1 0 0,-1 0 1,1 0-1,-1 0 0,1 1 1,-1-1-1,0 0 0,0 1 1,0-1-1,1 2 0,24 40 298,-24-38-243,7 11 25,-9-13-138,1-1 1,0 1-1,0 0 1,0-1 0,0 1-1,1-1 1,-1 1-1,1-1 1,-1 0-1,1 0 1,0 0 0,0 0-1,0 0 1,0 0-1,0 0 1,0-1-1,1 1 1,-1-1 0,0 1-1,1-1 1,-1 0-1,1 0 1,0 0-1,-1 0 1,1-1 0,0 1-1,-1-1 1,1 1-1,0-1 1,0 0-1,4-1 1,-5 1 4,-1 0 1,1 0-1,0 0 1,-1 0-1,1 0 1,-1 0-1,1 1 1,-1-1-1,1 0 1,-1 1-1,1-1 1,-1 1 0,1-1-1,-1 1 1,1 0-1,-1 0 1,0 0-1,1 0 1,-1 0-1,0 0 1,0 0-1,0 0 1,0 0-1,0 0 1,0 1-1,1 0 1,-1 3-2,1 0 0,-1 0 1,0 0-1,-1 0 1,1 0-1,-1-1 1,-1 8-1,1-11 32,0 9 195,0 0-1,-1-1 0,-1 1 0,0-1 0,0 0 1,-1 1-1,0-1 0,-7 15 0,8-20-75,0-1 0,0 1 0,0-1 0,0 0 0,-1 0 0,1 0 1,-1 0-1,0 0 0,1 0 0,-1-1 0,-1 0 0,1 1 0,0-1 0,0 0 0,-1-1 0,1 1 0,-1 0 0,0-1 0,1 0 0,-1 0 0,0 0 0,0 0 0,-7 0 0,10-1-222,0-1 0,0 1 0,0 0 0,0 0 0,0-1 0,0 1 0,0 0 0,0-1 0,0 1 0,0-1 0,0 1 0,1-1 0,-1 0 0,0 1 0,0-1 0,0 0 0,1 0 0,-1 1 0,0-1 0,1 0 0,-1 0 0,1 0 0,-1 0 0,1 0 0,-1 0 0,1 0 0,0 0 0,-1 0 0,1 0 0,0 0 0,0 0 0,0 0 0,0 0-1,0 0 1,0 0 0,0 0 0,0 0 0,0 0 0,1-2 0,-2-24-6054</inkml:trace>
</inkml:ink>
</file>

<file path=ppt/ink/ink1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2:53.2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 6118,'0'0'3395,"55"-9"-3363,-38 9 0,-4 0-32,2 0 0,-2 0-64,-2 3-737,-6-2-1505</inkml:trace>
</inkml:ink>
</file>

<file path=ppt/ink/ink1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1:39.3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11691,'0'0'12262,"-3"8"-10874,-6 13-689,1-3-285,0 1 1,1 0-1,1 1 0,1 0 0,1 0 0,-3 24 0,7-42-406,0-1-1,0 0 0,0 0 0,0 0 1,0 0-1,1 0 0,-1 0 0,0 0 1,0 0-1,1 0 0,-1 0 1,0 0-1,1 0 0,-1 0 0,1-1 1,-1 1-1,1 0 0,0 0 0,-1 0 1,1 0-1,0-1 0,0 1 0,0 0 1,-1-1-1,1 1 0,1 0 0,0 0 11,1-1-1,-1 1 0,0-1 0,0 0 1,0 0-1,0 1 0,0-1 0,0-1 1,0 1-1,0 0 0,1 0 0,2-2 0,1 0-357,0 0-1,0 0 0,0-1 0,0 1 0,-1-1 0,1-1 0,-1 1 0,7-6 1,-7 3-1502,1 0 0,-1-1 0,0 1 1,7-15-1,-1-4-6016</inkml:trace>
</inkml:ink>
</file>

<file path=ppt/ink/ink1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1:39.6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8712,'0'0'15599,"-18"74"-14414,16-39-480,2 2-481,0 2-160,0-8-1762,0-11-6149</inkml:trace>
</inkml:ink>
</file>

<file path=ppt/ink/ink1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2:53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13997,'0'0'385</inkml:trace>
</inkml:ink>
</file>

<file path=ppt/ink/ink1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18.8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18481,'0'0'10923,"10"76"-9994,-10-37-609,0 3-256,0-2 32,0-3-64,0-3-448,0-10-833,2-5-1410,-1-6-960,-1-9-1058</inkml:trace>
</inkml:ink>
</file>

<file path=ppt/ink/ink1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19.3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83 9097,'0'0'8450,"0"-9"-3699,-1 7-4562,1 0 0,0 0 0,-1-1 0,1 1 0,0 0 0,1-1-1,-1 1 1,0 0 0,1 0 0,-1-1 0,1 1 0,0 0 0,0 0 0,0 0-1,0 0 1,0 0 0,0 0 0,0 0 0,1 0 0,-1 0 0,1 1-1,-1-1 1,1 0 0,0 1 0,-1 0 0,1-1 0,0 1 0,0 0-1,0 0 1,0 0 0,0 0 0,1 0 0,-1 0 0,0 1 0,0-1 0,5 0-1,10-2 119,0 0 0,0 1 0,0 0 0,0 2 0,19 1 0,-31-1-313,0 0 1,0 1 0,-1-1-1,1 1 1,0 0 0,0 0-1,-1 1 1,1-1 0,0 1-1,-1 0 1,0 0 0,1 1-1,-1-1 1,0 1 0,0 0 0,-1 0-1,1 0 1,0 1 0,-1-1-1,0 1 1,0 0 0,3 5-1,-5-7 5,0 1-1,0-1 1,0 1 0,0 0-1,-1-1 1,0 1-1,1-1 1,-1 1-1,0 0 1,0 0-1,0-1 1,-1 1-1,1-1 1,0 1 0,-1 0-1,0-1 1,0 1-1,0-1 1,0 1-1,0-1 1,0 1-1,-1-1 1,1 0-1,-1 0 1,1 0 0,-1 0-1,0 0 1,-3 3-1,-4 2 104,1-1-1,-1 0 0,0 0 1,-1-1-1,-16 7 0,26-12-103,-1 0-1,1 0 1,0 1-1,0-1 1,0 0-1,0 0 1,-1 1-1,1-1 1,0 0-1,0 0 0,0 0 1,0 1-1,0-1 1,0 0-1,0 1 1,0-1-1,0 0 1,0 0-1,0 1 1,0-1-1,0 0 1,0 0-1,0 1 1,0-1-1,0 0 1,0 0-1,0 1 1,0-1-1,1 0 1,-1 0-1,0 1 1,0-1-1,0 0 0,0 0 1,0 0-1,1 1 1,-1-1-1,0 0 1,0 0-1,0 0 1,1 0-1,-1 1 1,0-1-1,0 0 1,1 0-1,-1 0 1,0 0-1,0 0 1,1 0-1,11 9-79,0-2-34,0 0 0,0 2-1,-1-1 1,0 1 0,0 1 0,18 22 0,-26-29 129,-1 0 0,1 1 0,-1 0 0,0-1 0,0 1 0,-1 0 1,1 0-1,-1 0 0,0 0 0,0 0 0,0 1 0,0-1 0,-1 0 1,1 0-1,-1 0 0,0 1 0,-1-1 0,1 0 0,-1 0 0,0 1 0,0-1 1,0 0-1,0 0 0,-1 0 0,0 0 0,1-1 0,-2 1 0,-2 4 1,0-2 55,1 0 0,-2 0 0,1-1 0,-1 0 1,0 0-1,0 0 0,0-1 0,-1 0 1,1 0-1,-1 0 0,0-1 0,0 0 0,0-1 1,-14 4-1,8-3 31,0-1-1,0 0 1,0-1 0,-1 0 0,1-1-1,0-1 1,-23-3 0,31 3-100,-1-1 0,1 1 0,0-1 0,0 0 0,1-1 0,-10-5 0,12 7 0,0 0 0,0 0 0,1-1 0,-1 1 0,0-1 0,1 0 0,-1 1 0,1-1 0,-1 0 0,1 0 0,0 0 0,0 0 0,0 0 0,0 0 0,0 0 0,0 0 0,1 0 0,-2-4 0,3 6-20,-1-1 0,0 1 0,0-1 0,0 0 0,0 1 0,1-1 0,-1 1 0,0-1 0,1 1 0,-1-1 0,0 1 0,1 0 0,-1-1 0,0 1 0,1-1 0,-1 1 0,1 0 0,-1-1 0,1 1 0,-1 0 0,1 0 0,-1-1 0,1 1 0,-1 0 0,1 0 0,-1 0 0,1-1 0,-1 1 0,1 0 0,0 0 0,-1 0 0,1 0 0,0 0 0,26 0-2344,-19 0 748,20-1-5356,5-3-3913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1.4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15791,'0'0'12481,"3"9"-11750,1 5-528,-2-1 0,1 1 0,-2-1-1,0 1 1,0 0 0,-3 21-1,-17 92 345,15-105-473,4-11 46,5-10 97,14-20 368,19-34 217,79-129-802,-117 182 0,0 0 0,0 0 0,0 1 0,0-1 0,0 0 0,0 0 0,0 0 0,0 1 0,0-1 0,0 0 0,0 0 0,1 0 0,-1 0 0,0 1 0,0-1 0,0 0 0,0 0 0,0 0 0,0 0 0,1 0 0,-1 1 0,0-1 0,0 0 0,0 0 0,0 0 0,1 0 0,-1 0 0,0 0 0,0 0 0,0 0 0,0 0 0,1 0 0,-1 0 0,0 0 0,0 0 0,0 0 0,1 0 0,-1 0 0,0 0 0,0 0 0,0 0 0,1 0 0,-1 0 0,0 0 0,0 0 0,0 0 0,0 0 0,1 0 0,-1 0 0,0 0 0,0-1 0,0 1 0,0 0 0,0 0 0,1 0 0,-1 0 0,0 0 0,0-1 0,0 1 0,0 0 0,0 0 0,0 0 0,0 0 0,0-1 0,1 1 0,-1 0 0,1 28 0,-7 35 0,3-44 0,-4 19 0,-2 67 0,9-105 0,0 1 0,1 0 0,-1 0 0,0-1 0,1 1 0,-1 0 0,0-1 0,1 1 0,-1 0 0,1-1 0,-1 1 0,1 0 0,0-1 0,-1 1 0,1-1 0,-1 1 0,1-1 0,0 1 0,-1-1 0,1 0 0,0 1 0,0-1 0,-1 0 0,1 0 0,0 1 0,0-1 0,0 0 0,-1 0 0,1 0 0,0 0 0,0 0 0,0 0 0,-1 0 0,1 0 0,0 0 0,0-1 0,-1 1 0,1 0 0,0 0 0,1-1 0,36-12 0,-25 3 0,0 1 0,0-2 0,-1 0 0,0 0 0,-1-1 0,0 0 0,-1-1 0,0-1 0,-1 1 0,-1-1 0,0-1 0,11-29 0,-34 78 0,10-24 0,-1 1 0,1 0 0,1 0 0,0 0 0,1 1 0,0 0 0,0-1 0,-1 25 0,5-36 0,-1 1 0,0-1 0,0 0 0,0 1 0,1-1 0,-1 1 0,0-1 0,0 0 0,1 1 0,-1-1 0,0 0 0,1 1 0,-1-1 0,0 0 0,1 0 0,-1 1 0,0-1 0,1 0 0,-1 0 0,1 0 0,-1 1 0,0-1 0,1 0 0,-1 0 0,1 0 0,-1 0 0,1 0 0,-1 0 0,1 0 0,-1 0 0,0 0 0,1 0 0,-1 0 0,1 0 0,-1 0 0,1-1 0,-1 1 0,0 0 0,1 0 0,-1 0 0,1-1 0,-1 1 0,0 0 0,1 0 0,-1-1 0,0 1 0,1-1 0,19-11 0,-6 0 0,-1 0 0,-1 0 0,0-1 0,-1-1 0,0 0 0,-1-1 0,-1 0 0,0 0 0,-1-1 0,0 0 0,7-26 0,-40 111 0,11-34 0,-15 60 0,29-95 0,0 0 0,-1 1 0,1-1 0,0 0 0,0 1 0,0-1 0,0 1 0,0-1 0,0 0 0,0 1 0,0-1 0,0 1 0,0-1 0,0 1 0,0-1 0,0 0 0,0 1 0,0-1 0,0 1 0,0-1 0,0 0 0,1 1 0,-1-1 0,0 0 0,0 1 0,0-1 0,1 0 0,-1 1 0,0-1 0,1 0 0,-1 1 0,0-1 0,0 0 0,1 0 0,-1 0 0,1 1 0,-1-1 0,1 0 0,17-5 0,18-18 0,-23 13 0,-10 6 0,0 1 0,1 0 0,-1 0 0,1 0 0,0 1 0,0-1 0,0 1 0,0 0 0,0 0 0,0 0 0,7-1 0,-10 4 0,0 0 0,0 0 0,0 0 0,0 1 0,0-1 0,-1 0 0,1 0 0,0 1 0,-1-1 0,1 1 0,-1-1 0,1 0 0,-1 1 0,0-1 0,0 1 0,0-1 0,1 1 0,-1-1 0,-1 1 0,1-1 0,0 3 0,-1-2 0,1 0 0,0 0 0,0 0 0,1 0 0,-1 0 0,0 0 0,1 0 0,-1 0 0,1 0 0,0 0 0,-1 0 0,1 0 0,2 4 0,1-6 0,0 0 0,0 0 0,0 0 0,-1 0 0,1 0 0,0-1 0,0 1 0,0-1 0,-1 0 0,1-1 0,-1 1 0,1 0 0,-1-1 0,1 0 0,5-4 0,10-3 0,-5 4 0,1 1 0,-1 0 0,1 2 0,-1-1 0,1 2 0,27 0 0,-42 0 0,1 1 0,-1-1 0,1 1 0,-1-1 0,0 0 0,0 1 0,1-1 0,-1 1 0,0-1 0,0 0 0,0 1 0,1-1 0,-1 0 0,0 1 0,0-1 0,0 0 0,0 1 0,0-1 0,0 0 0,-1 1 0,1-1 0,0 1 0,0-1 0,0 0 0,-1 1 0,1-1 0,-1 0 0,-6-26 0,5 22 0,-1-10 0,1-2 0,0 1 0,1-30 0,1 40 0,42 4 0,-2 4-168,12 1-3470,-17-3-5528</inkml:trace>
</inkml:ink>
</file>

<file path=ppt/ink/ink1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19.6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7527,'0'0'23671,"0"52"-22647,0-19-479,0 1-545,0 2 0,-2-2 0,2-2 0,0-4-512,0-2-1154,0-7-544,-1-3-929,-1-5-769,-3-9-2178</inkml:trace>
</inkml:ink>
</file>

<file path=ppt/ink/ink1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0.0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0 109 17969,'0'0'3091,"4"-11"587,-2 6-3434,1 0-1,-1 0 1,1 0 0,-1 0 0,1 1-1,1-1 1,-1 1 0,1 0-1,-1-1 1,1 2 0,1-1 0,-1 0-1,0 1 1,1 0 0,0 0-1,-1 0 1,1 1 0,0-1 0,1 1-1,-1 0 1,0 1 0,9-2-1,9-2 331,1 1 0,34-1-1,-52 5-547,0-1-1,0 1 1,0 1-1,1-1 1,-1 1-1,0 0 1,0 0-1,0 1 1,0 0-1,0 0 1,0 0-1,-1 0 1,1 1-1,7 5 1,-11-6-22,0 0 0,0 1 0,-1-1 0,1 0 0,-1 0 0,1 1 0,-1-1 0,0 1 0,0-1 0,0 1 0,0-1 0,-1 1 0,1 0 0,0-1-1,-1 1 1,0 0 0,0 0 0,0-1 0,0 1 0,0 0 0,-1-1 0,1 1 0,-1 0 0,0-1 0,1 1 0,-1 0 0,0-1 0,-1 1 0,1-1 0,0 0 0,-1 1 0,1-1 0,-3 3 0,-7 8 31,0 1 0,-1-1 0,-1-1 1,-14 12-1,13-12-26,7-6-9,2-2 0,0 0 0,1 0 0,0 1 0,-1-1 0,2 1 0,-5 7 0,7-11 0,0 0 0,1 0 0,0 1 0,-1-1 0,1 0 0,0 0 0,-1 1 0,1-1 0,0 0 0,0 1 0,0-1 0,0 0 0,0 1 0,1-1 0,-1 0 0,0 1 0,0-1 0,1 0 0,-1 0 0,1 1 0,0-1 0,-1 0 0,1 0 0,0 0 0,-1 0 0,1 0 0,0 0 0,0 0 0,0 0 0,0 0 0,0 0 0,0 0 0,0-1 0,2 2 0,144 97-59,-121-88-1899,-7-9-4374,4-2-8413</inkml:trace>
</inkml:ink>
</file>

<file path=ppt/ink/ink1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04.1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2088 146 7335,'-180'-47'32,"-206"-26"0,280 60 1520,-1 5 0,1 4 0,-150 14 1,207-4-1147,1 3 1,-1 2-1,2 1 1,-1 3-1,2 2 1,0 2 0,2 2-1,0 2 1,1 1-1,1 3 1,2 1-1,-53 48 1,64-50-252,1 3-1,1 0 0,2 1 1,1 2-1,1 0 1,2 1-1,1 2 1,2 0-1,1 1 1,2 0-1,1 2 0,2-1 1,2 2-1,2-1 1,-8 76-1,16-89-145,0 1 1,2-1-1,0 0 0,2 0 0,1-1 0,1 1 0,1-1 1,1 0-1,1-1 0,1 1 0,1-2 0,1 0 1,1 0-1,1-1 0,1-1 0,0 0 0,2-1 0,0-1 1,1 0-1,1-2 0,1 0 0,0-1 0,1-1 1,28 15-1,-6-9 14,0-1 1,1-3-1,1-1 1,0-2 0,1-2-1,0-2 1,88 5-1,-27-11 528,0-4 0,146-20 1,-107-1-32,-2-6 0,-1-6 1,-2-7-1,-1-6 1,260-126-1,-319 129-312,-1-3 0,89-70 0,-135 90-173,-1-1 0,-1-2 0,-2-1 1,-1-1-1,-2-2 0,46-71 1,-64 88 2,0-1 0,-1 1 0,-1-2 1,0 1-1,-2-1 0,0 0 1,-1 0-1,-1-1 0,-1 1 0,0-1 1,-2-24-1,-1 30 2,-1 0 1,-1-1-1,0 1 1,0 1-1,-2-1 1,0 0-1,0 1 1,-1 0-1,-1 1 1,0-1-1,0 1 1,-2 0-1,1 1 1,-1 0-1,-1 0 1,-11-9-1,-3 1-16,-2 0-1,0 2 1,-1 0-1,0 2 1,-2 1-1,0 2 1,0 0-1,-1 2 1,0 1-1,-48-7 0,-8 4-294,-1 3 0,-136 4 0,-18 25-3149,85 5-2294,65-10-2571</inkml:trace>
</inkml:ink>
</file>

<file path=ppt/ink/ink1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05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2647 156 14958,'-55'-25'75,"0"3"-1,-1 2 1,-1 2-1,-1 3 1,-93-12 0,-300-1-550,319 27 600,1 6 0,0 6 0,-247 53-1,308-46 246,1 3 0,0 3 0,2 3 0,1 3 0,1 2-1,2 4 1,2 2 0,-96 78 0,126-89-176,3 1 0,0 1 0,2 1-1,1 2 1,1 0 0,2 2 0,2 0 0,0 2-1,-20 54 1,31-66-154,1 0 1,2 0-1,0 1 0,1 0 0,2 0 0,1 0 0,0 1 1,2-1-1,1 0 0,1 1 0,1-1 0,1 0 1,2 0-1,0-1 0,1 0 0,12 25 0,-4-19-42,2 0-1,1-1 0,2-1 1,1 0-1,0-2 0,2 0 1,1-2-1,2 0 1,0-2-1,1-1 0,1-1 1,53 29-1,-29-23-16,1-2-1,1-2 1,0-3-1,2-2 0,0-2 1,105 12-1,-56-18 397,-1-5-1,1-5 1,-1-4 0,0-5-1,200-45 1,-151 13 335,-3-5 0,-1-7 1,176-92-1,-243 103-497,-1-2-1,124-95 1,-169 111-193,0-2 1,-2-2-1,-2 0 0,-1-2 1,-1-2-1,-3-1 0,28-46 0,-44 62-10,0-1-1,-2 1 1,0-1 0,-2-1-1,0 0 1,-2 0-1,0 0 1,-2 0-1,-1-1 1,-1-31 0,-1 39 19,-2 0 0,0 0 1,-1 0-1,-1 1 1,0-1-1,-1 1 1,-1 0-1,-1 0 0,0 1 1,-1 0-1,0 0 1,-1 0-1,-1 1 0,0 1 1,-19-19-1,6 12-11,0 1-1,-2 1 0,0 2 1,-1 0-1,0 1 0,-1 2 1,-1 1-1,0 1 0,0 2 1,-1 0-1,-49-7 0,-2 5-388,0 3 0,0 4 0,-97 7 0,-380 65-7062,277-15-1863</inkml:trace>
</inkml:ink>
</file>

<file path=ppt/ink/ink1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1.2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1 878 12940,'0'0'3465,"13"-2"-2659,55-15 48,0-3 1,94-42-1,-66 24-497,47-16 30,1358-496 2749,-1412 519-2996,236-72 617,-373 118-8257,20-3 699</inkml:trace>
</inkml:ink>
</file>

<file path=ppt/ink/ink1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1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1236 14350,'0'0'4895,"9"9"-4137,-3-2-598,0-1 0,0-1 0,0 1 1,1-1-1,0 0 0,0 0 0,0-1 0,0 0 0,1 0 0,-1-1 1,1 0-1,0 0 0,11 2 0,137 23 540,1-6-1,0-7 1,227-7-1,-128-21-21,345-63-1,-98-8 1887,676-95-2282,-860 127-256,-3-13 1,358-124 0,245-149 747,-855 314-443,105-44 344,-139 54-632,-1-1 1,0-1-1,35-27 1,-59 38-201,1 1 1,-1-1-1,0 0 1,0 0-1,0-1 0,-1 1 1,0-1-1,0 0 1,0-1-1,-1 1 1,0 0-1,0-1 1,2-10-1,-2 6-1769,-1-1-1,0 1 0,-1-1 1,-1-15-1,-1-16-8814</inkml:trace>
</inkml:ink>
</file>

<file path=ppt/ink/ink1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2.5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1 244 12075,'6'-26'2077,"1"-6"10,2 0 1,1 1-1,1 0 0,19-35 1,-30 64-1907,1 0 1,0 0-1,1 1 0,-1-1 1,0 0-1,1 0 1,-1 0-1,1 1 1,-1-1-1,1 1 1,0-1-1,-1 1 1,1 0-1,3-2 1,-5 3-140,1 0 0,0 0 1,-1 0-1,1 0 0,0 0 1,-1 0-1,1 1 1,0-1-1,-1 0 0,1 0 1,-1 0-1,1 1 0,0-1 1,-1 0-1,1 1 0,-1-1 1,1 0-1,-1 1 1,1-1-1,-1 1 0,1-1 1,-1 1-1,0-1 0,1 1 1,-1-1-1,0 1 0,1-1 1,-1 1-1,0-1 1,1 2-1,2 6 26,-1 0-1,1 1 1,-1-1 0,-1 1-1,2 13 1,-3 326-115,-5-154-5751,18-223 2109,-6 0 339,8-57 0,-8 6-2944</inkml:trace>
</inkml:ink>
</file>

<file path=ppt/ink/ink1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2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4 154 11499,'0'0'10677,"-1"16"-9754,0 6-561,0 30 636,7 81 0,-5-119-871,1 1 1,0-1-1,1 0 1,1 0-1,1 0 0,0 0 1,0-1-1,1 0 0,1 0 1,0 0-1,13 15 1,-18-24-69,1-1 1,0 0-1,0 0 1,0 0 0,0 0-1,1-1 1,-1 1 0,1-1-1,-1 0 1,1 0-1,0 0 1,0-1 0,0 1-1,0-1 1,0 0 0,0 0-1,6 1 1,-6-3 69,0 1 0,-1 0 0,1-1 0,0 0 0,0 0 1,-1 0-1,1-1 0,0 1 0,-1-1 0,1 0 0,-1 0 0,0 0 0,1 0 1,-1 0-1,4-5 0,2-3 128,0-1-1,0 0 1,-1 0 0,0-1 0,-1 0-1,0 0 1,-1-1 0,0 0 0,4-14-1,0-9-247,-2-1-1,-1 1 0,-2-1 0,-1 0 1,-2 0-1,-2 0 0,-1-1 1,-7-43-1,-3 42-8,11 38 0,0 0 0,-1 0 0,1 0 0,0 0 0,0 0 0,-1 0 0,1 0 0,-1 0 0,1 0 0,-1 0 0,0 0 0,1 0 0,-1 1 0,0-1 0,1 0 0,-1 0 0,0 1 0,0-1 0,0 0 0,1 1 0,-1-1 0,0 1 0,0-1 0,0 1 0,0 0 0,0-1 0,0 1 0,0 0 0,0 0 0,0-1 0,-1 1 0,0 0 0,1 1-5,0 0 0,0 0 0,0-1 0,0 1 0,0 0 0,0 0 0,0 0 0,0 1 0,0-1 0,0 0 0,0 0 0,1 0 0,-1 1 0,0-1 0,1 0 0,-1 0 0,1 1 0,0-1 0,-1 1 0,1 1 0,-5 33-654,5-29 302,-3 57-4551,4-23-2623,0-17-914</inkml:trace>
</inkml:ink>
</file>

<file path=ppt/ink/ink1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3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130 67 21556,'0'0'2835,"-11"12"32,9-10-2750,-17 17 829,1 0 0,-26 38 0,40-51-898,0 0-1,0 0 1,0 0-1,1 1 1,0 0-1,0-1 1,1 1 0,0 0-1,0 0 1,0 1-1,1-1 1,0 0 0,1 0-1,0 1 1,0-1-1,0 0 1,2 11-1,-1-17-41,-1 0 0,1-1-1,-1 1 1,1 0-1,-1 0 1,1-1-1,0 1 1,-1 0 0,1-1-1,0 1 1,0 0-1,-1-1 1,1 1 0,0-1-1,0 0 1,0 1-1,0-1 1,0 0-1,0 1 1,0-1 0,-1 0-1,1 0 1,0 0-1,0 0 1,0 0 0,0 0-1,0 0 1,0 0-1,0 0 1,1-1-1,31-8 543,-24 3-481,0-1 0,-1 0 0,0 0 0,0-1-1,0 0 1,-1 0 0,0-1 0,-1 0 0,8-13 0,-2 1 10,-1 0 0,-1-1 0,9-29 0,-14 33-77,0 1 0,-2-1 0,3-32 0,-8 48 0,-3 10 0,-5 13 0,4-2 0,1-1 0,1 1 0,1 1 0,0-1 0,1 0 0,2 21 0,0-37-162,0-1 1,0 0-1,1 0 0,-1 1 0,1-1 1,-1 0-1,1 0 0,0 0 0,0 0 1,0 0-1,0 0 0,0 0 0,0 0 1,1 0-1,-1-1 0,1 1 0,-1 0 1,1-1-1,-1 1 0,1-1 0,0 1 1,0-1-1,0 0 0,0 0 0,0 0 1,0 0-1,0 0 0,0-1 0,0 1 1,1 0-1,-1-1 0,0 0 0,0 0 1,0 1-1,4-1 0,1 0-757,0-1-1,1 1 1,-1-1 0,0-1-1,0 1 1,1-1-1,-1 0 1,0-1 0,12-6-1,29-21-6260</inkml:trace>
</inkml:ink>
</file>

<file path=ppt/ink/ink1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3.5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23 8872,'0'0'13176,"-8"-6"-9482,6 4-3483,-1 1 0,1-1 0,0 1 0,-1-1 0,1 1 0,-1 0 0,1-1 1,-1 1-1,0 1 0,1-1 0,-1 0 0,0 1 0,0-1 0,-3 1 0,3 1-63,0-1-1,-1 2 1,1-1-1,0 0 0,0 0 1,-1 1-1,1 0 1,0 0-1,1 0 0,-1 0 1,0 0-1,1 0 1,-1 1-1,1-1 0,-3 4 1,-5 5 19,0 0-1,0 0 1,1 1 0,1 1-1,0-1 1,1 1 0,0 0-1,-6 20 1,13-33-167,0 0 0,0 1 0,0-1 0,0 0 0,0 1 0,0-1 0,0 0 0,0 0 0,0 1 0,0-1 0,0 0 0,0 1 0,1-1 0,-1 0 0,0 0 0,0 1 0,0-1 0,0 0 0,1 0 0,-1 1 0,0-1 0,0 0 0,0 0 0,1 0 0,-1 1 0,0-1 0,0 0 0,1 0 0,-1 0 0,0 0 0,1 0 0,-1 1 0,0-1 0,0 0 0,1 0 0,-1 0 0,0 0 0,1 0 0,-1 0 0,0 0 0,1 0 0,-1 0 0,0 0 0,1 0 0,-1 0 0,0 0 0,0-1 0,1 1 0,-1 0 0,0 0 0,1 0 0,-1-1 0,20-4 0,53-28-766,-56 24 374,1 1 1,-1 1-1,2 0 0,-1 1 0,1 1 0,-1 0 1,1 2-1,34-2 0,-51 5 413,0 0 0,1 0 0,-1 0 0,0 1 0,0-1 0,0 1 0,0-1 0,0 1 0,0 0 1,0 0-1,0 0 0,0 0 0,0 0 0,0 0 0,0 1 0,-1-1 0,1 0 0,0 1 0,-1 0 0,0-1 0,1 1 0,-1 0 0,0 0 0,0-1 0,0 1 0,0 0 1,0 0-1,0 1 0,0-1 0,-1 0 0,1 0 0,-1 0 0,0 0 0,1 3 0,-1 1 185,0-1 0,0 1 0,0-1 0,0 1 1,-1 0-1,0-1 0,0 1 0,0-1 0,-1 0 0,0 1 0,0-1 0,-6 10 1,0-3-161,-1 0 0,0-1 0,-1 0 0,-1 0 0,0-1 0,0-1 0,-1 1 0,0-2 0,0 0 0,-1 0 0,0-1 0,0-1 1,-1 0-1,0-1 0,0 0 0,0-1 0,-1-1 0,-16 2 0,30-5-90,-1 0 0,1 0 0,-1 0 0,1 0 0,-1 0 0,1 0 0,0 0-1,-1 0 1,1-1 0,-1 1 0,1 0 0,-1-1 0,1 0 0,0 1 0,-1-1 0,1 0 0,0 0 0,0 1 0,-1-1 0,1 0 0,0 0-1,0 0 1,0 0 0,0-1 0,0 1 0,1 0 0,-1 0 0,0-1 0,0 1 0,1 0 0,-1-1 0,1 1 0,-1-1 0,1 1 0,0 0-1,-1-1 1,1 1 0,0-1 0,0 1 0,0-1 0,0 1 0,0-1 0,0 1 0,1-3 0,1-5-960,0 0 0,0 0 0,0 0 0,1 0 0,1 1 0,4-10 0,11-18-11221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1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46 257 15118,'-1'1'482,"0"1"-1,1 0 0,-1 0 1,0 0-1,0 0 0,1-1 1,-1 1-1,1 0 0,0 0 1,0 0-1,-1 0 0,1 0 1,1 0-1,-1 0 0,0 0 1,0 0-1,1 0 0,-1 0 0,1 0 1,-1 0-1,1 0 0,0 0 1,0 0-1,0-1 0,0 1 1,1 2-1,0-3-302,0 0 0,0 0 0,0 0 0,1 0 0,-1-1 0,0 1 0,0 0 0,0-1 0,1 1 0,-1-1 0,0 0 0,1 0 0,-1 0 0,0 0 0,0 0 0,1-1 0,-1 1 0,0-1-1,0 1 1,0-1 0,1 0 0,-1 0 0,4-2 0,-1 1-158,-1-1 0,1 0-1,0 0 1,-1 0 0,0-1-1,0 0 1,0 0 0,0 0-1,0 0 1,-1 0-1,0-1 1,0 1 0,0-1-1,-1 0 1,1 0 0,2-8-1,-2 4-19,0-1 0,0 0 0,-1 0-1,-1 0 1,1-1 0,-1 1 0,-1 0-1,-1-11 1,1 19-1,0 1 0,0-1 0,0 1 0,0-1 0,0 1 0,-1-1 0,1 1 0,-1 0 0,1-1 0,-1 1 0,1-1 0,-1 1 0,0 0 0,0-1 0,1 1 0,-1 0 0,0 0 0,0 0 0,0 0 0,-1 0 0,1 0 0,0 0 0,0 0 0,0 0 0,-1 0 0,1 1 0,0-1 0,-1 0 0,1 1 0,-1 0 0,1-1 0,-1 1 0,1 0 0,-1-1 0,1 1 0,-1 0 0,1 0 0,-1 0 0,1 0 0,-1 1 0,1-1 0,-1 0 0,1 1 0,-2 0 0,-2 0 0,0 1 0,0-1 0,0 2 0,1-1 0,-1 0 0,1 1 0,-1 0 0,1 0 0,0 0 0,0 0 0,1 1 0,-5 4 0,-1 4 0,0 0 0,1 1 0,1 0 0,0 1 0,0-1 0,1 1 0,1 1 0,1-1 0,0 1 0,1 0 0,0 0 0,-1 25 0,4-39 0,0 0 0,0 0 0,0 0 0,0 1 0,0-1 0,1 0 0,-1 0 0,0 0 0,0 0 0,1 0 0,-1 0 0,1 0 0,-1 1 0,1-1 0,0-1 0,-1 1 0,1 0 0,0 0 0,-1 0 0,1 0 0,0 0 0,0-1 0,0 1 0,0 0 0,0-1 0,0 1 0,0 0 0,1-1 0,1 1 0,0 0 0,1 0 0,-1-1 0,0 0 0,0 0 0,0 0 0,0 0 0,1 0 0,-1 0 0,4-2 0,3 0 0,-1-1 0,0 0 0,0 0 0,0-1 0,0-1 0,10-5 0,-4-4 0,0 0 0,0 0 0,-2-2 0,0 1 0,-1-2 0,0 0 0,10-21 0,-24 80 0,-8-9 0,6-23 0,0 0 0,1 0 0,0 0 0,1 1 0,0-1 0,1 1 0,0 0 0,1-1 0,1 20 0,-1-29 0,1 0 0,-1-1 0,1 1 0,-1-1 0,1 1 0,0-1 0,-1 1 0,1-1 0,-1 1 0,1-1 0,0 0 0,-1 1 0,1-1 0,0 0 0,0 0 0,-1 1 0,1-1 0,0 0 0,0 0 0,-1 0 0,1 0 0,0 0 0,0 0 0,-1 0 0,1 0 0,0 0 0,0 0 0,-1-1 0,2 1 0,23-7 0,-13 1 0,-1 0 0,0-1 0,0 0 0,0-1 0,13-12 0,-14 11 0,1 0 0,0 0 0,1 2 0,19-11 0,-31 17 0,1 1 0,-1 0 0,1 0 0,0-1 0,-1 1 0,1 0 0,-1 0 0,1 0 0,-1 0 0,1 0 0,0 0 0,-1 0 0,1 0 0,-1 0 0,1 0 0,-1 0 0,1 0 0,-1 0 0,1 0 0,0 1 0,-1-1 0,1 0 0,-1 0 0,1 1 0,-1-1 0,1 0 0,-1 1 0,1-1 0,-1 0 0,0 1 0,1-1 0,0 1 0,6 24 0,-7 45 0,-1-50 0,1-20 0,0 0 0,0 1 0,0-1 0,0 0 0,0 0 0,0 1 0,0-1 0,0 0 0,0 0 0,0 1 0,0-1 0,1 0 0,-1 0 0,0 1 0,0-1 0,0 0 0,0 0 0,0 0 0,0 1 0,1-1 0,-1 0 0,0 0 0,0 0 0,0 0 0,1 1 0,-1-1 0,0 0 0,0 0 0,1 0 0,-1 0 0,0 0 0,0 0 0,0 0 0,1 0 0,-1 1 0,0-1 0,0 0 0,1 0 0,-1 0 0,0 0 0,1 0 0,14-5 0,11-12 0,26-28 0,-36 29 0,1 1 0,1 0 0,24-14 0,-42 29 0,0 0 0,1-1 0,-1 1 0,0 0 0,0 0 0,1-1 0,-1 1 0,0 0 0,1 0 0,-1 0 0,0 0 0,1-1 0,-1 1 0,0 0 0,1 0 0,-1 0 0,0 0 0,1 0 0,-1 0 0,0 0 0,1 0 0,-1 0 0,0 0 0,1 0 0,-1 0 0,0 0 0,1 0 0,-1 0 0,0 1 0,1-1 0,-1 0 0,0 0 0,1 0 0,-1 0 0,0 1 0,1-1 0,-1 0 0,0 0 0,0 1 0,1-1 0,-1 0 0,0 0 0,0 1 0,0-1 0,0 0 0,1 1 0,-1-1 0,-2 24 0,-15 25 0,15-45 8,0 1-106,0-1 1,0 0 0,-1 1-1,0-1 1,0 0-1,0 0 1,0-1 0,0 1-1,-1-1 1,1 1-1,-1-1 1,0 0-1,-4 2 1,2-7-4964,4-10-3128</inkml:trace>
  <inkml:trace contextRef="#ctx0" brushRef="#br0" timeOffset="1">626 0 7015,'0'0'7719</inkml:trace>
</inkml:ink>
</file>

<file path=ppt/ink/ink1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4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16111,'0'0'11424,"4"17"-9859,21 196 943,-2-5-1616,-22-200-865,0 1 0,1-1 0,0 0 0,1 0 0,-1-1 1,5 9-1,-6-15-25,0 1 0,0 0 1,0-1-1,0 1 0,0-1 1,1 1-1,-1-1 0,0 0 1,1 0-1,-1 1 0,1-1 1,-1 0-1,1 0 0,-1 0 1,1-1-1,0 1 0,0 0 1,-1-1-1,1 1 1,0-1-1,0 1 0,0-1 1,0 0-1,-1 0 0,1 0 1,0 0-1,0 0 0,0 0 1,0 0-1,0-1 0,-1 1 1,3-1-1,8-4-2,-1-1 0,-1 0 0,1 0 0,-1-1 0,0 0 0,-1 0 0,0-1 0,0-1 0,0 0 0,8-11 0,-8 8 0,1 2 0,1-1 0,0 1 0,0 1 0,1 0 0,19-12 0,-30 21 0,0-1 0,0 1 0,0-1 0,0 1 0,0 0 0,0-1 0,-1 1 0,1 0 0,0 0 0,0-1 0,0 1 0,0 0 0,0 0 0,0 0 0,0 0 0,0 0 0,0 1 0,0-1 0,0 0 0,0 0 0,0 1 0,0-1 0,0 0 0,0 1 0,0-1 0,-1 1 0,2 0 0,0 1 0,-1 0 0,0 0 0,0-1 0,0 1 0,0 0 0,0 0 0,0 0 0,0 0 0,0 1 0,-1-1 0,1 0 0,-1 3 0,2 12 0,-1 0 0,-3 31 0,1-25 0,0 14 4,-1-23-9,2-1 0,0 0 0,0 0 0,4 23 0,-3-35-45,-1-1 0,0 1 1,0-1-1,0 1 0,1-1 0,-1 0 1,0 1-1,1-1 0,-1 1 1,0-1-1,1 0 0,-1 1 1,1-1-1,-1 0 0,0 1 1,1-1-1,-1 0 0,1 0 0,-1 0 1,1 1-1,-1-1 0,1 0 1,-1 0-1,1 0 0,-1 0 1,1 0-1,-1 0 0,1 0 1,-1 0-1,1 0 0,-1 0 0,1 0 1,-1 0-1,1 0 0,-1 0 1,1 0-1,-1-1 0,1 1 1,-1 0-1,1 0 0,-1-1 1,1 1-1,-1 0 0,0-1 0,1 1 1,0-1-1,19-15-2787,2-13-2149,1-7-2291</inkml:trace>
</inkml:ink>
</file>

<file path=ppt/ink/ink1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4.4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55 23350,'0'0'9417,"48"4"-9417,-13-14 0,13-2 0,0-2 0,-3 3-4004,-7 0-5605</inkml:trace>
</inkml:ink>
</file>

<file path=ppt/ink/ink1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5.0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211 167 7751,'10'-14'5098,"80"-115"2077,-81 106-3564,-23 26-599,-27 30-1504,11-1-1124,2 1 0,2 2 1,0 0-1,3 2 0,1 1 1,2 0-1,1 2 1,2 0-1,2 1 0,-15 63 1,27-90-321,1-1 0,0 1 0,1-1 0,1 26 0,0-36-62,0 0 1,0 0-1,1 0 0,-1 0 0,1 0 1,0 0-1,0 0 0,0 0 1,1-1-1,-1 1 0,0 0 0,1-1 1,0 1-1,0-1 0,-1 0 1,2 1-1,-1-1 0,0 0 0,0 0 1,1 0-1,-1-1 0,1 1 1,-1 0-1,1-1 0,0 0 0,-1 0 1,4 2-1,7-1-2,0 1 0,0-2 0,1 0 0,-1 0 0,0-1 0,0-1 0,1 0 0,-1-1 0,0 0 0,0-1 0,22-8 0,-24 7 0,0 0 0,0-1 0,0 0 0,-1 0 0,0-2 0,0 1 0,0-1 0,-1 0 0,0-1 0,0 0 0,-1-1 0,0 0 0,9-14 0,-16 21 0,1 1 0,-1-1 0,0 0 0,0 0 0,0 0 0,0 0 0,-1 0 0,1 0 0,0 0 0,-1 0 0,1 0 0,-1 0 0,0 0 0,0 0 0,0 0 0,0 0 0,0 0 0,0 0 0,-1 0 0,1-1 0,-1 1 0,1 0 0,-1 0 0,0 0 0,0-1 0,-2 0 0,1 1 0,-1-1 0,1 1 0,-1 0 0,1 0 0,-1 0 0,0 0 0,0 1 0,0-1 0,0 1 0,0-1 0,-1 1 0,1 0 0,-3 0 0,-13-3 0,0 2 0,1 0 0,-1 1 0,-27 2 0,37-1 0,1 1 0,0 1 0,0-1 0,0 2 0,0-1 0,-10 5 0,15-6 0,0 1 0,0-1 0,1 1 0,-1-1 0,0 1 0,1 0 0,0 0 0,-1 0 0,1 0 0,0 0 0,0 1 0,0-1 0,0 0 0,0 1 0,1 0 0,-1-1 0,1 1 0,0 0 0,0 0 0,-1 3 0,2-5 0,0-1 0,0 1 0,1-1 0,-1 1 0,0 0 0,1-1 0,-1 1 0,0-1 0,1 0 0,-1 1 0,0-1 0,1 1 0,-1-1 0,1 1 0,-1-1 0,1 0 0,-1 1 0,1-1 0,-1 0 0,1 0 0,-1 1 0,1-1 0,0 0 0,-1 0 0,1 0 0,-1 0 0,1 0 0,0 0 0,-1 0 0,1 0 0,-1 0 0,1 0 0,0 0 0,-1 0 0,1 0 0,-1 0 0,1-1 0,-1 1 0,2 0 0,28-6 0,3-7 0,0-1 0,58-36 0,1 0 0,-88 48 0,-1 0 0,1 0 0,0 1 0,0 0 0,0-1 0,0 1 0,0 1 0,0-1 0,5 0 0,-8 1 0,0 1 0,0-1 0,0 0 0,1 1 0,-1-1 0,0 1 0,0-1 0,0 1 0,0-1 0,0 1 0,0 0 0,0 0 0,0-1 0,-1 1 0,1 0 0,0 0 0,0 0 0,0 0 0,-1 0 0,1 0 0,-1 0 0,1 0 0,-1 0 0,1 0 0,-1 0 0,0 0 0,1 1 0,-1-1 0,0 0 0,0 0 0,0 0 0,0 2 0,4 40 5,-2 0-1,-5 48 1,1-7-120,2-84 159,1 11-865,-1-11 672,0 1 1,0-1 0,0 0-1,0 0 1,0 1 0,1-1-1,-1 0 1,0 0 0,0 1 0,0-1-1,1 0 1,-1 0 0,0 0-1,0 0 1,1 1 0,-1-1-1,0 0 1,0 0 0,1 0 0,-1 0-1,0 0 1,1 0 0,-1 0-1,0 1 1,1-1 0,-1 0-1,0 0 1,1 0 0,-1 0 0,0-1-1,0 1 1,1 0 0,-1 0-1,0 0 1,1 0 0,-1 0-1,0 0 1,0 0 0,1 0-1,-1-1 1,0 1 0,0 0 0,1 0-1,-1 0 1,0-1 0,0 1-1,1 0 1,14-12-6205</inkml:trace>
</inkml:ink>
</file>

<file path=ppt/ink/ink1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5.6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297 80 11851,'2'-9'4175,"3"-1"-2592,2-15 869,-4 0 2417,-3 24-4725,-1 1 1,1-1-1,0 1 0,0 0 0,0-1 0,0 1 0,-1-1 1,1 1-1,0-1 0,0 1 0,-1-1 0,1 1 0,0 0 1,-1-1-1,1 1 0,0 0 0,-1-1 0,1 1 1,0 0-1,-1-1 0,1 1 0,-1 0 0,1 0 0,-1-1 1,1 1-1,-1 0 0,1 0 0,-1 0 0,1 0 0,-1 0 1,1 0-1,-1 0 0,1 0 0,-1 0 0,1 0 0,-1 0 1,1 0-1,-1 0 0,1 0 0,-1 0 0,1 0 1,-1 1-1,-25 8 1034,13 1-1124,0 0-1,0 0 1,1 1 0,1 1-1,0 0 1,0 1 0,-15 24 0,0 6-40,-27 57 1,34-60-15,3 1 0,-13 43 0,25-67 0,-1 1 0,2-1 0,1 1 0,0 0 0,1-1 0,1 1 0,3 33 0,-2-48 0,-1 0 0,1 0 0,0 0 0,0 0 0,0 0 0,1 0 0,-1 0 0,1 0 0,0 0 0,-1-1 0,1 1 0,0 0 0,1-1 0,-1 0 0,0 1 0,1-1 0,-1 0 0,4 2 0,-1-2 0,0 1 0,1-1 0,-1 0 0,1 0 0,-1-1 0,1 1 0,0-1 0,-1 0 0,11 0 0,-3-2 0,0 1 0,1-1 0,-1-1 0,0-1 0,0 0 0,0 0 0,0-1 0,14-7 0,-14 5 0,-1-1 0,-1 0 0,1-1 0,-1 0 0,18-18 0,-25 22 0,0 0 0,-1 0 0,1 0 0,-1-1 0,0 0 0,0 0 0,-1 0 0,1 0 0,-1 0 0,0 0 0,0-1 0,-1 1 0,0 0 0,1-1 0,-2 0 0,1-9 0,-1 12 0,0 1 0,-1 0 0,1-1 0,-1 1 0,1 0 0,-1 0 0,0 0 0,0 0 0,0-1 0,0 1 0,0 0 0,-1 1 0,1-1 0,0 0 0,-1 0 0,1 1 0,-1-1 0,0 0 0,0 1 0,0 0 0,-2-2 0,-1 0 0,0 1 0,0 0 0,0 0 0,0 0 0,-1 1 0,1-1 0,-1 1 0,1 1 0,-7-1 0,6 0 0,1 1 0,-1 0 0,1 0 0,-1 0 0,1 1 0,-1 0 0,1 0 0,0 0 0,-1 1 0,1-1 0,0 1 0,0 1 0,0-1 0,0 1 0,0 0 0,1 0 0,-1 0 0,1 0 0,-6 7 0,14-10 0,1 1 0,0-1 0,-1 0 0,1 0 0,-1-1 0,1 1 0,0-1 0,-1 0 0,6-2 0,11-6 0,-1-1 0,23-14 0,-30 15 0,1 1 0,-1 1 0,1 0 0,1 1 0,-1 1 0,1 0 0,17-4 0,-31 10 0,0-1 0,0 0 0,0 0 0,0 1 0,-1-1 0,1 1 0,0-1 0,0 1 0,0-1 0,-1 1 0,1-1 0,0 1 0,-1-1 0,1 1 0,0 0 0,-1 0 0,1-1 0,-1 1 0,1 0 0,-1 0 0,1 0 0,-1-1 0,0 1 0,1 0 0,-1 0 0,0 0 0,0 0 0,0 0 0,0 0 0,0 0 0,0 0 0,0 0 0,0-1 0,0 3 0,-1 43 0,1-35 0,-3 21 18,-11 54 0,8-60-578,1-1 0,2 1-1,0 42 1,6-55-7591,10-11-7534</inkml:trace>
</inkml:ink>
</file>

<file path=ppt/ink/ink1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34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 15535,'0'0'11050,"64"11"-10569,-16-14-321,4-7-288,5-1-2114,-5 0-1282,-9 0-864,-13 4-1441,-16 4-2371</inkml:trace>
</inkml:ink>
</file>

<file path=ppt/ink/ink1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35.0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46 12364,'0'0'12299,"60"22"-11274,-12-33-768,4-1-289,-1-1-2435,-4-2-3266,-7-1-7720</inkml:trace>
</inkml:ink>
</file>

<file path=ppt/ink/ink1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35.3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6 18193,'0'0'4068,"56"-5"-2627,-38 8-576,-4 12 160,-5 5-192,-8 7-160,-1 8-193,-1 4-64,-17 4 257,-6-2 64,-4 3 0,-2-4-225,0-6-416,6-4-128,6-11-1794,4-10-3651</inkml:trace>
</inkml:ink>
</file>

<file path=ppt/ink/ink1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36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52 332 16239,'0'0'9625,"-6"12"-9411,-2 3-195,1 0 0,1 0 0,0 1 0,2 0 0,-1-1 0,2 2-1,0-1 1,1 0 0,1 1 0,1 31 0,0-47 15,0 1 0,0-1 0,1 1 0,-1-1 1,0 1-1,1-1 0,-1 1 0,1-1 0,0 0 0,-1 1 0,1-1 0,0 0 0,0 1 0,0-1 0,0 0 0,0 0 0,0 0 0,0 0 0,1 0 1,-1 0-1,0 0 0,0 0 0,1 0 0,-1-1 0,1 1 0,-1-1 0,1 1 0,-1-1 0,1 1 0,-1-1 0,1 0 0,-1 0 0,1 1 0,-1-1 1,1 0-1,-1-1 0,1 1 0,-1 0 0,1 0 0,-1-1 0,1 1 0,-1-1 0,3 0 0,4-2 178,0 0-1,0 0 0,0-1 1,-1 0-1,0 0 1,12-9-1,3-5 224,-1-2-1,30-34 1,-42 43-214,-1 0-1,0 0 1,-1-1 0,0 0 0,0 0-1,-1-1 1,5-18 0,-14 43-161,-5 17 15,0 1-1,2 1 0,1-1 1,-1 48-1,6-76-74,0-1 0,0 1 0,0 0 0,0-1 0,1 1 0,-1-1 0,0 1 0,1 0 0,-1-1 0,1 1 0,-1-1 0,1 0 0,0 1 0,0-1 0,-1 1 0,1-1 0,0 0 0,0 0 0,0 1 0,1-1 0,-1 0 0,0 0 0,0 0 0,1 0 0,-1 0 0,0-1 0,1 1 0,-1 0 0,1-1 0,-1 1 0,1-1 0,-1 1 0,1-1 0,-1 1 0,1-1 0,0 0 0,-1 0 0,1 0 0,-1 0 0,1 0 0,0 0 0,-1-1 0,1 1 0,-1-1 0,1 1 0,-1-1 0,1 1 0,2-2 0,4-1 0,-1 0 0,1 0 0,-1-1 0,0 0 0,0 0 0,0-1 0,-1 0 0,10-9 0,-10 6 0,0 0 0,0 0 0,0-1 0,-2 0 0,1 0 0,-1 0 0,0 0 0,-1-1 0,0 1 0,0-1 0,-1 0 0,0 0 0,-1 0 0,0-20 0,-9 40 0,-1 11 0,9-20 0,-2 3 0,1 1 0,0 0 0,0 0 0,0 0 0,1 0 0,-1 0 0,2 6 0,-1-10 0,0 0 0,1 0 0,-1 0 0,1 0 0,-1 0 0,1 0 0,0 0 0,-1-1 0,1 1 0,0 0 0,0 0 0,-1 0 0,1-1 0,0 1 0,0 0 0,0-1 0,0 1 0,0-1 0,0 1 0,0-1 0,0 0 0,0 1 0,0-1 0,0 0 0,0 0 0,1 1 0,-1-1 0,0 0 0,0 0 0,0 0 0,0-1 0,0 1 0,0 0 0,0 0 0,2-1 0,10-2 0,-1-1 0,-1 0 0,1 0 0,-1-1 0,1-1 0,-1 0 0,-1-1 0,1 1 0,-1-2 0,-1 0 0,1 0 0,-1-1 0,-1 0 0,1 0 0,9-16 0,-17 23 0,1-1 0,-1 1 0,1-1 0,-1 0 0,0 0 0,0 0 0,0 0 0,-1 0 0,1-5 0,-1 7 0,0 1 0,0-1 0,0 0 0,0 0 0,0 0 0,0 1 0,0-1 0,-1 0 0,1 0 0,0 1 0,-1-1 0,1 0 0,0 1 0,-1-1 0,1 0 0,-1 1 0,1-1 0,-1 0 0,0 1 0,1-1 0,-1 1 0,0-1 0,1 1 0,-1-1 0,0 1 0,1 0 0,-1-1 0,0 1 0,0 0 0,1 0 0,-1-1 0,0 1 0,0 0 0,-1 0 0,-17-9 0,13 8 0,2 18 0,0 2 0,-1 0 0,-1 0 0,-13 30 0,12-35 0,1 0 0,1 1 0,0-1 0,1 1 0,1 0 0,-3 31 0,6-46 0,0 1 0,0 0 0,0-1 0,0 1 0,0 0 0,0-1 0,0 1 0,1 0 0,-1-1 0,0 1 0,0-1 0,1 1 0,-1 0 0,0-1 0,1 1 0,-1-1 0,1 1 0,-1-1 0,1 1 0,-1-1 0,1 1 0,-1-1 0,1 0 0,-1 1 0,1-1 0,-1 1 0,1-1 0,0 0 0,-1 0 0,2 1 0,26-2 0,-19 0 0,-1-2 0,0 1 0,0-1 0,13-6 0,2-7 0,1-1 0,-2 0 0,-1-2 0,0 0 0,-1-2 0,-1 0 0,-1-1 0,-1-1 0,-1 0 0,-1-1 0,-1-1 0,-1-1 0,-2 0 0,0 0 0,-2-1 0,0 0 0,-2-1 0,-2 0 0,0 0 0,1-49 0,-6 76 0,0 1 0,0-1 0,0 1 0,-1 0 0,1-1 0,0 1 0,0 0 0,-1-1 0,1 1 0,0 0 0,-1-1 0,1 1 0,0 0 0,-1 0 0,1-1 0,0 1 0,-1 0 0,1 0 0,-1 0 0,1-1 0,0 1 0,-1 0 0,1 0 0,-1 0 0,1 0 0,0 0 0,-1 0 0,1 0 0,-1 0 0,1 0 0,-1 0 0,1 0 0,0 0 0,-1 0 0,1 1 0,-1-1 0,1 0 0,0 0 0,-1 0 0,1 1 0,-1-1 0,1 0 0,0 0 0,-1 1 0,1-1 0,0 0 0,0 0 0,-1 1 0,1 0 0,-22 13 0,10 3 0,0-1 0,0 2 0,2 0 0,0 0 0,1 0 0,-7 24 0,3-6 0,2 2 0,-8 50 0,16-73 0,0 0 0,2 1 0,0-1 0,0 1 0,4 28 0,-2-41 0,0 1 0,-1-1 0,1 1 0,1-1 0,-1 1 0,0-1 0,1 0 0,0 1 0,0-1 0,0 0 0,0 0 0,0-1 0,0 1 0,1 0 0,-1-1 0,1 1 0,0-1 0,0 0 0,0 0 0,0 0 0,0 0 0,0 0 0,1-1 0,-1 0 0,1 1 0,-1-1 0,1-1 0,-1 1 0,1 0 0,4-1 0,1 1-253,0 0 0,0-1 0,0 0 0,0-1 0,17-3 1,-18 2-463,0-1 1,-1 0-1,1 0 1,-1 0 0,0-1-1,13-8 1,13-14-7438</inkml:trace>
</inkml:ink>
</file>

<file path=ppt/ink/ink1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36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172 293 19955,'-5'-1'735,"1"0"-1,-1 1 1,1-1-1,-1 1 1,1 0 0,-1 0-1,0 1 1,1-1 0,-1 1-1,1 0 1,0 0 0,-1 0-1,-7 4 1,6-2-488,0 1-1,0 0 1,1-1 0,-1 2-1,1-1 1,0 1 0,0 0 0,-7 9-1,6-7-281,1 0-1,1 1 1,-1 0 0,1 0-1,0 0 1,1 0-1,0 0 1,0 1-1,1-1 1,0 1 0,1 0-1,-1 0 1,2-1-1,0 18 1,0-25 36,0 0-1,1 0 1,-1 0 0,1 0 0,-1 0-1,1 0 1,-1 0 0,1 0 0,-1 0-1,1 0 1,0 0 0,0-1 0,-1 1-1,1 0 1,0 0 0,0-1-1,0 1 1,0-1 0,0 1 0,0-1-1,0 1 1,0-1 0,0 1 0,0-1-1,0 0 1,0 1 0,0-1 0,0 0-1,1 0 1,-1 0 0,0 0 0,0 0-1,0 0 1,0 0 0,0-1 0,1 1-1,3-1 24,0 1-1,0-1 0,-1-1 0,1 1 1,0 0-1,-1-1 0,7-4 0,1-2-59,-1 0-1,0-2 0,-1 1 1,0-1-1,0-1 0,-1 0 1,-1 0-1,14-22 0,-1-5-131,25-63-1,-31 66 417,-1-2 0,-1 0-1,-3 0 1,10-58 0,-45 129-195,1 9-53,-62 123 0,79-147 0,-1 0 0,2 0 0,1 0 0,0 1 0,1 0 0,1 0 0,0 21 0,4-33 0,1 0 0,-1 0 0,1 0 0,1 0 0,-1-1 0,1 1 0,0-1 0,1 0 0,6 10 0,16 37 0,-20-94-6475,-5 25 4862,-1 0 7,0 0 0,1 0 0,0 0 0,2 0-1,-1 0 1,2 0 0,10-26 0,-5 28-5003</inkml:trace>
</inkml:ink>
</file>

<file path=ppt/ink/ink1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37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91 8072,'0'0'18780,"0"0"-18714,0-1 0,-1 1 0,1 0 0,0 0 0,0 0 0,-1-1 0,1 1 0,0 0 0,0 0 0,-1-1 0,1 1 0,0 0 0,0 0 0,0-1 0,-1 1 0,1 0 0,0-1 0,0 1 0,0 0 0,0-1 0,0 1 0,0 0 0,0-1 0,0 1-1,0 0 1,0-1 0,0 1 0,0 0 0,0-1 0,0 1 0,0 0 0,0-1 0,0 1 0,0 0 0,0-1 0,0 1 0,1 0 0,-1-1 0,5-6 173,1 0 0,0 0-1,1 1 1,-1 0 0,1 0-1,0 1 1,1-1 0,-1 2-1,1-1 1,0 1 0,0 0 0,1 0-1,15-3 1,-23 6-239,-1 1 0,1 0 0,0 0 0,0 0 0,0 0 0,-1 0 0,1 0 0,0 0 0,0 0 0,0 1 0,-1-1 0,1 0 0,0 0 0,0 1 0,-1-1 0,1 0 0,0 1 0,-1-1 0,1 1 0,0-1 0,-1 1 0,1-1 0,-1 1 0,1-1 0,-1 1 0,1 0 0,-1-1 0,1 1 0,-1 0 0,1-1 0,-1 2 0,5 32 0,-6-22 0,-1 0 0,0 0 0,-6 21 0,-15 31 0,33-81-1793,3-4-3557,0-5-3426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2.3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1 147 9673,'0'0'21818,"11"0"-20729,-1-1-1079,1-1 0,-1 0 0,0 0-1,0-1 1,0 0 0,0-1 0,-1 0 0,1 0 0,-1-1-1,0-1 1,0 1 0,-1-1 0,0-1 0,0 0 0,0 0-1,-1 0 1,0-1 0,9-13 0,-15 20-10,0-1 0,0 0 0,0 0 0,0 0 0,0 0 0,-1 0 0,1 0 0,-1 0 0,1 0 0,-1 0 0,0-4 0,0 5 0,0 1 0,0-1 0,0 0 0,0 1 0,0-1 0,-1 0 0,1 1 0,0-1 0,-1 0 0,1 1 0,0-1 0,-1 1 0,1-1 0,0 1 0,-1-1 0,1 1 0,-1-1 0,1 1 0,-1-1 0,0 1 0,1-1 0,-1 1 0,-1-1 0,0 1 0,0-1 0,-1 1 0,1 0 0,0 0 0,-1 0 0,1 0 0,0 0 0,-1 1 0,1-1 0,0 0 0,0 1 0,-1 0 0,1 0 0,0 0 0,0 0 0,0 0 0,0 0 0,0 0 0,-4 3 0,-7 7 0,1 0 0,0 1 0,1 0 0,0 1 0,-9 14 0,14-19 0,1-1 0,0 1 0,1 0 0,0 0 0,0 1 0,1-1 0,0 1 0,0 0 0,1 0 0,-2 16 0,4-24 0,1 0 0,0 0 0,0 0 0,-1 0 0,1 0 0,0-1 0,0 1 0,0 0 0,0-1 0,0 1 0,0 0 0,0-1 0,0 1 0,0-1 0,0 0 0,1 1 0,-1-1 0,0 0 0,0 1 0,0-1 0,0 0 0,1 0 0,-1 0 0,0 0 0,0 0 0,0-1 0,0 1 0,1 0 0,-1 0 0,1-1 0,44-7 0,21-16 0,30-9 0,-88 31 0,-1 1 0,0-1 0,0 1 0,1 1 0,-1-1 0,0 1 0,1 1 0,-1 0 0,13 2 0,-19-2 0,-1 0 0,1 0 0,0 0 0,0 0 0,-1 0 0,1 0 0,-1 0 0,1 0 0,-1 1 0,1-1 0,-1 1 0,0-1 0,0 1 0,0-1 0,0 1 0,0 0 0,0 0 0,0-1 0,0 1 0,-1 0 0,1 0 0,0 2 0,5 48 0,-5-37 0,26-105 0,-5-41 0,-21 131-57,0 0 0,-1-1 1,1 1-1,0 0 0,-1 0 0,1 1 1,0-1-1,0 0 0,-1 0 0,1 0 1,0 0-1,-1 1 0,1-1 0,0 0 1,-1 1-1,1-1 0,0 0 0,-1 1 1,1-1-1,-1 1 0,1-1 0,0 1 0,-1-1 1,1 2-1,3 1-2330,8-1-6395</inkml:trace>
</inkml:ink>
</file>

<file path=ppt/ink/ink1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37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0 113 16624,'0'0'14211,"10"1"-13971,-2 0-235,-1-1 0,0 0 1,0-1-1,1 1 0,-1-2 0,0 1 1,0-1-1,0 0 0,10-4 1,-13 5-13,-1-1 1,1 1-1,-1-1 1,1 0-1,-1-1 1,0 1-1,1 0 1,-1-1-1,-1 0 1,1 0-1,0 0 1,-1 0-1,1 0 1,-1 0-1,0-1 1,0 1 0,0-1-1,-1 1 1,1-1-1,-1 0 1,0 0-1,2-6 1,-3 9 18,0 0 1,1 0 0,-1 0-1,0 0 1,0 0 0,0 0-1,0 0 1,0 0 0,0-1-1,0 1 1,0 0-1,0 0 1,0 0 0,-1 0-1,1 0 1,0 0 0,-1 0-1,1 0 1,-1 0 0,1 0-1,-1 0 1,0 0 0,1 0-1,-1 0 1,-1-1 0,0 2 19,1 0 0,0-1 0,0 1 0,-1 0 0,1 0 0,0 0 0,0 0 0,-1 1 0,1-1 0,0 0 0,0 0 0,-1 1 0,1-1 1,0 1-1,0-1 0,0 1 0,0-1 0,-2 2 0,-5 3 138,0 0 0,1 1 0,0 0 0,-11 11 0,11-10-170,0 1 0,0 0 0,1 0 0,0 1 0,0 0 0,1 0 0,0 0 0,1 1 0,0 0 0,0 0 0,1 0 0,0 0 0,-2 17 0,5-25-26,0-1 0,0 1 0,1-1 0,-1 0 0,0 1 0,0-1 0,1 1 0,-1-1 0,0 0 1,1 1-1,0-1 0,-1 0 0,1 1 0,0-1 0,0 0 0,-1 0 0,1 0 0,0 0 0,0 0 0,0 0 0,0 0 0,1 0 0,-1 0 0,0 0 0,2 1 0,0-1-157,1 0 0,-1 0 0,1 0-1,0 0 1,-1-1 0,1 0 0,0 1-1,-1-1 1,1 0 0,3-1-1,4 0-959,-1-1-1,0 0 0,0-1 0,0 0 0,0 0 0,16-9 0,13-14-11860</inkml:trace>
</inkml:ink>
</file>

<file path=ppt/ink/ink1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49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296 89 17296,'0'-9'1874,"0"4"-1417,0 0 0,0 0 0,0-1-1,-1 1 1,0 0 0,0 0 0,-1 0 0,-2-7 0,3 10-304,0 0 1,0 0 0,-1 0-1,1 1 1,-1-1-1,1 1 1,-1-1 0,1 1-1,-1-1 1,0 1 0,0 0-1,0 0 1,0 0 0,0 0-1,0 0 1,0 0-1,0 1 1,0-1 0,0 1-1,-1-1 1,1 1 0,0 0-1,0 0 1,0 0 0,-1 0-1,1 0 1,-3 1-1,-2 0 6,1 1 0,-1 0 0,1 0 0,0 0 0,0 1 0,0 0 0,0 0-1,0 0 1,0 1 0,1 0 0,0 0 0,-8 8 0,3-2 53,1-1 1,0 1 0,1 1 0,0 0-1,-9 16 1,16-26-214,1 0-1,-1 0 1,1 1-1,-1-1 1,1 0 0,-1 0-1,1 0 1,0 0-1,-1 1 1,1-1-1,0 0 1,0 0-1,0 1 1,0-1 0,0 0-1,0 0 1,0 1-1,0-1 1,1 0-1,-1 0 1,0 0-1,1 1 1,-1-1-1,1 0 1,0 0 0,-1 0-1,1 0 1,0 0-1,-1 0 1,1 0-1,0 0 1,0 0-1,0 0 1,0-1 0,0 1-1,0 0 1,0-1-1,1 2 1,6 1-2,0 1 1,0-1-1,0-1 1,16 4-1,3 1 19,-22-6-7,0 1 0,0 0 0,0 0 0,0 0 1,0 1-1,0 0 0,-1 0 0,0 0 0,1 0 0,-1 1 0,0 0 0,-1 0 1,1 0-1,-1 0 0,0 0 0,0 1 0,0-1 0,0 1 0,-1 0 1,0 0-1,0 0 0,0 0 0,0 0 0,-1 1 0,0-1 0,0 0 1,-1 1-1,1-1 0,-1 0 0,0 1 0,-1-1 0,1 1 0,-1-1 0,0 0 1,-1 1-1,1-1 0,-1 0 0,0 0 0,0 0 0,0 0 0,-1-1 1,0 1-1,0 0 0,-4 3 0,-1 4 121,-2-1 0,1-1 0,-1 0 0,-1 0 0,0-1 0,-22 14 0,28-19-101,0-1 0,0 0-1,0 0 1,-1-1 0,1 0-1,-1 0 1,1 0 0,-1 0-1,0-1 1,0 0 0,0 0-1,0-1 1,0 0 0,0 0 0,0 0-1,0-1 1,0 0 0,0 0-1,-6-2 1,10 2-54,1 0 1,-1 0-1,0 0 1,0 0-1,0 0 0,1-1 1,-1 1-1,1-1 0,-1 1 1,1-1-1,-1 0 1,1 1-1,0-1 0,0 0 1,0 0-1,0 0 1,0 0-1,0 0 0,1 0 1,-1 0-1,1 0 1,-1 0-1,1 0 0,0-1 1,0 1-1,0 0 0,0 0 1,0 0-1,0 0 1,1 0-1,-1-1 0,1 1 1,0-3-1,1-1-254,0-1 0,1 0 0,-1 0 0,2 1 1,-1 0-1,0-1 0,1 1 0,8-9 0,16-13-5828,33-25 0,-48 42 3512,24-21-7628</inkml:trace>
</inkml:ink>
</file>

<file path=ppt/ink/ink1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0.2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 15214,'0'0'15071,"1"8"-14441,-2 16-351,-1 0 1,-1 0-1,-11 44 1,7-38-35,1 2-1,-2 46 1,7-62-245,1-9 0,-1-1 0,1 0 0,0 1 0,1-1 0,0 0 0,2 11 0,-2-16 0,0 1 0,-1-1 0,1 1 0,0-1 0,0 1 0,0-1 0,0 1 0,1-1 0,-1 0 0,0 0 0,1 0 0,-1 0 0,0 0 0,1 0 0,-1 0 0,1 0 0,0 0 0,-1-1 0,1 1 0,-1-1 0,1 1 0,0-1 0,0 1 0,-1-1 0,1 0 0,0 0 0,0 0 0,2 0 0,2-1 0,1 0 0,-1 0 0,0 0 0,0 0 0,0-1 0,0 0 0,-1 0 0,1-1 0,7-4 0,35-11 0,-47 18 0,-1 1 0,1 0 0,0-1 0,-1 1 0,1 0 0,0 0 0,-1-1 0,1 1 0,-1 0 0,1 0 0,-1 0 0,0 0 0,1 0 0,-1 0 0,0 0 0,0 0 0,1 0 0,-1 0 0,0 0 0,0 0 0,0 0 0,0 0 0,0 0 0,-1-1 0,1 3 0,-2 30 0,-10 17 0,70-292 0,-58 240-49,0 1 1,0 0-1,1 0 1,-1 0-1,0-1 1,1 1-1,-1 0 1,1 0-1,-1 0 1,1 0-1,-1 0 1,1 0-1,0 0 1,0 0-1,-1 0 1,1 0-1,0 0 1,0 0-1,0 1 0,0-1 1,0 0-1,0 1 1,0-1-1,0 1 1,0-1-1,1 1 1,-1-1-1,0 1 1,0 0-1,0-1 1,1 1-1,-1 0 1,0 0-1,0 0 1,1 0-1,-1 0 0,0 0 1,0 0-1,0 1 1,1-1-1,-1 0 1,0 1-1,0-1 1,2 2-1,-1-2-109,0 1-1,0 0 1,0-1-1,0 0 0,0 0 1,1 1-1,-1-1 1,0-1-1,0 1 1,0 0-1,0 0 1,0-1-1,0 1 0,0-1 1,0 0-1,2 0 1,-12-9-9521,-8 0 438</inkml:trace>
</inkml:ink>
</file>

<file path=ppt/ink/ink1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0.5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6438,'0'0'19891,"66"12"-20243,-25-4-2147,3-1-2337,-5 2-5991</inkml:trace>
</inkml:ink>
</file>

<file path=ppt/ink/ink1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1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57 313 13132,'0'0'12925,"-6"9"-10977,5-9-1943,-5 8 242,1 0 0,0 0 1,0 0-1,0 0 1,1 1-1,0 0 1,1 0-1,0 0 0,0 0 1,1 1-1,-2 16 1,3-26-247,1 1 0,0-1 0,0 0 0,0 1 0,0-1 0,0 1 0,0-1 1,0 0-1,0 1 0,0-1 0,0 0 0,0 1 0,1-1 0,-1 0 0,0 1 0,0-1 1,0 0-1,0 0 0,0 1 0,1-1 0,-1 0 0,0 1 0,0-1 0,1 0 0,-1 0 0,0 1 1,0-1-1,1 0 0,-1 0 0,0 0 0,0 1 0,1-1 0,-1 0 0,0 0 0,1 0 1,-1 0-1,0 0 0,1 0 0,14-6 183,12-20 309,-10-6-171,-13 23-309,1 1-1,0-1 1,0 1-1,0-1 1,1 1-1,1 1 1,9-10-1,-16 40-658,-8 16 610,6-33-9,0 1-1,1-1 1,-1 1-1,1 0 1,1-1-1,-1 1 0,2 12 1,-1-18 36,0-1 0,1 1-1,-1-1 1,0 0 0,0 1 0,1-1 0,-1 0 0,0 0 0,1 1 0,-1-1 0,1 0 0,-1 0-1,0 1 1,1-1 0,-1 0 0,1 0 0,-1 0 0,0 0 0,1 0 0,-1 1 0,1-1-1,-1 0 1,1 0 0,-1 0 0,1 0 0,-1 0 0,1 0 0,-1-1 0,0 1 0,1 0 0,-1 0-1,1 0 1,-1 0 0,0 0 0,1-1 0,-1 1 0,1 0 0,-1 0 0,0-1 0,1 1 0,-1 0-1,0-1 1,1 1 0,-1-1 0,19-12 45,-5-4 59,-1 0-1,-1-1 1,0-1 0,-1 0-1,-1-1 1,-1 0 0,9-27-1,-1-7 553,16-91-1,-25 95-626,-8 47-21,0 6 0,-6 25-1,5-24 2,-27 154 0,25-133 0,1 1 0,1 0 0,2-1 0,4 33 0,-1-43 0,0-24 0,-1-23 0,-3 13 0,1 13 0,0-1 0,-1 1 0,0-1 0,0 0 0,-1 1 0,1-1 0,-2 1 0,1-1 0,-1 1 0,0-1 0,0 1 0,-5-10 0,9 35 0,1-16 0,0 0 0,0 0 0,1-1 0,-1 1 0,1 0 0,-1-1 0,1 0 0,0 0 0,0 0 0,0-1 0,0 1 0,0-1 0,1 0 0,-1 0 0,0 0 0,0-1 0,1 0 0,-1 1 0,0-1 0,1-1 0,-1 1 0,7-2 0,-2 0 0,0 1 0,-1-1 0,1-1 0,-1 0 0,1 0 0,-1 0 0,0-1 0,0-1 0,0 1 0,7-7 0,-12 8 0,1 1 0,-1-1 0,0 0 0,0-1 0,0 1 0,-1 0 0,1-1 0,-1 0 0,0 1 0,0-1 0,0 0 0,0 0 0,-1 0 0,0 0 0,0-1 0,0 1 0,0 0 0,0 0 0,-1-8 0,0 11 0,0 1 0,-1 0 0,1-1 0,0 1 0,0 0 0,-1-1 0,1 1 0,0 0 0,-1 0 0,1 0 0,0-1 0,-1 1 0,1 0 0,0 0 0,-1 0 0,1 0 0,0-1 0,-1 1 0,1 0 0,0 0 0,-1 0 0,1 0 0,-1 0 0,1 0 0,0 0 0,-1 0 0,1 0 0,-1 0 0,1 1 0,0-1 0,-1 0 0,1 0 0,0 0 0,-1 0 0,1 0 0,0 1 0,-1-1 0,1 0 0,-16 8 0,9-3 0,1 0 0,0 1 0,0 0 0,1 1 0,0-1 0,0 1 0,1 0 0,-1 0 0,1 0 0,1 1 0,0 0 0,0-1 0,0 1 0,1 0 0,0 0 0,1 1 0,-1-1 0,2 0 0,-1 0 0,2 14 0,-1-21 0,1 1 0,0-1 0,-1 0 0,1 1 0,0-1 0,0 0 0,0 0 0,0 0 0,0 0 0,0 0 0,0 0 0,0 0 0,1 0 0,-1 0 0,0 0 0,1 0 0,-1-1 0,0 1 0,1-1 0,-1 1 0,1-1 0,-1 0 0,1 1 0,-1-1 0,2 0 0,44 2 0,-35-2 0,47-6-3690,-48 3 1962,0 0 0,-1-1 0,1 0 0,-1-1 0,0 0 0,9-6 0,12-10-10993</inkml:trace>
</inkml:ink>
</file>

<file path=ppt/ink/ink1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2.0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73 133 17424,'0'0'8104,"-8"-2"-5269,-28-8-1191,34 10-1615,1 0 1,0 0-1,0 0 0,0 0 1,0 0-1,-1 1 0,1-1 1,0 0-1,0 1 0,0-1 0,0 1 1,0-1-1,0 1 0,0 0 1,0-1-1,0 1 0,0 0 1,0 0-1,1-1 0,-1 1 1,0 0-1,0 0 0,1 0 0,-1 0 1,1 0-1,-1 0 0,1 0 1,-1 0-1,1 1 0,0-1 1,-1 0-1,1 0 0,0 0 1,0 0-1,0 1 0,0-1 0,0 0 1,0 0-1,0 2 0,0-2-22,0 0 0,-1 1 0,1-1-1,0 1 1,0-1 0,0 1 0,0-1-1,0 1 1,1-1 0,-1 1-1,0-1 1,1 1 0,-1-1 0,1 0-1,-1 1 1,1-1 0,0 0 0,0 1-1,-1-1 1,1 0 0,0 0 0,0 0-1,0 0 1,0 0 0,1 0 0,-1 0-1,0 0 1,0 0 0,0 0 0,1-1-1,1 2 1,19-1 242,-19-1-278,0-1 0,-1 1 0,1 0 0,0 0 0,-1 0-1,1 0 1,-1 1 0,1-1 0,0 1 0,-1 0 0,1-1 0,-1 1-1,1 0 1,-1 0 0,0 1 0,1-1 0,-1 0 0,0 1-1,0 0 1,0-1 0,0 1 0,0 0 0,0 0 0,-1 0-1,1 0 1,0 0 0,-1 1 0,0-1 0,1 0 0,-1 1 0,0-1-1,0 1 1,0 4 0,7 16 72,-2 1-1,-1 0 1,0 1 0,-2-1 0,-1 1-1,-1 0 1,-1 0 0,-1-1-1,-2 1 1,0 0 0,-13 46-1,13-62 127,-1-1-1,0 1 0,0-1 0,-11 15 0,14-21-144,0-1 0,0 1 0,0-1-1,0 1 1,-1-1 0,1 0 0,-1 1-1,1-1 1,-1 0 0,1 0 0,-1 0 0,0 0-1,1 0 1,-1 0 0,0-1 0,0 1-1,0-1 1,1 1 0,-1-1 0,0 1 0,0-1-1,0 0 1,0 0 0,0 0 0,0 0-1,0 0 1,0-1 0,1 1 0,-1 0-1,0-1 1,-3-1 0,3 0-24,0 0 0,0 0 0,0 0 0,1 0 0,-1-1 0,0 1 0,1-1 0,0 1 0,-1-1 0,1 0 0,0 0 0,0 1 0,1-1 0,-1 0 0,1 0 0,-1 0 0,1 0 0,0 0 0,0 0 0,0-4 0,0-5 0,1 0 0,0-1 0,4-20 0,5 6 0,0 0 0,2 1 0,29-49 0,1-3 0,-38 72 0,13-29 0,-1 0 0,-1 0 0,17-70 0,-45 148 0,9-31 0,-1 1 0,2-1 0,0 0 0,0 1 0,-1 19 0,4-31 0,1-1 0,-1 1 0,0-1 0,0 1 0,0-1 0,0 1 0,0-1 0,1 1 0,-1-1 0,0 1 0,0-1 0,1 1 0,-1-1 0,0 0 0,0 1 0,1-1 0,-1 0 0,1 1 0,-1-1 0,0 0 0,1 1 0,-1-1 0,1 0 0,-1 0 0,1 1 0,-1-1 0,1 0 0,-1 0 0,1 0 0,-1 0 0,1 0 0,-1 1 0,1-1 0,-1 0 0,1 0 0,-1 0 0,1-1 0,-1 1 0,1 0 0,-1 0 0,1 0 0,-1 0 0,1 0 0,-1 0 0,0-1 0,1 1 0,-1 0 0,1-1 0,0 1 0,24-14 0,-17 6 0,-1 0 0,0-1 0,0 0 0,-1 0 0,0 0 0,0-1 0,-1 0 0,-1 0 0,0 0 0,0-1 0,2-11 0,-7 35 0,0-1 0,0 1 0,2-1 0,-1 1 0,4 12 0,-4-24 0,0 0 0,1 0 0,0-1 0,-1 1 0,1 0 0,-1-1 0,1 1 0,0-1 0,0 1 0,-1 0 0,1-1 0,0 0 0,0 1 0,0-1 0,-1 1 0,1-1 0,0 0 0,0 0 0,0 1 0,0-1 0,0 0 0,0 0 0,-1 0 0,1 0 0,0 0 0,0 0 0,0 0 0,0-1 0,0 1 0,0 0 0,0 0 0,-1-1 0,1 1 0,0 0 0,0-1 0,1 0 0,30-19 0,-25 13 0,-1 0 0,0 0 0,-1-1 0,0 0 0,0 0 0,0 0 0,-1 0 0,0-1 0,-1 0 0,0 0 0,0 0 0,-1 0 0,0 0 0,-1 0 0,1-17 0,-2 25 0,0 1 0,0 0 0,0-1 0,0 1 0,0 0 0,0-1 0,0 1 0,0 0 0,0-1 0,0 1 0,0 0 0,0-1 0,0 1 0,0 0 0,-1-1 0,1 1 0,0 0 0,0-1 0,0 1 0,0 0 0,-1-1 0,1 1 0,0 0 0,0 0 0,-1-1 0,1 1 0,0 0 0,0 0 0,-1 0 0,1-1 0,0 1 0,-1 0 0,1 0 0,0 0 0,-1 0 0,1 0 0,0-1 0,-1 1 0,1 0 0,0 0 0,-1 0 0,-17 9 0,-13 18 0,26-19 0,-1 1 0,1-1 0,1 1 0,-1 0 0,1 0 0,1 1 0,-4 13 0,6-20 0,1-1 0,-1 0 0,1 1 0,-1-1 0,1 1 0,0-1 0,0 0 0,0 1 0,0-1 0,0 1 0,1-1 0,-1 0 0,1 1 0,0-1 0,-1 0 0,1 0 0,0 1 0,0-1 0,1 0 0,-1 0 0,0 0 0,1 0 0,-1 0 0,1-1 0,0 1 0,-1 0 0,1-1 0,0 1 0,0-1 0,0 1 0,0-1 0,0 0 0,0 0 0,1 0 0,2 1 0,26 4-1136,1-8-3755,-16-9-4104</inkml:trace>
</inkml:ink>
</file>

<file path=ppt/ink/ink1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2.3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21204,'0'0'4741</inkml:trace>
</inkml:ink>
</file>

<file path=ppt/ink/ink1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2.9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1 191 5285,'0'-114'5574,"0"64"1854,0 23 3358,0 498-8133,0-469-2629,0 0 1,-1-1-1,1 1 1,1 0-1,-1-1 1,0 1-1,0 0 1,1 0-1,-1-1 0,1 1 1,-1 0-1,1-1 1,0 1-1,-1-1 1,1 1-1,0-1 0,0 1 1,0-1-1,0 0 1,2 3-1,-1-4-5,-1 0-1,1 0 1,-1 1-1,0-1 1,1 0 0,-1 0-1,1 0 1,-1 0-1,0-1 1,1 1-1,-1 0 1,0-1-1,1 1 1,-1-1 0,0 1-1,1-1 1,-1 1-1,0-1 1,0 0-1,0 0 1,0 1 0,0-1-1,0 0 1,0 0-1,0 0 1,2-2-1,11-13-13,0 1 0,-1-1 0,-1-1-1,0-1 1,-2 1 0,10-21 0,1-8-9,20-66 1,-40 108 0,7-17-765,-2-1 1,0 1 0,-2-1 0,0 0-1,0-23 1,-5 56-5506,-6 3 1611,4-8 2384,-10 21-7832</inkml:trace>
</inkml:ink>
</file>

<file path=ppt/ink/ink1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3.4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7 141 6502,'0'0'4927,"-1"9"-1409,-1 2-2726,1-4 263,0-1 0,0 0 1,1 0-1,0 1 0,0-1 0,1 9 0,11 8 1299,-10-22-2472,0 0 1,0 0-1,-1 1 0,1-1 0,0 0 0,0 0 1,0-1-1,0 1 0,0 0 0,1-1 1,-1 1-1,3-1 0,2 1-478,-1-1-1,1 0 1,-1-1 0,1 1-1,-1-1 1,0 0 0,1-1-1,-1 0 1,0 0 0,0 0-1,0-1 1,0 1 0,0-1-1,-1-1 1,1 1 0,-1-1-1,0 0 1,0 0 0,-1-1-1,6-5 1,-1-1 584,0 0-1,0 0 1,7-15-1,16-39 7290,-38 91-636,-11 36-5306,8-20 911,9-41-2194,0-1-1,0 1 0,0-1 0,0 0 1,0 1-1,0-1 0,0 1 1,1-1-1,-1 1 0,0-1 0,0 0 1,0 1-1,0-1 0,1 1 0,-1-1 1,0 0-1,0 1 0,1-1 1,-1 0-1,0 1 0,1-1 0,-1 0 1,0 1-1,1-1 0,-1 0 0,1 0 1,-1 1-1,1-1 0,20-7 791,-3-7-443,-1 1 0,21-22 0,-27 23-428,1 0 1,1 1-1,0 1 0,0 0 0,27-14 1,-40 24 19,1 0 1,-1 0 0,1-1-1,-1 1 1,1 0 0,-1 0-1,0 0 1,1 0 0,-1 0-1,1 0 1,-1 0 0,1 0-1,-1 0 1,1 0 0,-1 1-1,1-1 1,-1 0 0,1 0-1,-1 0 1,1 0 0,-1 1-1,0-1 1,1 0 0,-1 1-1,1-1 1,-1 0 0,0 1-1,1-1 1,-1 0 0,0 1-1,1-1 1,-1 0 0,0 1-1,0-1 1,1 1 0,-1-1-1,0 1 1,0-1 0,0 1-1,0-1 1,0 1 0,0-1-1,1 1 1,-1-1 0,0 0-1,-1 2 1,4 35 28,-4-33-1,1-1-1,0 0 1,0 0-1,0 1 1,1-1-1,-1 0 1,1 0-1,0 0 1,1 4-1,-1-6-2,0-1-1,0 1 1,-1-1-1,1 1 1,0-1 0,0 0-1,0 1 1,0-1 0,0 0-1,0 0 1,0 1 0,0-1-1,0 0 1,0 0-1,0 0 1,0 0 0,0-1-1,0 1 1,0 0 0,0 0-1,0-1 1,0 1-1,0 0 1,0-1 0,-1 1-1,1-1 1,0 1 0,1-2-1,28-21-288,-22 16-94,21-15-1534,33-29-6413,-25 10-4367,-33 36 6157</inkml:trace>
</inkml:ink>
</file>

<file path=ppt/ink/ink1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4.1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12011,'0'0'11798,"4"11"-9935,2 10-1332,-2 1-1,0 0 0,-1 0 1,1 42-1,-13 100 1906,8-157-2353,0-3-41,0 1 0,1 0-1,0-1 1,0 1 0,0 0 0,0-1-1,1 1 1,1 5 0,-1-9-36,0 1 0,-1-1 0,1 0-1,0-1 1,0 1 0,0 0 0,0 0 0,0 0 0,0 0 0,0-1 0,0 1 0,1-1 0,-1 1 0,0-1 0,0 1 0,0-1 0,1 1 0,-1-1 0,0 0 0,1 0 0,-1 0 0,0 0 0,1 0 0,-1 0 0,0 0-1,0 0 1,1 0 0,-1-1 0,0 1 0,0-1 0,1 1 0,-1-1 0,0 1 0,2-2 0,41-18-23,13-5-864,-54 24 811,0 0 1,0 1 0,0-1-1,1 0 1,-1 1 0,0 0 0,0 0-1,1 0 1,-1 0 0,0 0-1,1 1 1,-1-1 0,0 1 0,6 2-1,-8-2 73,1 1 0,-1-1 0,1 1 0,-1 0 0,0 0 0,0-1 0,1 1 0,-1 0-1,-1 0 1,1 0 0,0 0 0,0 0 0,-1 0 0,1 0 0,-1 0 0,0 1 0,1-1 0,-1 0 0,0 0 0,0 0-1,-1 0 1,1 0 0,-1 3 0,1 2 150,-1 0 0,0 0 0,-1 0 0,0 0 0,-4 12 0,0-8 8,0-2 1,-1 1 0,0-1-1,-1 0 1,1-1 0,-2 1-1,-16 12 1,21-18-109,0 0-1,0 0 0,-1 0 1,1 0-1,-1 0 1,0-1-1,0 0 1,0 0-1,0-1 1,0 1-1,0-1 1,0 0-1,-1 0 1,1-1-1,0 1 1,-1-1-1,1-1 1,-10 0-1,14 0-87,-1 0 0,1 1 1,0-1-1,0 0 0,0 0 0,0 0 1,0 0-1,0 0 0,0 0 0,0 0 1,1 0-1,-1 0 0,0 0 0,1-1 0,-1 1 1,0 0-1,1 0 0,0-1 0,-1 1 1,1 0-1,0-1 0,-1 1 0,1 0 0,0-1 1,0 1-1,0 0 0,0-1 0,1 1 1,-1 0-1,0-1 0,0 1 0,1 0 1,-1 0-1,1-1 0,1-1 0,-1-3-443,1 0-1,1 0 1,-1 0-1,1 1 0,0-1 1,5-5-1,35-34-12215,-17 23-823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3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0 297 14798,'0'0'7004,"11"-5"-3678,10-8-2259,0 0 0,-2-2 0,1 0-1,-2-1 1,0-1 0,26-32 0,-24 25-1024,-1 0 0,-1-2-1,28-53 1,-49 124-43,-7 43 0,4-1 0,6 120 0,1-43 0,-1-157 0,-1 1 0,0-1 0,-1 0 0,0 0 0,0 1 0,0-1 0,-5 8 0,7-14 0,-1 0 0,1 1 0,-1-1 0,1 0 0,-1 0 0,1 0 0,-1 0 0,0 0 0,1 0 0,-1 0 0,0 0 0,0 0 0,0 0 0,0 0 0,0-1 0,0 1 0,0 0 0,0-1 0,0 1 0,0 0 0,0-1 0,-1 0 0,1 1 0,0-1 0,0 0 0,0 1 0,-1-1 0,1 0 0,0 0 0,0 0 0,-1 0 0,1 0 0,0 0 0,0-1 0,-1 1 0,1 0 0,0-1 0,0 1 0,0 0 0,0-1 0,-1 0 0,1 1 0,0-1 0,0 0 0,0 1 0,0-1 0,0 0 0,0 0 0,1 0 0,-1 0 0,-1-1 0,-4-6 0,0 0 0,0 0 0,1-1 0,0 1 0,0-1 0,1 0 0,0-1 0,-4-17 0,0-4 0,-5-46 0,9 54 65,2 0-1,2-45 1,1 58-162,0 0 0,1 0 0,0 0 0,1 0 1,0 1-1,0-1 0,1 1 0,0 0 1,8-12-1,14-19-4585,2-3-4019</inkml:trace>
</inkml:ink>
</file>

<file path=ppt/ink/ink1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4.5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20147,'0'0'9449,"-8"48"-8872,6-27-193,2 0-224,0-1-160,0 0-1057,0-5-1569,0-2-545,0-8-1218</inkml:trace>
</inkml:ink>
</file>

<file path=ppt/ink/ink1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4.8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10378,'0'0'20980,"9"-53"-20532,0 46-416,1 3-160,-2 4-1217,-3 0-1602,-5 6-2178,0 7-2562</inkml:trace>
</inkml:ink>
</file>

<file path=ppt/ink/ink1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5.2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21620,'0'0'9006,"0"9"-8499,0 0-431,-1 25 35,2 1-1,2 0 1,8 44-1,-11-78-101,1 1 0,-1-1-1,0 1 1,1-1-1,-1 0 1,1 1 0,-1-1-1,1 0 1,-1 1-1,1-1 1,0 0 0,0 0-1,0 0 1,0 0-1,0 0 1,0 0 0,0 0-1,0 0 1,0 0 0,0 0-1,0 0 1,1-1-1,-1 1 1,0 0 0,0-1-1,3 1 1,-1-1 6,-1 0 1,0 0-1,1-1 1,-1 1-1,0-1 1,1 0-1,-1 0 1,0 0-1,0 0 1,0 0-1,0 0 1,0 0-1,0-1 1,3-2-1,8-8 38,-1-1 0,0 0 0,12-20 0,-20 28-68,-4 5 11,0 0 0,0 0 0,0 0 0,0 0 0,0-1 1,0 1-1,0 0 0,0 0 0,1 0 0,-1 0 0,0 0 0,0-1 0,0 1 0,0 0 0,0 0 0,0 0 0,0 0 0,1 0 0,-1 0 0,0 0 0,0 0 0,0 0 0,0 0 0,0-1 0,1 1 0,-1 0 0,0 0 1,0 0-1,0 0 0,0 0 0,1 0 0,-1 0 0,0 0 0,0 0 0,0 0 0,0 0 0,1 0 0,-1 0 0,0 1 0,0-1 0,0 0 0,0 0 0,0 0 0,1 0 0,-1 0 0,0 0 0,0 0 0,0 0 1,0 0-1,0 0 0,0 1 0,0-1 0,1 0 0,-1 0 0,0 0 0,0 0 0,0 0 0,0 1 0,0-1 0,0 0 0,0 0 0,0 0 0,0 0 0,0 1 0,3 18-70,-3 24 53,0-39 633,2 28-4348,5-27-1611,8-16-601,0-8-2882</inkml:trace>
  <inkml:trace contextRef="#ctx0" brushRef="#br0" timeOffset="1">285 9 14318,'0'0'10858,"-41"59"-10506,35-29 193,4-2-65,2 1-256,0-8-160,0-4-32,10-7-992,4-8-450,3-2-63,2-9-1090,1-12-992,0-6-2691</inkml:trace>
</inkml:ink>
</file>

<file path=ppt/ink/ink1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5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0 391 7783,'0'0'7277,"0"-8"-4443,0-40 1079,1 43-3555,1 0-1,-1 1 1,1-1-1,0 1 1,0-1-1,0 1 1,0 0-1,6-7 0,9-20 1119,-10 5-597,-1 1 0,-2-1 0,0 0 0,-2 0 0,-1 0 0,-2-35 0,1 20-957,-16 80-552,5 11 733,2 1-1,3 0 1,1 0 0,3 0 0,3 1-1,1-1 1,18 98 0,-19-144-103,-1-2 0,0-1 0,1 0 0,-1 0 0,1 1 0,-1-1 0,1 0 0,0 0 0,0 1 0,0-1 0,0 0 0,0 0 0,0 0 0,1 0 0,-1-1 0,3 3 0,1-47 0,-3 13 0,-1-77 0,-2 97 0,0 0 0,0 1 0,-1-1 0,0 1 0,0-1 0,-1 1 0,0 0 0,-7-12 0,4 17 0,3 16 0,2 20 0,1-29 0,0 1 0,0-1 0,0 0 0,1 0 0,-1 1 0,1-1 0,0 0 0,0 0 0,0 0 0,0 1 0,0-1 0,1-1 0,0 1 0,-1 0 0,1 0 0,0-1 0,0 1 0,1-1 0,-1 1 0,0-1 0,1 0 0,-1 0 0,1 0 0,0 0 0,0 0 0,4 1 0,-4-2 0,-1 0 0,1 0 0,0-1 0,-1 1 0,1-1 0,0 0 0,-1 0 0,1 0 0,0 0 0,-1 0 0,1-1 0,0 1 0,-1-1 0,1 1 0,-1-1 0,1 0 0,-1 0 0,1 0 0,-1-1 0,0 1 0,1-1 0,-1 1 0,0-1 0,0 0 0,0 1 0,0-1 0,-1 0 0,1 0 0,0 0 0,-1-1 0,3-3 0,0-1 0,-1-1 0,1 1 0,-1 0 0,-1-1 0,0 0 0,0 1 0,0-1 0,-1 0 0,0 0 0,0-14 0,-20 113 0,18-77 1,0-2 0,0 0 0,1 0 0,0 0 0,1 0 1,2 15-1,-2-25-2,-1 0 0,1 0-1,-1 0 1,1 0 0,0 0 0,0 0 0,0 0 0,0 0 0,1 0-1,-1 0 1,0 0 0,1-1 0,-1 1 0,1 0 0,-1-1 0,1 0-1,0 1 1,0-1 0,0 0 0,0 0 0,0 0 0,0 0 0,0 0 0,0 0-1,0-1 1,0 1 0,0-1 0,0 1 0,1-1 0,-1 0 0,0 0-1,0 0 1,1 0 0,2-1 0,-3 1-155,-1 0-1,1 0 1,0-1 0,-1 1-1,1-1 1,-1 1 0,1-1 0,0 0-1,-1 1 1,0-1 0,1 0-1,-1 0 1,1 0 0,-1 0-1,0-1 1,0 1 0,2-2-1,14-28-8800,-6 1-3006</inkml:trace>
</inkml:ink>
</file>

<file path=ppt/ink/ink1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6.1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12716,'0'0'14798,"2"57"-16015,3-35-1666,-1 0-2017,2-2-4742</inkml:trace>
</inkml:ink>
</file>

<file path=ppt/ink/ink1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6.5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0 8968,'0'0'18226,"-3"10"-17121,0 1-841,-1 5-114,0-1 0,1 1 0,1 0 0,-1 22 0,3-38-140,0 1-1,0-1 1,0 0-1,0 1 1,1-1-1,-1 0 1,0 1-1,0-1 1,0 0-1,0 1 1,0-1-1,1 0 1,-1 0-1,0 1 1,0-1-1,0 0 1,1 1-1,-1-1 1,0 0-1,1 0 1,-1 0-1,0 1 1,0-1-1,1 0 1,-1 0-1,0 0 1,1 0-1,-1 1 1,0-1 0,1 0-1,-1 0 1,1 0-1,-1 0 1,0 0-1,1 0 1,0 0-1,19-5 457,14-12-19,0-11-439,-23 19 8,0-1 1,0 1-1,1 1 1,1 0-1,14-6 1,-27 14-9,0 0-1,0 0 1,1-1 0,-1 1 0,0 0-1,0 0 1,1 0 0,-1 0-1,0 0 1,0 0 0,1 0 0,-1 0-1,0 0 1,1 0 0,-1 0-1,0 0 1,0 0 0,1 0 0,-1 0-1,0 0 1,0 1 0,1-1-1,-1 0 1,0 0 0,0 0 0,1 0-1,-1 0 1,0 1 0,0-1-1,0 0 1,1 0 0,-1 0 0,0 1-1,0-1 1,0 0 0,0 0-1,0 1 1,1-1 0,-1 0 0,0 1-1,1 17 562,-9 27 508,6-36-957,2-8-120,0-1 0,0 0 0,0 0 0,1 1 0,-1-1 0,0 0 0,0 0 0,0 0 0,0 1 0,0-1 0,0 0 0,1 0 0,-1 0 0,0 0 0,0 1 0,0-1 0,1 0 0,-1 0 0,0 0 0,0 0 0,0 0 0,1 0 0,-1 0 0,0 0 0,0 1 0,1-1 0,-1 0 0,0 0 0,0 0 0,1 0 0,-1 0 0,0 0 0,0 0 0,1 0 0,-1-1 0,0 1 0,0 0 0,0 0 0,1 0 0,-1 0 0,0 0 0,0 0 0,1 0 0,-1 0 0,0-1 0,0 1 0,1 0 0,11-5 0,17-16 0,-24 17 0,-1 0 0,1 0 0,0 0 0,0 1 0,0 0 0,1 0 0,-1 0 0,1 1 0,0-1 0,-1 1 0,1 1 0,0-1 0,0 1 0,0 0 0,0 0 0,12 1 0,-17 0 0,1 1 0,-1-1 0,0 1 0,-1 0 0,1-1 0,0 1 0,0 0 0,0 0 0,0 0 0,-1 0 0,1-1 0,0 1 0,-1 0 0,1 0 0,0 0 0,-1 1 0,1-1 0,-1 0 0,0 0 0,1 0 0,-1 0 0,0 0 0,0 0 0,0 1 0,0-1 0,0 2 0,0 38 0,-1-29 0,1 8-1438,-1-9-2340,0-4-4491</inkml:trace>
</inkml:ink>
</file>

<file path=ppt/ink/ink1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8.8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0 15759,'0'0'7297,"-9"2"-5962,2 0-1284,1 0-1,-1 0 0,1 1 1,0-1-1,0 1 1,0 1-1,0 0 1,1-1-1,-1 2 1,1-1-1,0 0 0,0 1 1,0 0-1,1 0 1,0 1-1,0-1 1,0 1-1,1 0 1,-4 8-1,1-4 73,1 0 1,0 1-1,0-1 1,1 1-1,1 0 0,0 0 1,0 0-1,-1 17 0,4-27-123,1-1 0,-1 1 1,1 0-1,-1-1 0,1 1 0,-1 0 0,1-1 0,0 1 0,-1-1 0,1 1 0,0-1 0,0 1 0,-1-1 0,1 0 0,0 1 0,0-1 0,-1 0 0,1 0 0,0 1 0,0-1 0,0 0 0,0 0 0,-1 0 0,1 0 0,0 0 0,0 0 0,0 0 1,0-1-1,0 1 0,-1 0 0,1 0 0,0-1 0,0 1 0,0-1 0,34-8-55,-27 6 28,1 1 0,-1-1 0,1 2 1,0-1-1,-1 1 0,1 0 0,0 1 0,16 1 0,-22-1 30,-1 1 0,0-1 0,0 1 0,0-1-1,0 1 1,-1 0 0,1 0 0,0 0 0,0 0-1,0 0 1,-1 0 0,1 1 0,0-1 0,-1 0 0,0 1-1,1-1 1,1 3 0,-2-2 43,0 1 0,0-1-1,0 1 1,0 0 0,-1-1 0,1 1-1,-1 0 1,0 0 0,1 0 0,-1-1 0,0 1-1,-1 0 1,1 0 0,0-1 0,-1 1-1,-1 3 1,0 0 185,-1 0 0,0 0 1,0-1-1,0 1 0,-1-1 0,0 0 0,0 0 0,-1 0 0,1-1 0,-1 1 0,0-1 1,0 0-1,0 0 0,-1-1 0,1 0 0,-1 0 0,-9 4 0,5-2 82,1 0-1,-1 1 1,1 1-1,-9 8 1,36-17-313,-3-5-467,-1 0-1,0 0 1,0-2 0,0 0 0,-1 0-1,22-22 1,-2-1-1573,32-42 0,-49 53 1262,-1 0 0,17-31 0,-2-17 2044,-32 132 2423,-2-15-2887,-6 95-8,9-142-795,1 0 1,0 0-1,0 0 0,0 0 0,0 0 0,0 0 0,0 0 0,1 0 0,-1 1 0,0-1 1,0 0-1,1 0 0,-1 0 0,1 0 0,-1 0 0,1 0 0,-1 0 0,1-1 0,-1 1 1,1 0-1,0 0 0,0 1 0,0-2-64,0 0 0,0 0 1,0 0-1,-1 0 0,1 0 0,0 0 1,0 0-1,0 0 0,-1 0 0,1-1 1,0 1-1,0 0 0,0 0 1,-1-1-1,1 1 0,0 0 0,-1-1 1,1 1-1,0-1 0,-1 1 0,1-1 1,0 0-1,3-3-629,0 0 0,0 0-1,0 0 1,-1 0 0,0-1 0,1 1 0,3-9 0,6-27-5638</inkml:trace>
</inkml:ink>
</file>

<file path=ppt/ink/ink1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9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 16143,'0'0'7271,"-12"66"-7175,18-45-64,8-5-1441,0-5-2178,4-7-3556</inkml:trace>
</inkml:ink>
</file>

<file path=ppt/ink/ink1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9.5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24 256 10218,'0'0'3598,"-1"12"-716,-6 34-777,1-10-957,1-1-1,1 42 0,4-75-1140,-1-1 0,1 1-1,0-1 1,0 0 0,0 1 0,0-1 0,0 0-1,1 1 1,-1-1 0,0 1 0,1-1 0,-1 0-1,1 1 1,-1-1 0,1 0 0,-1 0 0,1 0 0,0 1-1,0-1 1,0 0 0,0 0 0,0 0 0,0 0-1,0 0 1,0 0 0,0-1 0,0 1 0,0 0-1,0 0 1,1-1 0,-1 1 0,0-1 0,1 1-1,-1-1 1,0 0 0,1 1 0,-1-1 0,0 0-1,1 0 1,-1 0 0,1 0 0,-1 0 0,0 0-1,1 0 1,-1-1 0,0 1 0,1 0 0,-1-1-1,0 1 1,1-1 0,0 0 0,5-2 85,0-1-1,0 1 1,0-1 0,-1-1 0,1 1 0,-1-1-1,0 0 1,5-6 0,5-8 326,0-1 1,-2 0-1,0-1 0,-1-1 1,-1 0-1,-1 0 1,-2-2-1,0 1 0,-1-1 1,-1 0-1,-1 0 1,-2-1-1,0 0 0,-2 0 1,0-40-1,-2 63-375,0 0 0,0 0 0,-1-1 0,1 1 0,-1 0 0,1 0 0,-1 0 0,1 0 0,-1 0-1,0 0 1,0 0 0,0 0 0,0 0 0,-1 0 0,1 0 0,0 0 0,-1 1 0,1-1 0,-1 1 0,0-1 0,1 1 0,-5-3 0,4 4-37,1-1 1,-1 1 0,0 0 0,0-1 0,0 1 0,0 0 0,1 0 0,-1 0-1,0 1 1,0-1 0,0 0 0,0 1 0,1-1 0,-1 1 0,0 0-1,1-1 1,-1 1 0,0 0 0,1 0 0,-1 0 0,1 0 0,-1 0 0,1 1-1,0-1 1,-1 0 0,1 1 0,-1 1 0,-20 24 111,2 0 1,1 1-1,2 2 1,-15 31 0,24-33 199,8-27-313,0-1 0,0 1 1,0 0-1,0 0 1,0-1-1,0 1 0,1 0 1,-1-1-1,0 1 0,0-1 1,1 1-1,-1 0 1,0-1-1,1 1 0,-1-1 1,1 1-1,-1-1 1,1 1-1,-1-1 0,1 1 1,-1-1-1,1 1 0,3 0 3,0 1-1,0-1 0,0 0 1,1-1-1,-1 1 0,0-1 1,0 0-1,8-1 0,0 1 35,42-2-160,-38 0-89,1 1 0,-1 0 1,0 2-1,0 0 0,0 0 0,0 2 1,23 5-1,-36-6 178,1 0 0,0 1 0,0-1 0,-1 1 0,1 0 0,-1 0 0,0 0 0,0 0 0,0 0 0,0 1 0,-1-1 0,0 1 0,1 0 0,-1 0 0,0 0 0,-1 0 0,1 0 0,1 5 0,6 36-1631,-6-3-3443,-3-31-892</inkml:trace>
</inkml:ink>
</file>

<file path=ppt/ink/ink1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0.4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19 231 13132,'0'0'11024,"8"1"-9294,-4-1-1595,1 0 0,-1 0 0,0 0 0,1-1 0,-1 1 0,0-1 0,1 0 0,-1 0 1,0-1-1,0 1 0,0-1 0,0 0 0,0 0 0,0 0 0,-1 0 0,1-1 0,-1 0 0,0 1 0,1-1 1,-1 0-1,0-1 0,4-6 0,-1 4-43,0-2 1,0 1-1,-1 0 1,0-1-1,0 0 1,-1 0-1,0-1 1,-1 1 0,1-1-1,-2 0 1,1 0-1,-1 0 1,-1 0-1,1 0 1,-2 0-1,1 0 1,-2-12-1,1 20-67,0 0 0,0 0 0,-1-1-1,1 1 1,0 0 0,-1 0 0,1 0-1,-1 0 1,1 0 0,-1 0 0,0 0-1,1 0 1,-1 0 0,0 0 0,0 0 0,0 0-1,0 0 1,0 1 0,0-1 0,0 0-1,0 1 1,0-1 0,0 1 0,0-1-1,0 1 1,0-1 0,0 1 0,0 0-1,-1-1 1,1 1 0,0 0 0,0 0 0,0 0-1,-1 0 1,1 0 0,0 0 0,0 1-1,0-1 1,-1 0 0,0 1 0,-2 0-23,0 0 1,0 1 0,0-1 0,0 1 0,1 0 0,-1 0-1,1 1 1,-1-1 0,1 0 0,-5 6 0,-3 6-9,0 0 0,2 1 1,-1 0-1,2 0 0,0 1 1,1 0-1,0 1 0,2 0 1,0 0-1,0 0 0,2 0 1,0 0-1,1 1 0,1 0 1,2 32-1,-1-49 9,0 1 0,0-1-1,1 1 1,-1-1 0,0 1 0,1-1 0,0 1 0,-1-1 0,1 1-1,0-1 1,-1 0 0,1 0 0,0 1 0,0-1 0,0 0 0,0 0-1,0 0 1,1 0 0,-1 0 0,0 0 0,0 0 0,1 0 0,-1 0-1,1-1 1,-1 1 0,0-1 0,1 1 0,-1-1 0,1 1 0,-1-1-1,1 0 1,0 0 0,-1 0 0,1 1 0,-1-2 0,1 1 0,-1 0-1,1 0 1,-1 0 0,1-1 0,-1 1 0,1-1 0,-1 1 0,3-2 0,5-1 37,-1-1 0,1 1 1,-1-1-1,0-1 0,-1 0 1,11-8-1,9-12 12,-1-2-1,-2 0 1,40-59 0,-49 65-35,-15 21-20,0 0 0,0-1-1,0 1 1,0 0 0,1-1-1,-1 1 1,0 0 0,0 0-1,0-1 1,0 1 0,0 0-1,0 0 1,1-1 0,-1 1-1,0 0 1,0 0 0,0 0-1,1-1 1,-1 1 0,0 0-1,0 0 1,1 0 0,-1 0-1,0 0 1,0-1 0,1 1-1,-1 0 1,0 0 0,1 0-1,-1 0 1,0 0 0,0 0-1,1 0 1,-1 0 0,0 0-1,1 0 1,-1 0 0,0 0-1,0 0 1,1 0 0,-1 0-1,0 1 1,1-1 0,-1 0-1,0 0 1,0 0 0,1 0-1,-1 0 1,0 1 0,0-1-1,1 0 1,4 23 39,-4 47 268,-1-54-241,0-16-60,-1 1-1,1-1 1,0 0 0,0 1 0,0-1-1,1 1 1,-1-1 0,0 0 0,0 1-1,0-1 1,0 0 0,0 0 0,0 1 0,0-1-1,1 0 1,-1 1 0,0-1 0,0 0-1,0 1 1,1-1 0,-1 0 0,0 0-1,0 0 1,1 1 0,-1-1 0,0 0 0,0 0-1,1 0 1,-1 1 0,0-1 0,1 0-1,-1 0 1,0 0 0,1 0 0,-1 0 0,0 0-1,1 0 1,-1 0 0,18-5 89,15-15-4,23-33-88,-44 39 0,2 0 0,-1 1 0,2 1 0,0 1 0,19-13 0,-33 24 0,0 0 0,0-1 0,-1 1 0,1 0 0,0 0 0,0 0 0,0-1 0,-1 1 0,1 0 0,0 0 0,0 0 0,0 0 0,0 1 0,-1-1 0,1 0 0,0 0 0,0 0 0,-1 1 0,1-1 0,0 0 0,0 1 0,-1-1 0,1 0 0,0 1 0,-1-1 0,1 1 0,0 0 0,-1-1 0,1 1 0,-1-1 0,1 1 0,-1 0 0,1-1 0,-1 1 0,1 0 0,-1-1 0,0 1 0,0 0 0,1 0 0,-1 0 0,0-1 0,0 1 0,0 0 0,0 0 0,0 0 0,0-1 0,0 1 0,0 0 0,0 1 0,2 59 0,-2-37 0,0-23-3,0-1 0,0 1 0,0-1 0,0 1 1,0 0-1,0-1 0,0 1 0,0 0 0,0-1 0,0 1 0,0-1 0,0 1 1,0 0-1,0-1 0,1 1 0,-1-1 0,0 1 0,0-1 0,1 1 0,-1-1 1,0 1-1,1-1 0,-1 1 0,1-1 0,-1 1 0,1-1 0,-1 0 0,1 1 0,-1-1 1,1 0-1,-1 1 0,1-1 0,-1 0 0,1 1 0,-1-1 0,1 0 0,0 0 1,19-16-532,11-36-3040,-23 24-5710,0-4-7932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3.4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19635,'0'0'10538,"-8"55"-10570,22-38-2115,4 1-2593,1-4-3268</inkml:trace>
</inkml:ink>
</file>

<file path=ppt/ink/ink1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0.8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20980,'0'0'10762,"62"0"-17104,-30 0-769,2 0-5861</inkml:trace>
</inkml:ink>
</file>

<file path=ppt/ink/ink1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1.1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0 14446,'0'0'10698,"-9"10"-7533,0-2-2287,0 0-520,0-1 0,0 2 0,1-1 0,0 1 0,1 0 0,0 1 0,0-1 0,1 1 0,-6 15 0,14-25-435,0 1 0,1 0 0,-1-1-1,0 0 1,1 1 0,-1-1 0,0 0 0,1 0 0,-1-1 0,0 1-1,3-1 1,-4 1-123,14-1-765,-1 0 1,1 1 0,0 1 0,-1 1 0,19 3-1,-31-5 1005,0 0-1,1 1 0,-1-1 1,0 1-1,1 0 1,-1 0-1,0 0 0,0 0 1,0 0-1,0 0 0,0 1 1,0-1-1,0 1 0,0-1 1,0 1-1,-1 0 1,1-1-1,-1 1 0,1 0 1,-1 0-1,0 0 0,1 0 1,-1 1-1,0-1 0,0 0 1,-1 0-1,1 1 1,-1-1-1,1 0 0,-1 1 1,1-1-1,-1 1 0,0-1 1,0 0-1,0 1 1,-1-1-1,1 1 0,-1-1 1,1 0-1,-1 1 0,-1 1 1,1 0 156,-2 0 0,1-1 1,0 1-1,-1 0 1,1-1-1,-1 0 0,0 0 1,0 0-1,-1 0 0,1 0 1,-1-1-1,1 1 0,-1-1 1,-5 3-1,-57 24 2117,59-27-2313,-1 1 0,1-1 0,-1 0 0,0 0 0,0-1 0,-14 0 0,22-1-5,-1 0 0,1 0 0,-1 0 1,1 0-1,-1 0 0,1 0 0,0 0 0,-1-1 0,1 1 1,-1 0-1,1 0 0,-1 0 0,1-1 0,0 1 0,-1 0 0,1 0 1,0-1-1,-1 1 0,1 0 0,0-1 0,-1 1 0,1 0 1,0-1-1,0 1 0,-1-1 0,1 1 0,0 0 0,0-1 0,0 1 1,0-1-1,-1 1 0,1-1 0,0 0 0,3-20-556,15-19-2151,32-41-8328,-21 32 2456</inkml:trace>
</inkml:ink>
</file>

<file path=ppt/ink/ink1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2.3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36 334 17681,'0'0'10399,"-3"10"-8952,-6 20-1094,2 1 1,1 0 0,1 0-1,2 1 1,1-1 0,2 1-1,3 32 1,-2-60-347,-1-1 0,1 0 1,0 0-1,-1 0 0,2 0 0,-1 0 1,0 0-1,0 0 0,1 0 0,0-1 0,2 4 1,-4-5-1,1 0 0,0 0 0,0 0-1,0-1 1,0 1 0,0 0 0,1 0 0,-1-1 0,0 1 0,0-1 0,0 1 0,1-1 0,-1 1 0,0-1 0,0 0 0,1 0 0,-1 0 0,0 1 0,3-1 0,-1-1 1,0 0 1,0 0 0,0 0 0,-1 0 0,1-1 0,0 1-1,0-1 1,-1 0 0,1 1 0,-1-1 0,1 0 0,-1 0-1,0-1 1,0 1 0,0 0 0,0-1 0,0 0 0,-1 1-1,1-1 1,1-5 0,3-5-9,-1 1 0,-1-2 0,0 1 0,-1 0 0,0-1 0,-1 0 0,-1 0 0,0-21 0,-3 33 0,-3 12 0,-3 16 0,8-22 0,-1 0 0,1-1 0,0 1 0,0-1 0,0 1 0,1 0 0,-1-1 0,1 1 0,0-1 0,0 1 0,0-1 0,0 1 0,3 3 0,-2-5 0,-1-1 0,1 0 0,-1 1 0,1-1 0,-1 0 0,1 0 0,0 0 0,0-1 0,0 1 0,-1 0 0,1-1 0,0 1 0,0-1 0,0 0 0,0 1 0,0-1 0,0 0 0,0 0 0,0 0 0,0 0 0,0-1 0,0 1 0,0-1 0,0 1 0,0-1 0,2-1 0,2 0 0,0-1 0,-1 0 0,0 0 0,0 0 0,0-1 0,0 1 0,0-1 0,0-1 0,-1 1 0,0 0 0,0-1 0,0 0 0,-1 0 0,0 0 0,5-10 0,2-4 0,-2 0 0,0 0 0,7-26 0,-12 32 0,0-1 0,-1 0 0,0 0 0,0-19 0,-2 33 0,0 0 0,0 0 0,0-1 0,0 1 0,0 0 0,0-1 0,0 1 0,0 0 0,0 0 0,0-1 0,0 1 0,0 0 0,0 0 0,0-1 0,0 1 0,-1 0 0,1 0 0,0-1 0,0 1 0,0 0 0,0 0 0,0-1 0,0 1 0,-1 0 0,1 0 0,0 0 0,0-1 0,0 1 0,-1 0 0,1 0 0,0 0 0,0 0 0,-1 0 0,1 0 0,0-1 0,0 1 0,-1 0 0,1 0 0,0 0 0,0 0 0,-1 0 0,1 0 0,-1 0 0,-13 8 0,-10 16 0,17-10 0,0 0 0,1 0 0,1 0 0,0 1 0,0-1 0,2 1 0,0 0 0,0 0 0,2 1 0,0-1 0,1 0 0,2 27 0,-2-39 0,0-1 0,0 1 0,1-1 0,-1 0 0,1 1 0,-1-1 0,1 0 0,0 1 0,0-1 0,0 0 0,0 0 0,0 0 0,0 0 0,1 0 0,-1 0 0,1 0 0,-1 0 0,1 0 0,0-1 0,0 1 0,-1-1 0,1 1 0,0-1 0,1 0 0,-1 0 0,0 0 0,0 0 0,0 0 0,1 0 0,-1 0 0,0-1 0,1 1 0,-1-1 0,1 0 0,-1 0 0,0 0 0,5 0 0,-1-1 0,1 0 0,-1-1 0,0 1 0,1-1 0,-1 0 0,0-1 0,0 0 0,0 0 0,-1 0 0,1 0 0,-1-1 0,10-8 0,0-4 0,-2 0 0,1-1 0,-2-1 0,0 0 0,-1 0 0,-1-1 0,-1-1 0,11-30 0,-8 11 0,-1 0 0,-2-2 0,6-60 0,-15 84 0,-6 13 0,-14 22 0,-17 41 0,28-41 0,1 1 0,1-1 0,1 1 0,0 0 0,1 1 0,1-1 0,1 1 0,1 0 0,1 0 0,2 36 0,-1-54 0,0 0 0,1 0 0,-1 0 0,0 0 0,1 0 0,-1 0 0,1 0 0,0 0 0,0 0 0,0 0 0,0 0 0,0 0 0,0 0 0,0 0 0,1-1 0,-1 1 0,1-1 0,-1 1 0,1-1 0,0 1 0,-1-1 0,1 0 0,0 0 0,0 0 0,0 0 0,0 0 0,0 0 0,0 0 0,0-1 0,0 1 0,0-1 0,0 0 0,0 1 0,1-1 0,-1 0 0,0 0 0,0 0 0,0-1 0,0 1 0,0 0 0,1-1 0,2-1 0,3 0 0,-1-1 0,1 0 0,-1 0 0,0 0 0,0-1 0,0 0 0,0-1 0,-1 0 0,1 0 0,7-8 0,-2-2 0,0-1 0,-2 0 0,0-1 0,0 0 0,-2 0 0,0-1 0,-1 0 0,-1-1 0,6-26 0,-4 4 0,-2-1 0,-1-1 0,-2-50 0,-5 89 0,-3 10 0,-2 9 0,1 13 0,2 0 0,1 1 0,1-1 0,2 0 0,5 54 0,-4-78 0,0 0 0,-1-1 0,1 1 0,1 0 0,-1 0 0,1-1 0,-1 1 0,1-1 0,0 1 0,0-1 0,0 0 0,1 0 0,-1 0 0,1 0 0,0 0 0,0-1 0,0 1 0,0-1 0,5 3 0,-6-4 0,0 0 0,0 0 0,1 0 0,-1-1 0,0 1 0,0-1 0,1 0 0,-1 1 0,0-1 0,0 0 0,1 0 0,-1-1 0,0 1 0,1 0 0,-1-1 0,0 1 0,0-1 0,0 0 0,1 0 0,-1 0 0,0 0 0,0 0 0,0 0 0,-1-1 0,1 1 0,0-1 0,0 1 0,-1-1 0,1 0 0,-1 1 0,1-1 0,-1 0 0,2-3 0,5-9 0,0-1 0,-1 1 0,0-2 0,-1 1 0,-1-1 0,-1 1 0,0-1 0,2-24 0,-2 8 0,-2 0 0,-2 0 0,-3-42 0,2 74 0,1 0 0,0 0 0,0 0 0,0 0 0,0 0 0,0 0 0,-1 0 0,1 1 0,0-1 0,0 0 0,0 0 0,-1 0 0,1 0 0,0 0 0,0 0 0,0 0 0,-1 0 0,1 0 0,0 0 0,0 0 0,0 0 0,-1 0 0,1 0 0,0 0 0,0 0 0,0 0 0,-1 0 0,1-1 0,0 1 0,0 0 0,0 0 0,0 0 0,-1 0 0,1 0 0,0 0 0,0-1 0,0 1 0,0 0 0,0 0 0,-1 0 0,1 0 0,0-1 0,0 1 0,0 0 0,0 0 0,0 0 0,0 0 0,0-1 0,0 1 0,0 0 0,0 0 0,0 0 0,0-1 0,0 1 0,0 0 0,0 0 0,0 0 0,0-1 0,-7 17 0,2 8 0,2 0 0,1 0 0,1 0 0,0 0 0,2 0 0,1 0 0,1 0 0,8 29 0,-10-50 0,0 1 0,1-1 0,-1 0 0,1 0 0,0 0 0,0 0 0,0 0 0,0 0 0,1-1 0,-1 1 0,1-1 0,0 1 0,-1-1 0,1 0 0,6 3 0,17 15 0,-25-19 0,0-1 1,0 1-1,0 0 1,-1-1-1,1 1 1,0 0-1,-1-1 0,1 1 1,0 0-1,-1 0 1,1 0-1,-1-1 1,1 1-1,-1 0 1,1 0-1,-1 0 0,0 0 1,0 0-1,1 0 1,-1 0-1,0 0 1,0 0-1,0 0 0,0 0 1,0 0-1,0 0 1,0 0-1,0 0 1,0 0-1,-1 0 0,1 0 1,0 0-1,-1 0 1,1 0-1,-1 0 1,1-1-1,-1 1 0,1 0 1,-2 1-1,1-2-2,0 1-1,0-1 0,0 0 1,-1 1-1,1-1 1,0 0-1,-1 0 0,1 0 1,0 0-1,0 0 0,-1 0 1,1-1-1,0 1 1,-1 0-1,1 0 0,0-1 1,0 1-1,0-1 0,-1 1 1,1-1-1,0 0 1,0 1-1,0-1 0,0 0 1,0 0-1,0 0 0,0 0 1,0 0-1,1 0 0,-1 0 1,0 0-1,0-2 1,-15-19-931,-24-45 0,-11-18 2617,82 73-1433,-25 10-253,74-22-1340,-28 4-2401,-14 2-5423</inkml:trace>
</inkml:ink>
</file>

<file path=ppt/ink/ink1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2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19026,'3'0'2787,"1"4"-193,3 13-64,-1 9-1024,0 2-513,2 3-673,-1-3-192,1-4-128,-1-6-1025,2-12-1313,-3-6-417,0-2 129,-6-20-1666,0-7-6502</inkml:trace>
</inkml:ink>
</file>

<file path=ppt/ink/ink1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3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 11275,'0'0'12235,"69"-4"-12715,-40 7-2307,-1-3-2306,2 0-4612</inkml:trace>
</inkml:ink>
</file>

<file path=ppt/ink/ink1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3.5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98 240 13421,'0'0'9176,"-10"10"-7329,2-2-1602,-3 2 248,0 0 0,1 1-1,0 0 1,1 1 0,0 0 0,-10 19 0,22-30-473,1-1 0,-1 1 0,1-1 0,-1 0 0,1-1 0,0 1 0,5-2 0,-6 2-75,21-6-1135,0 2 1,42-3-1,-60 7 953,1 0-1,0 1 1,0 0-1,0 0 1,-1 0-1,11 4 1,-15-4 222,1 0 0,-1 0 1,1 0-1,-1 0 0,0 1 1,0-1-1,1 1 0,-1 0 0,0 0 1,-1-1-1,1 1 0,0 1 1,0-1-1,-1 0 0,1 0 1,1 5-1,-2-4 169,0 0 0,0 0 0,0 0 0,-1 0 1,1 1-1,-1-1 0,0 0 0,0 0 0,0 0 0,-1 1 1,1-1-1,-1 0 0,1 0 0,-1 0 0,0 0 0,0 0 0,-1 0 1,1 0-1,-1 0 0,1 0 0,-1 0 0,0-1 0,0 1 0,0-1 1,0 0-1,0 1 0,-1-1 0,-3 3 0,0-1 18,1 0 0,0 0 0,-1-1 0,0 1 0,0-1 0,0 0 0,0-1-1,0 0 1,0 0 0,-1 0 0,1-1 0,-13 2 0,18-3-169,0 0 0,0 0 1,1 0-1,-1-1 0,0 1 0,0 0 1,1 0-1,-1 0 0,0 0 1,1-1-1,-1 1 0,0 0 0,1-1 1,-1 1-1,0-1 0,1 1 0,-1 0 1,0-1-1,1 1 0,-1-1 1,1 0-1,-1 1 0,1-1 0,0 1 1,-1-1-1,1 0 0,-1 1 0,1-1 1,0 0-1,-1-1 0,2-28-985,19-30-1708,64-139-3155,-56 97 5835,-24 82 1654,-1-1-1,1-35 1,-6 126-1220,0-43-108,1 0 1,2 0-1,0-1 1,8 40-1,-7-58-357,1 1 1,-1-1-1,2 0 0,-1 1 0,1-2 0,0 1 0,1 0 0,0-1 0,0 0 1,1 0-1,0 0 0,0-1 0,0 0 0,1 0 0,0 0 0,0-1 0,15 8 0,-19-11-149,-1-1 0,1 1 0,0-1 0,0 0 0,-1 0 0,1 0 0,0-1 0,0 1 0,5 0 0,-8-1 117,1 0 0,0 0 0,0 0 0,0-1 0,0 1 0,-1 0 0,1 0 0,0 0 0,0-1 0,0 1 1,-1 0-1,1-1 0,0 1 0,0-1 0,-1 1 0,1-1 0,0 1 0,-1-1 0,1 1 0,-1-1 0,1 0 0,0 0 0,0-1 47,-1-1 0,1 1 0,-1 0 0,0 0 1,0 0-1,0-1 0,0 1 0,0 0 0,0 0 0,0-1 0,-1 1 0,1 0 0,-1 0 0,0 0 0,1 0 0,-1 0 0,0 0 0,0 0 0,-1 0 0,1 0 0,0 0 0,-1 0 0,-1-1 0,-14-18 1226,-2 2 0,0 0 0,-28-22-1,-19-17 2234,66 57-3458,1 1 1,-1-1-1,1 1 1,-1 0-1,1-1 0,-1 1 1,1 0-1,-1-1 0,1 1 1,-1 0-1,1-1 1,-1 1-1,1 0 0,0 0 1,-1 0-1,1 0 1,0 0-1,-1 0 0,1 0 1,-1 0-1,1 0 0,0 0 1,-1 0-1,1 0 1,-1 0-1,1 0 0,0 0 1,-1 0-1,2 1 1,28 1-1523,4 4-546,63 10-4485,-31-10-969,-5-3-3808</inkml:trace>
</inkml:ink>
</file>

<file path=ppt/ink/ink1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3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137 141 13132,'0'0'15407,"-10"-7"-13950,-35-20-592,44 26-843,-1 1-1,0-1 0,0 1 1,0 0-1,0 0 1,0 0-1,0 0 0,0 0 1,0 1-1,0-1 0,1 0 1,-1 1-1,0-1 1,0 1-1,0 0 0,0 0 1,1 0-1,-1 0 1,0 0-1,1 0 0,-1 0 1,1 0-1,-1 0 1,1 1-1,0-1 0,0 1 1,-1-1-1,1 1 1,-1 2-1,-3 3 41,1 0-1,0 0 1,0 1 0,-4 14-1,6-20-44,2 1 0,-1-1 0,0 1 0,0-1 0,1 0 0,0 1-1,-1-1 1,1 1 0,0-1 0,0 1 0,0-1 0,1 1 0,-1-1 0,0 1-1,1-1 1,0 1 0,-1-1 0,1 0 0,0 1 0,0-1 0,1 0-1,-1 0 1,0 0 0,1 0 0,-1 0 0,3 2 0,-2-3 0,0 1 0,1-1 0,-1 0 0,1-1 1,-1 1-1,1 0 0,-1-1 0,1 1 0,-1-1 0,1 0 0,0 0 1,-1 0-1,1 0 0,-1 0 0,1 0 0,-1-1 0,1 0 0,-1 1 1,1-1-1,-1 0 0,1 0 0,-1 0 0,0 0 0,0-1 0,1 1 1,1-2-1,5-4-16,-1 0 1,1-1 0,-2 0 0,1 0 0,-1-1-1,0 0 1,-1 0 0,0-1 0,0 1-1,-1-1 1,0-1 0,-1 1 0,0-1 0,-1 1-1,0-1 1,0 0 0,-2 0 0,1 0-1,-1-1 1,-1-17 0,0 29-2,0-1 0,1 1 0,-1-1 0,0 1 0,0-1 0,0 1 0,0-1 0,0 0 0,0 1 0,0-1 0,0 1 0,0-1 0,0 1 0,0-1 0,0 1 0,0-1 0,0 0 0,-1 1 0,1-1 0,0 1 0,0-1 0,-1 1 0,1-1 0,0 1 0,0 0 0,-1-1 0,1 1 0,-1-1 0,1 1 0,0 0 0,-1-1 0,1 1 0,-1 0 0,1-1 0,-1 1 0,1 0 0,-1 0 0,1-1 0,-1 1 0,1 0 0,-1 0 0,0 0 0,1 0 0,-1 0 0,1 0 0,-1 0 0,1 0 0,-1 0 0,1 0 0,-1 0 0,0 0 0,1 0 0,-1 0 0,1 0 0,-1 1 0,1-1 0,-1 0 0,1 0 0,-1 1 0,1-1 0,-1 0 0,0 2 0,-1-1 0,0 1 0,0 0 0,0 0 0,0 0 0,0 0 0,0 0 0,0 0 0,1 1 0,-1-1 0,1 1 0,-2 4 0,1-2-97,1 0 0,0 0 0,0 0 0,0 0 0,1 0 0,0 0 0,0 0-1,0 0 1,1 0 0,-1 0 0,1 0 0,0 0 0,1 0 0,2 7 0,-2-10 8,-1 0 0,1 1 0,0-1-1,0 0 1,-1-1 0,1 1 0,1 0 0,-1 0 0,0-1 0,0 0-1,1 1 1,-1-1 0,1 0 0,-1 0 0,1 0 0,-1 0 0,1-1-1,0 1 1,-1-1 0,1 1 0,0-1 0,-1 0 0,1 0 0,0 0-1,-1-1 1,1 1 0,0-1 0,3 0 0,0-1-623,0 0 0,-1-1 0,1 1 0,-1-1 0,1 0 0,-1 0 0,0-1 0,0 0 0,0 1 0,-1-2 0,1 1 0,-1 0 0,0-1 0,0 0 0,3-5 0,17-25-6052</inkml:trace>
</inkml:ink>
</file>

<file path=ppt/ink/ink1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4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1 449 12556,'0'0'18417,"8"-5"-17280,2-3-1086,-1 0-1,0 0 1,-1-1-1,0 0 1,0 0-1,-1-1 1,0 0-1,-1-1 1,0 1-1,0-1 1,-1-1-1,6-20 1,-2 6-51,-2-2 0,-1 1 0,-1-1 0,-1 0 0,-2 0 0,0 0 0,-2 0 0,-5-38 0,5 65 0,0 1 0,0 0 0,1 0 0,-1-1 0,0 1 0,0 0 0,0-1 0,0 1 0,0 0 0,-1 0 0,1-1 0,0 1 0,0 0 0,0-1 0,0 1 0,0 0 0,0 0 0,0-1 0,-1 1 0,1 0 0,0 0 0,0-1 0,0 1 0,0 0 0,-1 0 0,1-1 0,0 1 0,0 0 0,-1 0 0,1 0 0,0 0 0,0 0 0,-1-1 0,1 1 0,0 0 0,-1 0 0,1 0 0,0 0 0,0 0 0,-1 0 0,1 0 0,-10 11 0,-5 19 0,3 11 0,3 1 0,1 1 0,2 0 0,2-1 0,2 1 0,5 68 0,-1-99-118,0-2 0,1 1 0,0 0 0,1 0 0,0-1 0,1 0 1,0 0-1,1 0 0,0-1 0,0 1 0,1-1 0,0-1 0,1 0 0,9 10 0,13 14-553,-21-24-2503</inkml:trace>
</inkml:ink>
</file>

<file path=ppt/ink/ink1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4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1 492 12780,'0'0'13709,"10"-6"-12615,1-2-928,1-1 0,-1 0 0,0 0 0,-1-1 0,0 0 0,0-1 0,-1 0 0,-1-1 0,0 0 0,-1 0 0,10-21 0,-9 7 188,-1-2 1,-1 1 0,-1-1-1,-2 0 1,0 0 0,-2 0 0,-1 0-1,-8-54 1,-2 53-350,2 21-10,-1 20-16,2 18 23,1 0 1,1 0 0,2 0-1,1 1 1,5 59 0,-2-38 2,0-37-5,0 0 0,1-1 0,0 1 0,2 0 0,0-1 0,8 21 0,43 77 0,-32-67 0,-12-22-1652,-17-28-2340,-18-38-5231,14 14 772</inkml:trace>
</inkml:ink>
</file>

<file path=ppt/ink/ink1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5.3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0 271 13965,'0'0'10923,"9"2"-7950,-5-1-2798,0 0 0,0-1 1,0 1-1,-1-1 0,1 1 0,0-1 1,0-1-1,0 1 0,0 0 0,0-1 0,0 0 1,0 0-1,0 0 0,-1 0 0,1-1 0,0 0 1,-1 1-1,1-1 0,-1 0 0,0-1 1,0 1-1,0-1 0,0 1 0,0-1 0,0 0 1,0 0-1,2-5 0,2-2-175,0 0 0,-1 0 0,-1-1 0,0 0 0,0 0 0,-1 0 0,0-1 0,-1 1 0,-1-1 0,1 0 0,-2 1 0,0-1 0,0 0 0,-1 0 0,-1 0 0,-2-18 0,3 29 0,0 0 0,0 0 0,0 0 0,0 0 0,0 0 0,-1 0 0,1 0 0,0 1 0,0-1 0,-1 0 0,1 0 0,-1 0 0,1 0 0,-1 0 0,1 0 0,-1 1 0,1-1 0,-1 0 0,0 0 0,1 1 0,-1-1 0,0 0 0,0 1 0,0-1 0,1 1 0,-1-1 0,0 1 0,0 0 0,0-1 0,0 1 0,0 0 0,0-1 0,0 1 0,0 0 0,0 0 0,0 0 0,0 0 0,0 0 0,0 0 0,0 0 0,0 0 0,1 0 0,-1 1 0,0-1 0,0 0 0,0 1 0,-1 0 0,-1 0 0,0 1 0,0 0 0,0 0 0,0 1 0,1-1 0,-1 0 0,1 1 0,-1 0 0,1-1 0,0 1 0,0 0 0,-1 4 0,-4 7 0,2 0 0,0 0 0,1 1 0,0 0 0,1 0 0,1 0 0,0 0 0,1 0 0,1 26 0,0-40 0,1 1 0,-1 0 0,0-1 0,0 1 0,1-1 0,-1 1 0,0-1 0,1 1 0,0-1 0,-1 1 0,1-1 0,0 1 0,0-1 0,0 0 0,0 1 0,0-1 0,0 0 0,0 0 0,0 0 0,0 0 0,1 0 0,-1 0 0,0 0 0,1 0 0,-1 0 0,1-1 0,-1 1 0,1-1 0,-1 1 0,1-1 0,-1 1 0,1-1 0,-1 0 0,1 0 0,0 0 0,-1 0 0,1 0 0,-1 0 0,1 0 0,0-1 0,-1 1 0,1 0 0,-1-1 0,1 1 0,-1-1 0,1 0 0,1-1 0,6-1 0,0-1 0,0 0 0,-1-1 0,1 0 0,-1 0 0,11-10 0,-1-3 0,0-2 0,-2 0 0,17-24 0,23-30 0,-54 101 0,-14 50 0,1-16 0,11-60 0,0-1 0,0 0 0,-1 1 0,1-1 0,0 1 0,0-1 0,0 0 0,0 1 0,0-1 0,0 1 0,0-1 0,0 0 0,0 1 0,1-1 0,-1 1 0,0-1 0,0 0 0,0 1 0,0-1 0,0 0 0,1 1 0,-1-1 0,0 0 0,0 1 0,1-1 0,-1 0 0,0 1 0,0-1 0,1 0 0,-1 0 0,0 1 0,1-1 0,-1 0 0,0 0 0,1 0 0,-1 0 0,1 1 0,-1-1 0,0 0 0,1 0 0,-1 0 0,1 0 0,-1 0 0,0 0 0,1 0 0,-1 0 0,1 0 0,-1 0 0,0 0 0,1 0 0,-1 0 0,0-1 0,1 1 0,-1 0 0,1 0 0,-1 0 0,0 0 0,1-1 0,-1 1 0,17-10 0,-17 10 0,19-16 0,34-38 0,-43 41 0,2 1 0,-1 0 0,1 1 0,1 0 0,0 1 0,1 1 0,14-9 0,-27 18 2,-1 0-1,1-1 1,-1 1 0,1 0-1,-1-1 1,1 1-1,-1 0 1,1 0 0,-1 0-1,1 0 1,-1 0 0,1-1-1,-1 1 1,1 0-1,-1 0 1,1 0 0,-1 0-1,1 1 1,-1-1 0,1 0-1,-1 0 1,1 0 0,-1 0-1,1 0 1,-1 1-1,1-1 1,-1 0 0,1 0-1,-1 1 1,1-1 0,-1 0-1,1 1 1,-1-1 0,0 0-1,1 1 1,2 22 40,-15 27-805,-7-1-4998,13-33 1267,-4 9-8067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3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1 19923,'0'0'9620,"-10"7"-8489,0 0-915,1 1 0,-1 0 0,2 1-1,-1 0 1,-8 13 0,12-17-155,1 2 1,1-1-1,-1 0 0,1 1 1,0-1-1,0 1 1,1 0-1,0 0 0,0 0 1,1 0-1,0 0 1,-1 10-1,2-17-61,0 1 0,0-1 0,0 1 0,0-1 0,0 1 0,0-1 0,1 0 0,-1 1 0,0-1 0,0 1 0,0-1 0,0 0 0,1 1 0,-1-1 0,0 0 0,0 1 0,1-1 0,-1 0 0,0 1 0,0-1 0,1 0 0,-1 0 0,0 1 0,1-1 0,-1 0 0,1 0 0,-1 0 0,0 1 0,1-1 0,-1 0 0,0 0 0,1 0 0,-1 0 0,1 0 0,21-3 0,16-15 0,-24 7 0,-2-1 0,0 0 0,0-1 0,-1-1 0,-1 1 0,0-2 0,0 1 0,-2-1 0,7-17 0,-27 64 0,5-18 0,1 0 0,1 1 0,0 0 0,1 0 0,0 1 0,1-1 0,1 1 0,0-1 0,1 18 0,2-31-107,-1 0 0,1 0-1,-1-1 1,1 1 0,0 0 0,0-1 0,-1 1 0,1 0-1,0-1 1,0 1 0,1-1 0,-1 0 0,0 1-1,0-1 1,1 0 0,-1 0 0,1 0 0,-1 0 0,1 0-1,-1 0 1,1 0 0,0 0 0,-1-1 0,1 1-1,0-1 1,-1 1 0,1-1 0,3 1 0,1 0-993,0-1-1,0 0 1,0 0 0,-1 0 0,1-1-1,0 1 1,12-4 0,24-15-13159</inkml:trace>
</inkml:ink>
</file>

<file path=ppt/ink/ink1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36.2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1 595 10282,'0'0'6118,"12"-10"-3946,26-24-1213,-1-3 0,49-62 0,66-105 398,-99 130 287,-25 34-591,-13 18-395,1 0 0,21-21 0,-37 42-620,1 0 1,-1 1-1,1-1 1,-1 0-1,1 1 1,0-1 0,-1 1-1,1-1 1,0 1-1,-1-1 1,1 1-1,0-1 1,0 1-1,0 0 1,-1-1 0,1 1-1,0 0 1,0 0-1,0 0 1,0-1-1,0 1 1,-1 0-1,3 0 1,-2 1-20,-1 0 1,1-1-1,0 1 0,-1-1 1,1 1-1,-1 0 0,1-1 1,-1 1-1,1 0 0,-1 0 0,1-1 1,-1 1-1,0 0 0,1 0 1,-1 0-1,0 0 0,0-1 1,0 1-1,0 1 0,1 58 325,-2-44 24,-10 125 1503,7-108-1641,0 1 0,2 0 0,2 0 0,1-1 0,6 42 0,-5-69-168,0 0-1,1 0 1,-1-1-1,1 1 1,0-1 0,5 8-1,4 6-1585,-4 1-4697,-26-35-14251</inkml:trace>
</inkml:ink>
</file>

<file path=ppt/ink/ink1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36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84 16560,'0'0'5637,"-58"-19"-2690,54 18 0,6-1-2467,22 1-416,9-4 32,10 0-64,5-3-576,4-3-2051,-2-2-1761,-5-6-3107</inkml:trace>
</inkml:ink>
</file>

<file path=ppt/ink/ink1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36.9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1 18161,'0'0'2178,"-8"10"-347,-8 14-477,1 1 1,-13 29-1,22-41-964,1 1 0,0-1 1,0 1-1,2 0 1,0 0-1,0 0 0,0 20 1,3-33-382,0 0 0,0 1 1,0-1-1,0 0 0,0 0 1,0 1-1,1-1 0,-1 0 0,1 0 1,-1 1-1,1-1 0,-1 0 1,1 0-1,0 0 0,-1 0 0,1 0 1,0 0-1,0 0 0,0 0 1,0 0-1,0 0 0,0 0 0,2 1 1,-1-1 6,1 0 1,0 0-1,0 0 1,0 0-1,0-1 1,0 1-1,0-1 0,1 1 1,4-1-1,8-2-51,-1 0-1,0 0 0,18-6 0,-29 7-11,-2 1 4,11-4-250,1 1 1,0 0-1,24 0 1,-36 2 280,0 1 1,0 0-1,0 0 1,0 0 0,0 0-1,0 0 1,0 0 0,0 1-1,0-1 1,0 1-1,0 0 1,0-1 0,0 1-1,0 0 1,0 0-1,0 0 1,-1 0 0,1 0-1,0 1 1,-1-1 0,1 1-1,-1-1 1,1 1-1,-1-1 1,0 1 0,0 0-1,0-1 1,0 1-1,0 0 1,0 0 0,0 0-1,0 0 1,-1 0 0,1 2-1,0 2 109,-1-1 0,0 1 1,0 0-1,-1-1 0,0 1 0,0 0 0,0-1 0,-1 1 1,1-1-1,-1 1 0,0-1 0,-1 0 0,0 0 0,1 0 0,-2 0 1,1-1-1,0 1 0,-1-1 0,0 0 0,0 1 0,0-2 1,-1 1-1,1-1 0,-7 4 0,4-2 53,-1 0 0,1-1 0,-1-1-1,0 1 1,0-1 0,-1-1 0,1 1 0,-1-1-1,1-1 1,-1 0 0,0 0 0,1 0 0,-1-1-1,0-1 1,-13-1 0,19 1-399,0 0 0,0-1 0,0 1 0,0-1 0,0 1 1,0-1-1,1 0 0,-1 0 0,0 0 0,1-1 0,0 1 0,-1-1 0,1 1 0,0-1 0,0 1 1,1-1-1,-1 0 0,1 0 0,-1 0 0,1 0 0,0 0 0,0-1 0,-1-4 0,1 5-106,1 0 0,-1 0-1,0 0 1,1 0-1,0 0 1,0 0-1,0 0 1,0-1 0,1 1-1,-1 0 1,1 0-1,-1 0 1,1 0 0,0 0-1,0 0 1,1 0-1,-1 0 1,1 1 0,-1-1-1,1 0 1,0 1-1,0-1 1,0 1-1,0 0 1,3-3 0,18-9-7461</inkml:trace>
</inkml:ink>
</file>

<file path=ppt/ink/ink1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37.3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0 145 10122,'0'0'15155,"8"2"-13334,6 0-1415,0-1 0,0-1 0,0 0 1,0 0-1,0-2 0,0 1 1,19-7-1,-25 6-258,1 0 0,-1-1 0,0 0 0,0 0 0,0-1 0,-1 0 1,1-1-1,-1 0 0,0 0 0,0 0 0,-1-1 0,0 0 0,0 0 0,7-10 0,-12 16-141,-1-1-1,1 0 0,0 0 0,-1 1 1,1-1-1,-1 0 0,1 0 0,-1 0 1,0 0-1,1 1 0,-1-1 0,0 0 1,0 0-1,1 0 0,-1 0 0,0 0 1,0 0-1,0 0 0,0 0 0,0 0 0,-1 0 1,1-1-1,0 2-4,-1-1 1,1 1 0,-1-1-1,0 1 1,1-1-1,-1 1 1,1 0-1,-1-1 1,0 1-1,1 0 1,-1 0-1,0-1 1,1 1-1,-1 0 1,0 0-1,0 0 1,1 0-1,-1 0 1,0 0-1,1 0 1,-2 0-1,-3 1-2,0 0 0,1-1 0,-1 2 0,1-1 0,-1 0-1,1 1 1,-8 4 0,2 1 0,0 1 0,0 1 0,-17 18 0,23-23 0,1 0 0,-1 1 0,1-1 0,0 1 0,0 0 0,0-1 0,1 1 0,0 1 0,0-1 0,0 0 0,-1 10 0,3-14 0,0-1 0,0 1 0,0 0 0,1 0 0,-1-1 0,0 1 0,1 0 0,-1 0 0,0-1 0,1 1 0,-1-1 0,1 1 0,-1 0 0,1-1 0,-1 1 0,1-1 0,0 1 0,-1-1 0,1 1 0,0-1 0,-1 0 0,1 1 0,0-1 0,-1 0 0,1 1 0,0-1 0,0 0 0,-1 0 0,1 0 0,0 0 0,0 0 0,-1 0 0,1 0 0,0 0 0,1 0 0,36-1 0,-31 0 0,69-10 0,-60 7 0,0 0 0,0 2 0,0 0 0,1 1 0,-1 0 0,0 2 0,1 0 0,-1 0 0,21 6 0,-34-6 0,0 1 0,0-1 0,1 1 0,-1 0 0,0 0 0,-1 0 0,1 1 0,0-1 0,-1 1 0,5 4 0,9 9 0,-14-19 0,0-1 0,-1 1 0,1-1 0,-1 0 0,0 0 0,0 1 0,-1-1 0,1-8 0,4-29 0,6-42 0,-11 82 3,1 0 1,-1 0-1,1 0 1,0 0-1,-1 0 0,1 0 1,0 0-1,0 0 1,0 0-1,0 0 0,-1 0 1,1 1-1,0-1 1,1 0-1,-1 1 0,0-1 1,0 1-1,0-1 0,0 1 1,0-1-1,0 1 1,1 0-1,-1 0 0,0-1 1,2 1-1,40 0-154,-28 0-176,29-3-2939,1-5-3915,9-9-6101</inkml:trace>
</inkml:ink>
</file>

<file path=ppt/ink/ink1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0.6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16 105 6278,'-13'14'10387,"11"-3"-4338,2-10-5865,0-1-1,1 1 1,-1 0 0,0 0-1,1-1 1,-1 1 0,1 0-1,-1-1 1,1 1 0,0 0-1,-1-1 1,1 1-1,-1-1 1,1 1 0,0-1-1,0 1 1,-1-1 0,1 0-1,0 1 1,0-1 0,0 0-1,-1 0 1,2 1-1,2 0-130,0-1-1,0 1 1,0-1-1,0 1 1,0-1-1,0-1 1,0 1-1,0 0 0,0-1 1,0 0-1,0 0 1,0 0-1,4-2 1,-2-1 17,0 1 0,-1-1 1,1 0-1,-1 0 1,0 0-1,0-1 0,-1 0 1,1 0-1,-1 0 0,0 0 1,0-1-1,-1 0 0,0 0 1,0 0-1,0 0 1,-1 0-1,0 0 0,0-1 1,0 1-1,-1-1 0,1-6 1,-2 13-53,0-1 0,0 0 0,0 1 0,0-1 0,0 1 0,0-1 0,0 1 0,0-1 0,0 1 0,0-1 0,0 1 0,0-1 0,0 1 0,-1-1 0,1 1 1,0-1-1,0 1 0,-1-1 0,1 1 0,0 0 0,-1-1 0,1 1 0,0-1 0,-1 1 0,1 0 0,-1-1 0,1 1 0,0 0 0,-1 0 0,1-1 0,-1 1 0,1 0 0,-1 0 0,1 0 0,-2-1 0,-19 8 139,-18 24-173,30-20 148,1 0 1,0 1 0,0 0-1,1 0 1,1 0-1,0 1 1,0 0-1,2 1 1,-1-1 0,2 1-1,-3 15 1,6-28-125,0 0 0,0-1 1,0 1-1,0 0 0,0 0 0,0-1 1,0 1-1,1 0 0,-1 0 1,0 0-1,0-1 0,1 1 0,-1 0 1,0-1-1,1 1 0,-1 0 0,1-1 1,-1 1-1,1 0 0,-1-1 1,1 1-1,-1-1 0,1 1 0,0-1 1,-1 1-1,1-1 0,0 0 1,-1 1-1,1-1 0,1 1 0,30 0-164,32-19-1887,-22-3-1888,-1-5-3563,-2-4-4004</inkml:trace>
</inkml:ink>
</file>

<file path=ppt/ink/ink1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0.9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1 19731,'0'0'3566,"-10"2"-742,6-1-2614,-10 2 656,1 1 1,0 0-1,0 1 0,1 1 0,-15 7 0,27-13-1202,59-17-1522,-54 17 1843,0 0-1,1 0 0,-1 1 1,0 0-1,0-1 0,1 2 1,-1-1-1,0 1 0,0 0 0,0 0 1,-1 0-1,1 1 0,0-1 1,-1 1-1,0 0 0,1 1 1,3 3-1,-5-4 87,0 0 0,0 0 0,-1 0 0,1 0 1,-1 0-1,0 1 0,0-1 0,0 1 0,0-1 0,-1 1 1,0 0-1,1 0 0,-1 0 0,-1 0 0,1 0 0,0 0 1,-1 0-1,0 0 0,0 0 0,0 0 0,0 0 0,-1 0 1,-1 6-1,0-7-22,1-1 0,0 0 0,-1 1 0,0-1 0,1 0 0,-1 0 0,0 0-1,0 0 1,0 0 0,0-1 0,-1 1 0,1 0 0,0-1 0,-1 0 0,1 0 0,-1 1 0,0-1 0,1-1 0,-1 1 0,0 0 0,1-1 0,-6 1 0,-64 4 817,65-5-851,5 0-21,0 0 1,1-1-1,-1 1 1,0 0-1,0-1 1,0 0-1,0 1 1,0-1-1,0 0 0,1 0 1,-1 0-1,0 0 1,1 0-1,-1 0 1,1 0-1,-1-1 0,-1-1 1,3 2-17,-1 1 0,1-1 0,0 1 0,-1-1 0,1 1 0,0-1 0,0 1 0,0-1 0,-1 1 0,1-1 0,0 0 1,0 1-1,0-1 0,0 1 0,0-1 0,0 0 0,0 1 0,0-1 0,0 1 0,1-1 0,-1 1 0,0-1 0,0 0 0,0 1 0,1-1 0,-1 1 0,0-1 0,1 1 0,-1-1 0,0 1 1,1 0-1,-1-1 0,1 1 0,-1-1 0,0 1 0,1 0 0,-1-1 0,1 1 0,-1 0 0,1-1 0,0 1 0,-1 0 0,1 0 0,-1 0 0,1-1 0,-1 1 0,1 0 0,0 0 0,-1 0 0,1 0 1,-1 0-1,1 0 0,0 0 0,-1 0 0,2 1 0,82-13-14760,-46 7 4916</inkml:trace>
</inkml:ink>
</file>

<file path=ppt/ink/ink1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2.1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116 427 17424,'0'0'8222,"-10"-2"-7411,7 1-762,1 1-1,-1-1 1,1 0-1,-1 1 1,1-1-1,-1 1 1,1 0-1,-1 0 1,0 0-1,1 0 1,-1 1-1,1-1 1,-1 1-1,0-1 1,1 1-1,0 0 1,-1 0-1,1 0 1,-1 0-1,1 0 1,0 1-1,0-1 1,0 1-1,0-1 1,0 1-1,0 0 1,0 0-1,0 0 1,1 0-1,-1 0 1,1 0-1,0 0 1,-1 1-1,0 3 1,-2 1 264,0 0-122,0 0 0,0 0 0,1 0 0,0 1 0,-2 8-1,5-15-183,0 1 0,0-1 0,-1 0 0,1 1 0,0-1 0,0 0 0,0 0 0,0 1 0,1-1 0,-1 0 0,0 0 0,0 1 0,1-1 0,-1 0 0,1 0 0,-1 0-1,1 1 1,0-1 0,-1 0 0,1 0 0,0 0 0,0 0 0,0 0 0,-1 0 0,1 0 0,0-1 0,0 1 0,0 0 0,1 0 0,-1-1 0,0 1 0,0-1 0,0 1 0,0-1-1,1 1 1,-1-1 0,0 0 0,2 1 0,14 2 191,-4 0-531,1 0 0,-1 0 0,-1 1 0,23 11 0,-31-13 284,-1 0 1,0 0-1,0 0 1,1 1-1,-2-1 1,1 1-1,0 0 0,0 0 1,-1 0-1,0 0 1,1 1-1,-1-1 1,0 0-1,-1 1 0,1 0 1,-1-1-1,1 1 1,-1 0-1,0 0 1,-1-1-1,1 7 1,1 3 125,-2 1 0,1 0 0,-2 0 0,0 0 0,-1-1 0,-5 22 0,5-29 157,1 0-1,-2 0 1,1 0 0,-1 0-1,0 0 1,0-1-1,0 1 1,-1-1 0,0 0-1,0 0 1,0 0-1,-1-1 1,1 1 0,-1-1-1,0 0 1,-9 4-1,13-7-219,1 0-1,-1-1 0,0 1 0,0-1 0,1 1 0,-1-1 0,0 0 0,0 1 0,0-1 0,1 0 0,-1 0 0,0 1 0,0-1 0,0 0 0,0 0 0,0 0 0,0 0 0,1 0 1,-1 0-1,0 0 0,0 0 0,0-1 0,0 1 0,0 0 0,0-1 0,1 1 0,-1 0 0,0-1 0,0 1 0,1-1 0,-1 1 0,0-1 0,0 1 0,1-1 0,-1 0 0,1 1 0,-1-1 1,0 0-1,1 1 0,0-1 0,-1 0 0,1 0 0,-1 1 0,1-1 0,0 0 0,-1 0 0,1 0 0,0 0 0,0 0 0,0 0 0,0 1 0,0-1 0,0 0 0,0-1 0,-1-7 25,1 0 0,0 0 0,1 0 0,2-12 0,8-22-38,2 0 0,2 1 0,2 0 0,40-72 0,-15 29 0,-13 23 0,-37 117 0,3-40 0,2 1 0,0-1 0,-2 32 0,5-46 0,0-1 0,-1 1 0,1-1 0,0 1 0,0 0 0,0-1 0,1 1 0,-1-1 0,0 1 0,0-1 0,0 1 0,0-1 0,0 1 0,1-1 0,-1 1 0,0-1 0,0 1 0,1-1 0,-1 1 0,0-1 0,1 0 0,-1 1 0,1-1 0,-1 1 0,0-1 0,1 0 0,-1 0 0,1 1 0,-1-1 0,1 0 0,-1 0 0,1 1 0,-1-1 0,1 0 0,0 0 0,23-6 0,20-24 0,-29 12 0,-1 0 0,0-1 0,-2-1 0,0 0 0,-1 0 0,-1-1 0,10-31 0,-9 18 0,-1 0 0,-2-1 0,-1 0 0,2-41 0,-10 64 0,-3 11 0,-9 18 0,-13 34 0,20-36 0,0 1 0,1 1 0,1-1 0,1 1 0,0-1 0,1 1 0,1 0 0,0 0 0,4 31 0,-2-44 0,0 0 0,0 0 0,0 0 0,1-1 0,0 1 0,0 0 0,0-1 0,0 0 0,1 1 0,-1-1 0,1 0 0,0 0 0,-1 0 0,2-1 0,-1 1 0,6 3 0,-7-5 0,-1 1 0,1-1 0,0-1 0,-1 1 0,1 0 0,0 0 0,0-1 0,0 1 0,0-1 0,0 1 0,0-1 0,0 0 0,0 0 0,0 0 0,0 0 0,0 0 0,0 0 0,0 0 0,0-1 0,0 1 0,-1-1 0,1 1 0,0-1 0,0 0 0,0 0 0,-1 0 0,1 0 0,0 0 0,-1 0 0,1 0 0,-1-1 0,1 1 0,-1-1 0,1 1 0,0-3 0,4-4 0,-1-1 0,0 0 0,-1 0 0,0-1 0,0 1 0,-1-1 0,-1 0 0,3-14 0,-1-3 0,0-52 0,-8 66 0,-4 18 0,-5 22 0,12-23 0,0 1 0,0 0 0,1-1 0,-1 1 0,1-1 0,1 1 0,-1 0 0,1-1 0,-1 1 0,1-1 0,2 5 0,-2-7 0,0 0 0,0-1 0,1 1 0,-1 0 0,1-1 0,-1 0 0,1 1 0,-1-1 0,1 0 0,0 0 0,-1 0 0,1 0 0,0 0 0,0 0 0,0-1 0,0 1 0,0 0 0,0-1 0,0 0 0,0 1 0,0-1 0,0 0 0,0 0 0,0 0 0,0 0 0,4-1 0,-1 0 0,0-1 0,1 1 0,-1-1 0,0 0 0,0 0 0,-1 0 0,1-1 0,0 1 0,-1-1 0,1 0 0,-1-1 0,0 1 0,0-1 0,0 0 0,-1 0 0,1 0 0,-1 0 0,0-1 0,5-9 0,4-8 0,0-2 0,13-40 0,-25 62 0,7-18 0,-1 0 0,-1 0 0,3-25 0,-39 119 0,25-54 0,1 0 0,1 0 0,0 1 0,2 0 0,0 32 0,2-46 0,0-1 0,1 1 0,-1-1 0,1 1 0,0-1 0,1 0 0,0 1 0,0-1 0,0 0 0,1 0 0,-1 0 0,1-1 0,1 1 0,-1-1 0,1 1 0,0-1 0,0 0 0,1-1 0,-1 1 0,1-1 0,11 8 0,-16-12 0,1 1 0,-1-1 0,1 1 0,0-1 0,-1 1 0,1-1 0,0 1 0,0-1 0,-1 0 0,1 1 0,0-1 0,0 0 0,0 0 0,-1 0 0,1 1 0,0-1 0,0 0 0,0 0 0,0 0 0,-1 0 0,1-1 0,0 1 0,0 0 0,0 0 0,-1 0 0,1-1 0,0 1 0,0 0 0,1-1 0,-2-1 0,1 1 0,-1 0 0,0 0 0,1-1 0,-1 1 0,0 0 0,0-1 0,0 1 0,0 0 0,0-1 0,0 1 0,0 0 0,-1-1 0,1 1 0,-1-3 0,-22-49 0,-23-17-628,33 54 412,1-1-1,1 0 0,-12-26 0,24 42 261,-1 1-1,1-1 0,0 1 0,-1-1 1,1 1-1,-1-1 0,1 1 0,0-1 1,0 1-1,-1 0 0,1-1 1,0 1-1,0 0 0,0 0 0,-1-1 1,1 1-1,0 0 0,0 0 1,0 0-1,-1 0 0,1 0 0,0 0 1,0 0-1,0 0 0,0 1 0,34-2-101,-30 1 144,61 4-740,-52-3-4031,-1 2-4539,-22-5 1099</inkml:trace>
</inkml:ink>
</file>

<file path=ppt/ink/ink1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2.5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11 18706,'-25'-7'3171,"10"4"-577,10 3-95,19 0-2788,7 2-2273,2-2-5702</inkml:trace>
</inkml:ink>
</file>

<file path=ppt/ink/ink1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3.2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1 227 15951,'0'0'6508,"10"2"-5254,-6-1-1139,0 0 1,-1-1-1,1 1 1,0-1-1,0 0 0,-1 0 1,1 0-1,0-1 0,0 1 1,-1-1-1,1 0 1,0 0-1,-1 0 0,1 0 1,-1-1-1,1 1 1,-1-1-1,0 0 0,0 0 1,0 0-1,0-1 0,0 1 1,0-1-1,0 1 1,-1-1-1,1 0 0,-1 0 1,0 0-1,0 0 0,1-4 1,2-3 222,-1 0 0,0 1 0,-1-2 0,0 1 0,0 0 0,-1-1 0,-1 1 1,0-1-1,0-11 0,-1 18-246,0 0 0,0 1 1,-1-1-1,1 0 1,-1 0-1,0 1 0,0-1 1,0 1-1,-1-1 1,1 1-1,-1-1 0,-3-4 1,3 6-86,1 1-1,-1-1 1,0 1 0,1 0 0,-1-1-1,0 1 1,0 0 0,0 0 0,0 0-1,0 1 1,0-1 0,0 0 0,0 1 0,0-1-1,0 1 1,0 0 0,0 0 0,0 0-1,-1 0 1,1 0 0,0 0 0,0 0-1,0 1 1,-2 0 0,1 0-18,0 0 0,0 1-1,0 0 1,0-1 0,1 1 0,-1 0-1,0 0 1,1 1 0,0-1 0,0 0 0,-1 1-1,1 0 1,1-1 0,-1 1 0,0 0 0,1 0-1,-1 0 1,1 0 0,0 0 0,0 0-1,-1 5 1,-2 8 12,0-1-1,-2 32 0,5-41 5,0 1 0,1-1 0,0 0 0,0 0 0,1 1 0,0-1 0,0 0 0,3 11 0,-3-15 8,0-1 1,0 1-1,1 0 0,-1 0 0,0-1 0,1 1 0,0 0 0,-1-1 0,1 0 0,0 1 0,0-1 0,0 0 0,-1 0 0,1 0 1,0 0-1,0 0 0,1-1 0,-1 1 0,0-1 0,0 1 0,0-1 0,0 0 0,1 0 0,-1 1 0,0-2 0,0 1 0,3 0 0,4-1 7,-1 0 0,1-1-1,-1 0 1,1 0 0,-1 0-1,0-1 1,0-1 0,0 1-1,-1-1 1,1-1 0,8-6-1,10-9 103,40-39 0,0-1-41,-66 59-81,1 1 0,-1 0 0,0-1 0,0 1 0,1 0 0,-1 0 0,0-1 0,1 1 0,-1 0 0,1 0 0,-1 0 0,0 0 0,1-1 0,-1 1 0,0 0 0,1 0 0,-1 0 0,1 0 0,-1 0 0,1 0 0,-1 0 0,0 0 0,1 0 0,-1 0 0,1 0 0,-1 0 0,0 0 0,1 1 0,-1-1 0,1 0 0,-1 0 0,0 0 0,1 0 0,-1 1 0,0-1 0,1 0 0,-1 0 0,1 1 0,5 20 0,-5 41 0,-2-44 0,1-17 0,0 0 0,0-1 0,0 1 0,0 0 0,0 0 0,1 0 0,-1-1 0,0 1 0,0 0 0,1 0 0,-1 0 0,0-1 0,1 1 0,-1 0 0,1-1 0,-1 1 0,1 0 0,-1-1 0,1 1 0,0 0 0,-1-1 0,1 1 0,0-1 0,-1 1 0,1-1 0,0 0 0,1 1 0,26 0 0,-19-3 0,-1-1 0,0 0 0,0 0 0,13-7 0,28-23 0,-40 25 0,1 0 0,0 1 0,1 0 0,0 1 0,0 0 0,1 1 0,-1 0 0,1 0 0,16-3 0,-27 9 0,-1-1 0,1 0 0,0 1 0,0-1 0,-1 0 0,1 1 0,0-1 0,-1 1 0,1-1 0,-1 1 0,1 0 0,-1-1 0,1 1 0,-1 0 0,1-1 0,-1 1 0,1 0 0,-1-1 0,0 1 0,1 0 0,-1 0 0,0 0 0,0-1 0,0 1 0,0 0 0,1 0 0,-1 0 0,0-1 0,0 1 0,-1 0 0,1 1 0,0 37 0,0-29 0,-2 15 0,1-18 0,1 1 0,-1-1 0,1 1 0,0-1 0,1 0 0,0 1 0,0-1 0,4 12 0,-5-18 0,1 0 0,-1 0 0,1-1 0,0 1 0,0 0 0,-1-1 0,1 1 0,0-1 0,0 1 0,0-1 0,-1 1 0,1-1 0,0 0 0,0 1 0,0-1 0,0 0 0,0 0 0,0 1 0,0-1 0,0 0 0,0 0 0,0 0 0,0 0 0,0 0 0,0-1 0,0 1 0,0 0 0,0 0 0,0-1 0,-1 1 0,1 0 0,0-1 0,0 1 0,0-1 0,1 0 0,28-22 0,-21 14-525,-1-1 0,-1 0 0,1 0 0,9-19 0,-14 21-401,1 0 0,-1 0 1,-1 0-1,0-1 0,0 1 1,0-1-1,0-15 0,-2-14-10567</inkml:trace>
</inkml:ink>
</file>

<file path=ppt/ink/ink1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3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14 117 22485,'0'0'8072,"-13"-66"-5862,13 49-2210,15 5 0,0 3-1057,-1 2-4612,-4 1-8168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4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241 64 16592,'0'0'6892,"9"-8"-4084,2-2-1954,-6 7-505,-1 0 1,0 0-1,-1-1 0,1 0 0,-1 1 0,1-1 0,-1 0 0,0-1 0,2-4 0,-8 5 502,-10 6-177,-13 7-69,-9 8-605,9-6 0,1 1 0,1 1 0,0 1 0,1 1 0,0 1 0,2 1 0,-22 22 0,41-38 0,1 0 0,0 0 0,0 1 0,0-1 0,0 0 0,1 0 0,-1 0 0,0 1 0,0-1 0,1 1 0,-1-1 0,1 0 0,-1 1 0,1-1 0,0 1 0,-1-1 0,1 3 0,0-4 0,1 1 0,-1 0 0,0-1 0,1 1 0,-1-1 0,0 1 0,1-1 0,-1 1 0,1-1 0,-1 1 0,1-1 0,-1 1 0,1-1 0,0 0 0,-1 1 0,1-1 0,-1 0 0,1 1 0,0-1 0,-1 0 0,1 0 0,0 0 0,-1 0 0,1 1 0,1-1 0,55-4 0,-54 3 0,45-7 0,-32 3 0,0 2 0,1 0 0,-1 1 0,1 1 0,-1 1 0,1 0 0,21 3 0,-38-3 0,1 0 0,-1 0 0,0 1 0,1-1 0,-1 0 0,0 0 0,0 0 0,1 0 0,-1 0 0,0 1 0,0-1 0,1 0 0,-1 0 0,0 0 0,0 1 0,0-1 0,1 0 0,-1 0 0,0 1 0,0-1 0,0 0 0,0 0 0,0 1 0,1-1 0,-1 0 0,0 1 0,0-1 0,0 0 0,0 1 0,0-1 0,0 0 0,0 1 0,0-1 0,0 0 0,0 0 0,0 1 0,0-1 0,0 0 0,0 1 0,-1-1 0,1 0 0,0 0 0,0 1 0,0-1 0,0 0 0,0 1 0,-1-1 0,1 0 0,0 0 0,0 0 0,-1 1 0,-11 11 0,-11-2 0,1-1 0,-1 0 0,-1-2 0,1-1 0,-39 4 0,6 1 0,92-16-2289,26-3-5277,-21-5 381</inkml:trace>
</inkml:ink>
</file>

<file path=ppt/ink/ink1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4.1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 11531,'0'0'10250,"-9"63"-8104,-4-21-225,3 8 65,2 6-1089,7 1-577,1-1-191,4-9-65,14-10-353,2-12-1344,4-13 448,-1-12 576,-8-2-1377,-8-18-1665,-7-9-2915</inkml:trace>
</inkml:ink>
</file>

<file path=ppt/ink/ink1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4.5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53 13100,'0'0'7944,"-56"-16"256,75 16-7271,16 0 160,11-5-257,12 0-351,5-4-289,1 0-192,-5 4 0,-8 1-1345,-13 4-1474,-12 0-1633,-16 5-1218,-10 4-3458</inkml:trace>
</inkml:ink>
</file>

<file path=ppt/ink/ink1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4.8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18481,'0'0'8136,"71"-1"-6214,-24-10-1025,4-2-641,0 4-224,-2 3-1313,-5 3-2403,-9 3-1697,-8 0-2722</inkml:trace>
</inkml:ink>
</file>

<file path=ppt/ink/ink1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5.2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13901,'0'0'14366,"0"12"-13112,-1 38-8,-1 8-355,7 73-1,1-113-785,2-20-2170,8-29-6694,-10 9 1280</inkml:trace>
</inkml:ink>
</file>

<file path=ppt/ink/ink1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5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 14670,'0'0'16223,"3"10"-15401,3 46-296,0 108 0,-4-158-526,2-16 0,3-18 0,1-180 0,-8 211 4,0-1-1,0 1 1,0-1-1,1 0 1,-1 1 0,1-1-1,-1 0 1,1 0-1,0 1 1,0-1 0,0 0-1,0 0 1,0 0-1,1 0 1,-1 0 0,0 0-1,1 0 1,0 0-1,2 2 1,-1-2-28,0-1 0,0 1 0,1 0 0,-1-1 0,0 0 0,1 0 0,-1 0 0,1 0 0,-1 0 0,1-1 0,0 1 0,-1-1 0,1 0 0,4 0 0,-5-1-320,-1 1 0,1 0-1,-1-1 1,0 1 0,1-1 0,-1 0 0,0 0 0,1 0 0,-1 0 0,0 0 0,3-2 0,0-1-1898,-1 0 0,1-1 1,-1 1-1,0-1 0,6-10 0,3-5-6924</inkml:trace>
</inkml:ink>
</file>

<file path=ppt/ink/ink1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6.1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1 9353,'0'0'17168,"-10"6"-15417,-2 1-1255,-1 0 183,1 0 0,0 0 1,0 1-1,-18 18 0,29-25-677,0-1 0,1 1 0,-1-1 0,1 1 0,0-1 0,-1 1 0,1 0 0,-1-1 0,1 1 0,0 0 0,0-1 0,-1 1 0,1 0 0,0-1 0,0 1-1,0 0 1,0 0 0,0-1 0,0 1 0,0 0 0,0 0 0,0-1 0,0 1 0,0 0 0,0 0 0,0-1 0,1 1 0,-1 0 0,1 0 0,18 14-21,32-1-427,-22-10-35,-11-2 42,0 0 0,0 1 0,-1 2-1,27 9 1,-42-14 466,1 1-1,-1 0 0,1 0 1,-1 1-1,0-1 0,1 0 1,-1 1-1,0 0 0,0-1 1,0 1-1,0 0 0,0 0 1,-1 0-1,1 0 0,0 0 1,-1 1-1,0-1 0,1 0 1,-1 1-1,0-1 0,0 1 1,-1-1-1,1 1 0,0-1 0,-1 1 1,1 0-1,-1-1 0,0 1 1,0 0-1,0-1 0,0 1 1,-1 0-1,1-1 0,-1 1 1,0-1-1,1 1 0,-3 3 1,0 0 95,0 0 1,0-1 0,-1 1 0,0-1-1,0 0 1,0 0 0,-1 0-1,0-1 1,0 1 0,0-1-1,0 0 1,-12 6 0,10-6-14,-1 0 0,0 0 0,0-1 0,0 0 0,0 0 0,-1-1 0,1 0 0,-1 0 0,-11 0 0,19-2-138,0 0 0,0 0 0,-1 0 0,1 0 0,0 0 0,0-1 0,0 1 0,0 0 0,0-1 1,0 1-1,0-1 0,0 1 0,0-1 0,0 0 0,0 1 0,0-1 0,0 0 0,0 0 0,0 1 0,0-1 0,1 0 0,-1 0 0,0 0 0,1 0 0,-1 0 0,1 0 0,-1 0 1,1 0-1,-1 0 0,1-1 0,0 1 0,-1 0 0,1 0 0,0 0 0,0 0 0,0 0 0,0-1 0,0 1 0,0 0 0,0 0 0,1 0 0,-1 0 0,0 0 0,1-2 0,1-5-567,0 0 0,0 1 0,1-1 0,0 1 0,5-10 0,15-24-4994,4-7-1846</inkml:trace>
</inkml:ink>
</file>

<file path=ppt/ink/ink1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6.5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1 18578,'0'0'12620,"-5"13"-11836,-2 5-672,0 0 0,2 1 1,0-1-1,1 1 0,1 0 0,-1 21 0,4-21-309,1 0 1,1 0-1,0 0 0,1-1 1,2 1-1,0-1 0,0 0 0,2 0 1,0 0-1,1-1 0,1-1 1,11 17-1,-15-25-845,12 21-3168,-8-9-4429</inkml:trace>
  <inkml:trace contextRef="#ctx0" brushRef="#br0" timeOffset="1">90 389 1986,'0'0'10378,"-48"-46"-5510,28 26-1088,5 2-833,8 2-641,7 6 64,3 2-1089,18 3-864,7 0-353,7 2-64,6 3-961,4 0-2915,-5 0-3395,-1 0-6502</inkml:trace>
</inkml:ink>
</file>

<file path=ppt/ink/ink1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6.8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91 15759,'0'0'15150,"53"-10"-14093,-17-4-801,5-2-223,4 2-962,-2 1-1506,-3 4-1665,-6 0-1889,-7 4-3556</inkml:trace>
</inkml:ink>
</file>

<file path=ppt/ink/ink1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7.4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39 149 19154,'0'0'6887,"-6"9"-4469,0 2-2210,2-1 0,-1 1 1,1-1-1,1 1 0,0 0 0,1 0 0,0 1 1,0-1-1,1 1 0,1-1 0,0 0 0,2 17 0,2 3-21,2-1 0,11 36 0,-17-65-179,0 0 1,0 0-1,0-1 0,1 1 1,-1 0-1,0-1 0,0 1 0,0 0 1,1-1-1,-1 1 0,0 0 1,0-1-1,1 1 0,-1-1 0,1 1 1,-1 0-1,0-1 0,1 1 1,-1-1-1,1 1 0,0-1 1,-1 0-1,1 1 0,-1-1 0,1 1 1,0-1-1,-1 0 0,1 0 1,0 1-1,0-1 0,12-15 340,6-35 88,-9-1-436,-2-1 0,-2 0 0,-2 0 0,-6-80 0,2 128 0,-2-30 0,2 33 0,0 0 0,0 1 0,0-1 0,0 0 0,0 0 0,0 1 0,0-1 0,-1 0 0,1 0 0,0 1 0,0-1 0,-1 0 0,1 1 0,0-1 0,-1 0 0,1 1 0,-1-1 0,1 1 0,-1-1 0,1 0 0,-1 1 0,1-1 0,-1 1 0,1 0 0,-1-1 0,0 1 0,1-1 0,-1 1 0,0 0 0,1-1 0,-1 1 0,0 0 0,-1 0 0,1 0 0,0 1 0,0 0 0,1-1 0,-1 1 0,0 0 0,0 0 0,0-1 0,1 1 0,-1 0 0,1 0 0,-1 0 0,0 0 0,1 0 0,0 0 0,-1 0 0,1 0 0,-1 0 0,1 0 0,0 1 0,0 0 0,-5 29 0,5-28 0,-2 7 0,1 0 0,1-1 0,-1 1 0,2-1 0,-1 1 0,5 18 0,-5-25 0,1-1 0,0 0 0,0 0 0,0 0 0,1 0 0,-1 0 0,0 0 0,1 0 0,-1 0 0,1 0 0,0-1 0,-1 1 0,1-1 0,0 1 0,0-1 0,0 0 0,0 0 0,0 0 0,1 0 0,-1 0 0,0 0 0,0 0 0,1-1 0,-1 1 0,0-1 0,1 0 0,-1 0 0,0 0 0,1 0 0,-1 0 0,1 0 0,-1-1 0,4 0 0,-2 0 0,1 1 0,-1-2 0,1 1 0,-1 0 0,0-1 0,1 0 0,-1 0 0,0 0 0,0 0 0,0-1 0,-1 0 0,1 0 0,-1 0 0,6-6 0,2-4 0,-1 0 0,15-27 0,15-17 0,-36 116 0,-13 53 0,5-72 0,0 64 0,4-102-56,0 0 0,0-1 0,0 1 0,0 0-1,0-1 1,0 1 0,1 0 0,-1-1 0,1 1 0,0-1 0,-1 1 0,1-1-1,0 1 1,0-1 0,0 1 0,0-1 0,0 0 0,0 1 0,0-1 0,0 0-1,0 0 1,1 0 0,-1 0 0,2 1 0,0-1-190,-1 0-1,1-1 1,-1 1-1,1-1 1,0 0-1,-1 1 1,1-1-1,0 0 1,-1-1-1,1 1 1,0 0-1,-1-1 1,5-1-1,3-1-967,-1-1 0,1 0 0,-1-1 0,0 1 1,0-2-1,14-10 0,7-12-6639</inkml:trace>
</inkml:ink>
</file>

<file path=ppt/ink/ink1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8.3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103 117 11018,'0'0'15081,"-9"9"-13196,-4 2-1183,1 1 0,0 1 0,-10 14 0,18-22-561,0 1 0,0-1 0,1 1 0,0 0 0,0 0 0,1 0 0,-1 1 0,1-1 1,0 0-1,1 1 0,0 0 0,0-1 0,0 9 0,1-13-141,1-1 0,-1 0 0,1 0 0,0 0 0,-1 0 0,1 1 0,0-1 0,0 0 0,0 0 0,0-1 0,0 1 0,0 0 0,0 0 0,0 0 0,0-1 0,0 1 0,0 0 0,0-1 0,1 1 0,-1-1 0,0 1 0,0-1 0,1 0 0,-1 0 0,0 1 0,0-1 0,1 0 0,-1 0 0,0 0 0,1 0 0,-1-1 0,0 1 0,1 0 0,1-1 0,0 1 0,1-1 0,0 1 0,0-1 0,-1 0 0,1 0 0,0 0 0,-1 0 0,1-1 0,-1 1 0,1-1 0,3-3 0,1-4 0,-1-1 0,-1 0 0,0 0 0,0 0 0,-1-1 0,0 0 0,3-11 0,13-27 0,-20 47-3,-1 1 0,1 0 0,-1 0-1,1 0 1,0-1 0,0 1 0,-1 0 0,1 0 0,0 0-1,0 0 1,0 0 0,0 0 0,0 1 0,1-1 0,-1 0-1,0 0 1,0 1 0,0-1 0,1 1 0,-1-1 0,0 1-1,1-1 1,-1 1 0,3 0 0,-2 0-12,1 0 0,-1 1 0,1-1 0,-1 1 1,0 0-1,1 0 0,-1 0 0,0 0 0,0 0 0,0 0 0,0 1 1,4 2-1,0 2-43,0-1 0,-1 1 0,1 0 0,-1 1-1,0-1 1,-1 1 0,6 11 0,-8-11 47,0 0 1,0 0-1,-1 0 0,0 0 0,0 0 0,0 0 0,-1 1 1,-1-1-1,0 10 0,-1 15 445,3-32-431,-1 0 0,1 1 1,-1-1-1,1 0 0,-1 0 0,1 1 0,-1-1 1,1 0-1,-1 0 0,1 0 0,-1 0 0,1 0 1,0 0-1,-1 0 0,1 0 0,-1 0 0,1 0 1,-1 0-1,1 0 0,0-1 0,-1 1 0,1 0 0,-1 0 1,1 0-1,-1-1 0,1 1 0,-1 0 0,1-1 1,-1 1-1,0 0 0,1-1 0,-1 1 0,1-1 1,-1 1-1,1-1 0,19-13 63,-6 1-34,-1 0 0,0-1 0,18-27-1,-27 34-22,1 0-1,-1 0 1,-1 0-1,0 0 1,0-1 0,0 0-1,-1 1 1,0-1-1,0 0 1,-1 0-1,0-10 1,-7 24-9,-1 10 0,7-14 0,0-1 0,0 0 0,0 0 0,0 0 0,0 1 0,0-1 0,1 0 0,-1 0 0,0 0 0,0 1 0,1-1 0,-1 0 0,1 0 0,-1 0 0,1 0 0,0 0 0,-1 0 0,1 0 0,0 0 0,0 0 0,-1 0 0,1 0 0,0-1 0,0 1 0,0 0 0,2 1 0,0-1 0,0 0 0,0 0 0,0 0 0,0-1 0,1 1 0,-1-1 0,0 1 0,0-1 0,0 0 0,5-1 0,-1 0 0,0 0 0,0 0 0,0-1 0,0 1 0,0-2 0,-1 1 0,1-1 0,-1 0 0,11-7 0,-11 6 0,-1-1 0,-1 0 0,1 0 0,-1 0 0,0-1 0,0 1 0,0-1 0,-1 0 0,0 0 0,0-1 0,0 1 0,-1 0 0,0-1 0,-1 1 0,1-1 0,-1 0 0,0 0 0,-1 1 0,0-14 0,0 19 0,0 1 0,-1 0 0,1-1 0,0 1 0,-1-1 0,1 1 0,0 0 0,-1-1 0,1 1 0,0 0 0,-1-1 0,1 1 0,-1 0 0,1-1 0,-1 1 0,1 0 0,-1 0 0,1 0 0,-1 0 0,1-1 0,-1 1 0,1 0 0,-1 0 0,1 0 0,-1 0 0,1 0 0,-1 0 0,1 0 0,-1 0 0,1 0 0,-1 0 0,1 1 0,-1-1 0,0 0 0,-19 8 0,12-2 0,0 1 0,1 1 0,0-1 0,0 1 0,0 0 0,1 1 0,-10 18 0,12-21 0,1 1 0,-1 0 0,1 0 0,1 0 0,0 0 0,-1 0 0,2 1 0,-1-1 0,1 1 0,1-1 0,-1 15 0,2-21 0,-1 1 0,1-1 0,-1 1 0,1-1 0,0 0 0,-1 0 0,1 1 0,0-1 0,0 0 0,0 0 0,0 0 0,0 0 0,0 0 0,0 0 0,0 0 0,0 0 0,1 0 0,-1-1 0,0 1 0,1 0 0,-1-1 0,0 1 0,1-1 0,-1 0 0,1 1 0,-1-1 0,2 0 0,46 3 0,-38-3 0,6-1 0,1 0 0,0 0 0,-1-2 0,1 0 0,-1-1 0,0-1 0,0 0 0,0-2 0,-1 0 0,26-14 0,-42 20 0,0 1 0,0-1 0,1 1 0,-1-1 0,0 1 0,0-1 0,0 1 0,1-1 0,-1 0 0,0 1 0,0-1 0,0 1 0,0-1 0,0 1 0,0-1 0,0 1 0,0-1 0,0 0 0,-1 1 0,1-1 0,0 1 0,0-1 0,0 1 0,-1-1 0,1 1 0,0-1 0,-1 1 0,1-1 0,0 1 0,-1 0 0,1-1 0,0 1 0,-1-1 0,1 1 0,-1 0 0,1-1 0,-1 1 0,1 0 0,-1-1 0,-28-21 0,18 14 0,7 4 0,0 1 0,0-1 0,1 0 0,-1 0 0,1 0 0,0-1 0,0 1 0,-3-9 0,5 12 0,1 0 0,0 0 0,0 1 0,0-1 0,0 0 0,0 0 0,-1 0 0,1 1 0,1-1 0,-1 0 0,0 0 0,0 0 0,0 1 0,0-1 0,0 0 0,1 0 0,-1 1 0,0-1 0,1 0 0,-1 1 0,1-1 0,-1 0 0,1 0 0,1 0 0,-1-1 0,1 1 0,0 0 0,0 0 0,-1 0 0,1 1 0,0-1 0,0 0 0,0 1 0,0-1 0,0 1 0,0 0 0,3-1 0,14-1-16,17-1-2197,61-15 0,-50 4-6157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5:38.8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77 58 9161,'0'0'10036,"8"-6"-8782,4-1-898,0 2-1,0-1 0,1 1 0,-1 1 1,1 0-1,0 1 0,0 0 0,1 1 1,-1 1-1,19 0 0,47 4 528,98 15-1,-111-8-766,1-4 1,96-2-1,-108-12 813,-44 4 34,-36 4-517,-120 8 555,-381 2 844,495-15-1748,24 2-32,21 0-126,375-3 3,-144 7 116,-167-1-125,-43 2 41,-1-3 1,48-5-1,-191 6 394,-366 65 119,93-7-189,523-89-298,-43 8 0,-33 9-120,93-21-1691,233-22 0,-383 58 1748,-8 1 18,-16 7-2,-29 8 58,-668 161 1126,641-166-4527,19-11-3379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4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59 19186,'0'0'12946,"-11"5"-12407,4-2-535,0 0 1,1 1 0,-1 0-1,1 0 1,0 1-1,0 0 1,0 0 0,0 0-1,1 1 1,0 0-1,0 0 1,1 0-1,0 0 1,0 1 0,0 0-1,1 0 1,0 0-1,0 0 1,0 0-1,-2 15 1,5-22-5,0 1 0,0 0 0,-1 0 0,1-1 0,0 1 0,0 0 0,0-1 0,0 1 0,0 0 0,0 0 0,0-1 0,0 1 0,1 0 0,-1 0 0,0-1 0,0 1 0,1 0 0,-1-1 0,0 1 0,1 0 0,-1-1 0,0 1 0,1-1 0,-1 1 0,1-1 0,-1 1 0,1-1 0,0 1 0,0 0 0,22-2 0,-16-1 0,-1-1 0,0 1 0,0-1 0,0-1 0,9-6 0,1-4 0,-2 0 0,0 0 0,-1-2 0,0 1 0,-1-2 0,-1 0 0,-1 0 0,0-1 0,11-30 0,-69 119 0,41-59 0,1-3 0,1 0 0,0 0 0,-6 19 0,13-25 0,5-7 0,5-6 0,3-10 0,-19 33 0,-21 36 0,15-31 0,6-13 0,1 1 0,-1-1 0,1 1 0,1 0 0,-1 0 0,1 0 0,0 1 0,0-1 0,-1 12 0,3-18-83,1 1-1,-1-1 1,0 1-1,1-1 1,-1 1-1,1 0 1,-1-1-1,1 1 1,-1-1-1,0 0 1,1 1 0,0-1-1,-1 1 1,1-1-1,-1 0 1,1 1-1,-1-1 1,1 0-1,0 0 1,-1 0-1,1 1 1,0-1 0,-1 0-1,1 0 1,0 0-1,-1 0 1,1 0-1,0 0 1,-1 0-1,1 0 1,0 0 0,-1 0-1,2-1 1,25-5-5910,-10-3-1512</inkml:trace>
</inkml:ink>
</file>

<file path=ppt/ink/ink1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8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14 144 14958,'-8'6'5413,"3"1"2819,10-7-7079,13-3-320,10-10-385,7-5-384,7-5 33,2-1-866,1-2-1890,-3-1-2658,-7 4-5157</inkml:trace>
</inkml:ink>
</file>

<file path=ppt/ink/ink1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9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1 561 13741,'0'0'6529,"5"-12"-4122,110-190 1463,-79 146-2627,-2-2-1,-2-1 1,42-114 0,-90 240-993,3 0-1,3 2 1,3-1 0,3 99 0,10-127-305,-6-40 44,0 1 0,0 0 0,0 0 0,0-1 0,1 1 0,-1 0 1,0-1-1,0 1 0,1 0 0,-1-1 0,1 1 0,-1 0 0,0-1 0,1 1 0,-1-1 0,1 1 0,-1 0 0,1-1 0,0 0 0,-1 1 0,1-1 0,-1 1 0,1-1 0,0 0 0,-1 1 0,1-1 0,0 0 0,0 0 0,-1 1 0,1-1 0,0 0 0,0 0 0,-1 0 0,1 0 1,0 0-1,0 0 0,-1 0 0,1 0 0,0-1 0,-1 1 0,1 0 0,0 0 0,0 0 0,-1-1 0,1 1 0,0 0 0,-1-1 0,1 1 0,-1-1 0,2 0 0,-2 0-228,1 0 0,0 0-1,0 0 1,-1-1 0,1 1-1,0 0 1,-1-1 0,0 1 0,1-1-1,-1 1 1,0 0 0,1-1 0,-1 1-1,0-1 1,0 1 0,0-1-1,-1 1 1,1 0 0,0-1 0,0 1-1,-1-1 1,1 1 0,-1 0 0,0-2-1,-15-33-3414,-3 14 3139,0 2-1,-1 0 0,-40-31 0,21 19 2665,49 30 423,42 0-2155,41 2-1552,1 0-5166,-42 0-1701</inkml:trace>
</inkml:ink>
</file>

<file path=ppt/ink/ink1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9.9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157 256 19827,'0'0'3422,"-10"0"-187,5 0-3061,0-1 1,0 2 0,0-1-1,1 0 1,-1 1-1,0 0 1,0 0 0,1 1-1,-1-1 1,1 1-1,-1 0 1,1 0 0,0 0-1,0 1 1,0-1-1,0 1 1,0 0 0,1 0-1,-1 1 1,1-1 0,0 1-1,0 0 1,-3 4-1,0-1-60,1 1-1,0 1 1,1-1-1,0 1 1,0-1-1,1 1 0,0 0 1,0 0-1,1 1 1,1-1-1,-2 17 1,3-25-108,0 0 0,0 0 0,0 0 1,1 0-1,-1 0 0,0-1 0,0 1 0,1 0 1,-1 0-1,1 0 0,-1 0 0,1-1 1,-1 1-1,1 0 0,-1-1 0,1 1 0,0 0 1,-1-1-1,1 1 0,0-1 0,0 1 1,-1-1-1,1 1 0,0-1 0,0 1 1,0-1-1,-1 0 0,1 0 0,0 1 0,0-1 1,0 0-1,0 0 0,0 0 0,0 0 1,0 0-1,0 0 0,-1 0 0,1 0 0,0 0 1,0-1-1,0 1 0,0 0 0,0 0 1,-1-1-1,1 1 0,1-1 0,3-1 42,1 1-1,-1-1 1,0-1-1,0 1 1,0-1-1,0 1 1,4-5-1,9-9-38,-1-2 1,0 0-1,-2 0 0,0-2 0,-1 0 0,-1 0 1,13-27-1,-4 0-14,-3-1 0,20-67 0,-33 79 5,-36 132 35,-10 39-24,37-120-48,0 0 0,1 0 0,1 0 0,1 0 0,0 0-1,1-1 1,2 19 0,-2-32-125,-1 1-1,0 0 1,1-1 0,-1 1-1,1 0 1,0-1 0,0 1-1,-1-1 1,1 1 0,0-1 0,0 0-1,0 1 1,0-1 0,1 0-1,-1 0 1,2 2 0,15 4-5925,7-6-7654</inkml:trace>
</inkml:ink>
</file>

<file path=ppt/ink/ink1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0.9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42 189 6822,'0'0'12044,"-6"-2"-9290,-5 1-1350,1-1 433,-2 0 2321,11-1-3941,1 0 0,-1 0 0,1 0 0,0 0 0,0 0 0,0 0 0,0 0 0,0 0 0,1 0 0,-1 1 0,1-1 0,0 0 0,1-4 0,1 3-192,-1 0 0,1 0 0,0 1 0,0-1 0,0 1 0,0 0 0,1 0 0,-1 0 0,1 0 0,0 0 0,0 1 0,0 0 0,0-1 0,8-1 0,-11 3-17,1 0 1,0 1-1,-1-1 1,1 1-1,0 0 0,0-1 1,0 1-1,-1 0 0,1 0 1,0 0-1,0 1 1,-1-1-1,1 0 0,0 0 1,0 1-1,-1 0 0,1-1 1,0 1-1,-1 0 1,1-1-1,-1 1 0,1 0 1,-1 0-1,1 0 0,-1 1 1,0-1-1,1 0 1,-1 0-1,0 1 0,0-1 1,0 1-1,0-1 0,0 1 1,0-1-1,0 1 1,-1 0-1,1-1 0,-1 1 1,1 3-1,1 3-8,-1-1 0,0 1 0,-1-1 0,1 1 0,-2 0 0,1-1 0,-1 1 0,0 0 0,-1-1 0,1 1 0,-2-1 0,1 0 0,-1 0 0,0 0 0,-6 10 0,-9 27 0,18-43 0,-1-1 0,1 0 0,0 1 0,0-1 0,0 1 0,-1-1 0,1 0 0,0 1 0,0-1 0,0 1 0,0-1 0,0 0 0,0 1 0,0-1 0,0 1 0,0-1 0,0 1 0,0-1 0,0 0 0,0 1 0,0-1 0,0 1 0,0-1 0,0 1 0,1-1 0,-1 0 0,0 1 0,0-1 0,0 0 0,1 1 0,-1-1 0,0 0 0,1 1 0,-1-1 0,0 0 0,1 1 0,-1-1 0,0 0 0,1 0 0,-1 0 0,0 1 0,1-1 0,-1 0 0,1 0 0,-1 0 0,0 0 0,1 0 0,-1 1 0,1-1 0,-1 0 0,1 0 0,-1 0 0,0 0 0,1-1 0,-1 1 0,1 0 0,-1 0 0,1 0 0,-1 0 0,0 0 0,1 0 0,-1-1 0,0 1 0,1 0 0,-1 0 0,1-1 0,28-12 0,-5-2 0,-2-1 0,0 0 0,22-24 0,-33 30 0,-2 0 0,1 0 0,-2-2 0,1 1 0,-2-1 0,1 0 0,-1 0 0,5-15 0,-6 5 0,-11 25 0,-12 34 0,18-36 0,-1-1 0,0 0 0,1 1 0,-1-1 0,0 0 0,1 0 0,-1 1 0,1-1 0,-1 0 0,0 0 0,1 0 0,-1 1 0,1-1 0,-1 0 0,1 0 0,-1 0 0,0 0 0,1 0 0,-1 0 0,1 0 0,-1 0 0,1 0 0,-1 0 0,1 0 0,-1 0 0,1 0 0,-1 0 0,0 0 0,1-1 0,-1 1 0,1 0 0,-1 0 0,1 0 0,-1-1 0,0 1 0,1 0 0,-1-1 0,0 1 0,1 0 0,-1-1 0,1 1 0,20-11 0,15-11-2538,20-13-6637,-10 7 2369,-27 15-555</inkml:trace>
</inkml:ink>
</file>

<file path=ppt/ink/ink1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1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0 10570,'0'0'8595,"-6"9"-5333,-25 25-406,-20 24 4233,53-58-7056,0 1 0,1-1 0,-1 0 0,1 0 0,-1 0-1,0 0 1,1 0 0,-1 0 0,0-1 0,1 1 0,2-2 0,9-2-33,0 1 1,0 0-1,-1 1 0,2 1 0,-1 0 1,0 1-1,0 0 0,0 1 0,15 3 1,54 1-20,-77-5-430,0-2-1,0 1 1,0 0-1,1-1 1,-2 0-1,1-1 1,11-5-1,3-2-5211,-4 4-1209</inkml:trace>
</inkml:ink>
</file>

<file path=ppt/ink/ink1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1.8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67 111 8008,'1'-12'6203,"4"-14"-3935,3-22 1463,-6 23 4838,-3 44-8404,-2-1-1,0 1 1,-1-1-1,-8 22 1,-6 27 400,9-22 85,1 1 0,3 0 0,1 89 0,4-134-650,-1-1 0,1 1 0,0 0 0,0 0 0,0 0 0,0-1 0,0 1 0,0 0 0,0 0 0,0 0 0,0 0 0,0-1 0,1 1 0,-1 0 0,0 0 0,0-1 0,1 1 0,-1 0 0,1 0 0,-1-1 0,0 1 0,1 0 0,0-1 0,-1 1 0,1-1 0,-1 1 0,1 0 0,0-1 0,-1 0 0,1 1 0,0-1 0,-1 1 0,1-1 0,0 0 0,0 1 0,-1-1 0,1 0 0,0 0 0,0 0 0,0 1 0,-1-1 0,1 0 0,0 0 0,0 0 0,0-1 0,0 1 0,-1 0 0,3 0 0,-2-1 0,1 0 0,0 0 0,-1 0 0,1-1 0,-1 1 0,1 0 0,-1-1 0,1 1 0,-1-1 0,0 1 0,0-1 0,0 1 0,0-1 0,0 0 0,0 0 0,0 1 0,0-1 0,-1 0 0,1 0 0,0-2 0,0-8 0,0 1 0,-1 0 0,0 0 0,0-1 0,-1 1 0,-1 0 0,0 0 0,-6-19 0,-3 0 0,-26-49 0,32 68 0,44 30-1078,18 1-5477,4-11-5559,-24-9 1048</inkml:trace>
</inkml:ink>
</file>

<file path=ppt/ink/ink1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2.2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83 8552,'0'0'8595,"4"-9"-4565,14-29-960,-18 38-3000,0 0 0,0-1 0,0 1 1,0 0-1,0-1 0,0 1 0,1-1 0,-1 1 0,0 0 0,0-1 1,0 1-1,0-1 0,0 1 0,0 0 0,-1-1 0,1 1 1,0-1-1,0 1 0,0 0 0,0-1 0,0 1 0,0 0 0,-1-1 1,1 1-1,0 0 0,0-1 0,-1 1 0,1 0 0,0-1 1,0 1-1,-1 0 0,1 0 0,0-1 0,-1 1 0,1 0 0,0 0 1,-1 0-1,1 0 0,-1-1 0,1 1 0,0 0 0,-1 0 0,1 0 1,0 0-1,-1 0 0,1 0 0,-1 0 0,1 0 0,0 0 1,-1 0-1,1 0 0,-1 0 0,1 0 0,0 0 0,-1 1 0,1-1 1,0 0-1,-1 0 0,1 0 0,0 1 0,-1-1 0,-22 7 829,17-2-752,0-1 1,0 1-1,1 1 1,0-1-1,0 1 1,0-1-1,1 1 1,-1 1-1,1-1 1,1 1-1,0-1 1,0 1 0,0 0-1,0 0 1,1 0-1,0 1 1,1-1-1,0 0 1,0 1-1,0-1 1,1 10-1,1-16-146,-1 0 0,1 0 0,-1 0 0,1 0 0,0 1 0,-1-1 0,1 0 0,0-1 0,0 1 0,-1 0 0,1 0 0,0 0 0,0 0 0,0-1 0,0 1 0,0 0 0,0-1 0,0 1 0,0-1 1,1 1-1,-1-1 0,0 1 0,0-1 0,0 0 0,0 0 0,1 0 0,-1 1 0,0-1 0,0 0 0,1-1 0,-1 1 0,2 0 0,2-1-2,1 1 0,-1-1 0,0 0 0,0 0 1,0-1-1,0 0 0,4-2 0,10-8-52,0-1-1,-1-1 1,-1-1-1,0 0 1,27-34-1,21-18-36,-65 67 85,1 0 0,-1 0 1,0-1-1,0 1 0,0 0 0,0 0 0,0 0 1,0-1-1,0 1 0,0 0 0,1 0 1,-1 0-1,0 0 0,0 0 0,0-1 0,0 1 1,0 0-1,1 0 0,-1 0 0,0 0 1,0 0-1,0 0 0,1 0 0,-1 0 0,0 0 1,0 0-1,0-1 0,1 1 0,-1 0 0,0 0 1,0 0-1,0 0 0,1 0 0,-1 0 1,0 1-1,0-1 0,0 0 0,1 0 0,-1 0 1,0 0-1,0 0 0,0 0 0,1 0 0,-1 0 1,0 0-1,0 0 0,0 1 0,-2 13-82,-16 36-36,8-23-259,9-24 265,0-1 1,0 1-1,1 0 1,0-1-1,-1 1 0,1 0 1,0-1-1,0 1 1,1 5-1,-1-8-64,0 1 0,1 0 0,-1 0 0,0-1 0,0 1 0,1 0 0,-1-1 0,1 1 0,-1 0 0,0-1 0,1 1 0,0-1 0,-1 1 1,1-1-1,-1 1 0,1-1 0,-1 1 0,1-1 0,0 1 0,-1-1 0,1 0 0,0 0 0,1 1 0,1-1-436,1 0 1,-1 0 0,0 0-1,1-1 1,-1 1-1,1-1 1,-1 0-1,0 0 1,0 0 0,1 0-1,-1 0 1,0-1-1,0 0 1,4-2 0,28-19-7291</inkml:trace>
</inkml:ink>
</file>

<file path=ppt/ink/ink1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2.6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120 148 14318,'0'0'3037,"-10"6"-111,-2 2-2285,0 0-1,1 1 1,0 0 0,-11 13 0,17-18-375,1 1 0,1 0 0,-1-1-1,1 2 1,-1-1 0,1 0 0,1 1-1,-1-1 1,1 1 0,0 0-1,0 0 1,1 0 0,0 0 0,-1 11-1,2-16-274,0 0-1,1 1 0,-1-1 0,0 0 0,1 0 1,0 0-1,-1 0 0,1 0 0,-1 0 1,1 0-1,0 0 0,0 0 0,0 0 0,-1 0 1,1 0-1,0 0 0,0-1 0,0 1 1,0 0-1,0-1 0,1 1 0,-1 0 0,0-1 1,0 0-1,0 1 0,0-1 0,3 1 1,43 7-1679,-27-6 361,-8 0-356,0 1-1,-1 0 1,0 1 0,0 0-1,17 9 1,-24-10 1378,-1-1 0,1 0 0,-1 1 0,0 0 0,0 0 0,0 0 0,0 0 0,2 4 0,-3-4 857,0 1 1,-1-1-1,1 0 0,-1 1 1,1 0-1,-1-1 0,0 1 1,-1 0-1,1-1 0,0 6 1,-1 0-27,-1 1-1,0-1 1,0 0 0,0 1-1,-1-1 1,-1 0 0,0 0 0,0 0-1,-1 0 1,0-1 0,0 1 0,-1-1-1,0 0 1,0 0 0,-1-1-1,0 0 1,0 0 0,-1 0 0,0-1-1,0 0 1,-1 0 0,1 0-1,-1-1 1,-14 6 0,21-10-439,0 0 0,-1-1 1,1 1-1,0-1 0,0 1 1,-1-1-1,1 1 0,0-1 0,-1 0 1,1 0-1,-1 0 0,1 0 1,0 0-1,-1 0 0,1 0 0,-1 0 1,1 0-1,0 0 0,-1-1 0,1 1 1,0-1-1,-3 0 0,4 0-68,-1 0 0,0 0 0,0 0 0,1-1-1,-1 1 1,0 0 0,1 0 0,0 0 0,-1-1 0,1 1-1,0 0 1,-1 0 0,1-1 0,0 1 0,0 0-1,0 0 1,0-1 0,0 1 0,1-2 0,0-5-60,0 1 0,1-1 0,0 1 0,1 0 1,-1-1-1,7-10 0,19-24-461,1 2 1,39-42-1,-30 38 659,34-51 0,-56 69 209,25-49 0,-37 66-314,-1 1 0,0 0 0,0-1 0,-1 0-1,0 0 1,-1 1 0,1-1 0,-2 0 0,1 0 0,-3-16 0,2 23-52,0 0 0,0 1 0,-1-1 0,1 1 0,-1-1 0,1 0 0,-1 1 0,0-1 0,1 1 0,-1 0 0,0-1 0,0 1 0,0-1 0,0 1 0,-1 0 0,1 0 0,0 0 0,0 0 0,-1 0 0,1 0 0,0 0 0,-1 0 0,1 0 0,-1 1 0,0-1 0,1 0 0,-1 1 0,1 0 0,-1-1 0,0 1 0,1 0 0,-1 0 0,0 0 0,1 0 0,-1 0 0,0 0 0,1 0 0,-1 1 0,-2 0 0,-1 0 0,1 0 0,-1 0 0,0 1 0,1 0 0,-1 0 0,1 0 0,-1 0 0,1 1 0,0 0 0,0 0 0,0 0 0,-4 4 0,2 1-23,0 0-1,1 0 1,0 0 0,0 0-1,1 1 1,0 0 0,0 0-1,1 0 1,0 1-1,1-1 1,0 1 0,0-1-1,1 1 1,1 0 0,-1 12-1,2-18-45,-1 1 0,1-1-1,0 1 1,0-1-1,0 1 1,1-1 0,0 0-1,0 0 1,0 0-1,0 0 1,0 0 0,1 0-1,0 0 1,0-1-1,0 1 1,0-1 0,0 0-1,1 0 1,-1 0-1,1 0 1,0-1 0,0 1-1,0-1 1,0 0-1,0-1 1,0 1 0,1 0-1,-1-1 1,1 0-1,-1 0 1,1-1 0,-1 1-1,9-1 1,27 1-6417,3-1-5723</inkml:trace>
</inkml:ink>
</file>

<file path=ppt/ink/ink1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2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23030,'0'0'8680,"28"82"-8616,-10-40-128,-3 5-1826,-1-2-2978,-2 5-3877</inkml:trace>
</inkml:ink>
</file>

<file path=ppt/ink/ink1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3.3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61 7783,'0'0'24984,"3"-60"-35426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5.5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199 311 17969,'0'0'13538,"-10"-4"-12481,10 4-1049,-3-2-2,1 1 0,-1-1 0,0 1 1,1 0-1,-1 0 0,0 0 0,0 0 0,0 1 0,0-1 0,0 1 0,0 0 0,0 0 0,0 0 0,0 0 0,0 0 1,0 0-1,0 1 0,0 0 0,0-1 0,0 1 0,1 0 0,-1 1 0,0-1 0,1 0 0,-1 1 0,0-1 1,1 1-1,0 0 0,-1 0 0,1 0 0,-3 4 0,3-4-6,-34 37 0,35-37 0,-1-1 0,1 1 0,-1 0 0,1 0 0,0 0 0,0 0 0,0 0 0,0 0 0,0 0 0,0 0 0,0 0 0,1 0 0,-1 1 0,1-1 0,0 0 0,-1 0 0,1 1 0,1 3 0,2-5 0,1 0 0,0-1 0,0 0 0,-1 0 0,1 0 0,0 0 0,0 0 0,-1-1 0,1 0 0,4-1 0,34-17 0,-37 16 0,1 0 0,0 0 0,0 0 0,0 1 0,0 0 0,0 0 0,1 0 0,-1 1 0,8-1 0,-13 2 0,0 1 0,0-1 0,0 1 0,0-1 0,0 1 0,0-1 0,0 1 0,0 0 0,0-1 0,-1 1 0,1 0 0,0 0 0,0 0 0,-1 0 0,1 0 0,0 0 0,-1 0 0,1 0 0,-1 0 0,1 0 0,-1 0 0,0 0 0,1 0 0,-1 0 0,0 0 0,0 0 0,0 0 0,0 1 0,0 1 0,2 43 0,-2-39 0,0 37 0,-2 0 0,-2-1 0,-15 67 0,15-94 0,0 1 0,-2-1 0,0 0 0,0 0 0,-2 0 0,0-1 0,-1 0 0,0-1 0,-1 0 0,0 0 0,-2-1 0,-13 13 0,-10-2 0,34-23 0,-1 0 0,0 0 0,0-1 0,1 1 0,-1 0 0,0-1 0,0 1 0,0-1 0,0 1 0,0-1 0,0 0 0,0 0 0,0 0 0,0 0 0,0 0 0,0 0 0,0-1 0,-2 0 0,3 0 0,1 0 0,-1 0 0,1 0 0,-1 1 0,1-1 0,0 0 0,-1 0 0,1 0 0,0 0 0,0 0 0,0 0 0,0 0 0,0 0 0,0 0 0,0 0 0,0-1 0,0 1 0,0 0 0,1 0 0,-1 1 0,1-3 0,7-23 0,15-20 0,2 1 0,33-45 0,9-13 0,162-336 0,-158 298 0,-66 134 0,-6 16 0,-5 16 0,-75 214 0,72-204 0,2 0 0,1 1 0,1-1 0,2 1 0,2 38 0,9-35 0,-7-38 0,-1 0 0,0 0 0,1 1 0,-1-1 0,1 0 0,-1 0 0,1 1 0,0-1 0,-1 0 0,1 0 0,0 0 0,0 0 0,0 0 0,0 0 0,0 0 0,0 0 0,0 0 0,0-1 0,0 1 0,0 0 0,1-1 0,-1 1 0,0-1 0,0 1 0,2 0 0,-2-4-138,0 1-1,-1 0 1,1 0 0,-1 0 0,0 0-1,0-1 1,1 1 0,-1 0 0,-1 0-1,0-4 1,1 4-151,-1-8-528,0 0 0,-1 0-1,-1 0 1,0 0 0,-7-15-1,-27-50 228,4 10 2476,27 51-1111,3 8-444,0 1 1,0 0 0,1-1-1,0 0 1,0 1 0,0-1-1,1 0 1,0 0 0,0 0-1,0 0 1,1 0 0,0 0-1,1-7 1,0 11-332,0 1 0,0-1 0,0 1 0,1-1 0,-1 1 0,1 0 0,-1-1 0,1 1 0,-1 0 0,1 0 0,0 0 0,-1 0 0,1 0 0,0 0 0,0 1 0,0-1 0,0 1 0,0-1 0,-1 1 0,1 0 0,4-1 0,49 0 0,-44 1 0,66 1-136,14 1-1952,-2-8-4694,-32-5-13007</inkml:trace>
</inkml:ink>
</file>

<file path=ppt/ink/ink1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5.7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85 17328,'0'0'8360,"67"-8"-6470,-31 8-609,8-2-448,5-1-577,6-2-192,0-4-864,-4-4-994,-7 0-1281,-11-2-2018,-12-2-2882</inkml:trace>
</inkml:ink>
</file>

<file path=ppt/ink/ink1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6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4 20019,'0'0'1537,"11"0"-533,3-1-582,5-1 585,0 1-1,1 1 1,35 5-1,-51-5-949,0 1-1,0-1 1,0 1-1,-1 0 1,1 0-1,-1 0 1,1 1-1,0-1 0,-1 1 1,0 0-1,0 0 1,1 0-1,-1 0 1,0 1-1,0-1 1,-1 1-1,1 0 1,-1-1-1,1 1 1,-1 0-1,0 1 1,0-1-1,0 0 0,0 1 1,-1-1-1,0 1 1,1-1-1,0 6 1,-2 3-25,0-1-1,0 1 1,-1-1 0,-1 0 0,0 0-1,0 0 1,-1 0 0,0 0 0,-1 0 0,-1-1-1,0 1 1,0-1 0,0 0 0,-12 13 0,-8 11-222,-2-1 1,-45 43 0,66-70-255,-22 20-2120,9-13-4096,6-10-7839</inkml:trace>
</inkml:ink>
</file>

<file path=ppt/ink/ink1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8.5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28 9065,'0'0'13927,"-1"9"-13435,-12 152 2326,13-160-2789,-1 0 0,1-1 0,0 1 0,0 0 0,0 0 0,-1-1 0,1 1 0,0 0 0,0 0 0,0 0 0,0-1 0,1 1 0,-1 0 0,0 0 0,0-1 0,0 1 0,1 0 0,-1 0 0,0-1 0,0 1 0,1 0 0,-1 0 0,1-1 0,-1 1 0,1-1 0,-1 1 0,1 0 0,-1-1 0,1 1 0,0-1 0,-1 1 0,1-1 0,0 0 0,-1 1 0,1-1 0,0 0 0,0 1 0,-1-1 0,1 0 0,0 0 0,0 0 0,-1 1 0,1-1 0,0 0 0,0 0 0,0 0 0,-1 0 0,1 0 0,0-1 0,0 1 0,-1 0 0,1 0 0,0 0 0,0-1 0,-1 1 0,1 0-1,0-1 1,-1 1 0,1-1 0,1 0 0,4-3 236,0 0-1,0 0 0,-1-1 0,1 0 0,5-7 0,3-1 35,-2-1 1,0-1-1,-1 0 1,0-1-1,-1 0 1,-1 0 0,-1-1-1,11-29 1,-25 72-174,-3 10-225,2 0-1,2 0 0,-2 74 0,7-108 87,0 1 0,0 0 0,0-1 0,1 1 0,-1 0 0,1 0 0,0-1 0,0 1 0,0-1 0,0 1 0,0-1 0,0 1 0,1-1 0,-1 0 0,1 0 0,0 1 0,0-1 0,3 3 0,-3-4 35,0 0-1,-1 0 1,1-1 0,0 1 0,0-1-1,-1 0 1,1 1 0,0-1 0,0 0 0,0 0-1,-1 0 1,1 0 0,0 0 0,0 0-1,0-1 1,-1 1 0,1-1 0,0 1 0,0-1-1,-1 1 1,1-1 0,0 0 0,-1 0-1,1 0 1,-1 0 0,1 0 0,-1 0 0,0-1-1,3-1 1,10-12 0,-1-1 0,0-1-1,-1 1 1,-1-2 0,0 0 0,-1 0-1,-1-1 1,-1 0 0,-1-1 0,0 1-1,-2-2 1,5-25 0,-8 112-22,-2-65 0,-1-1 0,1 1 0,0-1 0,0 1 0,0-1 0,1 0 0,-1 1 0,0-1 0,0 1 0,0-1 0,0 1 0,0-1 0,1 1 0,-1-1 0,0 1 0,0-1 0,0 0 0,1 1 0,-1-1 0,0 1 0,1-1 0,-1 0 0,0 1 0,1-1 0,-1 0 0,1 0 0,-1 1 0,0-1 0,1 0 0,-1 0 0,1 0 0,0 1 0,18-4 0,16-18 0,-30 16 0,-1 0 0,0 0 0,0 0 0,0-1 0,0 1 0,-1-1 0,0 0 0,0 0 0,0 0 0,-1 0 0,0 0 0,0-1 0,1-7 0,-7 8 0,-6 12 0,-5 12 0,-15 46 0,28-59 0,1 0 0,0 0 0,0 0 0,0 0 0,0 0 0,1 0 0,0 0 0,0 0 0,0 1 0,0-1 0,3 9 0,-1-13 0,-1 0 0,1 1 0,-1-1 0,1 0 0,0 0 0,0 0 0,0-1 0,-1 1 0,1 0 0,0-1 0,0 1 0,0-1 0,0 0 0,0 1 0,0-1 0,0 0 0,0 0 0,0 0 0,0-1 0,0 1 0,3-1 0,5 0 0,59-2 0,-44 0 0,0 2 0,31 2 0,-42 2 0,-14-3 0,0 0 0,0-1 0,0 1 0,0 0 0,0 0 0,0 0 0,0 0 0,0 0 0,-1 0 0,1-1 0,0 1 0,0 0 0,0 0 0,0 0 0,0 0 0,0 0 0,0 0 0,0-1 0,0 1 0,0 0 0,0 0 0,1 0 0,-1 0 0,0 0 0,0 0 0,0-1 0,0 1 0,0 0 0,0 0 0,0 0 0,0 0 0,0 0 0,0 0 0,0 0 0,0 0 0,1-1 0,-1 1 0,0 0 0,0 0 0,0 0 0,0 0 0,0 0 0,0 0 0,0 0 0,1 0 0,-1 0 0,0 0 0,0 0 0,0 0 0,0 0 0,-8-19 0,-4-12 0,5 13 0,0 0 0,-5-26 0,13 44-21,0-1-1,0 1 1,0 0 0,1 0-1,-1 0 1,0 0 0,0 0-1,0 0 1,0 0 0,0 1-1,0-1 1,0 0 0,0 1-1,1-1 1,-1 1 0,0-1-1,1 2 1,-1-2-86,38 11-6178,3-9-4759,-8-1-3294</inkml:trace>
</inkml:ink>
</file>

<file path=ppt/ink/ink1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8.9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191 1 4356,'0'0'16448,"-11"0"-10624,2 0-5532,1 1 1,0 0-1,0 0 0,0 1 1,0 0-1,0 0 0,1 1 1,-1 0-1,1 1 0,-1-1 1,1 1-1,0 1 0,0-1 1,1 1-1,0 0 1,-8 9-1,6-7-247,4-4-52,1 0 0,0 0 0,0 0 0,0 1 0,0-1 0,0 1 0,1 0 0,0-1 0,-1 1 0,1 0 0,1 0 0,-1 1 0,-2 6 0,5-11-21,-1 1 1,1-1-1,-1 1 1,0-1-1,1 1 1,-1-1-1,1 1 1,-1-1-1,1 1 1,-1-1-1,1 0 1,-1 1 0,1-1-1,0 0 1,-1 0-1,1 1 1,-1-1-1,1 0 1,0 0-1,-1 0 1,1 0-1,0 0 1,-1 0 0,1 0-1,0 0 1,-1 0-1,2 0 1,25-1-13,-22 1-43,59-9-970,-49 6 669,-1 1 0,1 0 0,-1 1-1,1 0 1,-1 1 0,25 4 0,-38-4 441,0 1 1,-1-1-1,1 0 1,-1 1-1,1-1 1,0 1-1,-1-1 0,1 1 1,-1-1-1,0 1 1,1-1-1,-1 1 1,1-1-1,-1 1 1,0 0-1,1-1 0,-1 1 1,0 0-1,0-1 1,1 1-1,-1 0 1,0 0-1,0-1 1,0 1-1,0 0 1,0-1-1,0 1 0,0 0 1,0 0-1,0-1 1,-1 1-1,1 0 1,0-1-1,0 1 1,0 0-1,-1-1 1,1 1-1,-1 1 0,-13 25 1637,-1-7-1454,-1-1 1,-1 0-1,0-1 0,-1-1 0,-1-1 1,0 0-1,-22 12 0,41-28-288,0 0-1,0 0 1,0 0 0,1-1 0,-1 1-1,0 0 1,0 0 0,0-1 0,1 1-1,-1 0 1,0 0 0,0-1-1,0 1 1,0 0 0,0-1 0,0 1-1,0 0 1,0 0 0,0-1 0,0 1-1,0 0 1,0-1 0,0 1-1,0 0 1,0-1 0,0 1 0,0 0-1,0 0 1,0-1 0,0 1 0,0 0-1,0 0 1,-1-1 0,1 1-1,0 0 1,0 0 0,0-1 0,-1 1-1,1 0 1,0 0 0,0-1-1,0 1 1,-1 0 0,1 0 0,0 0-1,0 0 1,-1 0 0,1-1 0,0 1-1,-1 0 1,1 0 0,0 0-1,0 0 1,-1 0 0,1 0 0,0 0-1,-1 0 1,1 0 0,0 0 0,-1 0-1,1 0 1,0 0 0,0 0-1,-1 0 1,1 0 0,0 1 0,-1-1-1,1 0 1,0 0 0,13-22-5878,5-6-2258</inkml:trace>
</inkml:ink>
</file>

<file path=ppt/ink/ink1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9.6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31 306 15791,'0'0'8968,"-5"10"-6453,-17 31-972,21-40-1521,1 0 0,-1 0 0,1-1 0,0 1 0,-1 0 0,1 0 0,0 0 0,0 0 0,0 0 0,-1 0 0,1-1 1,0 1-1,0 0 0,0 0 0,1 0 0,-1 0 0,0 0 0,0 0 0,0 0 0,1 0 0,-1-1 0,0 1 0,1 0 0,-1 0 1,1 0-1,-1-1 0,1 1 0,-1 0 0,1 0 0,0-1 0,-1 1 0,1-1 0,0 1 0,0-1 0,-1 1 0,1-1 0,0 1 1,0-1-1,0 1 0,-1-1 0,1 0 0,0 0 0,0 1 0,0-1 0,0 0 0,0 0 0,0 0 0,0 0 0,0 0 0,-1 0 1,1 0-1,0 0 0,0 0 0,1-1 0,5 1 7,-1 0 0,1-1 0,-1 0 0,1 0 0,10-3 0,-12 1 64,1 0 1,-1 0 0,0-1 0,0 0 0,-1 0-1,1 0 1,-1 0 0,0-1 0,0 0 0,0 1-1,-1-2 1,0 1 0,5-9 0,-6 9-16,1 0 0,-1 0 0,0 0 0,0 0 0,-1 0 0,0 0 0,0 0 0,0-1 0,0 1 1,-1 0-1,0-1 0,0 1 0,0 0 0,-1-1 0,-2-9 0,3 14-78,-1 0 0,1 0 0,-1 1 0,1-1 0,-1 0 0,1 1 0,-1-1 0,0 0 0,1 1 0,-1-1 0,0 1 0,1-1 0,-1 1 0,0-1 0,0 1 0,0 0 0,1-1 0,-1 1 0,0 0 0,0-1 0,0 1 0,0 0 0,0 0 0,1 0 0,-1 0 0,0 0 0,0 0 0,0 0 0,0 0 0,0 0 0,1 1 0,-1-1 0,0 0 0,0 0 0,0 1 0,0-1 0,1 1 0,-1-1 0,-1 2 0,-29 21 0,24-13 0,0 0 0,1 0 0,0 1 0,0 0 0,1 0 0,1 1 0,0-1 0,0 1 0,1 0 0,1 0 0,0 0 0,0 23 0,2-33-7,0 0 1,0 0-1,0 0 1,0 0-1,0 0 0,1 0 1,-1 0-1,1 0 1,-1 0-1,1 0 0,0 0 1,0-1-1,0 1 0,0 0 1,0 0-1,0-1 1,0 1-1,0-1 0,1 1 1,-1-1-1,1 1 1,-1-1-1,1 0 0,0 0 1,-1 0-1,1 0 1,0 0-1,0 0 0,0 0 1,0 0-1,0-1 0,0 1 1,0-1-1,0 1 1,0-1-1,0 0 0,0 0 1,0 0-1,0 0 1,0 0-1,0-1 0,3 0 1,3 0-48,0-1 1,0 0 0,0 0 0,-1 0-1,1-1 1,-1 0 0,0-1 0,0 0-1,13-9 1,-3-2-152,-1-1 0,0-1 0,-2 0 0,0-1 0,-1 0 0,20-37 1,-16 20 314,-2 0 0,-1-1 1,10-41-1,-21 66-77,0 0 0,-1 0 1,-1 0-1,0-12 0,-1 23-26,1 0 1,-1-1-1,0 1 1,0 0-1,0-1 0,0 1 1,0-1-1,0 1 1,0 0-1,0-1 1,0 1-1,0 0 1,0-1-1,0 1 1,-1 0-1,1-1 0,0 1 1,0 0-1,0-1 1,0 1-1,-1 0 1,1-1-1,0 1 1,0 0-1,0-1 1,-1 1-1,1 0 0,0 0 1,-1-1-1,1 1 1,0 0-1,-1 0 1,1 0-1,0 0 1,-1-1-1,1 1 1,0 0-1,-1 0 0,1 0 1,0 0-1,-1 0 1,1 0-1,-1 0 1,-17 10 143,-14 24-22,11-5 142,-30 59 0,45-76-216,0 1 0,1-1 0,1 1 0,0 0 0,1 0-1,0 0 1,1 1 0,-1 15 0,4-28-55,-1-1 0,0 1 0,1 0 0,-1 0 0,1 0 0,-1-1 0,1 1 0,-1 0 0,1-1 0,-1 1 0,1 0 0,0-1 0,-1 1 0,1-1 0,0 1 0,0-1 0,-1 1 0,1-1 0,0 1 0,0-1 0,0 0 0,-1 1 0,1-1 0,0 0 0,0 0 0,0 0 0,0 0 0,0 0 0,0 0 0,0 0 0,-1 0 0,1 0 0,0 0 0,0 0 0,0 0 0,1-1 0,36-7 0,-27 2-69,0 1 0,0-1 0,18-14 0,19-11-135,-47 31 207,-1 0 1,1 0-1,-1 0 1,1 0 0,0 0-1,-1 0 1,1 0-1,0 0 1,-1 0 0,1 0-1,-1 0 1,1 1-1,0-1 1,-1 0 0,1 1-1,-1-1 1,1 0-1,-1 1 1,1-1 0,-1 0-1,1 1 1,-1-1-1,1 1 1,-1-1 0,1 1-1,-1-1 1,0 1 0,1-1-1,-1 1 1,0-1-1,0 1 1,1 0 0,-1-1-1,0 1 1,0-1-1,0 1 1,0 0 0,0-1-1,0 1 1,0 0-1,0-1 1,0 1 0,0 0-1,0-1 1,0 2-1,1 45 258,-1-30-207,0-12-54,1-1 0,0 0 0,-1 0 0,1 0 0,1-1 0,-1 1 0,1 0 0,-1 0 0,1-1 0,3 5 0,-5-7 0,1 0 0,0-1 0,0 1 0,-1 0 0,1-1 0,0 1 0,0-1 0,0 1 0,-1-1 0,1 1 0,0-1 0,0 1 0,0-1 0,0 0 0,0 0 0,0 1 0,0-1 0,0 0 0,0 0 0,0 0 0,0 0 0,0 0 0,0 0 0,0-1 0,0 1 0,0 0 0,0 0 0,0-1 0,0 1 0,0 0 0,0-1 0,-1 1 0,1-1 0,0 1 0,0-1 0,0 0 0,-1 1 0,1-1 0,0 0 0,0 1 0,-1-1 0,1 0 0,-1 0 0,1 0 0,-1 0 0,1-1 0,4-4 0,0 1 0,-1-2 0,1 1 0,-2 0 0,1-1 0,-1 0 0,0 0 0,0 0 0,-1 0 0,3-10 0,-5 13 0,1-1 0,-1 0 0,0 0 0,0 1 0,0-1 0,-1 0 0,1 1 0,-1-1 0,0 0 0,-1 1 0,1-1 0,-1 1 0,0 0 0,0-1 0,0 1 0,-1 0 0,-3-5 0,6 9 0,0 0 0,-1 0-1,1 0 1,0-1 0,0 1 0,0 0 0,0 0-1,-1-1 1,1 1 0,0 0 0,0 0-1,0-1 1,0 1 0,0 0 0,0-1 0,0 1-1,0 0 1,0 0 0,0-1 0,0 1 0,0 0-1,0-1 1,0 1 0,0 0 0,0 0 0,0-1-1,0 1 1,0 0 0,0-1 0,0 1 0,0 0-1,1 0 1,-1-1 0,0 1 0,0 0-1,0 0 1,1 0 0,-1-1 0,0 1 0,17-6-143,38 5-1251,-27 0-1022,9-7-6115</inkml:trace>
</inkml:ink>
</file>

<file path=ppt/ink/ink1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1.4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212 67 10698,'2'-5'1456,"0"1"0,-1-1-1,1 0 1,-1 1 0,0-1-1,0 0 1,0-7 0,-1 11-1276,0 0 0,0 0 0,-1 0-1,1 0 1,0 0 0,-1 0 0,1 0 0,-1 0 0,1 0 0,-1 0 0,0 0 0,1 0-1,-1 1 1,0-1 0,1 0 0,-1 0 0,0 1 0,0-1 0,0 0 0,0 1 0,0-1-1,0 1 1,0-1 0,0 1 0,0 0 0,0-1 0,0 1 0,0 0 0,0 0 0,0 0-1,0-1 1,0 1 0,0 0 0,0 0 0,0 1 0,-1-1 0,0 0 0,-5 1-127,1 0 0,0 0 0,-1 1 0,1-1 0,0 1 0,0 1 0,0-1 1,0 1-1,0 0 0,1 1 0,-1-1 0,1 1 0,0 0 0,0 0 0,0 1 0,-5 6 1,4-5-64,0 1 1,1 0-1,0 1 1,0-1 0,0 1-1,1 0 1,1 0-1,-1 0 1,1 0 0,0 1-1,-2 12 1,5-21 5,0 1 0,0-1 1,0 1-1,0-1 0,0 0 0,0 1 1,0-1-1,0 1 0,0-1 1,0 0-1,0 1 0,0-1 1,0 1-1,0-1 0,0 0 0,0 1 1,0-1-1,1 0 0,-1 1 1,0-1-1,0 0 0,0 1 1,1-1-1,-1 0 0,0 1 0,0-1 1,1 0-1,-1 1 0,0-1 1,1 0-1,-1 0 0,0 0 1,1 1-1,0-1 0,16-3 20,15-15 167,-8-3-25,33-38 1,-14 14-60,-43 44-102,1 1 0,-1 0-1,0-1 1,0 1 0,0 0-1,1 0 1,-1-1 0,0 1-1,1 0 1,-1 0-1,0-1 1,1 1 0,-1 0-1,0 0 1,1 0 0,-1-1-1,0 1 1,1 0-1,-1 0 1,0 0 0,1 0-1,-1 0 1,1 0 0,-1 0-1,0 0 1,1 0-1,-1 0 1,0 0 0,1 0-1,-1 0 1,1 0 0,-1 0-1,1 1 1,3 12-61,-4 30 81,-1-34 22,-10 98 772,-4 0 1,-42 149-1,55-248-811,0 1 0,-1-1 0,0 0 0,-1 0 0,-7 14 0,10-21 0,0 0 0,0 1 0,0-1 0,1 0 0,-1 0 0,-1 0 0,1 0 0,0 0 0,0 0 0,0 0 0,0 0 0,-1-1 0,1 1 0,0 0 0,-1-1 0,1 1 0,-1-1 0,1 0 0,-1 1 0,1-1 0,-1 0 0,1 0 0,0 0 0,-1 0 0,1 0 0,-1 0 0,1 0 0,-1 0 0,1-1 0,-1 1 0,1 0 0,-1-1 0,1 0 0,0 1 0,-1-1 0,1 0 0,0 1 0,0-1 0,-1 0 0,1 0 0,-2-2 0,-3-2 0,1 0 0,-1-1 0,1 1 0,0-1 0,1 0 0,-1-1 0,1 1 0,0-1 0,1 0 0,0 0 0,0 0 0,0 0 0,1 0 0,0-1 0,0 1 0,1-1 0,0 1 0,0-1 0,1-13 0,1 11 0,0 0 0,0 0 0,1 0 0,0 0 0,1 1 0,0-1 0,0 1 0,1-1 0,1 1 0,-1 0 0,1 0 0,1 1 0,0 0 0,10-11 0,67-56-4953,-18 18-1459,-27 19-833</inkml:trace>
</inkml:ink>
</file>

<file path=ppt/ink/ink1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1.8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0 17457,'0'0'12427,"-17"55"-11530,2-10-480,-3 8-289,1 0-64,4-3-64,2-7 32,7-8-128,4-12-577,0-11-608,15-12-897,7-6-321,-1-18-2433,6-5-3781</inkml:trace>
</inkml:ink>
</file>

<file path=ppt/ink/ink1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2.2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67 10858,'0'0'7773,"-8"10"-4004,0 0-3164,-3 3 335,1 0 0,0 1 0,1 0 0,0 1 0,2-1 0,-1 2 0,-7 25 0,14-40-936,1-1 0,0 0 1,0 0-1,0 1 0,0-1 1,0 0-1,0 1 0,0-1 1,0 0-1,0 0 0,0 1 1,0-1-1,0 0 0,0 1 0,0-1 1,0 0-1,0 1 0,0-1 1,0 0-1,0 1 0,0-1 1,0 0-1,1 0 0,-1 1 0,0-1 1,0 0-1,0 0 0,0 1 1,1-1-1,-1 0 0,0 0 1,0 0-1,1 1 0,-1-1 1,0 0-1,0 0 0,1 0 0,-1 0 1,14-4 115,12-14 83,-2-7-86,0-1 1,-2-1-1,0-1 1,30-54-1,-64 136-31,3-32-35,3-9 110,1 1 1,1-1-1,0 1 0,1 0 1,-4 28-1,7-42-159,0 0-1,0 1 0,0-1 1,0 0-1,0 1 0,0-1 1,0 0-1,0 0 1,0 1-1,0-1 0,0 0 1,0 0-1,0 1 0,1-1 1,-1 0-1,0 1 0,0-1 1,0 0-1,0 0 1,0 0-1,1 1 0,-1-1 1,0 0-1,0 0 0,0 0 1,1 1-1,-1-1 1,0 0-1,0 0 0,1 0 1,-1 0-1,0 0 0,0 1 1,1-1-1,-1 0 0,0 0 1,0 0-1,1 0 1,-1 0-1,0 0 0,1 0 1,-1 0-1,16-7 14,12-15-30,-2-8 15,-2-1 0,-2-1 0,36-66 0,-63 137 0,-10 10 0,7-26 0,1 0 0,1 1 0,2 0 0,-5 46 0,9-69 0,0-1 0,0 1 0,0-1 0,0 1 0,0-1 0,0 1 0,0-1 0,0 1 0,1-1 0,-1 1 0,0 0 0,0-1 0,0 1 0,1-1 0,-1 1 0,0-1 0,0 0 0,1 1 0,-1-1 0,0 1 0,1-1 0,-1 1 0,1-1 0,-1 0 0,0 1 0,1-1 0,-1 0 0,1 0 0,-1 1 0,1-1 0,-1 0 0,1 0 0,-1 1 0,1-1 0,-1 0 0,1 0 0,-1 0 0,1 0 0,0 0 0,-1 0 0,1 0 0,-1 0 0,1 0 0,-1 0 0,1 0 0,-1 0 0,1-1 0,-1 1 0,1 0 0,-1 0 0,1-1 0,-1 1 0,1 0 0,-1 0 0,1-1 0,-1 1 0,1 0 0,0-2 0,28-20 0,-10-1 0,0 0 0,-2-2 0,-1 1 0,-1-2 0,-1 0 0,-2-1 0,14-40 0,-49 127 0,12-35 0,1 1 0,-11 50 0,20-75-94,1-1-1,0 1 1,0 0 0,0-1 0,0 1-1,0-1 1,0 1 0,0-1-1,0 1 1,0 0 0,0-1 0,0 1-1,0-1 1,0 1 0,0 0-1,1-1 1,-1 1 0,0-1 0,0 1-1,1-1 1,-1 1 0,0-1 0,1 1-1,-1-1 1,0 1 0,1-1-1,-1 0 1,1 1 0,-1-1 0,1 1-1,20-2-6399,-4-6-1674</inkml:trace>
</inkml:ink>
</file>

<file path=ppt/ink/ink1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2.6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1 21140,'0'0'6999,"-8"9"-5088,-6 10-1567,1 1 0,1 0 0,0 1 0,2 1-1,1 0 1,-9 27 0,12-31-292,0-1 0,0 1-1,2 0 1,0 0-1,-1 25 1,5-42-52,0 0 0,0-1 0,0 1 0,0-1 0,1 1 0,-1-1 0,0 1 0,0-1 0,0 1 0,1-1 0,-1 1 0,0-1 0,1 1 0,-1-1 0,0 1 0,1-1 0,-1 1 0,0-1 0,1 0 0,-1 1 0,1-1 0,-1 0 0,1 1 0,-1-1 0,1 0 0,-1 0 0,1 1 0,-1-1 0,1 0 0,-1 0 0,1 0 0,0 0 0,-1 0 0,1 0 0,-1 0 0,1 0 0,-1 0 0,1 0 0,0 0 0,-1 0 0,1 0 0,-1 0 0,1-1 0,-1 1 0,1 0 0,-1 0 0,1-1 0,-1 1 0,1 0 0,0-1 0,29-15 0,-9 1-278,-13 8 3,0 0-1,1 1 1,0 0-1,0 1 1,0 0-1,0 1 1,1-1 0,0 2-1,16-5 1,-25 8 293,-1 0 1,1 1-1,-1-1 1,1 0 0,-1 1-1,1-1 1,-1 0-1,1 1 1,-1-1-1,1 0 1,-1 1-1,0-1 1,1 1 0,-1-1-1,0 1 1,1-1-1,-1 1 1,0-1-1,1 1 1,-1 0-1,0-1 1,0 1-1,0-1 1,0 1 0,0-1-1,0 1 1,1 0-1,-1-1 1,-1 1-1,1-1 1,0 1-1,0 0 1,0-1 0,0 1-1,0-1 1,0 1-1,-1-1 1,1 1-1,-1 0 1,-6 28 1043,0-15-951,0-1-1,-1 0 1,0 0-1,-1-1 1,0 0 0,-14 14-1,18-21-81,0 0-1,0-1 0,-1 1 1,1-1-1,-1 0 0,0 0 1,0 0-1,-1-1 0,1 0 1,-1-1-1,1 1 1,-1-1-1,0 0 0,0-1 1,-10 2-1,16-3-109,-1-1 1,1 1-1,0 0 1,0-1-1,-1 1 1,1-1-1,0 1 1,0-1-1,0 1 1,-1-1-1,1 0 1,0 1-1,0-1 1,0 0-1,0 0 1,0 0-1,1 0 0,-1 0 1,0 0-1,0 0 1,0 0-1,1-1 1,-1 1-1,1 0 1,-1 0-1,1 0 1,-1-1-1,1 1 1,0 0-1,0-1 1,0 1-1,-1 0 0,1-1 1,0 1-1,1 0 1,-1 0-1,0-1 1,0 1-1,0 0 1,1-2-1,0-3-632,0 1 0,0 0 0,0 0 0,1 0 1,-1 0-1,1 0 0,0 1 0,1-1 0,3-7 0,10-6-8138</inkml:trace>
</inkml:ink>
</file>

<file path=ppt/ink/ink1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3.2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 18097,'0'0'12294,"-4"12"-11418,-12 51-376,2 0 0,-12 128 0,26-190-500,0 0 0,0 1 0,0-1 0,0 0 0,0 0 0,0 0 0,1 0 0,-1 0 0,0 1 0,0-1 0,1 0 0,-1 0 0,1 0 0,-1 0 0,1 0 0,-1 0 0,1 0 0,0 0 0,0 0 0,-1 0 0,1-1 0,0 1 0,0 0 0,0 0 0,0-1 0,0 1 0,0 0 0,1 0 0,1-1 0,-1 1 0,1-1 0,-1 0 0,1 0 0,0 0 0,-1 0 0,1 0 0,0 0 0,-1-1 0,1 1 0,4-3 0,7-2 0,-1 0 0,1-2 0,16-10 0,3-5 0,31-17 0,-64 39 0,0 0 0,1 0 0,-1 0 0,0-1 0,1 1 0,-1 0 0,0 0 0,1 0 0,-1 0 0,0 0 0,1 0 0,-1 0 0,0 0 0,1 0 0,-1 0 0,0 0 0,1 0 0,-1 0 0,0 0 0,1 0 0,-1 0 0,0 0 0,1 1 0,-1-1 0,0 0 0,0 0 0,1 0 0,-1 0 0,0 1 0,0-1 0,1 0 0,-1 0 0,0 1 0,0-1 0,1 0 0,-1 0 0,0 1 0,0-1 0,0 0 0,0 0 0,0 1 0,1-1 0,-1 0 0,0 1 0,0-1 0,0 0 0,0 1 0,0-1 0,0 0 0,0 1 0,0-1 0,0 0 0,0 1 0,0-1 0,0 0 0,-1 1 0,-1 14 0,2-15 0,-9 25 29,6-17-59,0-1 1,0 0-1,1 1 0,0 0 1,0-1-1,1 1 0,-1 14 1,2-22-82,1 1-1,-1-1 1,0 1 0,0-1 0,1 0-1,-1 1 1,0-1 0,1 0 0,-1 1-1,0-1 1,1 0 0,-1 1 0,1-1-1,-1 0 1,1 0 0,-1 0 0,0 1 0,1-1-1,-1 0 1,1 0 0,-1 0 0,1 0-1,-1 0 1,1 0 0,-1 0 0,1 0-1,-1 0 1,1 0 0,-1 0 0,0 0-1,1 0 1,-1 0 0,1-1 0,-1 1-1,1 0 1,18-6-2696,-8-1 524,-1 0 0,-1 0 0,1-1 0,-1 0 0,15-18 0,-3-1-4577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7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0 9897,'0'0'15476,"0"8"-14472,-21 309 3790,21-316-4783,0-1-1,0 1 1,0-1 0,0 1-1,0-1 1,0 1 0,0 0-1,0-1 1,0 1 0,0-1 0,0 1-1,0 0 1,0-1 0,0 1-1,0-1 1,1 1 0,-1-1-1,0 1 1,0-1 0,1 1 0,-1 0-1,0-1 1,1 0 0,-1 1-1,1-1 1,-1 1 0,0-1 0,1 1-1,0-1 1,18-3 408,32-28 317,-33 19-616,-6 4-120,1 1 0,-1 0 0,1 1 0,0 1 0,0 0 0,1 0 0,0 2 0,0-1 0,0 2 0,22-2 0,-34 4 0,0 0 0,0 0 0,0 1 0,0-1 0,1 1 0,-1 0 0,0-1 0,0 1 0,0 0 0,0 0 0,0 0 0,0 0 0,-1 1 0,1-1 0,0 0 0,-1 1 0,1-1 0,0 1 0,-1 0 0,0-1 0,1 1 0,0 3 0,1 1 0,0 0 0,0 0 0,-1 0 0,0 1 0,0-1 0,-1 1 0,1 7 0,0 7 0,-1-1 0,-3 38 0,2-56 0,-1-22 0,1 1 0,1-1 0,1 0 0,1 0 0,0 1 0,2 0 0,12-36 0,-16 54-63,-1-1 1,1 1-1,-1 0 0,1 0 0,0-1 1,0 1-1,0 0 0,0 0 0,0 0 1,0 0-1,0 0 0,0 0 0,0 1 1,0-1-1,0 0 0,0 0 0,1 1 1,-1-1-1,0 1 0,1-1 0,-1 1 1,0 0-1,1-1 0,-1 1 0,1 0 1,1 0-1,38 11-3968,-6-2-462</inkml:trace>
</inkml:ink>
</file>

<file path=ppt/ink/ink1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3.9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102 324 3844,'2'-7'2624,"-1"0"1,0 1-1,-1-1 1,0 1 0,0-1-1,-1-10 1,1 16-2446,0 1 1,0 0-1,0-1 0,0 1 1,-1-1-1,1 1 1,0 0-1,0-1 1,0 1-1,0 0 0,0 0 1,-1-1-1,1 1 1,0 0-1,0-1 0,-1 1 1,1 0-1,0 0 1,0-1-1,-1 1 0,1 0 1,0 0-1,-1 0 1,1-1-1,0 1 1,0 0-1,-1 0 0,1 0 1,-1 0-1,1 0 1,0 0-1,-1 0 0,1 0 1,0 0-1,-1 0 1,1 0-1,0 0 0,-1 0 1,1 0-1,-1 0 1,-1 1-63,-1 1 1,1-1 0,0 1 0,0 0-1,0 0 1,0 0 0,0 0-1,1 0 1,-1 0 0,-1 3 0,-11 14 437,-22 43 0,33-56-483,0 1 0,0 0-1,0 0 1,1 0 0,0 0 0,0 1 0,1-1 0,0 1-1,0-1 1,1 12 0,0-18-72,1-1 0,-1 1 0,1 0 0,-1-1 0,1 1 0,-1 0 0,1-1 0,-1 1 0,1-1 0,-1 1 0,1 0 0,0-1 0,-1 0 0,1 1 0,0-1 0,0 1 0,-1-1 0,1 0 0,0 0 0,0 1 0,-1-1 0,1 0 0,0 0 0,0 0 0,0 0 0,0 0 0,-1 0 0,1 0 0,0 0 0,0 0 0,0 0 0,-1 0 0,1-1 0,0 1 0,0 0 0,-1-1 0,1 1 0,0 0 0,0-1 0,-1 1 0,1-1 0,1 0 0,32-19 0,-14 0 0,-1-2 0,0 0 0,-2-1 0,-1-1 0,23-44 0,-25 44 0,-24 69 0,6-34 0,0 0 0,0 1 0,2-1 0,-1 1 0,1-1 0,0 20 0,2-30 0,0-1 0,0 1 0,0-1 0,0 1 0,0-1 0,0 1 0,0-1 0,0 1 0,0-1 0,0 1 0,1-1 0,-1 1 0,0-1 0,0 1 0,0-1 0,1 1 0,-1-1 0,0 1 0,1-1 0,-1 0 0,0 1 0,1-1 0,-1 0 0,1 1 0,-1-1 0,1 0 0,-1 1 0,0-1 0,1 0 0,-1 0 0,1 0 0,-1 1 0,1-1 0,-1 0 0,1 0 0,-1 0 0,1 0 0,0 0 0,-1 0 0,1 0 0,-1 0 0,1 0 0,-1 0 0,1 0 0,-1-1 0,1 1 0,-1 0 0,1 0 0,-1 0 0,0-1 0,1 1 0,-1 0 0,1 0 0,0-1 0,27-18 0,-11-3 0,-1 0 0,0-1 0,-2-1 0,-1-1 0,14-32 0,28-88 0,-54 142 0,-49 128 0,-11 34 0,52-135 0,0-1 0,3 1 0,0 1 0,-2 42 0,6-66 0,0 0 0,0 0 0,0 0 0,0 0 0,0-1 0,0 1 0,0 0 0,1 0 0,-1 0 0,0 0 0,0 0 0,1-1 0,-1 1 0,0 0 0,1 0 0,-1-1 0,1 1 0,-1 0 0,1 0 0,-1-1 0,1 1 0,0-1 0,-1 1 0,1 0 0,0-1 0,0 1 0,-1-1 0,1 0 0,0 1 0,0-1 0,-1 0 0,1 1 0,0-1 0,0 0 0,0 0 0,0 0 0,0 1 0,0-1 0,-1 0 0,1 0 0,0 0 0,0-1 0,0 1 0,0 0 0,1-1 0,2 0 0,0 0 0,0 0 0,-1 0 0,1-1 0,-1 0 0,1 0 0,-1 0 0,1 0 0,4-5 0,7-8 0,0-1 0,-2-1 0,0-1 0,-1 0 0,-1 0 0,0-1 0,7-21 0,51-147 0,-60 159 0,27-94 0,-55 186 0,3 0 0,2 1 0,4 1 0,-4 105 0,14-186-62,0-1 0,-1 1 0,-1-1 0,-1 1 0,0 0 0,-1 0 1,0 0-1,-1 0 0,-11-21 0,10 24 158,3 8-61,0-1 0,0 1 0,1-1 0,0 0 0,0 0-1,0 0 1,0 0 0,1 0 0,0-1 0,0 1 0,0 0-1,1 0 1,0-1 0,0-6 0,1 11-34,0 0-1,-1-1 1,1 1 0,0 0 0,0 0-1,0 0 1,0 0 0,0 0 0,1 0-1,-1 0 1,0 0 0,0 0 0,1 1-1,-1-1 1,0 0 0,1 1 0,-1-1-1,0 1 1,1 0 0,2-1 0,35-5-50,-33 5 18,62-6-4128,-29 2-2476</inkml:trace>
</inkml:ink>
</file>

<file path=ppt/ink/ink1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4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9321,'0'0'481,"1"-1"0,0 1 0,-1 0 0,1-1 0,0 1 0,0 0 0,-1-1 0,1 1 0,0 0 0,0 0 1,0 0-1,-1-1 0,1 1 0,0 0 0,0 0 0,0 0 0,0 1 0,-1-1 0,1 0 0,0 0 0,0 0 0,0 0 0,-1 1 0,1-1 0,0 0 1,0 1-1,-1-1 0,1 1 0,0-1 0,-1 1 0,1-1 0,0 1 0,-1-1 0,1 2 0,0 12 4953,-5 7-5749,4-20 252,-7 28 711,5-23-558,-1 1 1,1 0-1,1 0 1,0-1-1,0 1 1,0 0-1,1 0 1,0 1-1,1 11 1,0-19-91,-1 1 0,1 0 0,-1-1 0,1 1 0,-1-1 0,1 1 0,-1-1 0,1 0 0,0 1 0,-1-1 0,1 1 0,0-1 0,-1 0 0,1 0 0,0 1 0,0-1 0,-1 0 0,1 0 0,0 0 0,0 0 0,-1 0 0,1 0 0,0 0 0,0 0 0,-1 0 0,1 0 0,0 0 0,-1 0 0,1-1 0,0 1 0,0 0 0,0-1 0,25-9 0,-10 0 0,-1 0 0,-1-1 0,1 0 0,15-18 0,40-30 0,-69 58 0,-1 1 0,1-1 0,-1 1 0,1-1 0,-1 1 0,1-1 0,-1 1 0,1-1 0,0 1 0,-1 0 0,1-1 0,0 1 0,-1 0 0,1-1 0,0 1 0,0 0 0,-1 0 0,1 0 0,0 0 0,-1 0 0,1 0 0,0 0 0,0 0 0,-1 0 0,1 0 0,0 0 0,0 0 0,-1 0 0,1 1 0,0-1 0,-1 0 0,1 0 0,0 1 0,-1-1 0,1 1 0,0-1 0,-1 0 0,1 1 0,-1-1 0,1 1 0,-1 0 0,1-1 0,-1 1 0,1-1 0,-1 1 0,0 0 0,1-1 0,-1 1 0,0 0 0,1-1 0,-1 1 0,0 0 0,0-1 0,0 1 0,0 1 0,1 50 0,-2-37 0,0 74 0,1-88 0,0-1 0,0 0 0,0 0 0,0 0 0,0 1 0,0-1 0,0 0 0,0 0 0,0 1 0,0-1 0,1 0 0,-1 0 0,0 0 0,0 0 0,0 1 0,0-1 0,0 0 0,1 0 0,-1 0 0,0 0 0,0 0 0,0 1 0,1-1 0,-1 0 0,0 0 0,0 0 0,1 0 0,-1 0 0,0 0 0,0 0 0,1 0 0,-1 0 0,0 0 0,0 0 0,0 0 0,1 0 0,-1 0 0,0 0 0,0 0 0,1 0 0,-1 0 0,0 0 0,0 0 0,0-1 0,1 1 0,-1 0 0,0 0 0,0 0 0,0 0 0,1 0 0,-1-1 0,0 1 0,0 0 0,0 0 0,0 0 0,0 0 0,1-1 0,11-9 0,34-53 0,-39 51 0,-1 1 0,2 1 0,0-1 0,0 1 0,1 0 0,0 1 0,19-15 0,-28 24 0,1-1 0,-1 1 0,1-1 0,-1 1 1,1 0-1,-1-1 0,1 1 0,-1 0 0,1-1 0,-1 1 0,1 0 0,-1 0 0,1 0 1,0-1-1,-1 1 0,1 0 0,-1 0 0,1 0 0,0 0 0,-1 0 0,1 0 0,-1 0 1,1 0-1,0 0 0,-1 1 0,1-1 0,-1 0 0,1 0 0,-1 0 0,1 1 1,0-1-1,-1 0 0,1 1 0,-1-1 0,1 0 0,-1 1 0,0-1 0,1 1 0,-1-1 1,1 1-1,0 1 0,0 1 1,-1-1-1,1 1 0,-1-1 1,1 1-1,-1-1 1,0 1-1,0 0 1,0-1-1,-1 4 0,-13 61-46,13-67-84,0 1 0,1 0 0,-1 0 0,1 0 0,-1 0 0,1 0 0,0 0 0,-1 0 0,1 0-1,0 0 1,0 0 0,0 0 0,-1 0 0,1 0 0,0 0 0,0 0 0,0 0 0,1 0 0,-1 0 0,0 0 0,0 0 0,1 0 0,-1-1 0,0 1 0,1 0 0,-1 0 0,1 0 0,-1 0 0,1 0 0,-1 0 0,1-1 0,0 1 0,0 1 0,3-1-720,-1 0-1,1-1 1,-1 1-1,1-1 0,-1 0 1,1 0-1,-1 0 1,8-1-1,24-4-5966</inkml:trace>
</inkml:ink>
</file>

<file path=ppt/ink/ink1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5.2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 25 22101,'-9'-2'3694,"2"0"-3105,1 0 1,-1 1-1,0 0 1,0 0-1,0 1 1,0-1-1,0 2 0,0-1 1,-9 2-1,11 0-506,0-1 0,0 1 0,0 0 0,1 0 0,-1 0 0,1 1 0,-1 0 0,1 0 0,0 0 0,-4 4 0,-1 2-52,1-1 1,1 1 0,-13 20-1,18-27-29,0 1 0,0 0 0,1 0 0,-1 0 0,1 0 1,0 0-1,0 1 0,0-1 0,0 0 0,0 0 0,1 1 0,-1-1 0,1 0 0,0 1 0,0-1 0,0 1 0,1-1 0,0 5 0,0-7-2,0-1 0,0 1 0,0 0 0,0 0 0,0 0 0,0-1 0,0 1 0,0-1 0,1 1 0,-1-1 0,0 1 0,0-1 0,0 0 0,1 1 0,-1-1 0,0 0 0,0 0 0,1 0 0,-1 0 0,0 0 0,2-1 0,29-2 0,-23-1-14,-1 1 1,1-1-1,-1 0 1,0-1-1,0 0 1,0 0-1,-1-1 0,0 0 1,0 0-1,0 0 1,7-10-1,1-3-55,-1 0 1,0 0-1,12-27 0,-57 113-1813,27-58 1393,1-1-1,0 0 1,1 1-1,0 0 1,0 0 0,1-1-1,-1 14 1,2-21 287,0 0 0,1 0 0,-1 0 0,0 0 0,0-1 0,0 1 0,1 0 1,-1 0-1,0 0 0,1 0 0,-1-1 0,0 1 0,1 0 0,-1 0 0,1-1 0,0 1 0,-1 0 1,1-1-1,-1 1 0,1-1 0,0 1 0,0-1 0,-1 1 0,1-1 0,0 1 0,0-1 0,-1 0 1,1 1-1,0-1 0,0 0 0,0 0 0,0 1 0,0-1 0,0 0 0,-1 0 0,1 0 0,0 0 1,2-1-1,24 2-6220</inkml:trace>
</inkml:ink>
</file>

<file path=ppt/ink/ink1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5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118 269 10154,'0'0'7682,"-9"-2"-3673,7 1-3761,-1 1 0,0-1 0,0 1 0,0 0 0,1 0 1,-1 0-1,0 0 0,0 0 0,0 1 0,1-1 0,-1 1 0,0 0 1,-3 1-1,3 0-112,0 1 1,0-1-1,0 0 0,0 1 1,1 0-1,-1-1 1,1 1-1,0 0 1,0 0-1,0 1 0,0-1 1,-3 7-1,0 1 120,0 0 0,1 1-1,0-1 1,0 1 0,1 0-1,1 0 1,0 0-1,-1 21 1,4-31-245,-1-1-1,0 1 1,0-1-1,1 0 1,-1 1 0,0-1-1,1 1 1,0-1-1,-1 0 1,1 1-1,0-1 1,0 0-1,-1 0 1,1 0 0,0 0-1,0 1 1,0-1-1,1 0 1,-1-1-1,0 1 1,0 0 0,0 0-1,1 0 1,-1-1-1,0 1 1,1-1-1,-1 1 1,1-1 0,-1 1-1,0-1 1,1 0-1,-1 0 1,1 0-1,-1 0 1,1 0-1,-1 0 1,1 0 0,-1 0-1,1-1 1,-1 1-1,0 0 1,1-1-1,1 0 1,4-1 14,0 0-1,0 0 1,1-1 0,-2 1-1,1-2 1,0 1-1,8-7 1,1-3-13,-1-2-1,-1 1 1,0-2-1,-1 0 1,-1-1-1,-1 0 1,0 0-1,-1-1 1,-1-1-1,0 0 1,-2 0-1,0 0 1,-1-1-1,-1 0 1,-1 0-1,-1-1 1,-1 1-1,0-40 1,-2 56-7,0 1 0,0-1 0,-1 1 0,1-1 0,-1 1 0,0-1 0,1 1 0,-2 0-1,1-1 1,0 1 0,-1 0 0,-1-4 0,2 6-7,0 0 0,0 0 0,-1 0 0,1 0 0,0 1 0,0-1 0,0 0-1,-1 0 1,1 1 0,0-1 0,-1 1 0,1-1 0,-1 1 0,1-1 0,0 1 0,-1 0-1,1 0 1,-1 0 0,1 0 0,-1 0 0,1 0 0,-1 0 0,1 0 0,-1 1 0,1-1-1,0 0 1,-1 1 0,1-1 0,0 1 0,-1 0 0,1-1 0,-2 2 0,-7 4-11,1 0 1,0 1-1,0 0 1,0 1 0,1-1-1,0 2 1,-12 15-1,2 0 365,-27 48-1,42-66-202,0 0 0,0 0 0,1 0 0,-1 1 0,1-1 0,1 0 0,-3 12 0,4-16-144,0 0 0,0-1 0,0 1 0,1-1 0,-1 1 1,0 0-1,0-1 0,1 1 0,-1-1 0,1 1 0,0-1 0,-1 1 1,1-1-1,0 0 0,0 1 0,0-1 0,0 0 0,0 1 1,0-1-1,0 0 0,0 0 0,1 0 0,-1 0 0,0 0 0,1 0 1,-1-1-1,1 1 0,-1 0 0,1-1 0,-1 1 0,1-1 1,-1 1-1,1-1 0,-1 0 0,4 1 0,63 1-1172,-58-3 657,-1 1 0,1 0-1,0 0 1,-1 1 0,1 0 0,0 1-1,-1 0 1,0 0 0,1 1 0,13 6-1,-21-7 493,0 1 0,1-1 0,-1 1-1,0-1 1,0 1 0,0 0 0,-1 0-1,1 0 1,-1 0 0,0 0 0,1 0 0,-1 0-1,-1 1 1,1-1 0,0 0 0,-1 0-1,0 1 1,1-1 0,-1 0 0,-1 1-1,1-1 1,-1 6 0,0 4-726,2-6-3132,5-6-2877</inkml:trace>
</inkml:ink>
</file>

<file path=ppt/ink/ink1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6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82 6342,'0'0'20825,"-9"2"-17814,-24 6-1233,32-8-1765,0 1 0,1-1 0,-1 0 0,1 1 0,-1-1 0,1 1 0,-1-1 0,1 1 0,-1-1 0,1 1 1,-1-1-1,1 1 0,0-1 0,-1 1 0,1 0 0,0-1 0,0 1 0,-1 0 0,1-1 0,0 1 0,0-1 0,0 1 1,0 0-1,0 0 0,0-1 0,0 1 0,0 0 0,0-1 0,0 1 0,0 0 0,0-1 0,0 1 0,1 0 1,-1-1-1,0 1 0,0-1 0,1 1 0,-1 0 0,0-1 0,1 1 0,-1-1 0,1 1 0,-1-1 0,1 1 1,-1-1-1,1 1 0,-1-1 0,1 0 0,-1 1 0,1-1 0,0 0 0,-1 1 0,1-1 0,0 0 0,-1 0 0,1 0 1,0 0-1,-1 1 0,1-1 0,0 0 0,0 0 0,3 0-13,1 0 0,0 0 0,-1 0 0,1-1 0,-1 0 0,1 1 0,-1-2 0,0 1 0,1 0 0,-1-1 0,0 0 0,0 0 0,0 0 0,0 0 0,0-1 0,-1 0 0,1 1 0,-1-1 0,1-1 0,-1 1 0,0 0 0,-1-1 0,1 0 0,0 1 0,-1-1 0,0 0 0,0 0 0,0 0 0,0-1 0,-1 1 0,0 0 0,0-1 0,0 1 0,0-1 0,-1 1 0,1-1 0,-1 1 0,-1-8 0,1 11 0,0 1 0,0 0 0,-1-1 0,1 1 0,0 0 0,0-1 0,-1 1 0,1 0 0,0 0 0,0-1 0,-1 1 0,1 0 0,0 0 0,-1-1 0,1 1 0,0 0 0,-1 0 0,1 0 0,0 0 0,-1 0 0,1-1 0,-1 1 0,1 0 0,0 0 0,-1 0 0,1 0 0,-1 0 0,1 0 0,0 0 0,-1 0 0,1 1 0,0-1 0,-1 0 0,1 0 0,0 0 0,-1 0 0,1 0 0,-1 1 0,1-1 0,0 0 0,0 0 0,-1 1 0,-16 8 0,11-3 0,-1 1 0,2 0 0,-1 0 0,1 1 0,0-1 0,0 1 0,1 0 0,0 1 0,1-1 0,0 1 0,0-1 0,1 1 0,0 0 0,0 0 0,1 0 0,0 12 0,1-20 0,0 0 0,0 0 0,0 0 0,0 0 0,1 0 0,-1-1 0,0 1 0,0 0 0,1 0 0,-1 0 0,0-1 0,1 1 0,-1 0 0,1 0 0,-1-1 0,1 1 0,0 0 0,-1-1 0,1 1 0,-1-1 0,1 1 0,0-1 0,0 1 0,-1-1 0,1 1 0,0-1 0,1 1 0,30 2 0,-21-4 0,-1 0 0,0-1 0,0 0 0,14-5 0,55-37 0,-62 34 0,0 0 0,1 0 0,27-9 0,-45 20 0,1 0 0,0-1 0,-1 1 0,1 0 0,-1 0 0,1 0 0,-1 0 0,0 0 0,1-1 0,-1 1 0,0 0 0,0 0 0,1 0 0,-1 0 0,0 0 0,0 0 0,0 0 0,0 0 0,0 0 0,0 0 0,-1 0 0,1 1 0,-1 10 0,0-10 0,1 0 0,-1 1 0,1-1 0,0 0 0,0 1 0,0-1 0,0 0 0,1 1 0,-1-1 0,2 4 0,-1-5 0,0 0 0,-1 0 0,1-1 0,0 1 0,0 0 0,1 0 0,-1-1 0,0 1 0,0-1 0,0 1 0,0-1 0,0 0 0,1 1 0,-1-1 0,0 0 0,0 0 0,1 0 0,-1 0 0,0 0 0,0 0 0,0 0 0,1 0 0,-1-1 0,2 1 0,10-3 5,1 0 0,-1-1 0,0 0-1,0-1 1,24-12 0,-27 11-68,1 1 0,1 0 0,-1 0 0,1 1-1,0 1 1,0 0 0,0 1 0,16-2 0,-27 5-327,-1 0 0,0-1 0,1 1 0,-1 0 0,0 0 1,0 0-1,0-1 0,1 1 0,-1 0 0,0 0 0,0 0 0,0-1 0,0 1 0,0 0 1,-1 0-1,1 0 0,0-1 0,0 1 0,0 0 0,-1 0 0,1-1 0,0 1 0,-1 0 1,1 0-1,-1-1 0,1 1 0,-1-1 0,0 2 0,-10 10-10121</inkml:trace>
</inkml:ink>
</file>

<file path=ppt/ink/ink1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6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17489,'8'12'5744,"-4"23"-4816,-3-27-100,4 46 1043,-2-21-925,1 1 0,12 42-1,-16-74-922,0-1-1,0 0 0,1 1 1,-1-1-1,0 0 0,1 0 0,-1 1 1,1-1-1,0 0 0,-1 0 1,1 0-1,0 0 0,0 0 0,0 0 1,-1 0-1,1 0 0,0 0 1,0 0-1,0 0 0,1-1 0,-1 1 1,0 0-1,0-1 0,0 1 1,0-1-1,1 1 0,-1-1 0,3 1 1,-2-1 51,1-1 0,-1 1 0,0-1 0,1 0 0,-1 0 0,1 0 0,-1 0 0,0 0 0,0 0 0,0-1 0,0 1 0,0-1 0,4-3 0,5-6 273,0 0 0,-1-2-1,13-19 1,-3-2-347,-2 0 0,22-56 0,-37 124-667,-16 81-7364,6-77 2154,-1-1-3475</inkml:trace>
</inkml:ink>
</file>

<file path=ppt/ink/ink1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7.3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5029,'0'0'15951,"18"64"-15887,0-47-673,3-8-1184,2-8-1955,6-1-3715</inkml:trace>
</inkml:ink>
</file>

<file path=ppt/ink/ink1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7.6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1 17424,'0'0'2371,"-11"6"341,-2 2-2182,0 1 0,1 0 0,0 1 0,-18 19 0,24-23-433,0 1-1,1-1 0,0 1 0,0 1 1,0-1-1,1 1 0,0 0 1,1 0-1,0 0 0,0 1 1,-3 13-1,6-22-89,0 1 0,0-1-1,0 0 1,0 0 0,0 1 0,0-1 0,0 0 0,0 0 0,0 1 0,0-1-1,0 0 1,0 0 0,0 1 0,0-1 0,0 0 0,1 0 0,-1 0-1,0 1 1,0-1 0,0 0 0,0 0 0,0 0 0,1 1 0,-1-1-1,0 0 1,0 0 0,0 0 0,1 0 0,-1 1 0,0-1 0,0 0-1,0 0 1,1 0 0,-1 0 0,0 0 0,0 0 0,1 0 0,-1 0-1,0 0 1,0 0 0,1 0 0,15-2 203,11-11 130,58-51-222,-58 41-428,44-27 0,-69 49 321,-1 0-1,1 0 1,0 0-1,-1 0 1,1 0-1,0 1 1,0-1-1,-1 0 1,1 1-1,0 0 1,0-1-1,0 1 0,0 0 1,2 0-1,-4 0 27,1 1 0,0-1 0,-1 0 0,1 1 0,0-1 0,0 0 0,-1 1 0,1-1 0,-1 1 0,1-1 0,0 1 0,-1-1 0,1 1 0,-1 0 0,1-1 0,-1 1 0,1-1 0,-1 1 0,0 0 0,1 0 0,-1-1 0,0 1 0,1 1 0,0 5 302,0 0-1,0 1 1,-1-1 0,0 0 0,-2 14 0,1 4-128,1-18-153,0-1 218,0 1 1,0-1-1,0 0 0,1 1 0,2 8 0,-3-14-243,1 0 1,-1-1-1,0 1 0,0-1 0,1 1 0,-1-1 0,0 1 0,1-1 0,-1 1 1,0-1-1,1 1 0,-1-1 0,1 1 0,-1-1 0,1 0 0,-1 1 0,1-1 1,-1 0-1,1 1 0,-1-1 0,1 0 0,-1 1 0,1-1 0,0 0 0,0 0 1,1 0-20,-1 0 1,1-1 0,-1 1 0,1-1-1,-1 1 1,1-1 0,-1 1 0,0-1 0,1 0-1,-1 0 1,0 0 0,1 0 0,-1 0-1,0 0 1,1-1 0,49-56 6,-44 48-48,0 1 1,1-1-1,0 1 0,0 1 1,1-1-1,0 1 0,1 1 1,0 0-1,13-7 0,-23 14 21,0-1 0,1 1-1,-1 0 1,0 0 0,1 0-1,-1 0 1,1 0 0,-1 0-1,0 0 1,1 0-1,-1 0 1,1 0 0,-1 0-1,0 0 1,1 0 0,-1 0-1,1 0 1,-1 0 0,0 0-1,1 1 1,-1-1-1,1 0 1,-1 0 0,0 0-1,1 1 1,-1-1 0,0 0-1,0 0 1,1 1 0,-1-1-1,0 0 1,0 1-1,1-1 1,-1 0 0,0 1-1,0-1 1,1 1 0,3 21 80,-6 27 126,1-49-201,-9 72-554,37-94-7217,12-28-5233,-18 22 4234</inkml:trace>
</inkml:ink>
</file>

<file path=ppt/ink/ink1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8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14221,'0'0'14067,"-2"9"-12711,-1 8-919,-3 9 288,2 0-1,-2 28 1,6-54-724,0 1 1,0-1-1,0 1 1,0-1-1,0 0 1,0 1-1,0-1 1,0 1 0,0-1-1,0 0 1,1 1-1,-1-1 1,0 1-1,0-1 1,0 0 0,0 1-1,1-1 1,-1 0-1,0 1 1,0-1-1,1 0 1,-1 1 0,0-1-1,1 0 1,-1 0-1,0 1 1,1-1-1,-1 0 1,0 0 0,1 0-1,-1 1 1,0-1-1,1 0 1,-1 0-1,1 0 1,-1 0 0,0 0-1,1 0 1,0 0-1,20-7 109,17-18 32,-19 9-138,58-43-63,-71 54 59,0 2 0,0-1-1,1 1 1,-1 0 0,1 0-1,0 1 1,0 0 0,0 0-1,0 0 1,12 0 0,-18 3 5,0-1 0,0 1 0,0 0 1,0 0-1,1 0 0,-1 0 0,-1 0 1,1 0-1,0 0 0,0 0 0,0 0 1,0 1-1,-1-1 0,1 0 0,-1 0 1,1 1-1,-1-1 0,1 0 0,-1 1 1,0-1-1,0 1 0,0-1 0,1 0 1,-1 1-1,-1-1 0,1 1 0,0-1 1,-1 3-1,-2 44 99,-2-33-718,-1 11-4730</inkml:trace>
</inkml:ink>
</file>

<file path=ppt/ink/ink1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8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14862,'0'0'12332,"0"66"-11724,0-39-351,1 1-193,1-5-769,6-1-1537,1-8-801,4-7-1057,2-7-2178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8.0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46 17873,'0'0'6983,"62"-36"-6023,-26 28-447,7 6-417,1 2-224,1 0-2306,2 10-2883,-3 7-3364</inkml:trace>
</inkml:ink>
</file>

<file path=ppt/ink/ink1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9.0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155 186 15150,'0'0'2280,"-13"0"-155,8-1-1958,0 0 1,-1 1-1,1 0 1,0 0 0,0 1-1,-1-1 1,1 1 0,0 0-1,0 1 1,0-1 0,0 1-1,0 0 1,0 0 0,1 1-1,-1-1 1,1 1 0,-1 0-1,1 0 1,0 1 0,0-1-1,0 1 1,1 0 0,-1 0-1,1 0 1,0 0 0,-4 9-1,4-8-61,1 1-1,-1 0 0,1-1 1,1 1-1,-1 0 0,1 0 0,0 0 1,0 0-1,1 1 0,0 6 1,0-12-77,0 1 0,1-1 1,-1 1-1,0-1 1,1 1-1,-1-1 1,1 1-1,0-1 0,-1 1 1,1-1-1,0 0 1,0 0-1,0 1 1,0-1-1,0 0 0,0 0 1,0 0-1,0 0 1,0 0-1,1 0 1,-1 0-1,0 0 0,1-1 1,-1 1-1,1 0 1,-1-1-1,0 1 1,1-1-1,-1 0 0,1 1 1,0-1-1,-1 0 1,1 0-1,-1 0 1,1 0-1,-1 0 0,1 0 1,-1-1-1,1 1 1,-1 0-1,1-1 1,2-1-1,5 0 139,0-2 1,0 1-1,-1-1 0,0-1 1,1 0-1,-1 0 0,-1 0 0,1-1 1,-1 0-1,0-1 0,7-8 1,8-11 313,34-50 0,-46 62-154,0-1 0,-2 0 0,1-1-1,-2 1 1,0-2 0,-1 1 0,-1-1-1,-1 0 1,4-22 0,-36 100-328,15-22 0,0 1 0,3 0 0,1 1 0,2 0 0,-1 45 0,8-85-19,-1 0 1,1 0-1,0 0 1,0 1-1,0-1 1,0 0-1,0 0 1,0 0-1,1 0 1,-1 0-1,0 0 1,0 0-1,1 0 1,-1 0-1,1 0 1,-1 0-1,1 0 1,-1 0-1,1-1 1,-1 1-1,1 0 0,0 0 1,-1 0-1,1-1 1,0 1-1,0 0 1,0-1-1,0 1 1,0-1-1,0 1 1,-1-1-1,1 1 1,0-1-1,0 1 1,0-1-1,1 0 1,-1 0-1,0 0 1,0 1-1,0-1 1,0 0-1,0 0 1,0-1-1,0 1 0,0 0 1,0 0-1,0 0 1,0-1-1,0 1 1,0 0-1,0-1 1,0 1-1,0-1 1,0 1-1,0-1 1,0 0-1,0 0 1,7-3-480,0-1 0,0 0 0,-1 0 0,0-1 0,10-8-1,-3-2-3396,-1-1 0,17-26 0,-6 3-6302</inkml:trace>
</inkml:ink>
</file>

<file path=ppt/ink/ink1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0.2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83 214 11723,'0'0'2616,"-6"9"293,-2 5-1876,6-9-490,-1 1 1,0-1-1,0 0 1,-1-1-1,1 1 0,-9 7 1,23-24-501,-1 0-1,0 0 1,-2-2-1,10-16 1,2-7 5408,-22 63-2557,2-23-2681,0 0-1,1 0 0,-1 0 1,-1-1-1,1 1 1,0 0-1,-1 0 0,1 0 1,-3 5-1,8-23-3424,-2 7-2705,15 3 2469,-18 5 3547,1 0 0,0 0 1,-1 0-1,1-1 0,0 1 1,-1 0-1,1-1 0,-1 1 0,1-1 1,0 1-1,-1 0 0,1-1 1,-1 1-1,1-1 0,-1 1 0,0-1 1,1 0-1,-1 1 0,1-1 1,-1 1-1,0-1 0,0 0 0,1 1 1,-1-1-1,0 0 0,0 1 1,0-1-1,0 0 0,0 0 1,0 1-1,0-1 0,0 0 0,0 1 1,0-1-1,0 0 0,0 1 1,0-1-1,-1 0 0,1 1 0,-1-2 1,1 0 269,0 0 0,-1 1 0,0-1 0,1 0 1,-1 1-1,0-1 0,0 0 0,0 1 0,0-1 0,0 1 0,0-1 1,0 1-1,-1 0 0,1-1 0,-3-1 0,2 2-331,0 0 0,0 0 0,-1 1 0,1-1 0,0 0 0,-1 1 0,1-1 0,-1 1-1,1 0 1,-1 0 0,1 0 0,-1 0 0,1 0 0,-1 1 0,1-1 0,0 1 0,-1-1 0,1 1 0,-1 0 0,1 0-1,-2 1 1,-1 1 39,1 0 0,0 0 0,1 0 0,-1 1 0,1-1 0,-1 1 0,1 0 0,0 0 0,0 0 0,-2 5-1,0 1 27,0 1-1,0 0 0,1 0 0,0 0 0,1 0 0,0 0 1,1 1-1,-1 17 0,3-29-102,0 1 0,0-1 0,0 1 0,0 0 0,0-1 0,0 1 0,0-1 0,0 1 0,1 0 0,-1-1 0,0 1 0,0-1 0,1 1 0,-1-1 0,0 1 0,0-1 0,1 1 0,-1-1 0,1 1 0,-1-1 0,0 0 0,1 1 0,-1-1 0,1 1 0,-1-1 0,1 0 0,-1 1 0,1-1 0,-1 0 0,1 0 0,-1 0 0,1 1 0,1-1 0,24-4 0,22-21 0,-31 8 0,0 0 0,-1-2 0,-1 0 0,15-25 0,11-13 0,-39 68 0,-4 8 0,-30 63 0,24-64 0,0-1 0,1 1 0,1 0 0,1 1 0,1-1 0,-5 35 0,14-47 0,5-11 0,8-12 0,74-96 0,-30 33 0,-61 79 0,-1-1 0,1 1 0,-1 1 0,1-1 0,0 0 0,-1 0 0,1 0 0,0 0 0,-1 0 0,1 0 0,0 1 0,0-1 0,0 0 0,0 1 0,0-1 0,0 1 0,0-1 0,0 1 0,0-1 0,0 1 0,0 0 0,0 0 0,0-1 0,0 1 0,1 0 0,0 0 0,-1 1 0,0 1 0,-1-1 0,1 0 0,-1 0 0,1 1 0,-1-1 0,1 0 0,-1 1 0,0-1 0,0 1 0,0-1 0,0 0 0,0 1 0,0-1 0,0 1 0,-1 2 0,-14 66 0,-119 323 0,133-384 0,7-13 0,8-15 0,26-63 0,-4-2 0,40-133 0,3-11 0,-66 201 0,-9 25 0,-3 10 0,-1 12 0,-5-2 0,-1 0 0,0-1 0,-2 0 0,-12 23 0,-7 14 0,27-54 0,0 1 0,0-1 0,0 0 0,0 1 0,0-1 0,0 0 0,0 1 0,0-1 0,1 0 0,-1 1 0,0-1 0,0 0 0,0 0 0,1 1 0,-1-1 0,0 0 0,0 0 0,0 1 0,1-1 0,-1 0 0,0 0 0,0 0 0,1 0 0,-1 1 0,0-1 0,1 0 0,-1 0 0,0 0 0,1 0 0,-1 0 0,0 0 0,1 0 0,-1 0 0,0 0 0,1 0 0,-1 0 0,0 0 0,1 0 0,-1 0 0,0 0 0,0 0 0,1 0 0,-1 0 0,0 0 0,1 0 0,-1-1 0,0 1 0,1 0 0,-1 0 0,0 0 0,0-1 0,1 1 0,16-5 0,-2-1 0,0 0 0,0 1 0,0 0 0,1 1 0,-1 1 0,1 1 0,0 0 0,31 1 0,-46 1 0,0 1 0,0-1 0,0 1 0,0-1 0,-1 1 0,1-1 0,0 1 0,0 0 0,0 0 0,-1 0 0,1-1 0,0 1 0,-1 0 0,1 0 0,0 0 0,-1 0 0,1 0 0,-1 0 0,0 0 0,1 0 0,-1 0 0,0 0 0,0 0 0,1 0 0,-1 0 0,0 0 0,0 1 0,0-1 0,0 0 0,-1 2 0,-5 34 0,3-27 0,-2-1 0,1 0 0,-1 0 0,0 0 0,-1 0 0,0-1 0,0 0 0,-1-1 0,0 1 0,0-1 0,-1 0 0,0-1 0,0 0 0,0 0 0,-1-1 0,0 0 0,0 0 0,0-1 0,-1-1 0,0 1 0,1-1 0,-1-1 0,0 0 0,-12 1 0,20-3-84,0 0-1,0 0 1,0-1-1,0 1 1,0 0-1,0-1 1,0 1-1,0-1 1,1 0-1,-1 0 1,0 0-1,0 0 1,1 0 0,-1 0-1,0 0 1,1 0-1,0-1 1,-1 1-1,1 0 1,0-1-1,-1 0 1,1 1-1,0-1 1,0 1-1,0-1 1,0 0 0,-1-3-1,-4-15-7255</inkml:trace>
</inkml:ink>
</file>

<file path=ppt/ink/ink1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0.7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22 15471,'0'-13'9000,"0"4"-2594,-2 13-4516,-4 15-1890,-1 10 0,2 4 0,-1 7 0,1 0 0,-3-2 0,1-2 0,0-6-192,3-9-1121,-1-8-193,5-10-448,0-17-6438,6-12 225</inkml:trace>
</inkml:ink>
</file>

<file path=ppt/ink/ink1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1.0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73 8488,'0'0'11600,"1"10"-9550,0 59-209,-2-44-1197,1 1 0,5 40 0,-4-60-575,0-1-1,0 1 1,1 0-1,-1-1 1,1 1 0,1-1-1,-1 1 1,1-1-1,0 0 1,0 0-1,0 0 1,1-1-1,-1 1 1,1-1-1,0 0 1,9 6-1,-11-8-18,1 0-1,0 0 1,0-1-1,0 0 0,0 1 1,0-1-1,0 0 1,0 0-1,0-1 0,0 1 1,0-1-1,0 0 1,1 1-1,-1-1 0,0-1 1,0 1-1,0 0 1,1-1-1,2-1 1,0 0 144,0 0 1,0-1-1,0 0 1,-1 0-1,1-1 1,-1 0-1,0 1 1,0-2-1,5-4 1,6-10 494,0-1 0,-1 0 1,21-39-1,-27 46-689,-1-2 0,0 1 0,-1-1 0,-1 0 0,-1-1 0,0 0 0,-1 0 0,0 0 0,-1 0 0,-1 0 0,0-32 0,-2 50-5,0-1 1,0 1-1,-1-1 0,1 1 1,0-1-1,0 1 0,-1-1 1,1 1-1,-1-1 0,1 1 1,-1-1-1,0 0 1,0 1-1,1-1 0,-1 0 1,0 0-1,0 0 0,0 0 1,-1 1-1,1-1 0,0-1 1,0 1-1,0 0 0,-1 0 1,1 0-1,0-1 0,-1 1 1,1 0-1,-1-1 0,1 1 1,-1-1-1,1 0 0,-1 0 1,1 1-1,-1-1 1,1 0-1,-1 0 0,1 0 1,-1-1-1,1 1 0,-1 0 1,1 0-1,-1-1 0,1 1 1,0-1-1,-1 1 0,1-1 1,-1 0-1,1 0 0,0 0 1,0 1-1,-1-1 0,1 0 1,0 0-1,0-1 0,0 1 1,0 0-1,0 0 1,0 0-1,1-1 0,-1 1 1,0 0-1,1-1 0,-1 1 1,1-1-1,-1 1 0,1-1 1,-1 1-1,1-2 0,1 17-2355,-1-13 1981,0-1-1,1 1 0,-1 0 1,0-1-1,0 1 0,1-1 1,-1 1-1,0 0 1,1-1-1,-1 1 0,1-1 1,-1 1-1,1-1 1,-1 1-1,1-1 0,-1 1 1,1-1-1,-1 1 0,1-1 1,0 0-1,-1 1 1,1-1-1,0 0 0,-1 0 1,2 1-1,9 0-8492</inkml:trace>
</inkml:ink>
</file>

<file path=ppt/ink/ink1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1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19090,'0'0'12268,"8"86"-11179,-8-38-769,0 3-320,0-2 0,0-3 0,-1-3 0,1-9 0,0-8-480,0-10-1506,0-11-1474</inkml:trace>
</inkml:ink>
</file>

<file path=ppt/ink/ink1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1.7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3 155 15182,'0'-11'3027,"-1"7"-2609,0-1-1,0 0 0,1 0 1,0 0-1,0 0 0,1 0 1,-1 0-1,1 1 0,0-1 1,0 0-1,0 0 0,1 1 1,0-1-1,0 1 0,0-1 1,1 1-1,-1 0 0,1 0 1,0 0-1,0 0 1,0 0-1,1 1 0,-1-1 1,1 1-1,0 0 0,0 0 1,5-2-1,0 0-295,0 2 0,1 0-1,-1 0 1,1 0 0,0 1 0,0 1-1,0 0 1,0 0 0,0 1 0,0 0 0,0 1-1,0 0 1,0 0 0,-1 1 0,12 4-1,-12-4-63,1 1 0,0 0 0,-1 1-1,0 0 1,0 1 0,0 0 0,-1 0-1,0 1 1,0 0 0,0 0-1,-1 1 1,1 0 0,-2 0 0,1 1-1,5 8 1,-9-11-58,-1-1 0,0 0 0,0 1 0,0-1 0,0 1 0,-1 0 0,0 0 0,0 0 0,0-1 0,-1 1 0,1 0 0,-1 0 0,0 0 0,-1 0 0,1 0 0,-1 0 0,0 0 0,0-1 0,0 1 0,-1 0 0,0-1 0,0 1 0,-4 7 0,-5 4 0,-1 0 0,0-1 0,-1-1 0,-27 24 0,-7 8 0,46-46 0,1 1 0,-1-1 0,0 1 0,1-1 0,-1 1 0,0-1 0,1 1 0,-1-1 0,1 1 0,-1 0 0,1-1 0,-1 1 0,1 0 0,0-1 0,-1 1 0,1 0 0,0 0 0,-1-1 0,1 1 0,0 0 0,0 0 0,0-1 0,0 1 0,0 0 0,0 0 0,0 0 0,0-1 0,0 1 0,0 0 0,0 0 0,0 0 0,0-1 0,1 1 0,-1 0 0,0 0 0,1-1 0,-1 1 0,1 0 0,-1-1 0,1 1 0,-1 0 0,1-1 0,-1 1 0,1-1 0,-1 1 0,1-1 0,0 1 0,-1-1 0,1 1 0,0-1 0,-1 0 0,1 1 0,0-1 0,0 0 0,-1 0 0,1 0 0,0 1 0,0-1 0,0 0 0,1 0 0,62 4 0,-49-4 0,58-1-1425,-37-2-5702</inkml:trace>
</inkml:ink>
</file>

<file path=ppt/ink/ink1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3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149 108 15887,'0'0'6091,"-9"2"-5002,2-1-1036,0 2-1,-1-1 1,1 1-1,1 0 1,-1 0-1,0 1 1,1 0-1,0 0 1,0 1-1,0 0 1,0 0-1,1 0 1,0 0-1,0 1 1,0 0-1,1 0 1,-4 7-1,5-10-20,0 1 23,0 0 0,1 0 1,-1 0-1,1 0 0,-1 0 1,1 1-1,1-1 1,-1 0-1,1 1 0,-2 8 1,30-18 200,-25 4-256,0 0 0,0 1 0,0-1 1,0 1-1,0 0 0,0 0 0,0 0 0,0 0 0,0 0 1,0 0-1,1 1 0,-1-1 0,0 1 0,0-1 0,0 1 1,0 0-1,-1-1 0,1 1 0,0 0 0,0 1 0,0-1 1,-1 0-1,1 0 0,-1 1 0,1-1 0,-1 1 0,1-1 1,-1 1-1,0 0 0,0-1 0,2 3 0,2 7 14,0-1 0,0 1 0,-1 0 0,5 17 0,-4-9 12,7 14-4,-2 2-1,-1-1 0,-2 1 1,-1 0-1,1 44 0,-7-76 126,0-1 1,0 1-1,-1-1 0,1 1 0,-1-1 0,1 1 0,-1-1 0,0 0 0,0 1 0,0-1 0,0 0 0,0 0 0,-1 0 0,1 1 0,-1-2 0,1 1 0,-1 0 0,0 0 0,0 0 0,0-1 0,0 1 0,0-1 0,0 1 0,0-1 0,0 0 0,0 0 0,-1 0 1,1 0-1,-1 0 0,1-1 0,0 1 0,-1-1 0,1 0 0,-1 1 0,1-1 0,-3 0 0,2 0-111,0-1 0,1 1 0,-1 0 0,1-1 0,-1 0 0,1 1 0,0-1 0,-1 0 0,1 0 0,0 0 0,-1-1 0,1 1 0,0-1 0,0 1 0,0-1 0,0 1 0,0-1 0,1 0 0,-1 0 0,1 0 0,-1 0 0,1 0 0,-2-3 0,0-3-47,-1 0 0,2 0 1,-1 0-1,1-1 0,0 1 0,1-1 0,0 1 1,0-1-1,1 1 0,0-1 0,0 0 0,1 1 1,0-1-1,1 1 0,0-1 0,0 1 0,1 0 1,0 0-1,1 0 0,-1 0 0,9-12 0,9-11-96,1 0 0,1 2 0,47-46-1,-27 30-298,-27 27 218,1 1-2,-1-2 0,22-32 0,-34 46 210,-1 1 0,-1-1 0,1 0 0,-1 0 0,0-1 0,0 1-1,0 0 1,-1-1 0,1 1 0,-2-1 0,1 0 0,0 1-1,-1-1 1,0 0 0,-1 1 0,1-1 0,-2-5 0,2 10-1,-1-1 0,1 1 0,-1 0 0,0 0 0,1-1 0,-1 1 0,0 0 0,0 0 0,0 0 0,0 0 0,0 0 0,0 0 0,0 0 0,0 1 0,0-1 0,0 0 0,-1 0 0,1 1 0,0-1 0,0 1 0,-1-1 0,1 1 0,0 0 0,-1-1 0,1 1 0,0 0 0,-1 0 0,1 0 0,-1 0 0,1 0 0,0 0 0,-1 0 0,1 1 0,0-1 0,-1 0 0,1 1 0,0-1 0,-1 1 0,1 0 0,0-1 0,-2 2 0,-3 1 8,0 0 0,-1 0 0,1 1 0,0-1 0,1 2 0,-10 7 0,2 2-22,1 0-1,1 1 1,-18 28-1,26-38-26,0 0-1,1 1 0,-1-1 0,1 1 0,0-1 1,0 1-1,1 0 0,-1 0 0,1-1 0,1 1 0,-1 0 1,1 0-1,0 0 0,0 0 0,3 11 0,-2-15-157,0 0 0,0-1 0,1 1 0,-1-1 0,1 1 0,-1-1 0,1 0 0,-1 0 0,1 0 0,0 0 0,0 0-1,-1 0 1,1 0 0,0 0 0,0-1 0,0 1 0,0-1 0,0 1 0,0-1 0,0 0 0,0 0 0,0 0 0,0 0 0,0 0 0,3-1-1,5 1-1188,0-1-1,-1 0 0,1-1 0,10-3 0,20-13-5121</inkml:trace>
</inkml:ink>
</file>

<file path=ppt/ink/ink1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3.5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 19635,'0'0'2786,"-12"3"-528,5-2-2060,1 1 0,-1 0 0,1 0-1,0 1 1,0 0 0,0 0 0,0 0 0,0 1-1,1 0 1,-1 0 0,1 0 0,0 1 0,0 0-1,1 0 1,0 0 0,0 0 0,0 1 0,0 0-1,-4 8 1,6-10-189,0 1 0,0-1 0,0 1 0,0-1 1,1 1-1,0-1 0,-1 10 0,2-13-13,0 0 0,0 0-1,1 0 1,-1 0 0,0 0 0,1 0 0,-1 0 0,1 0-1,-1-1 1,1 1 0,0 0 0,-1 0 0,1 0 0,0 0-1,0-1 1,-1 1 0,1 0 0,0-1 0,0 1 0,0-1-1,0 1 1,0-1 0,0 1 0,0-1 0,0 0 0,0 1-1,0-1 1,0 0 0,0 0 0,0 0 0,0 0 0,0 0 0,0 0-1,0 0 1,1 0 0,-1 0 0,2-1 0,44 0-102,-28-1-414,1 2-1,0 0 0,29 5 0,-47-5 471,0 0 0,0 1 1,0-1-1,0 1 0,0 0 0,0-1 1,0 1-1,0 0 0,0 0 0,0 1 0,-1-1 1,1 0-1,0 0 0,1 3 0,-2-3 96,-1-1-1,1 1 0,-1 0 0,0 0 0,1 0 1,-1 0-1,0 0 0,1-1 0,-1 1 0,0 0 1,0 0-1,0 0 0,0 0 0,0 0 0,0 0 1,0 0-1,0 0 0,0 0 0,-1 0 0,1 0 1,0 0-1,-1 0 0,-1 3 198,0-1 1,0 0-1,0 0 0,0 0 1,0-1-1,-1 1 0,1 0 1,-1-1-1,0 0 0,0 0 0,0 0 1,0 0-1,-6 3 0,2-2 216,-10 6-180,0-1-1,0-1 0,-1-1 1,0 0-1,0-1 0,-1-1 0,-19 1 1,42-6-1076,0 0 0,0 0 1,-1-1-1,1 1 0,0-1 1,-1 0-1,1 0 1,-1-1-1,1 1 0,3-5 1,6-2-2303,12-8-3147</inkml:trace>
</inkml:ink>
</file>

<file path=ppt/ink/ink1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5.0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56 7623,'-1'1'13698,"-5"15"-11386,5 205 2534,3-157-3520,-2 0 0,-13 106 0,18-266-1016,0 55-310,2-17 0,2 0 0,3 0 0,26-77 0,-36 131-9,0 0 0,0 0 0,1 0-1,0 0 1,-1 1 0,1-1 0,0 1 0,1 0 0,-1 0-1,1 0 1,-1 1 0,1-1 0,0 1 0,0 0 0,0 0 0,0 0-1,0 0 1,0 1 0,1 0 0,-1 0 0,1 0 0,-1 0 0,1 1-1,-1-1 1,1 1 0,-1 0 0,1 1 0,-1-1 0,0 1-1,1 0 1,-1 0 0,1 0 0,-1 0 0,0 1 0,0 0 0,0 0-1,0 0 1,0 0 0,0 1 0,-1 0 0,7 5 0,-10-8 10,1 1 0,-1 0 1,0 0-1,1-1 0,-1 1 0,1 0 1,-1 0-1,0 0 0,0-1 1,0 1-1,1 0 0,-1 0 0,0 0 1,0 0-1,0 0 0,0 0 1,0-1-1,0 1 0,-1 0 1,1 0-1,0 0 0,0 0 0,-1-1 1,1 1-1,0 0 0,-1 0 1,1 0-1,-1-1 0,1 1 1,-1 0-1,1-1 0,-1 1 0,0 0 1,1-1-1,-1 1 0,0-1 1,1 1-1,-1-1 0,0 1 1,0-1-1,1 0 0,-1 1 0,0-1 1,-1 1-1,-48 21 288,38-17-252,-53 28-37,38-19 0,-42 17 0,178-112-11189,-62 49 7539,63-45-2615,-76 49 7916,-3-3 3335,-31 31-4833,0 0 0,0 0 0,0-1 0,1 1 0,-1 0 0,0 0 0,0 0 0,0-1 0,0 1 0,1 0 0,-1 0 0,0 0 0,0 0 0,0-1 0,0 1 0,1 0 0,-1 0 0,0 0 0,0 0 0,1 0 0,-1 0 0,0 0 0,0 0 0,1 0 0,-1 0 0,0-1 0,0 1 0,0 0 0,1 0 0,-1 1 0,0-1 0,0 0 0,1 0 0,-1 0 0,0 0 0,0 0 0,1 0 0,-1 0 0,0 0 0,0 0 0,1 0 0,-1 1 0,0-1 0,0 0 0,0 0 0,1 0 0,2 16 1952,-6 24-1103,-20 62 1388,-1 1-632,24-102-1757,-1-1 0,1 0 0,0 1 1,0-1-1,0 1 0,0-1 0,0 1 1,0-1-1,0 1 0,0-1 0,0 1 1,0-1-1,0 1 0,0-1 0,0 1 1,0-1-1,0 1 0,0-1 0,1 1 1,-1-1-1,0 1 0,0-1 0,1 0 1,-1 1-1,0-1 0,1 1 0,-1-1 1,0 0-1,1 1 0,-1-1 0,0 0 1,1 1-1,15-6-252,14-22-2000,2-27-7011,-23 23 1243</inkml:trace>
</inkml:ink>
</file>

<file path=ppt/ink/ink1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5.9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1 430 10730,'0'0'17611,"10"4"-16965,-4-2-605,1 0-1,0 0 0,0-1 1,-1 1-1,1-1 0,0-1 1,0 1-1,12-2 0,-15 0-31,0 1 0,0-1-1,0 0 1,0 0 0,0 0-1,0-1 1,0 1 0,0-1-1,-1 0 1,1 0 0,-1-1-1,0 1 1,1-1-1,-1 1 1,0-1 0,-1 0-1,1 0 1,0 0 0,-1-1-1,3-3 1,-1-2 90,-1 0 0,0 0 0,0 0 0,-1 0 0,0-1 0,2-18 0,-4 26-54,0-1 0,0 1 0,0-1 1,0 0-1,0 1 0,-1-1 0,1 1 1,-1-1-1,0 1 0,0-1 0,0 1 1,0-1-1,-2-2 0,2 4-33,0 0 1,0 0-1,0 0 1,0 1-1,0-1 1,0 0-1,0 1 1,0-1-1,-1 1 0,1-1 1,0 1-1,0-1 1,-1 1-1,1 0 1,0 0-1,-1 0 1,1 0-1,0 0 0,-1 0 1,1 0-1,0 0 1,0 0-1,-1 0 1,1 1-1,0-1 1,0 1-1,-1-1 0,0 2 1,-3 0 5,1 0 0,1 1 0,-1 0 0,0 0 0,1 0 0,-1 0-1,1 1 1,0-1 0,0 1 0,1 0 0,-1 0 0,1 0 0,0 0 0,0 0 0,-2 6 0,-22 67 437,22-66-367,2 1 0,0-1 0,0 1 0,1 0 0,1 18 0,0-28-87,0 1 0,0-1 0,0 0-1,0 1 1,1-1 0,-1 0 0,1 0 0,0 0-1,-1 1 1,1-1 0,0 0 0,0 0-1,1 0 1,-1 0 0,0 0 0,1-1 0,-1 1-1,1 0 1,-1 0 0,1-1 0,0 1 0,0-1-1,0 0 1,0 0 0,0 1 0,0-1 0,0 0-1,0-1 1,0 1 0,0 0 0,1-1-1,-1 1 1,5 0 0,0-2-12,0 1 0,0-1 0,0 0 0,0 0 0,-1-1 0,1 0 0,0 0 0,-1-1-1,1 0 1,-1 0 0,0-1 0,0 1 0,0-1 0,-1 0 0,1-1 0,-1 1 0,0-1 0,0 0 0,0-1 0,7-11 0,5-7 25,-2-1 0,0-1 0,18-44 0,17-57 215,-44 109-196,-1-1 0,-1 0 0,0 1 0,-2-1 0,1-20 0,-2 39-33,-1 0 0,0 0 0,0 0 0,0-1 0,0 1 0,0 0 0,0 0 0,0 0 0,0 0 0,0-1 0,0 1 0,0 0 0,0 0 0,0 0 0,0-1 0,0 1 0,0 0 0,0 0 0,0 0 0,0-1 0,0 1 0,0 0 0,-1 0 0,1 0 0,0 0 0,0-1 0,0 1 0,0 0 0,0 0 0,0 0 0,-1 0 0,1 0 0,0-1 0,0 1 0,0 0 0,0 0 0,-1 0 0,1 0 0,0 0 0,0 0 0,0 0 0,0 0 0,-1 0 0,1 0 0,0 0 0,0 0 0,0 0 0,-1 0 0,1 0 0,0 0 0,-1 0 0,-10 9 0,-9 20 0,6-2 0,0 1 0,2 0 0,1 1 0,1 0 0,2 1 0,1 0 0,1 0 0,1 0 0,0 41 0,5-69 0,0 1 0,0-1 0,0 1 0,0 0 0,1-1 0,-1 1 0,1-1 0,-1 1 0,1-1 0,0 1 0,0-1 0,0 1 0,0-1 0,1 0 0,-1 0 0,1 1 0,-1-1 0,1 0 0,0 0 0,0-1 0,3 4 0,-2-4 0,0 0 0,-1 0 0,1 0 0,0 0 0,0-1 0,-1 1 0,1-1 0,0 0 0,0 1 0,0-1 0,0-1 0,-1 1 0,1 0 0,0-1 0,0 0 0,-1 1 0,1-1 0,0 0 0,-1 0 0,6-3 0,3-3 0,0 0 0,-1 0 0,1-1 0,-1-1 0,-1 1 0,0-2 0,0 1 0,-1-1 0,0-1 0,12-19 0,0-6 0,-1-1 0,14-42 0,40-139 0,-107 325 0,-24 87 0,50-157 0,1 1 0,1-1 0,0 55 0,9-81 0,4-15 0,4-20 0,-12 6 0,1 0 0,-2 1 0,-1-1 0,0 1 0,-1 0 0,0-1 0,-2 2 0,0-1 0,-1 1 0,-14-25 0,17 32 0,2 6 0,1 0 0,-1 0 0,1 0 0,-1 0 0,1 0 0,0-1 0,1 1 0,-1 0 0,0-1 0,1 1 0,0-5 0,0 7 0,1 0 0,0 0 0,0 0 0,-1 0 0,1 0 0,0 0 0,0 0 0,0 0 0,0 0 0,0 0 0,0 0 0,0 1 0,1-1 0,-1 0 0,0 1 0,0-1 0,0 1 0,1 0 0,-1-1 0,0 1 0,0 0 0,1 0 0,-1 0 0,0 0 0,1 0 0,-1 0 0,0 0 0,1 0 0,1 1 0,54-1-3387,0 1-3396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8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113 276 19923,'0'0'6918,"-9"5"-5204,-3 3-1460,1 0-1,0 0 1,0 1 0,-15 17-1,22-23-230,1 0-1,1 0 0,-1 0 1,0 1-1,1-1 1,0 1-1,0 0 0,0 0 1,0-1-1,0 1 0,1 0 1,0 1-1,0-1 1,0 0-1,0 0 0,1 0 1,-1 1-1,1-1 1,0 0-1,1 0 0,-1 1 1,2 7-1,-1-11-11,0 0 0,0 0 0,0 0 0,0 0 0,0 0 0,0 0 0,0-1 0,0 1 0,0 0 0,0 0 0,0-1 0,0 1 0,0-1 0,1 1 0,-1-1 0,0 0 0,0 1 0,1-1 1,-1 0-1,0 0 0,1 0 0,-1 0 0,0 0 0,1 0 0,-1 0 0,0-1 0,0 1 0,1 0 0,-1-1 0,0 1 0,0-1 0,2 0 0,40-19 746,-29 8-593,0 0-1,-1-2 1,-1 0-1,0 0 1,0-1-1,-2 0 1,16-30-1,-29 86-163,-4-6 10,1-13-165,2 0 1,1 1-1,-1 25 0,3-47 34,1 0-1,0-1 0,0 1 0,0 0 0,0-1 0,0 1 0,0 0 0,0-1 0,1 1 0,-1 0 0,0-1 1,0 1-1,0 0 0,1-1 0,-1 1 0,0 0 0,1-1 0,-1 1 0,1-1 0,-1 1 0,0-1 0,1 1 0,-1-1 1,1 1-1,0-1 0,-1 1 0,1-1 0,-1 0 0,1 1 0,0-1 0,-1 0 0,1 0 0,-1 1 0,2-1 1,26-7-3993,-19 3 2579,-1-1-1,0 0 1,0 0-1,10-10 1,27-36-4555,-4-9 4555,-34 48 2403,-1 1 0,0-2 0,-1 1 0,0-1 0,0 1-1,-2-1 1,1-1 0,1-15 0,-5 28-773,0 1 0,0 0 0,0 0 0,0 0-1,0 0 1,0 0 0,0 0 0,0-1 0,0 1 0,0 0-1,0 0 1,0 0 0,0 0 0,0 0 0,0-1-1,0 1 1,0 0 0,0 0 0,0 0 0,0 0-1,0-1 1,0 1 0,0 0 0,0 0 0,0 0 0,0 0-1,0 0 1,-1 0 0,1-1 0,0 1 0,0 0-1,0 0 1,0 0 0,0 0 0,0 0 0,0 0 0,0 0-1,-1 0 1,1 0 0,0-1 0,0 1 0,0 0-1,0 0 1,0 0 0,-1 0 0,1 0 0,0 0-1,0 0 1,0 0 0,0 0 0,0 0 0,-1 0 0,1 0-1,0 0 1,0 0 0,0 0 0,0 0 0,-1 0-1,1 0 1,0 1 0,0-1 0,-12 10 1622,-10 18-1081,12-13-208,0 1-1,1 0 1,0 1 0,2 0-1,0 1 1,1-1-1,1 1 1,0 0 0,-3 33-1,8-50-406,0 0-1,1 0 1,-1 0 0,1-1-1,-1 1 1,0 0-1,1 0 1,0 0 0,-1 0-1,1 0 1,-1 0-1,1-1 1,0 1 0,0 0-1,0-1 1,-1 1-1,1 0 1,0-1 0,0 1-1,0-1 1,0 1-1,0-1 1,0 0 0,0 1-1,0-1 1,0 0-1,0 0 1,0 0 0,0 1-1,0-1 1,0 0-1,0-1 1,0 1 0,0 0-1,0 0 1,2-1-1,54-7 169,-32 4-195,-21 3-14,0 0 0,1 1 0,-1 0 1,1 0-1,-1 1 0,1-1 0,-1 1 0,0 0 0,1 0 0,-1 0 0,7 3 1,-9-2 14,0 0 0,-1-1 1,1 1-1,0 0 0,-1 0 1,1 1-1,-1-1 0,1 0 1,-1 0-1,0 1 0,0-1 1,0 1-1,-1-1 0,1 1 1,0-1-1,-1 1 0,0-1 1,1 1-1,-1-1 0,0 6 1,0 7 0,0 0 0,-1 1 0,0-1 1,-2 0-1,0 0 0,-6 20 0,7-27 220,-1 0-1,-1 0 1,1 0-1,-1 0 1,-1-1 0,1 0-1,-1 0 1,0 0-1,-1 0 1,0-1 0,0 0-1,-12 10 1,17-16-208,1 1 1,-1-1-1,1 1 0,0-1 1,-1 0-1,1 1 0,-1-1 1,1 0-1,-1 1 0,0-1 1,1 0-1,-1 1 0,1-1 1,-1 0-1,1 0 1,-1 0-1,0 0 0,1 1 1,-1-1-1,0 0 0,1 0 1,-1 0-1,1 0 0,-1 0 1,0-1-1,1 1 0,-1 0 1,1 0-1,-1 0 1,0 0-1,1-1 0,-1 1 1,1 0-1,-1-1 0,1 1 1,-1 0-1,1-1 0,-1 1 1,1-1-1,-1 1 0,1 0 1,0-1-1,-1 1 1,1-1-1,0 0 0,-1 1 1,1-1-1,0 1 0,-1-1 1,1 1-1,0-1 0,0 0 1,0 1-1,0-1 0,0 1 1,0-1-1,0 0 1,0 1-1,0-1 0,0-1 1,3-42 68,5 12-280,1 1 1,2-1-1,1 2 0,17-31 1,9-26-189,113-319 364,-146 398 198,-3 9-76,-1 20-50,-8 40 39,-8 32 262,3 0-1,2 174 0,9-266-345,1 1 0,0-1 0,0 1 0,0-1 0,0 1 0,0-1 0,0 1 0,0-1 0,1 0 0,-1 1 0,0-1 0,1 1 0,-1-1 0,1 0 0,0 1 0,-1-1 0,1 0 0,0 1 0,0-1 0,0 0 0,0 0 0,0 0 0,0 0 0,0 0 0,0 0 0,0 0 0,0 0 0,1-1 0,-1 1 0,0 0 0,1-1 0,-1 1 0,0-1 0,1 1 0,1-1 0,-2 0-2,0-1 0,-1 0 0,1 0 1,0 0-1,0 0 0,-1 0 0,1 0 0,-1 0 0,1 0 0,-1 0 1,1 0-1,-1 0 0,1-1 0,-1 1 0,0 0 0,0 0 0,0 0 1,0-1-1,0 1 0,0 0 0,0 0 0,0-2 0,-1-36-201,0 35 145,-2-18-376,-1 0 0,-1 1 0,-1 0 0,0 0 0,-18-37 0,13 35 323,2 0 0,1 0-1,0-1 1,-3-25-1,11 47 126,-1 1 1,1-1-1,0 1 0,-1-1 0,1 0 0,0 1 0,0-1 0,0 0 0,0 1 0,0-1 1,1 1-1,-1-1 0,0 0 0,1 1 0,-1-1 0,1 1 0,0-1 0,0 1 0,-1 0 1,1-1-1,0 1 0,0 0 0,0-1 0,0 1 0,0 0 0,1 0 0,-1 0 0,0 0 1,0 0-1,1 0 0,1-1 0,0 2-29,-1-1 0,1 1 0,0 0 0,0 0 0,0 0 0,-1 0 0,1 0 0,0 0 0,0 1 0,-1-1 0,1 1 0,0 0 0,-1 0 0,1 0 0,0 0 0,-1 1 0,4 2 0,0-1-609,13 9-2047,-9-3-4764</inkml:trace>
</inkml:ink>
</file>

<file path=ppt/ink/ink1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6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21428,'0'0'6663</inkml:trace>
</inkml:ink>
</file>

<file path=ppt/ink/ink1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7.8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2 333 14382,'0'0'2135,"-1"-10"-251,1 5-1574,0 0-1,0 0 0,0-1 0,0 1 0,1 0 0,0 0 0,0 0 0,1 0 0,-1 0 0,1 0 0,0 0 1,0 0-1,1 1 0,0-1 0,-1 1 0,2 0 0,-1 0 0,0 0 0,7-7 0,64-52 2646,-68 58-2772,1 1 1,0-1-1,0 1 0,0 1 1,1-1-1,-1 1 1,1 1-1,0-1 0,15-2 1,-23 5-179,1 0 1,-1 0 0,1 0 0,0 0-1,-1 0 1,1 1 0,-1-1-1,1 0 1,-1 0 0,1 0 0,-1 0-1,1 1 1,-1-1 0,1 0-1,-1 0 1,1 1 0,-1-1 0,1 0-1,-1 1 1,1-1 0,-1 1-1,0-1 1,1 0 0,-1 1 0,0-1-1,1 1 1,-1-1 0,0 1-1,0-1 1,1 2 0,1 22 105,-12 25 44,-10 6-53,14-44-93,1 0 0,1 0 0,0 1 0,1 0 0,0-1 0,1 1 0,0 0 0,1 1 0,0 13 0,1-26 13,0 1-1,1-1 1,-1 1 0,1 0-1,-1-1 1,1 1 0,-1-1-1,1 1 1,-1-1 0,1 1-1,-1-1 1,1 0 0,0 1 0,-1-1-1,1 0 1,0 1 0,-1-1-1,1 0 1,0 0 0,-1 0-1,1 1 1,0-1 0,0 0-1,-1 0 1,1 0 0,0 0-1,0 0 1,-1 0 0,2-1-1,23-3 605,-17 0-525,0 0 0,-1 0 0,1-1 0,-1 0 1,0-1-1,0 1 0,-1-1 0,11-13 0,-4 3 90,0-1 1,17-29-1,-25 38-191,-1-1 0,0 1 0,-1-1 0,0 0 0,0 0 0,-1 0 0,0 0 0,0-1 0,0-13 0,-2 23 0,0 0 0,-1 0 0,1 0 0,0 1 0,0-1 0,0 0 0,0 0 0,0 0 0,0 0 0,0 1 0,-1-1 0,1 0 0,0 0 0,0 0 0,0 0 0,0 0 0,-1 0 0,1 1 0,0-1 0,0 0 0,0 0 0,-1 0 0,1 0 0,0 0 0,0 0 0,0 0 0,-1 0 0,1 0 0,0 0 0,0 0 0,0 0 0,-1 0 0,1 0 0,0 0 0,0 0 0,0 0 0,-1 0 0,1 0 0,0 0 0,0 0 0,0-1 0,0 1 0,-1 0 0,1 0 0,0 0 0,0 0 0,0 0 0,0 0 0,0-1 0,-1 1 0,1 0 0,0 0 0,0 0 0,0 0 0,0-1 0,0 1 0,0 0 0,0 0 0,0 0 0,0-1 0,-1 1 0,1 0 0,-11 16 0,5 0 0,0 1 0,1 0 0,0 1 0,2-1 0,0 1 0,1-1 0,1 1 0,1 28 0,0-44 0,0 0 0,0 0 0,0 0 0,0 0 0,0 0 0,1 0 0,-1 0 0,1 0 0,-1 0 0,1 0 0,0 0 0,0 0 0,0-1 0,0 1 0,0 0 0,0 0 0,0-1 0,2 2 0,-1-2 0,-1 0 0,0 0 0,1-1 0,-1 1 0,0 0 0,1-1 0,-1 0 0,1 1 0,-1-1 0,1 0 0,-1 1 0,1-1 0,0 0 0,-1 0 0,1 0 0,-1-1 0,1 1 0,2-1 0,1 0 0,1-1 0,0-1 0,-1 1 0,0-1 0,1 0 0,-1 0 0,0 0 0,0-1 0,-1 1 0,8-9 0,-1 1 0,-1-1 0,-1 0 0,0 0 0,-1-1 0,0 0 0,-1-1 0,0 0 0,-1 0 0,-1 0 0,0-1 0,-1 0 0,-1 0 0,3-25 0,-8 31 0,-2 12 0,-2 11 0,2-2 0,1 1 0,1 0 0,0 0 0,1-1 0,0 1 0,1 0 0,2 18 0,-2-31 0,0 0 0,1 1 0,-1-1 0,0 0 0,0 1 0,1-1 0,-1 0 0,0 1 0,1-1 0,-1 0 0,0 0 0,1 0 0,-1 1 0,0-1 0,1 0 0,-1 0 0,1 0 0,-1 0 0,0 0 0,1 1 0,-1-1 0,1 0 0,-1 0 0,0 0 0,1 0 0,-1 0 0,1 0 0,-1-1 0,0 1 0,1 0 0,-1 0 0,1 0 0,-1 0 0,0 0 0,1 0 0,-1-1 0,0 1 0,1 0 0,-1-1 0,16-7 0,-7 0 0,-1 0 0,0 0 0,0 0 0,-1-1 0,0-1 0,-1 1 0,0-1 0,0 0 0,-1 0 0,-1 0 0,0-1 0,0 0 0,-1 0 0,4-20 0,-7 31 0,0 0 0,0-1 0,0 1 0,0 0 0,0 0 0,0 0 0,0 0 0,0 0 0,0 0 0,0 0 0,0-1 0,0 1 0,0 0 0,0 0 0,0 0 0,0 0 0,0 0 0,0 0 0,0 0 0,0-1 0,0 1 0,0 0 0,0 0 0,0 0 0,0 0 0,0 0 0,-1 0 0,1 0 0,0 0 0,0 0 0,0 0 0,0-1 0,0 1 0,0 0 0,0 0 0,0 0 0,-1 0 0,1 0 0,0 0 0,0 0 0,0 0 0,0 0 0,0 0 0,0 0 0,0 0 0,-1 0 0,1 0 0,0 0 0,0 0 0,0 0 0,0 0 0,0 0 0,0 0 0,0 0 0,-1 0 0,1 0 0,0 0 0,0 0 0,0 1 0,-10 6 0,-5 9 0,-68 90 0,82-104 0,0 0 0,0 0 0,1 0 0,-1 0 0,1 0 0,-1 0 0,1 0 0,0 1 0,0-1 0,0 0 0,0 0 0,0 0 0,0 0 0,1 1 0,0 2 0,12 36 0,-10-32 0,-3-8 0,0 0 0,0-1 0,0 1 0,1-1 0,-1 1 0,0-1 0,0 1 0,1-1 0,-1 1 0,0-1 0,0 1 0,1-1 0,-1 1 0,1-1 0,-1 0 0,0 1 0,1-1 0,-1 0 0,1 1 0,-1-1 0,1 0 0,-1 1 0,1-1 0,-1 0 0,1 0 0,-1 0 0,1 1 0,-1-1 0,1 0 0,0 0 0,0 0 0,17-11 0,14-29 0,-29 35 0,81-129 0,-84 134 0,0-1 0,0 1 0,0 0 0,0 0 0,0-1 0,0 1 0,0 0 0,1-1 0,-1 1 0,0 0 0,0 0 0,0-1 0,0 1 0,1 0 0,-1 0 0,0-1 0,0 1 0,0 0 0,1 0 0,-1-1 0,0 1 0,0 0 0,1 0 0,-1 0 0,0 0 0,1 0 0,-1-1 0,0 1 0,0 0 0,1 0 0,-1 0 0,0 0 0,1 0 0,-1 0 0,0 0 0,1 0 0,-1 0 0,0 0 0,1 0 0,-1 0 0,0 0 0,0 0 0,1 1 0,-1-1 0,0 0 0,1 0 0,-1 0 0,0 0 0,0 0 0,1 1 0,-1-1 0,3 23 0,-10 30 0,2-45 0,1 0 0,-2 0 0,1 0 0,-1-1 0,-7 7 0,7-8 0,1 0 0,0 0 0,0 1 0,0-1 0,1 1 0,-6 12 0,10-17 0,-1 0 0,1 0 0,-1 0 0,1 0 0,0 0 0,0 0 0,0 1 0,0-1 0,0 0 0,0 0 0,1 0 0,-1 0 0,1 0 0,-1 0 0,1 0 0,0 0 0,0 0 0,0 0 0,0 0 0,0 0 0,0 0 0,0-1 0,1 1 0,-1 0 0,1-1 0,2 3 0,-3-3 0,1 0 0,-1 0 0,1 0 0,-1 0 0,1 0 0,-1-1 0,1 1 0,-1 0 0,1-1 0,0 1 0,-1-1 0,1 0 0,0 1 0,-1-1 0,1 0 0,0 0 0,0 0 0,-1 0 0,1-1 0,0 1 0,-1 0 0,1-1 0,0 1 0,-1-1 0,1 1 0,0-1 0,-1 0 0,1 0 0,-1 0 0,0 0 0,1 0 0,-1 0 0,2-2 0,53-66 0,-48 57 0,1-1 0,0 1 0,1 1 0,0 0 0,1 0 0,0 1 0,21-14 0,-31 23 0,1 0 0,-1 0 0,1 0 0,-1 1 0,1-1 0,0 0 0,-1 1 0,1-1 0,0 1 0,0-1 0,-1 1 0,1 0 0,0 0 0,0 0 0,3 0 0,-4 1 0,-1-1 0,1 0 0,0 1 0,-1-1 0,1 0 0,-1 1 0,1-1 0,-1 1 0,1-1 0,-1 1 0,1-1 0,-1 1 0,1 0 0,-1-1 0,0 1 0,1-1 0,-1 1 0,0 0 0,0-1 0,1 1 0,-1 0 0,0-1 0,0 1 0,0 0 0,0 0 0,0 1 0,0 2 0,-1 0 0,1 0 0,-1 0 0,0 0 0,0 0 0,0 0 0,-1 0 0,1-1 0,-1 1 0,0 0 0,0-1 0,-3 4 0,-1 1 0,2-4 0,0 1 0,1 0 0,-1-1 0,1 1 0,0 1 0,0-1 0,1 0 0,-1 1 0,-1 6 0,25-37 0,-12 6 0,-2 0 0,0 0 0,-1-1 0,-1 0 0,-1-1 0,-1 1 0,-1-1 0,0 1 0,-2-1 0,-3-40 0,3 60-151,-1-1 0,1 0 0,0 0 0,-1 1 0,1-1-1,-1 0 1,0 0 0,0 1 0,1-1 0,-1 1 0,0-1 0,0 1 0,-1-1 0,1 1 0,0 0-1,0-1 1,-1 1 0,1 0 0,0 0 0,-1 0 0,0 0 0,-1-1 0,2 2 19,1 0 0,-1 0 1,0 0-1,0-1 0,1 1 1,-1 0-1,0 0 1,0 1-1,1-1 0,-1 0 1,0 0-1,0 0 0,1 0 1,-1 1-1,0-1 0,0 0 1,1 1-1,-1-1 0,1 1 1,-1-1-1,0 1 1,1-1-1,-1 1 0,1-1 1,-1 1-1,1-1 0,-1 1 1,1 0-1,-1-1 0,1 1 1,0 0-1,-1-1 0,1 1 1,0 0-1,0-1 1,-1 1-1,1 0 0,0 0 1,0-1-1,0 1 0,0 0 1,0 0-1,0-1 0,0 1 1,0 0-1,0 0 0,1 0 1,-1-1-1,0 2 0</inkml:trace>
</inkml:ink>
</file>

<file path=ppt/ink/ink1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8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104 272 6822,'1'-1'770,"29"-18"8657,0-5-3593,-27 22-5256,0-1 0,0 0 0,0 1 0,-1-1 0,1 0 1,-1 0-1,0 0 0,0-1 0,0 1 0,-1-1 1,1 1-1,-1-1 0,0 1 0,0-1 0,0 0 0,1-6 1,-2 9-577,0 0 0,-1 1 1,1-1-1,0 0 0,-1 1 1,1-1-1,0 0 1,-1 1-1,1-1 0,-1 1 1,1-1-1,-1 0 0,1 1 1,-1-1-1,0 1 1,1 0-1,-1-1 0,0 1 1,1-1-1,-1 1 0,0 0 1,1 0-1,-1-1 1,0 1-1,1 0 0,-1 0 1,0 0-1,0 0 0,1 0 1,-1 0-1,0 0 1,0 0-1,1 0 0,-1 0 1,0 0-1,0 0 0,1 1 1,-1-1-1,0 0 1,1 1-1,-1-1 0,0 0 1,1 1-1,-2 0 0,-34 15-23,21-2 21,-1 0 0,2 0 0,-23 30 0,30-35 0,0 0 0,1 1 0,1 0 0,0 0 0,0 0 0,1 0 0,0 1 0,-4 17 0,8-28 0,0 1 0,0 0 0,-1-1 0,1 1 0,0 0 0,0 0 0,0-1 0,0 1 0,0 0 0,0-1 0,0 1 0,0 0 0,0 0 0,0-1 0,0 1 0,0 0 0,0-1 0,1 1 0,-1 0 0,0-1 0,1 1 0,-1 0 0,0-1 0,1 1 0,-1 0 0,1-1 0,-1 1 0,1-1 0,-1 1 0,1-1 0,-1 1 0,1-1 0,0 0 0,-1 1 0,1-1 0,-1 0 0,2 1 0,0-1 0,1 0 0,-1 0 0,1 0 0,-1-1 0,1 1 0,-1-1 0,1 0 0,-1 1 0,0-1 0,0 0 0,3-2 0,56-36 0,-34 17 0,-1-2 0,-1-1 0,38-49 0,-52 60 0,-1 0 0,-1-1 0,-1 0 0,0-1 0,-1 0 0,0 0 0,-1 0 0,-1-1 0,4-27 0,-9 31 0,-3 11 0,-2 8 0,-8 14 0,1 0 0,1 2 0,1-1 0,1 1 0,0 1 0,2-1 0,1 1 0,-6 42 0,11-58-238,0 1-1,0-1 1,1 1-1,0 0 1,2 8-1,-2-14 6,0-1 0,1 1 0,-1-1 0,1 1-1,-1-1 1,1 1 0,0-1 0,-1 1 0,1-1 0,0 0-1,0 1 1,0-1 0,0 0 0,0 0 0,0 0 0,0 0-1,1 0 1,-1 0 0,0 0 0,0 0 0,1-1 0,-1 1-1,1 0 1,-1-1 0,1 1 0,-1-1 0,1 1 0,-1-1-1,1 0 1,2 1 0,16-1-14714</inkml:trace>
</inkml:ink>
</file>

<file path=ppt/ink/ink1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0.3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10346,'0'0'9673,"1"12"-8269,5 334 2778,-7-218-3666,6-88 1321,-4-40-1786,-1 1 1,0 0-1,1-1 0,-1 1 0,1 0 1,-1-1-1,1 1 0,-1-1 0,1 1 1,0-1-1,-1 1 0,1-1 0,-1 0 1,1 1-1,0-1 0,0 0 0,-1 1 1,1-1-1,0 0 0,-1 0 0,1 1 1,0-1-1,0 0 0,0 0 0,-1 0 1,1 0-1,0 0 0,0 0 0,-1-1 1,1 1-1,0 0 0,0 0 0,-1 0 1,1-1-1,0 1 0,-1 0 0,1-1 1,0 1-1,-1-1 0,1 1 0,0 0 1,-1-1-1,1 0 0,-1 1 0,1-1 1,-1 1-1,1-2 0,16-14 188,-1 0 1,-1-2-1,-1 1 0,0-2 1,-1 0-1,15-32 0,-8 16-174,7-8-330,-2-1-1,-2-1 1,28-80-1,-51 124-882,1-2 2014</inkml:trace>
</inkml:ink>
</file>

<file path=ppt/ink/ink1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0.6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19667,'0'0'2178,"0"50"-385,6-23 129,12 2-1409,6-2-353,0-1-96,8-4-737,0-4-2209,-2-6-1411,0-8-2369</inkml:trace>
</inkml:ink>
</file>

<file path=ppt/ink/ink1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1.1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241 23 9385,'0'0'5893,"-8"0"-2423,1-1-3100,-2 0 339,-1 0 1,0 0 0,0 1 0,1 0 0,-1 1 0,0 0 0,1 0 0,-1 1 0,1 1 0,-1 0 0,1 0 0,0 0 0,-12 8 0,10-3-407,1 0 1,0 1 0,-15 18-1,23-25-251,-1 1 0,1 0-1,0 0 1,0 0-1,0 1 1,0-1-1,0 0 1,1 1-1,-1-1 1,1 1-1,0-1 1,0 1 0,1-1-1,-1 1 1,1 0-1,0 0 1,-1-1-1,2 5 1,-1-7-45,1 0 1,0-1-1,-1 1 1,1-1-1,0 1 1,-1-1-1,1 1 1,0-1-1,0 1 1,-1-1-1,1 0 1,0 1-1,0-1 1,0 0-1,0 0 1,-1 0-1,1 1 1,0-1-1,0 0 1,0 0 0,0 0-1,0 0 1,0-1-1,-1 1 1,1 0-1,0 0 1,1-1-1,26-6 135,-11-1-175,-1-1 0,0-1 0,-1 0 0,0-2 1,-1 1-1,0-2 0,21-24 0,20-17-510,-55 54 539,1 0 0,-1 0 0,0-1 0,0 1 0,0 0 0,0 0 0,1 0 0,-1 0-1,0 0 1,0 0 0,1-1 0,-1 1 0,0 0 0,0 0 0,1 0 0,-1 0 0,0 0 0,0 0 0,1 0 0,-1 0 0,0 0-1,0 0 1,1 0 0,-1 0 0,0 0 0,0 0 0,0 1 0,1-1 0,-1 0 0,0 0 0,0 0 0,1 0 0,-1 0 0,0 0-1,0 1 1,0-1 0,1 0 0,-1 0 0,0 0 0,0 0 0,0 1 0,0-1 0,0 0 0,1 0 0,-1 0 0,0 1 0,0-1-1,0 0 1,0 0 0,0 1 0,0-1 0,0 0 0,0 0 0,0 1 0,0-1 0,0 0 0,0 1 0,2 28 13,-7 32 223,0-32-129,2-17-29,0 0 0,1 0 0,1 1 0,0-1 0,1 0 0,0 0 0,2 16-1,-2-28-61,1 1 0,-1-1 0,0 0-1,1 1 1,-1-1 0,0 1 0,1-1-1,-1 0 1,1 1 0,-1-1 0,1 0-1,-1 1 1,1-1 0,-1 0 0,1 1-1,-1-1 1,1 0 0,-1 0 0,1 0-1,-1 0 1,1 0 0,-1 1 0,1-1-1,-1 0 1,1 0 0,-1 0-1,1-1 1,0 1 0,-1 0 0,1 0-1,-1 0 1,1 0 0,-1 0 0,1-1-1,-1 1 1,1 0 0,-1 0 0,1-1-1,-1 1 1,1-1 0,21-12 232,-7 0-276,-1-2-1,0 0 0,-1-1 0,20-31 0,16-19-283,-46 72 137,-2 15 246,-6 23 45,-1-25 33,-7 20 401,14-34-310,11-20-138,4-10-98,1 0 0,1 1 0,1 1 0,35-32 0,-53 54 0,0 0 0,-1 0 0,1 0 0,1 0 0,-1 1 0,0-1 0,0 0 0,0 1 0,0-1 0,0 1 0,1-1 0,-1 1 0,0-1 0,0 1 0,1 0 0,-1 0 0,0 0 0,3 0 0,-3 0 0,0 0 0,-1 1 0,1-1 0,0 1 0,-1-1 0,1 1 0,-1-1 0,1 1 0,0-1 0,-1 1 0,0 0 0,1-1 0,-1 1 0,1 0 0,-1-1 0,0 1 0,1 0 0,-1 0 0,0 0 0,0-1 0,1 1 0,-1 1 0,1 9 0,0-1 0,-1 0 0,-2 21 0,0-10 0,2 41-3667,8-62-6717,4-10 1405</inkml:trace>
</inkml:ink>
</file>

<file path=ppt/ink/ink1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1.4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1 19987,'0'0'8370,"-5"12"-7099,-3 5-971,1 0-1,1 0 1,1 1-1,1-1 1,0 1 0,1 0-1,0 28 1,3-45-299,0-1 1,0 0-1,0 1 0,1-1 1,-1 0-1,0 1 0,0-1 1,0 0-1,1 1 0,-1-1 1,0 0-1,0 0 0,1 0 1,-1 1-1,0-1 0,1 0 1,-1 0-1,0 0 0,1 1 1,-1-1-1,0 0 0,1 0 1,-1 0-1,0 0 0,1 0 1,-1 0-1,0 0 0,1 0 1,-1 0-1,1 0 0,-1 0 1,0 0-1,1 0 0,-1 0 1,0 0-1,1 0 0,-1-1 1,0 1-1,1 0 0,-1 0 1,0 0-1,1-1 0,-1 1 1,18-9 99,-7 0-81,0-1-1,-1 0 1,17-21 0,-21 22-38,1 1-1,0-1 1,1 1 0,0 1 0,0 0-1,1 0 1,0 0 0,14-7 0,-22 14 20,-1-1 1,1 1 0,-1 0 0,1 0 0,-1 0-1,1-1 1,-1 1 0,1 0 0,-1 0-1,1 0 1,-1 0 0,1 0 0,-1 0-1,1 0 1,-1 0 0,1 0 0,-1 0-1,1 1 1,0-1 0,-1 0 0,1 0-1,-1 0 1,0 1 0,1-1 0,-1 0-1,1 1 1,-1-1 0,1 0 0,-1 1-1,1 0 1,6 19 186,-8 35 174,0-45-333,1-3-121,0-4-320,0 1 0,0-1 0,0 0 0,0 1 0,-1-1 0,1 0 0,-1 1 0,0-1 0,0 0 0,0 0 0,0 0 0,-2 3 0</inkml:trace>
</inkml:ink>
</file>

<file path=ppt/ink/ink1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5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94 182 13997,'0'0'253,"0"-1"0,0 0 1,0 0-1,0 0 0,0 0 0,0 0 0,0 0 0,0 1 0,-1-1 0,1 0 1,0 0-1,0 0 0,-1 0 0,1 1 0,0-1 0,-1 0 0,1 0 0,-1 1 1,1-1-1,-1 0 0,1 1 0,-1-1 0,-1 0 0,-14 4 2050,-16 28-1963,3 20 768,28-48-951,0 0 0,-1 1 1,1-1-1,0 1 0,1-1 0,-1 1 1,0 0-1,1-1 0,0 1 1,0-1-1,0 1 0,0 0 0,2 5 1,-1-8-150,-1 0 0,0-1 1,1 1-1,-1-1 0,1 0 1,-1 1-1,1-1 0,-1 1 1,1-1-1,0 0 0,-1 1 0,1-1 1,-1 0-1,1 1 0,0-1 1,-1 0-1,1 0 0,0 0 1,-1 0-1,1 0 0,0 0 1,-1 0-1,1 0 0,0 0 1,-1 0-1,1 0 0,0 0 1,-1 0-1,1 0 0,0-1 1,-1 1-1,1 0 0,-1-1 1,1 1-1,0 0 0,0-1 1,23-13 94,-7-1 48,0-2 0,-1 0 0,0-1 1,-2 0-1,0-1 0,-1-1 0,-1 0 1,-1-1-1,-1 0 0,0-1 0,9-33 1,-16 25 1182,-14 43-604,-16 44-499,19-37-227,1 0 0,1 1-1,1-1 1,1 2 0,1-1 0,1 0-1,0 0 1,2 1 0,3 27 0,-3-48 2,0 0 1,0 0 0,0 0 0,1-1 0,-1 1 0,0 0-1,1 0 1,-1 0 0,1 0 0,-1 0 0,1-1 0,0 1-1,-1 0 1,1 0 0,0-1 0,-1 1 0,1-1 0,0 1-1,0 0 1,0-1 0,0 0 0,-1 1 0,1-1 0,0 1-1,0-1 1,0 0 0,0 0 0,0 1 0,0-1-1,0 0 1,0 0 0,0 0 0,0 0 0,0 0 0,0 0-1,0-1 1,0 1 0,0 0 0,0 0 0,0-1 0,-1 1-1,1 0 1,0-1 0,0 1 0,1-2 0,4 0 120,-1-1 1,1 0-1,-1 0 0,0-1 1,9-7-1,5-8-11,-2 0 0,1-1 0,-2-1 0,-1-1 0,-1 0-1,21-43 1,-37 71-123,-4 16-53,0-1 0,-5 46 1,11-64 65,-1 1 0,1-1 0,0 0 1,1 1-1,-1-1 0,0 0 0,1 1 1,0-1-1,0 0 0,0 0 0,0 0 1,1 0-1,-1 0 0,1 0 0,2 4 1,-2-6 1,0 0 1,0 1-1,0-1 1,0 0-1,0 0 1,0 0-1,0-1 1,1 1-1,-1-1 1,0 1-1,1-1 1,-1 0-1,0 1 1,1-1-1,-1 0 1,0-1-1,1 1 1,-1 0-1,0-1 1,1 1-1,-1-1 1,0 0-1,3-1 1,7-3 11,0 0 0,0 0 0,0-1 0,-1-1 0,0 0 0,13-12 0,57-55 16,-76 69-36,-1 1 0,0-1 0,0 0 0,0 0 0,0 0 0,-1-1 0,0 0 0,3-6 0,-7 12 0,0 0 0,1 0 0,-1 0 0,1 0 0,-1 0 0,0 0 0,1 0 0,-1 0 0,0 0 0,1 0 0,-1 0 0,1 0 0,-1 1 0,0-1 0,1 0 0,-1 1 0,1-1 0,-1 0 0,1 1 0,-1-1 0,1 0 0,-1 1 0,0 0 0,-6 7 0,0 0 0,0 0 0,1 1 0,0 0 0,1 0 0,0 1 0,0-1 0,1 1 0,1 0 0,-1 0 0,1 1 0,1-1 0,0 1 0,1-1 0,0 1 0,0-1 0,2 19 0,0-28 0,-1 0 0,1 1 0,0-1 0,0 0 0,0 0 0,0 0 0,0 0 0,0 0 0,0 0 0,0 0 0,0-1 0,0 1 0,1 0 0,-1 0 0,0-1 0,1 1 0,-1-1 0,0 1 0,1-1 0,-1 0 0,0 0 0,1 1 0,-1-1 0,1 0 0,-1 0 0,1 0 0,-1-1 0,0 1 0,2 0 0,45-9 0,-38 5-640,1 0 1,-1 0-1,0-1 0,0-1 0,14-11 1,-19 14 11,-1-1 0,1 0 0,-1 0 0,0 0 0,0 0 0,-1-1 1,0 1-1,1-1 0,-1 0 0,-1 0 0,1 0 0,3-11 0,-2-17-9536</inkml:trace>
</inkml:ink>
</file>

<file path=ppt/ink/ink1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5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1858,'0'0'27770,"54"29"-49903</inkml:trace>
</inkml:ink>
</file>

<file path=ppt/ink/ink1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7.3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41 5701,'3'-24'6928,"0"7"-533,-3 29 574,-2 35-5809,-2 0 0,-17 80 0,29-146-933,0 0-1,2 1 0,0 0 1,1 1-1,1 0 1,16-18-1,-19 24-124,-2 3-95,-4 2 28,0 1 0,1 0 0,0 0 0,0 0 0,1 0 1,-1 1-1,1 0 0,0 0 0,0 0 0,1 0 0,-1 1 0,1 0 1,-1 0-1,8-2 0,-12 5-26,0 0 1,0 0-1,0 0 0,0 0 1,0 1-1,0-1 0,0 0 1,0 1-1,0-1 1,0 1-1,0-1 0,0 1 1,-1 0-1,1-1 0,0 1 1,0 0-1,-1-1 0,1 1 1,0 0-1,-1 0 0,1 0 1,-1 0-1,1-1 0,-1 1 1,1 0-1,-1 0 1,0 0-1,1 0 0,-1 0 1,0 0-1,0 0 0,0 0 1,0 0-1,0 2 0,3 41 257,-3-38-234,1 11 57,0-1-40,-1 0 0,0 1 0,-1-1 0,-1 0 0,-1 0 0,-7 27 0,43-105-1913,12 0-9718,-41 56 9771,11-15-7932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9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15855,'0'0'10634,"49"-27"-9641,-16 27-833,1 0-96,1 0-1441,-2 1-2755,-2 1-4869</inkml:trace>
</inkml:ink>
</file>

<file path=ppt/ink/ink1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7.9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0 154 14798,'0'0'10271,"9"7"-9262,-7-6-980,1 2 20,1 0-1,-1-1 0,1 1 1,-1-1-1,1 0 0,0 0 1,0 0-1,0-1 1,0 1-1,0-1 0,0 0 1,0 0-1,1 0 0,-1-1 1,0 0-1,1 1 1,-1-1-1,0-1 0,0 1 1,1-1-1,-1 0 0,0 0 1,0 0-1,5-2 1,-1-1 9,0-1 1,0-1-1,-1 1 1,1-1 0,-1 0-1,0-1 1,-1 0 0,10-13-1,-13 17 104,-1 0-1,1-1 0,-1 1 1,0-1-1,0 0 1,0 0-1,0 0 0,-1 0 1,0 0-1,0 0 1,0 0-1,0 0 0,-1 0 1,1-1-1,-1 1 1,0 0-1,0 0 0,-1-1 1,1 1-1,-1 0 1,-2-7-1,2 10-132,1 0-1,-1 0 1,1 0-1,-1 0 1,0 0 0,0 0-1,0 0 1,1 0-1,-1 0 1,0 1 0,0-1-1,0 0 1,0 1-1,0-1 1,0 0 0,0 1-1,-1-1 1,1 1-1,0 0 1,0-1 0,0 1-1,0 0 1,-1 0-1,1 0 1,0 0 0,0 0-1,0 0 1,-1 0-1,1 0 1,0 0 0,0 1-1,0-1 1,-2 1-1,0 0-22,-1 0-1,1 1 0,-1-1 0,1 1 1,0 0-1,-1-1 0,1 2 0,0-1 1,-4 4-1,-5 8-10,1 0 0,1 0 0,0 1 0,1 0-1,-8 18 1,12-23 8,0 1-1,1 0 0,1 0 0,0 0 0,0 1 1,1-1-1,0 1 0,0 19 0,2-30-3,1 0-1,-1 0 1,0 0-1,1 0 1,-1 0-1,1 0 1,-1 0 0,1 0-1,-1 0 1,1 0-1,0 0 1,0 0-1,-1-1 1,1 1-1,0 0 1,0-1-1,0 1 1,0 0-1,0-1 1,0 1-1,0-1 1,0 1-1,0-1 1,0 0 0,0 1-1,0-1 1,0 0-1,0 0 1,0 0-1,0 0 1,0 0-1,0 0 1,0 0-1,1 0 1,-1 0-1,0 0 1,1-1-1,5 0 7,-1 0-1,-1 0 0,1-1 0,0 1 0,0-1 0,5-3 1,6-6-5,-1 0 1,0-1-1,-1 0 0,-1-2 1,0 1-1,-1-2 1,0 0-1,-1 0 1,-1-1-1,0-1 1,15-33-1,-33 103-155,0-29 244,2 1 0,0 0 0,2 0 0,1 0 0,0 28 0,2-52-89,0 0 0,0 0 0,0 0 0,0 0 0,0 0 0,1 0 0,-1-1 0,0 1 0,0 0 0,1 0 0,-1 0 0,0 0 0,1-1 0,-1 1 0,1 0 0,-1 0 0,1-1 0,-1 1 0,1 0 0,-1-1 0,1 1 0,0-1 0,-1 1 0,1-1 0,0 1 0,0-1 0,-1 1 0,1-1 0,0 0 0,0 1 0,1-1 0,1 0 0,-1 0 0,1 0 0,-1 0 0,1 0 0,-1-1 0,1 1 0,-1-1 0,1 0 0,-1 1 0,0-1 0,3-2 0,5-2 0,-1 0 0,0-1 0,0 0 0,11-10 0,-3-2 0,0-1 0,-2 0 0,0-1 0,14-26 0,-22 35 0,-1-1 0,0 0 0,-1 0 0,-1-1 0,1 0 0,-2 1 0,0-1 0,0-1 0,0-16 0,-27 81 0,13-26 0,-17 48 0,26-67 0,1-1 0,-1 1 0,1 0 0,1 0 0,-1 0 0,1 0 0,0 0 0,0-1 0,0 1 0,2 7 0,-1-12-65,0 0 0,0 0 0,0 0 0,-1 0 0,1 0 0,0-1 0,1 1 0,-1-1 0,0 1 0,0 0-1,0-1 1,0 0 0,0 1 0,0-1 0,1 0 0,-1 1 0,0-1 0,0 0 0,0 0 0,1 0 0,-1 0 0,0 0 0,0 0 0,1-1 0,-1 1 0,2-1 0,34-8-4478,-12-6-2435,0-5-2775</inkml:trace>
</inkml:ink>
</file>

<file path=ppt/ink/ink1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8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83 13549,'0'0'11253,"-6"11"-7959,-14 33-1079,20-44-2186,-1 1 0,1 0 0,-1 0 0,1 0 0,0 0-1,-1 0 1,1 0 0,0 0 0,0 0 0,0 0 0,-1 0-1,1 0 1,0 0 0,0 0 0,0-1 0,1 1 0,-1 0-1,0 0 1,0 0 0,0 0 0,1 0 0,-1 0 0,0 0-1,1 0 1,-1 0 0,1 0 0,-1-1 0,1 1 0,0 0-1,-1 0 1,1-1 0,0 1 0,-1 0 0,1-1 0,0 1-1,0-1 1,0 1 0,-1-1 0,1 1 0,0-1 0,0 1-1,0-1 1,0 0 0,0 0 0,0 1 0,0-1 0,0 0 0,0 0-1,0 0 1,0 0 0,0 0 0,0 0 0,0 0 0,1-1-1,4 1-5,-1-1 0,1 1 0,0-1 0,0 0-1,0-1 1,9-3 0,-9 2 1,-1-1 1,1 1-1,-1-1 1,0 0-1,0-1 1,0 1-1,-1-1 1,0 0-1,0 0 1,0 0-1,0 0 1,-1-1-1,0 1 1,0-1-1,0 0 0,-1 0 1,0 0-1,0-1 1,0 1-1,-1 0 1,0-1-1,0 1 1,-1-8-1,0 13-21,0 0-1,0-1 1,0 1-1,-1 0 0,1 0 1,0-1-1,-1 1 1,1 0-1,-1 0 1,0 0-1,1 0 1,-1-1-1,0 1 1,0 0-1,1 0 0,-1 0 1,0 1-1,0-1 1,0 0-1,0 0 1,0 0-1,-1 1 1,1-1-1,0 0 0,0 1 1,0-1-1,0 1 1,-1 0-1,1-1 1,0 1-1,-1 0 1,1 0-1,0 0 1,0 0-1,-1 0 0,1 0 1,0 0-1,-1 0 1,1 0-1,0 1 1,0-1-1,-2 1 1,-1 0-2,0 0 0,0 0 1,0 0-1,0 1 0,0-1 1,0 1-1,0 0 0,1 0 1,-1 1-1,1-1 0,-1 1 1,-3 4-1,0 3-1,0 0 0,1 1 0,0-1 0,1 1 0,-6 20 0,8-25 0,2 0 0,-1 0 0,1 0 0,0 0 0,0 0 0,0 1 0,1-1 0,0 0 0,0 0 0,1 0 0,0 0 0,0 1 0,2 5 0,-1-9-86,0 0 1,0-1-1,0 0 0,0 1 1,1-1-1,-1 0 0,1 0 1,0 0-1,-1-1 1,1 1-1,0-1 0,0 1 1,0-1-1,0 0 0,0 0 1,0 0-1,0-1 0,0 1 1,1-1-1,-1 1 0,0-1 1,6-1-1,3 2-1051,0-2 0,0 1 0,1-2 0,20-4 0,6-10-8088</inkml:trace>
</inkml:ink>
</file>

<file path=ppt/ink/ink1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8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14253,'0'0'14286,"0"64"-13613,0-16-225,0 3-320,0-1-96,0-5 0,6-5-64,-1-8-96,-3-10-384,2-9-385,-1-11-1281,-3-13-6663,-9-15-3298</inkml:trace>
</inkml:ink>
</file>

<file path=ppt/ink/ink1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9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87 12396,'0'0'4345,"5"-9"-1051,-4 4-2995,1 1 1,-1 0-1,1 0 1,1 0-1,-1 0 0,1 0 1,-1 0-1,1 1 1,0-1-1,0 1 0,0 0 1,1 0-1,-1 0 1,1 0-1,0 1 1,0-1-1,0 1 0,0 0 1,0 0-1,0 0 1,1 1-1,5-2 0,0 1-48,1 1-1,-1 0 0,1 0 0,-1 1 0,1 0 0,0 1 1,-1 0-1,1 1 0,-1 0 0,20 7 0,-27-8-246,1 1 0,-1 0 0,1 0 0,-1 0 0,1 0 0,-1 0 0,0 1 0,0 0 0,0 0 0,-1 0-1,1 0 1,-1 0 0,1 0 0,-1 0 0,0 1 0,0-1 0,-1 1 0,1 0 0,-1 0 0,0-1 0,0 1 0,0 0 0,0 0-1,0 0 1,-1 0 0,0 0 0,0 0 0,0 0 0,0 0 0,-1 0 0,-1 6 0,-1 1 75,0-1 1,-1 0-1,0 0 1,-1 0-1,0 0 1,0-1-1,-1 0 0,-12 14 1,12-15 60,0-1 1,0 1 0,1 1-1,0-1 1,0 1-1,1-1 1,0 1 0,1 1-1,0-1 1,0 0 0,-1 11-1,4-19-135,0 1 0,0-1 0,0 0-1,0 0 1,0 1 0,0-1 0,1 0 0,-1 0-1,0 1 1,1-1 0,-1 0 0,1 0 0,-1 0-1,1 0 1,0 0 0,0 0 0,-1 0 0,1 0-1,0 0 1,0 0 0,0 0 0,0 0 0,0-1-1,0 1 1,0 0 0,2 0 0,1 1-28,1 0 0,-1-1 0,1 0 0,-1 1 0,1-2 0,0 1 0,7 0 0,5-1-525,0-1-1,0-1 1,23-4 0,-25 2-794,-1-1 1,28-12 0,24-21-6839,-28 9-441</inkml:trace>
</inkml:ink>
</file>

<file path=ppt/ink/ink1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9.7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129 147 7143,'0'0'16629,"10"-7"-15908,1 1-529,56-38 980,-62 40-681,-1 1 0,1-1-1,-1 0 1,-1-1 0,1 1-1,-1 0 1,5-9 0,-7 12-464,-1 0-1,1 1 1,-1-1 0,1 0 0,-1 0 0,0 0 0,0 0-1,1 0 1,-1 0 0,0 0 0,0 0 0,0 0-1,0 0 1,0 0 0,0 0 0,0 0 0,-1 0 0,1 0-1,0 0 1,0 0 0,-1 1 0,1-1 0,-1 0-1,1 0 1,-1 0 0,1 0 0,-1 0 0,1 1 0,-1-1-1,0 0 1,-1-1 0,-1 0 71,0 1 0,0-1 1,0 0-1,-1 1 0,1-1 0,0 1 1,-1 0-1,1 0 0,-5 0 0,-8-1 188,0 1 0,1 0 0,-20 2 0,28 0-286,0 0 0,1 0 0,-1 1 0,1 0 0,-1 1 0,1-1 0,0 1 0,0 1 0,0-1 0,0 1 0,1 0 0,-1 0 0,1 0 0,-6 7 0,8-8 0,0 0 0,0 1 0,0-1 0,1 1 0,-1 0 0,1 0 0,0 0 0,0 0 0,0 0 0,1 0 0,-1 1 0,1-1 0,0 0 0,0 1 0,1-1 0,-1 1 0,1-1 0,0 1 0,0-1 0,1 1 0,-1-1 0,3 7 0,-2-7 0,1-1 0,0 0 0,0 0 0,0 0 0,0 0 0,1 0 0,-1 0 0,1-1 0,0 1 0,0-1 0,0 0 0,0 0 0,0 0 0,0 0 0,0 0 0,1-1 0,-1 0 0,1 1 0,-1-1 0,1 0 0,-1-1 0,5 1 0,12 3 0,0-2 0,32 1 0,-50-3 0,24 1-742,-18 0-151,0-1 0,0 1 1,0-1-1,1 0 0,-1-1 0,0 0 1,0 0-1,0-1 0,-1 0 0,1 0 1,0-1-1,8-4 0,3-8-7707</inkml:trace>
</inkml:ink>
</file>

<file path=ppt/ink/ink1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30.1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1 18097,'0'0'2781,"-10"2"102,4-1-2622,-1 0 0,1 1 0,0 0 0,0 1 1,0-1-1,1 1 0,-1 0 0,1 1 0,-1-1 0,1 1 0,0 0 0,0 0 0,1 1 0,-1-1 0,1 1 0,0 0 0,0 0 0,1 1 1,-1-1-1,-3 10 0,-14 37 667,20-49-810,0 1 0,0-1 0,0 0 1,0 1-1,1-1 0,0 1 1,0-1-1,0 1 0,0-1 0,0 1 1,1-1-1,-1 1 0,2 4 0,-1-7-94,0-1 0,-1 1 0,1 0 0,0 0 0,0-1 0,0 1 0,0 0 0,0-1 0,0 1 0,0-1 0,0 0 0,0 1 0,0-1 0,0 0 0,0 1-1,0-1 1,0 0 0,0 0 0,1 0 0,-1 0 0,0 0 0,0 0 0,0 0 0,0-1 0,0 1 0,2-1 0,30-9 221,-15-1-239,-1 0-1,-1 0 1,0-2 0,-1 0 0,0-1-1,23-28 1,4-2-115,-41 47 25,-1 0 0,1 0 0,-1 1 0,1-1 0,-1 0 1,0 0-1,0 0 0,0 1 0,-2 5 0,-18 165 335,12-91-16,-3-1 0,-22 82 0,30-155-235,0 0 0,0 0 0,-1 0 0,-9 15 0,12-23 0,1 1 0,-1-1 0,0 0 0,1 0 0,-1 0 0,0 1 0,0-1 0,0 0 0,0 0 0,0 0 0,0-1 0,0 1 0,-1 0 0,1 0 0,0-1 0,0 1 0,-1 0 0,1-1 0,0 1 0,-1-1 0,1 0 0,0 1 0,-1-1 0,1 0 0,-1 0 0,1 0 0,-1 0 0,1 0 0,0 0 0,-1 0 0,1-1 0,-1 1 0,1 0 0,0-1 0,-1 1 0,1-1 0,0 0 0,0 1 0,-1-1 0,1 0 0,0 0 0,0 1 0,-1-3 0,-3-2 0,1 0 0,-1-1 0,2 1 0,-1-1 0,0 0 0,1-1 0,0 1 0,1 0 0,-1-1 0,1 0 0,1 1 0,-1-1 0,0-9 0,-2-17 0,0-45 0,4 73 0,0-7-486,0 0 0,0 0 1,2 0-1,-1 0 0,1 0 0,1 0 0,0 0 1,7-15-1,-6 19-235,1-1 1,0 1-1,1 0 0,0 0 0,0 1 1,0 0-1,1 0 0,0 0 1,1 1-1,15-10 0,5-2-7542</inkml:trace>
</inkml:ink>
</file>

<file path=ppt/ink/ink1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30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57 480 15022,'0'0'16950,"7"-2"-16283,0-2-649,0 0-1,-1 0 1,1 0 0,-1 0 0,0-1 0,0 0-1,-1 0 1,10-12 0,-12 13-20,0 0 0,0 0 0,0 0 0,0-1 1,-1 1-1,0-1 0,0 0 0,0 0 0,0 1 0,-1-1 0,0 0 0,0 0 1,0 0-1,-1 0 0,0 0 0,0-8 0,0 12 2,-1 1 0,1-1 0,0 0 0,-1 1 0,1-1 0,-1 1 0,1-1 0,-1 1 0,1-1 0,-1 1 0,1-1 0,-1 1 0,1-1 0,-1 1 0,1 0 0,-1-1 0,0 1 0,1 0 0,-1 0 0,0-1 0,1 1 0,-1 0 0,0 0 0,1 0 0,-1 0 0,0 0 0,0 0 0,1 0 0,-1 0 0,0 0 0,1 0 0,-1 0 0,0 0 0,1 1 0,-1-1 0,0 0 0,1 0 0,-1 1 0,0-1 0,1 1 0,-1 0 0,-28 14 0,17-3 0,1 0 0,1 1 0,0 0 0,1 1 0,-12 23 0,16-28 0,0 1 0,1 0 0,0 0 0,1 0 0,0 1 0,1-1 0,0 1 0,1-1 0,0 18 0,1-27 0,0 1 0,0-1 0,0 0 0,0 1 0,1-1 0,-1 0 0,1 0 0,-1 1 0,1-1 0,-1 0 0,1 0 0,0 0 0,-1 0 0,1 0 0,0 0 0,0 0 0,0 0 0,0 0 0,0 0 0,0 0 0,0-1 0,0 1 0,0 0 0,1 0 0,2 0 0,-1 0 0,0 0 0,1 0 0,-1 0 0,1-1 0,0 1 0,-1-1 0,8-1 0,-2 1 0,1-2 0,-1 1 0,0-1 0,0-1 0,0 1 0,12-6 0,-3-3 0,0 0 0,0-1 0,-1-1 0,-1-1 0,0 0 0,-1-1 0,0-1 0,-1 0 0,-1-1 0,-1-1 0,0 0 0,-1 0 0,13-33 0,-10 19 0,-3-1 0,0-1 0,-2 0 0,-2-1 0,-1 0 0,-1 0 0,-1-53 0,-4 88 0,0-1 0,1 1 0,-1 0 0,0-1 0,0 1 0,-1-1 0,1 1 0,0-1 0,0 1 0,0 0 0,0-1 0,0 1 0,0-1 0,0 1 0,-1 0 0,1-1 0,0 1 0,0 0 0,-1-1 0,1 1 0,0 0 0,0-1 0,-1 1 0,1 0 0,0 0 0,-1-1 0,1 1 0,0 0 0,-1 0 0,1 0 0,-1-1 0,1 1 0,0 0 0,-1 0 0,1 0 0,-1 0 0,1 0 0,-1 0 0,1 0 0,0 0 0,-1 0 0,1 0 0,-1 0 0,1 0 0,0 0 0,-1 0 0,1 0 0,-1 0 0,1 1 0,0-1 0,-1 0 0,1 0 0,-1 0 0,1 1 0,0-1 0,-1 0 0,1 0 0,0 1 0,0-1 0,-1 0 0,1 1 0,0-1 0,0 0 0,-1 1 0,-22 21 0,8 3 0,0 1 0,2 0 0,1 1 0,1 0 0,1 1 0,2 0 0,0 1 0,2 0 0,1 0 0,2 0 0,0 37 0,2-63 0,1 1 0,0-1 0,0 1 0,1-1 0,-1 0 0,1 1 0,-1-1 0,1 1 0,0-1 0,0 0 0,1 0 0,-1 1 0,1-1 0,0 0 0,-1 0 0,1-1 0,5 6 0,-3-5 0,-1-1 0,1 0 0,0 0 0,0 0 0,1 0 0,-1-1 0,0 1 0,0-1 0,1 0 0,-1-1 0,1 1 0,-1-1 0,7 0 0,3 0-341,0 0 1,1-1-1,15-3 0,-16 1-822,0-1 0,0 0-1,14-7 1,22-12-5985</inkml:trace>
</inkml:ink>
</file>

<file path=ppt/ink/ink1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34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101 355 6342,'0'0'7271,"2"-9"-4399,2-3-1922,-2 8-475,0-1 0,-1 0 1,1 0-1,-1 0 0,-1 0 0,1 0 0,0-9 0,-1 13-358,-1 0 0,1 0 0,0 0 0,0 1 0,0-1 0,0 0 0,-1 0 0,1 1 0,0-1 0,-1 0 0,1 0 0,-1 1 0,1-1 0,-1 0 0,1 1 0,-1-1 0,1 1 0,-1-1 0,0 1 0,1-1 0,-1 1 0,0-1 0,1 1 0,-1 0 0,0-1 0,0 1 0,1 0 0,-1-1 0,0 1 0,0 0 0,0 0 0,1 0 0,-1 0 0,0 0 0,0 0 0,0 0 0,1 0 0,-1 0 0,0 0 0,0 0 0,0 1 0,0-1 0,-3 1-23,1 0 1,0-1 0,0 1 0,0 0 0,0 1 0,0-1 0,0 0 0,0 1 0,0 0 0,-2 2 0,-1 2-8,1 0 0,0 1 0,1-1 0,0 1 0,0 0 0,0 0 0,1 1 0,0-1 0,0 1 0,1 0-1,-3 14 1,2-3 188,1 1-1,1-1 0,1 34 1,0-50-258,0-1 0,1 1 0,-1 0-1,0-1 1,1 1 0,-1-1 0,1 1 0,0-1 0,0 0 0,0 1 0,0-1-1,0 0 1,0 1 0,1-1 0,-1 0 0,1 0 0,0 0 0,-1 0 0,1-1 0,0 1-1,0 0 1,0-1 0,0 1 0,1-1 0,-1 0 0,4 2 0,-3-2-4,1 0 0,-1-1 0,0 0 0,0 0 0,1 0 0,-1 0 1,0 0-1,1-1 0,-1 1 0,0-1 0,0 0 0,0 0 0,0 0 0,0 0 1,0-1-1,0 1 0,0-1 0,0 0 0,-1 0 0,5-3 0,5-6 98,0-1-1,-1 0 1,-1-1-1,0 0 1,0 0-1,-1-1 1,-1 0 0,0-1-1,-1 0 1,-1 0-1,-1 0 1,0-1-1,0 0 1,-2 0-1,0 0 1,1-24-1,-17 78-131,7-5 68,2 0-1,1 1 1,2 61 0,1-93-41,0 0 1,0 0-1,0 1 1,1-1-1,-1 0 1,0-1-1,1 1 1,0 0-1,-1 0 1,1 0 0,0 0-1,0 0 1,0 0-1,1 2 1,-1-4 0,0 1 1,-1-1 0,1 1-1,0-1 1,-1 1 0,1-1-1,0 0 1,0 1 0,0-1-1,-1 0 1,1 0-1,0 1 1,0-1 0,0 0-1,-1 0 1,1 0 0,0 0-1,0 0 1,0 0 0,0 0-1,-1 0 1,1-1 0,1 1-1,2-2 15,0 0-1,0 0 1,0 0-1,0-1 1,-1 1-1,1-1 1,-1 0-1,0 0 1,0 0-1,0 0 1,3-6-1,9-13-21,0 0 0,-2-1 0,12-30 0,-19 39 0,-1 0 0,0-1 0,-1 1 0,0-1 0,-1 0 0,1-25 0,-19 259 0,15-219 0,0 1 0,0-1 0,0 0 0,0 1 0,0-1 0,0 0 0,0 1 0,0-1 0,0 1 0,0-1 0,0 0 0,0 1 0,0-1 0,0 0 0,0 1 0,0-1 0,1 0 0,-1 1 0,0-1 0,0 0 0,0 1 0,1-1 0,-1 0 0,0 1 0,0-1 0,1 0 0,-1 0 0,0 1 0,1-1 0,-1 0 0,0 0 0,1 0 0,-1 1 0,0-1 0,1 0 0,-1 0 0,0 0 0,1 0 0,-1 0 0,0 0 0,1 0 0,0 0 0,19-10 0,15-23 0,-7-4 0,-1-1 0,43-80 0,-43 69 0,-22 99-107,-7-1 113,1-29 19,0 0 1,1 1-1,5 28 0,-5-49-25,0 1 0,0-1 0,0 1 0,0-1 0,0 1 0,0-1 0,0 1 0,0-1 0,0 1 0,1-1 0,-1 0 0,0 1 0,0-1 0,0 1 0,1-1 0,-1 0 0,0 1 0,1-1 0,-1 0 0,0 1 0,1-1 0,-1 0 0,0 1 0,1-1 0,-1 0 0,0 0 0,1 0 0,-1 1 0,1-1 0,-1 0 0,1 0 0,-1 0 0,1 0 0,-1 0 0,0 0 0,1 0 0,-1 0 0,1 0 0,18-11 0,11-26 0,-13 8 0,-1-1 0,-1 0 0,-2-1 0,-1-1 0,-2 0 0,-1-1 0,-1 0 0,-2 0 0,3-54 0,-15 97 0,-1 15 0,-3 19 0,3 1 0,1 0 0,2-1 0,3 2 0,7 86 0,0-109 0,1-1 0,1 0 0,1 0 0,1-1 0,21 34 0,-15-27 0,-1 0 0,12 34 0,-23-52 0,-1-1 0,0 1 0,-1-1 0,0 1 0,0 0 0,-1 0 0,0 0 0,-1 10 0,0-20 0,0 0 0,-1 1 0,1-1 0,0 0 0,0 0 0,0 1 0,0-1 0,0 0 0,-1 0 0,1 1 0,0-1 0,0 0 0,0 0 0,-1 0 0,1 1 0,0-1 0,0 0 0,-1 0 0,1 0 0,0 0 0,0 0 0,-1 0 0,1 0 0,0 1 0,-1-1 0,1 0 0,0 0 0,-1 0 0,1 0 0,0 0 0,0 0 0,-1 0 0,1 0 0,0-1 0,-1 1 0,1 0 0,0 0 0,0 0 0,-1 0 0,1 0 0,0 0 0,0 0 0,-1-1 0,1 1 0,0 0 0,0 0 0,0 0 0,-1-1 0,1 1 0,0 0 0,0 0 0,0-1 0,-1 1 0,1 0 0,0 0 0,0-1 0,0 1 0,0 0 0,0 0 0,0-1 0,-14-15 0,-7-30 0,1-1 0,-22-79 0,22 60 0,16 56 0,1 0 0,1 0 0,-1 0 0,2-1 0,-1 1 0,1-14 0,1 23-81,0 0-1,1 0 1,-1 1 0,0-1 0,0 0-1,1 1 1,-1-1 0,0 0 0,1 1-1,-1-1 1,1 0 0,-1 1 0,0-1-1,1 1 1,0-1 0,-1 1 0,1-1-1,-1 1 1,1-1 0,0 1 0,-1-1-1,1 1 1,0 0 0,-1-1 0,1 1-1,0 0 1,-1 0 0,1 0 0,0-1-1,1 1 1,27-1-5308,-20 1 3394,9-1-5206</inkml:trace>
</inkml:ink>
</file>

<file path=ppt/ink/ink1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35.7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106 246 6054,'1'-2'1122,"-1"1"0,0-1-1,1 0 1,-1 0 0,0 0 0,0 0 0,0 0 0,0 0 0,0 0 0,-1 0 0,1 0 0,0 0 0,-2-4 0,1 6-884,1-1 1,0 1-1,-1-1 1,1 1 0,-1-1-1,1 1 1,-1 0 0,1-1-1,-1 1 1,1-1-1,-1 1 1,1 0 0,-1 0-1,0-1 1,1 1-1,-1 0 1,1 0 0,-1 0-1,0 0 1,1-1-1,-1 1 1,0 0 0,1 0-1,-1 0 1,0 0-1,1 1 1,-2-1 0,-1 1-120,0 0 0,0 0 0,0 1 0,0-1 1,0 1-1,0 0 0,1 0 0,-1 0 0,1 0 1,-1 0-1,1 0 0,0 1 0,0-1 0,0 1 1,-2 3-1,-3 5-42,1 0 0,1 0 0,0 1 0,0 0 1,1 0-1,1 0 0,0 0 0,1 1 0,0-1 0,0 15 1,2-27-76,-1 0 1,1 1-1,0-1 1,1 0 0,-1 0-1,0 0 1,0 1-1,0-1 1,0 0-1,0 0 1,0 0 0,0 1-1,0-1 1,0 0-1,0 0 1,0 0 0,0 1-1,1-1 1,-1 0-1,0 0 1,0 0 0,0 0-1,0 0 1,0 1-1,1-1 1,-1 0 0,0 0-1,0 0 1,0 0-1,1 0 1,-1 0 0,0 0-1,0 0 1,0 0-1,1 0 1,-1 0 0,0 0-1,0 0 1,0 0-1,1 0 1,-1 0 0,0 0-1,0 0 1,0 0-1,1 0 1,13-6 59,9-9 7,-19 11-56,2-3-53,2 1 0,-1 0 0,1 0 0,13-7 0,-19 12 31,-1 0 1,0 1-1,1-1 1,-1 0-1,1 1 1,-1-1-1,1 1 1,-1 0-1,1-1 1,-1 1-1,1 0 1,-1 0-1,1 0 1,-1 0-1,1 0 1,-1 1-1,1-1 1,-1 0-1,1 1 1,-1-1-1,1 1 1,-1-1-1,0 1 1,1 0-1,-1-1 1,0 1-1,1 0 1,-1 0-1,0 0 1,0 0 0,0 0-1,0 0 1,0 1-1,0-1 1,0 0-1,1 3 1,5 9-8,-1 0 1,0 1 0,-1 0-1,-1 1 1,0-1 0,2 20 0,-1 5 140,0 46 1,-4-57 4,-2 61 794,0-83-876,0 0 0,0 0 0,-1 0-1,1 0 1,-1 0 0,0-1 0,-1 1 0,0 0 0,0-1-1,0 0 1,0 0 0,-5 5 0,8-9-48,-1 0 0,1 0 0,-1 0 0,1-1 0,-1 1 0,0 0 0,1 0 0,-1-1 0,0 1 0,0 0 0,1-1 0,-1 1 0,0-1 0,0 1 0,0-1 0,0 1 0,0-1 0,0 0 0,0 1 0,0-1 0,0 0 0,0 0 0,0 0 0,0 1 0,0-1 0,0 0 0,0 0 0,0-1 0,0 1 0,0 0 0,0 0 0,0 0 0,0-1 0,1 1 0,-1 0 0,0-1 0,0 1 0,0-1 0,0 1 0,0-1 0,1 0 0,-1 1 0,0-1 0,0 0 0,1 0 0,-1 1 0,0-1 0,1 0 0,-1 0 0,1 0 0,-1 0 0,1 1 0,0-1 0,-1 0 0,1 0 0,-1-2 0,-2-5 0,1 0 0,0 0 0,0 0 0,0 0 0,0-12 0,1 3 0,2 0 0,0-1 0,1 1 0,1 0 0,0 0 0,1 0 0,1 0 0,0 1 0,2 0 0,11-23 0,-4 15 0,1 0 0,1 0 0,1 1 0,1 1 0,34-32 0,-52 54 0,0 0 0,0 0 0,0 0 0,0 1 0,-1-1 0,1 0 0,0 0 0,0 0 0,0 0 0,0 0 0,0 0 0,0 1 0,0-1 0,0 0 0,0 0 0,0 0 0,0 0 0,0 0 0,0 1 0,0-1 0,0 0 0,1 0 0,-1 0 0,0 0 0,0 0 0,0 0 0,0 0 0,0 1 0,0-1 0,0 0 0,0 0 0,0 0 0,0 0 0,1 0 0,-1 0 0,0 0 0,0 0 0,0 0 0,0 0 0,0 1 0,0-1 0,0 0 0,1 0 0,-1 0 0,0 0 0,0 0 0,0 0 0,0 0 0,0 0 0,0 0 0,1 0 0,-1 0 0,0 0 0,0 0 0,0 0 0,0 0 0,0 0 0,1-1 0,-1 1 0,0 0 0,-3 12 0,-21 28 0,19-34 0,1 1 0,0-1 0,0 1 0,1 0 0,-1 0 0,-3 14 0,27-30 0,-10-1 0,0 0 0,-1-1 0,0 0 0,-1-1 0,0 0 0,-1 0 0,10-21 0,12-21 0,-29 54 0,0 0 0,0 0 0,0-1 0,0 1 0,0 0 0,0 0 0,1-1 0,-1 1 0,0 0 0,0 0 0,0-1 0,1 1 0,-1 0 0,0 0 0,0 0 0,1-1 0,-1 1 0,0 0 0,0 0 0,1 0 0,-1 0 0,0 0 0,0 0 0,1 0 0,-1 0 0,0 0 0,1-1 0,-1 1 0,0 0 0,1 0 0,-1 0 0,0 1 0,0-1 0,1 0 0,0 0 0,7 11 0,5 28 0,-9-26 0,-3-10 0,0 0 0,0 0 0,0 0 0,0 0 0,1-1 0,0 1 0,-1 0 0,1-1 0,0 1 0,0-1 0,0 0 0,1 0 0,-1 0 0,0 0 0,1 0 0,0 0 0,-1-1 0,1 1 0,0-1 0,0 1 0,0-1 0,0 0 0,0 0 0,4 0 0,-3-1 0,0 0 0,0-1 0,0 1 0,0-1 0,0 0 0,0 0 0,0 0 0,0-1 0,0 1 0,-1-1 0,1 0 0,-1 0 0,1 0 0,-1-1 0,0 1 0,0-1 0,0 0 0,3-3 0,11-12-311,-2 2-1169,-1 1 1,2 1 0,17-13-1,-27 23 1131,1 0-1,-1 1 1,1-1-1,0 1 1,0 0-1,0 1 0,1 0 1,-1 0-1,1 1 1,-1 0-1,1 0 1,8 0-1,-11-1 535,0 1 0,0-2 1,-1 1-1,1 0 0,-1-1 0,1 0 0,-1 0 0,0 0 1,0-1-1,-1 1 0,1-1 0,0 0 0,-1 0 0,0 0 1,0-1-1,-1 1 0,1-1 0,3-7 0,-25 53 4404,15-34-4391,1 0 0,-1 1 0,1-1 0,0 1-1,-2 10 1,6 14 191,-1-32-368,0 1 1,1 0-1,-1 0 0,0-1 1,1 1-1,-1 0 0,1-1 1,-1 1-1,1 0 0,-1-1 1,1 1-1,-1-1 0,1 1 1,-1-1-1,1 1 0,0-1 1,-1 0-1,1 1 0,0-1 1,0 0-1,-1 1 0,2-1 1,1 0 8,-1 0 0,1 0 0,0-1 0,-1 1 0,1-1 0,-1 0-1,1 0 1,-1 0 0,0 0 0,1 0 0,-1 0 0,0 0 0,0-1 0,0 1 0,0-1 0,0 0 0,0 0 0,0 0 0,1-2 0,19-22-30,-2-1 0,-2-1 0,0-1 0,-2 0 0,-1-1 0,-1-1 0,14-48 0,-37 146 0,6-53-378,1 0 0,0-1-1,1 1 1,1 20 0,0-31 221,0-1 1,0 0 0,0 0-1,0 1 1,1-1-1,-1 0 1,1 0 0,-1 0-1,1 0 1,0 0-1,0 0 1,0 0 0,0 0-1,0 0 1,0 0-1,1 0 1,-1 0 0,1-1-1,-1 1 1,1-1-1,-1 1 1,1-1 0,0 1-1,0-1 1,0 0-1,0 0 1,0 0-1,0 0 1,0 0 0,0-1-1,0 1 1,0 0-1,0-1 1,1 0 0,3 1-1,12-1-9233</inkml:trace>
</inkml:ink>
</file>

<file path=ppt/ink/ink1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36.6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81 210 7687,'8'-9'8591,"-13"7"-2028,-7 5-2733,0 5-3441,6-2-186,0 1 0,1 0 0,-1 0 0,2 0 0,-1 0-1,1 1 1,0 0 0,0 0 0,1 0 0,0 0 0,1 1 0,0-1-1,0 1 1,1 0 0,0-1 0,0 10 0,1-17-199,0-1 0,0 1 0,0-1 0,1 1 0,-1-1 0,0 1 0,0-1 0,0 1 0,1-1 0,-1 0 0,0 1 0,1-1 0,-1 1 1,0-1-1,1 0 0,-1 1 0,1-1 0,-1 0 0,0 1 0,1-1 0,-1 0 0,1 0 0,-1 1 0,1-1 0,-1 0 0,1 0 0,-1 0 0,1 0 0,-1 0 0,1 0 0,-1 0 0,1 0 0,0 0 1,-1 0-1,1 0 0,-1 0 0,1 0 0,-1 0 0,1 0 0,-1 0 0,1-1 0,-1 1 0,1 0 0,-1 0 0,0-1 0,1 1 0,25-14 169,-6-4-48,0 0 0,-2-1 0,0-1 0,29-43 0,-17 16-69,31-68 0,-50 88-18,-4 8 1,-8 35-26,-11 41 118,4-20 56,1 0 1,1 0-1,3 0 1,1 51-1,1-86-187,1-1 0,0 0 0,0 0 0,0 1 0,0-1 0,0 0 0,0 1 0,1-1 0,-1 0 0,0 0 0,1 1 0,-1-1 0,1 0 0,-1 0 0,1 0 0,-1 0 0,1 0 0,0 0 0,0 1 0,-1-1 0,1-1 0,0 1 0,0 0 0,0 0 0,0 0 0,0 0 0,0-1 0,0 1 0,1 0 0,-1-1 0,0 1 0,0-1 0,0 0 0,1 1 0,-1-1 0,0 0 0,0 0 0,1 0 0,-1 1 0,0-1 0,1-1 0,-1 1 0,0 0 0,0 0 0,1 0 0,-1-1 0,1 1 0,4-2 0,-1-1 0,1 1 0,-1-1 0,0 1 0,0-2 0,0 1 0,0 0 0,-1-1 0,5-5 0,2-3 0,0 0 0,-1 0 0,-1-1 0,0-1 0,-1 0 0,0 0 0,-1 0 0,-1-1 0,0 0 0,-1 0 0,-1-1 0,0 1 0,-1-1 0,-1 0 0,1-22 0,-3 38 0,0-1 0,0 1 0,0-1 0,1 1 0,-1 0 0,0-1 0,0 1 0,0-1 0,0 1 0,0-1 0,0 1 0,0-1 0,0 1 0,0-1 0,0 1 0,-1-1 0,1 1 0,0 0 0,0-1 0,0 1 0,-1-1 0,1 1 0,0-1 0,0 1 0,-1 0 0,1-1 0,0 1 0,-1 0 0,1-1 0,0 1 0,-1 0 0,1-1 0,0 1 0,-1 0 0,1 0 0,-1 0 0,1-1 0,-1 1 0,1 0 0,0 0 0,-1 0 0,1 0 0,-1 0 0,1 0 0,-1 0 0,1 0 0,-1 0 0,1 0 0,-1 0 0,1 0 0,-1 0 0,1 0 0,-1 0 0,1 0 0,0 1 0,-1-1 0,1 0 0,-1 0 0,1 0 0,0 1 0,-1-1 0,0 1 0,-22 22 0,11-1 0,0 1 0,-13 38 0,22-51 0,0 1 0,0-1 0,0 1 0,2 0 0,-1 0 0,1 0 0,1 0 0,1 17 0,-1-28 0,1 1 0,-1 0 0,0 0 0,1-1 0,-1 1 0,1 0 0,0-1 0,-1 1 0,1-1 0,-1 1 0,1 0 0,0-1 0,0 0 0,-1 1 0,1-1 0,0 1 0,0-1 0,-1 0 0,1 1 0,0-1 0,0 0 0,0 0 0,0 0 0,0 0 0,-1 0 0,1 0 0,0 0 0,0 0 0,0 0 0,0 0 0,-1 0 0,1 0 0,0-1 0,0 1 0,0 0 0,0-1 0,-1 1 0,1 0 0,0-1 0,0 0 0,33-17 0,-24 11 0,-1-1 0,-1-1 0,0 0 0,0 0 0,0 0 0,-1-1 0,0 0 0,-1-1 0,9-20 0,-24 36 0,-4 10 0,-4 15-1825,14-22 700,-1-1-1,1 1 1,1 0 0,-1 0 0,1 0-1,1 0 1,-1 0 0,1 10-1,1-11-5723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1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123 233 12043,'-6'-24'8412,"-9"3"-3779,13 19-4461,0 0-1,0 0 0,-1 0 0,1 1 0,0-1 0,-1 1 0,1-1 0,-1 1 0,1 0 1,-1 0-1,0 0 0,1 0 0,-1 0 0,0 1 0,0-1 0,0 1 0,0 0 0,1 0 1,-1 0-1,0 0 0,0 0 0,0 0 0,0 1 0,1 0 0,-5 1 0,4 0-176,1 0-1,0 0 1,0 0-1,0 1 1,0-1-1,0 0 1,0 1-1,1 0 1,-1-1 0,1 1-1,0 0 1,-1 0-1,2 0 1,-1 0-1,0 0 1,0 0-1,0 5 1,1-7 7,0 0 0,0 0 0,-1 0 0,1 0 0,0 0 0,0 0 0,0 0 0,0 0 0,0 0 0,0 0 0,0 1 1,1-1-1,-1 0 0,0 0 0,0 0 0,1 0 0,-1 0 0,1 0 0,-1 0 0,1 0 0,-1-1 0,1 1 0,0 0 0,-1 0 0,1 0 0,0 0 0,0-1 0,0 1 1,-1 0-1,1-1 0,0 1 0,0-1 0,0 1 0,0-1 0,0 1 0,0-1 0,0 0 0,0 0 0,0 1 0,0-1 0,0 0 0,1 0 0,-1 0 0,0 0 1,0 0-1,0 0 0,0 0 0,0 0 0,0-1 0,0 1 0,0 0 0,2-2 0,4-1 156,0 0 1,0-1-1,0 0 0,-1-1 1,0 1-1,0-1 1,0 0-1,0-1 0,-1 1 1,0-1-1,9-13 1,4-7 414,21-42 1,-1-21-403,-62 213-171,16-75 0,1-7 0,2 2 0,1 43 0,4-86 0,0 0 0,-1-1 0,1 1 0,0 0 0,0 0 0,0 0 0,1 0 0,-1 0 0,0 0 0,0 0 0,1 0 0,-1 0 0,0 0 0,1 0 0,-1 0 0,1 0 0,-1 0 0,1 0 0,-1-1 0,1 1 0,0 0 0,-1 0 0,1-1 0,0 1 0,-1-1 0,1 1 0,2 0 0,-2 0 0,1-1 0,-1 0 0,1 0 0,0 0 0,-1 0 0,1 0 0,0 0 0,-1-1 0,1 1 0,0-1 0,-1 1 0,1-1 0,-1 1 0,4-3 0,2-1 0,1-1 0,-1 0 0,0 0 0,0-1 0,8-8 0,9-16 0,-1-1 0,-2-1 0,27-53 0,-41 71 0,-17 66 0,5-38 0,-12 46 0,16-56 0,0 0 0,0 0 0,1 0 0,0 0 0,-1 0 0,1 0 0,1 0 0,-1 0 0,1 0 0,-1 0 0,3 7 0,-2-10 0,0-1 0,0 1 0,0 0 0,-1-1 0,1 1 0,0-1 0,0 1 0,0-1 0,0 1 0,0-1 0,0 0 0,0 1 0,0-1 0,0 0 0,1 0 0,-1 0 0,0 0 0,0 0 0,0 0 0,0 0 0,0 0 0,0 0 0,0 0 0,0-1 0,0 1 0,0 0 0,0-1 0,0 1 0,0-1 0,0 1 0,0-1 0,0 0 0,0 1 0,0-1 0,1-1 0,33-25 0,-18 10 0,-1 0 0,22-31 0,-32 39 0,0 1 0,-1-1 0,0 0 0,-1 0 0,0-1 0,0 0 0,-1 1 0,3-15 0,-26 50 0,13-9 0,1-1 0,0 1 0,1 0 0,0 0 0,2 0 0,0 1 0,1-1 0,1 1 0,1 18 0,0-35-20,0 0 0,1 0 1,-1 0-1,1 0 0,-1 0 0,1 0 1,-1 0-1,1 0 0,0 0 0,0 0 1,-1 0-1,1 0 0,0-1 0,0 1 0,0 0 1,0 0-1,0-1 0,0 1 0,0-1 1,0 1-1,0-1 0,0 1 0,1-1 1,-1 0-1,0 0 0,0 1 0,0-1 1,0 0-1,0 0 0,1 0 0,-1 0 0,0 0 1,0-1-1,0 1 0,0 0 0,2-1 1,1 1-336,0-1 0,-1 0 0,1 0 1,0 0-1,-1 0 0,1-1 0,-1 1 1,0-1-1,1 0 0,5-4 0,12-18-7695</inkml:trace>
</inkml:ink>
</file>

<file path=ppt/ink/ink1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37.2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1 168 9545,'0'0'19912,"10"-8"-18700,-4 4-1084,56-37 1074,-57 38-1146,0 1 1,0-1-1,0 1 0,0 0 0,1 0 0,-1 1 0,1 0 1,-1 0-1,1 0 0,0 0 0,-1 1 0,11 1 1,-15-1-57,0 1 0,0-1 1,0 1-1,0 0 0,-1-1 1,1 1-1,0 0 0,0 0 1,-1 0-1,1-1 1,0 1-1,-1 0 0,1 0 1,-1 0-1,0 0 0,1 0 1,-1 0-1,1 0 0,-1 0 1,0 0-1,0 1 0,0-1 1,0 0-1,0 0 0,0 2 1,0 36 23,-1-27-20,1-11-4,5 48 0,-5-49 0,0 1 0,0 0 0,0-1 0,0 1 0,1 0 0,-1-1 0,0 1 0,1-1 0,-1 1 0,0 0 0,1-1 0,-1 1 0,0-1 0,1 1 0,-1-1 0,1 1 0,-1-1 0,1 0 0,0 1 0,-1-1 0,1 0 0,-1 1 0,1-1 0,0 0 0,0 0 0,1 0 0,-1 0 0,0-1 0,0 1 0,0-1 0,1 1 0,-1-1 0,0 1 0,0-1 0,0 0 0,0 1 0,0-1 0,0 0 0,0 0 0,-1 0 0,1 0 0,0 0 0,0 0 0,0-1 0,6-8 0,0-1 0,0-1 0,-2 1 0,1-1 0,-1 0 0,-1 0 0,0 0 0,-1-1 0,0 1 0,-1-1 0,0 0 0,-1 0 0,-1 0 0,0 1 0,-3-23 0,3 35 0,0 0 0,0 0 0,0-1 0,0 1 0,0 0 0,0 0 0,0 0 0,0 0 0,0-1 0,0 1 0,0 0 0,0 0 0,0 0 0,0 0 0,0 0 0,0-1 0,0 1 0,0 0 0,0 0 0,0 0 0,0 0 0,-1 0 0,1-1 0,0 1 0,0 0 0,0 0 0,0 0 0,0 0 0,0 0 0,0 0 0,-1 0 0,1 0 0,0 0 0,0 0 0,0-1 0,0 1 0,-1 0 0,1 0 0,0 0 0,0 0 0,0 0 0,0 0 0,0 0 0,-1 0 0,1 0 0,0 0 0,0 0 0,0 0 0,0 1 0,-1-1 0,1 0 0,0 0 0,0 0 0,0 0 0,0 0 0,0 0 0,-1 0 0,1 0 0,0 0 0,0 0 0,0 1 0,0-1 0,0 0 0,0 0 0,-1 1 0,1-1 0,0 0 0,0 1 0,0-1 0,-1 0 0,1 1 0,0-1 0,0 1 0,0-1 0,0 0 0,0 1 0,0-1 0,0 0 0,0 1 0,0-1 0,0 1 0,0-1 0,0 0 0,0 1 0,0-1 0,1 1 0,-1-1 0,0 0 0,0 1 0,0-1 0,0 0 0,1 1 0,-1-1 0,0 1 0,2 0-123,0 1 0,0-1 1,0 0-1,0 0 0,0 1 0,1-1 1,-1 0-1,0-1 0,0 1 0,1 0 0,-1-1 1,0 1-1,1-1 0,3 0 0,36 0-5690,-13-4-3796</inkml:trace>
</inkml:ink>
</file>

<file path=ppt/ink/ink1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38.5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60 19955,'0'0'5221,"1"12"-3000,7 183 582,-7-103-6284,-18-323-5958,11 165 11511,7 82-1412,2 0 1,0-1-1,1 1 1,0-1-1,1 0 1,1 0 0,1-1-1,9 18 1,-12-27-458,-1 0 1,0 0 0,1-1 0,0 1-1,0-1 1,0 0 0,1 0 0,0 0-1,-1 0 1,1-1 0,7 3-1,-9-4-136,1-1 0,0 0 0,-1 0 0,1 0 0,0 0-1,0-1 1,0 0 0,-1 0 0,1 0 0,0 0 0,0 0-1,0-1 1,-1 1 0,1-1 0,0 0 0,-1 0 0,1-1-1,-1 1 1,5-3 0,-2 0 22,0 0 0,0-1 0,0 0 0,-1 0-1,0 0 1,0-1 0,0 0 0,0 1 0,-1-2 0,0 1 0,0 0-1,-1-1 1,0 0 0,0 0 0,3-11 0,-3 9 35,0 0 0,-1-1 0,0 1 0,-1-1 0,0 1 0,0-1 0,-1 0 0,-1 1 0,1-1 0,-1 1 0,-5-18 0,6 26-123,0-1 0,-1 1 0,1-1 0,-1 0 0,0 1-1,1-1 1,-1 1 0,0 0 0,0-1 0,0 1 0,0 0 0,0-1 0,0 1 0,-1 0 0,1 0 0,0 0 0,0 0 0,-1 0 0,1 0 0,-1 0 0,1 1 0,-1-1 0,1 1 0,-1-1 0,1 1 0,-1-1 0,0 1 0,1 0 0,-1-1 0,1 1 0,-4 0 0,3 1-9,0 0 1,0-1-1,0 1 1,0 0-1,0 0 1,0 0-1,0 0 1,0 0-1,1 0 1,-1 0-1,0 1 1,1-1-1,-1 1 0,1-1 1,0 1-1,-1 0 1,1-1-1,0 1 1,0 0-1,0 0 1,0 0-1,0 0 1,0 4-1,-1-3-17,2 1 0,-1-1 0,0 1 0,1-1 1,-1 1-1,1-1 0,0 1 0,0-1 0,1 1 0,-1 0 0,1-1 0,0 1 0,0-1 0,0 0 0,0 1 0,3 4 1,1 0-251,0-1 1,0 0 0,1 0 0,0-1-1,7 7 1,-5-6 93,-1 0 0,1 1 0,-2 0 1,11 16-1,-9-9 211,-3-5-58,0-1 1,0 0-1,1 0 1,0 0-1,11 11 1,-16-19 48,0 0 1,0 0 0,0 0 0,0-1 0,0 1 0,1 0 0,-1 0 0,0-1-1,1 1 1,-1-1 0,0 1 0,1-1 0,-1 1 0,1-1 0,-1 0 0,1 0-1,-1 0 1,3 0 0,-2 0 47,0-1 1,0 0-1,0 0 0,0 0 0,0 0 1,-1 0-1,1 0 0,0 0 0,0-1 1,-1 1-1,1-1 0,-1 1 0,0-1 0,1 1 1,-1-1-1,0 0 0,1-2 0,8-13 271,-1-1-1,0 1 1,-2-2-1,0 1 0,-1-1 1,6-34-1,-13 74-339,0-8 0,1 1 0,0-1 0,1 1 0,1-1 0,3 19 0,-4-30 0,-1-1 0,1 1 0,0 0 0,0 0 0,0 0 0,0 0 0,0 0 0,0-1 0,0 1 0,0-1 0,1 1 0,-1-1 0,0 1 0,1-1 0,0 0 0,-1 1 0,1-1 0,0 0 0,-1 0 0,1 0 0,0-1 0,0 1 0,0 0 0,0-1 0,0 1 0,0-1 0,0 1 0,0-1 0,0 0 0,0 0 0,0 0 0,0 0 0,0-1 0,0 1 0,0 0 0,0-1 0,0 1 0,0-1 0,0 0 0,0 0 0,0 1 0,-1-1 0,3-2 0,2 0 0,-1 0 0,1 0 0,-1-1 0,0 0 0,-1 0 0,1 0 0,-1-1 0,1 1 0,-1-1 0,0 0 0,-1 0 0,0-1 0,1 1 0,-2-1 0,5-11 0,-2 5 0,-1-1 0,0 1 0,-1-1 0,-1 0 0,0-1 0,0-19 0,-3 51-418,-1-4-527,2 0-1,-1 0 1,3 16-1,-2-28 757,0 0 0,0 1 1,1-1-1,-1 0 0,1 0 0,-1 0 0,1 0 0,0 0 0,-1 0 0,1 0 0,0 0 0,1 0 0,-1 0 0,0 0 0,0-1 1,1 1-1,-1 0 0,1-1 0,-1 1 0,1-1 0,0 0 0,0 1 0,-1-1 0,1 0 0,0 0 0,0 0 0,0 0 0,2 0 1,7 0-7334</inkml:trace>
</inkml:ink>
</file>

<file path=ppt/ink/ink1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39.5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15246,'0'-23'8702,"9"45"-3970,-3-4-5353,41 152 2896,0 0-963,-46-169-1456,-1 0-1,0 0 1,0 1 0,0-1 0,1 0-1,-1 0 1,0 0 0,1 0 0,-1 0-1,1 0 1,-1 0 0,1 0-1,0 0 1,-1 0 0,1-1 0,0 1-1,0 0 1,0 0 0,0-1 0,-1 1-1,1 0 1,0-1 0,2 2 0,-3-4-130,0 1 0,0-1 0,0 1 0,0-1 0,-1 0 0,1 1 1,0-1-1,-1 1 0,1 0 0,-1-1 0,0 1 0,1-1 0,-1 1 0,0 0 1,0-1-1,0 1 0,-1-2 0,-36-46-2751,-7-11 2403,39 52 1164,1-1 0,0 1 0,1-1 0,0 0 0,-3-10 0,7 18-385,0 0 0,0 0-1,0 0 1,0 0 0,0 0 0,0 0 0,1 0-1,-1 0 1,0 0 0,1 0 0,-1 0-1,0 0 1,1 0 0,0 0 0,-1 0 0,1 1-1,-1-1 1,1 0 0,0 0 0,0 1 0,-1-1-1,1 0 1,0 1 0,0-1 0,0 1 0,0-1-1,0 1 1,0-1 0,0 1 0,0 0 0,0-1-1,0 1 1,0 0 0,1 0 0,47-10 502,-37 8-42,20-4-28,-18 2-478,2 1 0,-1 0 0,0 1 1,1 1-1,-1 0 0,1 1 0,28 4 0,-42-3-109,0 0 0,0 0-1,1 1 1,-1-1-1,0 1 1,0 0 0,-1 0-1,1-1 1,0 1-1,0 0 1,-1 0 0,1 1-1,-1-1 1,0 0-1,0 0 1,0 1 0,0-1-1,0 1 1,0-1-1,0 1 1,-1-1 0,0 1-1,1-1 1,-1 1-1,0-1 1,0 1 0,0 0-1,0-1 1,-1 4-1,0 4 36,0 0 0,-1 1-1,0-1 1,0 0 0,-1 0-1,-4 10 1,-40 67 283,78-91 43,46-8-626,-58 10-1790,0 0-1,29-9 1,-41 9 1198,0 0 1,-1-1-1,0 0 1,1-1-1,-1 1 1,0-1-1,0 0 1,-1 0-1,1-1 1,7-9-1,-1-1-3239</inkml:trace>
</inkml:ink>
</file>

<file path=ppt/ink/ink1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0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0 128 20531,'0'0'7949,"9"4"-6988,-6-2-942,2 0 1,-1 0-1,0-1 0,0 1 0,0-1 0,1 0 0,-1 0 1,1 0-1,-1 0 0,1-1 0,-1 0 0,1 0 1,-1 0-1,1-1 0,-1 1 0,1-1 0,-1 0 0,1 0 1,-1-1-1,0 1 0,0-1 0,0 0 0,0 0 0,0 0 1,0-1-1,6-5 0,-6 5-2,-1 1 0,0-1 0,0-1 1,0 1-1,0 0 0,0-1 0,-1 1 0,0-1 0,0 0 0,0 0 0,0 0 1,0 0-1,-1 0 0,1 0 0,-1 0 0,0-1 0,-1 1 0,1 0 0,-1-1 1,0 1-1,0-1 0,0 1 0,-1-6 0,0 9-13,1 0-1,0 0 1,0 0-1,-1 0 1,1 0-1,-1 0 1,1 0-1,-1 0 1,1 0-1,-1 0 1,0 0-1,0 0 0,1 0 1,-1 1-1,0-1 1,0 0-1,0 0 1,0 1-1,0-1 1,0 1-1,0-1 1,0 1-1,0-1 1,0 1-1,0 0 1,0-1-1,0 1 1,0 0-1,0 0 1,0 0-1,0 0 1,-1 0-1,1 0 1,0 0-1,0 0 1,0 0-1,-1 1 1,-1-1-17,0 1-1,0 0 1,0 0 0,1 0-1,-1 0 1,0 0 0,1 0-1,-1 1 1,1-1 0,0 1 0,-1 0-1,1 0 1,-3 2 0,-1 6 65,0-1 0,0 1 1,1 0-1,1 0 0,-1 1 1,2-1-1,-1 1 0,1 0 1,1 0-1,0 0 0,1 0 0,0 1 1,1-1-1,1 22 0,-1-32-37,1 0 0,-1 0-1,0 1 1,1-1 0,-1 0-1,1 0 1,-1 0-1,1 0 1,-1 0 0,1 0-1,0 0 1,-1 0-1,1 0 1,0 0 0,0 0-1,0 0 1,0 0 0,0-1-1,0 1 1,0 0-1,0-1 1,0 1 0,0-1-1,2 1 1,0 0 5,0 0 1,0-1-1,0 1 1,0-1-1,0 0 0,0 0 1,0 0-1,0-1 1,5 0-1,0-1 21,0-1 1,0 1-1,0-1 1,0 0-1,-1-1 1,10-6-1,17-17 69,48-51 0,-61 57-106,-20 20-1,-1 1-1,0-1 1,0 1 0,1 0-1,-1-1 1,0 1 0,0-1-1,1 1 1,-1-1 0,1 1-1,-1 0 1,0-1 0,1 1-1,-1 0 1,1-1 0,-1 1-1,1 0 1,-1 0-1,1-1 1,-1 1 0,1 0-1,-1 0 1,1 0 0,-1 0-1,1 0 1,-1 0 0,1 0-1,-1 0 1,1 0 0,-1 0-1,1 0 1,0 0 0,-1 0-1,1 0 1,-1 0 0,1 0-1,-1 1 1,1-1-1,-1 0 1,0 0 0,1 1-1,-1-1 1,1 0 0,-1 1-1,1-1 1,-1 0 0,0 1-1,1-1 1,-1 1 0,0-1-1,1 0 1,-1 1 0,0-1-1,0 1 1,1 0 0,7 43 267,1 1-107,-8-43-163,0 0 0,0-1 0,0 0 0,0 1 0,0-1 0,0 1 0,0-1 0,1 0 0,-1 0 0,0 0 0,1 0 0,-1 0 0,1 0 0,0 0 0,-1-1 0,1 1 0,-1 0 0,1-1 0,0 1 0,0-1 0,-1 0 0,1 1 0,0-1 0,0 0 0,-1 0 0,1 0 0,0-1 0,0 1 0,-1 0 0,1-1 0,0 1 0,-1-1 0,1 1 0,0-1 0,1-1 0,8-3 0,-1-1 0,1-1 0,-1 0 0,12-12 0,18-10 0,-39 29-133,0-1 0,-1 1-1,1-1 1,0 1 0,-1 0 0,1-1 0,0 1 0,0 0-1,-1 0 1,1-1 0,0 1 0,0 0 0,0 0-1,-1 0 1,1 0 0,0 0 0,0 0 0,0 0-1,-1 0 1,1 1 0,0-1 0,0 0 0,-1 0 0,1 0-1,0 1 1,0-1 0,-1 1 0,1-1 0,0 0-1,-1 1 1,1-1 0,0 1 0,-1-1 0,1 1-1,-1 0 1,1-1 0,-1 1 0,1 0 0,-1-1 0,0 1-1,1 0 1,-1-1 0,0 1 0,1 0 0,-1 0-1,0 0 1,0-1 0,0 1 0,0 0 0,0 0-1,0-1 1,0 1 0,0 0 0,0 0 0,0 0 0,0-1-1,0 1 1,-1 1 0,1 6-7159</inkml:trace>
</inkml:ink>
</file>

<file path=ppt/ink/ink1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0.7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66 13293,'0'0'11082,"-3"10"-9000,1-1-1764,1 0 0,0 0 0,0 0 0,0 0 0,1-1-1,0 1 1,3 16 0,-2-22-274,-1 0-1,1-1 0,0 1 0,0-1 0,0 0 1,0 1-1,0-1 0,0 0 0,1 1 0,-1-1 1,1 0-1,-1 0 0,1 0 0,0 0 0,0-1 1,0 1-1,0 0 0,0-1 0,0 0 1,0 1-1,1-1 0,-1 0 0,0 0 0,1 0 1,-1 0-1,1 0 0,-1-1 0,1 1 0,-1-1 1,1 0-1,-1 0 0,1 0 0,0 0 0,-1 0 1,1 0-1,-1-1 0,4 0 0,-1-1 12,1 1 0,0-1 0,0-1 0,-1 1 0,1-1 0,-1 0 0,0-1 0,0 1 0,0-1 0,-1 0 0,1 0 0,-1 0 0,0-1 0,0 1 0,5-9-1,4-6 20,0-1 0,15-34-1,-5-3-89,-19 103-662,-5-21 672,0-10-61,1 0 0,0 0-1,1 0 1,1 0 0,0 0-1,1-1 1,6 19 0,-9-32-67,1 0 1,-1 0 0,0 0 0,0 0 0,1 0 0,-1 0 0,1 0 0,-1 0 0,0 0 0,1 0 0,0 0 0,-1 0 0,1 0 0,0 0 0,-1-1 0,1 1 0,0 0 0,0 0 0,0-1 0,0 1 0,-1-1 0,1 1 0,0-1 0,0 1 0,0-1 0,0 1 0,0-1 0,0 0 0,0 0 0,0 1 0,1-1 0,-1 0 0,0 0 0,0 0 0,0 0 0,0 0 0,0-1 0,0 1 0,0 0 0,0 0-1,0-1 1,0 1 0,0-1 0,0 1 0,0 0 0,0-1 0,1-1 0,3-2-1090,-1 0-1,0 0 0,0 0 0,-1-1 1,1 1-1,-1-1 0,4-8 0,11-22-10189</inkml:trace>
</inkml:ink>
</file>

<file path=ppt/ink/ink1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1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 10090,'-4'9'6101,"-4"12"-4609,2 1 0,0 0 1,1 0-1,1 0 0,1 0 0,1 1 0,2 29 0,0-51-1457,0 1 0,0-1 0,0 0 0,0 0 0,0 1 0,0-1 0,1 0 0,-1 0 0,1 0 0,-1 1 0,1-1-1,-1 0 1,1 0 0,0 0 0,-1 0 0,1 0 0,0 0 0,0 0 0,0 0 0,-1 0 0,1-1 0,0 1 0,0 0 0,1 0 0,-1-1 0,0 1 0,0-1 0,0 1 0,0-1 0,0 1 0,1-1 0,-1 0 0,0 0 0,0 1 0,1-1 0,-1 0-1,0 0 1,0 0 0,1-1 0,-1 1 0,0 0 0,3-1 0,6-1 49,1-1-1,-1-1 0,0 0 0,12-6 1,0 1-322,-14 6-78,0 1 1,0-1 0,0 2 0,17-3-1,-24 4 314,0 0 0,1 0 1,-1 0-1,1 0 0,-1 0 0,0 0 0,1 0 0,-1 0 0,0 1 0,1-1 0,-1 1 0,0-1 0,1 1 0,-1-1 0,0 1 0,0 0 0,1-1 1,-1 1-1,0 0 0,0 0 0,0 0 0,0 0 0,0 0 0,0 0 0,-1 0 0,1 0 0,0 0 0,0 1 0,-1-1 0,1 0 0,-1 0 1,1 1-1,-1-1 0,1 0 0,-1 1 0,0-1 0,0 2 0,1 1 117,-1 1 0,0-1 1,0 1-1,0-1 0,-1 1 0,1-1 0,-1 0 0,0 1 1,0-1-1,-1 0 0,1 0 0,-1 0 0,0 0 0,0 0 1,0 0-1,-1 0 0,0 0 0,1-1 0,-1 0 0,0 1 1,0-1-1,-1 0 0,1-1 0,-1 1 0,0 0 1,1-1-1,-1 0 0,0 0 0,0 0 0,0-1 0,-1 1 1,1-1-1,0 0 0,-1 0 0,1 0 0,0-1 0,-1 1 1,1-1-1,-8-1 0,10 1-246,0 0 1,1 0-1,-1-1 1,1 1-1,-1-1 1,1 1-1,-1-1 1,1 0-1,-1 1 1,1-1-1,-1 0 1,1 0-1,0 0 0,-1 0 1,1 0-1,-1-2 1,0 2-184,1 0-1,0-1 1,0 1 0,0 0-1,0-1 1,0 1 0,1-1-1,-1 1 1,0-1 0,1 0-1,-1 1 1,1-1 0,0 1-1,-1-1 1,1 0 0,0 0-1,0 1 1,0-1 0,0 0-1,0 1 1,1-1 0,-1 0-1,0 1 1,1-1 0,-1 0-1,1 1 1,0-1 0,-1 1 0,1-1-1,0 1 1,0-1 0,0 1-1,0 0 1,0-1 0,0 1-1,0 0 1,1 0 0,1-2-1,18-7-7532</inkml:trace>
</inkml:ink>
</file>

<file path=ppt/ink/ink1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1.4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74 180 12684,'0'0'5958,"6"-10"-887,-3 4-4346,1-1-23,0 1-1,-1-1 0,0 0 1,0 1-1,0-1 0,-1-1 1,0 1-1,0 0 0,-1 0 1,1-15-1,-3 21-691,1 1 0,0-1 0,-1 1 0,1-1 0,0 1-1,-1 0 1,1-1 0,-1 1 0,1-1 0,-1 1 0,1 0 0,-1-1 0,1 1-1,-1 0 1,1 0 0,-1-1 0,0 1 0,1 0 0,-1 0 0,1 0 0,-1 0 0,0 0-1,1 0 1,-1 0 0,1 0 0,-1 0 0,0 0 0,1 0 0,-1 0 0,1 0-1,-1 0 1,0 1 0,1-1 0,-1 0 0,1 0 0,-1 1 0,1-1 0,-1 0 0,1 1-1,-1-1 1,0 1 0,-24 14 189,18-9-199,1-1 0,1 1 0,-1 0 0,1 1 0,0-1 0,0 1 0,1 0 0,0 0 0,0 1 0,1-1 0,0 1 0,-4 12 0,8-19 0,-1 0 0,0-1 0,0 1 0,0 0 0,1 0 0,-1-1 0,0 1 0,1 0 0,-1 0 0,0-1 0,1 1 0,-1-1 0,1 1 0,-1 0 0,1-1 0,0 1 0,-1-1 0,1 1 0,-1-1 0,1 1 0,0-1 0,-1 0 0,1 1 0,0-1 0,0 0 0,-1 0 0,1 1 0,0-1 0,0 0 0,-1 0 0,1 0 0,0 0 0,0 0 0,0 0 0,-1 0 0,1 0 0,1-1 0,35-2 0,-36 3 0,26-6 0,0-3 0,0 0 0,-1-1 0,0-2 0,38-22 0,-62 32 0,1 0 0,0 0 0,-1 0 0,0 0 0,1-1 0,-1 1 0,0-1 0,0 1 0,-1-1 0,3-4 0,-2 4 0,0 0 0,0 0 0,0 0 0,0 0 0,0 0 0,1 1 0,-1-1 0,1 1 0,3-3 0,5 0-595,20-12-3642,-30 16 4085,-1 1 1,1 0-1,-1 0 0,1-1 1,-1 1-1,1-1 0,-1 1 0,1 0 1,-1-1-1,0 1 0,1-1 1,-1 1-1,1-1 0,-1 1 0,0-1 1,0 1-1,1-1 0,-1 1 1,0-1-1,0 0 0,0 1 0,0-1 1,1 1-1,-1-1 0,0 0 1,0 1-1,0-1 0,0 1 0,0-1 1,-1 0-1,1 1 0,0-1 1,0 1-1,0-1 0,0 0 0,-1 1 1,1-1-1,0 1 0,-1-1 1,1 1-1,0-1 0,-1 1 0,1-1 1,-1 0-1,-16-9-11027</inkml:trace>
</inkml:ink>
</file>

<file path=ppt/ink/ink1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1.7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73 11755,'0'0'9609,"53"-9"-6470,-8-1-769,8-1-1441,5-1-897,4-1-2562,-3-4-4132</inkml:trace>
</inkml:ink>
</file>

<file path=ppt/ink/ink1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2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0 16367,'0'0'12332,"-26"73"-11499,26-38-160,0 6-481,8 0-160,-1-6 32,2-5-32,0-6 0,3-6-64,2-9-385,-1-8-672,1-1-1697,-3-11-1218,-1-10-2754</inkml:trace>
</inkml:ink>
</file>

<file path=ppt/ink/ink1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2.4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1 113 7655,'0'0'11974,"3"10"-9550,12 30-540,-14-38-1756,1 0 0,-1 0 0,1 0 0,-1 0 0,1-1 0,0 1-1,0 0 1,0-1 0,0 0 0,0 1 0,0-1 0,0 0 0,0 0 0,1 0 0,-1-1-1,0 1 1,1 0 0,-1-1 0,0 1 0,1-1 0,-1 0 0,1 0 0,-1 0 0,1 0-1,3-1 1,1 0 20,0 0 1,-1 0-1,1-1 0,0 0 0,-1 0 1,0 0-1,8-4 0,-9 3-51,1-1 0,-1 1 0,0-1 0,0 0 0,0 0 0,-1-1 0,1 1 0,-1-1-1,0 0 1,-1 0 0,1 0 0,-1-1 0,0 1 0,0-1 0,0 0 0,-1 0 0,0 0 0,0 0 0,-1 0 0,1 0-1,-1 0 1,-1-1 0,1 1 0,-1 0 0,-1-7 0,1 11-93,0 1 1,-1-1-1,1 1 1,-1 0-1,1-1 0,-1 1 1,0 0-1,0-1 1,0 1-1,1 0 0,-1 0 1,0 0-1,0-1 1,-1 1-1,1 0 0,0 0 1,0 1-1,0-1 1,-1 0-1,1 0 0,0 1 1,-1-1-1,1 0 1,-1 1-1,1 0 0,0-1 1,-1 1-1,1 0 1,-1 0-1,1-1 0,-1 1 1,-2 1-1,1-1-17,1 0 0,-1 0-1,0 1 1,0-1 0,1 1 0,-1 0-1,0 0 1,0 0 0,1 0 0,-1 0-1,1 1 1,-1-1 0,1 1 0,0-1-1,0 1 1,-4 3 0,-1 7 55,-1 1 0,2-1 0,-1 1-1,2 1 1,0-1 0,0 1 0,1 0 0,1 0 0,0 0 0,1 0 0,1 0 0,0 24-1,1-37-36,0 1-1,0 0 1,0 0 0,1 0-1,-1 0 1,0-1-1,1 1 1,-1 0-1,1 0 1,-1-1-1,1 1 1,0 0-1,0-1 1,0 1-1,0-1 1,0 1-1,0-1 1,0 1 0,1-1-1,-1 0 1,0 0-1,1 1 1,-1-1-1,1 0 1,-1 0-1,1-1 1,0 1-1,-1 0 1,1 0-1,0-1 1,0 1 0,-1-1-1,1 0 1,0 1-1,0-1 1,0 0-1,0 0 1,-1 0-1,1 0 1,0 0-1,0-1 1,3 0-1,4 0-312,0-1-1,0 0 0,0-1 1,0 0-1,-1 0 1,1-1-1,9-6 0,3-2-2559,-2-1 1,0-1-1,0-1 0,21-22 0,-8-2-3911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1.5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18033,'0'0'8680,"4"48"-9673,18-31-1377,0-4-1185,3-3-1410,-3-4-2242</inkml:trace>
</inkml:ink>
</file>

<file path=ppt/ink/ink1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3.2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57 122 10570,'0'0'9289,"-7"9"-7666,2-4-1357,1-1 78,-1 1 0,1-1 0,0 1 1,0 0-1,1 0 0,0 1 0,0-1 0,0 0 0,0 1 1,1 0-1,0 0 0,-2 11 0,4-16-221,32 0 336,-27 0-463,-1 1-1,0 1 1,0-1 0,0 0 0,0 1-1,0 0 1,0 0 0,-1 0-1,0 1 1,0-1 0,1 1 0,-2-1-1,1 1 1,0 0 0,-1 0-1,4 8 1,4 11 180,14 41-1,-22-57-90,6 14 40,-2-1 0,0 1-1,-1 0 1,-2 1 0,0-1 0,-1 0 0,-1 36-1,-1-56-90,-1-1-1,1 1 0,0-1 1,-1 1-1,1-1 0,0 1 0,-1 0 1,1-1-1,-1 0 0,1 1 1,-1-1-1,1 1 0,-1-1 0,1 0 1,-1 1-1,0-1 0,1 0 1,-1 1-1,1-1 0,-1 0 1,0 0-1,1 0 0,-1 0 0,0 0 1,1 1-1,-1-1 0,0 0 1,1-1-1,-1 1 0,0 0 1,1 0-1,-1 0 0,0 0 0,1 0 1,-1-1-1,1 1 0,-1 0 1,0 0-1,1-1 0,-1 1 1,1-1-1,-1 1 0,1 0 0,-1-1 1,1 1-1,-1-1 0,1 1 1,-1-1-1,1 1 0,0-1 1,-1 0-1,1 1 0,0-1 0,0 1 1,-1-1-1,1 0 0,0 1 1,0-2-1,-4-7 45,1-1-1,1 1 1,0-1 0,0 0-1,0 0 1,2 0 0,-1-12 0,7-72-145,-2 72 7,1-1-1,1 1 1,1 0 0,0 1-1,2 0 1,1 0 0,0 0-1,1 1 1,22-27 0,-31 44 38,0 0 0,1 1 0,0-1 0,0 1 0,0-1 0,0 1 0,0 0 0,0 0 0,1 0 0,-1 1 0,0-1 0,1 1 0,0 0 0,-1 0 0,1 0 0,0 0 0,4 0 0,23-6-346,-22 3 370,-1-1-1,0 0 1,0 0-1,0-1 1,-1 0-1,0 0 0,0-1 1,7-9-1,12-10 8,-24 24 18,-1 0 0,1 1 0,-1-1 0,1 1 0,0-1 0,-1 1 0,1 0 0,0-1 0,0 1 0,0 0 0,0 0 1,0 0-1,0 1 0,0-1 0,1 0 0,-1 1 0,4-1 0,-4 3 5,0-1 0,-1 1 0,1-1 0,-1 1 0,1 0 0,-1 0 0,0 0 0,1 0-1,-1 0 1,0 0 0,0 0 0,-1 0 0,1 0 0,0 1 0,-1-1 0,1 4 0,12 32-1,2 0 0,1 0 0,1-2 1,3 0-1,27 40 0,-44-73-33,9 14-248,-1-1 0,12 25-1,-21-35 239,1 0 1,-1 1-1,0-1 1,0 0-1,-1 1 0,0 0 1,0-1-1,0 1 0,-1 0 1,-1 13-1,0-18 69,0 1 1,0-1-1,0 1 0,0-1 1,0 1-1,0-1 0,-1 0 0,1 0 1,-1 1-1,0-1 0,0 0 1,0 0-1,1-1 0,-2 1 1,1 0-1,0-1 0,0 1 0,0-1 1,-1 1-1,1-1 0,-1 0 1,1 0-1,-1 0 0,0-1 0,1 1 1,-1-1-1,0 1 0,-3-1 1,2 1 26,-1-1 0,1 1 0,-1-1 0,0 0 0,1 0 0,-1-1 0,1 1 0,-1-1 0,1 0 0,-1-1 1,1 1-1,0-1 0,0 1 0,-1-1 0,1-1 0,-4-2 0,3 0-84,0 0 0,0-1 0,0 0 0,1 0 0,0 0 0,1 0 0,-1-1 0,1 0 0,0 1 0,1-1 0,0 0 0,0 0 0,0-1 0,1 1 0,0 0 0,0 0 0,1-1 0,0 1 0,0 0 0,1-1 0,0 1 0,2-8 0,-1 4 0,1 1 0,0-1 0,0 1 0,1 0 0,1 0 0,0 1 0,0-1 0,1 1 0,0 0 0,0 1 0,1 0 0,0 0 0,1 0 0,11-9 0,-7 9-458,0 1 0,1 1 0,-1 0 1,18-6-1,-18 8-1065,-1 0 1,0-1-1,0 0 1,0-1-1,18-13 1,-11 1-14376</inkml:trace>
</inkml:ink>
</file>

<file path=ppt/ink/ink1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4.2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95 320 14382,'0'0'2541,"5"-9"-118,14-30 209,-18 38-2558,-1 1-1,1-1 0,-1 0 1,1 1-1,-1-1 1,0 1-1,1-1 0,-1 0 1,0 1-1,0-1 1,0 0-1,1 0 1,-1 1-1,0-1 0,0 0 1,0 1-1,0-1 1,0 0-1,0 0 0,0 1 1,0-1-1,0 0 1,-1 1-1,1-1 1,0 0-1,0 1 0,-1-1 1,1 0-1,0 1 1,-1-1-1,1 0 0,0 1 1,-1-1-1,1 1 1,-1-1-1,1 1 1,-1-1-1,0 1 0,1-1 1,-1 1-1,1 0 1,-1-1-1,0 1 0,1 0 1,-1 0-1,0-1 1,1 1-1,-1 0 0,0 0 1,1 0-1,-1 0 1,0 0-1,0 0 1,1 0-1,-1 0 0,0 0 1,1 0-1,-1 0 1,0 0-1,0 0 0,1 1 1,-1-1-1,0 1 1,-4-1-16,0 1 1,1 1 0,-1-1-1,1 1 1,-1 0-1,1 0 1,-6 4 0,4-1-65,1 1 0,0 0 0,1 0 0,-1 1 1,1-1-1,1 1 0,-1 0 0,1 0 0,0 0 0,1 1 0,0-1 1,-2 12-1,1-1 7,0 1 1,2 0 0,1 36-1,0-54 6,0 1-1,0-1 0,0 0 0,0 1 1,0-1-1,0 0 0,1 1 0,-1-1 0,0 1 1,1-1-1,-1 0 0,1 0 0,-1 1 1,1-1-1,0 0 0,-1 0 0,1 0 1,0 0-1,0 0 0,0 1 0,0-2 1,0 1-1,0 0 0,0 0 0,0 0 1,0 0-1,1-1 0,-1 1 0,0 0 1,0-1-1,1 1 0,-1-1 0,0 0 1,1 1-1,-1-1 0,3 0 0,-1 0 12,1-1-1,-1 1 0,1-1 1,-1 0-1,1-1 0,-1 1 1,0 0-1,1-1 0,-1 0 1,0 0-1,0 0 0,0 0 1,0 0-1,2-3 0,13-13 62,-2-1-1,0 0 1,-2-1-1,0 0 1,-1-1-1,14-32 1,-12 20-35,-2 0 0,-1-2 0,13-62 0,-22 83 92,0 1-1,-1-1 0,-1 0 0,0 0 1,-3-25-1,-3 33 383,-2 14-421,-4 15-162,3 12 196,1 2 0,2-1 1,1 1-1,2 67 0,2-101-64,0 0-1,0 0 0,0 0 1,0 0-1,1 0 0,-1-1 1,1 1-1,0 0 1,0 0-1,0 0 0,0-1 1,0 1-1,0 0 0,1-1 1,0 1-1,-1-1 0,1 0 1,3 3-1,-3-3-46,0-1-1,0 0 0,0 0 1,0-1-1,0 1 0,1 0 1,-1-1-1,0 1 1,0-1-1,1 0 0,-1 1 1,0-1-1,1-1 1,-1 1-1,0 0 0,1 0 1,-1-1-1,0 1 1,1-1-1,-1 0 0,0 0 1,0 0-1,0 0 1,3-1-1,8-6-143,0-1-1,0 0 1,-1-1 0,0-1-1,-1 1 1,0-2 0,0 0 0,-1 0-1,-1 0 1,0-2 0,-1 1-1,-1-1 1,8-17 0,-9 13 313,-10 27 292,-8 30-121,4 2 113,2 0 1,-1 62-1,7-103-473,-1 0 0,1 0 1,0 0-1,0 1 0,0-1 0,0 0 0,0 0 0,0 1 1,0-1-1,0 0 0,0 1 0,0-1 0,0 0 0,0 0 1,0 0-1,0 1 0,1-1 0,-1 0 0,0 0 0,0 1 1,0-1-1,0 0 0,0 0 0,0 1 0,1-1 0,-1 0 1,0 0-1,0 0 0,0 0 0,1 1 0,-1-1 1,0 0-1,0 0 0,0 0 0,1 0 0,-1 0 0,0 0 1,0 0-1,1 1 0,-1-1 0,0 0 0,0 0 0,1 0 1,-1 0-1,0 0 0,0 0 0,1 0 0,-1 0 0,1-1 1,14-9 7,13-20-94,14-26-3573,-18 14-4646,-13 19 479</inkml:trace>
</inkml:ink>
</file>

<file path=ppt/ink/ink1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4.6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1 16848,'0'0'10880,"-9"5"-9498,2 1-1344,0 0 1,0 0-1,0 1 0,1-1 0,0 1 0,0 1 0,1-1 1,0 1-1,0 0 0,1 0 0,0 0 0,0 1 0,1 0 1,0-1-1,0 1 0,1 0 0,1 1 0,-1-1 0,1 14 1,1-22-93,1 0 0,-1-1-1,1 1 1,0 0 0,-1 0 0,1-1 0,0 1 0,0 0 0,0-1 0,-1 1 0,1 0 0,0-1 0,0 1 0,0-1 0,0 0 0,0 1 0,0-1 0,0 0 0,0 1 0,0-1 0,0 0 0,0 0 0,0 0 0,0 0-1,0 0 1,0 0 0,2-1 0,33-1-1166,-1-7-306,-19 5 1031,0 0 0,0 1 0,26-2 0,-39 5 590,-1-1-1,1 1 0,0 0 0,-1 0 1,1 1-1,-1-1 0,1 0 0,-1 1 1,1 0-1,-1 0 0,1-1 0,-1 1 1,0 0-1,1 1 0,-1-1 1,0 0-1,0 1 0,0-1 0,0 1 1,0 0-1,0 0 0,0 0 0,-1 0 1,1 0-1,-1 0 0,1 0 1,-1 0-1,0 0 0,1 3 0,-1-3 11,-1-1 0,1 1 0,-1 0 1,0-1-1,0 1 0,0 0 0,0-1 0,0 1 0,0-1 0,0 1 0,0 0 0,-1-1 0,1 1 0,-1-1 0,1 1 0,-1 0 0,1-1 0,-1 0 0,0 1 0,0-1 0,-2 3 0,0 0 0,0-1 0,-1 0-1,1 0 1,-1 0-1,0 0 1,0-1 0,-7 4-1,-4 1-37,0-1 1,0-1-1,-24 5 0,29-8 759,-1-1-3554,6-2-2151,12-5-752,8-2-1426</inkml:trace>
</inkml:ink>
</file>

<file path=ppt/ink/ink1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5.1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56 12908,'0'0'7415,"-11"0"-5696,2 1-1317,0 0 0,-1 1-1,1 0 1,0 0 0,0 1-1,0 0 1,-15 8 0,20-9-301,0 0 1,1 0 0,-1 1 0,1-1 0,-1 1 0,1-1 0,0 1 0,0 0 0,1 1-1,-1-1 1,0 0 0,1 1 0,0-1 0,0 1 0,0 0 0,0 0 0,1 0 0,-1-1-1,1 2 1,0-1 0,0 0 0,1 0 0,-1 7 0,1-10-102,0 0 1,0 0-1,0-1 0,0 1 0,0 0 1,0 0-1,0 0 0,0 0 1,1 0-1,-1 0 0,0 0 1,1 0-1,-1 0 0,1-1 1,-1 1-1,1 0 0,-1 0 1,1-1-1,-1 1 0,1 0 1,0-1-1,0 1 0,-1 0 1,1-1-1,0 1 0,0-1 1,0 1-1,2 0 7,-1-1 0,0 1 0,0-1-1,0 0 1,0 0 0,1 0 0,-1 0 0,0 0 0,0 0 0,0 0 0,4-2 0,0 1 11,0-1 1,0 0 0,0 0 0,-1-1 0,1 0 0,-1 0 0,1 0 0,4-5-1,6-9-113,-1-1 0,0 0-1,19-33 1,-1 1-372,-32 85 445,-12 91 2152,11-125-2097,0-1-1,0 1 0,0-1 1,0 1-1,0-1 0,0 1 1,0-1-1,0 1 0,0 0 1,0-1-1,0 1 0,1-1 1,-1 1-1,0-1 0,0 1 1,1-1-1,-1 1 0,0-1 1,0 1-1,1-1 0,-1 0 1,0 1-1,1-1 0,-1 1 1,1-1-1,-1 0 0,1 1 1,-1-1-1,1 0 0,-1 1 1,0-1-1,2 0 0,18-6 383,16-23-188,8-25-227,-29 34-43,0 2 0,1-1 1,21-17-1,-37 36 37,0 0 1,0 0-1,1 0 1,-1-1 0,0 1-1,0 0 1,0 0-1,1 0 1,-1 0 0,0 0-1,0 0 1,0 0-1,1-1 1,-1 1-1,0 0 1,0 0 0,1 0-1,-1 0 1,0 0-1,0 0 1,0 0-1,1 0 1,-1 0 0,0 0-1,0 0 1,1 0-1,-1 1 1,0-1-1,0 0 1,0 0 0,1 0-1,-1 0 1,0 0-1,0 0 1,0 0 0,1 1-1,-1-1 1,0 0-1,0 0 1,0 0-1,0 0 1,1 1 0,-1-1-1,0 0 1,0 0-1,0 0 1,0 1-1,4 18-58,-3 32 190,-1-42-98,-1-8 8,1 0 1,0 0-1,0 0 1,-1 0-1,1 1 0,0-1 1,0 0-1,0 0 1,0 0-1,0 0 1,1 0-1,-1 0 0,0 0 1,0 0-1,1 0 1,-1 0-1,0 0 1,1 0-1,-1 0 0,1 0 1,-1 0-1,1-1 1,0 1-1,-1 0 0,1 0 1,0 0-1,0-1 1,-1 1-1,1 0 1,1 0-1,0-2 45,1 0-1,-1 0 1,0 0 0,1 0-1,-1 0 1,0 0 0,0-1 0,0 1-1,0-1 1,0 0 0,0 1-1,2-4 1,30-23-3984,-29 24 2703,0 0 0,1 1 1,-1-1-1,1 1 1,0 1-1,0-1 1,0 1-1,0 0 1,1 1-1,-1-1 1,0 1-1,1 0 1,8 1-1,-7 0-4784</inkml:trace>
</inkml:ink>
</file>

<file path=ppt/ink/ink1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6.1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55 172 3748,'0'0'21428,"-6"13"-20900,-2 6-179,0 0 0,1 1 0,0 0 0,2 0 0,1 0 0,0 1 0,0 26 0,3-47-329,1 1-1,0-1 1,0 1-1,0-1 1,0 0-1,0 1 1,0-1-1,0 1 1,0-1-1,0 1 1,0-1-1,0 1 1,0-1-1,0 0 1,0 1-1,0-1 1,1 1-1,-1-1 1,0 0 0,0 1-1,0-1 1,1 1-1,-1-1 1,0 0-1,0 1 1,1-1-1,-1 0 1,0 1-1,1-1 1,-1 0-1,0 0 1,1 1-1,-1-1 1,1 0-1,-1 0 1,0 0-1,1 1 1,-1-1-1,1 0 1,-1 0-1,1 0 1,-1 0-1,0 0 1,1 0-1,-1 0 1,1 0-1,-1 0 1,1 0-1,-1 0 1,1 0-1,-1 0 1,0 0-1,1-1 1,-1 1-1,1 0 1,-1 0-1,0 0 1,1-1-1,-1 1 1,1-1-1,22-19 516,1-23-382,-2 0 1,-1-2-1,-3 0 1,17-62 0,-16 48 749,-10 40-1088,-11 40 140,-11 42 98,7-32 89,0 1 0,3 0 0,0 0 0,3 36 0,0-67-142,0 0 0,0 1-1,0-1 1,0 1 0,0-1 0,1 1-1,-1-1 1,0 0 0,1 1-1,0-1 1,-1 0 0,1 1 0,0-1-1,-1 0 1,1 0 0,0 0-1,0 1 1,0-1 0,0 0 0,0 0-1,0-1 1,0 1 0,1 0-1,-1 0 1,0 0 0,0-1-1,1 1 1,-1-1 0,0 1 0,1-1-1,-1 1 1,1-1 0,-1 0-1,0 0 1,1 1 0,-1-1 0,1 0-1,-1 0 1,1-1 0,-1 1-1,0 0 1,1 0 0,-1-1 0,3 0-1,1 0-80,1-1 1,-1 0-1,0 0 0,0-1 0,1 1 0,-1-1 0,-1 0 1,1 0-1,0-1 0,5-5 0,-6 5 69,0-1-1,-1 0 1,1 0-1,-1 0 1,0 0-1,0-1 1,-1 1 0,0-1-1,0 0 1,0 0-1,-1 1 1,1-1-1,-1 0 1,-1 0-1,1 0 1,-1-1-1,-1-9 1,1 15 34,0 0 0,-1 0 1,1 0-1,0 0 0,-1 1 0,1-1 1,-1 0-1,1 0 0,-1 0 0,1 0 0,-1 1 1,1-1-1,-1 0 0,0 1 0,1-1 1,-1 0-1,0 1 0,0-1 0,0 1 1,1-1-1,-1 1 0,0-1 0,0 1 0,0 0 1,0-1-1,0 1 0,0 0 0,0 0 1,0 0-1,0 0 0,0-1 0,0 1 0,0 1 1,0-1-1,0 0 0,1 0 0,-1 0 1,0 0-1,0 1 0,0-1 0,0 0 1,0 1-1,0-1 0,0 1 0,1-1 0,-1 1 1,0-1-1,0 1 0,1 0 0,-1-1 1,0 1-1,1 0 0,-1 0 0,0-1 0,1 1 1,-1 0-1,1 0 0,0 0 0,-1 0 1,0 1-1,-2 7-29,1-1 1,0 0-1,0 1 1,0-1-1,1 1 1,0 11-1,1-18 3,-1 0 0,1-1 0,0 1 0,0 0 0,0 0 0,0-1 0,0 1 0,1 0 0,-1-1 0,0 1 0,1 0 1,0-1-1,-1 1 0,1 0 0,0-1 0,0 1 0,-1-1 0,1 1 0,1-1 0,-1 0 0,0 1 0,0-1 0,0 0 0,1 0 0,-1 0 0,0 0 0,1 0 0,-1 0 0,1 0 0,-1 0 0,1 0 0,0-1 1,-1 1-1,1-1 0,0 1 0,2-1 0,10 0 18,1-1 0,-1 0 1,0-1-1,1-1 0,-1 0 1,18-7-1,-28 9-7,0 0 1,0 0-1,-1-1 1,1 0 0,0 0-1,0 0 1,-1 0-1,1 0 1,-1-1-1,0 1 1,0-1 0,0 0-1,0 0 1,0 0-1,-1 0 1,1-1-1,-1 1 1,0-1-1,0 1 1,0-1 0,0 0-1,-1 0 1,0 0-1,1 0 1,-1 0-1,0-5 1,0 10-8,-1 0 0,1 1 0,0-1 0,0 0 0,0 1 0,0-1 0,0 0 0,0 0 0,0 0 0,0 0 0,0 0 0,1 0 0,-1 0 0,0 0 0,0-1 0,1 1 0,-1 0 0,1-1 0,-1 1 0,1-1 0,-1 1 0,1-1 0,-1 0 0,1 0 0,-1 0 0,1 0 0,-1 0 0,4 0 0,50-1 0,-51 0 0,0 0 0,1-1 0,-1 1 0,0-1 0,0 0 0,0 0 0,0 0 0,0-1 0,0 1 0,-1-1 0,1 0 0,-1 0 0,0 0 0,0-1 0,0 1 0,0-1 0,-1 0 0,1 1 0,2-7 0,-1 2 0,-1 0 0,1 0 0,-1-1 0,-1 1 0,0-1 0,0 1 0,0-1 0,-1-17 0,-1 26 0,0 0 0,0 0 0,0 1 0,0-1 0,0 0 0,0 0 0,0 1 0,-1-1 0,1 0 0,0 0 0,0 0 0,0 1 0,-1-1 0,1 0 0,0 0 0,0 0 0,0 0 0,-1 0 0,1 1 0,0-1 0,0 0 0,-1 0 0,1 0 0,0 0 0,0 0 0,-1 0 0,1 0 0,0 0 0,0 0 0,-1 0 0,1 0 0,0 0 0,0 0 0,-1 0 0,1 0 0,0 0 0,0 0 0,-1 0 0,1-1 0,0 1 0,0 0 0,-1 0 0,1 0 0,0 0 0,0 0 0,0-1 0,-1 1 0,1 0 0,0 0 0,0 0 0,0-1 0,0 1 0,-1 0 0,1 0 0,0 0 0,0-1 0,0 1 0,0 0 0,0 0 0,0-1 0,0 1 0,0 0 0,0-1 0,-14 20 0,9-10 0,1 1 0,1 0 0,-1 0 0,1 0 0,1 0 0,0 0 0,1 0 0,-1 1 0,2-1 0,0 13 0,0-22 0,1 1 0,-1-1 0,0 0 0,1 0 0,-1 0 0,1 0 0,0 0 0,-1 0 0,1 0 0,0 0 0,-1 0 0,1 0 0,0 0 0,0-1 0,0 1 0,0 0 0,0-1 0,0 1 0,0 0 0,0-1 0,0 1 0,0-1 0,0 1 0,0-1 0,1 0 0,-1 0 0,0 1 0,0-1 0,0 0 0,1 0 0,-1 0 0,0 0 0,0 0 0,0 0 0,0-1 0,1 1 0,-1 0 0,0-1 0,2 0 0,3 0 0,1-1 0,-1 1 0,1-2 0,-1 1 0,11-6 0,27-24 0,-36 25 0,1-1 0,0 2 0,1-1 0,-1 1 0,1 1 0,1 0 0,-1 0 0,0 1 0,1 0 0,12-2 0,-22 6 0,0 0 0,0 0 0,0 0 0,0 0 0,0 1 0,0-1 0,0 0 0,0 1 0,0-1 0,0 1 0,0-1 0,0 1 0,0-1 0,0 1 0,-1 0 0,1 0 0,0-1 0,0 1 0,-1 0 0,1 0 0,0 0 0,-1 0 0,1-1 0,-1 1 0,1 0 0,-1 0 0,0 0 0,1 0 0,-1 0 0,0 0 0,0 2 0,6 45 0,-4-23 0,-2-24-12,0 1 0,0-1 0,0 1 0,1-1 1,-1 1-1,1-1 0,-1 1 0,1-1 0,-1 1 0,1-1 0,0 0 0,0 0 0,0 1 1,0-1-1,0 0 0,0 0 0,0 0 0,0 0 0,0 0 0,0 0 0,0 0 0,1 0 1,-1 0-1,0-1 0,1 1 0,-1-1 0,1 1 0,-1-1 0,1 1 0,-1-1 0,0 0 1,1 1-1,0-1 0,-1 0 0,1 0 0,-1 0 0,1 0 0,-1-1 0,1 1 0,-1 0 1,1-1-1,-1 1 0,2-1 0,3-2-402,1 0 0,-1 0 0,0 0 0,0-1 0,-1 1 0,1-2 0,-1 1 0,7-8 0,7-9-8149</inkml:trace>
</inkml:ink>
</file>

<file path=ppt/ink/ink1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7.4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151 188 15919,'0'-3'660,"0"-1"0,0 0 0,-1 0 0,1 0 0,-1 0 0,0 0-1,0 1 1,0-1 0,-1 0 0,1 1 0,-1-1 0,0 1 0,-4-6 0,5 8-494,0 0 1,1 0-1,-1 1 1,0-1-1,0 0 0,0 1 1,0-1-1,0 1 1,0-1-1,0 1 1,0-1-1,0 1 1,0 0-1,0-1 0,-1 1 1,1 0-1,0 0 1,0 0-1,-2 0 1,1 0-133,-1 1 1,1 0 0,0-1-1,0 1 1,0 0-1,0 0 1,0 0 0,0 1-1,0-1 1,0 0 0,0 1-1,0-1 1,-2 3-1,-7 8 251,1 0 0,0 1 0,-11 17 0,17-24-226,0 1 1,1-1 0,0 0-1,0 1 1,1 0-1,0-1 1,0 1-1,0 0 1,-1 13-1,3-19-68,1-1 0,-1 1 0,0-1-1,0 1 1,0-1 0,0 1 0,1 0-1,-1-1 1,0 1 0,1-1 0,-1 1-1,0-1 1,1 0 0,-1 1 0,0-1 0,1 1-1,-1-1 1,1 0 0,-1 1 0,1-1-1,-1 0 1,1 1 0,-1-1 0,1 0-1,-1 0 1,1 0 0,0 0 0,-1 1-1,1-1 1,-1 0 0,1 0 0,-1 0-1,1 0 1,0 0 0,-1 0 0,1 0-1,-1 0 1,1-1 0,-1 1 0,1 0-1,-1 0 1,1 0 0,0-1 0,-1 1 0,1 0-1,-1-1 1,0 1 0,1 0 0,-1-1-1,1 1 1,-1 0 0,1-1 0,30-19 23,-12 2-5,-1-1 1,0-1-1,-1 0 0,-2-1 0,0-1 1,-1-1-1,-1 0 0,-1-1 0,-1 0 0,9-32 1,-20 56-18,0 0 1,0 0-1,0 0 1,0 0 0,0 0-1,0 0 1,0 0-1,0 0 1,0 0 0,-1 0-1,1 0 1,0 0-1,0 0 1,0 0 0,0 0-1,0 0 1,0 0-1,0 0 1,0 0 0,0 0-1,0 0 1,0-1-1,0 1 1,0 0-1,0 0 1,0 0 0,0 0-1,0 0 1,0 0-1,-1 0 1,1 0 0,0 0-1,0 0 1,0 0-1,0 0 1,0 0 0,0 0-1,0 0 1,0 0-1,0-1 1,-7 12-194,-9 18 49,6-7 154,2 0-1,1 1 1,0 0-1,2 1 1,0-1 0,2 1-1,1 0 1,0-1-1,4 39 1,-2-60 5,0-1-1,0 1 0,0 0 1,1 0-1,-1-1 1,0 1-1,1-1 1,-1 1-1,1 0 1,0-1-1,-1 1 1,1-1-1,0 1 1,0-1-1,0 0 0,0 1 1,0-1-1,0 0 1,1 0-1,-1 0 1,0 0-1,0 0 1,1 0-1,-1 0 1,1 0-1,-1 0 1,1 0-1,-1-1 0,1 1 1,0-1-1,-1 1 1,1-1-1,0 0 1,-1 0-1,1 0 1,0 1-1,-1-2 1,1 1-1,0 0 1,1 0-1,2-1 42,1-1 0,-1 1-1,0-1 1,1 0 0,-1 0 0,0 0-1,-1-1 1,1 0 0,0 0 0,-1 0-1,5-5 1,6-6-8,-1-1 1,0-1-1,-1 0 0,-1-1 0,13-24 1,-19 31 73,0-1 1,-1-1 0,-1 1 0,0-1 0,-1 1 0,0-1 0,0 0 0,-1 0 0,-1-1 0,0-14 0,-1 27-113,0-1 0,0 1 1,0 0-1,0 0 0,0-1 1,0 1-1,0 0 0,0 0 1,0-1-1,0 1 0,0 0 1,0 0-1,0-1 1,0 1-1,0 0 0,0 0 1,0 0-1,-1-1 0,1 1 1,0 0-1,0 0 0,0-1 1,0 1-1,0 0 0,-1 0 1,1 0-1,0 0 0,0 0 1,0-1-1,-1 1 0,1 0 1,0 0-1,0 0 1,0 0-1,-1 0 0,1 0 1,0 0-1,0 0 0,-1 0 1,1-1-1,0 1 0,0 0 1,-1 0-1,1 0 0,0 0 1,0 1-1,-1-1 0,1 0 1,0 0-1,0 0 0,0 0 1,-1 0-1,1 0 1,0 0-1,0 0 0,-1 0 1,1 1-1,0-1 0,0 0 1,0 0-1,-1 1 0,-11 11-41,7 3 68,1-1-1,0 1 0,1 0 0,0 0 0,2 0 0,-1 0 0,2 1 1,0-1-1,1 0 0,3 16 0,-4-29-25,0-1 1,0 1-1,0-1 0,0 1 1,1-1-1,-1 1 0,1-1 1,-1 1-1,1-1 0,-1 1 1,1-1-1,0 1 0,0-1 1,0 0-1,-1 0 0,1 1 1,0-1-1,1 0 0,-1 0 1,0 0-1,0 0 0,0 0 0,1 0 1,-1-1-1,0 1 0,3 1 1,-2-2 3,1 0 0,-1 0 0,1 0-1,-1-1 1,1 1 0,-1 0 0,0-1 0,1 0 0,-1 1 0,0-1 0,1 0 0,-1 0 0,0-1 0,4-1 0,7-6 23,-1-1 0,1-1 1,17-19-1,-11 9-68,-12 12 2,1 1 0,0-1-1,0 1 1,1 1-1,12-9 1,-21 16 38,1 0-1,-1 0 1,0 0 0,1 0-1,-1 0 1,1 0 0,-1 0 0,0 0-1,1 0 1,-1 0 0,1 0 0,-1 0-1,0 0 1,1 0 0,-1 0 0,1 1-1,-1-1 1,0 0 0,1 0-1,-1 0 1,0 1 0,1-1 0,-1 0-1,0 0 1,1 1 0,-1-1 0,0 0-1,0 1 1,1-1 0,-1 0 0,0 1-1,0-1 1,0 1 0,0-1-1,1 0 1,-1 1 0,0-1 0,0 1-1,0-1 1,0 0 0,0 1 0,0-1-1,0 1 1,0-1 0,0 0 0,0 1-1,0-1 1,0 1 0,0-1-1,-1 1 1,1 32 147,0-25-130,-1 5-19,2 39 0,-1-51 0,0 0 0,0 0 0,0 0 0,0 0 0,1 0 0,-1 0 0,0 0 0,0 0 0,1 0 0,-1 0 0,0 0 0,1 0 0,-1 0 0,1 0 0,0 0 0,-1 0 0,1 0 0,0-1 0,-1 1 0,1 0 0,0 0 0,0-1 0,0 1 0,-1-1 0,1 1 0,0-1 0,0 1 0,0-1 0,0 1 0,0-1 0,0 0 0,0 0 0,0 1 0,0-1 0,0 0 0,0 0 0,0 0 0,2 0 0,-1-1 0,1-1 0,0 1 0,0-1 0,-1 1 0,1-1 0,-1 0 0,0 0 0,1 0 0,-1 0 0,0-1 0,0 1 0,0-1 0,0 1 0,-1-1 0,1 0 0,-1 1 0,2-5 0,22-55 0,-23 55 0,2-6 0,0 0 0,-1-1 0,0 0 0,1-18 0,-4 29 0,1 0 0,-1-1 0,0 1 0,0 0 0,0 0 0,0 0 0,-1 0 0,1 0 0,-1 0 0,0 0 0,0 0 0,0 0 0,0 0 0,0 0 0,-1 1 0,1-1 0,-1 0 0,0 1 0,0-1 0,0 1 0,0 0 0,0-1 0,0 1 0,-1 0 0,-2-2 0,4 4-10,1 0 0,0 0 0,-1-1 0,1 1 1,0 0-1,-1 0 0,1 0 0,0 0 0,-1 0 0,1-1 0,0 1 0,-1 0 1,1 0-1,-1 0 0,1 0 0,0 0 0,-1 0 0,1 0 0,0 0 0,-1 0 1,1 0-1,0 1 0,-1-1 0,1 0 0,-1 0 0,1 0 0,0 0 0,-1 1 1,1-1-1,0 0 0,0 0 0,-1 0 0,1 1 0,0-1 0,-1 0 0,1 1 1,0-1-1,0 0 0,0 0 0,-1 1 0,1-1 0,0 0 0,0 1 0,0-1 1,0 1-1,0-1 0,0 0 0,-1 1 0,1-1 0,0 0 0,0 1 0,0-1 1,0 0-1,0 1 0,0-1 0,1 1 0,-1-1 0,0 0 0,0 1 0,0-1 1,0 0-1,0 1 0,0-1 0,1 1 0,-1 1-142,1 0 0,-1 0-1,1 0 1,0-1 0,0 1 0,-1 0-1,1 0 1,0 0 0,1-1 0,-1 1-1,0-1 1,2 3 0,2-2-982,0 1 1,0-1-1,0 0 1,0-1-1,0 1 1,0-1-1,1 0 1,-1 0-1,0-1 1,0 0-1,7 0 1,19 0-8204</inkml:trace>
</inkml:ink>
</file>

<file path=ppt/ink/ink1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7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108 304 4901,'0'0'13319,"-8"6"-10805,-4 3-1590,0 0 0,1 1 0,-16 17 0,23-23-703,0 1 0,0 0 0,1-1 1,0 1-1,0 0 0,0 1 1,1-1-1,0 0 0,0 1 0,0-1 1,0 1-1,1 0 0,0 0 1,0 6-1,1-11-209,0 0 0,0 0 0,0 0 0,0-1 1,1 1-1,-1 0 0,0 0 0,1 0 0,-1 0 0,1-1 0,-1 1 0,1 0 1,-1 0-1,1-1 0,0 1 0,-1 0 0,1-1 0,0 1 0,-1-1 0,1 1 1,0-1-1,0 1 0,-1-1 0,1 1 0,0-1 0,0 0 0,0 1 0,0-1 1,0 0-1,0 0 0,-1 0 0,1 0 0,0 0 0,0 0 0,0 0 0,0 0 1,0 0-1,0 0 0,1 0 0,2-1 9,0 1 1,1-1-1,-1 0 1,0 0-1,0 0 1,0-1-1,7-2 1,0-4 52,-1 0 0,0 0 0,0-1 0,-1 0 0,0 0 0,0-1 0,-1 0 0,-1-1 0,1 0 0,10-23 0,-6 8 284,-1 0 0,-1-1 1,-1-1-1,5-27 0,-11 40-201,-1 0 0,0-1 0,-1 1-1,-1 0 1,-3-24 0,3 36-163,0 0-1,-1 0 0,0 0 0,0 0 1,0 0-1,0 0 0,0 0 1,0 1-1,-1-1 0,1 0 0,-1 1 1,0-1-1,0 1 0,-4-4 0,4 4-18,0 1 1,0 0-1,0 0 0,-1 1 0,1-1 0,0 0 0,0 1 0,-1-1 0,1 1 0,0 0 0,-1 0 0,1 0 0,0 0 0,-1 0 0,1 0 0,0 1 0,-1-1 0,1 1 0,0 0 0,0-1 0,0 1 1,-4 2-1,0 1-11,1-1 0,-1 1 1,1 0-1,0 1 0,0-1 1,0 1-1,1 0 1,0 0-1,0 0 0,0 1 1,0 0-1,-3 7 0,-2 4 56,2 0 0,0 0 0,-7 23-1,13-35 43,0 1 0,0-1-1,0 0 1,0 1-1,1-1 1,0 11 0,0-15-55,0 0 0,0 1 0,1-1 0,-1 0 0,1 0 0,-1 1 0,1-1 0,-1 0 0,1 0 0,-1 0 0,1 0 0,0 0 0,0 0-1,0 0 1,-1 0 0,1 0 0,0 0 0,0 0 0,0 0 0,1-1 0,-1 1 0,0 0 0,0-1 0,0 1 0,0-1 0,1 0 0,-1 1 0,0-1 0,0 0 0,1 1 0,-1-1 0,2 0 0,109-1-517,-83 0-10,1 0-1,55 7 1,-81-5 385,1 0 1,-1 1 0,0-1-1,0 1 1,0 0-1,0 0 1,0 0-1,0 1 1,-1-1-1,1 1 1,-1 0 0,0 0-1,0 0 1,0 0-1,0 1 1,0-1-1,-1 1 1,3 5-1,-3-7-47,-1 1-1,0 0 1,0-1-1,0 1 1,0 0-1,0 0 1,0 0-1,-1-1 1,0 1-1,1 0 1,-1 0-1,0 0 1,0 0-1,-1 0 1,1 0-1,-1 0 1,1 0-1,-1-1 1,0 1-1,0 0 1,0 0-1,0-1 1,-1 1-1,1-1 1,-1 1-1,0-1 1,1 0-1,-3 3 0,-14 9-5982</inkml:trace>
</inkml:ink>
</file>

<file path=ppt/ink/ink1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8.3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1 16912,'0'0'8333,"-10"5"-8023,2 0-293,1 0 0,-1 0 1,1 0-1,0 1 0,1 0 0,-1 1 1,1-1-1,0 1 0,1 0 0,0 1 1,0-1-1,-5 13 0,-4 7 211,-15 39 1717,48-74-1668,4-9-693,43-21 0,-57 34 390,1 0 0,0 1 0,-1 0-1,1 0 1,0 1 0,0 0 0,0 1 0,13-1 0,-21 2 41,0 0-1,0 1 1,-1-1 0,1 0 0,-1 0 0,1 1 0,0-1 0,-1 1-1,1-1 1,-1 1 0,1 0 0,-1-1 0,1 1 0,-1 0 0,1 0-1,-1 0 1,0 0 0,0 0 0,1 1 0,-1-1 0,0 0 0,0 0-1,0 1 1,0-1 0,-1 1 0,1-1 0,0 1 0,-1-1 0,1 1-1,0 0 1,-1-1 0,0 1 0,1-1 0,-1 1 0,0 0 0,0-1-1,0 1 1,0 0 0,0-1 0,-1 1 0,1 0 0,-1 2 0,0 3 173,-1 0 0,1-1 0,-1 1 0,0-1 0,-1 1 0,1-1 0,-2 0 0,1 0 0,-7 9 0,1-5 147,0 0-1,-1-1 0,0 0 0,-1-1 0,-16 10 0,23-15-370,0-1 0,0 1 0,0-1 0,-1 0 0,1 0 0,-1 0-1,0-1 1,1 0 0,-1 0 0,0 0 0,0 0 0,1-1 0,-1 0 0,0 0 0,0 0-1,0 0 1,0-1 0,-5-1 0,9 1-195,0 1-1,0-1 1,1 0 0,-1 0-1,0 1 1,0-1 0,1 0 0,-1 0-1,1 0 1,-1 0 0,1 0-1,-1 0 1,1 0 0,-1 0-1,1 0 1,0 0 0,0 0 0,-1 0-1,1 0 1,0 0 0,0 0-1,0 0 1,0-2 0,3-26-6496,7 1-945</inkml:trace>
</inkml:ink>
</file>

<file path=ppt/ink/ink1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8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148 110 16367,'0'0'13042,"1"-9"-12711,0 5-295,0-3-33,0 1 0,-1-1 0,1 0 0,-1 1 0,-1-1 0,1 0 0,-2-7 0,1 12 22,1 0 0,-1 0 0,0 0 0,0 1 0,0-1 0,0 0 0,0 0 0,-1 1 0,1-1 0,0 0 0,-1 1 0,1-1 0,-1 1 0,0 0 0,1-1 0,-1 1 0,0 0 0,0 0 0,0 0 0,0 0 0,1 1 0,-1-1 0,-1 0 0,1 1 0,0-1 0,0 1 0,0 0 0,0 0 0,0 0 0,0 0 0,-3 0 0,2 0 30,0 1 1,0-1-1,0 0 1,0 1-1,0 0 1,0 0-1,0 0 1,1 0-1,-1 0 1,0 0-1,1 1 1,-1-1-1,0 1 1,1 0-1,0 0 1,-1 0-1,-3 4 1,2-1-15,0 1 0,0-1 0,1 1 0,0 0 0,0 0 0,0 1 0,-3 11 0,2-4-32,1-1-1,1 1 0,0 0 0,1-1 0,0 1 1,1 0-1,3 21 0,-2-30-12,0 0 1,0-1-1,1 1 1,-1-1-1,1 1 1,0-1-1,0 0 1,1 0-1,-1 0 1,1 0-1,0 0 1,0-1 0,0 1-1,0-1 1,1 0-1,0 0 1,-1 0-1,1 0 1,0 0-1,0-1 1,1 0-1,-1 0 1,0 0-1,1 0 1,-1-1-1,10 2 1,-6-2-244,-1 0 0,1 0 1,0-1-1,0 0 0,0-1 1,-1 1-1,1-1 0,0-1 1,0 0-1,-1 0 0,1 0 0,-1-1 1,0 0-1,0-1 0,12-6 1,-8 1-1704,1 0 1,-1-1-1,-1 0 0,18-21 1,2-11-5813</inkml:trace>
</inkml:ink>
</file>

<file path=ppt/ink/ink1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9.1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0 19763,'-4'9'2637,"-8"23"-1156,2 0 0,1 1 0,2 1 0,1-1 0,2 1 0,-1 58 0,5-90-1481,0 0 0,0 0 0,0 0 0,0 0 0,0 0 0,0 0 0,0 0 0,1 0 0,-1 0 0,1-1 0,0 1 0,-1 0 0,1 0 0,0 0 0,0-1 0,0 1 0,0 0 0,2 1 0,-2-2 0,0-1 0,0 1 0,0-1 0,0 0 0,1 1 0,-1-1 0,0 0 0,0 0 0,0 0 0,0 1 0,0-1 0,1 0 0,-1-1 0,0 1 0,0 0 0,0 0 0,0 0 0,0-1 0,1 1 0,-1 0 0,0-1 0,1 0 0,9-5 0,-1-1 0,0 1 0,0-2 0,13-13 0,-12 12 0,-3 2-17,59-45-604,-62 49 575,-1 0 0,2 0 0,-1 0 0,0 1 0,0-1 0,1 1 0,-1 1 0,1-1 0,0 1 0,0 0 0,10-1 0,-16 3 54,1-1 1,0 1-1,-1 0 1,1 0-1,0-1 1,-1 1-1,1 0 1,-1 0-1,1 0 1,-1-1-1,1 1 1,-1 0-1,0 0 1,1 0-1,-1 0 1,0 0-1,0 0 1,0 0-1,0 0 1,0 0-1,0 0 1,0 0-1,0 0 1,0 0-1,0 0 1,0 0-1,-1 0 1,1 0-1,0-1 1,-1 1-1,0 2 1,-10 32 359,10-32-342,-5 9 45,1 1 1,1 0 0,-1 0 0,2 0 0,0 0 0,-2 20 0,5-32-72,1-1 1,-1 1 0,0 0 0,1-1 0,-1 1 0,0 0-1,1-1 1,-1 1 0,1 0 0,-1-1 0,1 1-1,-1-1 1,1 1 0,-1-1 0,1 1 0,-1-1 0,1 0-1,0 1 1,-1-1 0,1 0 0,0 1 0,-1-1-1,1 0 1,0 0 0,-1 0 0,1 0 0,0 1 0,0-1-1,-1 0 1,1 0 0,1-1 0,30 1-5,-23 0 3,1 0-826,1-1 0,-1 0 1,0 0-1,0-1 0,15-5 0,-22 7 482,-1-1-1,1 0 0,-1 0 0,1 0 1,-1 0-1,1-1 0,-1 1 1,0-1-1,1 1 0,-1-1 0,0 0 1,0 0-1,0 0 0,0 0 1,-1 0-1,1 0 0,-1-1 0,1 1 1,-1 0-1,0-1 0,1 1 1,-1-1-1,-1 0 0,1 1 1,0-4-1,0-12-9087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1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1 5125,'0'0'19757,"1"4"-19138,-2 0-546,1 0 1,-1 0-1,0 0 0,0 0 0,0 0 0,-1 0 0,1 0 0,-1-1 0,0 1 0,0 0 0,0-1 0,-1 0 0,1 1 0,-1-1 0,-5 5 0,4-5 45,0 1 1,1 0-1,0 0 0,0 0 0,0 1 1,1-1-1,-1 0 0,1 1 0,0 0 0,0 0 1,0-1-1,1 1 0,-2 9 0,5-12-86,0-1 0,0 1 0,1-1 0,-1 0 0,0 1 0,1-1 0,-1-1 0,0 1 0,1 0 0,-1 0 0,1-1 0,-1 0 0,1 1 0,-1-1 0,4 0 0,10 3-186,-9-1-46,0 1 0,0 0-1,0 0 1,0 0 0,-1 1-1,1 0 1,-1 1 0,0 0 0,0 0-1,9 11 1,-13-15 247,-1 1 1,0 0-1,1 0 0,-1 0 0,0 0 0,0 0 1,0 0-1,-1 0 0,1 0 0,0 0 1,-1 0-1,0 1 0,1-1 0,-1 0 0,0 0 1,0 1-1,0-1 0,0 0 0,-1 0 1,1 0-1,-1 1 0,1-1 0,-1 0 0,0 0 1,0 0-1,0 0 0,0 0 0,0 0 1,0 0-1,0 0 0,-1-1 0,1 1 0,-1 0 1,1-1-1,-1 1 0,0-1 0,1 1 1,-1-1-1,0 0 0,-2 2 0,-34 17 730,22-20-2128,15-1 1098,0 0 0,1 1-1,-1-1 1,0 0 0,1 1 0,-1-1-1,1 0 1,-1 0 0,1 0-1,0 0 1,-1 1 0,1-1-1,0 0 1,-1 0 0,1 0-1,0 0 1,0 0 0,0 0-1,0 0 1,0-1 0,0-20-7056</inkml:trace>
</inkml:ink>
</file>

<file path=ppt/ink/ink1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9.4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 19667,'0'0'10153,"66"-12"-9929,-26 2-192,5 4-864,-2 1-2564,-4 2-2337,-2 2-6086</inkml:trace>
</inkml:ink>
</file>

<file path=ppt/ink/ink1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9.9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0 220 14318,'0'0'10676,"11"-1"-8370,-3-1-2133,-1 1-1,0-1 0,1-1 0,-1 1 0,0-1 0,0 0 0,0-1 0,-1 0 0,1 0 0,-1 0 0,0-1 0,0 0 0,-1 0 0,1 0 0,-1-1 0,0 0 0,7-11 0,-8 11-62,1-1 1,-2 0 0,1 0-1,-1 0 1,0-1 0,0 1 0,-1-1-1,0 1 1,0-1 0,-1 0-1,0 0 1,0 0 0,-1 1-1,-1-14 1,1 20-97,-1 1 0,1-1 0,0 0 0,0 1 0,-1-1 0,1 0 0,0 1-1,-1-1 1,1 1 0,0-1 0,-1 0 0,1 1 0,-1-1 0,1 1 0,-1 0 0,1-1 0,-1 1 0,0-1 0,1 1 0,-1 0 0,1-1 0,-1 1 0,0 0-1,1 0 1,-1-1 0,0 1 0,0 0 0,1 0 0,-1 0 0,0 0 0,1 0 0,-1 0 0,0 0 0,1 0 0,-1 0 0,0 0 0,0 0 0,1 1 0,-1-1-1,0 0 1,1 0 0,-1 1 0,1-1 0,-1 1 0,0-1 0,0 1 0,-26 22-114,19-9 112,0 0-1,1 1 1,0 0 0,1 0-1,1 1 1,0 0 0,1 0-1,1 0 1,1 0 0,-1 33-1,3-47-10,0-1 0,0 1 1,0-1-1,0 1 0,0 0 0,0-1 0,0 1 0,1-1 0,-1 1 0,1-1 0,-1 1 0,1-1 0,0 1 0,-1-1 0,1 1 0,0-1 0,0 0 1,0 1-1,0-1 0,0 0 0,0 0 0,1 0 0,-1 0 0,2 2 0,0-2-1,0-1 1,-1 1-1,1 0 1,0-1-1,-1 1 1,1-1-1,0 0 1,0 0-1,-1 0 1,1 0-1,0-1 1,-1 1-1,4-2 1,5-1-2,0 0 0,-1-1 0,1 0 0,-1-1 0,0-1 0,9-6 0,2-4 1,0-1 0,-1-1 0,0-2 0,-2 1 0,18-27 0,-36 46 0,0 0 0,0 0 0,0 0 0,0-1 0,0 1 0,0 0 0,0 0 0,0 0 0,0-1 0,0 1 0,0 0 0,0 0 0,1 0 0,-1-1 0,0 1 0,0 0 0,0 0 0,0 0 0,0-1 0,0 1 0,0 0 0,1 0 0,-1 0 0,0 0 0,0-1 0,0 1 0,0 0 0,1 0 0,-1 0 0,0 0 0,0 0 0,0 0 0,1 0 0,-1 0 0,0 0 0,0 0 0,1-1 0,-1 1 0,0 0 0,0 0 0,0 0 0,1 0 0,-1 0 0,0 1 0,0-1 0,0 0 0,1 0 0,-1 0 0,0 0 0,0 0 0,0 0 0,1 0 0,-1 0 0,0 0 0,0 0 0,0 1 0,1-1 0,-2 19 0,-10 32 0,10-46 0,-4 17 0,2 1 0,0-1 0,1 29 0,2-50 0,0-1 0,0 1 0,0-1 0,0 1 0,0-1 0,1 1 0,-1-1 0,0 1 0,0 0 0,1-1 0,-1 1 0,0-1 0,0 1 0,1-1 0,-1 0 0,1 1 0,-1-1 0,0 1 0,1-1 0,-1 0 0,1 1 0,-1-1 0,1 0 0,-1 1 0,1-1 0,-1 0 0,1 0 0,-1 0 0,1 1 0,0-1 0,-1 0 0,1 0 0,-1 0 0,1 0 0,-1 0 0,1 0 0,0 0 0,-1 0 0,1 0 0,-1 0 0,1-1 0,-1 1 0,1 0 0,-1 0 0,1 0 0,-1-1 0,1 1 0,-1 0 0,1-1 0,-1 1 0,1 0 0,-1-1 0,1 0 0,30-19 0,-9-4 0,-1-1 0,0-2 0,-3 0 0,0-1 0,15-32 0,-12 22 0,-22 76 0,-5-13 0,3-13 0,0 0 0,0 1 0,2-1 0,-1 1 0,2-1 0,0 1 0,2 22 0,-2-35-22,0 1 1,1-1-1,-1 1 0,0-1 1,1 1-1,-1-1 0,0 0 1,1 1-1,-1-1 0,0 0 1,1 1-1,-1-1 0,1 0 0,-1 1 1,1-1-1,-1 0 0,1 1 1,-1-1-1,1 0 0,-1 0 1,1 0-1,-1 0 0,1 0 1,-1 0-1,1 1 0,-1-1 1,1 0-1,-1 0 0,1-1 1,-1 1-1,1 0 0,0 0 1,-1 0-1,1 0 0,-1 0 0,1-1 1,-1 1-1,1 0 0,-1 0 1,1-1-1,-1 1 0,0 0 1,1-1-1,-1 1 0,1 0 1,-1-1-1,0 1 0,1-1 1,21-20-4181,-6-6-4766,-1-7-5980</inkml:trace>
</inkml:ink>
</file>

<file path=ppt/ink/ink1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50.2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20019,'0'0'12748,"-10"63"-12748,7-34 0,3 6 0,0-3 0,0 4-1121,0-4-4324,1 0-4901</inkml:trace>
  <inkml:trace contextRef="#ctx0" brushRef="#br0" timeOffset="1">31 578 21076,'0'0'11691</inkml:trace>
</inkml:ink>
</file>

<file path=ppt/ink/ink1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2:56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15182,'0'0'11190,"4"12"-9535,2 10-1282,-1 0 1,0 1 0,-2-1 0,-1 1 0,0 32 0,-14 128 303,0 1-864,13-172-1963,4-39-9922,-5-3 4535</inkml:trace>
</inkml:ink>
</file>

<file path=ppt/ink/ink1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2:57.1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59 13645,'0'0'13837,"71"-11"-12300,-20 11-672,8-5-416,7-2-1,3 0-256,-1 0-160,-4 1-736,-8 2-2211,-8-1-2819,-7-1-3426</inkml:trace>
</inkml:ink>
</file>

<file path=ppt/ink/ink1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0.1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46 11050,'1'-3'655,"-1"1"-1,0 0 0,0 0 0,0 0 0,0 0 0,0 0 0,0-1 1,0 1-1,-1 0 0,1 0 0,-1 0 0,1 0 0,-2-2 0,2 3-420,-1 0 0,0 0 0,1 0 0,-1 0 0,0 1-1,0-1 1,1 0 0,-1 0 0,0 1 0,0-1 0,0 0 0,0 1-1,0-1 1,0 1 0,0-1 0,0 1 0,0 0 0,0-1-1,-1 1 1,-1 0-163,0 0 1,0 0-1,1 0 0,-1 0 0,0 1 0,0-1 1,1 1-1,-1 0 0,0 0 0,1 0 0,-1 0 1,0 0-1,1 1 0,0-1 0,-1 1 1,1 0-1,0-1 0,-4 5 0,-1 2 73,-1 1-1,1 0 1,1 1-1,0-1 0,0 1 1,1 1-1,0-1 1,1 1-1,0 0 1,1 0-1,0 0 1,0 0-1,2 0 1,-1 1-1,1 22 1,1-32-128,0-1 0,0 1 1,0-1-1,0 1 0,1-1 1,-1 1-1,0-1 1,1 1-1,-1-1 0,1 1 1,-1-1-1,1 1 0,0-1 1,0 0-1,0 0 0,0 1 1,0-1-1,0 0 1,0 0-1,0 0 0,0 0 1,0 0-1,1 0 0,-1 0 1,0 0-1,1-1 1,-1 1-1,0 0 0,1-1 1,-1 1-1,1-1 0,-1 0 1,1 1-1,-1-1 0,1 0 1,0 0-1,-1 0 1,1 0-1,-1 0 0,1 0 1,-1 0-1,3-2 0,3 2 47,-1-2-1,0 1 1,0-1 0,1 0-1,-1 0 1,-1-1-1,1 0 1,0 0-1,7-6 1,-2 1 17,-1-1-1,0 0 1,-1 0 0,0-1-1,-1 0 1,0-1 0,0 0-1,-1 0 1,-1-1 0,0 0 0,0 0-1,-1 0 1,5-22 0,-30 102-198,15-55 167,1-1 0,0 1 1,1 0-1,-3 19 0,6-30-23,0 0 1,-1 0 0,1 1-1,0-1 1,0 0 0,0 0-1,1 0 1,-1 0 0,0 1-1,1-1 1,0 0 0,-1 0-1,1 0 1,0 0 0,0 0-1,0 0 1,0 0 0,0-1-1,3 3 1,-3-3 8,1 0 0,0 0 0,-1-1-1,1 0 1,0 1 0,0-1 0,-1 0 0,1 0 0,0 1-1,0-2 1,0 1 0,0 0 0,-1 0 0,1 0-1,0-1 1,0 1 0,-1-1 0,1 0 0,0 1 0,-1-1-1,1 0 1,0 0 0,-1 0 0,3-2 0,12-8-14,-1 0 0,0-2 1,-1 1-1,-1-2 1,0 0-1,0 0 0,-2-2 1,0 1-1,0-1 0,-2-1 1,11-23-1,-19 39-21,-4 13 0,-3 8 0,1 1 0,0 0 0,-1 30 0,6-50 0,1 0 0,-1 0 0,1-1 0,-1 1 0,1 0 0,-1 0 0,1 0 0,-1-1 0,1 1 0,0 0 0,-1-1 0,1 1 0,0-1 0,0 1 0,-1-1 0,1 1 0,0-1 0,0 1 0,0-1 0,0 0 0,-1 1 0,1-1 0,0 0 0,0 0 0,0 0 0,0 0 0,0 0 0,0 0 0,0 0 0,0 0 0,0 0 0,0 0 0,-1 0 0,1-1 0,0 1 0,0 0 0,0-1 0,1 0 0,39-13 0,-27 4 0,1 0 0,-2-1 0,1 0 0,-1-1 0,-1 0 0,0-1 0,-1-1 0,-1 1 0,15-26 0,-22 38 0,-1 9 0,1 23 0,-3 36 0,-1-53-175,1-6-283,-1-1 0,1 1 1,0-1-1,1 1 0,-1-1 0,3 9 1,-3-15 355,1 0 0,-1 0 0,1 0 0,0 1 0,-1-1 0,1 0 0,0 0 0,-1 0 0,1 0 0,0 0 1,0 0-1,0-1 0,0 1 0,0 0 0,0 0 0,0-1 0,0 1 0,0 0 0,1-1 0,-1 1 0,0-1 1,0 0-1,0 1 0,1-1 0,-1 0 0,0 0 0,1 0 0,-1 0 0,0 0 0,0 0 0,1 0 0,-1 0 1,0 0-1,0-1 0,1 1 0,-1 0 0,0-1 0,0 1 0,0-1 0,0 1 0,1-1 0,-1 0 0,1 0 1,22-17-5216,-1-9-2419</inkml:trace>
</inkml:ink>
</file>

<file path=ppt/ink/ink1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0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1 11691,'0'0'10383,"-5"14"-7655,-21 56 187,6-21-390,-20 77 0,40-126-2525,-1 1 0,1-1 0,0 1 0,0-1 1,0 0-1,0 1 0,0-1 0,0 1 0,0-1 0,0 1 0,0-1 0,0 1 0,0-1 1,0 1-1,0-1 0,0 1 0,0-1 0,0 1 0,1-1 0,-1 0 0,0 1 0,0-1 1,0 1-1,1-1 0,-1 1 0,0-1 0,1 0 0,-1 1 0,0-1 0,1 0 0,-1 1 0,0-1 1,1 0-1,-1 0 0,1 1 0,-1-1 0,0 0 0,1 0 0,-1 0 0,1 1 0,25-6 5,28-22-44,-52 26 32,4-3-173,0 0 0,1 1 1,0 0-1,0 0 1,0 0-1,0 1 0,0 0 1,0 0-1,1 1 1,-1 0-1,1 0 0,-1 1 1,12 0-1,-17 1 205,0 0 0,-1 0 0,0 0-1,1 0 1,-1 0 0,0 1 0,1-1 0,-1 0 0,0 1-1,0-1 1,0 1 0,0-1 0,0 1 0,0-1-1,-1 1 1,1 0 0,-1-1 0,1 1 0,-1 0-1,1 0 1,-1-1 0,0 1 0,0 0 0,0 0-1,0 0 1,0 2 0,0 3 234,0 1 1,0-1-1,-1 0 1,0 0-1,-3 11 0,1-11-228,0-1 0,-1 0 0,0 0 0,0 0 0,0-1 0,0 1 0,-1-1 0,-8 7 0,11-10-29,0 0 0,0 0 0,0 0-1,-1-1 1,1 1 0,0-1 0,-1 1 0,1-1-1,0 0 1,-1 0 0,0 0 0,1 0 0,-1-1-1,1 1 1,-1-1 0,0 1 0,0-1 0,1 0-1,-1 0 1,0 0 0,1-1 0,-1 1 0,0 0-1,1-1 1,-4-1 0,5 1-154,0 1 1,0-1-1,0 0 1,1 0-1,-1 0 1,0 1-1,1-1 1,-1 0-1,1 0 1,-1 0-1,1 0 1,-1 0-1,1 0 1,0 0-1,-1 0 0,1 0 1,0-1-1,0 0 1,1-36-9622,7 20 740</inkml:trace>
</inkml:ink>
</file>

<file path=ppt/ink/ink1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0.8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 19731,'0'0'8845,"11"4"-7024,6 0-1509,0 0 0,0 0 1,0-2-1,25 1 0,-35-3-267,0 0 0,0 0 0,0 0 0,-1-1 0,1 0 0,0-1 0,-1 1 0,1-1 0,-1 0 0,0-1-1,0 0 1,1 0 0,-2 0 0,1 0 0,0-1 0,-1 0 0,6-5 0,-10 8-45,0 1 0,-1-1 0,1 0 0,0 1 0,0-1 0,-1 0 0,1 1 0,-1-1 0,1 0 0,-1 0 0,1 0 0,-1 1 0,1-1 0,-1 0 0,0 0 0,1 0 0,-1 0 0,0 0 0,0 0 0,0 0 0,0 0 0,0 0 0,0 0 0,0 0 0,0 0 0,0 0 0,0 1 0,0-1 0,-1-2 0,0 2 0,-1 0 0,1 0 0,0 1 0,0-1 0,-1 0 0,1 0 0,-1 1 0,1-1 0,-1 1 0,1-1 0,-1 1 0,1 0 0,-1 0 0,1 0 0,-1 0 0,-1 0 0,-5 0 0,0 0 0,0 1 0,0 0 0,0 0 0,0 1 0,-10 3 0,11-2 0,1 1 0,-1-1 0,1 2 0,-1-1 0,1 1 0,0 0 0,1 0 0,-1 0 0,1 1 0,0 0 0,1 0 0,0 0 0,-1 1 0,2 0 0,-1-1 0,1 1 0,0 0 0,1 1 0,-1-1 0,1 0 0,-1 10 0,3-15 1,1-1-1,-1 0 1,0 0-1,1 0 1,-1 0 0,1 0-1,-1 0 1,1 0-1,-1 0 1,1 0 0,0 0-1,0 0 1,-1 0-1,1-1 1,0 1 0,0 0-1,0 0 1,0-1-1,0 1 1,0-1 0,0 1-1,0-1 1,0 1-1,0-1 1,0 1 0,0-1-1,0 0 1,0 0-1,1 0 1,-1 1 0,1-1-1,47 2-50,-39-3 1,33 1-1296,1-6-4410,-1-5-4297</inkml:trace>
</inkml:ink>
</file>

<file path=ppt/ink/ink1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1.1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 23254,'0'0'8680,"50"13"-8584,-17-13-1089,1-5-2978,-2-6-3492</inkml:trace>
</inkml:ink>
</file>

<file path=ppt/ink/ink1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1.8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0 20628,'0'0'4719,"0"9"-3251,-16 139 1807,8-94-2994,-2 107 1,10-160-295,0 0 0,0 0-1,0 0 1,0 0 0,0 0 0,0 0-1,0 0 1,1 1 0,-1-1 0,0 0 0,1 0-1,-1 0 1,0 0 0,1 0 0,0 0-1,-1 0 1,1-1 0,-1 1 0,1 0-1,0 0 1,0 0 0,-1 0 0,1-1 0,0 1-1,0 0 1,1 0 0,0-1-3,0 0 0,-1 1 1,1-1-1,0 0 0,-1 0 1,1-1-1,-1 1 0,1 0 0,0-1 1,-1 1-1,1-1 0,-1 1 0,1-1 1,-1 1-1,3-3 0,3-1-110,0-1 0,0 0-1,0 0 1,-1-1 0,12-12-1,-3-5-839,-1 0-1,-1-1 0,-1 0 0,16-47 0,-17 38 1585,13-58 0,-45 219 1149,12-89-1499,3 0 0,1 1 0,2 0 0,2 46 0,0-85-287,1-1 0,0 1-1,0 0 1,0-1 0,0 1 0,0 0-1,0 0 1,0-1 0,0 1 0,0 0-1,0-1 1,0 1 0,1 0 0,-1-1-1,0 1 1,0 0 0,1-1 0,-1 1-1,0-1 1,1 1 0,-1 0-1,1-1 1,-1 1 0,1-1 0,-1 1-1,1-1 1,-1 1 0,1-1 0,-1 0-1,1 1 1,-1-1 0,1 0 0,0 1-1,-1-1 1,1 0 0,1 1-1,-2-2-31,0 0 0,1 0 0,-1 0 0,0 0-1,1 0 1,-1 0 0,0 1 0,0-1-1,0 0 1,0 0 0,0 0 0,0 0 0,0 0-1,0 0 1,0 0 0,0 0 0,-1 0-1,1 0 1,0 1 0,-1-1 0,1 0-1,-1 0 1,1 0 0,-1 0 0,1 1 0,-1-1-1,1 0 1,-1 1 0,0-1 0,-1-1-1,-11-14-583,-1 0-1,0 0 0,-1 2 0,-1-1 0,-26-16 1,28 21 1253,0 1 1,-1 1 0,1 1 0,-19-7 0,51 16 268,0 0 1,0-1 0,1-1 0,22-2-1,36-5-3556,-9-5-3937,-17 0-4209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2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17 222 13901,'0'0'10362,"9"-4"-8755,2-1-1219,-1-1 1,1 0-1,-1-1 1,11-8-1,-17 12-294,-1 1-1,-1-1 1,1 0-1,0 0 0,-1 0 1,1 0-1,-1-1 1,0 1-1,0-1 1,0 1-1,-1-1 1,1 0-1,-1 1 1,0-1-1,0 0 1,0 0-1,0 0 1,-1 0-1,1-7 0,-1 11-60,0 0 0,0-1-1,0 1 1,0 0 0,0 0 0,-1-1-1,1 1 1,0 0 0,0 0-1,0-1 1,0 1 0,0 0-1,0 0 1,0 0 0,0-1-1,-1 1 1,1 0 0,0 0 0,0 0-1,0-1 1,0 1 0,-1 0-1,1 0 1,0 0 0,0 0-1,0 0 1,-1-1 0,1 1-1,0 0 1,0 0 0,-1 0-1,1 0 1,0 0 0,0 0 0,-1 0-1,1 0 1,0 0 0,0 0-1,-1 0 1,1 0 0,0 0-1,0 0 1,-1 0 0,-14 7 466,-10 13-291,16-8-146,0 0 0,1 1-1,0 0 1,1 0-1,1 1 1,0-1-1,1 1 1,0 1 0,1-1-1,0 1 1,2-1-1,0 1 1,0 0-1,1 25 1,2-39-102,0 1 1,0 0-1,-1 0 1,1 0-1,1-1 1,-1 1-1,0 0 0,0-1 1,0 1-1,1-1 1,-1 0-1,1 1 0,-1-1 1,1 0-1,0 0 1,0 0-1,-1 0 1,1 0-1,0 0 0,0 0 1,0-1-1,0 1 1,0-1-1,0 0 1,0 1-1,0-1 0,0 0 1,0 0-1,0 0 1,0 0-1,3-1 0,6 1-1432,-1-1 0,0 0 0,1-1 0,19-5 0,12-13-6893</inkml:trace>
  <inkml:trace contextRef="#ctx0" brushRef="#br0" timeOffset="1">584 0 21204,'0'0'5413,"-46"69"-3619,33-33-705,5 0-384,3-3-257,5 1-352,0-3-64,0-4 0,0-4-416,0-4-417,5-2-416,-3-8-1634</inkml:trace>
</inkml:ink>
</file>

<file path=ppt/ink/ink1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2.3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63 17617,'0'0'8007,"-9"2"-6021,-2 2-1787,0 1 0,1 0 0,0 0 0,-1 1 0,2 0 0,-13 10 0,18-12-184,0 0 1,0 0-1,0 0 1,0 0-1,1 0 1,-1 1-1,1 0 1,-3 5-1,5-8 4,0 1-1,0-1 0,1 1 0,-1-1 1,1 1-1,-1-1 0,1 1 0,0-1 1,0 1-1,0 0 0,0-1 0,0 1 1,0-1-1,1 1 0,-1-1 0,1 1 1,0-1-1,2 5 0,-2-6 30,1 1 0,-1-1 0,1 0 1,0 0-1,-1 0 0,1 0 0,0 0 0,0 0 0,0 0 0,0-1 0,0 1 0,0-1 0,0 1 0,0-1 0,0 0 0,0 0 0,0 0 1,0 0-1,4-1 0,42-5 715,-36 2-748,1-1 1,-1-1-1,-1 0 1,1 0-1,-1-1 1,0 0 0,-1-1-1,0-1 1,12-11-1,-15 14-20,-1-1-1,1-1 0,-1 1 0,0-1 0,-1 0 1,0 0-1,0-1 0,-1 1 0,0-1 0,0 0 1,-1-1-1,0 1 0,1-11 0,-4 20 14,0 0 1,0-1-1,1 1 0,-1 0 0,0-1 0,0 1 0,0 0 0,0 0 0,0-1 0,0 1 1,0 0-1,0-1 0,0 1 0,0 0 0,0-1 0,0 1 0,0 0 0,0 0 1,0-1-1,0 1 0,-1 0 0,1-1 0,0 1 0,0 0 0,0 0 0,0-1 0,-1 1 1,1 0-1,0 0 0,0-1 0,0 1 0,-1 0 0,1 0 0,0 0 0,0 0 1,-1-1-1,1 1 0,-1 0 0,-10 7 491,-9 19 164,12-12-663,1 1 0,1 0 0,0 0 0,1 0 0,0 0 0,1 1 0,1 0 0,1 0 0,-1 26 0,3-40-4,0 0 0,0-1 1,0 1-1,0 0 0,1-1 0,-1 1 1,0 0-1,1-1 0,-1 1 0,1-1 1,0 1-1,-1-1 0,1 1 0,0-1 1,0 0-1,0 1 0,0-1 0,0 0 1,1 0-1,-1 0 0,0 1 0,0-1 1,2 1-1,0-1-26,0 0 0,0 0-1,0 0 1,0 0 0,1-1 0,-1 1 0,0-1-1,0 1 1,0-1 0,1 0 0,4-1 0,0 0-203,0-1 0,1 1 1,-1-2-1,0 1 0,0-1 1,0 0-1,-1-1 0,13-7 1,-13 6-1139,0-1 0,-1 1 1,0-1-1,0-1 0,0 1 1,-1-1-1,8-13 1,6-21-7861</inkml:trace>
</inkml:ink>
</file>

<file path=ppt/ink/ink1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2.7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0 19250,'0'0'6342,"-8"10"-3411,-2 4-2507,1 0 1,1 0-1,0 1 1,1 0-1,0 0 0,1 0 1,1 1-1,0 0 1,-2 20-1,6-30-424,0 0 0,1 1 0,-1-1 0,2 0 0,-1 0 0,1 0 0,-1 0 0,4 10 0,-3-14 0,0 0 0,1 0 0,-1-1 0,0 1 0,1 0 0,-1-1 0,1 1 0,-1-1 0,1 0 0,0 1 0,0-1 0,-1 0 0,1 0 0,0 0 0,0 0 0,0-1 0,0 1 0,0 0 0,0-1 0,1 1 0,-1-1 0,0 0 0,0 0 0,0 0 0,0 0 0,4 0 0,7-1-191,0-1 1,-1 0-1,1 0 0,20-7 1,-22 5 12,1 1 1,-1 0-1,1 1 1,0 0 0,16 0-1,-27 2 190,0 0 0,0 0 0,0 1 0,1-1 0,-1 0 0,0 1 0,0-1 0,0 1 0,0-1 0,0 1 0,0-1 0,-1 1 0,1 0 0,0-1 0,0 1 0,0 0 0,0 0 0,-1 0 0,1-1 0,0 1 0,-1 0 0,1 0 0,0 2 0,8 32 685,-9-28-568,1 0 0,-1 0 0,-1 0 1,1 1-1,-1-1 0,-1 0 0,-3 12 0,3-15-128,-1-1-1,1 0 1,-1 1 0,0-1 0,0 0-1,0 0 1,-1-1 0,1 1 0,0-1-1,-1 1 1,0-1 0,0 0 0,0-1-1,0 1 1,0-1 0,0 1-1,0-1 1,0-1 0,-5 2 0,7-2-3,0 1 0,0-1 0,0 0 1,0 0-1,0 1 0,0-1 0,0-1 1,0 1-1,0 0 0,0 0 0,0-1 1,0 1-1,0-1 0,0 0 0,1 1 1,-1-1-1,0 0 0,0 0 0,1 0 1,-1 0-1,0-1 0,1 1 0,-1 0 1,1-1-1,0 1 0,-1-1 1,1 1-1,0-1 0,0 1 0,0-1 1,0 0-1,0 0 0,1 0 0,-1 1 1,0-1-1,1 0 0,-1 0 0,1 0 1,0 0-1,0 0 0,0-3 0,0 3-498,0 0 1,1 0-1,-1 0 0,1 1 0,0-1 0,-1 0 1,1 1-1,0-1 0,0 0 0,0 1 0,0-1 0,0 1 1,1-1-1,-1 1 0,0 0 0,1-1 0,-1 1 0,1 0 1,-1 0-1,1 0 0,-1 0 0,1 1 0,0-1 1,0 0-1,3 0 0,3-4-1639,16-7-5538</inkml:trace>
</inkml:ink>
</file>

<file path=ppt/ink/ink1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3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53 221 23254,'0'0'6150,"-19"49"-4421,8-26-95,-1-2-1634,6 1 0,1-4 0,5-7-352,0-4-2467,10-22-20627</inkml:trace>
  <inkml:trace contextRef="#ctx0" brushRef="#br0" timeOffset="1">21 1 17392,'0'0'13069,"-4"59"-15407,21-42-4549,3-5-9576</inkml:trace>
</inkml:ink>
</file>

<file path=ppt/ink/ink1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3.5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48 298 11339,'0'0'8066,"-7"11"-3400,-24 38-812,30-48-3776,0 1 0,0 0 0,0 0 0,0-1 0,0 1 0,0 0 0,1 0 0,-1 0 0,0 0 0,1 0 0,0 0 0,-1 0 0,1 0 0,0 0 0,0 0 0,0 0 0,0 0 0,1 0 0,-1 0 0,1 0 0,0 4 0,1-5 4,-1 1 0,0-1 0,0 0 0,1 1 0,-1-1 0,1 0 0,0 0 0,-1 0 0,1 0 0,0 0 0,-1 0 0,1-1 0,0 1 0,0-1 0,-1 1 0,1-1 0,0 1 0,3-1 0,5 1 142,0-1 0,-1 0 0,1-1 0,0 0 0,0-1 0,17-4 0,-16 1-224,0 0 0,0 0 0,0-1 0,-1-1 0,0 1 0,-1-2 0,1 1 0,-2-1 0,1-1 0,-1 0 0,0 0 0,0 0 0,-1-1 0,-1 0 0,0-1 0,6-13 0,-4 6 0,0 0 0,-2-1 0,0 1 0,-1-1 0,-1-1 0,-1 1 0,-1 0 0,0-1 0,-2-24 0,0 42 0,0 0 0,0 0 0,0 0 0,0 0 0,-1 0 0,1 0 0,-1 0 0,1 0 0,-1 0 0,0 0 0,0 0 0,0 0 0,0 1 0,0-1 0,0 0 0,0 1 0,0-1 0,-1 1 0,1-1 0,-1 1 0,1-1 0,-1 1 0,0 0 0,1 0 0,-1 0 0,0 0 0,0 0 0,0 0 0,0 1 0,0-1 0,0 0 0,0 1 0,0 0 0,0-1 0,0 1 0,0 0 0,0 0 0,0 0 0,-3 1 0,-1 0 0,0 0 0,0 0 0,0 0 0,0 1 0,0 0 0,1 0 0,-1 1 0,1 0 0,0 0 0,0 0 0,0 0 0,-7 6 0,7-4 0,0 0 0,1 0 0,-1 0 0,1 1 0,0-1 0,0 1 0,0 0 0,1 1 0,0-1 0,1 0 0,-1 1 0,1 0 0,0-1 0,1 1 0,-1 0 0,2 0 0,-1 10 0,1-14 0,0-1 1,1 0-1,0-1 0,-1 1 1,1 0-1,0 0 1,0 0-1,0 0 0,0 0 1,0-1-1,1 1 0,-1-1 1,0 1-1,1-1 1,-1 1-1,1-1 0,0 0 1,-1 1-1,1-1 0,0 0 1,0 0-1,0-1 0,-1 1 1,4 1-1,58 15-11,-32-9-30,-28-7 28,0 0-1,1 0 1,-1 0-1,0 1 1,0 0-1,0-1 0,0 1 1,-1 0-1,1 0 1,0 1-1,-1-1 1,0 1-1,1-1 1,-1 1-1,0 0 1,0-1-1,0 1 0,-1 0 1,1 0-1,-1 1 1,0-1-1,0 0 1,0 0-1,0 1 1,0-1-1,-1 0 1,1 1-1,-1-1 0,0 1 1,-1 4-1,0 5-394,-1 0 0,-1 0 0,0-1-1,-1 1 1,0-1 0,-11 21 0,23-58-26188</inkml:trace>
</inkml:ink>
</file>

<file path=ppt/ink/ink1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3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218 0 21332,'0'0'3310,"0"10"-502,-22 124 302,-3 30-903,22-118-2311,3 58 0,2-91-1545,0-16-2543,-2-23-1605,-4 12 4190,0 0 0,0 0-1,-1 1 1,-1 0 0,0 0-1,-1 0 1,-11-15 0,-37-46 2076,22 31 5237,4 0 5104,33 39-6492,9 3-3434,15 1-935,91 7-2837,-76-7-3219</inkml:trace>
</inkml:ink>
</file>

<file path=ppt/ink/ink1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6.1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10730,'0'0'8296,"3"61"-7655,0-21 832,4 6-512,-2 5-320,5-3-481,0-3-192,-1-10-1442,0-8-1216,-4-9-257,-5-12-1986</inkml:trace>
</inkml:ink>
</file>

<file path=ppt/ink/ink1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6.4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10 130 11851,'0'0'2803,"-2"-9"-668,-5-31-63,7 38-1952,0 0 1,0 0-1,0 1 1,0-1-1,0 0 1,0 1-1,1-1 1,-1 0-1,0 1 1,1-1 0,0 0-1,-1 1 1,1-1-1,0 1 1,0-1-1,0 1 1,0-1-1,0 1 1,0 0 0,0-1-1,0 1 1,0 0-1,1 0 1,-1 0-1,1 0 1,-1 0-1,3-1 1,45-15 508,-39 15-448,15-4-124,1 1 1,0 1-1,0 1 0,0 1 1,0 2-1,0 1 1,36 5-1,-58-6-64,-1 1 1,0 0-1,0 0 1,0 0-1,0 0 0,0 0 1,0 1-1,0-1 1,0 1-1,0 0 0,-1 0 1,1 0-1,-1 0 1,1 0-1,-1 1 1,0-1-1,0 1 0,0-1 1,0 1-1,-1 0 1,3 3-1,-3-1 109,1 0 0,-1 1-1,0-1 1,0 0 0,-1 1 0,0-1 0,1 0-1,-2 1 1,1-1 0,-1 0 0,-2 10-1,-2 5 483,-2 0-1,-1 0 0,0-1 0,-1 0 0,-16 25 0,14-27 59,-1 0 0,-1 0 0,-26 26 0,34-38-510,0 0 1,0-1-1,0 0 0,-1 0 1,0 0-1,0-1 1,0 0-1,0 0 1,0 0-1,-1-1 1,1 0-1,-1 0 1,0-1-1,1 1 1,-10-1-1,14-1-289,0 0 0,1 0 1,-1 0-1,1 0 0,-1 0 0,1-1 1,-1 1-1,1-1 0,0 1 0,-1-1 0,1 1 1,-1-1-1,1 0 0,0 0 0,0 0 1,-1 1-1,1-1 0,0 0 0,0-1 0,0 1 1,0 0-1,0 0 0,0 0 0,0-1 0,1 1 1,-1 0-1,0-1 0,1 1 0,-1-1 1,1 1-1,-1 0 0,1-1 0,0 1 0,-1-1 1,1 0-1,0 1 0,0-2 0,0 1-77,0-1 0,1 1 0,-1 0 0,0 0 0,1 0-1,0 0 1,-1 0 0,1 1 0,0-1 0,0 0 0,0 0 0,0 0-1,0 0 1,0 1 0,0-1 0,1 1 0,-1-1 0,1 1-1,-1-1 1,1 1 0,-1 0 0,1 0 0,0 0 0,0 0 0,0 0-1,0 0 1,-1 0 0,4 0 0,13-2-1257,0 1 0,0 0 0,31 3 1,-17-1-1329,11 0-3325</inkml:trace>
</inkml:ink>
</file>

<file path=ppt/ink/ink1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6.8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70 9993,'0'0'10998,"-9"-8"-8511,1 2-2089,0 1-1,0-1 1,0 2 0,0-1-1,-1 1 1,1 0 0,-16-4-1,21 8-352,0-1 1,0 0-1,0 1 0,0-1 0,0 1 0,-1 0 0,1 0 0,0 0 1,0 0-1,0 1 0,0-1 0,0 1 0,0 0 0,0 0 1,0 0-1,0 0 0,1 0 0,-1 1 0,0-1 0,1 1 0,-1 0 1,1 0-1,-1 0 0,1 0 0,0 0 0,0 1 0,0-1 0,0 0 1,0 1-1,0 0 0,1-1 0,-2 5 0,0-2 13,1 0 1,0 0-1,1 0 0,-1 1 0,1-1 0,0 0 0,1 1 1,-1-1-1,1 1 0,0-1 0,0 1 0,2 6 0,-2-10-34,0 1-1,1-1 0,0 0 0,0 0 0,0 1 0,0-1 0,0 0 0,0 0 0,0 0 0,1 0 0,-1 0 0,1 0 0,-1-1 0,1 1 0,0 0 0,0-1 0,0 1 0,0-1 0,0 0 0,0 1 0,0-1 0,0 0 0,0 0 0,0-1 0,1 1 0,-1 0 0,0-1 0,1 1 0,2-1 0,3 1 17,0-1 1,1 0-1,-1 0 1,1 0-1,-1-1 0,0-1 1,0 1-1,0-2 1,1 1-1,-2-1 0,1 0 1,0 0-1,13-9 1,-16 9-35,-1-1 1,1 1-1,-1-1 1,0 0-1,0 0 1,0 0-1,-1-1 1,0 1 0,1-1-1,-2 0 1,1 0-1,0 0 1,-1 0-1,0-1 1,0 1 0,-1-1-1,1 1 1,-1-1-1,0 1 1,-1-1-1,1-6 1,-1 10-14,0 1 0,0-1 1,-1 0-1,1 1 0,0-1 0,0 1 1,-1-1-1,1 1 0,-1-1 0,1 1 1,-1-1-1,0 1 0,0 0 0,0-1 1,1 1-1,-1 0 0,0 0 0,0-1 1,-1 1-1,1 0 0,0 0 0,0 0 1,-3-1-1,1 0-166,0 1 0,0 0 1,-1 0-1,1 0 1,0 0-1,-1 1 0,1-1 1,-1 1-1,1 0 0,-6 0 1,1 1-642,0-1 1,1 2-1,-1-1 1,0 1-1,1 0 1,-1 1-1,1-1 1,0 2-1,-9 4 1,-5 11-3746,7 0-838</inkml:trace>
</inkml:ink>
</file>

<file path=ppt/ink/ink1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7.3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0 155 6182,'16'-5'3977,"16"-7"-2524,58-20 4946,-75 27-4321,-1 2 0,1-1 0,0 2-1,20-2 1,-34 5-2049,0-1 1,0 0-1,0 1 0,-1-1 0,1 1 1,0-1-1,0 1 0,0 0 0,-1-1 1,1 1-1,0 0 0,-1 0 0,1-1 1,0 1-1,-1 0 0,1 0 0,-1 0 1,0 0-1,1-1 0,-1 1 0,0 0 1,1 0-1,-1 0 0,0 0 0,0 0 0,0 0 1,0 0-1,0 0 0,0 0 0,0 2 1,0 40 60,-1-32 77,2 62 25,-1-72-196,0 0-1,1-1 1,-1 1 0,0 0-1,1 0 1,-1-1-1,1 1 1,-1-1-1,1 1 1,-1 0 0,1-1-1,0 1 1,-1-1-1,1 1 1,-1-1 0,1 1-1,0-1 1,0 0-1,-1 1 1,1-1 0,0 0-1,0 1 1,-1-1-1,1 0 1,0 0 0,0 0-1,0 0 1,-1 0-1,1 0 1,0 0 0,0 0-1,0 0 1,0 0-1,-1 0 1,1-1-1,0 1 1,0 0 0,-1-1-1,1 1 1,0 0-1,-1-1 1,2 0 0,32-17-554,-28 12 356,-1 1 0,0-1 0,-1 0 0,1 0 0,-1 0 0,-1-1 1,4-6-1,-5 10 290,-1-1 0,1 1 0,-1 0-1,0-1 1,0 1 0,-1 0 0,1-1 0,-1 1 0,0-1 0,1 1 0,-1-1 0,-1 1 0,1-1 0,-1 1 0,1-1 0,-1 1 0,-2-6 0,3 9-31,0-1 0,-1 0 0,1 1 0,0-1 1,-1 0-1,1 1 0,0-1 0,-1 0 0,1 1 0,-1-1 1,1 1-1,-1-1 0,1 1 0,-1-1 0,0 1 0,1-1 1,-1 1-1,0-1 0,1 1 0,-1 0 0,0 0 0,1-1 1,-1 1-1,0 0 0,0 0 0,1 0 0,-1 0 1,0 0-1,0 0 0,1 0 0,-1 0 0,0 0 0,0 0 1,1 0-1,-1 0 0,0 0 0,0 1 0,-1 0 0,2-1-43,-1 1 0,1-1 0,-1 1 0,1-1 0,0 1 0,-1 0 0,1-1 0,-1 1-1,1 0 1,0-1 0,0 1 0,-1 0 0,1 0 0,0-1 0,0 1 0,0 0 0,0-1 0,0 1-1,0 0 1,0 0 0,0-1 0,0 1 0,0 0 0,0 0 0,1-1 0,-1 1 0,0 0 0,0 0-1,1-1 1,-1 1 0,0-1 0,1 1 0,-1 0 0,1-1 0,-1 1 0,1-1 0,-1 1 0,1-1-1,-1 1 1,1-1 0,1 1 0,2 2 10,-1-1 0,1 1 0,1-1-1,-1 0 1,0-1 0,0 1 0,1-1 0,-1 0 0,1 0-1,-1 0 1,1 0 0,-1-1 0,1 0 0,5 0 0,6-1 68,0 0 1,30-5-1,-27 1-74,0-1 0,0-1-1,27-13 1,-36 15-27,0 0 1,-1-1 0,0 0-1,0 0 1,-1-1-1,1 0 1,-1-1-1,7-9 1,-14 17 10,0-1 0,-1 1 0,1-1 0,-1 0 0,1 1 0,-1-1 0,1 0 0,-1 0 0,0 1 0,1-1 0,-1 0-1,0 0 1,1 1 0,-1-1 0,0 0 0,0 0 0,0 0 0,0 0 0,0 1 0,0-1 0,0 0 0,0 0 0,0 0 0,0 0 0,0 0 0,-1 1 0,1-1 0,0 0 0,-1-1 0,0 1 6,-1 0 0,1 0-1,0 0 1,-1 0 0,1 1 0,0-1 0,-1 0 0,1 1 0,-1-1 0,1 1 0,-1 0 0,1-1 0,-1 1 0,-2 0 0,-3-1 16,1 1 0,-1 0 0,0 1 0,0-1 1,1 1-1,-11 3 0,11-1-24,1 1 0,0-1 0,0 1 0,0 0 0,0 0 0,1 1 0,0-1 0,-1 1 0,2 0 0,-1 0 0,1 0 0,-1 1 0,2-1 0,-1 1 0,-2 6 0,4-9 0,-1-1 0,1 1 0,0 0 0,0 0 0,1-1 0,-1 1 0,0 0 0,1 0 0,0 0 0,0 0 0,-1 0 0,2-1 0,-1 1 0,0 0 0,1 0 0,-1 0 0,1 0 0,0 0 0,0-1 0,0 1 0,0 0 0,0-1 0,1 1 0,-1-1 0,1 1 0,0-1 0,-1 0 0,1 0 0,0 0 0,0 0 0,1 0 0,-1 0 0,4 2 0,6 1-180,1 0 0,-1-2 0,1 1 0,-1-2 0,1 1 0,0-2 0,19 1 0,-7-2-1287,-1-1 0,1-1 0,25-6 0,4-8-9771</inkml:trace>
</inkml:ink>
</file>

<file path=ppt/ink/ink1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7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17072,'0'0'8008,"58"45"-7560,-13-45-320,8 0-993,5-7-3138,2-9-4165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7:29.5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1 210 3107,'0'0'7607,"10"-6"-7062,2 0-442,0 0 0,0 0 0,1 2 0,-1-1 1,1 2-1,0 0 0,0 0 0,26-1 1,0 6-14,73 13 1,17 2-54,357-14-285,-422-5-256,-14-2-104,-44 1 556,-34 2 55,-37 1-724,-222-4 1089,163-6-3111,-38-3 1040,-82 8 7383,209 12-4953,24-3-114,27-2-21,678-29 855,-77-1 1313,-937 25-1696,-302 5-227,613-2-828,-21 0 16,0 2 1,0 1 0,-56 13 0,156-14-37,364-37 98,-68 2-83,-131 28-15,-513 17 627,48 1-511,141-12-81,-133 8-43,391-19-93,120-21-322,120-15-301,-359 37 747,-52 6 8,-12 2-6,-88 3-210,-146 9-4469,99-10-4202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2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0 113 17328,'0'0'3139,"4"-11"193,-2 5-3046,0 1 1,1-1-1,-1 0 1,1 1-1,0 0 1,0 0-1,1 0 1,0 0 0,0 0-1,0 1 1,0 0-1,1-1 1,-1 2-1,1-1 1,0 0 0,0 1-1,1 0 1,-1 0-1,1 1 1,-1 0-1,1 0 1,0 0 0,0 0-1,9 0 1,-6 0-198,0 1 1,0 1 0,0 0 0,0 0 0,1 0 0,-1 2 0,0-1 0,0 1-1,0 0 1,0 1 0,12 5 0,-17-6-65,-1 0 0,1 0 0,-1 0 0,0 1 0,0-1 0,0 1 0,0 0 0,0 0 0,0 0 0,-1 0 0,0 0 0,1 1 0,-1-1 0,0 1 0,-1 0 1,1-1-1,-1 1 0,1 0 0,-1 0 0,-1 0 0,1 0 0,0 0 0,-1 0 0,0 0 0,0 0 0,0 0 0,0 0 0,-2 6 0,1-4-25,-1-1 0,0 0 0,0 1 0,0-1 0,-1 0 0,0 0 0,0 0 0,0-1 0,-1 1 0,1-1 0,-1 0 0,0 1 0,0-2 0,-1 1 0,1 0 0,-8 3 0,1 0 0,0 0 0,0-1 0,0-1 0,-1 0 0,0 0 0,-18 3 0,25-7-2468,1-1-3552</inkml:trace>
</inkml:ink>
</file>

<file path=ppt/ink/ink1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9.7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20 10570,'17'-17'7187,"-17"17"-7082,0 0 0,0 0 0,0-1 0,0 1 0,0 0 0,0 0 0,0 0 0,1 0 0,-1 0 0,0 0 0,0 0 0,0 0 0,0 0 0,0 0 0,1 0 0,-1 0 0,0 0 0,0 0 0,0 0 0,0 0 0,0 0 0,1 0 0,-1 0 0,0 0 0,0 0 0,0 0 0,0 0 0,0 1 0,1-1 0,-1 0 0,0 0 0,0 0 0,0 0 0,0 0 0,0 0 0,0 0 0,0 0 0,0 0-1,1 1 1,-1-1 0,0 0 0,0 0 0,0 0 0,0 0 0,0 0 0,0 1 0,0-1 0,0 0 0,0 0 0,0 0 0,0 0 0,0 0 0,0 1 0,0-1 0,0 0 0,0 0 0,0 0 0,-2 18 3514,-5 7-3840,7-23 0,-20 65 1254,11-39-675,0 2 0,2-1 1,1 1-1,-2 44 0,8-73-353,0-1 0,0 0 0,0 0 0,0 1 0,0-1 0,0 0 1,0 0-1,0 0 0,0 1 0,0-1 0,0 0 0,0 0 0,0 1 0,0-1 0,0 0 0,0 0 1,0 1-1,0-1 0,0 0 0,0 0 0,1 0 0,-1 1 0,0-1 0,0 0 0,0 0 0,0 0 0,1 0 1,-1 0-1,0 1 0,0-1 0,0 0 0,1 0 0,-1 0 0,0 0 0,0 0 0,0 0 0,1 0 1,-1 0-1,0 0 0,1 1 0,10-7 141,10-13 86,4-11-475,-1-1 0,-1-2-1,-2 0 1,-1-2 0,-1 0-1,19-53 1,-36 82 549,-3 9-71,-8 26 72,-22 74-2,22-59 68,2 1-1,2 0 0,1 64 1,4-108-363,0-1 0,0 1 0,0-1 1,0 0-1,0 1 0,0-1 0,0 1 1,0-1-1,0 0 0,0 1 0,0-1 1,0 1-1,0-1 0,0 0 0,0 1 1,0-1-1,0 1 0,1-1 0,-1 0 1,0 1-1,0-1 0,0 0 0,1 1 1,-1-1-1,0 0 0,1 0 0,-1 1 1,0-1-1,1 0 0,-1 0 0,0 1 0,1-1 1,-1 0-1,0 0 0,1 0 0,-1 1 1,1-1-1,0 0 0,-1-1 0,1 1 0,-1 0 0,1-1 0,-1 1 1,1 0-1,-1-1 0,1 1 0,-1-1 0,0 1 0,1 0 0,-1-1 0,0 1 0,1-1 0,-1 1 1,0-1-1,0 0 0,1 1 0,-1-1 0,0 1 0,0-1 0,0 1 0,0-1 0,0 0 0,0 1 1,0-1-1,1-9-245,-1 1 0,0 0 1,0 0-1,-1 0 0,-1 0 1,0-1-1,0 2 0,0-1 1,-1 0-1,-1 0 0,1 1 1,-1 0-1,-1 0 0,0 0 1,0 0-1,0 1 0,-1 0 1,0 0-1,0 0 0,-1 1 1,0-1-1,0 2 0,-16-11 1,22 15 273,-1 1 1,0-1-1,1 0 0,-1 0 1,0 1-1,1-1 1,-1 1-1,0-1 1,0 1-1,1 0 1,-1-1-1,0 1 1,0 0-1,0 0 0,0 1 1,1-1-1,-1 0 1,-3 1-1,4 0-15,1 0-1,-1-1 0,0 1 0,0 0 0,1-1 1,-1 1-1,0 0 0,1 0 0,-1 0 1,1 0-1,-1-1 0,1 1 0,-1 0 0,1 0 1,-1 0-1,1 0 0,0 0 0,0 0 1,0 0-1,0 0 0,-1 0 0,1 0 1,0 0-1,1 0 0,-1 0 0,0 0 0,0 0 1,0 0-1,1 0 0,-1 0 0,0 0 1,2 2-1,-1-1-27,0 0 0,0-1 0,0 1 0,0 0 0,0-1 0,0 1 1,1-1-1,-1 0 0,1 1 0,-1-1 0,1 0 0,0 0 0,-1 0 0,1 0 1,0 0-1,0 0 0,0 0 0,0-1 0,-1 1 0,1-1 0,0 1 0,3-1 0,50 4-1596,-50-4 1277,10 0-1600,1-1 0,0 0 0,25-6 0,3-7-5338</inkml:trace>
</inkml:ink>
</file>

<file path=ppt/ink/ink1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10.0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5 8296,'0'0'14696,"-8"-1"-12363,3 1-2169,0 0-1,0 0 0,1 1 0,-1 0 0,0 0 1,1 0-1,-1 0 0,0 1 0,1 0 1,0 0-1,-1 0 0,1 0 0,0 1 1,0-1-1,0 1 0,1 0 0,-1 0 0,0 1 1,1-1-1,0 1 0,0-1 0,0 1 1,1 0-1,-1 0 0,-1 5 0,1-4-39,0 0 0,0 0 0,0 1-1,1-1 1,0 1 0,0-1 0,1 1 0,-1 0-1,1 0 1,0 8 0,1-13-103,0 0 0,0 1 0,0-1 0,1 0 0,-1 1 0,0-1 0,1 0 0,-1 0 0,1 0 0,-1 1 0,1-1 0,0 0 0,-1 0 0,1 0 1,0 0-1,0 0 0,0 0 0,-1 0 0,3 1 0,-1-1-7,0 0 0,0 0-1,0 0 1,0-1 0,1 1 0,-1-1 0,0 1 0,0-1 0,1 0 0,-1 1 0,0-1 0,1 0 0,-1-1 0,4 1 0,1-2 13,1 0 0,-1 0 0,0-1 1,1 1-1,-1-2 0,0 1 0,0-1 1,-1 0-1,1 0 0,-1-1 1,0 0-1,8-8 0,-9 8-20,-1 1 1,1-1-1,-1 0 0,0 0 0,-1-1 0,1 1 1,-1-1-1,0 0 0,0 1 0,-1-1 0,0-1 1,0 1-1,0 0 0,-1 0 0,1-10 0,-2 15-2,0 1 0,0-1 0,0 1 0,0-1 0,0 0-1,-1 1 1,1-1 0,0 0 0,0 1 0,-1-1 0,1 1 0,0-1-1,-1 1 1,1-1 0,0 1 0,-1-1 0,1 1 0,-1-1-1,1 1 1,-1-1 0,1 1 0,-1 0 0,1-1 0,-1 1 0,1 0-1,-1 0 1,0-1 0,1 1 0,-1 0 0,1 0 0,-1 0-1,0 0 1,1-1 0,-1 1 0,0 0 0,1 0 0,-1 1 0,0-1-1,1 0 1,-1 0 0,1 0 0,-1 0 0,0 0 0,1 1 0,-1-1-1,1 0 1,-1 0 0,0 1 0,1-1 0,-1 1 0,0 0-1,-30 18 123,27-14-132,-1 0 0,2 0-1,-1 0 1,1 1 0,-1-1-1,2 1 1,-1 0 0,1 0-1,-1 0 1,2 0 0,-1 0-1,1 0 1,0 1 0,0-1-1,0 8 1,2-13-80,-1-1-1,1 1 1,0 0 0,-1 0 0,1 0-1,0-1 1,0 1 0,-1 0-1,1-1 1,0 1 0,0-1 0,0 1-1,0-1 1,0 1 0,0-1-1,0 0 1,0 1 0,0-1 0,0 0-1,0 0 1,0 0 0,0 0 0,0 0-1,0 0 1,0 0 0,0 0-1,0 0 1,0 0 0,0 0 0,1-1-1,38-7-4285,-11-7-940,2-4-3284</inkml:trace>
</inkml:ink>
</file>

<file path=ppt/ink/ink1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10.6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90 2114,'0'0'16085,"0"-10"-14036,0-36 1555,-11 68 251,3-5-3498,4-6-83,0 1 0,1 0 1,1 0-1,0 0 0,0 0 0,1 0 1,1 16-1,1-28-223,-1 1-1,1 0 1,-1 0 0,1-1 0,0 1-1,-1 0 1,1-1 0,0 1 0,-1 0 0,1-1-1,0 1 1,0-1 0,0 1 0,-1-1-1,1 0 1,0 1 0,0-1 0,0 0-1,0 0 1,0 0 0,0 1 0,0-1-1,0 0 1,0 0 0,0 0 0,-1 0-1,1-1 1,0 1 0,0 0 0,0 0-1,0-1 1,0 1 0,0 0 0,1-1-1,35-12 608,-23 4-677,-1-1 0,-1 0 0,0 0 1,0-2-1,-1 1 0,-1-1 0,0-1 0,0 0 0,-1 0 0,10-21 0,-18 32-2,-2 16-348,0-4 370,-2 6 58,1-1-1,0 1 0,2 0 0,0 0 0,4 30 0,-3-43-44,-1 0 0,1 0 0,0 0 0,0-1 0,1 1 0,-1 0 0,1 0 0,-1-1 0,1 1-1,0-1 1,0 0 0,0 1 0,0-1 0,0 0 0,4 3 0,-3-3-8,1-1 0,0 1 1,-1-1-1,1 0 0,0 0 0,-1 0 1,1 0-1,0-1 0,0 0 0,0 1 1,-1-1-1,1-1 0,0 1 0,0 0 1,5-2-1,-4 0-6,0 0 0,-1 0 0,1 0 0,-1-1 0,1 1 0,-1-1 0,0 0 0,0-1 0,-1 1 0,1-1 0,0 1 0,-1-1 0,0 0 0,0 0 0,0 0 0,-1-1 0,1 1 0,-1-1 0,0 1 0,-1-1 0,1 0 0,-1 0 0,1 0 0,-2 0 0,1 0 0,0-7 0,0 8 0,0-1 0,-1 1 0,1-1 0,-1 1 0,0-1 0,-1 0 0,1 1 0,-1-1 0,0 1 0,0-1 0,0 1 0,0 0 0,-1-1 0,0 1 0,0 0 0,0 0 0,0 0 0,-1 0 0,1 0 0,-1 1 0,0-1 0,0 1 0,-1 0 0,1 0 0,-1 0 0,1 0 0,-1 0 0,0 1 0,-5-3 0,16 5-997,39 1-7887,-14-4-1959</inkml:trace>
</inkml:ink>
</file>

<file path=ppt/ink/ink1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11.3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15983,'0'0'11376,"4"13"-9774,4 32-788,-1 1 0,-3-1 0,-1 64 0,-4-68-596,0-23-152,0 1 1,2-1-1,0 0 1,5 24-1,-6-40-66,0-1 0,0 0 0,0 0 0,1 1 0,-1-1 0,0 0 0,1 0 0,-1 1 0,1-1 0,0 0 0,-1 0 0,1 0 0,0 0 0,-1 0 0,1 0 0,0 0 0,0 0 0,0 0 0,0 0 0,0 0 0,0-1 0,0 1 0,0 0 0,1-1 0,-1 1 0,0 0 0,0-1 0,0 0 0,1 1 0,-1-1 0,0 0 0,1 0 0,-1 0 0,0 1 0,1-1 0,-1-1 0,0 1 0,0 0 0,1 0 0,-1 0 0,0-1 0,1 1 0,-1-1 0,0 1 0,0-1 0,0 1 0,0-1 0,1 0 0,-1 1 0,0-1 0,0 0 0,0 0 0,0-1 0,10-6 0,-1 0 0,-1-1 0,17-19 0,-25 26 0,25-29 0,-2-1 0,-1 0 0,-2-2 0,-1-1 0,-2 0 0,19-51 0,-37 84-327,1 2 76,-1 0 0,0 0 0,0 0 0,0-1 0,1 1 1,-1 0-1,0 0 0,0-1 0,0 1 0,0 0 0,0 0 0,1-1 1,-1 1-1,0 0 0,0-1 0,0 1 0,0 0 0,0 0 0,0-1 1,0 1-1,0 0 0,0-1 0,0 1 0,0 0 0,0 0 0,0-1 0,-1 1 1,1 0-1,0-1 0,0 1 0,0 0 0,0 0 0,0-1 0,-1 1 1,1 0-1,0 0 0,0 0 0,-1-1 0,-5 2-8376</inkml:trace>
</inkml:ink>
</file>

<file path=ppt/ink/ink1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11.6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15118,'0'0'9834,"1"54"-6952,12-36-928,3 0-833,2 3-512,2-3-385,2-2-192,1 1-1089,-2-5-2018,-3-6-3235,-4-2-4452</inkml:trace>
</inkml:ink>
</file>

<file path=ppt/ink/ink1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5:23.3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2193 4708,'0'0'1271,"-10"-1"320,-23-6-1096,13 2 308,-1 1 0,-26-1 0,46 7-801,0 0-1,0 1 1,0-1 0,0 0-1,0 1 1,1-1 0,-1 1-1,1-1 1,0 1 0,-1-1-1,1 1 1,0-1-1,1 1 1,-1-1 0,1 4-1,-1-1-32,11 306 384,-11-309-349,10 113 124,28 123 0,-23-140 141,-12-63-25,3 0 0,0 0 0,21 59-1,-15-64-256,0-1-1,3 0 1,0-1-1,1-1 1,32 39-1,-37-53 2,1-1 1,0 1-1,1-2 0,1 0 0,0 0 0,0-1 0,1-1 0,0-1 0,1 0 0,0-1 0,29 10 0,28-1 257,0-3 0,106 5-1,-105-11-295,21-1 69,-1-4-1,1-3 0,-1-5 0,171-34 0,-120 10-23,268-51-14,-278 61 14,151-3 0,-78 16-31,323-51 0,-83-17 46,-303 57 0,162 2-1,-68 18 37,587-25 225,-289-19-296,-422 40 17,0 5 0,192 29 0,-107 4 11,-37-3 6,2-8 1,176 4-1,-52-29 16,427 23 5,-413 2-26,483-23-1,243-18 695,174-10 283,-537 9-222,-375 14-700,172-35-6,22 0-7,12 48-77,-57-1 69,262 28-74,-543-20 23,0-8 1,1-6-1,282-32 1,-206 2-115,1 10 0,250 14 0,416 7 154,-466-9-25,59-2-1,0-42 26,-162-20-44,-4-14 1,602-236-1,-657 201-1,381-225 0,-549 279 8,189-106-88,-216 130 61,153-56 0,-224 93 40,239-89-46,-216 77-28,-1-1 0,-1-2-1,0-1 1,-1-1 0,40-37-1,-42 30 76,-1 0 0,-1-2 0,-2-1 0,-1-1 0,-1 0-1,27-56 1,-38 64 116,0-1-1,-1 0 1,-2 0 0,0-1-1,-2 0 1,-1 0-1,0-1 1,-2 1-1,-1-1 1,-4-46-1,-2 48 123,0 0 0,-1 1 1,-1-1-1,-20-41 0,-53-82 11,57 113-293,-1 0-1,-1 2 1,-2 1 0,-1 1 0,-1 1 0,-44-33 0,26 28-220,-1 2 1,-2 3-1,-103-46 1,46 36-4,0 4 0,-2 6 1,-2 4-1,-124-11 1,-702-39 213,-7 54 104,534 14-21,-377-10-2,-857-10 130,-1077 80-1046,342 0-1683,-387 43 2503,649 29 103,890-58-1816,941-49-2594</inkml:trace>
</inkml:ink>
</file>

<file path=ppt/ink/ink1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1:35.9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55 12139,'0'0'-32,"10"2"-26,40 4 358,1-2 1,0-3-1,0-1 1,0-3-1,0-2 1,65-16-1,-14 6 90,2 3-1,-1 5 1,1 5 0,0 4 0,136 21-1,997 61 1025,7-79-691,-692-7-489,535-54-1,-423 11 51,485 31 388,-851 16-479,589 12-602,-381-4-7163,-331-7 147</inkml:trace>
</inkml:ink>
</file>

<file path=ppt/ink/ink1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2:45.9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10410,'0'0'875,"3"9"-602,0-3-275,0 0 1,0-1-1,0 1 1,1-1 0,0 0-1,0 0 1,0 0-1,1 0 1,-1-1 0,1 1-1,0-1 1,0 0-1,1-1 1,-1 0 0,1 1-1,0-2 1,0 1-1,10 3 1,21 5-46,1-1 0,1-2 1,-1-1-1,49 1 0,163-5 105,-138-5-16,625-16 96,-192 1-67,-520 17-71,1582-21 1302,2 43 193,1200 64 1099,-24-60-1236,-2025-28-842,-599-3-483,-138 3-531,0-2 1,0 0-1,0-1 0,40-16 1,24-25-4965</inkml:trace>
</inkml:ink>
</file>

<file path=ppt/ink/ink1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2:57.7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13036,'0'0'3566,"8"6"-3720,7 2 171,1 0 1,-1-1-1,1 0 1,0-2 0,1 0-1,0-1 1,-1 0-1,1-1 1,19 0 0,116 1 636,217-22 1,-83 1-74,615 8 42,-168 5 99,1231-2 1198,-1030 10-1064,1943 71-296,-2345-55-533,136 8 243,-2 36 63,-290-7-221,189 26 241,4-42-97,102-54 582,-93 0-502,-220 15-291,423-6-58,-510-15 7,92-1 525,-356 20-449,1 0 1,-1 1 0,0 0-1,1 0 1,-1 1-1,0 0 1,0 0-1,11 6 1,-16-7-199,0 0 0,0 0 0,0 0 1,-1 0-1,1 0 0,0 0 0,-1 1 0,1-1 1,-1 1-1,1-1 0,-1 1 0,0 0 0,1-1 1,-1 1-1,0 0 0,0 0 0,-1 0 0,1 0 1,0 0-1,0 0 0,-1 0 0,0 0 0,1 0 0,-1 0 1,0 0-1,0 0 0,0 0 0,0 0 0,0 0 1,0 0-1,-1 0 0,1 0 0,-1 0 0,0 2 1,-14 20-5836</inkml:trace>
</inkml:ink>
</file>

<file path=ppt/ink/ink1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3:38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0 280 7976,'32'-2'6020,"16"-7"-3359,21-2-1744,107 10 86,-111 2-458,1-2-1,86-13 1,-89 3-369,-1 1 0,2 4 1,-1 2-1,1 4 0,-1 2 0,81 12 0,-59-2-83,1-3 0,0-4 0,0-4 0,135-16 0,378 5 241,-560 11-348,245 10 44,-99-1 22,351-27-1,-103-45 311,455-36 648,-71 37-883,-753 54-125,42 0 6,178 10 0,104 40 8,473 69 16,-643-87-48,294-5 0,14-7 128,-52-1 0,-48 27-2,-35-1-28,595-34 315,-750-6-346,93-25 52,-9 0 56,30 33 143,202-9 37,-1-25-207,-120 8-46,-282 10-34,1 7 0,172 18-1,-268-12 181,-43-4-51,1 1 1,-1 0 0,0 1 0,1 1 0,-1-1 0,0 2 0,0 0 0,0 0-1,20 10 1,-30-11-301,0 0-1,0 1 0,0-1 1,-1 0-1,1 1 1,-1-1-1,1 1 0,-1-1 1,0 1-1,0-1 1,0 1-1,-1-1 0,0 4 1,1 5-700,-3 28-3131,-10 1-2285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2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26 186 15695,'0'0'10794,"9"1"-8312,-4-1-2263,0 1 0,1-1 0,-1-1-1,0 1 1,0-1 0,0 0 0,0 0-1,0 0 1,0-1 0,6-2 0,-9 3-164,1 0 1,-1-1-1,0 0 1,1 1 0,-1-1-1,0 0 1,0 0-1,0 0 1,0 0-1,-1 0 1,1-1 0,0 1-1,-1-1 1,0 1-1,1-1 1,-1 1-1,0-1 1,0 0 0,-1 1-1,1-1 1,-1 0-1,1 0 1,-1 1-1,0-6 1,1 7-56,-1-1 0,0 0 0,0 0 0,0 1 0,0-1 0,0 0 0,-1 0 0,1 0 0,0 1 0,-1-1 0,1 0 0,-1 1 0,0-1 0,0 0 0,1 1 0,-1-1 0,0 1 0,0-1 0,-1 1 0,1 0 0,0-1 0,0 1 0,-1 0 0,1 0 0,0 0 0,-1 0 0,1 0 0,-1 0 0,0 0 0,1 0 0,-1 1 0,0-1 0,1 0 0,-1 1 0,0 0 0,0-1 0,1 1 0,-1 0 0,0 0 0,0 0 0,0 0 0,1 0 0,-1 1 0,0-1 0,0 0 0,1 1 0,-1-1 0,0 1 0,1 0 0,-3 1 0,-1 1 0,0-1 0,0 2 0,0-1 0,1 1 0,0 0 0,-1 0 0,1 0 0,1 0 0,-1 1 0,1-1 0,-1 1 0,1 0 0,1 0 0,-1 0 0,1 0 0,0 1 0,0-1 0,0 1 0,1-1 0,0 1 0,0 0 0,0 9 0,1-14 0,0 1 0,0-1 0,1 0 0,-1 1 0,0-1 0,1 0 0,0 0 0,-1 0 0,1 0 0,0 1 0,-1-1 0,1 0 0,0 0 0,0 0 0,0 0 0,0-1 0,0 1 0,0 0 0,0 0 0,0 0 0,0-1 0,0 1 0,0-1 0,1 1 0,-1-1 0,0 1 0,0-1 0,1 0 0,-1 0 0,0 1 0,0-1 0,3 0 0,53 1 0,-39-2 0,195-6 0,-207 8 0,-9-7 0,1 0 0,0 0 0,0 0 0,0 0 0,1 0 0,0-1 0,-1-8 0,1 7 0,-1-7 0,0 7 0,0-1 0,1 0 0,0 1 0,0-1 0,1 0 0,0 0 0,1 0 0,0 1 0,3-15 0,-3 21-22,0 1 1,-1 0-1,1 0 1,0 0-1,0 0 0,0 0 1,0 0-1,1 0 1,-1 0-1,0 0 0,0 0 1,0 1-1,1-1 1,-1 0-1,0 1 1,1-1-1,-1 1 0,1 0 1,-1-1-1,2 1 1,37-3-2353,-14 2-1840,3-5-8316</inkml:trace>
</inkml:ink>
</file>

<file path=ppt/ink/ink1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4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 7783,'0'0'5227,"10"-1"-5275,300-20 1339,313 35 1253,1 0-1799,157-19-493,438 3 964,-844 10-1161,502-4 317,726 10 12,133 13-343,-351-11 329,1592-32 250,-1559 7-570,-816 12-36,242-34 171,2 0 41,1058 54 14,-1262 16-499,-531-30-336,-29-6-2560,-82-3 3108,0-1 0,0 1 0,0 0 0,0 0 1,0 0-1,0 0 0,0 0 0,0-1 0,0 1 0,0 0 0,0 0 1,0 0-1,0 0 0,0 0 0,0-1 0,0 1 0,0 0 0,0 0 0,0 0 1,0 0-1,0 0 0,0-1 0,0 1 0,0 0 0,0 0 0,0 0 1,0 0-1,0 0 0,0 0 0,0 0 0,1-1 0,-1 1 0,0 0 0,0 0 1,0 0-1,0 0 0,0 0 0,0 0 0,1 0 0,-1 0 0,0 0 1,0 0-1,0 0 0,0 0 0,0 0 0,1 0 0,-1 0 0,0 0 0,0 0 1,0 0-1,0 0 0,0 0 0,1 0 0,-1 0 0,0 0 0,0 0 0,0 0 1,0 0-1,0 0 0,0 0 0,1 0 0,-1 0 0,0 0 0,0 0 1,0 0-1,0 0 0,0 1 0,-15-15-4074</inkml:trace>
</inkml:ink>
</file>

<file path=ppt/ink/ink1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5.7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18161,'0'13'-1430,"0"-11"1398,-1 0 0,1 1 0,0-1 0,0 0 0,-1 0 0,2 0 0,-1 0 0,0 1 0,0-1 0,1 0 0,-1 0 0,1 0 0,0 0 0,-1 0 0,1 0 0,0 0-1,0 0 1,0 0 0,1 0 0,-1 0 0,0-1 0,1 1 0,-1 0 0,1-1 0,-1 0 0,1 1 0,0-1 0,0 0 0,0 0 0,0 1 0,0-1 0,0-1 0,0 1-1,2 1 1,34 12 163,1-1 0,1-1 0,0-2-1,71 7 1,168 0 242,-269-17-353,1011 5 601,-559-7-447,-285 2-174,1225-15 1303,521 15 699,549-11-1244,-179-16-4244,-2028 33-598,-25-5-4223</inkml:trace>
</inkml:ink>
</file>

<file path=ppt/ink/ink1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8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1 19667,'0'0'2290,"-5"13"-2114,-10 39 194,2 1-1,2 1 1,2-1-1,-2 60 1,4 239 261,7-277-596,-1 182 61,9 477 81,-8-724-312,1 11-406,0-1-1,1 0 0,9 38 1,-9-54-3741</inkml:trace>
</inkml:ink>
</file>

<file path=ppt/ink/ink1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8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1 172 15855,'0'0'3545,"16"-5"-3449,37-8 293,0 3-1,1 3 1,56-2 0,187 6 426,-190 4-762,366 1 270,940-23-4132,-760-11 5616,0 19 4015,-644 13-5956,0 0-1,0-1 1,0 0 0,0-1-1,0 1 1,12-5 0,-16 4-481,0-1 1,1 0-1,-1 1 0,0-2 1,0 1-1,7-6 1,10-16-4767</inkml:trace>
</inkml:ink>
</file>

<file path=ppt/ink/ink1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9.0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5 2947,'0'0'14152,"-8"-1"-10373,-17-1-2945,16 1 37,24 0-109,200 8 2412,-121 1-3037,135 27 0,-218-32-130,1-1 1,-1 1-1,0 1 0,0 0 0,-1 1 0,1 0 0,17 11 0,-26-14 23,1 0-1,-1 1 0,1-1 1,-1 1-1,0 0 0,0-1 1,0 1-1,0 0 0,0 0 1,0 0-1,-1 1 0,0-1 1,0 0-1,0 1 0,0-1 1,0 0-1,0 1 0,-1-1 1,0 1-1,0-1 0,0 1 1,0-1-1,0 1 0,-1-1 1,1 0-1,-1 1 0,0-1 1,0 1-1,0-1 0,-3 5 1,-3 6 183,0-1 0,-1 0 0,0-1 0,-1 1 0,0-2 1,-1 1-1,-17 14 0,-88 69 252,98-81-425,-33 26-107,-48 35 39,32-32-3534,41-32-2220</inkml:trace>
</inkml:ink>
</file>

<file path=ppt/ink/ink1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9.8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23 906 16560,'0'0'1591,"-3"9"-107,-13 27 133,16-36-1584,-1 0 0,1 1 0,0-1 0,0 0 0,-1 0 0,1 0 0,0 0-1,0 1 1,0-1 0,0 0 0,-1 0 0,1 0 0,0 1 0,0-1 0,0 0 0,0 0 0,0 1 0,-1-1 0,1 0 0,0 0-1,0 1 1,0-1 0,0 0 0,0 0 0,0 1 0,0-1 0,0 0 0,0 0 0,0 1 0,0-1 0,0 0 0,0 0-1,0 1 1,1-1 0,-1 0 0,0 0 0,0 1 0,0-1 0,0 0 0,0 0 0,1 1 0,-1-1 0,0 0 0,0 0 0,0 0-1,0 1 1,1-1 0,-1 0 0,0 0 0,0 0 0,1 0 0,-1 0 0,0 1 0,0-1 0,1 0 0,-1 0 0,10-5 535,4-6-153,-1-1-1,0 0 1,-1-1 0,0-1-1,-1 0 1,9-16 0,3-2 3,225-313 1088,50-67-1331,-286 396-200,-10 12 6,1 0-1,0 0 1,0 0 0,0 0 0,1 1-1,-1-1 1,1 1 0,0 0 0,0 0-1,0 0 1,7-4 0,-10 7 13,-1 0-1,0 0 1,0 0 0,1 0 0,-1 0 0,0 0-1,0 0 1,1 0 0,-1 0 0,0 0 0,0 0-1,1 0 1,-1 0 0,0 0 0,0 0 0,1 0-1,-1 0 1,0 0 0,0 0 0,1 0-1,-1 0 1,0 1 0,0-1 0,1 0 0,-1 0-1,0 0 1,0 0 0,0 1 0,1-1 0,-1 0-1,0 0 1,0 1 0,0-1 0,0 0 0,0 0-1,0 0 1,1 1 0,-1-1 0,0 0-1,0 0 1,0 1 0,0-1 0,0 0 0,0 1-1,0-1 1,0 0 0,0 0 0,0 1 0,1 21-20,0 1 1,-2-1 0,0 1 0,-1-1-1,-2 1 1,-6 22 0,1 6 73,-15 112-217,20-56-3382,4-104 2990,-1 1 0,1-1 0,1 1 0,-1-1 0,0 0 0,1 1 0,0-1 0,-1 0 0,1 1 1,1-1-1,-1 0 0,0 0 0,4 6 0,5-5-6171</inkml:trace>
</inkml:ink>
</file>

<file path=ppt/ink/ink1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0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1 153 14958,'0'0'3433,"7"9"-3017,-2-2-309,-1-1-1,0 2 0,0-1 1,0 0-1,-1 1 1,0 0-1,0-1 1,2 14-1,9 81 361,-12-80-434,15 166-223,-9 266 0,-16-425 64,1-25 76,-2-19 189,1-9-126,1-2 1,2 1-1,0-1 1,0-28-1,1-107-97,4 136 42,1-42-58,2 0 0,21-110 0,-18 144 293,3 1 1,0 1 0,2 0 0,1 0-1,2 1 1,1 1 0,28-42 0,-37 63-139,0 1 1,0 0 0,0 1 0,1-1 0,0 1 0,1 1-1,-1-1 1,1 1 0,0 0 0,1 1 0,-1 0 0,14-4 0,-18 6-47,1 1 1,-1 0-1,0 0 1,1 1-1,-1-1 1,0 1 0,1 0-1,-1 0 1,0 0-1,1 0 1,-1 1-1,0 0 1,1 0 0,-1 0-1,0 1 1,0-1-1,0 1 1,0 0-1,0 0 1,-1 0 0,1 1-1,0-1 1,-1 1-1,0 0 1,1 0-1,-1 0 1,-1 0 0,5 6-1,-4-5 15,0 0 0,0 1 0,-1-1 0,1 1 0,-1 0 0,0 0 0,-1-1 0,1 1 0,-1 1 0,0-1 0,0 0 0,0 0 0,-1 0 0,0 1 0,0-1 0,0 0 0,-1 6 0,-1-3 170,-1-2 1,1 1-1,-1 0 1,0 0-1,0-1 1,-1 0-1,0 1 1,0-1-1,0-1 1,-1 1-1,-5 5 1,-9 5 357,0 0 0,-1-1 0,-1-1 0,0-1 0,-1 0 0,-24 9 0,26-13-416,-1 0 0,-1-1-1,1-1 1,-31 5-1,52-12-170,-1 0 0,1 0 0,0 0 0,-1 1 0,1-1 0,0 0-1,-1 0 1,1 0 0,-1 0 0,1 0 0,0 0 0,-1 0 0,1 0 0,0 0-1,-1 0 1,1 0 0,-1 0 0,1 0 0,0 0 0,-1 0 0,1-1-1,0 1 1,-1 0 0,1 0 0,0 0 0,-1 0 0,1-1 0,0 1 0,-1 0-1,1 0 1,0-1 0,0 1 0,-1 0 0,1-1 0,0 1 0,-1-1-1,9-12-1904,20-14-2400,18-8-2184</inkml:trace>
</inkml:ink>
</file>

<file path=ppt/ink/ink1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1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342 0 17008,'0'0'4132,"-67"90"-2979,27-33-96,-3 8-512,-2 6-225,3-2-160,7-6-128,5-11 32,12-12 0,3-17-224,10-17-641,4-10-640,1-32-961,0-16-2499,0-23-7142</inkml:trace>
</inkml:ink>
</file>

<file path=ppt/ink/ink1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1.4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16848,'0'0'1569,"33"76"-608,-6-45 545,12 0-129,10-3-224,9 0-640,8 3-417,2-1-1057,-5-1-2146,-9-1-3972</inkml:trace>
</inkml:ink>
</file>

<file path=ppt/ink/ink1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2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17232,'0'0'5248,"13"15"-4367,64 70-325,4-3 0,128 99 0,216 132-630,-210-158 257,-153-110-493,-2 2-1,-3 3 1,-1 2-1,-3 3 1,65 87-1,-107-127-3233,-6-12-2734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3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27 17360,'0'0'9999,"8"-1"-9193,197 5 1421,-131-1-1539,-441-3 999,491-16-1687,-66 9-292,31-2-2267,-105 14-10669</inkml:trace>
</inkml:ink>
</file>

<file path=ppt/ink/ink1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2.9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29 484 7175,'0'0'6646,"-5"9"-3961,1-2-2190,2-5-318,0 0 1,0 1-1,0-1 1,0 1-1,1 0 1,-1-1-1,1 1 0,0 0 1,0 0-1,0 0 1,0 0-1,1 0 1,-1 4-1,13-14 1692,20-26-1008,-2-1 0,-1-2 1,45-75-1,-34 50-708,120-182 252,-144 227-462,-16 16 51,0 0 0,1 0 0,-1 0 0,0 0 0,0 0 1,1 0-1,-1 0 0,0 0 0,0 0 0,1 0 0,-1 0 0,0 0 0,0 0 1,0 0-1,1 1 0,-1-1 0,0 0 0,0 0 0,0 0 0,1 0 0,-1 1 1,0-1-1,0 0 0,0 0 0,0 0 0,0 1 0,1-1 0,-1 0 0,0 0 0,0 1 1,0-1-1,0 0 0,0 0 0,0 1 0,0-1 0,0 0 0,0 0 0,0 1 1,0-1-1,0 0 0,0 1 0,-4 41-47,-32 120 147,3-13-2237,18-57-5700,18-115 3657</inkml:trace>
</inkml:ink>
</file>

<file path=ppt/ink/ink1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3.8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1 461 9001,'0'0'14023,"5"-12"-13099,4-9-461,2 1 0,0 1 0,2 0 1,0 1-1,17-19 0,91-88 1185,0-1-1468,-117 121-662,17-21 952,-15 11-2310,-7 3-4129,-3 7 161</inkml:trace>
</inkml:ink>
</file>

<file path=ppt/ink/ink1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4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1441 12812,'0'0'3342,"-9"6"-1671,-4 0-1251,-22 15 2763,176-154-740,-42 37-1789,-39 40-307,489-439 761,30 40-1362,-366 318 514,-173 115-1046,1 1 0,1 2 1,63-19-1,-103 38 190,3-2-256</inkml:trace>
</inkml:ink>
</file>

<file path=ppt/ink/ink1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4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359 1 13549,'0'0'11093,"-11"13"-10399,-29 34-480,-122 150 537,133-158-1206,2 1 0,2 0 1,-28 62-1,41-59-2305,14-41-1198,6-6 506,7-15-4006</inkml:trace>
</inkml:ink>
</file>

<file path=ppt/ink/ink1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5.2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1 13389,'0'0'7991,"-9"10"-7057,-2 2-749,2 0 0,-1 1 0,2 0 0,0 1 0,0 0 0,1 0 0,1 1 0,0 0 0,1 0-1,-5 30 1,7-29-194,1 0-1,1 1 1,0-1 0,2 0-1,-1 0 1,2 1-1,0-1 1,1 0-1,1 0 1,0-1-1,1 1 1,12 24 0,-14-34-423,10 22-361,-13-16-2278,-11-8-4180,-10-4-880</inkml:trace>
</inkml:ink>
</file>

<file path=ppt/ink/ink1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5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 16688,'0'0'7335,"46"-14"-6599,2 13 193,6 1-512,13-1-353,1-1-1153,2-4-3620,1-3-7398</inkml:trace>
</inkml:ink>
</file>

<file path=ppt/ink/ink1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7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71 7687,'0'0'13015,"5"10"-12145,0-3-677,-1 1 0,-1-1-1,0 1 1,0 0 0,0-1-1,-1 1 1,0 0 0,-1 0-1,0 1 1,1 9 0,-2 487 1803,0-505-2055,-1-1-1,1 1 0,0 0 0,0 0 1,0 0-1,-1 0 0,1 0 0,0-1 1,0 1-1,-1 0 0,1 0 1,0 0-1,0 0 0,0 0 0,-1 0 1,1 0-1,0 0 0,0 0 0,-1 0 1,1 0-1,0 0 0,0 0 1,-1 0-1,1 0 0,0 0 0,0 0 1,-1 0-1,1 0 0,0 1 0,0-1 1,-1 0-1,1 0 0,0 0 0,0 0 1,0 0-1,0 1 0,-1-1 1,1 0-1,0 0 0,0 0 0,0 1 1,0-1-1,-1 0 0,1 0 0,0 0 1,0 1-1,0-1 0,0 0 1,0 1-1,-13-25-1465,-17-49-930,-23-90-1,43 129 2591,3-1 1,1 0-1,1-1 0,2 1 0,2-37 0,1 66 1,1 0-1,0 0 0,0 0 0,1 0 0,-1 0 0,1 0 0,0 0 0,1 1 0,0-1 0,0 1 0,0 0 0,0 0 0,1 0 0,0 0 0,5-6 1,-1 4 20,1 0 0,-1 1 0,1-1 0,1 2 0,-1-1 0,1 1 0,0 1 0,11-5 0,2 3 0,0 0-1,0 1 1,0 1-1,0 1 1,1 1-1,-1 1 1,33 3-1,-49-1-144,1 0-1,-1 1 0,0-1 1,1 1-1,-1 1 0,0 0 1,-1 0-1,1 0 0,0 1 1,-1-1-1,0 2 1,0-1-1,0 1 0,0 0 1,-1 0-1,0 0 0,5 7 1,-8-9 108,0 1 1,0-1 0,0 1-1,0 0 1,-1 0 0,1-1 0,-1 1-1,0 0 1,-1 0 0,1 0 0,-1 0-1,1 0 1,-1 0 0,0 0-1,-1 0 1,1 0 0,-1 0 0,1 0-1,-1 0 1,0 0 0,-1 0 0,1 0-1,-1-1 1,0 1 0,0-1 0,0 1-1,0-1 1,0 1 0,-1-1-1,1 0 1,-1 0 0,-6 4 0,-4 5 279,-1-1 0,0 0 1,-1-2-1,0 1 1,-1-2-1,1 0 0,-2-1 1,1 0-1,-1-1 0,0-1 1,0-1-1,-1-1 1,1 0-1,-1-1 0,-28 0 1,44-2-442,0 0-1,0 0 1,0-1 0,1 1 0,-1 0 0,0-1 0,0 1-1,1-1 1,-1 1 0,0-1 0,1 0 0,-1 0 0,1 0-1,-1 0 1,1 0 0,-1 0 0,1 0 0,0 0 0,-3-3-1,4 3-81,-1 1-1,1-1 1,0 0-1,0 0 0,0 0 1,0 1-1,0-1 1,-1 0-1,1 0 0,1 0 1,-1 1-1,0-1 1,0 0-1,0 0 0,0 0 1,0 1-1,1-1 1,-1 0-1,0 0 0,1 1 1,-1-1-1,1 0 0,-1 1 1,0-1-1,1 0 1,0 1-1,-1-1 0,1 1 1,-1-1-1,1 1 1,0-1-1,-1 1 0,1-1 1,0 1-1,-1 0 1,1-1-1,0 1 0,0 0 1,-1 0-1,1-1 1,0 1-1,0 0 0,1 0 1,65-14-7857,-24 9 2237</inkml:trace>
</inkml:ink>
</file>

<file path=ppt/ink/ink1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7.5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64 10090,'0'0'15865,"4"10"-14530,31 83 597,-35-92-1905,1 1 0,0-1 0,0 0 0,0 1 0,0-1 0,0 0 0,1 0 0,-1 0 0,0 1 0,1-2 0,-1 1 0,0 0 0,1 0 0,-1 0 0,1-1 0,-1 1 0,1 0 0,0-1 0,-1 0 0,1 1 0,-1-1 0,1 0 0,0 0 0,-1 0 0,1 0 0,0 0 0,-1 0 0,1 0 0,0-1 0,-1 1 0,1 0 0,1-2 0,4 1 54,0-2 1,-1 1 0,1-1 0,-1 0-1,0 0 1,8-6 0,34-31 133,-35 27-198,1 2 0,0 0 0,17-11 0,-30 22-19,-1 0-1,1 0 1,-1 0 0,1 0 0,0-1-1,-1 1 1,1 0 0,0 0 0,-1 0-1,1 0 1,-1 1 0,1-1 0,0 0-1,-1 0 1,1 0 0,-1 0 0,1 0-1,-1 1 1,1-1 0,-1 0 0,1 1-1,-1-1 1,1 0 0,-1 1 0,1-1-1,-1 1 1,1-1 0,-1 0-1,1 1 1,-1-1 0,0 1 0,1-1-1,-1 1 1,0 0 0,0-1 0,1 1-1,-1-1 1,0 1 0,0-1 0,0 1-1,0 0 1,0-1 0,0 1 0,0-1-1,0 1 1,0 0 0,0-1 0,0 2-1,4 47-178,-3-20 115,0-28 71,-1 1-1,0-1 0,0 0 0,1 0 0,-1 1 1,1-1-1,-1 0 0,1 0 0,-1 0 1,1 0-1,0 0 0,-1 0 0,1 0 1,0 0-1,0 0 0,0 0 0,0 0 1,0 0-1,0-1 0,0 1 0,0 0 1,0-1-1,0 1 0,0-1 0,1 1 1,-1-1-1,1 1 0,1-1 15,-1 0 0,1 0-1,-1-1 1,0 1 0,1-1 0,-1 1 0,0-1-1,1 0 1,-1 0 0,0 0 0,0 0-1,0 0 1,3-2 0,4-4 61,0 0-1,0-1 1,-1 0-1,14-17 1,35-76-582,-36 92-12065,-4 1-245</inkml:trace>
</inkml:ink>
</file>

<file path=ppt/ink/ink1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8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15375,'0'0'3523,"2"0"-2210,1 9-32,1 5-160,4 2-608,3 3-385,5-3-256,0-3-2114,-2-5-2082,-2-8-4741</inkml:trace>
</inkml:ink>
</file>

<file path=ppt/ink/ink1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9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 13997,'0'0'7848,"21"17"-9065,6-33-2563,-1-7-6406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4.6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78 17232,'0'0'5670,"-8"0"-3012,-25 0-400,26-2 457,10-2-1741,9-2-429,20 0-411,0 1 0,1 1 0,0 2 1,61 4-1,-22 0-90,-48-2-44,-1 1 0,0 1 0,24 5 0,-64-9 0,-1 1 0,1 0 0,-21 3 0,-31-1 0,-274-10 0,331 6 0,20-2 0,18-3 0,92-9 0,0 6 0,139 3 0,-498 18 0,188-4-741,-16-1-5703,53-5-6422</inkml:trace>
</inkml:ink>
</file>

<file path=ppt/ink/ink1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31.1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254 43 14253,'0'-1'277,"1"-1"0,-1 0-1,0 0 1,0 1-1,-1-1 1,1 0 0,0 0-1,0 1 1,-1-1-1,1 0 1,-1 1 0,0-1-1,1 0 1,-1 1-1,0-1 1,0 1-1,0-1 1,0 1 0,0-1-1,0 1 1,-1 0-1,-2-2 1,2 2-138,0 0 0,1 1 0,-1-1 0,-1 1 0,1-1 0,0 1 0,0 0 0,0 0 0,0 0 0,0 0 0,0 0 0,0 1 0,0-1 0,0 0 0,0 1 0,-3 1 0,-4 2-55,-1 0-1,1 1 1,0 0 0,0 0-1,1 1 1,-14 12 0,9-6-43,0 1 1,-19 26 0,28-34-35,0 1 0,1 0 0,-1 0 0,1 0 0,1 1 0,-1-1 0,1 1 0,0-1 0,1 1 0,-2 10 0,3-15-13,0 0 0,1 0-1,-1 0 1,0 0-1,1-1 1,-1 1 0,1 0-1,0 0 1,0 0-1,0-1 1,-1 1 0,1-1-1,1 1 1,-1 0-1,0-1 1,0 0 0,1 1-1,-1-1 1,0 0-1,1 0 1,0 0 0,-1 1-1,1-2 1,0 1-1,-1 0 1,4 1 0,60 18-350,-32-12 153,-28-6 177,0 1-1,0-1 1,0 1-1,0 0 1,0 0 0,0 0-1,-1 0 1,1 1-1,-1 0 1,0 0 0,0 0-1,-1 1 1,1-1-1,-1 1 1,0 0 0,0 0-1,-1 0 1,1 0-1,-1 0 1,0 0-1,-1 1 1,2 6 0,-1-2 99,-1-1 0,-1 1 1,1-1-1,-2 1 1,1-1-1,-1 1 1,-1-1-1,0 1 0,0-1 1,0 0-1,-2 0 1,-6 16-1,3-11 270,-1-1 1,0 0-1,-1 0 0,0-1 1,-1 0-1,-13 13 0,19-21-164,-1 0-1,1 0 0,-1 0 1,0-1-1,0 1 0,0-1 1,-1 0-1,1-1 1,-1 0-1,1 0 0,-1 0 1,0 0-1,0-1 0,0 0 1,0 0-1,0 0 1,0-1-1,-10-1 0,14 1-159,-1-1 0,1 0 0,0 0 0,0 0-1,0 0 1,0 0 0,0 0 0,1-1 0,-1 1 0,0 0-1,0-1 1,1 0 0,-1 1 0,1-1 0,0 0 0,-1 0-1,1 0 1,0 0 0,0 0 0,0 0 0,0 0 0,0 0-1,1 0 1,-1 0 0,1-1 0,-1 1 0,1-3 0,-2-7-3,1 0 0,0 0 1,2-22-1,0 22-48,0-1 0,2 1 1,-1-1-1,1 1 0,1 0 1,0 0-1,1 1 0,1-1 0,-1 1 1,2 0-1,-1 0 0,2 1 0,-1 0 1,1 0-1,1 1 0,0 0 1,0 0-1,1 1 0,0 0 0,21-12 1,12-3 22,1 1 1,1 3-1,1 1 1,49-11-1,-54 16-24,-29 9 38,0-1 1,0 0 0,0-1 0,-1 0-1,12-9 1,-21 14 17,0-1-1,0 0 1,1 0-1,-1 0 1,-1 0 0,1 0-1,0 0 1,0-1-1,-1 1 1,1 0 0,-1-1-1,0 1 1,1-4-1,-2 4 19,1 1 0,-1-1-1,0 0 1,0 1 0,-1-1-1,1 0 1,0 1 0,0-1-1,-1 1 1,1-1-1,-1 1 1,1-1 0,-1 1-1,0-1 1,0 1 0,0-1-1,0 1 1,0 0 0,0-1-1,0 1 1,0 0 0,0 0-1,0 0 1,-3-2-1,-3-1 22,1 0-1,-1 0 0,0 1 1,-1 0-1,1 0 0,0 1 0,-1 0 1,1 0-1,-1 1 0,0 0 1,1 0-1,-1 1 0,0 0 0,0 0 1,-10 2-1,13-2-65,0 1 0,1-1 0,-1 1 0,0 0 0,0 1 0,1-1 0,-1 1 0,1 0 0,-1 0 0,1 0 0,0 1 0,0-1-1,0 1 1,0 0 0,0 0 0,0 1 0,1-1 0,0 1 0,0 0 0,0 0 0,0 0 0,0 0 0,1 0 0,0 0 0,-3 6 0,4-6-5,0 1-1,1-1 1,-1 0 0,1 0-1,0 1 1,0-1 0,0 0 0,1 0-1,-1 1 1,1-1 0,0 0-1,0 0 1,0 0 0,1 0 0,0 0-1,-1 0 1,1 0 0,1-1-1,-1 1 1,1 0 0,-1-1-1,1 0 1,0 0 0,0 0 0,0 0-1,0 0 1,1-1 0,-1 1-1,1-1 1,0 0 0,6 3-1,1 0-538,0 0 0,1 0 0,0-1 0,14 3 0,46 2-6653,-25-9-1912</inkml:trace>
</inkml:ink>
</file>

<file path=ppt/ink/ink1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31.8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43 13068,'0'0'8531,"-8"-4"-6604,-29-13-501,36 16-1383,0 1 1,0 0 0,0 0 0,0 0 0,0 0-1,0 0 1,0 0 0,0 0 0,0 0 0,0 0 0,0 1-1,0-1 1,0 0 0,0 1 0,0-1 0,0 1-1,1-1 1,-1 1 0,0-1 0,0 1 0,0-1 0,0 1-1,1 0 1,-1-1 0,0 1 0,1 0 0,-1 0-1,0 0 1,1 0 0,-1-1 0,1 1 0,-1 0 0,1 0-1,0 0 1,-1 0 0,1 0 0,0 1 0,-1 0-21,1 0 0,-1-1 1,1 1-1,-1 0 1,1 0-1,0 0 1,0-1-1,0 1 1,0 0-1,0 0 1,0 0-1,0-1 1,1 1-1,-1 0 1,0 0-1,1-1 0,1 4 1,4-2 3,-1-1 0,1 0 0,0 0-1,0-1 1,0 0 0,0 0 0,0 0 0,0-1 0,1 1 0,-1-1-1,0-1 1,8-1 0,7 1-275,-14 1 89,1 0-153,0 0 1,1 0-1,-1 1 1,0 0-1,0 0 1,0 1-1,9 2 1,-15-3 271,0 1 0,1-1 0,-1 1 0,0 0 0,1-1 0,-1 1 0,0 0 0,0 0 0,-1 0 0,1 1 0,0-1 0,-1 0 0,1 1 0,-1-1 0,0 1 0,0 0 0,0-1 0,0 1 0,0 0 0,-1-1 0,1 1 0,-1 0 0,0 0 0,0 4 0,1 11 309,-1 0 1,-1-1 0,0 1-1,-1-1 1,-2 0-1,1 1 1,-2-1 0,0-1-1,-1 1 1,-1-1-1,0 0 1,-2 0 0,1-1-1,-2 0 1,-11 14-1,19-26-124,0-1 0,-1 1-1,1 0 1,0-1 0,-1 0-1,0 0 1,1 0 0,-1 0-1,0 0 1,0 0-1,0 0 1,0-1 0,0 0-1,-1 0 1,1 0 0,0 0-1,-1 0 1,1 0 0,0-1-1,-1 0 1,1 0 0,-1 0-1,1 0 1,0 0 0,-8-2-1,8 1-115,-1-1 0,1 0 0,0 0 0,0 0 0,-1 0 0,1-1 0,0 1-1,1-1 1,-1 0 0,0 0 0,1 0 0,0 0 0,0 0 0,0 0 0,0-1 0,0 1-1,0-1 1,1 1 0,0-1 0,0 0 0,0 0 0,-1-5 0,1 4-79,0 0-1,0 0 1,1 0 0,0 0 0,-1 0-1,2 0 1,-1 0 0,1 0 0,-1 0 0,1 0-1,1 1 1,-1-1 0,1 0 0,0 0-1,0 1 1,0-1 0,0 1 0,1 0 0,0 0-1,4-5 1,2 0-50,0 1 1,0 1-1,1 0 0,0 0 1,0 1-1,1 0 0,16-6 0,9-2-29,44-11 0,-60 21 115,1-2-1,-1 0 0,0-2 1,0 0-1,-1-1 1,0-1-1,0 0 0,25-21 1,-41 29 75,0-1 1,0-1-1,0 1 1,0 0-1,-1-1 1,1 1-1,-1-1 1,0 0-1,0 0 1,0 0-1,-1 0 1,1 0-1,-1 0 1,0 0-1,0-1 1,-1 1 0,1 0-1,-1-1 1,0 1-1,0-8 1,-1 12-46,1-1-1,-1 0 1,1 0 0,-1 1 0,1-1 0,-1 1 0,1-1 0,-1 0 0,0 1 0,1-1 0,-1 1 0,0-1 0,1 1 0,-1 0 0,0-1-1,0 1 1,1 0 0,-1-1 0,0 1 0,0 0 0,0 0 0,1 0 0,-1 0 0,0 0 0,0 0 0,0 0 0,0 0 0,1 0 0,-1 0-1,0 0 1,0 0 0,0 1 0,1-1 0,-2 1 0,-29 11-50,25-7 36,0 0 1,0 1 0,1-1-1,-1 1 1,1 1-1,1-1 1,-7 11 0,9-14-60,0 1 0,1-1 1,-1 0-1,1 0 0,-1 1 0,1-1 1,0 1-1,1-1 0,-1 1 0,0 0 1,1-1-1,0 1 0,0-1 0,0 1 1,0 0-1,1-1 0,-1 1 1,3 5-1,-2-7-227,1 0 0,-1-1 0,1 1 1,-1-1-1,1 1 0,0-1 0,-1 0 0,1 1 1,0-1-1,0 0 0,0 0 0,0 0 0,0-1 1,0 1-1,0 0 0,0-1 0,1 0 0,-1 1 1,0-1-1,4 0 0,2 0-1453,-1 1-1,1-2 1,-1 1 0,1-1 0,7-2-1,19-11-11981</inkml:trace>
</inkml:ink>
</file>

<file path=ppt/ink/ink1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32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0 7591,'0'0'15786,"-10"1"-14558,5 0-1059,1 0 1,-1 0 0,0 0 0,1 1-1,-1-1 1,1 1 0,0 0 0,0 0-1,-1 1 1,1-1 0,1 1 0,-1 0 0,0 0-1,1 0 1,-1 1 0,1-1 0,0 1-1,0 0 1,0 0 0,1 0 0,0 0-1,-1 0 1,1 0 0,-2 9 0,0-4-21,0 0 0,1 0 0,1 0 0,0 0 0,0 1 0,0-1 0,1 0 0,1 1 0,0-1 0,0 1 0,2 11 0,-1-16-124,0-1 0,1 0 0,-1 1 0,1-1 0,0 0 0,0 0 0,0 0 0,1 0 0,-1 0 0,1-1 0,0 1 0,0-1 0,0 0 0,1 0 0,-1 0 0,1 0 0,0 0 0,-1-1 0,1 0 0,1 1 0,-1-1 0,0-1 0,0 1 0,9 1 0,8 2-586,0-2 1,33 2 0,30 5-2767,-83-10 3353,0 0 0,0 0 0,0 0 0,0 0 0,0 0 0,-1 0-1,1 1 1,0-1 0,0 0 0,0 0 0,0 0 0,0 1 0,-1-1 0,1 1 0,0-1 0,0 0 0,-1 1-1,1 0 1,0-1 0,-1 1 0,1-1 0,0 1 0,-1 0 0,1-1 0,-1 1 0,1 0 0,-1 0-1,1-1 1,-1 1 0,0 0 0,1 0 0,-1 0 0,0-1 0,0 1 0,0 0 0,1 0 0,-1 0 0,0 0-1,0 0 1,0 0 0,0-1 0,-1 1 0,1 0 0,0 0 0,0 0 0,0 0 0,-1 0 0,1-1-1,0 1 1,-1 0 0,1 0 0,-1-1 0,1 1 0,-1 0 0,1 0 0,-1-1 0,1 1 0,-1-1-1,0 1 1,0 0 0,-4 4 379,-1 1 0,1-2 0,-1 1 0,0-1-1,-10 6 1,1-2-154,0-1-1,0-1 0,0 0 1,-1-2-1,0 1 1,0-2-1,0 0 0,0-1 1,-19 0-1,34-2-388,0 0-1,0 0 1,-1 0-1,1 0 1,0 0-1,0 0 1,0 0-1,0 0 1,0-1-1,0 1 1,0-1-1,0 1 1,0 0-1,0-1 1,0 0-1,0 1 1,0-1 0,0 1-1,0-1 1,0 0-1,1 0 1,-1 0-1,0 1 1,1-1-1,-1 0 1,0 0-1,1 0 1,-1 0-1,1 0 1,-1 0-1,1 0 1,0 0-1,0 0 1,-1-1 0,1 1-1,0 0 1,0 0-1,0 0 1,0 0-1,0 0 1,0 0-1,0 0 1,0 0-1,1-1 1,-1 1-1,0 0 1,1 0-1,-1 0 1,1 0-1,-1 0 1,1 0 0,0-1-1,2-4-1380,0 0 0,0-1 0,0 1 0,1 1 0,0-1 0,0 1 0,7-8 1,15-7-9933</inkml:trace>
</inkml:ink>
</file>

<file path=ppt/ink/ink1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32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61 6758,'12'0'2120,"211"1"15267,-220-1-17313,0-1 1,0 0-1,1 1 0,-1-1 1,0 0-1,-1 0 0,1-1 1,0 1-1,0-1 1,0 1-1,3-4 0,-5 5-25,-1-1-1,1 0 0,0 1 1,0-1-1,0 1 0,-1-1 0,1 0 1,0 0-1,-1 0 0,1 1 1,-1-1-1,1 0 0,-1 0 0,1 0 1,-1 0-1,0 0 0,1 0 1,-1 0-1,0 0 0,0 0 0,0 0 1,1 0-1,-1 0 0,0 0 1,-1 0-1,1 0 0,0 0 0,0 0 1,0 0-1,0 0 0,-1 0 1,1 0-1,-1 0 0,1 0 0,0 1 1,-1-1-1,1 0 0,-1 0 1,0-1-1,-1 1-1,0 0 1,0 0 0,0 0-1,0 0 1,-1 0 0,1 0-1,0 0 1,0 1 0,0-1-1,-1 1 1,1 0-1,0-1 1,-1 1 0,1 0-1,0 0 1,-1 1 0,1-1-1,-2 1 1,-44 11 307,41-9-273,0 1 0,0 0 0,1 0 0,-1 1 0,1-1 0,0 1 0,1 0 0,-1 1 0,1 0 0,0 0 0,0 0 0,1 0 0,0 0 0,0 1 0,1 0 0,-1 0 0,1 0 0,-2 10 1,5-15-73,0-1 0,0 0 0,0 1 0,1-1 0,-1 0 0,0 1 0,1-1 0,-1 0 0,1 0 0,-1 1-1,1-1 1,0 0 0,-1 0 0,1 0 0,0 0 0,0 0 0,0 0 0,0 0 0,0 0 0,0 0 0,0 0 0,0-1 0,0 1 0,0 0 0,1-1 0,-1 1 0,0-1 0,0 1 0,1-1 0,-1 0 0,0 1 0,1-1 0,1 0 0,55 5 205,-49-4-177,32-3-338,-1-1 1,0-2-1,0-1 0,-1-2 1,0-2-1,75-30 0,-103 39 471,-10 8 249,-18 19 689,3-1-444,17-24-665,0 0 0,1 0 0,-1-1 0,1 1 0,0-1 0,-1 0 0,1 0 0,6-1 0,-4 1 0,16-2-20,0 0 0,0-2 0,-1 0 0,1-2 0,-1 0 0,21-9 0,-9 3-22,41-9 0,-73 21 37,-1 0-1,0-1 1,1 1 0,-1 0 0,0 0 0,1 0-1,-1 0 1,1 0 0,-1 0 0,0 0 0,1 0-1,-1 0 1,1 0 0,-1 0 0,0 0 0,1 0 0,-1 0-1,0 0 1,1 0 0,-1 0 0,1 1 0,-1-1-1,0 0 1,1 0 0,-1 0 0,0 1 0,1-1-1,-1 0 1,0 0 0,0 1 0,1-1 0,-1 0-1,0 1 1,0-1 0,1 0 0,-1 1 0,0-1 0,0 0-1,0 1 1,0-1 0,0 1 0,0-1 0,1 0-1,-1 1 1,0-1 0,0 1 0,0-1 0,0 0-1,0 1 1,0-1 0,-1 0 0,1 2 0,-9 27 200,1-3-745,9-26 354,0 1 1,0 0-1,-1-1 1,1 1-1,0 0 0,0-1 1,0 1-1,-1-1 1,1 0-1,0 1 0,0-1 1,0 0-1,0 1 1,0-1-1,0 0 0,0 0 1,0 0-1,0 0 1,0 0-1,0 0 1,0 0-1,1 0 0,25-2-3436,6-7-1482,7-11-4425</inkml:trace>
</inkml:ink>
</file>

<file path=ppt/ink/ink1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33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0 18225,'0'0'11307,"-39"57"-10378,34-29-321,5 4-447,0 3-97,3 6-64,5 3-1506,-1-3-2754,4-4-4004</inkml:trace>
  <inkml:trace contextRef="#ctx0" brushRef="#br0" timeOffset="1">36 558 13357,'0'0'19410,"-6"42"-23606,15-42-4933</inkml:trace>
</inkml:ink>
</file>

<file path=ppt/ink/ink1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7.2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21588,'0'0'1538,"-27"74"-609,12-24-417,0 6-384,6 0-64,3-2 0,6-6-96,0-8-1377,3-12-1634,6-11-288,-1-12-737</inkml:trace>
</inkml:ink>
</file>

<file path=ppt/ink/ink1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7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13389,'0'0'3886,"0"9"-1809,0 11-1403,1-1 0,1 1 1,1 0-1,0 0 0,2-1 1,0 0-1,9 21 0,-11-33-621,0 0 0,0 0-1,1 0 1,0-1-1,0 1 1,0-1-1,1 0 1,0-1-1,1 1 1,-1-1 0,1 0-1,0 0 1,0-1-1,0 0 1,1 0-1,-1 0 1,1-1-1,0 0 1,0 0 0,1-1-1,-1 1 1,15 1-1,-18-3 10,0-1 0,0 0 0,-1 0 0,1 0 0,0 0 1,0 0-1,0-1 0,0 1 0,-1-1 0,1 0 0,0-1 0,-1 1 0,1 0 0,-1-1 0,1 0 0,-1 0 0,0 0 0,6-4 0,-5 1 88,-1 1 0,1-1 0,-1 1 0,0-1 0,0 0 0,0 0 0,0-1 0,-1 1 0,0-1 0,0 1 0,1-8-1,1-13 327,0 0 0,-2-1-1,-2 0 1,-2-34 0,2 54-484,-1-10 89,-1 1 1,-1-1-1,-1 1 0,-5-18 0,9 34-114,0 0-1,0 0 1,0 0 0,0 0-1,0 0 1,-1 0 0,1 1-1,0-1 1,0 0 0,0 0-1,0 0 1,0 0 0,0 0-1,0 0 1,0 0 0,0 0-1,0 0 1,-1 0 0,1 1-1,0-1 1,0 0 0,0 0-1,0 0 1,0 0 0,0 0-1,-1 0 1,1 0 0,0 0 0,0 0-1,0 0 1,0 0 0,0 0-1,0 0 1,-1 0 0,1 0-1,0 0 1,0 0 0,0 0-1,0 0 1,0 0 0,0 0-1,0-1 1,-1 1 0,1 0-1,0 0 1,0 0 0,0 0-1,0 0 1,0 0 0,0 0-1,0 0 1,0 0 0,0 0-1,-1-1 1,2 2-140,-1-1 1,0 1-1,0-1 1,0 1-1,0-1 1,0 0-1,0 1 1,1-1-1,-1 1 0,0-1 1,0 0-1,1 1 1,-1-1-1,0 0 1,1 1-1,-1-1 0,0 0 1,1 1-1,-1-1 1,0 0-1,1 0 1,-1 1-1,1-1 1,-1 0-1,1 0 0,-1 0 1,0 0-1,1 1 1,-1-1-1,1 0 1,-1 0-1,1 0 1,-1 0-1,1 0 0,-1 0 1,1 0-1,-1 0 1,1-1-1,16 1-7728</inkml:trace>
</inkml:ink>
</file>

<file path=ppt/ink/ink1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14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0 242 11307,'11'2'-534,"40"7"320,1-3-1,-1-3 1,57-2 0,165-21-140,-168 11-69,-48 5-341,1 2-1,-1 3 1,0 3-1,81 15 1,-91-11 1514,0-2 1,1-2-1,-1-2 0,1-3 1,-1-1-1,1-2 0,-1-2 1,46-13-1,-10 5 662,0 3 0,0 4-1,144 7 1,14-1-1064,-209-1-374,0-2 0,0-2 0,-1 0 1,48-18-1,114-56-198,-16 6-6357,-148 64-2532</inkml:trace>
</inkml:ink>
</file>

<file path=ppt/ink/ink1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4.6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1 14350,'0'0'5642,"-7"10"-5263,-17 28-26,2 1 0,1 0 0,-17 51-1,28-64-274,2 1 0,1 1-1,1-1 1,1 1-1,1 0 1,1 47-1,3-69-74,0 0-1,1 0 0,-1 0 1,1 0-1,1 0 1,-1 0-1,1-1 0,0 1 1,0 0-1,1-1 1,-1 0-1,1 1 1,1-1-1,-1 0 0,1-1 1,-1 1-1,1-1 1,1 1-1,-1-1 0,1-1 1,-1 1-1,1 0 1,0-1-1,6 3 1,-2-2-368,-1-1 1,0 0 0,1 0 0,0-1 0,0 0 0,13 1 0,-8-2-1144,-1-1 1,1 0-1,-1-1 1,15-3 0,26-11-10601</inkml:trace>
</inkml:ink>
</file>

<file path=ppt/ink/ink1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1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 13453,'0'0'1089,"0"11"-198,-2 108 2391,3 97 333,-1-214-3591,0 0-1,0 0 1,0 0-1,0 0 1,1 0-1,-1 0 1,1 0-1,-1 0 1,1 0-1,0 0 1,0 0-1,0 0 1,0 0-1,0-1 1,0 1-1,0 0 1,1-1-1,-1 1 1,2 1-1,-1-2 57,-1-1 0,1 1 0,0 0 0,-1-1 0,1 0 0,-1 1 0,1-1 0,0 0 0,0 0 0,-1 0 0,1 0 0,0 0 0,-1 0 0,1 0 0,0 0 0,-1-1 0,1 1 0,2-2 0,5-2 349,1 0-1,-1-2 1,0 1 0,0-1 0,-1 0 0,10-8 0,40-38-45,-2-3 1,-3-2-1,68-93 0,-117 144-955,5-6 1476,-8 9-3923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5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197 23 17040,'0'0'12487,"-9"-5"-12231,4 2-225,3 1-12,-1 0-1,1 1 1,-1-1-1,1 1 1,-1 0-1,0 0 1,0 0-1,1 0 1,-1 0-1,0 0 1,0 1-1,0-1 1,0 1-1,0 0 1,0 0-1,0 0 1,0 0-1,0 1 1,0-1-1,0 1 1,0 0-1,1 0 1,-1 0-1,0 0 1,-3 2-1,3-1 25,-34 24 141,36-26-185,1 0 0,-1 1 0,1-1 0,0 1 0,-1-1 0,1 1 0,0-1 0,0 1 0,-1-1 0,1 1 0,0-1 0,0 1 0,0-1 0,0 1 0,0-1 0,0 1 0,0-1 0,0 1 0,0 0 0,0-1 0,0 1 0,0-1 0,0 1 0,0-1 0,1 2 0,0-1-1,0 0 0,0 0 0,0 1 0,0-1 0,0 0 0,0-1 0,1 1 0,-1 0 0,0 0 0,1 0 0,-1-1 0,1 1 0,-1-1 0,3 1 0,6 3 51,8 2-84,0 0 0,-1 2 1,22 11-1,-35-17 28,-1 1 1,1-1-1,-1 1 0,0 0 1,0 0-1,0 0 1,0 0-1,0 0 0,2 4 1,-4-5 13,-1 0 1,1-1 0,0 1 0,-1 0-1,1 0 1,-1 0 0,1 0-1,-1-1 1,0 1 0,0 0-1,0 0 1,0 0 0,0 0 0,0 0-1,0 0 1,-1-1 0,1 1-1,0 0 1,-1 0 0,-1 3-1,-1-2 72,1 0-1,-1 1 0,0-1 0,0 0 1,0 0-1,0-1 0,0 1 0,-1-1 1,1 1-1,-1-1 0,1 0 0,-1 0 1,0-1-1,0 1 0,-6 1 0,-63 14 966,62-15-1044,5-1 0,-1 1 0,0-1 0,1 0 0,-1 0 0,0-1 0,0 0 0,1 0 0,-1-1 0,-8-1 0,15 1-5,0 1 1,-1 0-1,1-1 0,0 1 1,-1 0-1,1-1 1,0 1-1,0-1 0,0 1 1,0 0-1,-1-1 0,1 1 1,0-1-1,0 1 0,0-1 1,0 1-1,0-1 0,0 1 1,0-1-1,0 1 1,0 0-1,0-1 0,0 1 1,0-1-1,1 1 0,-1-1 1,0 1-1,0-1 0,0 1 1,1 0-1,-1-1 0,0 1 1,0 0-1,1-1 1,-1 1-1,0-1 0,1 1 1,-1 0-1,0 0 0,1-1 1,-1 1-1,0 0 0,1 0 1,-1-1-1,1 1 0,18-14-1489,48-18-8201,-26 14 2008</inkml:trace>
</inkml:ink>
</file>

<file path=ppt/ink/ink1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19 11659,'0'0'8435,"-9"5"-7747,-2 1-471,0 0-1,1 1 1,0 0-1,0 1 1,-15 16-1,19-18-45,1 0 0,1 0-1,-1 0 1,1 0 0,0 1-1,0-1 1,1 1 0,0 0 0,0 0-1,1 0 1,0 1 0,-2 11-1,3-16-124,1-1 0,0 0-1,-1 1 1,1-1 0,0 0-1,0 1 1,1-1 0,-1 0-1,0 1 1,1-1-1,-1 0 1,1 0 0,0 1-1,0-1 1,0 0 0,0 0-1,0 0 1,0 0 0,0 0-1,1 0 1,-1 0 0,1-1-1,1 3 1,0-3 10,0 1 0,1-1 0,-1 0 0,0 0 1,0 0-1,0-1 0,1 1 0,-1-1 0,0 0 0,1 1 0,-1-2 1,0 1-1,0 0 0,1-1 0,-1 1 0,5-2 0,0-1 104,1 0 1,-1-1-1,0 0 0,0 0 0,0-1 0,-1 0 0,0 0 0,0-1 1,0 0-1,-1 0 0,1 0 0,-1-1 0,-1 0 0,0 0 1,0-1-1,0 1 0,-1-1 0,0 0 0,0 0 0,-1-1 0,0 1 1,0-1-1,-1 0 0,0 1 0,1-19 0,-4 24-153,1 1 0,-1 0 0,0-1 0,1 1 0,-1-1 0,0 1 0,0 0 0,0-1-1,-1 1 1,1 0 0,-1 0 0,1 0 0,-1 0 0,1 0 0,-1 0 0,0 1 0,0-1 0,0 0 0,0 1 0,0 0-1,-1-1 1,1 1 0,0 0 0,-1 0 0,1 0 0,0 1 0,-1-1 0,1 0 0,-1 1 0,1 0 0,-1-1 0,-3 1-1,3 0-175,0 0-1,0 0 1,-1 0 0,1 1-1,0-1 1,0 1-1,0-1 1,0 1-1,0 0 1,0 0-1,0 1 1,-2 0-1,3-1-158,1 0 1,-1 1-1,1-1 0,-1 0 0,1 0 0,0 1 0,0-1 1,0 0-1,-1 1 0,1-1 0,1 1 0,-1 0 0,0-1 1,0 1-1,1 0 0,-1-1 0,1 1 0,-1 0 0,1 0 1,0-1-1,-1 4 0,2 4-5155,4-4-2001</inkml:trace>
</inkml:ink>
</file>

<file path=ppt/ink/ink1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 14189,'0'0'2915,"-2"57"-1602,-8-21-95,-3 8-161,-1 1 0,2 0-64,2-1-705,2-3-160,4-9-96,4-6 32,0-8-288,4-7-993,7-8-705,2-3-1153,-2-3-1730</inkml:trace>
</inkml:ink>
</file>

<file path=ppt/ink/ink1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6.3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 14542,'0'0'9032,"-17"85"-8615,10-39-257,-1 4-96,3 0-32,2 2 32,2-6 32,1-5-64,0-6-320,8-10-1474,3-10-1441,3-14-3299</inkml:trace>
</inkml:ink>
</file>

<file path=ppt/ink/ink1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6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4516,'0'0'15108,"3"9"-13950,0 9-692,0 0-1,-1 0 1,-1 0-1,-1 1 1,0-1 0,-1 0-1,-8 36 1,5-31-185,1 1 1,1 0-1,1 0 1,1-1-1,4 26 0,-4-47-270,0-1 0,0 1 0,1-1 0,-1 1-1,1-1 1,-1 1 0,1-1 0,-1 1-1,1-1 1,0 1 0,0-1 0,0 0 0,0 1-1,0-1 1,0 0 0,0 0 0,0 0-1,0 0 1,0 0 0,1 0 0,-1 0-1,0 0 1,1 0 0,2 0 0,-1 0 37,0-1 0,0 1 1,0-1-1,0 0 0,0 0 1,0 0-1,0-1 0,0 1 1,0-1-1,0 1 0,-1-1 1,4-1-1,6-3 104,-1 0 0,-1 0 0,1-1 0,-1-1 0,13-9 0,-8 3-41,-1-1-1,0 0 1,-1 0-1,-1-2 0,15-22 1,-20 27-370,-1-1 0,0-1 0,6-17 0,-10 21-675,1-1 0,-1 0-1,0 1 1,-1-1 0,0-12-1,-2 11-3352,-6 5-2498</inkml:trace>
</inkml:ink>
</file>

<file path=ppt/ink/ink1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7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10154,'0'0'7943,"-2"53"-6181,4-41-161,8 1-352,13-1-480,3-2-448,7-6-354,1-4-2817,4 0-6855</inkml:trace>
</inkml:ink>
</file>

<file path=ppt/ink/ink1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7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57 10186,'0'0'7313,"-2"-9"-5151,1 6-2104,1 1 1,-1 0-1,1 0 0,-1-1 0,0 1 1,0 0-1,0 0 0,0 0 0,0 0 0,0 0 1,-1 0-1,1 0 0,-1 0 0,1 1 0,-1-1 1,0 1-1,0-1 0,0 1 0,1-1 0,-1 1 1,0 0-1,-1 0 0,1 0 0,0 0 0,0 0 1,0 1-1,-1-1 0,1 1 0,0-1 1,-1 1-1,1 0 0,0 0 0,-1 0 0,1 0 1,0 0-1,-1 0 0,1 1 0,0-1 0,0 1 1,-1 0-1,1 0 0,0-1 0,0 1 0,0 1 1,0-1-1,0 0 0,0 0 0,0 1 1,0-1-1,1 1 0,-4 3 0,-3 3 64,0-1 0,1 1-1,-1 1 1,2-1 0,-1 1 0,1 0 0,1 1-1,-1 0 1,2 0 0,-1 0 0,1 0 0,1 0-1,0 1 1,1 0 0,-3 18 0,5-28-112,0 1 0,0-1 1,0 0-1,1 0 1,-1 0-1,0 0 0,0 0 1,1 0-1,-1 0 1,0 0-1,1 0 0,-1 0 1,1 0-1,0 0 1,-1 0-1,1 0 0,0-1 1,-1 1-1,1 0 1,0 0-1,0-1 0,0 1 1,-1 0-1,1-1 0,0 1 1,0-1-1,0 1 1,0-1-1,0 0 0,0 1 1,0-1-1,1 0 1,-1 0-1,0 1 0,0-1 1,0 0-1,0 0 1,0 0-1,0 0 0,0-1 1,0 1-1,0 0 1,2-1-1,5 0 87,0-1 1,0 0 0,0 0-1,13-6 1,18-12 37,0-2 1,-1-2-1,-1-2 1,53-46 0,-90 71-145,0 1 0,0-1 0,1 1 1,-1-1-1,0 1 0,1 0 0,-1-1 1,1 1-1,-1 0 0,1-1 0,-1 1 1,0 0-1,1 0 0,-1-1 0,1 1 1,-1 0-1,1 0 0,-1 0 1,1 0-1,-1 0 0,1 0 0,0-1 1,-1 1-1,1 0 0,-1 1 0,1-1 1,-1 0-1,1 0 0,-1 0 0,1 0 1,-1 0-1,1 0 0,-1 1 0,1-1 1,-1 0-1,1 0 0,-1 1 1,0-1-1,1 0 0,-1 1 0,1-1 1,-1 0-1,0 1 0,1-1 0,-1 1 1,0-1-1,1 0 0,-1 1 0,0-1 1,0 1-1,1-1 0,-1 1 0,0-1 1,0 1-1,0-1 0,0 1 1,0-1-1,0 1 0,0 0 0,0-1 1,0 1-1,0-1 0,0 2 0,0 52 200,0-22 226,0-31-394,0-1 1,1 1 0,-1 0 0,0-1-1,1 1 1,-1 0 0,1-1 0,-1 1-1,0-1 1,1 1 0,0-1 0,-1 1-1,1-1 1,-1 1 0,1-1 0,-1 0-1,1 1 1,0-1 0,-1 0 0,1 1-1,0-1 1,-1 0 0,1 0 0,0 0-1,0 0 1,-1 0 0,1 0 0,0 1-1,-1-2 1,3 1 0,22-2 766,-4-4-670,0-1-1,0-2 1,0 1-1,-1-2 1,19-13-1,38-17-590,-68 36 237,0 0-1,0 1 1,0 0 0,1 0 0,-1 1 0,1 0-1,15-1 1,-24 4 222,0-1 0,0 1 0,0-1 0,0 1 0,0 0 0,-1-1-1,1 1 1,0 0 0,0-1 0,0 1 0,-1 0 0,1 0 0,0 0 0,-1 0 0,1 0 0,-1 0-1,1 0 1,-1 0 0,1 0 0,-1 0 0,0 0 0,1 0 0,-1 0 0,0 0 0,0 0 0,0 0 0,0 0-1,0 1 1,0-1 0,0 1 0,-1 46 552,1-35-64,-1 2-200,5 17 764,-4-31-1016,1 0 1,0 0-1,0 0 0,0 0 1,0 0-1,0 0 0,0-1 1,0 1-1,0 0 0,0-1 1,0 1-1,0-1 0,0 1 0,1-1 1,-1 1-1,0-1 0,0 0 1,1 1-1,-1-1 0,0 0 1,1 0-1,-1 0 0,0 0 1,0 0-1,2-1 0,8-1 38,1 0 0,-1 0-1,0-2 1,0 1 0,0-1 0,-1-1-1,0 0 1,1 0 0,-2-1 0,1-1-1,12-9 1,-12 8-238,1 0-1,0 1 0,1 0 1,0 1-1,0 0 0,0 1 1,1 0-1,13-3 0,-25 9 164,0-1 0,-1 0 0,1 0 0,0 1 0,0-1 0,0 0 0,0 1 0,-1-1 0,1 1 0,0-1-1,0 1 1,-1-1 0,1 1 0,0 0 0,-1-1 0,1 1 0,-1 0 0,1-1 0,-1 1 0,1 0 0,-1 0-1,1 0 1,-1-1 0,0 1 0,1 0 0,-1 0 0,0 0 0,0 0 0,0 0 0,0 0 0,1-1 0,-1 1-1,-1 0 1,1 0 0,0 2 0,0 46 492,-1-35-225,1-14-246,0 1 0,0 0-1,0-1 1,0 1 0,0-1 0,0 1-1,1 0 1,-1-1 0,0 1 0,0-1 0,0 1-1,1-1 1,-1 1 0,0-1 0,1 1-1,-1-1 1,1 1 0,-1-1 0,0 1 0,1-1-1,-1 0 1,1 1 0,-1-1 0,1 0-1,-1 1 1,1-1 0,-1 0 0,1 1 0,0-1-1,-1 0 1,2 0 0,24 0 48,24-18-2502,-18-5-2209,0-4-2888</inkml:trace>
</inkml:ink>
</file>

<file path=ppt/ink/ink1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8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20980,'0'0'6539,"8"0"-6576,6-1-567,-1-1 1,1-1-1,-1 0 0,17-7 1,-15 5-28,1 1 1,0 0-1,0 0 0,25-1 1,-40 5 664,0 0 0,-1 0 0,1 0 0,0 0 0,-1 0 0,1 0 0,0 1 0,-1-1 0,1 0 0,0 0 0,-1 1 0,1-1 0,-1 0 0,1 1 0,-1-1 0,1 0 0,-1 1 0,1-1 0,-1 1 0,1-1 0,-1 1 0,1-1 0,-1 1 0,0-1 0,1 1 0,-1-1 0,0 1 0,1 0 0,-1-1 0,0 1 0,0-1 0,0 1 0,1 0 0,-1 0 0,-1 30 1792,0-2 470,4-29-2242,0 1 1,0-1 0,0 0 0,0 0 0,0-1 0,0 1 0,0-1 0,0 1 0,0-1 0,-1 0 0,1 0-1,0 0 1,2-2 0,38-17-100,-33 14-352,0 0 0,0 1-1,1 1 1,0 0 0,-1 0 0,2 1 0,-1 0 0,19-1 0,-29 4 394,0 0 0,0 1 0,0-1-1,0 1 1,-1 0 0,1-1 0,0 1 0,0-1 0,-1 1 0,1 0 0,0 0 0,-1 0-1,1-1 1,0 1 0,-1 0 0,1 0 0,-1 0 0,0 0 0,1 0 0,-1 0 0,0 0 0,1 0-1,-1 0 1,0 0 0,0 0 0,0 0 0,0 0 0,0 0 0,0 0 0,0 1 0,-1 43 317,1-34-287,0-10-64,0 0 0,0-1 1,0 1-1,0 0 0,0-1 0,0 1 0,0 0 0,0 0 0,0-1 0,1 1 0,-1 0 0,0-1 0,0 1 0,1-1 0,-1 1 0,0 0 0,1-1 0,-1 1 0,1-1 0,-1 1 0,1-1 0,-1 1 0,1-1 0,-1 1 1,1-1-1,0 0 0,-1 1 0,1-1 0,-1 0 0,1 1 0,0-1 0,-1 0 0,1 0 0,0 0 0,0 1 0,1-1-498,1 0 0,-1 0 0,0-1 0,0 1 0,0 0 0,0-1 0,0 1 0,0-1 0,0 0 0,-1 0 0,1 0 0,3-1 0,18-16-8535</inkml:trace>
</inkml:ink>
</file>

<file path=ppt/ink/ink1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8.7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24 17360,'0'0'9204,"4"2"-8900,-1-1-291,-3 0-10,1-1 0,-1 1-1,1-1 1,-1 0 0,1 1 0,-1-1-1,1 0 1,-1 1 0,1-1 0,-1 0-1,1 1 1,-1-1 0,1 0 0,0 0 0,-1 0-1,1 1 1,-1-1 0,1 0 0,0 0-1,-1 0 1,1 0 0,0 0 0,-1 0-1,1 0 1,0-1 0,-1 1 0,1 0-1,-1 0 1,1 0 0,-1-1 0,1 1-1,0 0 1,-1 0 0,1-1 0,-1 1 0,1-1-1,-1 1 1,1 0 0,-1-1 0,0 1-1,1-1 1,-1 1 0,1-1 0,-1 1-1,0-1 1,1 0 0,-1 1 0,0-1-1,0 1 1,0-1 0,1 0 0,-1 1 0,0-1-1,0 1 1,0-1 0,0 0 0,0 1-1,0-1 1,0 0 0,-1 0 0,1 0-21,0 1 1,0-1 0,0 0 0,0 1 0,0-1 0,0 1 0,0-1-1,0 0 1,-1 1 0,1-1 0,0 1 0,-1-1 0,1 1 0,0-1-1,-1 1 1,1-1 0,0 1 0,-1-1 0,1 1 0,-1 0 0,1-1-1,-1 1 1,1 0 0,-1-1 0,1 1 0,-1 0 0,0 0 0,1-1-1,-1 1 1,1 0 0,-2 0 0,-25 0-240,20 1 232,1 1 0,-1-1 0,1 1 0,-1 1 0,-10 4 0,-23 31-28,38-37 73,1 1 0,-1-1-1,1 1 1,0-1 0,-1 1 0,1 0 0,0 0-1,0 0 1,0-1 0,0 1 0,1 0-1,-1 0 1,0 0 0,1 0 0,-1 0 0,1 0-1,0 1 1,0-1 0,0 0 0,0 0-1,0 0 1,0 0 0,1 3 0,0-4-14,0 0 1,0 0 0,1 0-1,-1 0 1,0 0-1,1-1 1,-1 1 0,1 0-1,-1-1 1,1 1-1,-1-1 1,1 0 0,-1 1-1,1-1 1,-1 0 0,1 0-1,-1 0 1,3 0-1,37-1 31,-28 1-135,116-4-1445,-127 5 1585,0-1 1,0 1-1,0 0 1,0 0-1,0 0 1,0 0-1,0 0 0,0 1 1,0-1-1,-1 0 1,1 1-1,0 0 1,-1-1-1,0 1 0,1 0 1,-1 0-1,0-1 1,0 1-1,0 0 1,2 4-1,7 10 450,-9-16-445,-1 1-1,1-1 1,0 0 0,-1 0 0,1 1 0,0-1 0,-1 0 0,1 0 0,0 0 0,-1 0 0,1 0-1,0 0 1,0 0 0,-1 0 0,1 0 0,0 0 0,-1-1 0,1 1 0,0 0 0,-1 0 0,1-1-1,-1 1 1,1 0 0,0-1 0,-1 1 0,1 0 0,-1-1 0,1 1 0,-1-1 0,1 1 0,-1-1-1,0 1 1,1-1 0,-1 0 0,1 0 0,20-24-163,-18 21 183,3-3-6,-4 5 17,0 0 0,0 0 0,0-1 1,0 1-1,0-1 0,0 1 0,-1-1 1,1 0-1,-1 1 0,0-1 0,0 0 1,1-5-1,-2 8 18,17-6-2699,-7-12-4008,-4-2-1236</inkml:trace>
</inkml:ink>
</file>

<file path=ppt/ink/ink1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9.9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8 14414,'0'0'2007,"-7"30"-486,-9 2-389,12-24-697,-1-1 1,1 1 0,1 0 0,0 1 0,0-1-1,0 1 1,-2 16 0,17-27 429,2-8-671,0 0 0,0-1 0,-1-1 0,16-18 0,17-15 106,-41 40-331,0 1 0,1 0 0,0 0 0,-1 0 0,11-5 0,-15 9 25,0 0 1,0 0-1,-1-1 1,1 1 0,0 0-1,-1 0 1,1 0 0,0 0-1,0 0 1,-1 0 0,1 0-1,0 0 1,0 0 0,-1 0-1,1 0 1,0 1 0,-1-1-1,1 0 1,0 0-1,0 1 1,-1-1 0,1 0-1,0 1 1,0 1 2,0-1-1,0 0 1,0 0-1,-1 1 1,1-1-1,-1 1 1,1-1 0,-1 1-1,1-1 1,-1 0-1,0 1 1,0 0-1,1-1 1,-1 1 0,0-1-1,-1 2 1,-3 105-163,4-108 101,0 0 0,0 1 0,0-1 0,0 0 0,0 0 0,0 1 0,0-1-1,0 0 1,0 0 0,0 1 0,0-1 0,0 0 0,0 0 0,0 1 0,1-1 0,-1 0 0,0 0-1,0 0 1,0 1 0,0-1 0,1 0 0,-1 0 0,0 0 0,0 0 0,0 1 0,1-1 0,-1 0-1,0 0 1,0 0 0,0 0 0,1 0 0,-1 0 0,0 0 0,0 0 0,1 0 0,-1 0 0,0 1-1,0-1 1,1 0 0,-1-1 0,0 1 0,0 0 0,1 0 0,-1 0 0,0 0 0,0 0 0,1 0 0,-1 0-1,0 0 1,0 0 0,1-1 0,13-7-2796,7-13-1692</inkml:trace>
</inkml:ink>
</file>

<file path=ppt/ink/ink1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0.4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1 118 10346,'0'0'12801,"9"-2"-12496,-1 0-323,-1 0 1,-1-1 0,1 1 0,0-1 0,9-6 0,-15 9 16,1-1 0,0-1 0,-1 1 1,1 0-1,0 0 0,-1 0 0,0-1 0,1 1 1,-1-1-1,0 1 0,0-1 0,1 0 1,-1 1-1,-1-1 0,1 0 0,0 0 1,0 0-1,-1 0 0,1 0 0,-1 1 1,1-1-1,-1 0 0,0 0 0,0 0 0,0 0 1,0 0-1,0 0 0,0 0 0,-1 0 1,1 0-1,-1 0 0,0-3 0,0 5 17,1-1 0,0 1 0,0-1 0,-1 1 0,1 0 0,0-1 0,-1 1 0,1 0 0,-1-1 0,1 1 0,0 0 0,-1-1 0,1 1 0,-1 0 0,1 0 0,-1-1 0,1 1 0,-1 0 0,1 0 0,-1 0 0,1 0-1,-1 0 1,1 0 0,-1 0 0,1 0 0,-1 0 0,1 0 0,-1 0 0,1 0 0,-1 0 0,1 0 0,-1 0 0,1 0 0,-1 1 0,1-1 0,-1 0 0,1 0 0,-1 1 0,1-1 0,-1 0 0,1 1 0,-1-1 0,-18 17 226,15-10-195,0 0 1,0 0-1,1 1 0,0-1 0,0 1 0,1 0 0,0 0 1,0 0-1,1 0 0,0 0 0,0 14 0,1-20-39,1-1 0,-1 1 0,1-1 0,0 0 0,-1 0 0,1 1 0,0-1 0,0 0 0,0 0 0,0 0 1,-1 0-1,2 0 0,-1 0 0,0 0 0,0 0 0,0 0 0,0 0 0,1-1 0,-1 1 0,0 0 0,1-1 0,-1 1 0,0-1 0,1 1 0,-1-1 0,0 0 0,1 0 0,-1 0 0,1 0 0,1 0 0,56 0 151,-43-1-166,18-1-474,0-2 1,36-8-1,-72 5 5200,-13-9-3623,14 15-724,-4-3-249,0-1 0,0 0 0,0 1-1,1-1 1,0-1 0,0 1 0,0-1 0,1 1-1,-1-1 1,2 0 0,-1-1 0,0 1 0,-2-12-1,5 17-150,0 1 0,1-1-1,-1 0 1,0 1-1,0-1 1,0 1 0,1-1-1,-1 0 1,0 1-1,1-1 1,-1 1 0,0-1-1,1 0 1,-1 1-1,1-1 1,-1 1 0,1 0-1,-1-1 1,1 1 0,-1-1-1,1 1 1,-1 0-1,1-1 1,0 1 0,-1 0-1,1 0 1,-1-1-1,1 1 1,1 0 0,24-4-1372,-18 3 801,87-14-8802,-32-1-390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6.0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1 15887,'0'0'14243,"-8"0"-13309,4 0-915,0 0 1,0 1-1,-1-1 0,1 1 1,0 0-1,0 0 0,1 1 0,-1-1 1,0 1-1,0 0 0,1 0 1,-1 0-1,1 0 0,-4 4 0,0-1 8,1 2 0,0-1-1,0 1 1,1-1-1,0 1 1,0 1-1,-4 8 1,7-12 6,-18 37 264,19-39-275,1 0 0,-1 0-1,0 1 1,1-1 0,-1 0 0,1 1-1,0-1 1,-1 0 0,1 1-1,1-1 1,-1 0 0,0 1 0,0-1-1,1 0 1,0 4 0,0-5-10,0 0 0,0 0 0,0-1 0,0 1 0,0 0 0,0-1 0,0 1 0,0-1 0,0 1 0,0-1 1,0 0-1,0 1 0,0-1 0,0 0 0,0 0 0,0 0 0,0 0 0,1 0 0,-1 0 0,0 0 0,0 0 0,0 0 0,0 0 0,2-1 0,28-7 210,-4-5-222,0-1 0,0-1 0,-1-1 0,28-24 0,27-17 0,-80 57 0,-1-1 0,1 1 0,-1 0 0,1-1 0,-1 1 0,1 0 0,-1 0 0,1-1 0,0 1 0,-1 0 0,1 0 0,0 0 0,-1-1 0,1 1 0,0 0 0,-1 0 0,1 0 0,0 0 0,-1 0 0,1 1 0,-1-1 0,1 0 0,0 0 0,-1 0 0,1 1 0,0-1 0,-1 0 0,1 0 0,-1 1 0,1-1 0,-1 0 0,1 1 0,-1-1 0,1 1 0,-1-1 0,1 1 0,-1-1 0,0 1 0,1-1 0,-1 1 0,0-1 0,1 1 0,-1 0 0,0-1 0,0 1 0,1-1 0,-1 1 0,0 0 0,0-1 0,0 1 0,0 0 0,0-1 0,0 1 0,0 0 0,0-1 0,0 2 0,-1 52 0,0-35 0,1-18 0,1-1 0,-1 1 0,0 0 0,1-1 0,-1 1 0,1-1 0,-1 1 0,1-1 0,-1 1 0,1-1 0,-1 1 0,1-1 0,-1 0 0,1 1 0,-1-1 0,1 0 0,0 1 0,-1-1 0,1 0 0,0 0 0,-1 0 0,1 1 0,0-1 0,-1 0 0,1 0 0,0 0 0,-1 0 0,1 0 0,0 0 0,-1 0 0,1-1 0,0 1 0,-1 0 0,1 0 0,0 0 0,-1-1 0,1 1 0,0-1 0,31-10 0,6-11 0,25-14 0,-59 34 0,1 0 0,0 0 0,0 0 0,0 1 0,0 0 0,0 0 0,1 0 0,-1 1 0,0-1 0,9 2 0,-13-1 0,0 1 0,0 0 0,0 0 0,0-1 0,0 1 0,-1 0 0,1 0 0,0 0 0,0 0 0,-1 0 0,1 0 0,-1 1 0,1-1 0,-1 0 0,1 0 0,-1 0 0,1 1 0,-1-1 0,0 0 0,0 0 0,0 0 0,0 1 0,0-1 0,0 0 0,0 0 0,-1 3 0,-3 35 0,-3-17-255,-1-1-4423,9-37-7301</inkml:trace>
</inkml:ink>
</file>

<file path=ppt/ink/ink1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1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0 104 11275,'0'0'10943,"2"13"-10056,4 189 1365,-4-198-719,3-12-602,5-15-165,-1-24-782,-1 0 0,-2 0 0,-1-73 0,-7 252-230,2-131 248,0 0 0,0 0 0,0 0 0,0 0 0,0 0 0,0 0 0,1 1 0,-1-1 0,0 0 0,1 0 0,-1 0 0,1 0 0,-1 0 0,1 0 0,-1 0 0,1-1 0,0 1 0,-1 0 0,1 0 0,0 0 0,0 0 0,0-1 0,0 1 0,0 0 0,0-1 0,0 1 0,0-1 0,0 1 0,0-1 0,0 0 0,0 1 0,0-1 0,0 0 0,0 0 0,0 0 0,0 1 0,0-1 0,0 0 0,1-1 0,-1 1 0,0 0 0,1 0 0,2-1 41,0 0 0,0-1 0,0 1 1,0 0-1,-1-1 0,1 0 0,-1 0 0,1 0 0,-1 0 0,0-1 1,3-2-1,8-10 39,-1-1 0,-1-1 0,0 1 0,-1-2 0,-1 0 0,-1 0 0,11-30 0,-23 162-968,-1-88 842,1-7-68,0 0 0,1 0 0,1 0 1,1 0-1,5 38 0,-5-56-113,1 0 0,0 0 0,0 0 0,0 0 0,0 0 0,1 0 0,-1 0 0,0 0 0,0-1 0,0 1 0,1 0 0,-1-1-1,0 1 1,1-1 0,-1 1 0,1-1 0,-1 0 0,0 1 0,1-1 0,-1 0 0,1 0 0,-1 0 0,1 0 0,-1 0 0,1-1 0,-1 1 0,0 0 0,1-1 0,-1 1 0,1-1 0,-1 1 0,2-2 0,19-11-5167</inkml:trace>
</inkml:ink>
</file>

<file path=ppt/ink/ink1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1.5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12 11691,'0'0'5445,"-4"11"-3731,3-10-1565,-18 38 951,17-36-881,1-1-1,0 1 1,0 0-1,0-1 1,1 1-1,-1 0 1,0 0-1,1-1 1,0 1-1,0 0 1,0 0 0,0 0-1,0-1 1,0 1-1,2 4 1,1-5-175,0 0 0,1-1 0,-1 1 0,1-1 0,-1 0 0,1 0 0,0-1 0,0 1 0,-1-1 0,1 1 0,0-1 0,0 0 0,-1-1 0,1 1 0,4-2 0,3 2 63,-8 0-82,1-1-1,0 1 1,-1-1-1,1 0 1,-1 0-1,1 0 1,-1-1 0,1 1-1,5-4 1,-6 3 23,1 0 1,-1 0-1,1 1 1,-1-1 0,1 1-1,0 0 1,0 0-1,0 0 1,7 0-1,-13 2 918,-10 5 245,12-6-1210,0 0 1,-1 0-1,1 0 1,0-1-1,0 1 1,-1 0-1,1 0 1,0 0-1,0 0 1,-1 0-1,1 0 0,0 0 1,0-1-1,0 1 1,-1 0-1,1 0 1,0 0-1,0 0 1,0-1-1,-1 1 1,1 0-1,0 0 0,0-1 1,0 1-1,0 0 1,0 0-1,0 0 1,0-1-1,0 1 1,-1 0-1,1 0 1,0-1-1,0 1 1,0 0-1,0-1 0,0 1 1,0 0-1,0 0 1,0-1-1,1 1 1,-1 0-1,0 0 1,0-1-1,0 1 1,0 0-1,0 0 0,0-1 1,0 1-1,1 0 1,-1 0-1,0 0 1,0-1-1,0 1 1,0 0-1,1 0 1,2-4-422,0 0 1,-1 1 0,2-1 0,-1 1 0,0 0 0,1 0 0,-1 0 0,1 0 0,0 1 0,0-1 0,8-2-1,5-6-2088,9-7-2825,0-2-3043</inkml:trace>
</inkml:ink>
</file>

<file path=ppt/ink/ink1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0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0 2402,'0'0'14692,"-1"10"-13208,-7 64 256,3-38-1373,1 0 1,1 0-1,3 1 0,6 67 0,-5-104-431,-1 0-1,0 0 0,0 0 1,0 0-1,0 0 0,0 0 1,0 0-1,0 0 0,0 0 1,0 0-1,0 0 0,0 0 1,0 0-1,1 0 0,-1 0 1,0 0-1,0 0 0,0 0 1,0 0-1,0 0 0,0 0 1,0 0-1,0 0 0,0 0 1,0 0-1,0 0 0,0 0 1,0 0-1,0 0 0,0 0 1,0 0-1,0 0 0,1 0 1,-1 0-1,0 0 0,0 1 1,0-1-1,0 0 0,0 0 0,2-15-1825,3-42 24,0-2 2422,-1 50 1229,1 18-1352,2 19-382,-5-5 78,-2-16-101,0-1 0,0 0-1,1 1 1,0-1 0,1 1 0,-1-1 0,1 0 0,3 8-1,-5-14-31,1 0 0,-1 1-1,0-1 1,0 0-1,0 0 1,1 1 0,-1-1-1,0 0 1,1 0-1,-1 0 1,0 0 0,0 1-1,1-1 1,-1 0-1,0 0 1,1 0 0,-1 0-1,0 0 1,1 0-1,-1 0 1,0 0 0,1 0-1,-1 0 1,0 0-1,0 0 1,1 0 0,-1 0-1,0 0 1,1 0-1,-1 0 1,0 0 0,1 0-1,-1-1 1,0 1-1,1 0 1,-1 0 0,0 0-1,0 0 1,1-1-1,-1 1 1,0 0 0,0 0-1,0-1 1,1 1-1,-1 0 1,0 0 0,0-1-1,0 1 1,0 0 0,1-1-1,-1 1 1,0 0-1,0 0 1,0-1 0,0 1-1,0 0 1,0-1-1,0 1 1,0 0 0,0-1-1,0 1 1,0 0-1,0-1 1,2-23-1498,-7 13-1092,0-3-1954</inkml:trace>
</inkml:ink>
</file>

<file path=ppt/ink/ink1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4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1 221 4356,'0'0'18599,"1"-9"-17019,3-5-972,1-1 0,0 1 0,1 1 0,1-1 0,0 1 0,1 0 0,14-18-1,-6 4-446,-13 21-403,1 0 0,-1 0 0,1 0 0,0 0 0,0 1 0,1-1 0,0 1 0,7-6 0,-8 25-9838,-4-13 8960,-1 12-4843</inkml:trace>
</inkml:ink>
</file>

<file path=ppt/ink/ink1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9321,'0'0'14606,"66"36"-14382,-49-32-64,-2 1-544,-6 3-1730,-1 2-449,-5-2-672,-1-3-2626</inkml:trace>
</inkml:ink>
</file>

<file path=ppt/ink/ink1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3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23 15471,'0'0'5349,"-4"72"-4356,-2-28-129,2 5-447,1 0-129,3-4 32,0-2-191,0-5-33,9-5-96,2-7 32,2-5-225,-4-5-1120,-3-7-448</inkml:trace>
  <inkml:trace contextRef="#ctx0" brushRef="#br0" timeOffset="1">1 288 11499,'0'0'13869,"71"-49"-13837,-31 42-865,6-4-3427,-1-4-3683,-1-6 864</inkml:trace>
  <inkml:trace contextRef="#ctx0" brushRef="#br0" timeOffset="2">386 1 11147,'0'0'6918,"0"67"-4516,0-36-544,0 6-192,5-1-641,0 3-321,-1 6-159,-4 1-161,0 7-128,-9 7-95,-18 3-65,-10 5-32,-9-2-32,-5-9-1986,-3-14-5445</inkml:trace>
</inkml:ink>
</file>

<file path=ppt/ink/ink1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9.1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0 676 6182,'0'0'14654,"12"-9"-12823,163-140 2060,90-108-2925,-175 167-805,67-74 111,-157 164-264,0-1 0,0 1-1,0 0 1,0-1 0,1 1-1,-1 0 1,0-1 0,0 1-1,0 0 1,1-1 0,-1 1-1,0 0 1,1 0 0,-1-1 0,0 1-1,0 0 1,1 0 0,-1 0-1,0-1 1,1 1 0,-1 0-1,1 0 1,-1 0 0,0 0 0,1 0-1,-1 0 1,0 0 0,1 0-1,-1 0 1,0 0 0,1 0-1,-1 0 1,1 0 0,-1 0 0,0 0-1,1 0 1,-1 0 0,0 0-1,1 0 1,-1 1 0,0-1-1,1 0 1,-1 0 0,0 0-1,1 1 1,-1-1 0,1 23 39,-13 31 249,0-19-27,-42 151 1009,48-156-1192,1 0 1,2 0 0,0 0 0,3 44-1,1-66-153,0 0 0,1-1 0,0 1-1,0-1 1,1 0 0,-1 1 0,2-1 0,-1 0-1,1-1 1,0 1 0,7 8 0,1-3-3707,-1-4-3486,-32-20 3272,-8-5-1601</inkml:trace>
</inkml:ink>
</file>

<file path=ppt/ink/ink1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9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51 184 10122,'0'0'7975,"-51"-39"-5541,51 33-416,6 0-640,21-1-738,18-2 1,12-3-33,16-2-383,12 0-161,5-5-449,-6-7-3779,-10-5-9128</inkml:trace>
</inkml:ink>
</file>

<file path=ppt/ink/ink1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28.3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29 7239,'0'0'15855,"-15"-6"-16015,17 3-1858,6-2-673,-3-1-1729,-1-3-6470</inkml:trace>
</inkml:ink>
</file>

<file path=ppt/ink/ink1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9:53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48 100 22485,'0'0'1399,"-8"6"-3001,-23 16 1677,23-16 897,8-6-878,0 0 1,0 1 0,0-1-1,0 1 1,0-1 0,-1 0-1,1 1 1,0-1-1,0 1 1,0-1 0,0 0-1,0 1 1,0-1 0,0 1-1,0-1 1,0 0 0,1 1-1,-1-1 1,0 0-1,0 1 1,0-1 0,0 1-1,1-1 1,-1 0 0,0 1-1,0-1 1,0 0 0,1 0-1,-1 1 1,0-1 0,1 0-1,-1 1 1,0-1-1,1 0 1,-1 0 0,1 1-1,12 13 147,-11-12-291,1 0 0,0-1 0,0 1-1,0-1 1,0 1 0,1-1 0,-1 0 0,0 0 0,0-1 0,1 1 0,-1-1 0,0 1-1,1-1 1,-1 0 0,0 0 0,1-1 0,-1 1 0,0-1 0,1 1 0,-1-1 0,0 0-1,0 0 1,1-1 0,-1 1 0,0-1 0,-1 1 0,1-1 0,0 0 0,0 0-1,-1 0 1,1-1 0,2-2 0,-1 1 21,-1-1 1,1-1-1,-1 1 1,0 0-1,0-1 0,-1 1 1,0-1-1,0 0 0,0 0 1,0 0-1,-1 0 0,0 0 1,0 0-1,-1 0 1,0 0-1,-1-13 0,1 18 77,-1-1 1,1 0-1,-1 0 0,1 1 0,-1-1 1,0 1-1,0-1 0,0 1 0,0-1 1,0 1-1,0-1 0,0 1 0,0 0 1,0-1-1,-1 1 0,1 0 0,0 0 1,-1 0-1,1 0 0,-1 0 0,0 0 0,1 1 1,-1-1-1,1 1 0,-1-1 0,0 1 1,0-1-1,1 1 0,-1 0 0,0 0 1,0 0-1,1 0 0,-1 0 0,0 0 1,0 0-1,1 0 0,-1 1 0,0-1 0,1 1 1,-1 0-1,0-1 0,1 1 0,-1 0 1,1 0-1,-1 0 0,1 0 0,-1 0 1,1 0-1,0 0 0,-1 0 0,1 1 1,0-1-1,0 1 0,0-1 0,-1 2 0,-1 4 72,0-1 0,0 1 0,1 0 0,-1 0 0,2 1 0,-1-1-1,1 0 1,0 0 0,0 1 0,1-1 0,1 12 0,-1-17-139,0 1-1,0-1 1,1 0 0,-1 1-1,1-1 1,0 0 0,-1 0 0,1 1-1,0-1 1,0 0 0,0 0-1,1 0 1,-1 0 0,0 0 0,1-1-1,0 1 1,-1 0 0,1-1 0,0 1-1,0-1 1,-1 1 0,1-1-1,0 0 1,1 0 0,-1 0 0,0 0-1,0 0 1,0-1 0,0 1 0,1 0-1,-1-1 1,0 0 0,1 0-1,-1 1 1,0-1 0,1-1 0,-1 1-1,0 0 1,5-1 0,-4-1-63,1 1 0,0-1 1,-1 1-1,1-1 0,-1 0 1,0 0-1,0-1 0,0 1 1,0-1-1,0 1 0,0-1 0,0 0 1,-1 0-1,0 0 0,1-1 1,-1 1-1,-1 0 0,1-1 1,0 0-1,-1 1 0,2-7 1,-1 5 66,0 0 1,-1 0 0,1 0 0,-1 0 0,0 0 0,-1-1 0,1 1 0,-1 0-1,0 0 1,-1-1 0,1 1 0,-1 0 0,0 0 0,0 0 0,-4-10 0,4 14 95,0-1 0,1 1 1,-1 0-1,0 0 1,0 0-1,0-1 1,0 1-1,0 0 0,0 1 1,-1-1-1,1 0 1,0 0-1,0 0 1,-1 1-1,1-1 0,0 1 1,-1-1-1,1 1 1,-1-1-1,1 1 0,0 0 1,-1 0-1,1 0 1,-1-1-1,1 1 1,-1 1-1,1-1 0,-1 0 1,1 0-1,0 1 1,-1-1-1,1 0 1,-1 1-1,1 0 0,0-1 1,-3 2-1,0 0 127,1 0 0,-1 1-1,1-1 1,-1 1-1,1 0 1,0 0-1,0 0 1,0 0 0,0 0-1,1 1 1,-4 5-1,0 3-73,1 1-1,1 1 0,0-1 1,1 0-1,0 1 1,1 0-1,0 23 0,1-31-138,1-1-1,0 1 1,0-1-1,0 1 1,1-1-1,0 1 0,0-1 1,0 1-1,1-1 1,0 0-1,0 0 1,0 0-1,1 0 1,-1 0-1,1 0 1,0 0-1,1-1 0,-1 0 1,1 0-1,0 0 1,6 6-1,-8-9-66,-1 0 0,0 0 0,1 0 1,-1 0-1,1 0 0,-1 0 0,1-1 0,-1 1 0,1-1 0,-1 1 0,1-1 0,0 1 0,-1-1 0,1 0 0,0 0 0,-1 0 0,1 0 0,0 0 0,-1 0 1,1 0-1,0-1 0,-1 1 0,1 0 0,0-1 0,-1 0 0,1 1 0,-1-1 0,1 0 0,-1 0 0,0 0 0,1 0 0,-1 0 0,0 0 0,1 0 0,-1 0 1,0 0-1,0-1 0,0 1 0,0 0 0,0-1 0,0 1 0,-1-1 0,1 1 0,0-1 0,-1 1 0,1-1 0,-1 0 0,0 1 0,1-1 0,-1 0 0,0 1 1,0-4-1,1-2-128,0 1 0,-1-1 1,0 0-1,0 0 0,0 0 1,-1 0-1,0 0 0,0 0 1,-1 1-1,0-1 0,-6-12 1,5 14 224,0 1 1,-1 0 0,0 0-1,0 1 1,0-1 0,0 1-1,-1-1 1,1 1-1,-1 1 1,0-1 0,-10-3-1,14 5 21,-1 0-1,0 0 0,0 1 0,0-1 1,0 1-1,0-1 0,0 1 1,0 0-1,0 0 0,0-1 0,-1 2 1,1-1-1,0 0 0,0 0 1,0 1-1,0-1 0,0 1 0,0-1 1,0 1-1,0 0 0,1 0 1,-1 0-1,0 0 0,0 0 0,1 0 1,-1 1-1,1-1 0,-1 1 1,1-1-1,-1 1 0,1-1 0,0 1 1,0 0-1,0-1 0,-2 5 1,-1 3-116,1 1 0,1 1 0,0-1 0,0 0 0,1 1 0,0-1 0,1 0 0,0 13 0,13 89-4791,-12-101 3946,14 78-9698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7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114 111 15214,'0'0'16891,"-9"-6"-16325,4 3-532,3 1-26,-1 0 0,1 1 0,-1-1-1,0 1 1,0-1 0,1 1 0,-1 0-1,0 0 1,0 0 0,-4 0 0,5 1-9,0 0 0,0 0 0,0 1 0,0-1 0,1 1 0,-1 0 0,0-1 0,0 1 0,1 0 0,-1 0 0,0 0 0,1 0 0,-1 0 0,1 1 0,-1-1 1,1 0-1,0 1 0,0-1 0,-1 1 0,1-1 0,0 1 0,0 0 0,0-1 0,0 4 0,-3 2 1,0 0 0,0 1 0,1 0 0,0-1 0,1 1 0,0 1 0,0-1 0,1 0 0,-1 12 0,2-19 0,0-1 0,0 1 0,0 0 0,1 0 0,-1 0 0,0 0 0,1-1 0,-1 1 0,0 0 0,1 0 0,-1-1 0,1 1 0,-1 0 0,1-1 0,-1 1 0,1 0 0,0-1 0,-1 1 0,1-1 0,0 1 0,-1-1 0,1 1 0,0-1 0,0 0 0,-1 1 0,1-1 0,0 0 0,0 0 0,0 1 0,-1-1 0,1 0 0,0 0 0,0 0 0,0 0 0,0 0 0,0 0 0,-1 0 0,1 0 0,0-1 0,1 1 0,39-12 0,-23 2 0,0-1 0,0-1 0,-2 0 0,1-1 0,-2-1 0,0 0 0,0-2 0,-1 1 0,-1-2 0,-1 0 0,17-29 0,-25 33 0,-11 17 0,-13 20 0,11-9 0,0 0 0,0 0 0,1 1 0,1 0 0,1 1 0,0-1 0,1 1 0,1 1 0,-4 33 0,8-50 0,0 0 0,0 0 0,0 0 0,0 0 0,0 0 0,0 0 0,1 0 0,-1 0 0,0 0 0,1 0 0,-1 0 0,0 0 0,1 0 0,-1 0 0,1-1 0,-1 1 0,1 0 0,0 0 0,-1 0 0,1-1 0,0 1 0,0 0 0,-1-1 0,1 1 0,0 0 0,0-1 0,1 1 0,1 0 0,-1 0 0,1-1 0,-1 0 0,1 1 0,-1-1 0,1 0 0,0 0 0,-1-1 0,1 1 0,-1 0 0,3-2 0,5 0 0,-1-1 0,1-1 0,-1 1 0,17-11 0,-4-1 0,0-2 0,-2 0 0,0-1 0,-1-1 0,30-37 0,-73 125 0,23-67 0,-1 3 0,0 0 0,0-1 0,1 1 0,0 0 0,-1 0 0,2 0 0,-1 0 0,0 0 0,1 0 0,0 0 0,0 0 0,2 6 0,-2-10 0,1 0 0,0 0 0,0-1 0,0 1 0,0 0 0,0-1 0,0 1 0,1-1 0,-1 1 0,0-1 0,0 0 0,0 0 0,0 1 0,0-1 0,1 0 0,-1 0 0,0 0 0,0 0 0,0 0 0,2-1 0,25-1 0,-13-3 0,1-1 0,0 0 0,-1-1 0,0-1 0,-1 0 0,0-1 0,0 0 0,-1-2 0,0 1 0,-1-1 0,0-1 0,20-26 0,-27 28 0,-13 12 0,-12 13 0,14-7 0,-1-1 0,2 1 0,-1 0 0,1 1 0,0 0 0,1 0 0,0 0 0,0 0 0,1 0 0,0 1 0,1-1 0,0 1 0,1 0 0,-1 13 0,2-21 3,0-1 1,0 0-1,0 0 1,1 0-1,-1 0 1,0 1-1,1-1 1,-1 0-1,1 0 1,-1 0-1,1 0 1,-1 0-1,1 0 1,0 0-1,0 0 0,-1 0 1,1 0-1,0 0 1,0-1-1,0 1 1,0 0-1,0-1 1,0 1-1,0 0 1,0-1-1,0 1 1,0-1-1,1 0 0,-1 1 1,0-1-1,0 0 1,0 0-1,0 1 1,1-1-1,-1 0 1,0 0-1,0-1 1,0 1-1,1 0 1,-1 0-1,2-1 0,2 0-63,-1 1-1,0-1 1,0-1-1,0 1 0,0 0 1,0-1-1,0 0 1,0 0-1,-1 0 0,1 0 1,3-4-1,12-17-3895,-7-5-5407,-5-6-8606</inkml:trace>
</inkml:ink>
</file>

<file path=ppt/ink/ink1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8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193 1 6887,'-14'90'512,"-2"-2"-480,-2 0 32,1-3-64,1-4-160,3-6 160,1-1 0,0 6 96,0 1 1089,2 5 192,0 8-800,-1 2-577,1 3-256,0 1-2307,-2 2-4419</inkml:trace>
</inkml:ink>
</file>

<file path=ppt/ink/ink1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8.8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277 0 6951,'-68'317'3869,"-12"49"-1428,70-326-2303,-3 4 880,2 1 1,2 1 0,3-1-1,-2 54 1,22 108-593,-1-43-371,-13-162-48,0 0 0,1 0 0,-1 0 0,0 0 0,0-1 1,0 1-1,0 0 0,0 0 0,0 0 0,-1 0 0,1 0 1,0-1-1,-1 1 0,0 0 0,1 0 0,-1-1 1,0 1-1,0 0 0,0-1 0,0 1 0,0-1 0,0 1 1,-1-1-1,1 0 0,-3 2 0,2-3-88,-1 0-1,1 0 1,0 0 0,-1-1-1,1 1 1,0-1 0,0 0-1,-1 0 1,1 1 0,0-2-1,0 1 1,0 0 0,0 0-1,0-1 1,0 1 0,0-1-1,0 1 1,1-1 0,-1 0 0,-2-3-1,-33-36-4557</inkml:trace>
</inkml:ink>
</file>

<file path=ppt/ink/ink1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4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257 109 5477,'-3'1'887,"0"1"1,1-1-1,-1 0 0,0-1 0,0 1 0,-1 0 1,1-1-1,-6 0 0,8 0-807,1-1 0,-1 1 0,0 0 0,1-1 0,-1 1 0,0-1 0,1 1 0,-1-1 0,1 0 0,-1 1 0,1-1 0,-1 0 0,1 1 0,-1-1 0,1 0 0,0 1 0,-1-1 0,1 0 0,0 0 0,0 0 0,0 1 0,-1-1-1,1 0 1,0 0 0,0 0 0,0 1 0,0-1 0,0 0 0,1 0 0,-1 0 0,0 1 0,0-1 0,0 0 0,1 0 0,-1 1 0,0-1 0,1 0 0,0-1 0,1-2-100,-1 0 0,2 1 0,-1-1 0,0 0 0,1 1 0,0-1-1,-1 1 1,1 0 0,1 0 0,-1 0 0,0 0 0,1 0 0,-1 1 0,1 0 0,0-1 0,0 1 0,8-2-1,9-5-781,43-10 0,-62 18 777,-1 1 132,-1 0 0,0-1 1,1 1-1,-1 0 0,1 0 1,-1 0-1,0 0 1,1 0-1,-1-1 0,1 1 1,-1 0-1,1 0 0,-1 0 1,1 0-1,-1 0 0,0 0 1,1 0-1,-1 1 0,1-1 1,-1 0-1,1 0 0,-1 0 1,0 0-1,1 0 0,-1 1 1,0-1-1,1 0 0,-1 0 1,1 1-1,-1-1 0,0 0 1,1 1-1,-1-1 0,0 0 1,0 1-1,1-1 0,-1 0 1,0 1-1,1 0 0,-7 20 2422,-21 24-163,26-44-2255,-25 38 1167,-141 210 3306,17 11-5636,145-254-3385,7-17-310,-2 8 4552,6-27-5544</inkml:trace>
</inkml:ink>
</file>

<file path=ppt/ink/ink1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4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16400,'0'0'7527,"9"50"-6438,12-26 128,5 1-577,6 2-415,7-2-65,3 3-64,3-6-32,2 1-64,-4-1-1441,-4-1-1442,-6-7-1537,-10-6-3300</inkml:trace>
</inkml:ink>
</file>

<file path=ppt/ink/ink1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4.9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1 18385,'0'0'7517,"-2"13"-6220,-5 48-530,-3-1 1,-2 0-1,-37 104 1,44-188-571,4-21-1265,8-15-3539,22-91 0,-28 151 4640,-1 0 0,0 0-1,0 0 1,0 0-1,0 0 1,0 0-1,0 0 1,0 0-1,1 0 1,-1 0 0,0 0-1,0 0 1,0 0-1,0 0 1,0 0-1,1 0 1,-1 0 0,0 0-1,0 0 1,0 0-1,0 0 1,0 0-1,0 0 1,1 0-1,-1 0 1,0 0 0,0 0-1,0 0 1,0-1-1,0 1 1,0 0-1,0 0 1,1 0 0,1 30 1047,-1 42 875,-3-18-953,2 46 566,0-91-1424,1 0 0,0 0 0,1 0-1,0 0 1,1 0 0,0-1 0,0 1 0,6 9 0,-9-16-125,1 0 1,0 0-1,0-1 0,0 1 0,0-1 1,1 1-1,-1-1 0,0 0 0,1 1 1,-1-1-1,1 0 0,-1 0 0,1 0 1,-1 0-1,1 0 0,0 0 1,0 0-1,-1-1 0,1 1 0,0-1 1,0 1-1,0-1 0,3 1 0,-4-2-11,1 1 0,-1-1 0,0 1 0,0-1 0,1 1-1,-1-1 1,0 0 0,0 0 0,0 1 0,0-1 0,0 0-1,0 0 1,0 0 0,0 0 0,0 0 0,-1-1-1,1 1 1,0 0 0,-1 0 0,1 0 0,-1-1 0,1 1-1,-1 0 1,1 0 0,-1-1 0,0 1 0,0-1 0,0 1-1,0 0 1,0-1 0,0 1 0,0-3 0,0-4-152,-1 0 0,0 0 0,0 0 0,-1 0 0,0 0 0,-1 0 0,1 0 0,-1 0 0,-1 1 0,0-1 0,0 1 0,0 0 0,-1 0 0,-7-8 0,7 9 127,0 1 0,0 0 0,0 1 0,0-1 0,-1 1 0,1 0 0,-1 1 0,0-1 0,0 1 0,-1 0 0,1 0 0,-1 1 0,1 0 0,-1 0-1,0 1 1,0 0 0,-10-1 0,16 2 41,0 0 0,0 0 0,0 0 0,0 0 0,0 0 0,0 0 1,0 0-1,0 0 0,0 1 0,0-1 0,0 0 0,0 1 0,0-1 0,1 1 0,-1-1 0,0 1 0,0-1 0,0 1 0,0-1 0,1 1 0,-1 0 0,0 0 0,1-1 0,-1 1 0,0 0 0,1 0 0,-1 0 0,1 0 0,0-1 0,-1 1 0,1 0 0,0 0 0,-1 0 0,1 0 0,0 0 0,0 0 0,0 0 0,0 0 0,0 0 0,0 0 0,0 0 0,0 0 0,0 0 0,0 0 0,0 0 0,1 0 0,-1 0 0,1 0 0,-1 0 0,0 0 1,1 0-1,-1 0 0,1-1 0,0 1 0,-1 0 0,1 0 0,0-1 0,-1 1 0,1 0 0,0-1 0,0 1 0,0-1 0,-1 1 0,1-1 0,0 1 0,0-1 0,0 1 0,0-1 0,1 0 0,12 4-200,0-1 0,0 0 0,0-1 0,0-1 0,1 0 0,-1-1 0,0-1 0,0 0 0,20-5 0,-15 3-1941,-1-2 0,0 0 0,29-13 0,15-15-11715</inkml:trace>
</inkml:ink>
</file>

<file path=ppt/ink/ink1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8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9577,'0'0'3812,"-5"55"-3204,1-21-352,1 7-159,3 5-33,0 7-64,0 2 32,0 1-32,0 4 0,0 2 0,0 2-32,-1 3-1121,-7 2-2531</inkml:trace>
</inkml:ink>
</file>

<file path=ppt/ink/ink1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9.4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193 0 9833,'0'0'257,"-52"0"-706,34 0 1058,0 0 768,-1 0 257,-2 0-1282,-10 0-1697,-2 1-2467</inkml:trace>
</inkml:ink>
</file>

<file path=ppt/ink/ink1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9.8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741 1 10666,'-76'40'160,"-1"-5"-512,1-9-129,2-10 481,1-13 289,3-3 800,-1-18-737,0-5-288,-2 0-576,-6 5-3236</inkml:trace>
</inkml:ink>
</file>

<file path=ppt/ink/ink1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0.2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3159 190 11851,'-106'4'2223,"0"-5"-1,-172-23 1,135 5-1104,0 6-4476,-143-20-6257,98-8 9801,117 22 689,1 4-1,-2 4 1,0 2-1,-83 1 1,45 9 316,1 5 0,-118 22 1,8 23-119,136-29-154,-101 13 0,106-26 939,-102 0 0,148-10-1513,-63-11-1,72 6-993,0 0-1,0-1 1,-30-14-1,36 14-4678,4 6-5393</inkml:trace>
</inkml:ink>
</file>

<file path=ppt/ink/ink1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1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0 14734,'0'10'1084,"0"63"1170,-2 22-123,4 0 0,24 149 1,-22-214-248,-3-24 731,-2-21-1317,-1-7-1093,-2-31-520,5-105 0,0 143 130,0 1 0,2-1-1,0 1 1,0 0 0,1 0-1,1 0 1,0 1-1,1 0 1,1 0 0,0 0-1,1 1 1,13-17 0,-16 24 158,0 1-1,0 0 1,0 0 0,1 1 0,0-1 0,-1 1 0,1 0 0,1 1 0,-1 0 0,0 0 0,12-3 0,-16 5 18,0-1 1,0 1 0,0-1 0,0 1-1,1 0 1,-1-1 0,0 1-1,0 0 1,0 1 0,0-1-1,0 0 1,0 0 0,0 1 0,0 0-1,0-1 1,0 1 0,0 0-1,0 0 1,0 0 0,-1 0 0,1 0-1,0 0 1,-1 0 0,1 1-1,-1-1 1,1 1 0,-1-1-1,1 1 1,-1-1 0,0 1 0,0 0-1,0 0 1,0 0 0,0-1-1,0 1 1,-1 0 0,1 0 0,-1 0-1,1 4 1,-1 1 104,0 0-1,-1 1 1,0-1 0,0 0-1,-1 0 1,0 0-1,0 0 1,0 0 0,-1 0-1,0-1 1,-1 1 0,1-1-1,-1 0 1,-1 0-1,1 0 1,-1-1 0,0 1-1,0-1 1,0 0 0,-1 0-1,-8 5 1,7-5-17,0 0 0,0 0 0,0-1 1,-1 0-1,0 0 0,1-1 0,-1 0 0,-1 0 1,1 0-1,0-1 0,-1-1 0,1 0 1,-1 0-1,1 0 0,-1-1 0,0 0 0,1-1 1,-10-1-1,16 1-156,0 0 1,0 0 0,0 0-1,0 0 1,0 0 0,0-1-1,1 1 1,-1-1 0,0 1-1,1-1 1,-1 1-1,1-1 1,-1 0 0,1 0-1,0 0 1,0 0 0,0 0-1,0 0 1,0 0 0,0 0-1,1 0 1,-1-1 0,1 1-1,-1 0 1,1 0-1,0 0 1,0-1 0,0 1-1,0 0 1,0 0 0,1-1-1,0-1 1,-1-4-731,2 1-1,-1 0 1,1 0 0,0 0 0,1 0-1,-1 0 1,2 1 0,5-12-1,22-21-5245,6-4-3652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7.4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54 20435,'0'0'6983,"-37"-50"-4805,32 46-769,5 13-3363,0 0-3170,0 1-7785</inkml:trace>
</inkml:ink>
</file>

<file path=ppt/ink/ink1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2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0 16528,'0'0'7377,"-8"14"-5877,-15 34-900,2 0 0,2 2 0,3 1 1,-13 62-1,25-92-584,-6 59 176,35-121 235,-18 17-918,-1-1 1,-1 0 0,0 0-1,-3-1 1,0 1 0,-3-45-1,2 69 488,-1 0-1,0 0 0,0 1 0,0-1 1,0 0-1,0 1 0,0-1 1,0 0-1,0 0 0,0 1 0,0-1 1,0 0-1,0 0 0,-1 1 1,1-1-1,0 0 0,0 1 0,-1-1 1,1 0-1,-1 1 0,1-1 1,0 1-1,-1-1 0,1 1 0,-1-1 1,1 1-1,-1-1 0,0 1 1,1-1-1,-1 1 0,1-1 0,-1 1 1,0 0-1,0-1 0,0 2-8,0-1-1,0 1 0,0 0 0,0-1 0,0 1 1,0 0-1,0 0 0,1 0 0,-1 0 1,0-1-1,0 1 0,1 0 0,-1 0 0,1 0 1,-1 0-1,1 1 0,-1-1 0,1 0 1,0 0-1,-1 0 0,1 2 0,-5 17 34,1 0 0,1 1-1,0 0 1,2 37 0,1-51 11,0-1-1,0 1 1,1 0-1,0 0 1,0-1 0,1 1-1,-1-1 1,2 1 0,-1-1-1,1 0 1,0 0-1,0 0 1,0 0 0,1 0-1,0-1 1,0 0 0,1 1-1,7 5 1,-10-9-5,1 0 0,0 0 0,1-1 0,-1 0 0,0 1 0,0-1 0,0-1 0,1 1 0,-1 0 0,0-1 0,1 1 0,-1-1 0,1 0 0,-1 0 0,0-1 0,1 1 0,-1-1 0,0 1 0,1-1 0,5-2 0,-8 2 5,0 1 1,0-1-1,0 0 1,1 0-1,-1 1 1,0-1-1,0 0 1,0 0-1,0 0 1,0 0-1,-1 0 1,1 0-1,0 0 1,0-1-1,-1 1 1,1 0-1,0 0 1,-1-1-1,1 1 1,-1-2-1,0 0-1,0 1 0,0 0-1,0 0 1,0 0 0,-1-1 0,1 1-1,-1 0 1,1 0 0,-1 0 0,0 0 0,0 0-1,0 0 1,0 0 0,0 0 0,-1 0-1,-2-3 1,-24-26 33,-1 2 0,-2 1 0,-46-34 0,52 49-317,13 11 65,13 12 74,2-7 111,0 0-1,0 0 1,0 0-1,0-1 1,0 1-1,0-1 1,1 0-1,-1 0 0,1 0 1,0-1-1,0 1 1,-1-1-1,1 0 1,0 0-1,6 1 1,66 8-597,-76-10 600,60 1-2969,4-1-2460</inkml:trace>
</inkml:ink>
</file>

<file path=ppt/ink/ink1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5.6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12588,'0'0'9299,"1"16"-9080,0 21-343,11 431 1285,-9-149-8129,-3-310 6223,1-5-22,-1 0 0,0 0 0,0 0 1,-1 0-1,1 1 0,-1-1 0,0 0 1,0-1-1,-3 9 0,-7 1-4881</inkml:trace>
</inkml:ink>
</file>

<file path=ppt/ink/ink1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5.9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21 297 13901,'0'0'1554,"-4"11"79,1-3-1359,0 1 0,0-1 0,1 1 0,0-1 0,1 1 0,-1 17 0,2-21-153,1 0-1,-1-1 1,1 1 0,0-1 0,0 1-1,1-1 1,-1 0 0,1 1 0,0-1-1,0 0 1,1 0 0,-1 0 0,1-1-1,0 1 1,0 0 0,0-1 0,0 0-1,6 4 1,-4-2 59,0-2 0,0 1-1,1-1 1,-1 0 0,1 0-1,0 0 1,0-1 0,0 0 0,0 0-1,1 0 1,-1-1 0,0 0-1,14 0 1,-10-1 137,0-1 0,0 0 0,1-1 0,-1 0 0,0-1 0,0 0 0,-1-1 0,10-4 0,9-7 166,0-2 0,-1 0 0,-2-2 0,39-36 0,95-104-1094,-129 123-2201,31-47-1,-15 7-5749</inkml:trace>
</inkml:ink>
</file>

<file path=ppt/ink/ink1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6.8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0 785 17104,'0'0'3321,"9"-10"-2094,15-19-253,-2-1-1,37-64 0,34-86-558,-55 103-381,122-252 99,-145 302-58,-7 19-217,-4 14-602,-17 374 375,0-128 284,13-250 44,-1 11-531,1-13 476,0 1 1,0-1-1,0 0 0,0 0 0,0 0 0,0 0 0,0 1 0,0-1 0,0 0 0,0 0 0,0 0 0,0 0 0,0 0 0,0 1 0,0-1 0,0 0 0,-1 0 0,1 0 0,0 0 0,0 0 0,0 0 1,0 0-1,0 1 0,0-1 0,-1 0 0,1 0 0,0 0 0,0 0 0,0 0 0,0 0 0,-1 0 0,1 0 0,0 0 0,0 0 0,0 0 0,0 0 0,0 0 0,-1 0 0,1 0 0,0 0 0,0 0 1,0 0-1,0 0 0,-1 0 0,1 0 0,0 0 0,0 0 0,0 0 0,0 0 0,0 0 0,-1-1 0,1 1 0,0 0 0,0 0 0,0 0 0,0 0 0,0 0 0,0 0 0,0 0 0,-1-1 0,1 1 1,0 0-1,0 0 0,0 0 0,0 0 0,0 0 0,0-1 0,-10-15-6246</inkml:trace>
</inkml:ink>
</file>

<file path=ppt/ink/ink1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7.3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2 370 16688,'0'0'6080,"0"11"-5647,0-6-385,0-3-14,-1 1-1,1-1 0,-1 1 0,1-1 1,0 0-1,0 1 0,1-1 0,-1 1 0,0-1 1,1 0-1,-1 1 0,1-1 0,0 0 1,0 1-1,0-1 0,0 0 0,0 0 1,0 0-1,0 0 0,1 0 0,-1 0 0,1 0 1,0 0-1,-1-1 0,1 1 0,0-1 1,0 1-1,0-1 0,0 0 0,0 1 1,1-1-1,-1 0 0,0-1 0,4 2 0,5-1-70,-1 0 0,1-1 0,0-1 0,0 0 0,0 0 0,0-1 0,-1 0 0,1-1-1,-1 0 1,1-1 0,-1 0 0,0-1 0,-1 0 0,1 0 0,-1-1 0,0 0 0,9-9-1,3-2-942,0-2 0,-2 0-1,0 0 1,-2-2 0,28-41-1,-30 28 1048,-13 26 1229,-9 22 5,-5 10-797,2-1 0,0 2 0,2-1-1,0 1 1,2 1 0,1-1 0,-3 42 0,8-65-482,0-1 1,0 1-1,0-1 1,0 1-1,0-1 1,0 1 0,1-1-1,-1 0 1,0 1-1,1-1 1,0 1-1,-1-1 1,1 0-1,0 1 1,1 1 0,-2-3-12,1 1-1,-1-1 1,1 1 0,0-1 0,-1 0 0,1 0 0,0 1 0,-1-1 0,1 0 0,0 0 0,-1 1 0,1-1 0,0 0 0,-1 0 0,1 0 0,0 0 0,-1 0-1,1 0 1,0 0 0,0-1 0,-1 1 0,1 0 0,0 0 0,3-2 47,0 0 1,-1 0-1,1 0 0,-1 0 1,1 0-1,-1-1 0,0 1 0,0-1 1,5-6-1,13-20 66,0-1 0,-2-1 0,-1-1 0,-2 0 0,-1-1 0,-2-1 0,-1 0 0,8-38 0,-25 163-71,-1-35 101,1-22-82,1 0 0,2 0 1,4 50-1,-2-83-70,0 0-1,0-1 0,-1 1 1,1 0-1,0 0 1,0-1-1,0 1 1,0 0-1,0 0 0,1 0 1,-1-1-1,0 1 1,0 0-1,0-1 0,1 1 1,-1 0-1,0-1 1,1 1-1,-1 0 0,1-1 1,-1 1-1,0 0 1,1-1-1,-1 1 0,1-1 1,0 1-1,-1-1 1,1 1-1,-1-1 1,1 0-1,0 1 0,-1-1 1,1 0-1,0 1 1,0-1-1,-1 0 0,1 0 1,0 0-1,0 1 1,-1-1-1,1 0 0,0 0 1,0 0-1,-1 0 1,1 0-1,0-1 1,0 1-1,-1 0 0,1 0 1,0 0-1,-1-1 1,1 1-1,1-1 0,1-1-6,1 0-1,-1-1 1,0 0-1,0 1 1,0-1-1,-1 0 1,1 0 0,0 0-1,1-4 1,18-36-2344,-2-1 0,-2-1 0,-2-1 0,14-67 0,-8 34-1543,-2 9-3192</inkml:trace>
</inkml:ink>
</file>

<file path=ppt/ink/ink1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8.0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57 384,'8'-21'1015,"4"-9"7626,-9 24-560,-13 33-5532,-6 16-1621,2 0-1,2 0 1,2 1-1,2 0 1,2 1-1,2 0 1,1 46 0,4-80-837,-1 0 1,1-1-1,1 1 1,4 14-1,-6-23-85,1 0 0,-1 0 0,1 0 0,-1 0 0,1-1 0,0 1 0,0 0 0,0 0-1,0-1 1,0 1 0,0-1 0,0 1 0,1-1 0,-1 1 0,0-1 0,1 0 0,-1 1 0,1-1-1,0 0 1,-1 0 0,1 0 0,0 0 0,0-1 0,0 1 0,-1 0 0,1-1 0,0 1-1,0-1 1,0 0 0,3 1 0,-3-2-72,-1 0 0,0 1-1,0-1 1,0 0 0,0 1 0,0-1-1,0 0 1,-1 0 0,1 0-1,0 0 1,0 0 0,0 0 0,-1 0-1,1 0 1,-1 0 0,1 0 0,-1 0-1,1-1 1,-1 1 0,0 0 0,1 0-1,-1 0 1,0-1 0,0 1-1,0 0 1,0 0 0,0-1 0,0 1-1,0 0 1,0 0 0,-1 0 0,1-1-1,0 1 1,-2-2 0,-11-44-4096,-29-19 168,36 59 4124,1-1 0,-1 1-1,-1 1 1,1-1 0,-1 1 0,-11-8 0,19 15-84,-1-1 0,0 0 1,0 0-1,0 0 0,0 1 0,0-1 1,0 0-1,0 0 0,0 0 0,1 1 1,-1-1-1,0 0 0,0 0 0,0 0 1,0 1-1,0-1 0,0 0 0,0 0 1,0 1-1,0-1 0,0 0 0,0 0 1,-1 0-1,1 1 0,0-1 1,0 0-1,0 0 0,0 0 0,0 1 1,0-1-1,0 0 0,-1 0 0,1 0 1,0 0-1,0 1 0,0-1 0,0 0 1,0 0-1,-1 0 0,1 0 0,0 0 1,0 0-1,0 1 0,-1-1 0,1 0 1,0 0-1,0 0 0,-1 0 0,1 0 1,0 0-1,0 0 0,0 0 0,-1 0 1,1 0-1,0 0 0,0 0 1,0 0-1,-1 0 0,1 0 0,0 0 1,0-1-1,-1 1 0,1 0 0,11 19 426,-6-15-360,0 0-1,0-1 1,1 0-1,-1 0 1,1 0 0,0-1-1,0 1 1,10 1-1,-6-2-789,0-1 0,0 0 0,-1-1-1,1 0 1,0 0 0,0-1 0,0-1 0,15-3 0,-9 0-770,1 0 0,-1-2 1,-1 1-1,1-2 0,-1 0 0,0-1 1,-1-1-1,15-11 0,-16 3 6437,-13 18-4777,0 0 0,0-1 0,-1 1 0,1 0 0,0-1 0,0 1-1,0 0 1,0 0 0,0-1 0,0 1 0,-1 0 0,1 0 0,0-1 0,0 1 0,0 0-1,-1 0 1,1 0 0,0-1 0,0 1 0,-1 0 0,1 0 0,0 0 0,-1 0 0,1 0-1,0 0 1,0-1 0,-1 1 0,1 0 0,0 0 0,-1 0 0,1 0 0,0 0 0,0 0-1,-1 0 1,1 0 0,-1 0 0,-21 6 6870,8 2-7230,8-1 585,0-1 1,0 1-1,1 0 0,0 1 1,1-1-1,-7 15 0,9-18-388,0 0-1,1 0 0,-1 1 0,1-1 1,0 1-1,0-1 0,1 1 0,-1 0 1,1-1-1,0 1 0,0 0 0,0-1 0,1 1 1,1 6-1,-1-10-42,0 0 0,0 0 0,1 0 0,-1 0 1,0 0-1,0 0 0,1 0 0,-1 0 0,0-1 0,1 1 1,-1-1-1,1 1 0,-1-1 0,1 1 0,-1-1 0,1 0 1,-1 0-1,1 1 0,-1-1 0,1-1 0,0 1 0,-1 0 0,1 0 1,-1 0-1,1-1 0,2 0 0,41-11 196,-36 10-280,0-2-13,0 1 0,0 0 0,1 1-1,11-1 1,-19 2 95,0 1-1,0 0 0,-1 0 1,1 0-1,0 0 0,0 0 0,0 1 1,-1-1-1,1 0 0,0 1 1,0 0-1,-1-1 0,1 1 1,0 0-1,-1 0 0,1 0 1,-1 0-1,1 0 0,-1 0 1,0 0-1,1 0 0,-1 1 1,0-1-1,0 0 0,0 1 0,0-1 1,0 1-1,2 3 0,3 7 1364,-2-12-380,-2-25 126,-9-43-357,-6 27-463,9 33-425,1-1 1,0 0-1,1-1 1,0 1-1,-2-13 1,34 12-5960,-17 5 4607,0-1 1,0-1-1,-1 0 1,0-1 0,0 0-1,-1-1 1,19-18-1,0-3-4319</inkml:trace>
</inkml:ink>
</file>

<file path=ppt/ink/ink1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8.4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 8232,'0'0'14339,"-6"13"-13811,-7 27 138,2 1-1,2 0 1,1 0-1,3 1 1,-1 45-1,5-76-418,0 5 45,1 1 0,0-1 1,4 23-1,-3-36-234,-1-1 1,1 1-1,-1-1 0,1 1 0,0-1 1,0 0-1,0 1 0,1-1 1,-1 0-1,0 0 0,1 0 0,2 3 1,-3-4-20,1 0 0,-1 0 0,0-1 0,0 1 0,0-1 0,1 1 0,-1-1 0,0 0 0,1 1 0,-1-1 0,0 0 0,1 0 0,-1 0 0,0 0-1,1 0 1,-1 0 0,0 0 0,1 0 0,-1 0 0,0-1 0,1 1 0,-1-1 0,0 1 0,0-1 0,2 0 0,2-2 38,-1 0 1,1 0-1,-1-1 0,0 1 0,0-1 0,0 0 0,0 0 0,-1 0 0,0-1 0,5-6 1,27-54 29,-30 54-80,3-4-93,17-34-682,-2 0-1,23-75 0,-53 135-7567,-9 14 761,9-3-1648</inkml:trace>
</inkml:ink>
</file>

<file path=ppt/ink/ink1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8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 4837,'0'0'8808,"-1"67"-5989,1-44-898,1-5-383,8-1 95,0-1-255,1-5-674,5-2-447,-2-8-97,2-1-865,-2-5-2242,2-13-2594</inkml:trace>
  <inkml:trace contextRef="#ctx0" brushRef="#br0" timeOffset="1">226 0 14253,'0'0'10058,"-16"52"-8937,16-33 256,0 0-544,0-1-609,0-4-192,11-6-448,-1-3-2082,4-5-1346,-2 0-1569,-5-10-5029</inkml:trace>
</inkml:ink>
</file>

<file path=ppt/ink/ink1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9.1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0 175 14574,'0'0'7068,"8"1"-5515,-2-1-1336,0-1-1,0 1 1,0-1 0,0 0-1,0 0 1,0 0-1,-1-1 1,1 0 0,0 0-1,-1-1 1,0 1-1,1-1 1,-1 0-1,0-1 1,-1 1 0,1-1-1,-1 0 1,1 0-1,-1-1 1,4-5 0,34-38 261,-39 44-394,0 0 0,-1 1 1,1-1-1,-1 0 0,0-1 0,0 1 1,-1 0-1,1 0 0,-1-1 0,0 1 1,1-9-1,-2 13-70,0-1 1,0 1-1,0-1 1,0 1-1,0-1 1,0 1-1,0-1 1,0 1-1,-1-1 1,1 0-1,0 1 1,0-1-1,0 1 1,-1 0-1,1-1 1,0 1-1,0-1 1,-1 1-1,1-1 1,0 1-1,-1 0 1,1-1-1,-1 1 1,1 0-1,0-1 1,-1 1-1,1 0 1,-1-1-1,1 1 1,-1 0-1,1 0 1,-1 0-1,1-1 1,-1 1-1,0 0 1,-24 5 88,-19 21-93,34-17 44,1 1-1,0 0 1,0 1-1,1 0 1,-11 20-1,15-25-6,0 1 0,1 0-1,0 0 1,1 1 0,-1-1-1,1 0 1,1 1 0,0 0-1,0-1 1,0 1-1,1 10 1,0-16-41,0-1-1,0 1 1,1-1-1,-1 1 1,1 0-1,-1-1 1,1 1 0,0-1-1,-1 1 1,1-1-1,0 1 1,0-1-1,0 0 1,0 1 0,0-1-1,0 0 1,1 0-1,-1 0 1,0 0-1,1 0 1,-1 0 0,3 1-1,0 0 18,0-1 0,0 0 1,0 0-1,0 0 0,1 0 0,-1-1 0,0 1 1,0-1-1,5-1 0,1 0-46,0 0 0,-1 0 0,1-1 0,0-1 0,-1 0 0,0 0 0,13-7 0,-15 7-382,-1-1 0,0 0-1,0-1 1,0 0 0,-1 0-1,1 0 1,-1 0 0,7-11-1,-9 12-332,-1 0-1,0 0 0,0 0 1,0-1-1,-1 1 0,0 0 1,1-1-1,-2 1 0,2-9 1,-1-20-7078</inkml:trace>
</inkml:ink>
</file>

<file path=ppt/ink/ink1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9.4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 19795,'0'0'2626,"-49"31"65,40-17-833,9-4-1730,0-1-192,15-9-2082,-2-1-6695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7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1 125 6278,'0'0'14921,"3"-11"-12877,0 2-1452,1 0 1,0 1-1,0-1 0,1 1 0,10-15 0,-11 19-312,-1 0-1,1 0 1,0 0-1,0 0 1,0 1-1,0 0 1,0-1 0,1 2-1,0-1 1,-1 0-1,1 1 1,0 0-1,0 0 1,9-2-1,-13 4-270,0 0 0,0 0 0,0 0 0,0 0 0,1 1 0,-1-1 0,0 0-1,0 0 1,0 1 0,0-1 0,0 0 0,0 1 0,0-1 0,0 1 0,0-1 0,0 1 0,0 0-1,0-1 1,0 1 0,-1 0 0,1 0 0,0 0 0,0 0 0,-1-1 0,1 1 0,-1 0-1,1 0 1,-1 0 0,1 0 0,-1 1 0,1-1 0,-1 0 0,0 0 0,0 0 0,1 0 0,-1 0-1,0 0 1,0 2 0,1 55 46,-2-43 29,-2 53 13,1-40-41,3 52-1,-1-79-46,0 1-1,0 0 0,0-1 1,1 1-1,-1-1 1,0 1-1,1 0 0,0-1 1,-1 1-1,1-1 1,0 1-1,-1-1 0,1 0 1,0 1-1,0-1 1,0 0-1,0 0 0,0 1 1,1-1-1,-1 0 1,0 0-1,0 0 0,1 0 1,1 0-1,0 0 18,0 0 1,-1-1-1,1 1 0,0-1 1,-1 0-1,1 0 0,0 0 0,-1-1 1,1 1-1,0 0 0,-1-1 1,1 0-1,3-1 0,3-1 37,-1-1 1,0 0-1,1 0 0,-2-1 0,1 0 1,0-1-1,9-9 0,-8 6-63,-1 0 0,0 0 0,-1-1 0,0 0 0,-1 0 0,0-1 0,-1 0 0,0 0 0,0 0 0,-1-1 0,-1 1 0,0-1 0,0 0 0,-1 0 0,-1 0 0,0-22 0,-1 35 0,0 1 0,0-1 0,0 0 0,-1 0 0,1 1 0,0-1 0,-1 0 0,1 0 0,-1 0 0,1 0 0,-1 0 0,0 1 0,1-1 0,-1 0 0,0-1 0,0 1 0,0 0 0,0 0 0,0 0 0,0 0 0,0-1 0,0 1 0,0 0 0,0-1 0,0 1 0,0-1 0,-1 1 0,1-1 0,0 0 0,0 1 0,-1-1 0,1 0 0,0 0 0,0 0 0,-1 0 0,1 0 0,0 0 0,0 0 0,-1 0 0,1-1 0,0 1 0,0 0 0,0-1 0,-1 1 0,1-1 0,0 0 0,0 1 0,0-1 0,0 0 0,0 1 0,0-1 0,0 0 0,0 0 0,0 0 0,1 0 0,-1 0 0,0 0 0,0 0 0,1 0 0,-1 0 0,1 0 0,-1-1 0,1 1 0,-1 0 0,1 0 0,0 0 0,0-1 0,-1 1 0,1-2 0,0 7-198,-1 0-1,1-1 1,0 1 0,0 0 0,0 0-1,0 0 1,1 0 0,0-1-1,2 8 1,-2-8-269,0 0 0,1 0-1,-1 0 1,1-1 0,0 1-1,0-1 1,0 1 0,0-1 0,1 0-1,-1 0 1,0 0 0,1 0-1,0 0 1,-1-1 0,1 1 0,3 1-1,5 1-1199,0-1 0,0 0 0,0-1-1,0 0 1,0 0 0,0-2 0,17 1-1,0-1-5624</inkml:trace>
</inkml:ink>
</file>

<file path=ppt/ink/ink1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3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0 811 12300,'0'0'2023,"6"-10"-560,6-12-671,2 1 1,0 1-1,32-35 1,68-60 381,-74 76-1040,507-466-1874,-546 504 1307,20-16-112,-11 11-5881</inkml:trace>
</inkml:ink>
</file>

<file path=ppt/ink/ink1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3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0 960 9289,'0'0'5173,"9"-5"-4186,34-28 67,-1-1 0,64-70 0,-56 54-671,93-92 237,406-384-87,-532 510-542,-11 10-39,0 0 1,0 0-1,1 1 1,0 0-1,0 0 0,1 0 1,13-6-1,-21 11 2,1 0-1,-1 0 0,0 0 0,1 0 0,-1 0 0,0 0 1,1 0-1,-1 0 0,1 0 0,-1 0 0,0 0 0,1 0 0,-1 0 1,0 0-1,1 0 0,-1 0 0,1 0 0,-1 0 0,0 0 1,1 0-1,-1 1 0,0-1 0,1 0 0,-1 0 0,0 0 1,0 1-1,1-1 0,-1 0 0,0 0 0,1 1 0,-1-1 1,0 0-1,0 1 0,0-1 0,1 0 0,-1 1 0,0-1 1,0 0-1,0 1 0,0-1 0,0 0 0,0 1 0,0-1 1,0 0-1,0 1 0,0-1 0,0 1 0,0-1 0,0 0 1,0 1-1,0-1 0,0 0 0,0 1 0,0-1 0,0 0 1,0 1-1,-1-1 0,1 0 0,0 1 0,0-1 0,-11 27-2188,-17 15-2431,-14 10-5205</inkml:trace>
</inkml:ink>
</file>

<file path=ppt/ink/ink1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4.2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53 830 11082,'-6'15'940,"0"-2"-802,-1 1-93,0 1-1,1 1 0,1-1 1,0 1-1,2 0 0,-4 28 0,7-43-47,0-1 0,0 1 0,0-1-1,0 1 1,0-1 0,0 1 0,1-1-1,-1 1 1,0-1 0,0 1 0,1-1-1,-1 1 1,0-1 0,1 1 0,-1-1-1,0 0 1,1 1 0,-1-1 0,1 1-1,-1-1 1,0 0 0,1 1 0,-1-1-1,1 0 1,-1 0 0,1 0 0,-1 1-1,1-1 1,0 0 0,-1 0 0,1 0-1,-1 0 1,1 0 0,-1 0 0,1 0-1,-1 0 1,1 0 0,-1 0 0,1 0-1,0 0 1,26-8 147,-8-4 39,0 0 0,0-2 0,-2 0 0,30-31 0,-13 13 183,33-30 269,739-636 4186,-780 678-4980,57-39 538,-77 55-630,1 0 1,0 0 0,0 1-1,0 0 1,0 1-1,1-1 1,-1 1-1,1 1 1,14-2-1,-22 3 59,1 0 0,-1 1 0,1-1 0,-1 0 0,0 1 0,1-1 0,-1 0 0,1 1 0,-1-1 0,0 1 0,0-1 0,1 1 0,-1-1 0,0 1 0,0-1 0,1 1-1,-1-1 1,0 1 0,0-1 0,0 1 0,0-1 0,0 1 0,0-1 0,0 1 0,0 0 0,0-1 0,0 1 0,0-1 0,0 1 0,0-1 0,0 1 0,0-1 0,-1 1 0,1-1 0,0 1-1,0-1 1,-1 1 0,1-1 0,0 1 0,-1 0 0,-15 25-7618</inkml:trace>
</inkml:ink>
</file>

<file path=ppt/ink/ink1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4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1103 5061,'0'0'4319,"11"-1"-3278,-1-1-718,0 0 1,-1 0 0,1-1 0,-1 0 0,0 0 0,0-1 0,0-1-1,0 1 1,-1-2 0,12-8 0,88-78 2204,-59 47-1940,154-134 995,511-436-396,-682 588-1400,-14 11-204,1 1 1,1 0 0,0 1-1,33-16 1,-40 26-158,-13 3 452,0 1-1,0 0 0,1 0 0,-1 0 1,0 0-1,0 0 0,1 0 1,-1 0-1,0 0 0,0 0 0,1 0 1,-1 0-1,0 0 0,1 0 0,-1 0 1,0 0-1,0 0 0,1 0 0,-1 0 1,0 0-1,0 0 0,1 0 1,-1 0-1,0 0 0,0 0 0,1 1 1,-1-1-1,0 0 0,0 0 0,0 0 1,1 0-1,-1 1 0,0-1 1,0 0-1,0 0 0,0 1 0,1-1 1,-1 0-1,0 0 0,0 1 0,0-1 1,0 0-1,0 0 0,0 1 0,0-1 1,-2 24-6493</inkml:trace>
</inkml:ink>
</file>

<file path=ppt/ink/ink1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4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1050 9865,'52'-72'961,"17"-14"449,18-11-33,16-7 256,12 0-351,5 4-386,-4 4-95,-11 11-384,-14 11-161,-13 13-96,-18 9-96,-13 10-32,-11 9-32,-12 9-833,-4 10-1088,-9 9-1379,-9 5-703</inkml:trace>
</inkml:ink>
</file>

<file path=ppt/ink/ink1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5.2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1057 14798,'615'-709'7303,"-518"606"-7546,147-121 0,-212 205-1958,-19 18-850,-13 1 2885,1 1 0,-1-1 1,0 1-1,0-1 0,0 1 1,1-1-1,-1 1 0,0-1 1,0 1-1,0-1 0,0 1 0,0-1 1,0 1-1,0 0 0,0-1 1,0 1-1,-1-1 0,1 1 0,0-1 1,0 1-1,0-1 0,-1 1 1,1-1-1,0 1 0,0-1 0,-1 0 1,0 2-1,-16 23-3581</inkml:trace>
</inkml:ink>
</file>

<file path=ppt/ink/ink1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5.5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1 840 17553,'0'0'1580,"14"-13"-374,294-302 3308,111-101-3711,-412 411-822,68-53-873,-68 53 629,-1 1 0,2 0 1,-1 1-1,0 0 0,1 0 0,0 0 0,-1 1 1,1 0-1,9-1 0,-17 3 125,1 0 0,0 0 0,0 0 0,0 0 0,0 0 0,-1 0 0,1 0 0,0 0 0,0 0 0,0 0 0,-1 0 0,1 1 0,0-1 0,0 0 1,0 0-1,-1 1 0,1-1 0,0 1 0,-1-1 0,1 1 0,0-1 0,-1 1 0,1-1 0,-1 1 0,1 0 0,-1-1 0,1 1 0,-1 0 0,1-1 0,-1 1 0,0 0 0,1 0 0,-1 1 0,0 30-4257,-9 2-789</inkml:trace>
</inkml:ink>
</file>

<file path=ppt/ink/ink1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5.9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0 504 17809,'0'0'9064,"56"-55"-8839,-19 18 95,12-10-256,11-7-64,3-4-160,6-1-1282,-3 5-736,-4 7-384,-8 8-1890,-4 8-1121,-9 8-5062</inkml:trace>
</inkml:ink>
</file>

<file path=ppt/ink/ink1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6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1 504 737,'0'0'23446,"77"-88"-23382,-32 36 0,7-5-32,9-4 0,1 1 0,2 5-32,-1 7-416,-7 10-641,-8 11-385,-10 12-223,-14 12-1058,-11 3-3234,-11 12-4838</inkml:trace>
  <inkml:trace contextRef="#ctx0" brushRef="#br0" timeOffset="1">466 524 18289,'0'0'2595,"54"-1"-1730,-19-26-513,7-8 289,8-13 319,5-8 354,1-2-1186,1-1-128,-3 1-577,-5 3-1793,-13 3-4164</inkml:trace>
</inkml:ink>
</file>

<file path=ppt/ink/ink1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6.8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312 1833 7944,'-13'15'85,"-21"27"-346,-113 133-3580,93-118 6277,4-9 4232,50-48-6579,-1 1-1,1-1 1,0 0 0,0 0-1,0 1 1,0-1 0,-1 0 0,1 0-1,0 0 1,0 1 0,0-1-1,-1 0 1,1 0 0,0 0-1,0 0 1,-1 0 0,1 1-1,0-1 1,-1 0 0,1 0-1,0 0 1,0 0 0,-1 0 0,1 0-1,0 0 1,0 0 0,-1 0-1,1 0 1,0 0 0,-1 0-1,1 0 1,0 0 0,0 0-1,-1-1 1,1 1 0,0 0 0,0 0-1,-1 0 1,1 0 0,0 0-1,0-1 1,-1 1 0,1 0-1,0 0 1,0 0 0,0-1-1,-1 1 1,1 0 0,0 0-1,0-1 1,0 1 0,0 0 0,0 0-1,0-1 1,-1 1 0,1 0-1,0-1 1,-1-27 1109,13-37-835,32-49 736,6 1 0,102-171 0,-118 223-1022,199-341-624,533-695 0,-764 1094-94,-3 4-12,-10 11-818,-10 9-1898,0-2-1879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8.3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83 7335,'0'0'8888,"2"-10"-5861,7-34-475,-9 43-2447,0 0-1,1 0 1,-1 1 0,0-1 0,1 0-1,-1 0 1,0 0 0,0 1-1,0-1 1,0 0 0,0 0 0,0 0-1,0 0 1,0 1 0,0-1-1,0 0 1,-1 0 0,1 0 0,0 1-1,0-1 1,-1 0 0,1 0-1,0 1 1,-1-1 0,1 0 0,-1 1-1,1-1 1,-1 0 0,0 1-1,1-1 1,-1 1 0,1-1 0,-1 1-1,0-1 1,0 1 0,1-1-1,-1 1 1,0 0 0,0-1 0,1 1-1,-1 0 1,0 0 0,0-1-1,0 1 1,1 0 0,-1 0 0,0 0-1,0 0 1,0 0 0,0 0-1,1 0 1,-1 1 0,0-1 0,-1 0-1,-1 1 56,0 0 0,-1 0-1,1 1 1,0-1 0,-1 1-1,1-1 1,0 1 0,0 0 0,-4 4-1,0 3 35,0 0 0,1 0 0,1 0 0,-1 1 0,-6 18 0,10-23-61,0 0 1,0 1-1,1-1 1,0 0-1,0 0 1,0 1-1,0-1 1,1 1-1,0-1 0,0 1 1,1-1-1,-1 0 1,4 10-1,-3-13-119,0 0-1,0-1 0,1 1 0,-1-1 1,1 0-1,-1 1 0,1-1 0,0 0 1,0 0-1,-1 0 0,1 0 0,0 0 1,0 0-1,0-1 0,0 1 1,0-1-1,0 1 0,0-1 0,0 0 1,0 1-1,0-1 0,0 0 0,0 0 1,0-1-1,0 1 0,0 0 0,0-1 1,2 0-1,4 0 14,-1-1 1,0 0-1,0 0 1,0 0-1,0-1 1,10-5-1,-5 0-27,-1 0 0,0-1 0,-1-1 0,0 1 0,10-15 0,-15 18 0,0 0 0,-1 0 0,0 0 0,0-1 0,-1 0 0,0 0 0,0 0 0,-1 0 0,1 0 0,-2-1 0,2-8 0,-3 16 0,0 0 0,0 1 0,0-1 0,0 0 0,-1 0 0,1 0 0,0 0 1,0 0-1,0 0 0,0 0 0,-1 0 0,1 0 0,0 1 0,0-1 0,0 0 0,0 0 0,-1 0 0,1 0 0,0 0 0,0 0 0,0 0 0,-1 0 1,1 0-1,0 0 0,0 0 0,0-1 0,0 1 0,-1 0 0,1 0 0,0 0 0,0 0 0,0 0 0,0 0 0,-1 0 0,1 0 0,0 0 0,0-1 1,0 1-1,0 0 0,0 0 0,0 0 0,-1 0 0,1 0 0,0-1 0,0 1 0,0 0 0,0 0 0,0 0 0,0 0 0,0-1 0,0 1 0,0 0 1,0 0-1,0 0 0,0-1 0,0 1 0,0 0 0,0 0 0,-9 11-20,8-9-176,-28 54-1401,20-25-2599,9-2-6855</inkml:trace>
</inkml:ink>
</file>

<file path=ppt/ink/ink1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7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11819,'0'0'11141,"5"17"-10564,-5-14-554,7 19 125,-2 0 0,-1 0 0,0 1 0,0 32 0,-4-29-113,-1 29 32,3 1-1,10 59 1,-12-114-49,0 1 0,0 0 1,0 0-1,0-1 0,1 1 0,-1 0 0,1 0 0,-1-1 0,1 1 1,0 0-1,-1-1 0,1 1 0,0-1 0,0 1 0,0-1 0,0 0 1,0 1-1,1-1 0,-1 0 0,0 0 0,1 1 0,2 0 0,-3-2 28,1 0-1,-1 0 0,1 0 0,-1 0 0,1-1 1,-1 1-1,0-1 0,1 1 0,-1-1 0,1 1 1,-1-1-1,0 0 0,0 0 0,1 1 0,-1-1 1,0 0-1,0 0 0,0 0 0,0-1 0,1-1 1,9-11 374,0 0 0,-1-1 0,9-19 0,-17 30-376,23-42-116,70-130 726,-38 55-3339,-61 128-3229,-2 0 3335,-1 1 149,-11 14-4002</inkml:trace>
</inkml:ink>
</file>

<file path=ppt/ink/ink1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7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5285,'0'0'13325,"-8"51"-11596,16-45-127,5 0-289,2 0-256,4-2-609,5 2-319,8 2-97,-5 0-1762,0-1-2242,-2-3-2978</inkml:trace>
</inkml:ink>
</file>

<file path=ppt/ink/ink1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8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109 106 14157,'0'0'4314,"0"8"-3108,2 16-418,14 149 2272,-11-141-3452,2 0 0,0-1 0,18 46 0,-19-53-3344,-20-34-1020,-10-21 1241,13 16 4509,9 12-1000,-80-123 447,75 114 285,1 0-1,0 0 1,1-1 0,1 0-1,0 0 1,0 0 0,1-1 0,-2-26-1,6 34-477,0 0-1,0 0 0,1 0 0,0 0 1,0 0-1,0 1 0,1-1 0,0 1 1,0-1-1,0 1 0,0 0 0,1 0 1,0 1-1,0-1 0,1 1 0,-1 0 1,1 0-1,0 0 0,0 0 0,9-4 1,4-3 159,-1 2-1,2 0 1,-1 1 0,1 1 0,22-5 0,-27 8-217,0 1 0,1 0 0,0 2 0,0-1 0,-1 2 0,28 2-1,-41-2-169,0 0 0,0 0 0,0 0-1,0 1 1,0-1 0,0 0 0,0 1-1,0-1 1,-1 1 0,1-1-1,0 1 1,0-1 0,0 1 0,-1 0-1,1-1 1,0 1 0,0 0 0,-1 0-1,1-1 1,-1 1 0,1 0-1,-1 0 1,1 0 0,-1 0 0,1 0-1,-1 0 1,0 1 0,1 1 72,-1 0-1,0 0 1,0 0 0,0 0 0,0 0 0,-1 0 0,1-1-1,-1 1 1,-1 4 0,-2 4 235,0-1 1,-1 0-1,0 0 0,-7 9 0,-30 36 647,28-38-687,0 1-1,1 0 0,-19 37 1,31-54-287,1 0 0,-1 0 1,1 0-1,-1 0 0,1 0 1,0 0-1,-1 0 0,1 0 1,0 0-1,0 0 0,-1 0 0,1 0 1,0 1-1,0-1 0,0 0 1,1 0-1,-1 0 0,0 0 1,0 0-1,0 0 0,1 0 1,-1 0-1,1 0 0,-1 0 1,1 0-1,-1 0 0,1 0 1,-1 0-1,1 0 0,0 0 0,0 0 1,-1-1-1,1 1 0,0 0 1,0-1-1,0 1 0,0 0 1,0-1-1,0 1 0,0-1 1,0 1-1,0-1 0,0 0 1,0 0-1,0 1 0,0-1 0,0 0 1,0 0-1,1 0 0,-1 0 1,1 0-1,11 0 35,-1 0 1,1 0-1,21-4 0,-23 2 16,56-9 37,-49 6-452,0 1 0,0 2 0,1-1 0,-1 2 0,1 1 1,-1 0-1,0 1 0,22 4 0,-36-3 128,0-1 0,-1 1 0,1 0-1,0 0 1,-1 0 0,0 0 0,1 1 0,-1-1 0,0 1 0,0 0 0,-1 0 0,1 0 0,-1 0-1,4 5 1,14 31-8335,-16-24-1294</inkml:trace>
</inkml:ink>
</file>

<file path=ppt/ink/ink1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6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1 785 7559,'0'0'6582,"10"-6"-5994,21-16-13,-1-1 0,-1-2 1,45-49-1,78-107-449,-35 40 255,15-4-1725,7 10-6228,-102 103 3307</inkml:trace>
</inkml:ink>
</file>

<file path=ppt/ink/ink1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7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1210 7399,'0'0'5760,"11"-10"-4137,198-208 2628,-116 114-3297,752-688-592,-773 729-639,-48 43-1079,-16 17-1430,-14 14-828,-21 20-1399</inkml:trace>
</inkml:ink>
</file>

<file path=ppt/ink/ink1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7.6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1196 10442,'-46'69'75,"-61"123"-1,107-188 411,10-13-233,18-21 199,-23 24-251,431-455 4785,273-177-4530,-669 605-623,169-125 425,-174 135-685,0 1 0,2 1 1,1 3-1,43-16 0,-78 32 1,1 1 1,0 0-1,0 0 0,0 0 1,0 1-1,0-1 0,0 1 0,8 0 1,-12 0 311,1 0 1,-1 0 0,1 1-1,0-1 1,-1 0 0,1 0-1,-1 1 1,1-1 0,0 0 0,-1 1-1,1-1 1,-1 0 0,1 1-1,-1-1 1,0 1 0,1-1 0,-1 1-1,1-1 1,-1 1 0,0-1-1,1 1 1,-1-1 0,0 1-1,-3 23-1228,-18 13 179</inkml:trace>
</inkml:ink>
</file>

<file path=ppt/ink/ink1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7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2098 14286,'0'0'-11,"15"-12"-37,65-62 1448,108-128 0,-123 127-490,657-691 1868,38 36-4531,-710 683 1581,68-59 176,-99 91-182,0 1 0,0 1 1,1 1-1,28-13 0,-47 24 50,0 1 0,1-1 1,-1 0-1,1 0 0,-1 1 0,1-1 1,-1 1-1,1 0 0,-1-1 0,1 1 1,0 0-1,-1 0 0,1 0 0,-1 0 1,1 0-1,0 0 0,-1 0 0,1 1 0,-1-1 1,3 1-1,-3 0 38,0 1-1,-1-1 1,0 0-1,1 1 1,-1-1 0,0 0-1,1 1 1,-1-1-1,0 0 1,0 1 0,0-1-1,0 1 1,0-1-1,-1 0 1,1 1 0,0-1-1,-1 0 1,1 1-1,-1-1 1,1 0 0,-1 0-1,0 0 1,0 2-1,-11 18-550,0-1-1,-1 0 1,-1-1-1,-25 27 1,34-40 309,-78 85-6138</inkml:trace>
</inkml:ink>
</file>

<file path=ppt/ink/ink1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8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2215 13196,'0'0'646,"9"-15"-459,159-241 2720,358-415-1,276-188-4928,-778 834 1900,81-84-47,119-94 0,-214 194 111,0 1-1,0 1 0,1-1 1,-1 2-1,2-1 0,-1 2 0,1-1 1,-1 2-1,2-1 0,21-4 0,-33 9-74,0-1-1,0 1 0,0 0 0,0-1 0,-1 1 1,1 0-1,0 0 0,0 0 0,0 0 0,0 0 1,0-1-1,0 2 0,0-1 0,0 0 0,0 0 1,-1 0-1,1 0 0,0 0 0,0 1 0,0-1 1,0 1-1,0-1 0,-1 0 0,1 1 0,0-1 1,0 1-1,-1-1 0,1 1 0,0 0 0,-1-1 1,1 1-1,0 0 0,-1 0 0,1-1 0,-1 1 1,0 0-1,1 0 0,-1 0 0,1-1 0,-1 1 1,0 0-1,0 0 0,1 0 0,-1 0 0,0 0 1,0 1-1,-2 30-4142</inkml:trace>
</inkml:ink>
</file>

<file path=ppt/ink/ink1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8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1963 13997,'8'-5'-1196,"14"-9"246,0 0 0,-1-2 0,-1 0 0,21-22 0,78-91 668,-55 58 1828,247-254 5326,165-156-4753,-121 123-2018,-319 321-121,188-182-104,-174 175 101,3 1 0,89-55-1,-132 91-216,1 0 1,0 1-1,0 0 0,0 1 0,0 1 0,1-1 0,0 2 1,0 0-1,0 0 0,0 1 0,0 0 0,14 1 1,-26 1 42,1 0-1,0 0 1,0 0 0,0 0 0,-1 0 0,1 0 0,0 0 0,0 1 0,-1-1 0,1 0 0,0 0 0,0 1 0,-1-1 0,1 0 0,0 1 0,-1-1 0,1 1 0,0-1 0,-1 1-1,1-1 1,-1 1 0,2 1 0,0 21-7463</inkml:trace>
</inkml:ink>
</file>

<file path=ppt/ink/ink1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9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1266 18546,'0'0'154,"9"-5"-554,20-14 212,-1-1-1,-1-2 1,-1-1-1,-1-1 1,22-28-1,-16 19 391,889-830 973,-902 848-1179,19-17-6,0 1 0,3 3 0,0 1 0,58-30 0,-92 55-112,0-1 0,0 1-1,0 0 1,0 0 0,0 1 0,0 0-1,0 0 1,1 1 0,5-1 0,-11 1 20,0 1 1,0-1-1,-1 0 1,1 0 0,0 1-1,0-1 1,-1 0-1,1 1 1,0-1 0,-1 1-1,1-1 1,0 1-1,-1-1 1,1 1-1,-1-1 1,1 1 0,-1-1-1,1 1 1,-1 0-1,1-1 1,-1 1 0,1 0-1,-1 0 1,0-1-1,0 1 1,1 0-1,-1 0 1,0-1 0,0 1-1,0 0 1,0 0-1,0 0 1,0-1 0,0 1-1,0 0 1,0 0-1,0 0 1,0-1-1,-1 1 1,1 1 0,-12 34-4352,-13 1-3886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7:30.7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17 4740,'0'0'6316,"10"-3"-5622,11-2-459,0 2 0,1 0 1,0 1-1,34 2 0,101 13 214,-42-2-259,610-16 1045,-286-8 354,-171 11-1401,439 5 531,-384 26-406,49 1-60,-380-32-708,1 0-1,-1-1 1,1 1 0,-1-2-1,1 1 1,-12-9-1,5 5-1929,-35-22-9904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8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3 11339,'0'0'7153,"-2"11"-5295,-8 60 1716,-3 113 0,13-182-3513,0 0-1,0 0 0,0-1 1,0 1-1,0 0 1,0 0-1,1 0 1,-1-1-1,0 1 1,1 0-1,0 0 1,-1-1-1,1 1 1,0 0-1,0-1 1,0 1-1,0-1 1,0 1-1,2 2 1,-1-4-17,-1 1 1,0-1 0,0 1-1,0-1 1,1 0 0,-1 0-1,0 0 1,0 1 0,0-1-1,1 0 1,-1-1 0,0 1-1,0 0 1,1 0 0,-1 0-1,0-1 1,0 1 0,0-1-1,1 1 1,-1-1 0,1 0-1,5-3 77,0 0-1,-1-1 0,0 0 1,1 0-1,-2-1 0,1 1 1,7-11-1,1-4-3,-1-2 0,0 1 0,-2-2 0,0 0 0,-2 0-1,0-1 1,-2 0 0,-1 0 0,4-26 0,-31 168-165,10-69 83,2 0 1,-3 71 0,12-119-150,0 0 1,0 0-1,0 0 0,0 0 1,0 1-1,0-1 0,1 0 1,-1 0-1,0 0 0,0 0 1,1 1-1,-1-1 0,1 0 1,-1 0-1,1 0 0,0 0 1,-1 0-1,1 0 0,0 0 1,-1 0-1,1-1 0,2 2 1,-2-1-314,0-1 1,1 0-1,-1 1 0,0-1 1,1 0-1,-1 0 0,1 0 1,-1 0-1,0 0 0,1-1 1,-1 1-1,0 0 0,1-1 1,-1 1-1,0-1 0,1 1 1,-1-1-1,0 1 1,0-1-1,2-1 0,22-16-9022</inkml:trace>
</inkml:ink>
</file>

<file path=ppt/ink/ink1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9.3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1 801 21749,'0'0'64,"58"-40"-257,-3-6 258,12-14-770,8-10-416,5-3 1057,1-1 96,-2 2 32,-3 4 128,-6 6-96,-3 5 0,-8 7-64,-8 9-128,-10 3-1730,-18 9-2626,-15 9-2562</inkml:trace>
</inkml:ink>
</file>

<file path=ppt/ink/ink1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40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2407 0 10282,'0'0'1916,"-10"3"-752,-21 9-845,1 0 0,0 2 0,1 1-1,-41 29 1,-115 94 1290,141-103-1508,-191 155-228,8 11 0,10 10 0,9 8 0,-266 364 0,446-544 218,-229 326 171,31 17 111,209-349-550,1 0-1,2 0 1,1 2-1,2-1 1,1 2-1,2-1 1,-7 66-1,14-81-3158</inkml:trace>
</inkml:ink>
</file>

<file path=ppt/ink/ink1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40.8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13869,'0'0'3945,"4"14"-3625,20 102 936,26 108 204,-37-180-1561,1 0 0,2-1 0,23 43 0,-38-86-123,5 14-185,-6-9-1282,-6-6-3448,-12-9 3</inkml:trace>
</inkml:ink>
</file>

<file path=ppt/ink/ink1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41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40 494 5701,'-5'-9'2616,"-1"-1"-2069,1 0 1,1 0-1,-1-1 0,2 0 0,0 1 0,0-1 0,1-1 1,0 1-1,0-15 0,3 12-196,0-1 0,1 0 0,1 0 1,0 0-1,1 1 0,0 0 0,2 0 0,-1 0 0,2 0 0,0 1 0,0 0 1,1 0-1,12-13 0,-8 11-227,1 0 0,1 1 0,1 0 0,0 1 0,0 1-1,1 1 1,1 0 0,0 1 0,30-13 0,-40 20-117,0 0 0,0 1 0,0 0 1,0 0-1,0 1 0,0 0 0,1 0 0,-1 1 0,0 0 0,0 0 0,9 1 0,-13 0 33,-1 0 0,1 0 0,0 0 1,-1 0-1,1 0 0,-1 0 0,1 0 0,-1 1 0,0 0 0,1-1 0,-1 1 0,0 0 0,0 0 0,0 0 0,0 0 0,-1 0 0,1 1 0,0-1 0,-1 1 0,0-1 0,0 1 0,1-1 0,-1 1 0,-1 0 1,1-1-1,0 1 0,-1 0 0,1 0 0,-1-1 0,0 1 0,0 3 0,0 7 264,0-1 0,-1 1 0,-1 0 1,0-1-1,-1 1 0,0-1 0,0 0 0,-2 0 1,1 0-1,-13 21 0,6-15-66,-1-1-1,0 0 1,-1 0 0,-1-1 0,-28 25-1,40-40-222,1 1 32,-1-1 0,0 1 0,1 0 1,-1-1-1,0 0 0,0 1 0,-1-1 0,1 0 0,0 0 0,0 0 0,0 0 0,-1 0 0,1-1 0,-4 2 0,21-17-591,18 7-1014,-5 1-1574,-3-8-4489,-14 0-595</inkml:trace>
</inkml:ink>
</file>

<file path=ppt/ink/ink1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41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11691,'0'0'6369,"6"11"-5360,127 286 2844,-62-127-3468,-71-170-436,0 0 1,-1 0-1,1 0 0,0-1 0,0 1 0,-1 0 0,1 0 0,0 0 0,-1 0 1,1 0-1,0 0 0,-1 0 0,1 0 0,0 0 0,-1 0 0,1 0 0,0 0 1,0 0-1,-1 0 0,1 0 0,0 0 0,-1 0 0,1 0 0,0 0 0,-1 0 0,1 0 1,0 0-1,0 1 0,-1-1 0,1 0 0,0 0 0,0 0 0,-1 1 0,1-1 1,0 0-1,0 0 0,-1 1 0,1-1 0,0 0 0,0 0 0,0 1 0,0-1 0,0 0 1,-1 1-1,1-1 0,0 0 0,0 0 0,0 1 0,0-1 0,0 0 0,0 1 1,0-1-1,0 0 0,0 1 0,0-1 0,0 0 0,0 1 0,0-1 0,0 0 1,1 1-1,-1-1 0,-40-21-3285,17 7 751,-17-4-2198</inkml:trace>
</inkml:ink>
</file>

<file path=ppt/ink/ink1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42.0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8 520 5862,'-2'-10'2279,"0"-6"-1534,0 1 1,1-1-1,0 0 1,1 0-1,1 1 1,1-1-1,0 1 0,1-1 1,0 1-1,11-28 1,-2 18-314,2 1 1,0 1-1,2 0 0,1 1 1,0 1-1,1 0 1,2 1-1,0 2 0,1 0 1,1 1-1,0 1 1,49-26-1,-65 38-331,1 1 1,0 0-1,1 1 0,-1 0 0,0 0 1,1 0-1,-1 1 0,9 0 0,-14 1-47,0 0-1,0 0 1,-1 1 0,1-1-1,0 0 1,0 1-1,0 0 1,0-1-1,-1 1 1,1 0 0,0 0-1,-1 0 1,1 0-1,0 0 1,-1 0 0,0 1-1,1-1 1,-1 0-1,0 1 1,1-1-1,-1 1 1,0-1 0,0 1-1,0 0 1,0-1-1,-1 1 1,1 0-1,0 0 1,-1 0 0,1-1-1,-1 1 1,0 0-1,0 0 1,1 0 0,-1 3-1,0 16 408,0 0 0,-1 0-1,-2-1 1,0 1 0,-1 0-1,-1-1 1,-11 32 0,-9 33 524,24-80-974,0-1-1,0 0 0,0 0 0,1 0 1,0 0-1,-1 1 0,1-1 1,1 0-1,-1 0 0,2 8 1,-1-10-11,0 0 1,1 0-1,-1 0 0,0 0 1,1-1-1,-1 1 1,1 0-1,-1-1 0,1 1 1,0-1-1,0 0 1,0 0-1,0 1 1,0-1-1,0-1 0,0 1 1,0 0-1,0 0 1,0-1-1,1 1 1,2 0-1,28 4 29,1 0 0,58-1 0,-53-3-94,60 9 0,-80-6-398,25 3-1635,-16-8-2804,-12-2-3191</inkml:trace>
</inkml:ink>
</file>

<file path=ppt/ink/ink1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51.4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89 6342,'0'0'16197,"-3"-4"-16149,1 1-15,0 0-1,0 0 1,0 0 0,1 0 0,-1 0 0,1-1 0,0 1 0,0-1 0,0 1-1,1-1 1,-1 1 0,1-1 0,0 1 0,0-1 0,0 1 0,0-1 0,1 0-1,0-4 1,-5 24-37,1 1 1,0 0-1,2-1 0,-1 1 0,2 0 0,3 30 1,-3-47 0,0 0 0,0 0 0,0 1 0,0-1 0,0 0 0,0 0 0,0 1 0,0-1 0,0 0 0,0 0 0,0 1 0,0-1 0,0 0 0,0 0 0,0 0 0,0 1 0,0-1 0,0 0 0,1 0 0,-1 0 0,0 1 0,0-1 0,0 0 0,0 0 0,1 0 0,-1 0 0,0 1 0,0-1 0,0 0 0,0 0 0,1 0 0,-1 0 0,0 0 0,0 0 0,1 0 0,-1 0 0,0 0 0,0 0 0,1 0 0,-1 0 0,0 0 0,0 0 0,0 0 0,1 0 0,-1 0 0,0 0 0,0 0 0,1 0 0,-1 0 0,0 0 0,0 0 0,0 0 0,1 0 0,-1 0 0,0-1 0,0 1 0,9-12 45,-6-13 514,-1 1 0,-2 0 0,-1-30 0,0 26 1011,1 37-1610,0-1 0,1 1 0,0 0 0,1-1 0,4 18 0,-4-23-227,-1 1 0,1-1 1,-1 0-1,1 0 0,0 1 1,1-1-1,-1 0 0,0-1 1,1 1-1,4 4 0,-6-6 47,-1-1-1,1 0 1,0 1 0,-1-1-1,1 1 1,0-1-1,-1 0 1,1 1-1,0-1 1,-1 0-1,1 0 1,0 0 0,0 0-1,-1 1 1,1-1-1,0 0 1,0 0-1,-1 0 1,1 0-1,1-1 1,14-9-8361</inkml:trace>
</inkml:ink>
</file>

<file path=ppt/ink/ink1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54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23 103 4837,'0'-10'12295,"-3"-13"-8502,-3 3-4648,-2 15 4269,7 8-3413,0 0 0,0 0 1,0 0-1,1 0 0,-1 0 1,1 0-1,0 0 0,0 0 1,0 1-1,1 3 0,-1-2-5,0-4-31,0 1 1,-1-1-1,1 0 0,0 1 0,0-1 1,0 1-1,0-1 0,1 1 0,-1-1 1,0 0-1,1 1 0,-1-1 0,0 1 1,1-1-1,0 0 0,-1 0 0,1 1 1,0-1-1,0 0 0,0 0 0,-1 0 1,1 0-1,0 0 0,1 0 0,-1 0 1,0 0-1,0 0 0,0 0 0,0-1 1,1 1-1,-1 0 0,0-1 0,1 1 1,-1-1-1,1 0 0,-1 1 0,2-1 1,-1 0 23,0-1-1,0 1 1,-1-1 0,1 1 0,-1-1 0,1 0 0,0 0 0,-1 0 0,0 0 0,1 0-1,-1 0 1,0 0 0,1 0 0,-1-1 0,0 1 0,0-1 0,0 1 0,0 0-1,0-1 1,0 0 0,-1 1 0,1-1 0,0 1 0,-1-1 0,1 0 0,-1 0 0,0 1-1,1-1 1,-1 0 0,0 0 0,0-1 0,0-3 15,0-29 774,0 34-708,0 0 1,0 1 0,0-1 0,-1 0-1,1 0 1,0 0 0,0 0 0,-1 0-1,1 1 1,-1-1 0,1 0 0,-1 0-1,1 1 1,-1-1 0,1 0 0,-1 1-1,0-1 1,1 1 0,-1-1 0,0 0-1,1 1 1,-1 0 0,0-1 0,0 1-1,0-1 1,0 1 0,1 0-1,-1 0 1,0-1 0,0 1 0,0 0-1,0 0 1,-1 0 0,2 0-55,-1 1 1,0-1-1,1 1 1,-1-1-1,1 0 1,-1 1-1,1 0 1,-1-1 0,1 1-1,-1-1 1,1 1-1,-1 0 1,1-1-1,0 1 1,-1 0-1,1-1 1,0 1-1,0 0 1,0-1-1,-1 1 1,1 0-1,0 0 1,0-1-1,0 1 1,0 0-1,0 0 1,0 1-1,1 29-36,-1-23 37,0-8-18,0 1 0,0-1 0,0 0-1,0 0 1,0 0 0,0 1 0,0-1 0,0 0-1,0 0 1,0 0 0,0 1 0,0-1 0,0 0-1,0 0 1,0 0 0,0 1 0,0-1 0,0 0-1,1 0 1,-1 0 0,0 1 0,0-1 0,0 0-1,0 0 1,0 0 0,1 0 0,-1 0 0,0 1-1,0-1 1,0 0 0,0 0 0,1 0 0,-1 0-1,0 0 1,0 0 0,0 0 0,1 0 0,-1 0-1,0 0 1,0 0 0,1 0 0,-1 0 0,0 0-1,0 0 1,0 0 0,1 0 0,-1 0 0,0 0-1,0 0 1,0 0 0,1 0 0,-1 0 0,0 0-1,0 0 1,0 0 0,1 0 0,-1-1 0,10-10 113,-4-36 379,-11 25-195,5 21-293,-1 1 1,1 0 0,-1-1 0,1 1 0,-1-1 0,1 1 0,-1 0-1,1 0 1,-1-1 0,1 1 0,-1 0 0,1 0 0,-1 0 0,0-1 0,1 1-1,-1 0 1,1 0 0,-1 0 0,0 0 0,1 0 0,-1 0 0,1 0-1,-1 0 1,0 1 0,1-1 0,-1 0 0,1 0 0,-1 0 0,1 1 0,-1-1-1,1 0 1,-1 0 0,0 1 0,0 0-7,0 0-1,0 0 1,0 0 0,0 0 0,1 1-1,-1-1 1,0 0 0,1 0 0,-1 1-1,0-1 1,1 0 0,0 1 0,-1-1-1,1 0 1,0 1 0,0-1 0,-1 1-1,1-1 1,1 2 0,-1 35-96,1-25 81,8-92 1070,-14 202-1116,7-120 274,3-12-53,2-14 79,0-77 186,-20 129-139,8-15-297,1 1 0,1-1-1,0 1 1,1 0 0,0-1 0,2 1-1,-1 0 1,5 29 0,-4-43 7,0-1 0,0 0 0,0 0-1,0 1 1,0-1 0,0 0 0,0 1 0,0-1 0,0 0 0,0 0 0,0 1-1,0-1 1,1 0 0,-1 1 0,0-1 0,0 0 0,0 0 0,1 0 0,-1 1 0,0-1-1,0 0 1,0 0 0,1 0 0,-1 1 0,0-1 0,0 0 0,1 0 0,-1 0 0,0 0-1,1 0 1,-1 0 0,0 1 0,0-1 0,1 0 0,-1 0 0,0 0 0,1 0 0,-1 0-1,1 0 1,10-10-424,4-15-4597,-14 14-2777</inkml:trace>
</inkml:ink>
</file>

<file path=ppt/ink/ink1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55.7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256 52 10890,'0'0'6972,"10"-1"-6619,-4 0-297,16-3 58,-1 1 1,1 0-1,0 2 0,0 1 0,25 3 1,-60-4 3371,-25 1-2405,-18 0-999,22-1 331,0 2-1,0 1 1,0 2-1,0 2 0,0 0 1,1 3-1,-50 19 0,108-38-441,111-37 58,-111 40-55,0 1 1,0 1-1,1 1 1,31-1-1,-57 5 29,0 0 0,0 0-1,0 0 1,0 0 0,-1 0 0,1 1-1,0-1 1,0 0 0,0 0-1,0 0 1,0 0 0,0 0 0,0 0-1,-1 0 1,1 0 0,0 1-1,0-1 1,0 0 0,0 0-1,0 0 1,0 0 0,0 0 0,0 0-1,0 1 1,0-1 0,0 0-1,0 0 1,0 0 0,0 0 0,0 1-1,0-1 1,0 0 0,0 0-1,0 0 1,0 0 0,0 0-1,0 1 1,0-1 0,0 0 0,0 0-1,0 0 1,0 0 0,0 0-1,0 1 1,0-1 0,0 0-1,0 0 1,0 0 0,1 0 0,-1 0-1,0 0 1,0 0 0,0 1-1,0-1 1,0 0 0,0 0 0,1 0-1,-1 0 1,-14 8 142,-4-5-94,0 0 1,0-1 0,-1-1 0,1-1-1,-28-2 1,24 0 133,1 2 1,-1 0-1,-26 4 0,48-4-185,0 0-1,-1 0 1,1 0-1,0 0 1,0 0 0,0 0-1,0 0 1,-1 0-1,1 0 1,0 0-1,0 0 1,0 0-1,0 0 1,-1 0-1,1 0 1,0 0-1,0 0 1,0 0-1,0 0 1,-1 0 0,1 0-1,0 0 1,0 0-1,0 0 1,0 1-1,0-1 1,-1 0-1,1 0 1,0 0-1,0 0 1,0 0-1,0 0 1,0 1 0,0-1-1,0 0 1,0 0-1,0 0 1,-1 0-1,1 1 1,0-1-1,0 0 1,0 0-1,0 0 1,0 0-1,0 1 1,0-1 0,0 0-1,0 0 1,0 0-1,0 0 1,0 1-1,0-1 1,1 0-1,-1 0 1,0 0-1,0 0 1,0 1-1,0-1 1,12 5-491,-8-5 79,0-1 0,-1 1 0,1 0 0,0-1 0,-1 0 0,1 0 0,-1 0-1,1 0 1,-1 0 0,0-1 0,1 0 0,-1 0 0,0 1 0,4-5 0,24-21-7697</inkml:trace>
</inkml:ink>
</file>

<file path=ppt/ink/ink1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0.3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200 76 4324,'0'0'5242,"-6"-8"-4174,-1-4-582,-16-21 1180,4 10 2625,18 26-4279,1 0-1,-1 0 0,1-1 0,0 1 0,0 0 0,0 0 0,0-1 0,0 1 0,1 0 1,-1 0-1,1-1 0,-1 1 0,1-1 0,2 4 0,15 35 4,-18-39-3,1 0 1,0 0-1,0 0 1,0 0-1,0 0 1,0-1-1,0 1 1,1 0-1,-1 0 1,0-1-1,1 1 1,0-1-1,-1 1 1,1-1-1,0 0 1,-1 1-1,1-1 1,0 0-1,0 0 1,0 0-1,0-1 1,0 1-1,1 0 1,-1-1-1,0 1 1,0-1-1,0 0 1,0 0-1,0 0 1,1 0-1,-1 0 1,0 0-1,0-1 1,0 1-1,0-1 1,1 1-1,-1-1 1,0 0-1,0 0 1,2-1-1,-32-30 2167,20 26-2102,-1 0-1,0 0 1,1 0 0,-2 1 0,1 1 0,-1 0 0,1 0 0,-1 1 0,-18-4 0,24 6-60,0 0-1,0 1 1,0-1-1,0 1 1,0 0-1,0 0 1,0 1-1,0-1 1,0 1 0,0 0-1,0 0 1,1 0-1,-1 1 1,0-1-1,0 1 1,1 0-1,-1 0 1,1 0-1,0 0 1,0 1-1,0-1 1,0 1 0,0 0-1,0 0 1,1 0-1,-1 0 1,1 1-1,-2 3 1,4-7-31,1 1 0,0 0 0,0-1 0,0 1 0,-1-1 0,1 0 0,0 1 0,0-1 0,0 0 0,0 1 0,0-1 0,0 0 0,0 0 0,0 0 0,0 0 0,0 0 0,-1 0 0,1 0 0,0 0 0,0 0 0,0 0 0,0 0 0,0-1 0,1 0 0,32-3 22,-15 1-36,1 0 1,-1 1-1,1 1 0,0 1 0,0 0 1,-1 2-1,1 0 0,-1 1 0,34 11 0,-51-14 33,-1 1-1,1-1 0,0 1 0,-1-1 0,1 0 0,0 0 0,-1 1 0,1-1 0,0 0 0,-1-1 0,1 1 0,0 0 0,-1 0 1,1-1-1,-1 1 0,1-1 0,-1 1 0,1-1 0,0 0 0,-1 0 0,0 1 0,1-1 0,-1 0 0,0 0 0,1 0 0,-1-1 1,0 1-1,0 0 0,0 0 0,0-1 0,0 1 0,0-1 0,0 1 0,0 0 0,-1-1 0,1 0 0,-1 1 0,1-1 0,-1 1 1,1-1-1,-1 0 0,0 1 0,0-1 0,0 0 0,0 1 0,0-1 0,0 0 0,0 1 0,-1-1 0,1 0 0,-1 1 0,1-1 0,-1 1 1,0-3-1,0 3 4,-1 0-1,1 0 1,0 1 0,0-1 0,0 0 0,-1 0 0,1 1-1,0-1 1,-1 0 0,1 1 0,-1 0 0,1-1 0,-1 1 0,1 0-1,-1 0 1,1 0 0,-1 0 0,1 0 0,0 0 0,-1 0-1,1 0 1,-1 0 0,1 1 0,-3 0 0,-37 11 132,-14 24-104,46-29-24,0 0-1,-1-1 1,1 0-1,-1-1 1,-1 0-1,1 0 1,-16 4-1,13-10-742,12-10-3374,1 2-1405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9.1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79 15439,'0'0'9470,"-2"8"-8007,1-3-1358,0-4-72,1 0-1,-1 0 0,1 0 0,-1 0 1,1 0-1,0 0 0,0 0 0,-1 1 1,1-1-1,0 0 0,0 0 0,0 0 1,0 0-1,0 0 0,0 1 0,0-1 1,1 0-1,-1 0 0,0 0 0,1 0 1,-1 0-1,1 0 0,-1 0 0,1 0 0,-1 0 1,1 0-1,0 0 0,-1 0 0,1 0 1,0 0-1,0 0 0,0-1 0,-1 1 1,1 0-1,0-1 0,0 1 0,0 0 1,0-1-1,0 0 0,1 1 0,-1-1 1,0 1-1,0-1 0,0 0 0,0 0 1,0 0-1,0 0 0,1 0 0,-1 0 1,0 0-1,0 0 0,0 0 0,2-1 1,1 1 13,0-1 0,0 1 0,0-1-1,0 0 1,0-1 0,0 1 0,0-1 0,-1 0 0,1 0 0,-1 0 0,1 0 0,-1 0 0,0-1 0,1 0 0,-1 1 0,-1-1 0,1 0 0,0-1 0,-1 1-1,1 0 1,-1-1 0,0 1 0,0-1 0,-1 0 0,1 0 0,-1 1 0,0-1 0,0 0 0,0 0 0,0 0 0,-1-1 0,1 1 0,-1 0 0,0 0 0,0 0-1,-1 0 1,-1-6 0,2 9-33,0 0-1,0 0 1,-1 1 0,1-1-1,0 0 1,-1 0-1,1 1 1,-1-1-1,1 0 1,-1 1-1,0-1 1,1 0-1,-1 1 1,1-1 0,-1 1-1,0-1 1,0 1-1,1-1 1,-1 1-1,0-1 1,0 1-1,0 0 1,1 0-1,-1-1 1,0 1 0,0 0-1,0 0 1,0 0-1,0 0 1,1 0-1,-1 0 1,0 0-1,0 0 1,0 0-1,0 0 1,0 1 0,1-1-1,-1 0 1,0 1-1,0-1 1,1 0-1,-1 1 1,0-1-1,0 1 1,1-1-1,-2 2 1,-2 0-17,1 0 1,-1 1-1,0-1 0,1 1 1,-1 0-1,1 0 1,-5 7-1,4-4 49,0 0 0,0 0 0,0 1 0,1-1 0,0 1 0,1 0 0,0 0 0,0-1 0,0 2 0,1-1 0,0 0 0,0 0 0,0 0 0,1 1 1,1 7-1,0-14-27,0 1 0,0-1 0,0 0 0,0 0 1,0 0-1,0 0 0,0 0 0,1 0 0,-1 0 1,0 0-1,0 0 0,1 0 0,-1-1 1,1 1-1,-1 0 0,1-1 0,-1 0 0,1 1 1,-1-1-1,1 0 0,-1 0 0,1 1 0,-1-1 1,1 0-1,2-1 0,43-5 283,-35 2-267,-1-1-1,1 0 1,-1-1 0,18-12 0,-22 13-53,1-1 0,-1 2 1,1-1-1,0 1 0,1 0 0,-1 1 0,1 0 1,0 0-1,-1 1 0,15-2 0,-22 4 24,0 0 0,-1 0 1,1 0-1,0 0 0,0 0 0,-1 1 0,1-1 0,0 0 0,0 1 0,-1-1 0,1 0 0,0 1 0,-1-1 0,1 1 0,-1-1 1,1 1-1,0-1 0,-1 1 0,1-1 0,-1 1 0,1 0 0,-1-1 0,0 1 0,1 0 0,-1-1 0,0 1 0,1 0 1,-1 0-1,0 1 0,5 32 287,-5-32-273,-1 1 0,1 0 0,0 0 0,1 0 0,-1 0 0,0-1 0,1 1-1,0 0 1,-1 0 0,1-1 0,0 1 0,0-1 0,1 1 0,-1 0-1,0-1 1,1 0 0,2 4 0,-1-5-19,-1 0 0,0 0 0,1-1 0,-1 1 0,1 0 0,-1-1 0,1 0 0,-1 1 0,1-1 0,-1 0 0,1 0 0,0-1 0,-1 1 0,1 0 0,2-2 0,45-15 0,-1 1 0,-48 15-74,0 1 0,0 0 1,0 0-1,0-1 0,0 1 0,1 0 0,-1 0 1,0 0-1,0 1 0,0-1 0,0 0 1,0 0-1,0 1 0,1-1 0,-1 0 0,0 1 1,0-1-1,0 1 0,0-1 0,0 1 0,0 0 1,0 0-1,-1-1 0,1 1 0,0 0 0,1 2 1,1 27-4918,-3-16 2701</inkml:trace>
</inkml:ink>
</file>

<file path=ppt/ink/ink1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3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0 102 6758,'0'0'4741,"1"-62"-8553,5 41 1410,-2 3 384</inkml:trace>
</inkml:ink>
</file>

<file path=ppt/ink/ink1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3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1 382 7303,'0'0'352,"3"-65"-672,1 28-609,5-15 192,1-14-288,1-12-800,-2-5-449</inkml:trace>
</inkml:ink>
</file>

<file path=ppt/ink/ink1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94 103 7783,'0'0'321,"-1"-62"-193,-3 41 512,3 9-95,-2 5 288,1 12-641,1 9-64,1 4-288,0 2 352,0-1-160,0 0-64,0-2-256,0 2-481,0 2-1889,0 0-1763</inkml:trace>
  <inkml:trace contextRef="#ctx0" brushRef="#br0" timeOffset="1">23 1500 2402,'-11'60'1249,"-1"-6"-4900</inkml:trace>
</inkml:ink>
</file>

<file path=ppt/ink/ink1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4.3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 2851,'0'0'672,"-5"60"-95,5-41-225,0-1-192,0-9-128,2-18-1441,1-27 512</inkml:trace>
</inkml:ink>
</file>

<file path=ppt/ink/ink1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4.6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0 4068,'0'0'2050,"-1"91"-1922,-13-32-96,3 5 96,-1-4-32,1-7 192,4-10 65,-1-10-193,2-14-352,-3-10-4325</inkml:trace>
  <inkml:trace contextRef="#ctx0" brushRef="#br0" timeOffset="1">0 2048 7623,'0'0'4901,"0"-73"-4965,3 60-513,1 13-1184,0 0-3941</inkml:trace>
</inkml:ink>
</file>

<file path=ppt/ink/ink1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5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12043,'0'0'993</inkml:trace>
</inkml:ink>
</file>

<file path=ppt/ink/ink1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37.2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5317,'0'0'-160</inkml:trace>
</inkml:ink>
</file>

<file path=ppt/ink/ink1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38.6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23 6374,'0'0'10570,"22"-14"-9753,16 11-260,-35 1 627,-25 1 155,9 2-902,1 0 1,-1 1-1,0 1 0,1 0 1,-1 1-1,-13 6 0,-7 1 170,51-15-632,1 1 1,-1 1-1,1 0 1,-1 1 0,28 2-1,-8 0 6,-25 1 89,-27 1 88,-29 2 111,-29-8 458,42 2-392,24 0-294,8 1-130,26 1-24,1-2 0,-1 0 0,0-2 0,0-2 0,47-12 0,-101 28 239,17-6-17,-1-1 1,0 0-1,1-1 0,-21 5 0,-115-5 889,137-3-1182,11 0-165,29 1 160,-1-1 1,0-2-1,0-1 0,0-2 1,58-16-1,-47 9-2,-31 9 322,-29 9 137,-42 11 593,-86 13-1,56-24-4609,82-6-2091</inkml:trace>
</inkml:ink>
</file>

<file path=ppt/ink/ink1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3.0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81 3267,'0'0'12332,"-37"-14"-12524,45 8 192,4-4-481,0-2-960,-3-1-353,-2 0-1121,0 1-2178</inkml:trace>
</inkml:ink>
</file>

<file path=ppt/ink/ink1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3.3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7303,'0'0'5061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9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 10314,'0'0'15444,"2"12"-14067,3 157 2547,-4-61-2259,-1-107-1664,0 0 0,0 1 0,-1-1 0,1 0 0,0 0 0,0 0 0,0 1 0,1-1 0,-1 0 0,0 0 0,0 0 0,1 1 0,-1-1 0,0 0 0,1 0 0,-1 0 0,1 0 0,0 0 0,-1 0 0,1 0 0,0 0 0,0 0 0,-1 0 0,1 0 0,0 0 0,0-1 0,0 1 0,0 0 0,0-1 0,0 1 0,0-1 0,0 1 0,1-1 1,-1 1-1,0-1 0,0 0 0,0 1 0,0-1 0,1 0 0,-1 0 0,0 0 0,0 0 0,1 0 0,-1 0 0,0 0 0,0-1 0,0 1 0,1 0 0,-1-1 0,0 1 0,0 0 0,2-2 0,4-1-3,0-1 1,0 0-1,0 0 1,0-1-1,0 0 1,9-9-1,25-29 2,-2-1 0,-1-2 0,-3-1 0,-2-2 0,33-65 0,-67 107-956,-10 12-1830,-10 8-7779,-3 4-6390</inkml:trace>
</inkml:ink>
</file>

<file path=ppt/ink/ink1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3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9673,'0'0'352</inkml:trace>
</inkml:ink>
</file>

<file path=ppt/ink/ink1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4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34 3683,'0'0'1218,"-4"57"-450,1-42 578,2-6-161,-2-4 128,0-5 289,1-6-930,2-13-576,-3-4 32,0-3 0,1 2-63,-3 7-65,1 13-1057,-3 4-1570,2 13-2658</inkml:trace>
</inkml:ink>
</file>

<file path=ppt/ink/ink1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4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6022,'0'0'1954,"-21"80"-1378,21-36 33,0 6 352,9 3-513,7 0-224,2-2-128,6 1-96,-1-4 0,0-3-1601,-4-9-3428</inkml:trace>
  <inkml:trace contextRef="#ctx0" brushRef="#br0" timeOffset="1">152 984 8840,'-16'64'1506,"3"-7"-994,1-7-255,6-4-129,6-11-96,0-11-257,0-6-1248,1-4-2242,8 3-674</inkml:trace>
</inkml:ink>
</file>

<file path=ppt/ink/ink1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4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 2037 2659,'0'0'4003,"-35"-50"-2593,24 46 511,2 4-191,0 14-1378,2 16-320,-1 7 161,2 3-97,4-3 32,2-5-64,0-9 32,0-14-96,2-9-192,7-22-801,-2-23-1249,-3-15-5510</inkml:trace>
  <inkml:trace contextRef="#ctx0" brushRef="#br0" timeOffset="1">17 238 13357,'-11'-59'576,"6"8"-320,5 10-224,0 10-32,4 8-32,3 5-192,-2 9-320,0 3-33,-2 6 129,2 0-33,-3 17-191,1 15 95,-1 13 705,-2 7-1825,0 8-6311</inkml:trace>
</inkml:ink>
</file>

<file path=ppt/ink/ink1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5.3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1335 10826,'-7'72'417,"-1"-13"-33,7-4-128,1-7-96,0-8-160,11-8 64,-1-10-128,1-8-320,-1-10-705,-2-4-1313,-3-19-1378</inkml:trace>
  <inkml:trace contextRef="#ctx0" brushRef="#br0" timeOffset="1">75 75 15246,'0'0'2339,"-49"-48"-2435,49 39-4325,0-8-1632</inkml:trace>
</inkml:ink>
</file>

<file path=ppt/ink/ink1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9:18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3 11371,'0'0'2466,"-55"20"-2274,36-16-32,9-3-96,7-1 65,5-10-161,9 4 160,1-1-192,-4 5-1121,-8 1-1410,-23 0-5124</inkml:trace>
</inkml:ink>
</file>

<file path=ppt/ink/ink1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9:18.8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82 13549,'0'0'480,"75"-36"-1985,-33 16-161,0-5-4099</inkml:trace>
</inkml:ink>
</file>

<file path=ppt/ink/ink1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9:19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149 188 16271,'0'0'929,"-12"-58"-1217,-12 27 320,9 2 0,-1 3-64,-13 5-1922,-24-2-4132</inkml:trace>
</inkml:ink>
</file>

<file path=ppt/ink/ink1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9:58.4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 15407,'0'0'1761,"-20"60"-1665,22-51-192,16 0-320,11-8-481,4-1-384,3 0-353,-6-3-608,-6-6-673,-14 6-3010</inkml:trace>
</inkml:ink>
</file>

<file path=ppt/ink/ink1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1:04.3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 79 5765,'0'0'10800,"10"-1"-9935,24-1-363,0 1-1,0 2 1,56 8 0,-67-5-10,-1-1-1,1-1 1,36-1-1,-39-2 735,-317 1 4043,297 0-5306,16 3-128,0-1 74,0-1 0,0-1 1,23-2-1,14 1 176,88 1 1127,-148 1-830,0 1 0,0-1 0,0 1 0,0 1 0,-11 4 1,-14 4 73,5-5-196,-1-2-1,-36 1 1,-38 5-270,182-6-727,-47-3 486,0-3 1,37-5-1,-60 5 245,1-1 0,0 1 0,-1-2 0,0 1 1,0-1-1,0-1 0,0 0 0,-1 0 0,0-1 0,14-11 0,-82 23 1533,-249 54-1380,291-58-160,93-4-755,-51 3 615,0-2-1,30-4 1,-21 0 107,0-2 1,-1-2 0,37-14-1,-70 23 49,0 0 0,0 0 0,-1 0-1,1 0 1,0 0 0,0 0 0,0 0 0,0 0-1,0 0 1,0-1 0,0 1 0,0 0 0,0 0-1,0 0 1,-1 0 0,1 0 0,0 0-1,0 0 1,0 0 0,0 0 0,0 0 0,0-1-1,0 1 1,0 0 0,0 0 0,0 0 0,0 0-1,0 0 1,0 0 0,0 0 0,0 0 0,0-1-1,0 1 1,0 0 0,0 0 0,0 0 0,0 0-1,0 0 1,0 0 0,0 0 0,0-1 0,0 1-1,0 0 1,0 0 0,0 0 0,1 0 0,-1 0-1,0 0 1,0 0 0,0 0 0,0 0 0,0 0-1,0 0 1,0-1 0,0 1 0,-19-2 347,-27 0 222,-17 5-446,-91 17 0,58-6-154,142-23-208,1-2 1,-2-2 0,71-30 0,32-9-3757,-146 51 3725,17-3-1753,-19 4 1914,0 0-1,1 0 1,-1 0 0,0 0 0,0 0 0,1 0-1,-1 0 1,0 0 0,0 0 0,1 0 0,-1 0-1,0 0 1,0 0 0,1 0 0,-1 0 0,0 0-1,0 0 1,1 0 0,-1 0 0,0 0 0,0 1-1,0-1 1,1 0 0,-1 0 0,0 0 0,0 0-1,0 1 1,0-1 0,1 0 0,-1 0 0,0 0-1,0 0 1,0 1 0,0-1 0,0 0 0,0 0-1,0 1 1,1-1 0,-1 0 0,0 0 0,0 1-1,0-1 1,0 0 0,0 0 0,0 1 0,0-1-1,0 0 1,0 0 0,0 1 0,0-1 0,-1 0-1,1 0 1,0 0 0,0 1 0,0-1 0,0 0-1,0 0 1,0 1 0,0-1 0,-1 0-1,-9 17-4601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20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12268,'0'0'10441,"11"55"-7302,0-40-1569,5-5-1026,4-4-351,2-2-257,5-4-2403,2 0-2017,1-10-2435</inkml:trace>
</inkml:ink>
</file>

<file path=ppt/ink/ink1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2:23.6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1067 117 9001,'-10'-6'3427,"-12"-7"-2946,-1 2-1,1 1 1,-2 0 0,1 2 0,-2 0 0,1 2-1,-27-4 1,34 8-343,0 1 0,0 0-1,-1 1 1,1 0 0,0 2 0,0 0-1,0 1 1,0 0 0,1 2 0,-1 0 0,1 0-1,-18 10 1,6 2-138,0 1 0,1 1 0,1 2 0,1 0 0,0 2-1,2 1 1,-32 42 0,13-9-19,2 3 0,-47 94-1,49-76 43,4 2-1,3 1 0,-23 100 0,40-122-205,3 0 0,3 0 0,2 1 0,2 0 0,7 87 0,-1-128 93,0 1-1,2-1 0,0 0 0,1 0 0,1 0 0,0-1 0,2 1 0,0-2 0,20 32 0,-22-40 52,1 0-1,0-1 1,1 1-1,0-1 1,0-1-1,1 0 1,0 0-1,0 0 1,0-1-1,1-1 0,0 0 1,0 0-1,1-1 1,-1 0-1,1-1 1,0 0-1,0 0 1,15 0-1,-1-1 120,0-2-1,0-1 0,0-2 1,-1 0-1,1-1 1,-1-1-1,0-2 1,0 0-1,0-2 0,41-21 1,-6-2 618,-2-3 0,96-77 0,-96 65-43,-2-3-1,-3-2 1,-2-2-1,-2-2 1,-3-2-1,73-124 1,-91 132-486,-3 0 0,-2-2 0,-2 0 0,-2-2 0,-3 0 0,-2-1 1,-2 0-1,-3-1 0,1-92 0,-8 127-229,-2 0 1,-1 1-1,0-1 0,-2 0 1,0 1-1,-2 0 1,0 0-1,-1 1 0,-17-34 1,19 43-93,-2 1-1,0-1 1,0 1 0,0 0 0,-1 1-1,-1 0 1,1 0 0,-1 1 0,-1 0-1,1 0 1,-1 1 0,0 0 0,0 1 0,-1 0-1,0 1 1,0 0 0,0 1 0,0 0-1,-13-1 1,-5 1-803,0 1 0,-1 2 0,1 0 0,-1 3 0,1 0 0,0 2 0,0 1 0,-42 14 0,-115 52-6421,184-71 7279</inkml:trace>
</inkml:ink>
</file>

<file path=ppt/ink/ink1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07.8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1 11531,'0'0'5605,"-19"48"-4227,18-46-161,1 0-2659,0 8 1218,0 2 320,0-1-672</inkml:trace>
</inkml:ink>
</file>

<file path=ppt/ink/ink1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0.3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14510,'0'0'8061,"2"11"-7213,9 37-76,2-1-1,24 61 1,-25-80-736,0 0 0,2-1 0,1-1 0,1 0 0,26 31 0,-38-52-86,0 0 0,1-1-1,-1 0 1,1 1 0,0-2 0,1 1 0,-1-1-1,0 1 1,1-2 0,0 1 0,0-1 0,12 4-1,23-2-3994,-50-3-9488</inkml:trace>
</inkml:ink>
</file>

<file path=ppt/ink/ink1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0.7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1 354 8680,'0'0'16304,"74"-75"-15119,-26 32-577,3-4-351,2 0-193,-1 5-32,-5 5-737,-8 3-2818,-11 5-3236</inkml:trace>
</inkml:ink>
</file>

<file path=ppt/ink/ink1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1.7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92 14478,'0'0'10890,"4"11"-10682,7 26-122,-6-15-48,1-1 0,2 0 1,0-1-1,10 20 1,-17-39-26,-1-1 0,0 1 0,1-1 0,-1 1 0,1-1 0,-1 1 0,1-1 0,-1 1 1,1-1-1,-1 0 0,1 1 0,-1-1 0,1 0 0,-1 1 0,1-1 0,0 0 0,-1 0 0,1 1 0,-1-1 0,1 0 1,0 0-1,-1 0 0,1 0 0,0 0 0,-1 0 0,1 0 0,0 0 0,-1 0 0,1 0 0,-1 0 0,1-1 0,0 1 0,-1 0 1,1 0-1,-1-1 0,1 1 0,0 0 0,-1-1 0,1 1 0,-1 0 0,1-1 0,-1 1 0,1-1 0,-1 1 0,0-1 1,1 1-1,-1-1 0,0 1 0,1-2 0,20-33 766,-17 29-707,19-43 169,-16 32-8,1 0 1,1 1-1,12-18 1,-21 34-223,1 1 0,-1-1 0,0 0 0,1 0 0,-1 0 0,0 1 0,1-1 0,-1 0 0,0 0 0,1 1 0,-1-1 0,0 0 0,0 0 0,1 1 0,-1-1 0,0 0 0,0 1 0,0-1 1,1 0-1,-1 1 0,0-1 0,0 1 0,0-1 0,0 0 0,0 1 0,0-1 0,0 1 0,0-1 0,0 0 0,0 1 0,0-1 0,0 0 0,0 1 0,0-1 0,0 1 0,0-1 0,-1 0 0,1 1 0,0 0 0,0 23 32,0-24-36,0 130 372,0-130-377,0 0 0,0 1 0,0-1 0,0 0 0,0 0 0,0 1 0,0-1 0,0 0 0,0 0 0,0 1 1,0-1-1,0 0 0,0 0 0,0 1 0,0-1 0,0 0 0,0 0 0,1 1 0,-1-1 0,0 0 0,0 0 0,0 1 0,0-1 0,0 0 0,1 0 0,-1 0 1,0 1-1,0-1 0,0 0 0,1 0 0,-1 0 0,0 0 0,0 0 0,0 1 0,1-1 0,-1 0 0,0 0 0,0 0 0,1 0 0,-1 0 0,0 0 0,0 0 1,1 0-1,-1 0 0,14-8 129,9-17 109,78-122-895,-61 82-9367,-28 45-2154</inkml:trace>
</inkml:ink>
</file>

<file path=ppt/ink/ink1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7.1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21 102 12236,'0'0'12774,"-5"-5"-11781,4 4-912,-13-19 516,14 12-139,16 10 243,47 32 684,-55-28-1374,1-1-1,0 0 0,0 0 1,1 0-1,0-1 0,-1-1 1,1 0-1,16 3 0,-13-5 11,-1 0-1,1-1 0,0 0 1,0-2-1,-1 1 0,1-1 1,-1-1-1,1 0 0,12-6 1,6-4 58,-1-1 1,30-20 0,-28 15-24,53-23 1,-83 41-60,-1 0 1,0 1 0,0-1 0,1 1 0,-1-1 0,1 1 0,-1 0 0,0-1 0,1 1-1,-1 0 1,1 0 0,-1 0 0,1 0 0,-1 0 0,1 0 0,-1 0 0,0 1 0,1-1-1,-1 0 1,2 2 0,-2-2 7,-1 1 1,1 0-1,-1-1 0,1 1 0,-1 0 0,1 0 0,-1 0 1,1-1-1,-1 1 0,0 0 0,0 0 0,0 0 0,1 0 0,-1 0 1,0 0-1,0 0 0,0-1 0,0 1 0,0 0 0,0 0 1,-1 0-1,1 0 0,0 1 0,-2 3 26,1 0 0,-1 0 0,0 0 0,0 0 0,-1 0 0,1-1 0,-1 1 0,0-1 0,-5 6 0,-4 0 136,0 0-1,-1-1 1,0 0-1,0-1 0,-1-1 1,0 0-1,0-1 1,-17 5-1,-10 2 180,-73 11-1,87-20-267,0 0 0,-54-2 0,72-2-73,0-1 1,0 1 0,1-2 0,-1 0 0,0 0-1,1 0 1,-1-1 0,1 0 0,0-1 0,0 0 0,0 0-1,0-1 1,-7-5 0,15 9-6,-1 1 0,0 0 0,0-1 0,1 1 0,-1-1 0,0 0 0,1 1 0,-1-1 0,1 0 0,-1 1 0,1-1 0,-1 0 0,1 1 0,-1-1 0,1 0 0,0 0 0,-1 0 0,1 1 0,0-1 0,0 0 0,-1 0 0,1 0 0,0 0 0,0 0 0,0 0 0,0 1 0,0-1 0,1-1 0,-1 1 0,1 0 0,0 0 0,0 0 0,0 0 0,0 0 0,0 0 0,1 1 0,-1-1 0,0 0 0,0 1 0,1-1 0,-1 1 0,0-1 0,0 1 0,1 0 0,1-1 0,68-4 0,-58 5 0,5 0-12,172-16-996,-167 12 883,0 0 1,0-2 0,-1 0 0,0-2 0,-1 0-1,26-14 1,-47 21 132,1 1 1,0 0-1,0-1 0,0 1 0,-1 0 0,1-1 1,0 1-1,-1-1 0,1 1 0,0-1 0,-1 1 1,1-1-1,0 0 0,-1 1 0,1-1 0,-1 0 1,0 1-1,1-1 0,-1 0 0,1 0 0,-1 0 1,1-1-1,-15-6 280,-39 4 312,45 4-497,-31-2-18,-18-2 71,-2 2 0,1 3 1,-82 12-1,275-12-6306,-74-6 2098,0-2-1665</inkml:trace>
</inkml:ink>
</file>

<file path=ppt/ink/ink1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07.1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 0 11115,'0'0'9673,"-21"67"-9481,21-26-32,5 15-128,-2 5-64,3 10-1281,-3 2-353,1 6-480,-1-1-480,-2-1-1058,2 0-3395</inkml:trace>
</inkml:ink>
</file>

<file path=ppt/ink/ink1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07.4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64 1 2915,'-13'84'8135,"-2"-2"-6629,0 2-225,6 4-993,1-2 65,7 0-321,-1 3-417,2-4-191,0-5-769,0-4-513,2-6 1313,1-7 417,1-6-2306,-1-5-4805</inkml:trace>
</inkml:ink>
</file>

<file path=ppt/ink/ink1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1.4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43 1441,'-16'-7'2686,"16"3"-2658,0-20 1173,0 24-1193,-1 0 0,1 0 1,0 0-1,0-1 0,0 1 1,0 0-1,0 0 0,0-1 1,0 1-1,0 0 0,0 0 0,0-1 1,0 1-1,0 0 0,0 0 1,0-1-1,0 1 0,0 0 1,0 0-1,0 0 0,0-1 0,1 1 1,-1 0-1,0 0 0,0-1 1,0 1-1,0 0 0,0 0 1,1 0-1,-1 0 0,0-1 0,0 1 1,0 0-1,0 0 0,1 0 1,-1 0-1,0 0 0,0-1 1,1 1-1,-1 0 0,0 0 0,0 0 1,1 0-1,-1 0 0,0 0 1,0 0-1,1 0 0,-1 0 1,0 0-1,0 0 0,0 0 0,1 0 1,-1 0-1,0 0 0,0 0 1,1 0-1,-1 1 0,0-1 1,0 0-1,1 0 0,-1 0 0,0 0 1,0 0-1,0 0 0,0 1 1,1-1-1,-1 0 0,0 5-2074,2-5 967</inkml:trace>
</inkml:ink>
</file>

<file path=ppt/ink/ink1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2.8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1 416,'5'1'4737,"-15"2"-3683,-2-1-2247,12-3 1156,0 1-1,0 0 1,0 0 0,0 0 0,0 0 0,0 0-1,0 0 1,0 0 0,0 0 0,0 0 0,0 0-1,1 0 1,-1 0 0,0 0 0,0 0 0,0 0-1,0-1 1,0 1 0,0 0 0,0 0 0,0 0 0,0 0-1,0 0 1,0 0 0,0 0 0,0 0 0,0 0-1,0 0 1,0 0 0,0-1 0,0 1 0,-1 0-1,1 0 1,0 0 0,0 0 0,0 0 0,0 0-1,0 0 1,0 0 0,0 0 0,0 0 0,0 0-1,0 0 1,0 0 0,0 0 0,0 0 0,0 0-1,0 0 1,0-1 0,0 1 0,-1 0 0,1 0 0,0 0-1,0 0 1,3-2-1105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20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84 16367,'0'0'11232,"-9"12"-10436,7-9-737,-7 7 116,0 1 0,1 1-1,1 0 1,0 0 0,0 0-1,1 1 1,1-1-1,0 1 1,1 1 0,-4 19-1,8-33-158,0 1 0,0-1-1,-1 1 1,1-1-1,0 1 1,0-1-1,0 1 1,0-1 0,0 1-1,0-1 1,1 1-1,-1-1 1,0 1-1,0-1 1,0 1-1,0-1 1,0 1 0,1-1-1,-1 1 1,0-1-1,0 0 1,1 1-1,-1-1 1,0 1 0,1-1-1,-1 0 1,1 1-1,-1-1 1,0 0-1,1 1 1,-1-1 0,1 0-1,-1 0 1,1 1-1,18-7 788,16-19 241,-25 15-1044,-1 1 0,0-1 0,0-1 0,-1 0 0,0 0 0,-1 0 0,-1-1 0,0 0 0,0 0 0,-1-1 0,0 0 0,-1 0 0,-1 0 0,0 0 0,2-27 0,-5 39-22,-1 0 0,1 0 0,0 0 0,0 0 0,0 0 0,-1 0 1,1 0-1,0 0 0,-1 0 0,1 0 0,-1 1 0,1-1 0,-1 0 0,1 0 0,-1 0 0,0 0 0,1 1 0,-1-1 1,0 0-1,0 1 0,0-1 0,1 1 0,-1-1 0,0 1 0,0-1 0,0 1 0,0-1 0,0 1 0,0 0 0,0 0 1,0-1-1,0 1 0,0 0 0,0 0 0,0 0 0,0 0 0,0 0 0,0 0 0,0 0 0,0 1 0,0-1 0,0 0 0,0 1 1,0-1-1,0 0 0,0 1 0,0-1 0,1 1 0,-1-1 0,0 1 0,0 0 0,0-1 0,1 1 0,-1 0 0,0 0 1,1-1-1,-1 1 0,0 0 0,1 0 0,-1 0 0,1 0 0,0 0 0,-1 0 0,1 0 0,-1 1 0,-4 31-7964,5-19 379</inkml:trace>
</inkml:ink>
</file>

<file path=ppt/ink/ink1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3.9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0 128,'7'2'2274,"22"7"2047,-14-6-5145,-12 7-1386</inkml:trace>
</inkml:ink>
</file>

<file path=ppt/ink/ink1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4.3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3427,'0'0'865</inkml:trace>
</inkml:ink>
</file>

<file path=ppt/ink/ink1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19.0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2210,'0'0'-288</inkml:trace>
</inkml:ink>
</file>

<file path=ppt/ink/ink1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19.3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3683,'0'0'1986</inkml:trace>
</inkml:ink>
</file>

<file path=ppt/ink/ink1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0.0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 32 2530,'0'0'2552,"-14"8"-2397,40-26 611,-25 9 1320,-20 6 144,19 3-2470,15-4-3582,-4-2 1697</inkml:trace>
</inkml:ink>
</file>

<file path=ppt/ink/ink1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9.4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1011 545,'11'-8'1494,"233"-157"2433,-4 3-2932,38-46 1709,208-138-3054,-468 335 154,1 1-247,-1 0-1,-1-2 1,0 0 0,-1-1 0,29-29-1,-41 31 3845,-13 11-2215,-14 11-1005,-47 48-1119,20-16-2904,-80 52 0,67-56 1653</inkml:trace>
</inkml:ink>
</file>

<file path=ppt/ink/ink1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30.0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1153 4356,'0'0'4052,"15"-8"-3598,355-215 839,-146 85-1049,308-202 2454,170-100-1355,-697 437-916,-9 3-238,-20 8-252,-37 17 82,19-2-90,-65 47 0,21-12-3450,26-21-1102</inkml:trace>
</inkml:ink>
</file>

<file path=ppt/ink/ink1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34.5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1305 6790,'0'0'11862,"2"-8"-11349,1 3-435,-1 1 0,0-1 1,1 0-1,0 1 0,0 0 1,0 0-1,0 0 0,1 0 0,0 0 1,-1 0-1,1 1 0,1 0 1,-1 0-1,0 0 0,1 1 1,0-1-1,9-3 0,165-91 166,-4-9 0,198-156-1,-227 153-224,259-148 0,-378 244 16,-1-2 0,-1 0 0,0-2 0,-1-1 0,-1-1 0,28-30 0,-45 37 279,-17 14-254,-17 12-108,-451 262 87,406-236-51,-283 189 13,218-134 30,75-55 6,434-249 16,360-207 177,-470 277-109,-135 74 25,-124 61 131,-15 6-242,-18 6-96,-12 13 63,26-12 67,1-1 0,-2 0 0,1-1 0,-21 5 0,73-44 604,95-47-669,-109 68-19,0 1-1,1 1 0,0 1 0,35-8 0,-52 15-139,8-1-152,-10 0-3288,-7-4-729</inkml:trace>
</inkml:ink>
</file>

<file path=ppt/ink/ink1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37.5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0 113 1537,'0'0'11740,"9"-1"-10726,38-9 595,-16 2-615,1 1 0,52-2 0,-55 10-616,0 2 0,0 1 0,0 2 0,39 12 0,-56-15-421,13 1 451,0 0 1,0-2-1,0-1 0,0-1 0,0-1 1,1-1-1,-1-2 0,26-6 1,-10 3-149,76-4 1,256 1 551,101 1-92,-457 11-712,-1 0 0,0 1 1,17 4-1,-17-2 22,1-2 1,-1 0-1,19 1 1,609-2 965,-348-3-711,-264 3-293,-1 1 1,48 11-1,32 4 79,62 5 58,-103-12-84,92 3 0,-14-9-14,-52-1 7,0-4 0,98-12-1,202-33-65,-267 36 18,140 10 0,115-5 17,-128-3-9,1081 2 88,-971-10-86,-1-1 0,-6 0 18,-67 2-4,357 30-46,45 7 53,-258-17-10,-121 1 4,98 6-30,244-20 40,-394-3-18,-186 12 10,-58 0-15,0 0 0,0-2-1,0 0 1,0-2-1,-1 0 1,1 0 0,-1-2-1,30-9 1,-46 11-398,0 1 0,-1 0 0,1 0-1,0-1 1,0 1 0,-1-1 0,1 0 0,-1 1 0,1-1 0,-1 0-1,0 0 1,0 0 0,0 0 0,0 0 0,0 0 0,0 0 0,0 0 0,-1 0-1,1-1 1,-1-3 0,3-4-1855,6-20-7262</inkml:trace>
</inkml:ink>
</file>

<file path=ppt/ink/ink1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56.3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8200,'0'0'6053,"7"10"-6127,39 55 220,-3-4 40,91 102 0,-127-157-375,-1 0 1,1 0 0,1 0 0,-1-1 0,1 0 0,12 6 0,-17-10 102,-1 0 0,1 0-1,0 0 1,0 0 0,-1-1 0,1 1 0,0-1 0,0 0-1,0 0 1,0 0 0,0 0 0,0 0 0,-1 0 0,1-1 0,0 1-1,0-1 1,0 0 0,-1 0 0,1 0 0,0 0 0,-1-1-1,1 1 1,3-4 0,-2 2 80,0 0-1,-1 1 1,1-1-1,0 1 1,1-1-1,-1 1 1,6-2-1,-8 4 10,-1-1 0,1 1-1,0 0 1,0 0-1,-1 0 1,1 0 0,0 0-1,0 1 1,-1-1-1,1 0 1,0 1 0,-1-1-1,1 1 1,-1 0-1,1-1 1,-1 1 0,1 0-1,-1 0 1,1 0-1,-1 0 1,0 0 0,1 1-1,-1-1 1,0 0-1,2 3 1,16 23 576,-1 0 1,-2 2-1,-1 0 0,21 55 0,-5-12-475,-27-62-96,57 123 92,87 141 0,-144-268-112,1 2 63,0 0-1,1 0 0,0 0 1,8 7-1,-13-14-29,0 0 1,0 0-1,0 0 1,0 0 0,0 0-1,1 0 1,-1 0-1,0-1 1,0 1-1,1 0 1,-1-1-1,0 1 1,1-1-1,-1 0 1,1 1-1,-1-1 1,1 0-1,-1 0 1,1 0-1,-1 0 1,1 0-1,-1 0 1,0 0 0,1 0-1,-1-1 1,1 1-1,-1 0 1,1-1-1,-1 0 1,0 1-1,1-1 1,-1 0-1,0 1 1,2-2-1,11-13 125,15-11 143,-27 25-283,-1 0 1,1 1-1,-1-1 0,1 0 1,-1 1-1,1 0 1,0-1-1,-1 1 0,1 0 1,0 0-1,0 0 1,-1 0-1,1 0 1,0 0-1,-1 0 0,1 1 1,0-1-1,-1 1 1,1-1-1,-1 1 0,1-1 1,1 2-1,7 5 115,0 1 0,-1 0-1,0 1 1,0 0 0,-1 0-1,-1 1 1,1 0 0,-1 0 0,7 15-1,5 5 179,-12-20-215,35 54 146,2-2 0,72 76 0,-110-133-239,-1 0 0,1 0 0,1-1 1,-1 0-1,0-1 0,1 1 0,0-1 0,0 0 1,0-1-1,0 0 0,0 0 0,0 0 1,1-1-1,-1 0 0,0-1 0,1 1 0,-1-1 1,11-2-1,39 4-817,-47 0 400,1 0-1,-1 0 1,0 1 0,1 1 0,-1 0 0,-1 0 0,1 1-1,16 11 1,-5-2-772,-1 2-1,28 28 1,-6 0-1818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20.7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1 7335,'0'0'12171,"-11"0"-7403,7 0-4563,-1 0 1,1 0-1,-1 0 1,1 0-1,-1 1 1,1 0-1,-1 0 1,1 0-1,0 0 1,-1 1-1,1-1 1,0 1-1,0 0 1,0 1 0,0-1-1,0 1 1,1-1-1,-1 1 1,1 0-1,0 0 1,0 1-1,0-1 1,0 1-1,0-1 1,-2 6-1,2-4-119,0-1 0,1 1 0,0 0 0,0 0 0,0 0 0,0 0-1,1 0 1,0 0 0,0 0 0,0 1 0,0 9 0,2-14-69,-1 0 0,1 0 0,-1 0 0,1-1 0,-1 1 1,1 0-1,-1 0 0,1-1 0,0 1 0,-1 0 0,1-1 0,0 1 1,0-1-1,0 1 0,-1-1 0,1 1 0,0-1 0,0 0 0,0 1 1,0-1-1,0 0 0,0 0 0,0 1 0,0-1 0,1 0 0,32 3 227,-24-3-181,20 2 31,-10-1-445,0 1 0,0 0 0,-1 1 0,1 1 0,21 8 0,-40-12 363,0 0 0,-1 0 0,1 1 0,0-1 0,-1 0 1,1 0-1,0 0 0,-1 1 0,1-1 0,-1 0 0,1 1 0,0-1 0,-1 0 1,1 1-1,-1-1 0,1 1 0,-1-1 0,1 1 0,-1-1 0,0 1 0,1-1 1,-1 1-1,0 0 0,1-1 0,-1 1 0,0 0 0,0-1 0,1 1 0,-1-1 1,0 1-1,0 0 0,0 0 0,0-1 0,0 2 0,-1-1 72,0 1 0,0-1 0,0 1-1,0-1 1,0 0 0,-1 0 0,1 0 0,0 0-1,-1 0 1,1 0 0,-1 0 0,1 0 0,-3 0-1,-51 18 1699,23-11-1782,0-2 0,-1-1 0,-45 1 0,77-6-26,1 0 1,0 0-1,-1 0 1,1 0-1,0 0 1,-1 0-1,1 0 1,0 0-1,0 0 1,-1-1-1,1 1 1,0 0-1,-1 0 0,1 0 1,0 0-1,0 0 1,-1-1-1,1 1 1,0 0-1,0 0 1,-1 0-1,1-1 1,0 1-1,0 0 0,0 0 1,-1-1-1,1 1 1,0 0-1,0 0 1,0-1-1,0 1 1,0 0-1,0-1 1,0 1-1,0 0 1,-1-1-1,1 1 0,0 0 1,0 0-1,0-1 1,0 1-1,1 0 1,-1-1-1,7-19-2739,16-15-4055,7-2-349,5-6-3364</inkml:trace>
</inkml:ink>
</file>

<file path=ppt/ink/ink1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57.1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8648,'0'0'3518,"12"2"-2247,-6-1-1067,0 0 0,0 0 0,0 1 0,0-1 0,-1 1 0,1 1 0,0-1 0,-1 1 0,0 0 0,1 0 0,-1 0 0,-1 1 0,1 0 0,0 0 0,-1 0 0,0 0 0,5 8 1,127 170 1096,175 212-310,-267-347-1317,3-1 0,1-2 0,2-2 0,2-3 0,95 55 0,-112-75 129,34 17-243,-1 4 1,95 72-1,6 39 374,45 34 1060,-181-161-935,0-1 0,2-2-1,1-1 1,0-2 0,41 14 0,-30-14-663,-2 1 0,0 2-1,-1 3 1,76 53 0,-5 17 1975,-58-41-541,76 66 244,-110-100-911,2-2 1,0 0-1,48 23 0,-61-35-76,0-1 0,1-1 0,-1 0 0,1-1 0,-1 0 0,1-1 0,0 0 0,-1-1 0,1-1 0,0 0 0,0 0 0,24-8 0,41-2-577,-68 11 409,-1 0 0,1 1 0,-1 0 0,1 1 0,-1 0 0,0 0 0,0 0 0,0 2 0,0-1 0,0 1 0,-1 0 0,0 1 1,0 0-1,14 10 0,5 9 315,0 0 1,37 45 0,-22-22 232,-32-37-385,7 9 63,1-1-1,23 16 1,-37-30-161,0-1-1,0 0 1,0-1 0,1 1 0,-1-1 0,1 0-1,-1 0 1,1 0 0,0 0 0,0-1 0,0 0 0,0 0-1,0 0 1,0-1 0,0 1 0,10-2 0,-13 0-42,0 1 1,0-1-1,0 0 1,-1 1-1,1-1 1,0 0-1,0 0 1,-1-1-1,1 1 1,-1 0-1,1 0 1,-1-1-1,0 1 1,1-1-1,-1 1 1,0-1-1,0 0 1,0 1-1,0-1 1,0 0-1,0 0 1,-1 0-1,1 0 1,-1 0-1,1 1 1,0-4-1,1-56-2440,-2 48 1424,-2-52-5359</inkml:trace>
</inkml:ink>
</file>

<file path=ppt/ink/ink1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58.1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59 0 7976,'-5'10'176,"-4"7"-21,-30 63 2717,37-74-2741,1-1 1,0 1-1,0 0 1,1 0 0,-1 0-1,1 0 1,1 0 0,-1-1-1,1 1 1,0 0 0,0 0-1,3 6 1,30 69 430,-21-56-102,18 42 107,413 822 3,-416-838-1305,3-1 1,40 49-1,-60-85 692,1 0 1,1-2-1,0 1 0,0-2 0,1 1 0,1-2 1,0 0-1,0-1 0,1 0 0,0-1 0,21 7 1,-20-10 49,0 0 0,-1 1 1,0 1-1,0 1 0,0 0 0,-1 1 1,-1 1-1,0 0 0,0 1 0,20 20 1,46 63 1004,-4 3 1,67 113 0,-54-77-656,-41-63-217,131 183 132,-132-193-254,3-2-1,56 52 0,-91-97-24,0-1 0,0 0 0,1-1-1,0 0 1,1-2 0,0 0 0,1 0-1,0-2 1,0 0 0,0-1 0,1-1-1,0-1 1,29 3 0,-21-5-110,1 2-1,-1 1 1,0 1-1,0 2 1,-1 0-1,0 2 1,-1 1-1,0 1 1,0 1 0,-1 1-1,-1 1 1,0 1-1,21 20 1,262 282 2869,-93-88-2376,-162-180-435,2-3 1,80 56-1,-117-92 78,1 0 0,-1-2 0,2 0-1,-1-1 1,1-1 0,0 0 0,1-2 0,-1 0 0,1-1 0,0 0 0,0-2 0,22 0-1,-17-2-83,-6-1-171,0 1 1,0 0 0,0 2 0,-1 0 0,1 0-1,0 2 1,-1 0 0,0 1 0,0 1-1,18 8 1,-7 4 634,-1 0-1,-1 1 0,40 39 1,66 80 1626,-41-41-1176,-83-89-778,30 31 185,75 59 0,-102-90-230,0 0 0,0-1 0,1 0 0,-1-1-1,1 0 1,1 0 0,-1-2 0,1 0 0,0 0-1,0-1 1,0 0 0,25 0 0,-34-3 21,1 0 1,-1-1 0,0 1-1,1-1 1,-1 0 0,0-1-1,0 1 1,0-1 0,0 0-1,0 0 1,0 0 0,-1 0-1,1-1 1,-1 1-1,1-1 1,-1 0 0,0 0-1,0 0 1,3-4 0,3-7-18,-1 1 0,0-1 0,12-30 0,-16 33-474,0 1 1,1-1 0,1 1 0,0-1 0,0 2 0,1-1 0,8-9 0,-14 18 293,1-1-1,-1 1 1,1 0 0,0 0-1,-1 0 1,1 0 0,0 0 0,0 0-1,-1 0 1,1 0 0,0 1-1,0-1 1,0 1 0,0 0-1,0-1 1,0 1 0,0 0-1,0 0 1,0 0 0,0 0-1,0 0 1,0 1 0,0-1 0,0 1-1,0-1 1,0 1 0,0 0-1,-1 0 1,1 0 0,0 0-1,0 0 1,-1 0 0,1 0-1,-1 0 1,1 1 0,-1-1-1,1 1 1,1 2 0,6 7-680,0 0 1,-1 1-1,-1 0 1,9 17-1,-12-21 67,32 62-3598</inkml:trace>
</inkml:ink>
</file>

<file path=ppt/ink/ink1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59.0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16720,'0'0'470,"10"14"-294,4 7-152,0 1 1,-1 0-1,-2 1 1,12 31 0,34 118-69,87 231 597,-119-347-682,1-1 1,4-1-1,1-2 1,73 92-1,-91-129-132,0-1 0,1 0-1,1-1 1,0-1 0,0 0 0,1-1-1,1 0 1,0-2 0,0 0 0,1-1-1,0 0 1,0-2 0,1 0 0,0-1-1,23 3 1,6-1 561,55 15 0,-85-17 9,-1 1 1,0 1-1,0 1 0,-1 0 1,0 1-1,22 16 0,-3 4 570,0 1-1,53 61 0,51 82 759,-86-104-1088,12 14-228,205 247 196,-216-270-576,3-3 0,2-3 1,82 58-1,-102-87-96,2-3-1,0-1 0,2-2 1,0-1-1,0-3 1,92 19-1,-101-25-114,-1 1 0,0 2-1,0 1 1,-1 1 0,-1 2-1,42 28 1,-34-16 420,-1 2 0,-1 2 0,-2 1 0,34 42 0,276 371 4006,-36-40-2718,-239-325-1426,3-2 1,142 117 0,-180-170-38,1-1 0,2-2-1,50 23 1,124 41-1423,-133-58 863,-1 3-1,89 53 1,-73-21 734,-3 5-1,102 97 1,-113-92 535,3-4 0,150 97 1,-209-154-654,1 0 0,0-1-1,1-2 1,0-1 0,42 10 0,-54-16-93,0-1 0,1 0 1,-1-1-1,0-1 0,1 0 0,-1-1 0,1 0 0,-1-1 0,0-1 0,0 0 0,0-1 0,18-8 0,42-27-2650,18-7-5909,-47 31-1079</inkml:trace>
</inkml:ink>
</file>

<file path=ppt/ink/ink1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59.9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13645,'0'0'4169,"13"16"-4265,39 53 157,74 130 1,-57-74-34,100 170 185,-128-233-293,2-1-1,77 84 1,-90-117-52,1-1 1,1-1-1,2-1 0,0-2 0,74 36 1,-74-41 238,-2 2 0,0 2-1,-1 1 1,-1 1 0,-2 1 0,0 2 0,46 58 0,-7 8 584,72 132 0,-9-11-52,-98-167-624,2-2-1,54 56 1,-77-90-23,0-1 1,1 0-1,0 0 1,1-1-1,0-1 1,1 0-1,-1-1 1,19 7-1,-21-10 0,0-1-1,0-1 1,0 1-1,1-2 0,-1 1 1,0-2-1,1 1 1,-1-2-1,1 1 0,-1-2 1,21-4-1,-1-4 10,51-23 0,-56 21-233,2 1 0,35-10 0,-53 19 160,1 0-1,-1 0 1,1 1 0,0 1-1,-1 0 1,1 0 0,0 1 0,-1 0-1,1 1 1,10 3 0,-4 1 132,-1 1 0,0 0 0,0 2 0,-1-1 1,-1 2-1,1 0 0,-1 1 0,-1 0 0,20 23 0,14 18 922,42 62-1,-70-88-604,117 166 1703,-70-93-1448,5-3 1,147 153-1,-206-237-633,1 0 0,0-1-1,0-1 1,1 0 0,1-1-1,-1 0 1,2-2 0,-1 1-1,1-2 1,0 0 0,0-1-1,1 0 1,0-2 0,-1 0-1,28 1 1,-3-3-444,2 0-531,70 9-1,-98-7 843,1 1-1,0 1 0,-1 0 1,0 0-1,0 2 0,-1 0 0,26 16 1,-7 1 204,-2 2 0,0 1 0,32 37 0,76 102 1521,0 0-377,-113-138-1066,1-1-1,1-1 1,1-1-1,62 39 1,-78-57-240,0 0 0,0-1 0,1-1 1,0 0-1,0-1 0,25 4 0,-28-7-305,0 0-1,0-1 0,0 0 1,0-1-1,0 0 1,0-1-1,0 0 0,-1 0 1,21-9-1,10-6-2543,-4 0-1122</inkml:trace>
</inkml:ink>
</file>

<file path=ppt/ink/ink1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0.7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14 11915,'8'-2'278,"3"-1"-135,1 0 0,-1 1 0,0 0 0,1 1 0,-1 1 0,1-1 0,-1 2 0,1 0 0,-1 0 1,1 1-1,-1 0 0,0 1 0,0 0 0,15 7 0,5 8 223,0 1 1,-2 1-1,0 1 1,-1 2-1,48 51 1,107 149 489,-138-165-548,-18-23-244,233 278 148,-222-274-213,1-2 1,2-1-1,2-3 1,1-1-1,71 38 0,-6-16 44,-54-28 146,-1 2 1,-1 2 0,56 43-1,-54-27 154,-2 3-1,56 67 0,81 121 458,-113-135-472,177 179-1,-237-265-319,0-2-1,1 1 1,1-2-1,1-1 1,-1 0-1,42 17 1,-50-25-1,1-1 1,-1 0 0,1 0 0,0-1-1,0 0 1,0-1 0,0-1 0,0 0-1,0 0 1,-1-2 0,1 1 0,0-1-1,0-1 1,-1 0 0,12-5 0,80-43-84,-79 38-223,1 0 0,0 1 0,37-11 1,-52 21 263,1 0 1,-1 0-1,0 1 1,1 0-1,-1 0 1,0 1-1,1 1 1,-1 0 0,1 0-1,-1 1 1,0 1-1,19 6 1,-11-1 193,-1 1-1,0 0 1,0 1 0,-1 1 0,0 1 0,20 19 0,83 94 1399,-75-76-988,-4-6-45,106 105 444,-131-135-924,1-1 1,0 0-1,0-1 1,1 0-1,1-2 1,0 0-1,38 13 1,-49-20-26,1 0 1,0 0 0,0-1-1,0 0 1,0-1 0,0 0-1,0 0 1,0 0 0,0-1-1,0-1 1,0 1-1,0-1 1,-1 0 0,1-1-1,-1 0 1,1 0 0,10-8-1,2-3-40,-1 0 0,0-2 0,-2-1 0,24-26 0,-21 20-303,1 2 0,33-28 0,-46 44 151,-1 0 1,1 0 0,-1 1-1,1 0 1,0 0 0,1 1-1,-1 0 1,1 0 0,-1 1-1,1 0 1,0 1 0,13-1-1,-17 2 167,0 0-1,0 1 0,0 0 1,0 0-1,0 0 1,0 0-1,0 1 0,-1 0 1,1 0-1,0 0 0,-1 0 1,1 1-1,-1 0 0,0 0 1,0 0-1,0 0 0,-1 1 1,6 5-1,4 8-28,0 0 1,-2 1-1,13 24 0,-16-27-1296,0 0 1,1-1-1,0 0 0,15 16 0,-5-19-6940</inkml:trace>
</inkml:ink>
</file>

<file path=ppt/ink/ink1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1.5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 2167 10890,'0'0'6385,"-5"9"-4591,-11 29-1292,16-38-499,0 0 1,0 0-1,0 0 1,1 0 0,-1 0-1,0-1 1,0 1 0,0 0-1,1 0 1,-1 0 0,0 0-1,0 0 1,1 0 0,-1 0-1,0 0 1,0 0 0,0 0-1,1 0 1,-1 0 0,0 0-1,0 0 1,1 0 0,-1 0-1,0 0 1,0 0-1,1 0 1,-1 0 0,0 0-1,0 0 1,0 0 0,1 1-1,-1-1 1,0 0 0,0 0-1,0 0 1,0 0 0,1 0-1,-1 1 1,0-1 0,0 0-1,0 0 1,0 0 0,0 1-1,0-1 1,1 0 0,-1 0-1,0 0 1,0 1-1,0-1 1,0 0 0,0 0-1,0 1 1,0-1 0,0 0-1,0 0 1,0 1 0,25-20 222,0 0 0,-1-2 0,32-36 0,-12 12 300,245-246 1218,148-143-1224,-255 258-702,485-455 293,-209 230-2768,-377 332-210,-20 13-1686</inkml:trace>
</inkml:ink>
</file>

<file path=ppt/ink/ink1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2.0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0 209 11499,'20'-58'1523,"-12"32"26,2-1 0,0 1 0,16-28 0,-25 53-1478,-1 0-1,0 0 1,1 0 0,-1 0-1,1 0 1,-1 0 0,1 1-1,0-1 1,-1 0-1,1 0 1,0 0 0,-1 1-1,1-1 1,0 0 0,0 1-1,0-1 1,0 1-1,-1-1 1,1 1 0,0-1-1,0 1 1,0 0 0,0-1-1,2 1 1,-2 1-11,0-1 1,-1 1 0,1 0-1,0-1 1,0 1 0,-1 0-1,1 0 1,-1 0 0,1-1-1,-1 1 1,1 0 0,-1 0-1,1 0 1,-1 0 0,0 0-1,1 0 1,-1 0 0,0 0-1,0 1 1,5 62 1445,-5-60-1384,-14 389 1830,10-314-1811,1 34 217,3-111-331,0 0 1,0 0 0,0 0 0,1 0-1,-1 0 1,0 0 0,1-1 0,-1 1 0,1 0-1,0 0 1,-1 0 0,1-1 0,0 1-1,0 0 1,2 2 0,-2-3-11,0-1 0,0 1 0,0 0 0,0-1 0,0 0 0,0 1 0,-1-1 0,1 1 0,0-1 0,0 0 0,0 0 0,0 0 0,0 1 0,0-1 0,0 0 0,0 0 0,1 0 0,-1-1 0,0 1-1,0 0 1,1-1 0,3-1 52,0 0-1,0 0 0,0-1 0,0 0 1,0 0-1,-1 0 0,0 0 0,1-1 0,5-7 1,77-85 21,-5-4 1,90-143 0,-167 235-627,21-38-2044,-26 44 2023,1 0 1,0 0-1,-1-1 0,1 1 1,-1 0-1,1-1 0,-1 1 1,0 0-1,0 0 0,0-1 1,-1-3-1,-4-1-7093</inkml:trace>
</inkml:ink>
</file>

<file path=ppt/ink/ink1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2.3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16528,'0'0'2562,"16"55"-1121,9-38-320,5-2-288,4-4-576,7-4-129,3 0-769,-1-5-1505,-2 0-1313,-5-2-3652</inkml:trace>
</inkml:ink>
</file>

<file path=ppt/ink/ink1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2.72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15631,'0'0'4997,"2"73"-3588,1-23-416,2 12-64,5 2-417,1 1-288,6 0-160,1-6 0,-2-5 1,1-8-546,-5-9-992,-4-10-513,-7-12-448,-8-14-3941,-14-20-1152</inkml:trace>
</inkml:ink>
</file>

<file path=ppt/ink/ink1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3.0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10 300 11211,'-2'-14'2765,"0"5"-2294,0 0-64,1 0 1,0 0 0,0-1-1,0 1 1,1 0-1,1-1 1,0 1-1,0 0 1,0 0-1,1 0 1,1 0-1,0 0 1,5-13-1,0 11-202,0 1-1,1 0 0,0 0 1,0 1-1,1 0 1,0 0-1,0 1 0,1 0 1,1 1-1,-1 0 0,1 1 1,0 1-1,0 0 0,1 0 1,-1 1-1,1 1 0,0 0 1,0 0-1,0 2 0,1-1 1,-1 2-1,0 0 1,0 0-1,22 5 0,-31-5-201,0 1-1,0 1 1,0-1-1,0 0 1,0 1-1,0 0 0,0 0 1,-1 0-1,1 0 1,-1 1-1,0-1 1,1 1-1,-1 0 1,-1 0-1,1 0 1,4 6-1,-3-3 14,-1 0-1,0 0 1,0 1-1,-1-1 1,0 1 0,0 0-1,-1-1 1,1 1-1,-1 10 1,0 5 211,-2 0 0,0 0 0,-1 1-1,-2-1 1,-7 28 0,6-30 158,0 0 1,2 0-1,0 0 0,1 1 0,2 28 1,0-47-393,0 1 0,1-1 1,-1 1-1,1 0 0,0-1 1,0 1-1,0-1 0,0 0 1,0 1-1,0-1 0,1 0 1,-1 0-1,1 1 0,0-1 1,0 0-1,-1-1 0,1 1 1,4 3-1,0-2 102,0 1 1,0-1-1,0 0 1,0-1-1,1 1 1,-1-1-1,8 1 1,53 6-2447,-13-8-7119,-25-1-7389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21.1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1 12780,'0'0'15871,"-5"13"-14899,-28 88 76,4 1 0,-18 122 0,45-210-1048,0-1 0,2 1 0,0 19 0,0-33 0,0 0 0,0 0 0,0 1 0,0-1 0,0 0 0,0 0 0,0 1 0,0-1 0,0 0 0,0 0 0,0 1 0,0-1 0,1 0 0,-1 0 0,0 1 0,0-1 0,0 0 0,0 0 0,0 0 0,0 1 0,1-1 0,-1 0 0,0 0 0,0 0 0,0 1 0,0-1 0,1 0 0,-1 0 0,0 0 0,0 0 0,1 0 0,-1 0 0,0 1 0,0-1 0,0 0 0,1 0 0,-1 0 0,0 0 0,0 0 0,1 0 0,-1 0 0,0 0 0,12-8 0,4-12 0,-12 9 0,-1 0 0,0 0 0,-1 0 0,0 0 0,0-1 0,-2 1 0,0-16 0,6-44 0,-6 70 0,0 1 0,0-1 0,1 1 0,-1-1 0,0 1 0,0-1 0,1 1 0,-1 0 0,0-1 0,1 1 0,-1 0 0,0-1 0,1 1 0,-1 0 0,1-1 0,-1 1 0,1 0 0,-1 0 0,0-1 0,1 1 0,-1 0 0,1 0 0,-1 0 0,1 0 0,-1 0 0,1 0 0,-1 0 0,1 0 0,-1 0 0,1 0 0,-1 0 0,1 0 0,-1 0 0,1 0 0,-1 0 0,1 0 0,-1 1 0,1-1 0,-1 0 0,1 0 0,-1 0 0,0 1 0,1-1 0,-1 0 0,1 1 0,-1-1 0,31 20 0,-17-10 0,-8-8 0,0 1 0,1-1 0,0 0 0,-1-1 0,1 0 0,0 0 0,0 0 0,0-1 0,0 0 0,0 0 0,0 0 0,0-1 0,-1-1 0,1 1 0,8-3 0,-11 2 0,-1 1 0,1 0 0,0-1 0,-1 0 0,1 0 0,-1 0 0,0 0 0,1 0 0,-1-1 0,0 1 0,-1-1 0,1 0 0,0 0 0,-1 0 0,0 0 0,1 0 0,-1-1 0,0 1 0,-1-1 0,1 1 0,-1-1 0,0 0 0,1 0 0,-2 1 0,1-1 0,0 0 0,0-7 0,-2 11 0,1-1 0,0 1 0,0-1 0,0 1 0,0 0 0,0-1 0,0 1 0,-1-1 0,1 1 0,0-1 0,0 1 0,-1 0 0,1-1 0,0 1 0,0 0 0,-1-1 0,1 1 0,0 0 0,-1 0 0,1-1 0,-1 1 0,1 0 0,0 0 0,-1-1 0,1 1 0,-1 0 0,1 0 0,0 0 0,-1 0 0,1 0 0,-1 0 0,1 0 0,-1 0 0,1 0 0,-1 0 0,1 0 0,-1 0 0,1 0 0,0 0 0,-1 0 0,1 0 0,-1 0 0,1 1 0,-1-1 0,1 0 0,0 0 0,-1 0 0,1 1 0,0-1 0,-1 0 0,0 1 0,-22 14 0,17-9 0,0 0 0,0 1 0,1 0 0,0 0 0,0 0 0,1 0 0,0 1 0,0 0 0,1 0 0,-1 0 0,2 0 0,-1 1 0,2-1 0,-3 17 0,4-24 0,0 0 0,0 0 0,0 0 0,0 0 0,0 0 0,0 0 0,0 0 0,1 0 0,-1 0 0,0 0 0,1 0 0,-1 0 0,0 0 0,1 0 0,-1 0 0,1 0 0,0 0 0,-1-1 0,1 1 0,0 0 0,0 0 0,-1-1 0,1 1 0,0 0 0,0-1 0,0 1 0,0-1 0,0 1 0,0-1 0,1 1 0,2 0 0,0 0 0,-1-1 0,1 0 0,0 0 0,-1 0 0,1 0 0,0-1 0,-1 1 0,6-2 0,4-2 0,1 0 0,-1-1 0,0-1 0,12-7 0,19-17 0,-35 22 0,1 1 0,0 0 0,0 0 0,0 1 0,1 1 0,20-8 0,-31 13 0,0 0 0,1 0 0,-1 0 0,0 0 0,1 0 0,-1 0 0,0 0 0,1 0 0,-1 0 0,0 0 0,1 0 0,-1 0 0,0 0 0,1 0 0,-1 0 0,0 1 0,1-1 0,-1 0 0,0 0 0,0 0 0,1 1 0,-1-1 0,0 0 0,0 0 0,1 1 0,-1-1 0,0 0 0,0 1 0,0-1 0,1 0 0,-1 0 0,0 1 0,0-1 0,0 0 0,0 1 0,0 0 0,2 19 0,-7 21 0,4-38 0,-1 2 0,1 0 0,0 1 0,0-1 0,0 1 0,1-1 0,0 1 0,0 9 0,1-14 0,-1-1 0,0 1 0,0 0 0,1-1 0,-1 1 0,0-1 0,1 1 0,-1-1 0,0 1 0,1-1 0,-1 1 0,1-1 0,-1 0 0,0 1 0,1-1 0,0 1 0,-1-1 0,1 0 0,-1 1 0,1-1 0,-1 0 0,1 0 0,-1 0 0,1 1 0,0-1 0,-1 0 0,2 0 0,1 0 0,0 0 0,0-1 0,0 1 0,0-1 0,0 0 0,-1 0 0,1 0 0,0 0 0,4-2 0,33-19 0,-32 16 0,0 1 0,1 0 0,-1 1 0,1 0 0,0 0 0,1 1 0,-1 0 0,0 0 0,1 1 0,0 1 0,17-2 0,-26 3-49,0 1 0,0-1 0,0 1-1,0-1 1,0 1 0,0 0 0,-1-1 0,1 1 0,0 0 0,0-1 0,-1 1-1,1 0 1,0 0 0,-1 0 0,1 0 0,-1 0 0,1 0 0,-1 0 0,0 0-1,1-1 1,-1 1 0,0 1 0,1-1 0,-1 0 0,0 0 0,0 0 0,0 0-1,0 0 1,0 0 0,0 0 0,-1 1 0,-4 34-4230,-6-17-2650</inkml:trace>
</inkml:ink>
</file>

<file path=ppt/ink/ink1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3.8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0 209 7815,'0'0'15348,"5"9"-14547,71 165 2263,-76-173-3011,1 1 1,-1-1-1,1 1 0,0-1 0,0 1 0,0-1 0,0 0 0,0 1 1,0-1-1,0 0 0,0 0 0,0 1 0,0-1 0,1 0 0,-1 0 1,1 0-1,-1-1 0,0 1 0,1 0 0,0-1 0,-1 1 0,1-1 1,-1 1-1,1-1 0,0 1 0,-1-1 0,1 0 0,0 0 0,-1 0 1,1 0-1,0 0 0,-1 0 0,1-1 0,-1 1 0,1-1 1,0 1-1,2-2 0,1-1 84,-1 1 0,0-1 1,0 0-1,0 0 0,0-1 1,-1 1-1,1-1 0,-1 0 1,0 0-1,0 0 0,2-5 1,5-11 95,-1 0 0,7-26 0,-10 27-15,1 1-1,1 0 1,10-19-1,-12 85 285,-6-44-502,7 54 0,-7-56 0,0-1 0,1 1 0,-1 0 0,0-1 0,1 1 0,-1 0 0,1-1 0,-1 1 0,1 0 0,0-1 0,0 1 0,0-1 0,0 1 0,0-1 0,0 0 0,0 1 0,0-1 0,0 0 0,1 0 0,-1 0 0,1 0 0,-1 0 0,0 0 0,1 0 0,0 0 0,-1-1 0,3 2 0,-2-3 0,0 1 0,-1 0 0,1-1 0,0 1 0,0-1 0,-1 0 0,1 0 0,0 1 0,-1-1 0,1 0 0,-1 0 0,1-1 0,-1 1 0,0 0 0,1 0 0,-1-1 0,0 1 0,2-3 0,19-34 0,-16 28 0,108-226-6401,-98 201-298</inkml:trace>
</inkml:ink>
</file>

<file path=ppt/ink/ink1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4.5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20 419 6694,'0'0'3107,"-3"10"-977,-2 1-1506,3-8-314,0 1 0,1 0-1,-1 0 1,1 0 0,0 0-1,0 1 1,0-1 0,1 0-1,-1 8 1,1-11-180,0 0 0,0 0 0,0-1 0,1 1 0,-1 0 0,0 0 1,0 0-1,0-1 0,0 1 0,1 0 0,-1 0 0,0-1 0,1 1 0,-1 0 0,1-1 0,-1 1 0,1 0 0,-1-1 0,1 1 0,-1-1 0,1 1 0,0-1 0,-1 1 0,1-1 1,0 1-1,-1-1 0,1 0 0,0 1 0,0-1 0,-1 0 0,1 1 0,0-1 0,0 0 0,-1 0 0,1 0 0,0 0 0,0 0 0,0 0 0,-1 0 0,1 0 0,0 0 0,0 0 0,0 0 1,-1-1-1,1 1 0,0 0 0,0-1 0,-1 1 0,1 0 0,0-1 0,-1 1 0,2-2 0,3 0 274,0 0 0,0-1 0,0 0 0,0 0 0,-1 0 0,8-7 0,16-24 481,-1-1-1,-2-1 0,26-51 0,52-123-508,-91 184-253,-3 5-245,5-6 944,-22 56-422,-83 312-185,77-268 123,3 1-1,-3 130 1,16-201-2161,4-9 213,3-10-1342,7-33-8269,-8 19 1094</inkml:trace>
</inkml:ink>
</file>

<file path=ppt/ink/ink1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5.0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51 1 4132,'0'0'15860,"-7"11"-14253,1-3-1293,0 1 0,1 0 1,1 0-1,0 0 0,0 0 0,1 1 0,0 0 0,0 0 0,1-1 1,0 1-1,1 1 0,0 14 0,1-24-266,1 0 0,-1 0 1,0 0-1,1 0 0,-1 0 0,0-1 1,1 1-1,-1 0 0,1 0 1,-1 0-1,1-1 0,0 1 0,-1 0 1,1-1-1,0 1 0,-1-1 0,1 1 1,0-1-1,0 1 0,-1-1 0,1 1 1,0-1-1,0 1 0,0-1 0,0 0 1,0 0-1,0 0 0,0 1 0,-1-1 1,1 0-1,0 0 0,0 0 0,0 0 1,0 0-1,0-1 0,0 1 0,0 0 1,0 0-1,1-1 0,1 0 134,1 0 0,0 0-1,-1 0 1,1 0 0,-1 0 0,0-1-1,1 0 1,5-4 0,3-5-17,-1-2-1,0 1 1,-1-2-1,0 1 1,14-27 0,-29 95-133,4-50 10,-6 44 76,7-48-103,0 0-1,-1 0 1,1 1 0,0-1 0,0 0-1,0 1 1,0-1 0,0 0-1,0 1 1,0-1 0,1 0 0,-1 1-1,0-1 1,1 0 0,-1 0-1,1 1 1,-1-1 0,1 0 0,0 0-1,-1 0 1,1 0 0,0 0 0,0 0-1,0 0 1,0 0 0,0 0-1,0 0 1,1 1 0,6-2 71,0 0 0,1 0 0,-1 0-1,0-1 1,0-1 0,0 1 0,0-1 0,0-1 0,-1 1 0,1-1 0,-1 0 0,13-8 0,-12 6-84,1 1 1,0 0 0,0 1 0,0-1 0,0 2 0,1-1 0,-1 1-1,14 0 1,-23 2 6,0 0 0,1 0 0,-1 0 0,0 0 0,1 0 0,-1 1 0,0-1 0,0 0 0,1 0 0,-1 0 0,0 1 0,0-1 0,1 0 0,-1 1 0,0-1 0,0 0 0,1 0 0,-1 1 0,0-1 0,0 0 0,0 1 0,0-1 0,0 0 0,0 1 0,0-1 0,0 0 0,0 1 0,1-1 0,-1 1 0,0-1 0,-1 0 0,1 1 0,0-1 0,0 0 0,0 1 0,0-1 0,0 0 0,0 1 0,0-1 0,-1 1 0,1-1-3,0 0 0,0 0 0,0 1 0,0-1 0,0 0-1,0 0 1,-1 1 0,1-1 0,0 0 0,0 0 0,0 0 0,-1 1 0,1-1 0,0 0 0,0 0 0,0 0 0,-1 0 0,1 0 0,0 1 0,0-1 0,-1 0 0,1 0 0,0 0 0,0 0 0,-1 0 0,1 0 0,0 0 0,0 0 0,-1 0 0,1 0 0,0 0 0,0 0 0,-1 0 0,1 0 0,0 0 0,0 0 0,-1 0 0,1 0 0,0-1 0,0 1 0,-1 0 0,1 0 0,0 0 0,0 0 0,0 0 0,-1-1 0,1 1-1,0 0 1,0 0 0,0 0 0,0-1 0,-1 1 0,1 0 0,0 0 0,0 0 0,0-1 0,0 1 0,0 0 0,0 0 0,0-1 0,0 1 0,0 0 0,0 0 0,0-1 0,0 1 0,0-1 0,-2-1-10,1 0 0,0 0-1,0 0 1,0 0 0,0 0 0,1 0 0,-1 0-1,1 0 1,-1-1 0,1 1 0,0 0-1,0 0 1,0-1 0,0 1 0,0 0 0,0 0-1,0-1 1,1 1 0,-1 0 0,1 0 0,0 0-1,0 0 1,0 0 0,0 0 0,1-3 0,0 3-62,1-1 0,0 0 0,-1 1 0,1 0-1,0-1 1,0 1 0,0 0 0,0 0 0,0 1 0,1-1 0,-1 1 0,0 0 0,1-1 0,6 0 0,-7 1-419,19-6-5301,-14-4-3098,-7 0-2087</inkml:trace>
</inkml:ink>
</file>

<file path=ppt/ink/ink1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5.4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27 7143,'0'0'17552,"75"-26"-17520,-39 30-384,-3-4-4228,-3 0-11051</inkml:trace>
</inkml:ink>
</file>

<file path=ppt/ink/ink1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6.5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87 220 10442,'0'0'13437,"-9"1"-12941,5 0-465,1-1 0,0 1-1,-1 0 1,1 0 0,0 0 0,0 0-1,0 1 1,0-1 0,0 1-1,0 0 1,0 0 0,0 0 0,1 0-1,-1 0 1,1 0 0,-1 1 0,1 0-1,0-1 1,0 1 0,0 0 0,0 0-1,1 0 1,-1 0 0,1 0 0,0 0-1,0 0 1,0 1 0,-1 5 0,0 0 87,0 0 0,0 0 1,1 0-1,1 0 0,0 17 1,0-25-113,0-1 0,0 1 0,1-1 0,-1 1 1,0-1-1,0 0 0,0 1 0,1-1 0,-1 1 0,0-1 1,1 1-1,-1-1 0,0 0 0,1 1 0,-1-1 1,0 0-1,1 1 0,-1-1 0,1 0 0,-1 1 1,0-1-1,1 0 0,-1 0 0,1 0 0,-1 1 1,1-1-1,-1 0 0,1 0 0,-1 0 0,1 0 1,-1 0-1,1 0 0,-1 0 0,1 0 0,-1 0 0,1 0 1,-1 0-1,1 0 0,-1 0 0,1-1 0,-1 1 1,1 0-1,-1 0 0,1 0 0,-1-1 0,1 1 1,23-14 374,-4-4-50,-1-1-1,0 0 1,-2-1-1,-1-1 1,0-1-1,-1-1 1,-2 0-1,0 0 1,-2-1 0,0-1-1,13-49 1,-18 38 563,-8 29-351,-6 23-512,-3 11-22,1 1 0,1 0 1,2 1-1,1 0 0,1 0 1,1 1-1,0 38 0,4-67-3,1 1-1,-1-1 1,0 1-1,1-1 1,-1 1-1,1-1 1,0 1-1,-1-1 1,1 0-1,0 0 1,0 1-1,0-1 1,0 0-1,0 0 1,0 0-1,0 0 1,0 0-1,0 0 1,0 0-1,1 0 1,-1 0-1,0-1 1,1 1-1,-1 0 1,0-1-1,1 1 1,-1-1-1,1 0 1,-1 1-1,1-1 1,-1 0-1,1 0 1,-1 0-1,1 0 1,-1 0-1,1 0 0,-1 0 1,1-1-1,1 0 1,4 1 30,-1-2 0,1 1 0,0-1 0,-1 0 0,0 0 0,1-1 0,10-6 0,-4 0-27,0-1 0,-1 0 0,0-1 0,-1-1 1,0 0-1,-1 0 0,0-1 0,-1 0 1,0-1-1,7-16 0,-26 91-223,5-43 253,1-1-1,1 1 1,0-1-1,0 30 1,3-46-39,0 0 1,0 0 0,0-1-1,0 1 1,0 0 0,1 0-1,-1-1 1,0 1 0,0 0 0,0 0-1,1-1 1,-1 1 0,0 0-1,1 0 1,-1-1 0,1 1-1,-1 0 1,1-1 0,-1 1-1,1-1 1,-1 1 0,1-1 0,0 1-1,-1-1 1,1 1 0,0-1-1,-1 1 1,1-1 0,0 0-1,1 1 1,27-4 4,-21 0-6,0-1 1,0 0-1,-1 0 0,1 0 0,7-7 0,-3 1 1,0-1 0,-1 0 0,-1-1 0,14-20 0,-20 26 0,0-1 0,0 1 0,-1-1 0,0 0 0,0 0 0,0-1 0,-1 1 0,0-1 0,-1 1 0,1-1 0,-1-8 0,-12 25 0,-1 10 0,8-12 0,0 1 0,1-1 0,0 1 0,0 0 0,1 0 0,0 0 0,0 0 0,1 0 0,0 0 0,0 1 0,2 13 0,-1-21-41,1 0 0,0 1 1,0-1-1,0 0 0,0 0 0,0 0 1,0 0-1,0 0 0,0-1 0,0 1 1,0 0-1,0 0 0,0-1 0,1 1 0,-1-1 1,0 1-1,1-1 0,-1 1 0,0-1 1,1 0-1,-1 0 0,0 1 0,1-1 1,-1 0-1,1 0 0,-1-1 0,0 1 0,1 0 1,-1 0-1,2-1 0,1 1-353,1-1 0,-1 0 0,1 0 0,-1 0 0,1 0 0,-1-1 0,0 1 0,6-4 0,7-14-5425,-5-6-2290</inkml:trace>
</inkml:ink>
</file>

<file path=ppt/ink/ink1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6.8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3844,'0'0'25304</inkml:trace>
</inkml:ink>
</file>

<file path=ppt/ink/ink1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7.5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24 9417,'0'0'13463,"0"11"-12593,-5 302 1559,6-319-2247,0 1 0,0 0 0,1 0 0,-1 0-1,2-1 1,3-7 0,6-13-45,49-190-2919,-62 226 2519,0 1 0,1-1 0,0 1-1,0 0 1,3 12 0,0 2 230,-2-9 48,-1-5-11,0-1 0,1 1 0,0 0 0,1-1 0,0 0 1,0 1-1,1-1 0,1 0 0,0 0 0,0 0 0,6 9 0,-9-18 31,0 0 0,-1 0-1,1 0 1,0 0-1,0 0 1,0 0 0,0 0-1,0-1 1,0 1-1,0 0 1,0-1 0,0 1-1,1-1 1,-1 1 0,0-1-1,0 0 1,0 1-1,0-1 1,1 0 0,-1 0-1,0 0 1,0 0-1,1 0 1,-1 0 0,0 0-1,0 0 1,1 0-1,-1-1 1,0 1 0,0 0-1,0-1 1,1 1-1,-1-1 1,0 0 0,0 1-1,0-1 1,0 0 0,0 1-1,0-1 1,0 0-1,-1 0 1,1 0 0,0 0-1,0 0 1,-1 0-1,1 0 1,0 0 0,0-2-1,3-4 219,0 0 0,0 0-1,0 0 1,-1 0 0,0-1-1,2-9 1,-1-2 136,-1-1 0,0 0 0,-2-1 0,0 1 0,-1 0 0,-1 0 0,-6-32 0,7 52-382,0 0-1,0 1 1,0-1-1,0 0 1,0 0-1,0 0 1,-1 0 0,1 0-1,0 0 1,0 0-1,0 0 1,0 0-1,0 0 1,0 0-1,-1 0 1,1 0-1,0 0 1,0 0-1,0 0 1,0 0-1,0 0 1,-1 0 0,1 0-1,0 0 1,0 0-1,0 0 1,0 0-1,0 0 1,0 0-1,0 0 1,-1 0-1,1 0 1,0-1-1,0 1 1,0 0-1,0 0 1,0 0 0,0 0-1,0 0 1,0 0-1,0 0 1,0 0-1,-1-1 1,1 1-1,0 0 1,0 0-1,0 0 1,0 0-1,0 0 1,0 0 0,0-1-1,0 1 1,0 0-1,0 0 1,-3 19 40,3-17-41,0-1 0,-1 0-1,1 1 1,0-1 0,0 0-1,0 1 1,0-1-1,0 0 1,0 1 0,1-1-1,-1 0 1,0 1 0,1-1-1,-1 0 1,1 0 0,-1 1-1,1-1 1,0 0-1,-1 0 1,1 0 0,0 0-1,0 0 1,0 0 0,0 0-1,0 0 1,0 0 0,0 0-1,0 0 1,0-1-1,1 2 1,1-4 49,-1-1-1,0 1 1,0 0-1,0-1 1,0 1-1,0-1 1,0 0-1,-1 1 1,1-1-1,-1 0 1,0 0-1,0 0 1,0 0-1,0 0 1,0-3-1,3-6-467,1 1-459,4-8-2455,-3 7-2013,-3 5-1680</inkml:trace>
</inkml:ink>
</file>

<file path=ppt/ink/ink1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7.9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87 11050,'0'0'6513,"2"-8"-3374,-2 7-3217,9-51 5356,-9 51-5056,0 0-1,0-1 0,0 1 0,0 0 0,0-1 1,0 1-1,0 0 0,0 0 0,-1-1 0,1 1 1,-1 0-1,1 0 0,-1 0 0,1 0 0,-1-1 0,0 1 1,1 0-1,-2-1 0,1 2-154,0-1-1,-1 1 1,1 0 0,0 0-1,0 0 1,0-1 0,0 1-1,0 0 1,-1 1 0,1-1-1,0 0 1,0 0 0,0 0-1,0 1 1,-1-1 0,1 0-1,0 1 1,0-1 0,0 1-1,0 0 1,0-1-1,0 1 1,0 0 0,0-1-1,-1 3 1,-1 0-57,-1 0-1,1 1 1,-1 0 0,1 0-1,0 0 1,1 0-1,-1 0 1,1 1 0,0-1-1,0 1 1,0-1 0,1 1-1,-1 0 1,0 8-1,-1 6-35,0-1-1,1 30 0,2-47 29,0 0-1,0 0 1,0 0 0,0 0-1,0 0 1,0 0 0,1 0-1,-1 0 1,0 0 0,0 0-1,1 0 1,-1 0-1,1 0 1,-1 0 0,1 0-1,-1 0 1,1 0 0,-1-1-1,1 1 1,0 0-1,0 0 1,-1-1 0,1 1-1,0-1 1,0 1 0,0 0-1,0-1 1,-1 1-1,1-1 1,0 0 0,0 1-1,0-1 1,0 0 0,0 0-1,0 1 1,0-1 0,0 0-1,0 0 1,0 0-1,0 0 1,0 0 0,0-1-1,2 1 1,1-1 28,0 0 0,0 0 1,0 0-1,0-1 0,0 1 0,-1-1 0,1 0 0,-1 0 1,7-5-1,1-1 15,-1-1-1,-1 0 1,0-1-1,0 0 1,0 0 0,-2-1-1,1 0 1,-1-1 0,-1 0-1,6-15 1,-13 30-95,-2 6-623,0 0 0,1 0 0,0-1 0,0 2 0,1-1 0,0 0 0,0 13 0,2-21 505,-1-1 1,1 1 0,-1 0 0,1-1 0,-1 1 0,1-1 0,-1 1 0,1 0 0,0-1 0,-1 1 0,1-1 0,0 0 0,0 1 0,-1-1 0,1 0 0,0 1 0,0-1 0,-1 0 0,1 0 0,0 1 0,0-1 0,0 0 0,0 0 0,-1 0 0,1 0 0,0 0 0,0 0 0,0-1-1,0 1 1,-1 0 0,1 0 0,0 0 0,0-1 0,-1 1 0,1-1 0,0 1 0,0 0 0,0-2 0,33-14-4604,-9-5-706</inkml:trace>
</inkml:ink>
</file>

<file path=ppt/ink/ink1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8.3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78 231 12556,'0'0'5893,"-10"11"-3698,4-4-1961,0 0 93,0-1 1,0 1-1,1 0 1,0 0 0,0 1-1,1-1 1,-1 1-1,2 0 1,-1 1 0,1-1-1,0 0 1,1 1-1,-2 15 1,4-24-310,0 1 0,0 0-1,0 0 1,0-1 0,0 1 0,0 0-1,0-1 1,0 1 0,0 0 0,0-1-1,1 1 1,-1-1 0,0 1 0,0 0-1,1-1 1,-1 1 0,0-1 0,1 1-1,-1-1 1,1 1 0,-1-1 0,1 1-1,-1-1 1,1 1 0,-1-1 0,1 1-1,-1-1 1,1 0 0,0 1 0,-1-1-1,2 0 1,24-3 426,-19 0-296,1-1-1,-1 0 1,1 0 0,10-8 0,-6 0-113,0 0 1,0 0-1,-1-1 0,-1-1 1,0 1-1,-1-2 0,0 1 1,-1-1-1,-1-1 0,-1 1 1,0-1-1,-1 0 0,0-1 1,-1 1-1,-1-1 0,-1 0 1,-1 1-1,0-1 0,-1 0 1,-2-22-1,2 38-40,0 0 0,0 1 1,0-1-1,0 0 0,0 0 0,0 1 0,0-1 0,-1 0 0,1 0 0,0 1 1,0-1-1,0 0 0,-1 1 0,1-1 0,0 0 0,-1 1 0,1-1 1,-1 0-1,1 1 0,-1-1 0,1 1 0,-1-1 0,1 1 0,-1-1 0,1 1 1,-1-1-1,0 1 0,1-1 0,-1 1 0,0 0 0,0-1 0,-1 2-9,1-1-1,-1 0 1,1 1 0,0-1-1,-1 1 1,1 0-1,0-1 1,0 1-1,-1 0 1,1 0-1,0 0 1,0 0-1,0 0 1,-2 2-1,-29 45-87,29-42 125,0 1-1,0-1 1,1 1-1,0 0 1,0 0 0,0 1-1,1-1 1,0 9-1,1-12-17,1 0-1,-1 0 0,1 0 0,0-1 0,0 1 0,0-1 0,1 1 0,-1 0 1,1-1-1,0 0 0,0 0 0,0 1 0,1-1 0,-1 0 0,0-1 0,1 1 0,4 3 1,-1 0-191,0 0 1,0 0-1,0 1 1,-1 0 0,0 0-1,0 0 1,-1 1-1,0-1 1,0 1-1,-1 0 1,4 15 0,-4-8-583,0 0 0,-2 1 0,0-1 0,-1 1-1,-2 26 1,1-38 149,1 4-575,0-2-2518</inkml:trace>
</inkml:ink>
</file>

<file path=ppt/ink/ink1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9.5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109 0 15022,'0'0'6203,"-4"14"-5295,-95 559 6598,97-560-7386,1-9-2,0 0 1,0 1-1,1-1 0,-1 1 0,1-1 0,0 1 1,0-1-1,1 0 0,1 9 0,13-32 576,4-20-288,22-59 0,-29 62-406,3 2 0,29-53 0,-43 86-16,-1-1 1,1 1-1,0 0 1,-1 0 0,1 0-1,0-1 1,0 1-1,0 0 1,0 0 0,0 0-1,0 1 1,0-1-1,0 0 1,0 0 0,0 1-1,0-1 1,0 0-1,3 0 1,-4 1-4,1 0 0,-1 1 0,1-1 0,-1 0 0,1 1 0,-1-1 0,0 0 0,1 1 0,-1-1 0,0 1 0,1-1-1,-1 1 1,0-1 0,0 1 0,1-1 0,-1 1 0,0-1 0,0 1 0,0-1 0,0 1 0,1-1 0,-1 1 0,0-1 0,0 1 0,0-1 0,0 1 0,0-1 0,-1 2 0,1-1 18,1 1-1,-1 0 1,0-1 0,0 1-1,-1-1 1,1 1 0,0-1 0,0 1-1,-1-1 1,1 1 0,-1-1-1,1 1 1,-1-1 0,0 1 0,0-1-1,1 0 1,-1 1 0,0-1-1,0 0 1,0 0 0,0 0 0,-1 0-1,1 0 1,0 0 0,0 0-1,-1 0 1,-1 1 0,3-2 129,2-5-165,0 0 1,1 0-1,-1 0 1,1 0-1,0 1 1,1-1-1,-1 1 0,1 0 1,7-7-1,3-4-24,-12 14-445,0 0 1,1 1-1,-1-1 0,0 1 0,1 0 1,-1 0-1,0 0 0,1 0 1,-1 0-1,0 0 0,1 1 0,-1-1 1,5 2-1,8 0-1970,-7-2 1567,0 0 0,-1-1-1,1 0 1,-1-1 0,1 0 0,13-4-1,6-14 1192,-26 19 4,1-1 0,-1 0 0,0 1 0,0-1 0,0 0 0,0 0 0,-1 0 0,1 0 0,0 0 0,-1 0 0,0 0 0,1 0 0,-1 0 0,0-3 0,-23 7 3221,19 2-3307,0 0 0,1 0 0,0 0 1,0 1-1,0-1 0,1 1 0,-1 0 0,1-1 1,0 1-1,1 0 0,-1 0 0,1 0 0,0 1 0,0-1 1,0 8-1,1-13-196,0 1 1,0-1-1,0 0 0,0 1 1,0-1-1,0 1 1,0-1-1,1 1 0,-1-1 1,0 0-1,0 1 1,0-1-1,1 1 0,-1-1 1,0 0-1,1 1 1,-1-1-1,0 0 0,1 1 1,-1-1-1,0 0 1,1 0-1,-1 1 0,0-1 1,1 0-1,-1 0 1,1 0-1,-1 1 0,1-1 1,-1 0-1,0 0 1,1 0-1,0 0 0,22-1 151,18-15-198,-35 13 5,-1 0-1,0-1 1,0 0-1,-1 0 1,1 0-1,-1-1 1,0 1-1,0-1 1,-1 0 0,1 0-1,-1 0 1,0-1-1,0 1 1,-1-1-1,0 0 1,0 0-1,0 0 1,1-8-1,-18 27-100,12-9 217,0 0 0,0 1 0,1 0 0,-1 0 0,1 0 0,0 0 0,0 0 0,1 0 1,0 0-1,0 0 0,0 1 0,0-1 0,1 0 0,0 1 0,0-1 0,0 0 0,3 11 0,0-5-201,1-1 0,1 0 0,0 0 0,0 0 1,1 0-1,0-1 0,11 13 0,-12-13-12,1-1 0,-1 1 0,0 0 0,-1 0 0,0 0 0,-1 1 0,0 0 0,0-1 0,-1 1 0,1 14 0,-2-20 270,-1-1 0,1 0-1,-1 1 1,0-1 0,-1 1 0,1-1-1,0 0 1,-1 1 0,0-1-1,0 0 1,0 0 0,0 0-1,0 1 1,-1-1 0,1 0 0,-1-1-1,0 1 1,0 0 0,0 0-1,0-1 1,0 1 0,-1-1-1,1 0 1,-1 0 0,0 0-1,1 0 1,-1 0 0,0 0 0,0-1-1,0 1 1,0-1 0,-1 0-1,1 0 1,-6 1 0,8-2-85,0 0 0,1 0 0,-1 0 0,0 1 0,0-1 0,1 0 0,-1-1 0,0 1 0,1 0 0,-1 0 0,0 0 0,0 0-1,1-1 1,-1 1 0,0 0 0,1 0 0,-1-1 0,0 1 0,1-1 0,-1 1 0,1 0 0,-1-1 0,1 1 0,-1-1 0,1 0 0,-1 1 0,1-1 0,-1 1 0,1-1 0,-1 0 0,-4-29 299,5 21-376,0-1-1,1 1 1,1 0 0,3-14-1,5 0-249,1 0 0,1 1-1,0 1 1,19-23-1,-13 18 66,-1 0 0,13-29 0,-24 41 276,-1 1-1,0-1 0,0 0 1,-1-1-1,-1 1 1,-1-1-1,2-28 0,-4 43-44,0-1 0,0 1 0,0-1-1,0 1 1,0 0 0,0-1 0,0 1 0,0-1-1,0 1 1,0 0 0,0-1 0,0 1-1,-1-1 1,1 1 0,0 0 0,0-1-1,0 1 1,-1-1 0,1 1 0,0 0 0,0-1-1,-1 1 1,1 0 0,0 0 0,-1-1-1,1 1 1,0 0 0,-1 0 0,1-1 0,0 1-1,-1 0 1,1 0 0,0 0 0,-1 0-1,1-1 1,-1 1 0,1 0 0,0 0 0,-1 0-1,1 0 1,-1 0 0,1 0 0,-1 0-1,1 0 1,0 0 0,-1 1 0,1-1-1,-1 0 1,0 0 0,0 1 10,0-1-1,-1 1 1,1-1-1,0 1 1,-1 0-1,1 0 1,0 0-1,0 0 1,0 0-1,0 0 1,0 0-1,0 0 1,0 0-1,-1 2 1,-1 1 13,1 1 0,0 0 1,0 1-1,0-1 0,1 0 0,0 0 1,0 1-1,0-1 0,1 1 0,0-1 1,-1 1-1,3 9 0,-2-13-86,1 1 0,-1-1 1,1 1-1,0-1 0,0 1 0,0-1 1,0 0-1,0 1 0,0-1 0,1 0 0,-1 0 1,1 0-1,0 0 0,-1 0 0,1 0 0,0-1 1,0 1-1,0-1 0,0 1 0,0-1 1,1 1-1,-1-1 0,0 0 0,1 0 0,-1-1 1,1 1-1,-1 0 0,6 0 0,3 0-1931,0 0 0,0-1 0,1 0-1,12-2 1,19-8-11280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29.0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 7431,'0'0'21391,"-4"9"-21220,-8 18 306,0 0 1,2 1-1,1 0 0,1 0 1,2 1-1,-5 42 1,11-70-470,0 0-1,0 0 1,0 1 0,0-1 0,0 0 0,1 0 0,-1 1 0,0-1 0,1 0 0,-1 0 0,1 0 0,-1 0-1,1 0 1,0 0 0,-1 0 0,1 0 0,0 0 0,0 0 0,0 0 0,0 0 0,0 0 0,0-1 0,0 1 0,0 0-1,0-1 1,0 1 0,0-1 0,0 1 0,0-1 0,1 1 0,-1-1 0,0 0 0,0 0 0,0 1 0,1-1 0,-1 0-1,0 0 1,0 0 0,1 0 0,-1-1 0,0 1 0,0 0 0,2-1 0,3 0 1,0 0 1,-1-1-1,0 0 0,1 0 1,-1 0-1,0 0 0,0-1 1,7-4-1,1-4-9,-1 0 0,-1-1 0,0 0 0,0-1 0,-1 0 0,-1-1 0,0 0 0,8-19 0,-27 51 0,0 0 0,2 1 0,0 0 0,2 0 0,0 0 0,1 1 0,0 0 0,-1 29 0,6-49 0,-1 1 0,1 0 0,0 0 0,0 0 0,0-1 0,0 1 0,0 0 0,1 0 0,-1 0 0,0-1 0,0 1 0,0 0 0,1 0 0,-1-1 0,0 1 0,1 0 0,-1 0 0,1-1 0,-1 1 0,1 0 0,-1-1 0,1 1 0,-1-1 0,1 1 0,0-1 0,-1 1 0,1-1 0,0 1 0,-1-1 0,1 1 0,0-1 0,1 1 0,0-1 0,1 0 0,-1 0 0,1-1 0,-1 1 0,0 0 0,1-1 0,-1 1 0,0-1 0,0 0 0,1 0 0,2-2 0,52-34 0,-32 16 0,-17 13 0,0 0 0,0 1 0,1 0 0,0 1 0,0 0 0,1 0 0,-1 1 0,1 0 0,11-3 0,-20 8 0,0 0 0,-1 1 0,1-1 0,-1 0 0,1 1 0,-1-1 0,1 1 0,-1-1 0,0 1 0,1-1 0,-1 1 0,0-1 0,1 1 0,-1-1 0,0 1 0,1 0 0,-1-1 0,0 1 0,0-1 0,0 1 0,0 0 0,0-1 0,1 1 0,-1 0 0,0-1 0,0 1 0,-1-1 0,1 1 0,0 0 0,0 0 0,-1 24 0,1-24 0,-11 59 0,12-60 0,-1 1 0,1-1 0,-1 0 0,1 0 0,0 1 0,-1-1 0,1 0 0,-1 0 0,1 0 0,0 0 0,-1 0 0,1 0 0,-1 0 0,1 0 0,0 0 0,-1 0 0,1 0 0,0-1 0,-1 1 0,1 0 0,-1 0 0,1 0 0,-1-1 0,1 1 0,-1 0 0,1-1 0,0 0 0,19-8 0,33-27 0,-39 25 0,2 0 0,-1 1 0,1 1 0,1 0 0,-1 1 0,1 1 0,31-9 0,-48 16 0,1-1 0,0 1 0,-1 0 0,1-1 0,0 1 0,0 0 0,0 0 0,-1 0 0,1 0 0,0 0 0,0 0 0,-1 0 0,1 0 0,0 0 0,0 0 0,0 0 0,-1 0 0,1 1 0,0-1 0,0 0 0,-1 1 0,1-1 0,0 0 0,-1 1 0,1-1 0,0 1 0,-1-1 0,1 1 0,-1-1 0,1 1 0,0-1 0,-1 1 0,0 0 0,1-1 0,-1 1 0,1 0 0,-1 0 0,0-1 0,1 1 0,-1 0 0,0 0 0,0-1 0,0 1 0,0 0 0,1 0 0,-1-1 0,0 1 0,0 0 0,-1 0 0,1 0 0,0 1 0,-19 50 0,6-19 0,18-31-3642,-3-2 883,14 0-5158</inkml:trace>
</inkml:ink>
</file>

<file path=ppt/ink/ink1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0.3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54 11883,'0'-1'221,"0"1"1,0 0-1,0 0 0,0-1 0,0 1 0,1 0 1,-1 0-1,0 0 0,0-1 0,0 1 0,0 0 0,0 0 1,0 0-1,1 0 0,-1-1 0,0 1 0,0 0 1,0 0-1,0 0 0,1 0 0,-1 0 0,0 0 0,0-1 1,0 1-1,1 0 0,-1 0 0,0 0 0,0 0 1,0 0-1,1 0 0,-1 0 0,0 0 0,0 0 0,1 0 1,-1 0-1,0 0 0,0 0 0,0 0 0,1 0 1,-1 0-1,0 0 0,0 0 0,0 1 0,1-1 0,-1 0 1,0 0-1,0 0 0,0 0 0,1 0 0,-1 0 1,0 1-1,0-1 0,5 18 3937,-2 36-4263,-2-42 1417,2 107-692,3-174 2342,-5 42-2898,-1-32 45,0 43-106,0 1-1,0-1 0,0 0 0,0 0 0,0 1 0,-1-1 0,1 0 1,0 1-1,-1-1 0,0 0 0,1 1 0,-1-1 0,0 1 0,0-1 0,0 1 1,0-1-1,0 1 0,-3-3 0,3 45-253,2-39 249,0 1 1,0 0-1,0 0 0,0 0 1,1-1-1,-1 1 0,1-1 0,0 1 1,-1-1-1,1 1 0,0-1 1,1 0-1,-1 0 0,0 0 1,0 0-1,1-1 0,-1 1 0,1 0 1,0-1-1,-1 0 0,1 0 1,0 0-1,0 0 0,0 0 1,0 0-1,0-1 0,0 1 0,0-1 1,0 0-1,0 0 0,0 0 1,0 0-1,0-1 0,0 1 0,0-1 1,5-2-1,1 1 26,-1 0 1,1-1-1,-1-1 1,1 1-1,-1-1 0,-1-1 1,1 0-1,0 0 1,-1 0-1,0-1 0,8-8 1,-9 7-24,0-1 1,0 0-1,-1 0 1,0-1-1,0 0 1,-1 1-1,0-2 1,-1 1-1,0 0 1,0-1-1,-1 1 1,-1-1-1,2-13 1,-4 23-9,0 0 1,0 0-1,0 1 1,0-1-1,1 0 1,-1 0-1,0 1 1,0-1-1,0 1 0,1-1 1,-1 1-1,0-1 1,0 1-1,1 0 1,-1-1-1,0 1 1,1 0-1,-1-1 1,1 1-1,-1 0 0,0 1 1,-9 12 20,1 1 1,1 1-1,1-1 1,0 1-1,0 0 0,2 1 1,0 0-1,1-1 1,-4 35-1,8-50-16,0 0 1,0 0-1,1 0 0,-1 0 0,0-1 1,0 1-1,0 0 0,1 0 0,-1 0 1,1 0-1,-1 0 0,1-1 0,-1 1 1,1 0-1,-1 0 0,1-1 0,-1 1 1,1 0-1,0-1 0,0 1 0,-1 0 1,1-1-1,0 1 0,0-1 0,0 0 1,-1 1-1,1-1 0,1 1 0,35 3-209,-25-5-39,-1-1-1,0 0 0,0 0 0,16-7 0,7-11-7084,-22 8 235</inkml:trace>
</inkml:ink>
</file>

<file path=ppt/ink/ink1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0.6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0 19891,'0'0'7933,"0"13"-7101,-2 88 1182,-1-25-1409,3 1-1,12 83 1,-11-156-883,9 34-1352,1-25-2552,8-8-5807,-8-5 310</inkml:trace>
</inkml:ink>
</file>

<file path=ppt/ink/ink1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1.3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67 10634,'0'0'13122,"10"1"-12097,2 1-993,0 0 519,-1-1 0,0 1-1,1-2 1,-1 0 0,12-1-1,-21 1-480,0 0-1,-1-1 0,1 1 0,0 0 0,0-1 0,-1 1 0,1-1 1,0 0-1,-1 1 0,1-1 0,-1 0 0,1 0 0,-1 0 1,1 0-1,-1 0 0,0 0 0,1 0 0,-1-1 0,0 1 0,0-1 1,0 1-1,0 0 0,0-1 0,0 0 0,0 1 0,-1-1 1,1 1-1,-1-1 0,1 0 0,-1 0 0,1 1 0,-1-1 0,0 0 1,0 0-1,0 1 0,0-1 0,0 0 0,0 0 0,-1 1 0,1-1 1,-1 0-1,1 1 0,-1-3 0,0 3-56,1 0 0,-1 0 0,0 0 0,1 0 0,-1 0 0,0 0 0,1 0 0,-1 0 0,0 0 0,0 1 0,0-1 0,0 0 0,0 0 0,0 1-1,0-1 1,0 1 0,0-1 0,0 1 0,0-1 0,0 1 0,-1 0 0,1-1 0,0 1 0,0 0 0,0 0 0,-1 0 0,1 0 0,0 0 0,0 0 0,0 0 0,-1 1 0,1-1 0,0 0 0,0 1 0,-2 0 0,-1 0-26,0 0 0,0 0 0,1 1 0,-1-1 0,0 1-1,1 0 1,-1 0 0,1 0 0,-5 4 0,0 3 8,1 1 1,1-1-1,0 1 0,0 0 0,1 1 0,0 0 0,0-1 0,2 1 0,-1 1 0,1-1 0,1 0 0,0 1 0,1-1 0,-1 20 0,2-29-34,0 0 1,1-1-1,-1 1 1,0 0-1,0 0 0,1-1 1,-1 1-1,1 0 1,0 0-1,-1-1 1,1 1-1,0-1 1,0 1-1,0-1 1,0 1-1,0-1 0,0 1 1,1-1-1,-1 0 1,0 0-1,1 0 1,-1 1-1,1-1 1,2 1-1,1 0-234,-1 0 0,1-1 0,0 1 0,0-1 0,0 0 0,0-1 0,0 1 0,11-1 0,-4-1-576,1 0 0,-1 0 0,1-1 0,-1-1 0,0 0 0,0-1 0,12-5 0,13-13-7292</inkml:trace>
</inkml:ink>
</file>

<file path=ppt/ink/ink1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1.7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29 12492,'0'0'16538,"9"-1"-15881,-7 0-646,0 0 0,1 1 0,-1-1 1,0 1-1,1 0 0,-1 0 0,0 0 0,1 0 1,-1 0-1,0 0 0,1 1 0,-1-1 0,0 1 1,1 0-1,-1-1 0,0 1 0,0 0 0,0 0 0,0 0 1,0 1-1,0-1 0,0 1 0,0-1 0,0 1 1,-1-1-1,1 1 0,0 0 0,-1 0 0,0 0 1,1 0-1,-1 0 0,0 0 0,0 0 0,0 0 1,0 0-1,0 1 0,-1-1 0,1 0 0,-1 1 1,1 3-1,-2 47 106,-1-45-100,2-1 1,-1 1-1,1 0 1,0 0-1,1 0 0,0 0 1,3 13-1,-3-19-13,0-1 0,0 0 0,0 0-1,0 0 1,0 0 0,0 0 0,0-1 0,0 1 0,0 0-1,1 0 1,-1-1 0,0 1 0,1-1 0,-1 1 0,0-1-1,1 1 1,-1-1 0,1 0 0,-1 0 0,0 0 0,1 0-1,-1 0 1,1 0 0,-1 0 0,0 0 0,1 0 0,-1-1-1,1 1 1,-1-1 0,2 0 0,2 0 14,0 0 0,0-1 0,0 0 0,0 0 0,-1 0 1,9-5-1,-6 1 0,-1-1 0,0 1 0,0-1 0,0 0 0,-1 0 0,0-1 0,-1 0 0,1 1 0,2-11 0,-4 13 40,-1-1-1,0 0 1,-1 1 0,1-1-1,-1 0 1,0 0 0,-1 0 0,1 0-1,-1 0 1,-1 0 0,1 0 0,-1 0-1,0 0 1,-3-9 0,4 14-57,0 0 0,0-1 0,-1 1 0,1 0 0,-1 0 0,1 0 0,-1 0 0,1 0 0,-1 0 1,0 0-1,1 0 0,-1 1 0,0-1 0,0 0 0,0 0 0,0 1 0,0-1 0,0 0 0,0 1 0,0-1 0,0 1 0,0-1 0,0 1 0,0-1 0,0 1 0,0 0 1,0 0-1,0-1 0,-1 1 0,1 0 0,0 0 0,0 0 0,0 0 0,0 1 0,0-1 0,-1 0 0,1 0 0,0 1 0,0-1 0,0 0 0,0 1 0,0-1 0,0 1 0,0 0 1,0-1-1,0 1 0,0 0 0,-1 1 0,1-2-27,0 1 1,0 0 0,0 0-1,0 0 1,0 0-1,1 0 1,-1 0 0,0 0-1,0 1 1,1-1 0,-1 0-1,1 0 1,-1 0-1,1 1 1,-1-1 0,1 0-1,0 1 1,0-1-1,-1 0 1,1 1 0,0-1-1,0 0 1,1 1 0,-1-1-1,0 0 1,0 1-1,1-1 1,-1 0 0,0 0-1,1 1 1,-1-1 0,1 0-1,0 0 1,-1 0-1,1 1 1,0-1 0,0 0-1,0 0 1,0 0-1,0 0 1,1 1 0,3 1-476,0-1 1,0 0-1,-1 0 1,1 0-1,1 0 1,-1-1-1,0 1 1,0-1-1,1-1 1,8 1-1,57-2-10927,-42-3 2839</inkml:trace>
</inkml:ink>
</file>

<file path=ppt/ink/ink1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2.5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73 280 10602,'0'0'11803,"-10"10"-9806,4-5-1764,1-2 39,1 1 0,-1 0 0,1 0-1,0 1 1,0-1 0,0 1-1,1 0 1,-1 0 0,1 0-1,0 0 1,1 1 0,-1-1 0,1 1-1,0 0 1,1-1 0,-3 12-1,4-16-250,0-1-1,0 1 0,1-1 1,-1 1-1,0 0 0,0-1 0,0 1 1,0-1-1,0 1 0,1-1 1,-1 1-1,0-1 0,1 1 1,-1-1-1,0 1 0,1-1 0,-1 0 1,0 1-1,1-1 0,-1 1 1,1-1-1,-1 0 0,1 0 1,-1 1-1,1-1 0,-1 0 0,1 0 1,-1 1-1,1-1 0,0 0 1,24 1 230,22-14-91,-14-5-110,-25 12-414,-1 2 0,1-1 0,1 1 1,-1 0-1,1 1 0,-1 0 0,1 0 1,16-2-1,-24 5 345,-1 0 0,1 1-1,-1-1 1,1 0 0,-1 1 0,1-1-1,-1 1 1,1-1 0,-1 1 0,0-1 0,1 1-1,-1-1 1,0 1 0,1-1 0,-1 1-1,0-1 1,0 1 0,0-1 0,1 1 0,-1 0-1,0-1 1,0 1 0,0-1 0,0 1-1,0 0 1,0-1 0,0 1 0,0-1 0,0 2-1,-1-1-41,1 0-1,0-1 1,0 1-1,0 0 0,0 0 1,0 0-1,0 0 0,0 0 1,0 0-1,1 0 1,-1-1-1,0 1 0,0 0 1,1 0-1,-1 0 1,1 0-1,-1-1 0,1 1 1,-1 0-1,1 0 0,-1-1 1,1 1-1,0 0 1,-1-1-1,1 1 0,0-1 1,-1 1-1,1-1 0,0 1 1,0-1-1,0 1 1,-1-1-1,1 0 0,2 1 1,1-2-96,-1 0 0,1 1 0,-1-2 0,1 1 0,-1 0 0,1-1 0,-1 0 0,0 1 0,0-1 0,0-1 1,0 1-1,0 0 0,0-1 0,-1 1 0,1-1 0,2-3 0,40-56-2918,-37 50 2753,10-17-977,-1 0-1,-2-1 0,-1-1 0,11-35 1,-4-16 1749,-24 89 6394,-2 6-3438,-23 58-1346,21-24-1546,2 0 0,3 1 1,4 62-1,-1-60-510,-1-49-2,-1 0 0,1 0 1,0 0-1,0 0 0,0 1 0,0-1 1,0 0-1,0 0 0,0 0 0,0 0 1,1 1-1,-1-1 0,0 0 0,1 0 1,-1 0-1,1 0 0,-1 0 0,1 0 1,0 0-1,-1 0 0,1 0 0,0 0 1,0 0-1,-1 0 0,1 0 0,0-1 1,2 2-1,-2-3 12,0 1 1,0-1-1,1 1 1,-1-1-1,0 0 1,0 0-1,0 0 0,1 0 1,-1 0-1,0 0 1,0 0-1,-1 0 1,1 0-1,0 0 0,0 0 1,0-1-1,-1 1 1,1 0-1,-1 0 1,1-1-1,-1 1 0,1-3 1,8-15 200,-2-1 0,0 0 1,-1 0-1,-1 0 0,5-40 1,-7 63-131,-1 1 1,1-1-1,0 0 0,0 0 1,1 0-1,-1 0 1,0 0-1,1-1 0,0 0 1,0 0-1,0 0 1,7 3-1,0-2-65,0 0 0,1-1 0,-1 0 0,0-1 0,1-1 0,12 0 0,-21 1 26,0-1-1,0 0 1,1 0-1,-1-1 1,0 1 0,0-1-1,1 0 1,-1 1-1,0-1 1,0-1-1,0 1 1,0 0-1,0-1 1,0 1-1,-1-1 1,1 0-1,0 0 1,-1 0-1,1 0 1,-1-1-1,0 1 1,0-1-1,0 1 1,0-1 0,2-3-1,-4 6-3,0-1 0,0 1 1,0-1-1,0 1 0,0-1 0,0 1 0,0-1 0,0 1 1,0 0-1,0-1 0,0 1 0,0-1 0,0 1 0,0-1 1,0 1-1,0-1 0,0 1 0,-1-1 0,1 1 1,0 0-1,0-1 0,0 1 0,-1-1 0,1 1 0,0 0 1,-1-1-1,1 1 0,0 0 0,-1 0 0,1-1 0,-1 1 1,1 0-1,0 0 0,-1-1 0,0 1 0,-22-4 379,17 4-408,1 0 1,-1 1 0,1 0-1,-1 0 1,1 0-1,-8 3 1,10-3-19,1 0 0,0 1 1,0-1-1,0 1 0,-1-1 0,1 1 0,1 0 1,-1 0-1,0 0 0,0 0 0,1 0 1,-1 0-1,1 0 0,-1 0 0,1 1 0,0-1 1,0 1-1,0-1 0,0 1 0,1-1 0,-1 1 1,1-1-1,-1 1 0,1 0 0,0-1 1,0 1-1,0-1 0,1 1 0,-1 0 0,0-1 1,1 1-1,0-1 0,-1 1 0,1-1 0,0 1 1,1-1-1,-1 0 0,0 1 0,1-1 1,-1 0-1,1 0 0,-1 0 0,1 0 0,0 0 1,0 0-1,0-1 0,0 1 0,0-1 0,0 1 1,1-1-1,-1 0 0,0 0 0,1 0 0,-1 0 1,1 0-1,-1 0 0,4 0 0,6 1-1407,0 1-1,0-2 1,1 0-1,16 0 1,17-1-7856</inkml:trace>
</inkml:ink>
</file>

<file path=ppt/ink/ink1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3.4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1 472 17905,'0'0'105,"0"0"-1,0 1 1,0-1-1,0 0 1,0 1 0,0-1-1,0 1 1,0-1-1,0 0 1,0 1 0,1-1-1,-1 0 1,0 1-1,0-1 1,0 0 0,1 0-1,-1 1 1,0-1 0,0 0-1,1 0 1,-1 1-1,0-1 1,1 0 0,-1 0-1,0 0 1,1 1-1,-1-1 1,0 0 0,1 0-1,-1 0 1,0 0-1,1 0 1,-1 0 0,0 0-1,1 0 1,-1 0 0,0 0-1,1 0 1,-1 0-1,1 0 1,-1 0 0,0 0-1,1 0 1,-1 0-1,0 0 1,1 0 0,-1-1-1,0 1 1,1 0-1,21-11 874,-2-3-226,-1 0 0,0-2 0,-2 0 0,29-33 0,55-81 747,-94 121-1380,63-96 1252,-62 92-1233,-1 0 0,-1-1 0,0 0 0,-1-1 0,0 1 0,2-18-1,-37 298-195,30-215 59,1-33-7,-1 1-1,-1-1 0,-1 0 0,-6 33 1,8-50-29,0-1 0,0 0 0,0 0-1,0 1 1,-1-1 0,1 0 0,0 0 0,0 1 0,0-1 0,0 0 0,0 0 0,0 0 0,-1 1 0,1-1 0,0 0 0,0 0 0,0 0 0,0 0 0,-1 1 0,1-1 0,0 0 0,0 0-1,-1 0 1,1 0 0,0 0 0,0 0 0,-1 0 0,1 1 0,0-1 0,0 0 0,-1 0 0,1 0 0,0 0 0,0 0 0,-1 0 0,1 0 0,0 0 0,0 0 0,-1 0 0,1-1-1,0 1 1,0 0 0,0 0 0,-1 0 0,1 0 0,0 0 0,0 0 0,-1 0 0,1-1 0,0 1 0,0 0 0,0 0 0,0 0 0,-1-1 0,1 1 0,0 0 0,0 0 0,0 0 0,0-1-1,0 1 1,-1 0 0,1 0 0,0-1 0,-9-13-887,-8-25-29,7 19 1242,1-1 0,1 0 0,-7-27 1,17 47-235,0-1 1,0 1 0,0 0-1,1 0 1,-1 1 0,0-1 0,0 0-1,1 1 1,-1-1 0,0 1 0,1 0-1,-1 0 1,3 0 0,1-1 25,76-16 363,-56 10-546,1 1 1,1 1 0,35-1-1,-61 7 66,-1-1 0,1 0-1,-1 1 1,1 0 0,-1-1 0,1 1 0,-1 0-1,0 0 1,0 0 0,1 0 0,-1 0-1,0 0 1,0 0 0,0 0 0,0 0 0,0 0-1,0 1 1,0-1 0,0 0 0,-1 1 0,1-1-1,-1 1 1,1-1 0,-1 1 0,1-1-1,-1 1 1,0-1 0,1 1 0,-1-1 0,0 1-1,0-1 1,-1 3 0,1 67 908,-1-49-336,1-21-508,0-1 0,-1 1 0,1-1-1,0 1 1,0-1 0,0 1 0,0-1 0,0 1 0,0-1-1,0 1 1,0-1 0,0 1 0,0-1 0,1 1 0,-1-1-1,0 1 1,0-1 0,0 1 0,0-1 0,1 1 0,-1-1-1,0 0 1,1 1 0,-1-1 0,0 1 0,1-1 0,-1 0 0,0 1-1,1-1 1,-1 0 0,1 1 0,-1-1 0,0 0 0,1 0-1,-1 0 1,1 1 0,-1-1 0,1 0 0,-1 0 0,1 0-1,-1 0 1,1 0 0,-1 0 0,1 0 0,0 0 0,27-17 607,24-35-661,-46 45-299,24-26-3329,-8 16-5148,-11 10 1209</inkml:trace>
</inkml:ink>
</file>

<file path=ppt/ink/ink1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3.9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64 27 4516,'0'0'21578,"-5"12"-21477,0 0-73,1-1 1,0 1-1,0 0 0,1 0 0,1 0 0,0 1 0,-1 17 0,5 6 31,2 0 0,10 46 0,-7-47-8,-2 1 0,2 47 1,-7-79-50,0 0 1,-1-1-1,1 1 1,-1 0 0,0 0-1,0 0 1,0-1-1,0 1 1,-4 6 0,4-8 46,0-1 1,0 0-1,0 1 1,0-1-1,0 0 1,0 0-1,0 0 1,-1 1-1,1-1 1,0-1-1,-1 1 1,1 0-1,0 0 1,-1 0-1,1-1 1,-1 1-1,1-1 1,-1 1-1,0-1 1,1 1-1,-1-1 1,0 0-1,1 0 1,-1 0-1,-2 0 1,2-1-17,1 1-1,0-1 1,0 0 0,-1 1 0,1-1 0,0 0-1,0 0 1,0 0 0,0 0 0,0 0 0,0 0-1,0 0 1,0 0 0,1 0 0,-1 0-1,0-1 1,1 1 0,-1 0 0,1-1 0,-1 1-1,1 0 1,-1-1 0,1 1 0,0 0 0,0-1-1,0 1 1,0-1 0,0-1 0,0-44 473,0 47-506,2-12-25,0 1-1,1 0 1,0 0 0,0 1-1,1-1 1,1 0-1,0 1 1,0 0-1,9-11 1,11-15-164,32-34 0,-24 32 133,-14 14 84,36-46-25,-52 64 29,1 0 0,-1 1-1,0-1 1,-1 0-1,1 0 1,-1-1-1,0 1 1,-1 0-1,0-1 1,1-11 0,-2 18-31,0 0-1,1 0 1,-1-1 0,0 1 0,0 0 0,0-1 0,0 1 0,0 0 0,0 0-1,-1-1 1,1 1 0,0 0 0,0-1 0,0 1 0,0 0 0,0 0 0,0-1 0,0 1-1,0 0 1,-1 0 0,1-1 0,0 1 0,0 0 0,0 0 0,-1 0 0,1-1 0,0 1-1,0 0 1,-1 0 0,1 0 0,0 0 0,0-1 0,-1 1 0,1 0 0,0 0-1,0 0 1,-1 0 0,1 0 0,0 0 0,-1 0 0,1 0 0,-1 0 0,-15 7 41,-11 18 6,21-16-43,0 0 0,1 1 1,0-1-1,-4 14 0,7-18-20,1-1 0,-1 0 0,1 1 0,0-1-1,1 1 1,-1-1 0,1 1 0,0-1 0,0 1 0,0-1-1,1 1 1,1 8 0,-1-12-128,0 0 0,0 0 0,0 0 0,0 1 0,1-1 1,-1 0-1,0-1 0,0 1 0,1 0 0,-1 0 0,0 0 0,1-1 0,-1 1 0,1-1 0,-1 1 1,1-1-1,-1 0 0,1 1 0,-1-1 0,1 0 0,-1 0 0,1 0 0,-1 0 0,1 0 0,-1-1 1,1 1-1,-1 0 0,1-1 0,1 0 0,3 0-710,0 0 1,1-1-1,-1 0 1,0 0-1,-1-1 0,7-3 1,19-19-5079,-1-6-2183</inkml:trace>
</inkml:ink>
</file>

<file path=ppt/ink/ink1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4.3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60 1 10826,'0'0'13213,"-6"8"-12546,-2 7-388,0-1 1,1 2-1,1-1 1,0 1-1,1 0 0,1 0 1,1 0-1,0 1 0,1-1 1,0 1-1,2 24 1,0-40-270,0 0 1,1 0 0,-1 0 0,0 0 0,1 0 0,-1 0 0,1 0 0,-1 0 0,1-1 0,0 1 0,-1 0 0,1 0 0,0 0-1,-1-1 1,1 1 0,0 0 0,0-1 0,0 1 0,0 0 0,0-1 0,-1 1 0,1-1 0,2 1 0,32 4 375,32-12-2118,-65 6 1453,37-5-2188,-38 5 2446,0 1 1,0 0-1,0 0 0,0 0 1,-1-1-1,1 1 0,0 0 1,0 0-1,0 0 0,0 0 1,0 0-1,0 1 0,0-1 1,0 0-1,0 0 1,0 0-1,-1 1 0,1-1 1,0 1-1,0-1 0,0 1 1,0-1-1,-1 1 0,1-1 1,0 1-1,-1-1 0,1 1 1,0 0-1,-1 0 1,1-1-1,-1 1 0,2 1 1,-2 4 298,0 1 1,-1-1-1,1 0 1,-1 0-1,0 0 1,0 0 0,-1 0-1,0 0 1,0 0-1,-1 0 1,1 0-1,-1-1 1,0 1 0,-1-1-1,1 0 1,-1 0-1,0 0 1,0-1-1,-1 1 1,1-1 0,-1 0-1,0 0 1,0-1-1,0 0 1,-1 1-1,1-2 1,-1 1-1,0-1 1,0 0 0,0 0-1,0 0 1,-6 0-1,10-2-295,1 0 0,0 0 0,-1 0-1,1 0 1,0 0 0,-1 0-1,1-1 1,0 1 0,-1-1 0,1 1-1,0-1 1,0 1 0,0-1 0,-1 0-1,1 1 1,0-1 0,0 0 0,0 0-1,0 0 1,0 0 0,1 0-1,-1 0 1,0 0 0,0 0 0,1 0-1,-1 0 1,0-1 0,1 1 0,-1 0-1,1 0 1,0-1 0,-1 1 0,1 0-1,0 0 1,0-1 0,0 1 0,0 0-1,0-3 1,0 1-456,0-1 0,0 1 0,0-1 0,1 1 0,0 0 0,-1-1 0,1 1 0,0 0 1,1 0-1,-1 0 0,1 0 0,-1 0 0,1 0 0,3-5 0,0 4-1660,1-1 1,0 1-1,-1 0 0,2 0 1,11-6-1,10-1-9628</inkml:trace>
</inkml:ink>
</file>

<file path=ppt/ink/ink1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4.9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102 295 14318,'0'0'9448,"-9"3"-7990,2-2-1297,1 2 1,0-1 0,0 1-1,0 0 1,1 0 0,-1 0-1,1 1 1,0 0-1,-6 5 1,8-6-73,0-1 1,1 1-1,0 0 1,-1 0-1,1 0 0,0 0 1,0 0-1,1 0 0,-1 1 1,0-1-1,1 0 0,0 1 1,0 0-1,0-1 0,1 1 1,-1 0-1,1-1 1,0 1-1,-1 0 0,2-1 1,-1 5-1,1-6-74,0-1-1,0 0 1,-1 0 0,1 0-1,0 1 1,0-1 0,0 0-1,0 0 1,0 0 0,0 0 0,0-1-1,1 1 1,-1 0 0,0 0-1,0-1 1,1 1 0,-1-1-1,0 1 1,1-1 0,-1 1-1,0-1 1,1 0 0,-1 0 0,1 0-1,-1 0 1,1 0 0,-1 0-1,0 0 1,1 0 0,-1 0-1,1-1 1,-1 1 0,0-1-1,2 0 1,3 0 21,1 0-1,-1-1 1,0 0 0,0 0-1,0-1 1,8-3-1,-6-1-133,1 0 0,-1 0 0,0-1-1,0-1 1,-1 1 0,0-1 0,-1 0-1,0 0 1,8-16 0,1-9-2144,16-56 0,-22 62 1284,0 0-1,2 0 1,18-32 0,-28 58 1236,0 0 0,0 0-1,0 0 1,-1 0 0,1 0 0,-1 0 0,0 0 0,0-1 0,1 1 0,-1 0-1,0 0 1,-1 0 0,1 0 0,0-1 0,-1-1 0,-6-2 588,-4 22-690,1 10 505,1 2 0,2-1 1,1 1-1,-5 50 1,5 116 1577,6-163-2555,1-31 306,-1 1 0,0-1 0,0 0-1,0 1 1,1-1 0,-1 1 0,0-1 0,0 1 0,0-1 0,0 1-1,0-1 1,0 1 0,0-1 0,0 1 0,0-1 0,0 0-1,0 1 1,0-1 0,-1 1 0,1-1 0,0 1 0,0-1 0,0 1-1,-1-1 1,1 0 0,0 1 0,0-1 0,-1 0 0,1 1-1,0-1 1,-1 0 0,1 1 0,0-1 0,-1 1 0,-8-18 185,-5-30 354,9 31-470,2 0-1,0-1 1,1 1-1,0-1 1,1 0-1,2-20 1,-1 36-111,1 0 0,-1 0 0,0 0 0,0 0 0,1-1 0,-1 1-1,1 0 1,-1 0 0,1 0 0,-1 0 0,1 0 0,-1 0 0,1 0 0,0 0 0,0 1 0,-1-1 0,1 0 0,0 0 0,0 1 0,0-1-1,0 0 1,0 1 0,0-1 0,0 1 0,0-1 0,0 1 0,0-1 0,0 1 0,1 0 0,-1 0 0,0-1 0,0 1 0,0 0 0,0 0-1,1 0 1,-1 0 0,0 1 0,0-1 0,0 0 0,2 1 0,53 18-2607,-41-13 1682,-5-3-1205,0 0 0,0-1 0,0 0 0,0-1-1,10 1 1,7-2-6315</inkml:trace>
</inkml:ink>
</file>

<file path=ppt/ink/ink1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5.3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179 18 5733,'0'0'21541,"-10"-5"-20628,6 3-820,0 0 0,0 1-1,0-1 1,-1 1 0,1 0 0,0 0 0,-1 0 0,1 0 0,-1 1 0,1 0 0,-1 0 0,1 0 0,-1 0 0,1 1 0,0-1 0,-1 1 0,1 0 0,0 1-1,-1-1 1,1 1 0,-5 2 0,-1 1 131,-27 13 567,36-17-769,-1 0 1,1-1-1,-1 1 0,1 0 0,0 0 0,0 0 0,-1 0 0,1 0 0,0 0 1,0 1-1,0-1 0,0 0 0,0 1 0,1-1 0,-1 0 0,0 1 0,1-1 0,-1 1 1,0 2-1,1-4-22,1 1 1,-1 0-1,1-1 1,-1 1 0,1 0-1,-1-1 1,1 1-1,0-1 1,-1 1 0,1-1-1,0 1 1,-1-1-1,1 0 1,0 1 0,0-1-1,0 0 1,-1 0 0,1 1-1,0-1 1,0 0-1,0 0 1,-1 0 0,1 0-1,1 0 1,28 2-133,-24-1 14,31 0-1089,-26-2 816,1 1 0,-1 1 0,0-1 0,1 2 0,-1 0-1,0 0 1,0 1 0,0 0 0,0 1 0,11 5 0,-21-8 477,1 0 1,-1 0 0,0 1 0,0-1 0,0 0 0,0 0 0,0 1 0,0-1-1,-1 1 1,1-1 0,0 1 0,-1-1 0,1 1 0,-1-1 0,1 1-1,-1-1 1,0 1 0,1 0 0,-1-1 0,0 1 0,0 0 0,0-1 0,-1 1-1,1-1 1,0 1 0,-1 0 0,1-1 0,-1 1 0,1-1 0,-1 1-1,0-1 1,1 1 0,-1-1 0,0 0 0,0 1 0,-1 0 0,-2 5 270,-1-1-1,0-1 1,1 1 0,-2-1 0,1 0 0,-10 8 0,9-9-278,0 0 0,1 0 1,-1-1-1,-1 0 0,1 0 0,0 0 1,-1-1-1,1 0 0,-1 0 1,0 0-1,0-1 0,0 0 1,-12 0-1,18-2-145,1 1 0,-1 0 0,1-1 1,-1 1-1,0-1 0,1 1 0,-1-1 0,1 1 0,-1-1 0,1 1 1,-1-1-1,1 1 0,0-1 0,-1 1 0,1-1 0,0 0 0,-1 1 1,1-1-1,0 0 0,0 1 0,0-1 0,-1 0 0,1 1 1,0-1-1,0 0 0,0 1 0,0-1 0,0 0 0,0 1 0,1-1 1,-1 0-1,0 1 0,0-1 0,1-1 0,7-25-4809,8 8-1408,3-1-2291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29.4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149 228 20724,'0'0'11466,"-11"0"-10921,6-1-544,1 1 1,0 0-1,-1 0 0,1 0 0,-1 0 1,1 1-1,0 0 0,-1 0 1,1 0-1,0 0 0,0 1 0,0-1 1,0 1-1,0 0 0,0 0 0,0 1 1,0-1-1,1 1 0,0 0 1,-1 0-1,1 0 0,0 0 0,0 1 1,-3 5-1,1-4-1,1 1 0,1-1 0,-1 1 0,1 0 0,0 0 0,0 0 0,1 1 0,-1-1 0,1 1 0,1-1 0,0 1 0,-1 0 0,1 10 0,2-16 0,-1 0 0,0-1 0,1 1 0,-1 0 0,1-1 0,-1 1 0,1 0 0,0-1 0,-1 1 0,1-1 0,-1 1 0,1-1 0,0 1 0,0-1 0,-1 1 0,1-1 0,0 0 0,0 1 0,-1-1 0,1 0 0,0 0 0,0 0 0,0 1 0,0-1 0,-1 0 0,1 0 0,0 0 0,0-1 0,0 1 0,0 0 0,1 0 0,29-7 0,-18 2 0,-1-2 0,0 0 0,0 0 0,-1-1 0,0 0 0,0-1 0,16-18 0,61-77 0,-65 73 0,-2 0 0,-1-2 0,29-64 0,-87 178 0,25-58 0,1 1 0,1 1 0,1 0 0,1 0 0,2 1 0,-9 49 0,16-71-35,-1-1 1,1 1-1,0 0 1,1-1-1,-1 1 1,0 0-1,1-1 1,0 1-1,0 0 1,0-1-1,0 1 0,1-1 1,-1 0-1,1 1 1,0-1-1,0 0 1,0 0-1,0 0 1,1 0-1,-1-1 1,1 1-1,3 2 1,-2-2-313,0-1 1,0 0 0,0 0 0,1 0 0,-1 0-1,0-1 1,1 0 0,-1 0 0,1 0 0,-1 0-1,8-1 1,17 1-11457</inkml:trace>
</inkml:ink>
</file>

<file path=ppt/ink/ink1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5.6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 0 16976,'0'0'4837,"-3"9"-2851,-4 16-1224,1 0 0,1 0 0,1 0 0,0 29 0,3 116 3729,1-99-3824,0-70-667,0 0 0,0-1 0,0 1 0,0-1 0,0 1 0,0-1 0,0 1 0,1-1 0,-1 1 0,0 0 0,0-1 0,0 1 0,1-1 0,-1 1 0,0-1 0,0 1 0,1-1 0,-1 1 0,0-1 0,1 0 0,-1 1 0,1-1 0,-1 1 0,1-1 0,-1 0 0,0 1 0,1-1 0,-1 0 0,1 0 0,0 1 0,-1-1 0,1 0 0,-1 0 0,1 0 0,-1 0 0,1 0 0,-1 0 0,1 0 0,0 0 0,-1 0 0,1 0 0,-1 0 0,1 0 0,-1 0 0,1 0 0,-1 0 0,1 0 0,-1-1 0,1 1 0,-1 0 0,1 0 0,-1-1 0,1 1 0,-1 0 0,1-1 0,-1 1 0,1-1 0,0 0 0,29-22 0,-11-2 0,-2 1 0,0-2 0,-2 0 0,-1-1 0,20-52 0,4-7 0,-32 78-4662,-7 16-4059,-9 8-670</inkml:trace>
</inkml:ink>
</file>

<file path=ppt/ink/ink1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7.1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6 140 16944,'0'0'3812,"-1"10"-54,-3 32-950,4-41-2726,0 1 0,0 0 0,1 0 0,-1 0 0,1-1 0,-1 1 0,1 0 0,0 0 0,0-1 0,-1 1 0,1-1 0,0 1 0,1-1 0,-1 1 0,0-1 0,0 1 0,1-1 0,-1 0 0,1 0 0,-1 0 0,1 0 0,-1 0 0,1 0 0,-1 0 0,1 0 0,0-1 0,0 1 0,-1-1 0,1 1 0,0-1 0,0 0 0,3 1 0,3 0-308,-1-1 0,0 1 1,0-1-1,0-1 0,0 1 1,11-3-1,-13 1-239,0 0-1,0-1 1,-1 0-1,1 0 1,-1 0 0,0 0-1,0-1 1,0 1-1,0-1 1,0 0-1,-1 0 1,0-1 0,0 1-1,0-1 1,2-5-1,3-5-844,0 0-1,-1 0 0,6-25 1,-12 40 1643,-1-1 0,1 0 0,-1 0-1,0 1 1,1-1 0,-1 0 0,0 0 0,0 0 0,1 0 0,-1 1 0,0-1-1,0 0 1,0 0 0,0 0 0,0 0 0,0 0 0,0 0 0,-1 1 0,1-1-1,0 0 1,0 0 0,-1 0 0,1 0 0,-1-1 0,-15 13 2715,-16 30-1745,30-37-1161,-1 0 0,1 0-1,0 0 1,1 0 0,-1 1-1,1-1 1,-1 0 0,1 1-1,1-1 1,-1 1 0,1-1-1,-1 6 1,2-8-126,-1-1 0,1 0 0,-1 1 1,1-1-1,0 0 0,-1 1 0,1-1 0,0 0 0,0 0 1,0 0-1,0 1 0,0-1 0,0 0 0,0 0 0,0-1 0,1 1 1,-1 0-1,0 0 0,1-1 0,-1 1 0,0 0 0,1-1 1,-1 1-1,0-1 0,1 0 0,-1 1 0,1-1 0,-1 0 0,1 0 1,-1 0-1,1 0 0,-1 0 0,1 0 0,-1-1 0,1 1 1,-1 0-1,2-1 0,4-1-25,-1 0 0,1 0 0,-1 0 0,0-1 0,0 0 0,0 0-1,0 0 1,0-1 0,0 0 0,-1 0 0,0 0 0,6-7 0,2-2-75,0-2 0,-1 1 0,12-19 0,-28 38 152,-40 60 1208,39-57-1177,1 0 0,-1 0 0,2 0 0,-1 1-1,1-1 1,1 1 0,-1 0 0,2-1 0,-2 12 0,3-19-99,1 0 0,-1-1 0,0 1 0,1-1 0,-1 1 0,1 0 0,-1-1 0,1 1 0,-1-1 0,1 1 0,-1-1 0,1 1 0,0-1 0,-1 0 0,1 1 0,0-1 0,-1 0 0,1 1 0,0-1 0,-1 0 0,1 0 0,0 0 0,0 0 0,-1 0 0,1 0 0,0 0 0,-1 0 0,1 0 0,0 0 0,0 0 0,-1 0 0,1 0 0,0 0 0,0-1 0,-1 1 0,1 0 0,0-1 0,-1 1 0,2-1 0,31-13 0,-10-2 0,-2-2 0,0-1 0,22-26 0,35-30 0,-76 73 0,0 1 0,-1-1 0,1 1 0,0 0 0,0 0 0,0-1 0,0 2 0,0-1 0,0 0 0,0 0 0,4 0 0,-6 1 0,1 0 0,0 0 0,-1 0 0,1 1 0,0-1 0,-1 0 0,1 1 0,-1-1 0,1 0 0,-1 1 0,1-1 0,-1 0 0,1 1 0,-1-1 0,1 1 0,-1-1 0,1 1 0,-1-1 0,0 1 0,1 0 0,-1-1 0,0 1 0,0-1 0,1 1 0,-1 0 0,0-1 0,0 1 0,0 0 0,0-1 0,0 1 0,0 0 0,0-1 0,0 1 0,0 0 0,0-1 0,0 1 0,0 0 0,0 0 0,-1 10 0,0 0 0,-1 0 0,0 0 0,-7 20 0,5-20 0,1 0 0,0 0 0,1 1 0,-2 21 0,4-33 0,0 1 0,1 0 0,-1 0 0,0 0 0,0-1 0,0 1 0,1 0 0,-1 0 0,0 0 0,1-1 0,-1 1 0,1 0 0,-1-1 0,0 1 0,1 0 0,0-1 0,-1 1 0,1-1 0,-1 1 0,1 0 0,0-1 0,-1 0 0,1 1 0,0-1 0,0 1 0,-1-1 0,1 0 0,0 0 0,0 1 0,0-1 0,-1 0 0,1 0 0,0 0 0,0 0 0,0 0 0,0 0 0,-1 0 0,1 0 0,0 0 0,0 0 0,0 0 0,-1-1 0,1 1 0,0 0 0,1-1 0,0 0 0,0 1 0,1-1 0,-1 0 0,0 0 0,0 0 0,0 0 0,0 0 0,0 0 0,0 0 0,0-1 0,0 1 0,0-1 0,-1 0 0,1 1 0,2-5 0,0-3 0,-1 0 0,-1-1 0,0 1 0,0-1 0,-1 1 0,0-17 0,0 15 0,0 0 0,0 0 0,1 0 0,3-13 0,34 35 0,-38 4 0,-1-1 0,1 0 0,-2 0 0,-4 26 0,-1 24 0,9-61 0,1-1 0,-1 0 0,1 1 0,-1-1 0,1 0 0,0 0 0,-1-1 0,1 1 0,0-1 0,7 1 0,-10-1 0,1-1 0,-1 0 0,0 0 0,0 0 0,0 1 0,0-1 0,0 0 0,1-1 0,-1 1 0,0 0 0,0 0 0,0 0 0,0-1 0,0 1 0,0-1 0,1 1 0,-1-1 0,0 1 0,0-1 0,-1 1 0,1-1 0,0 0 0,0 0 0,0 1 0,1-2 0,0-1 0,0 0 0,-1 0 0,1 0 0,0 0 0,-1-1 0,0 1 0,1 0 0,0-7 0,1-9 0,0-1 0,-1-28 0,-1 31 0,1-43 0,-2 60 0,0 0 0,0-1 0,-1 1 0,1 0 0,0 0 0,0 0 0,0-1 0,0 1 0,-1 0 0,1 0 0,0 0 0,0 0 0,0 0 0,-1-1 0,1 1 0,0 0 0,0 0 0,0 0 0,-1 0 0,1 0 0,0 0 0,0 0 0,-1 0 0,1 0 0,0 0 0,0 0 0,-1 0 0,1 0 0,0 0 0,0 0 0,0 0 0,-1 0 0,1 0 0,0 0 0,0 0 0,-1 0 0,1 0 0,0 1 0,0-1 0,0 0 0,-1 0 0,1 0 0,0 0 0,0 0 0,0 1 0,0-1 0,-1 0 0,1 0 0,0 0 0,0 1 0,0-1 0,0 0 0,0 0 0,0 0 0,-1 1 0,-8 13 0,8-13 0,1 1 0,0-1 0,-1 0 0,1 1 0,0-1 0,0 1 0,0-1 0,0 1 0,0-1 0,0 1 0,0-1 0,1 1 0,-1-1 0,0 0 0,1 1 0,-1-1 0,1 1 0,0-1 0,-1 0 0,1 0 0,0 1 0,0-1 0,0 0 0,0 0 0,0 0 0,0 0 0,0 0 0,0 0 0,3 1 0,0 0 0,1-1 0,0 0 0,-1 0 0,1-1 0,0 1 0,0-1 0,8-1 0,-2 1 0,-5-1 0,-1-1 0,1 0 0,-1 0 0,1 0 0,-1-1 0,0 1 0,0-1 0,0-1 0,-1 1 0,1-1 0,-1 0 0,0 0 0,0 0 0,0 0 0,0-1 0,-1 1 0,0-1 0,0 0 0,0 0 0,0-1 0,-1 1 0,0 0 0,0-1 0,2-9 0,-5 15 0,1-1 0,0 1 0,0 0 0,0-1 0,-1 1 0,1 0 0,0 0 0,0-1 0,-1 1 0,1 0 0,0 0 0,-1-1 0,1 1 0,0 0 0,-1 0 0,1 0 0,0 0 0,-1-1 0,1 1 0,0 0 0,-1 0 0,1 0 0,-1 0 0,1 0 0,0 0 0,-1 0 0,1 0 0,0 0 0,-1 0 0,1 0 0,-1 0 0,1 0 0,0 1 0,-1-1 0,1 0 0,0 0 0,-1 0 0,1 0 0,0 1 0,-1-1 0,1 0 0,0 0 0,0 1 0,-1-1 0,-17 11 0,12-6 0,1 0 0,-1 0 0,1 1 0,0 0 0,1 0 0,-1 0 0,1 1 0,0-1 0,1 1 0,0 0 0,0 0 0,0 0 0,1 1 0,0-1 0,1 1 0,-1-1 0,1 1 0,1-1 0,-1 1 0,2 0 0,0 9 0,0-14-9,0 0 0,0-1 0,0 1 0,1-1 0,-1 1 0,1-1 0,-1 0 0,1 0 0,0 1 0,0-1 0,0 0 0,0-1 0,1 1 0,-1 0-1,0-1 1,1 1 0,-1-1 0,1 0 0,-1 1 0,1-1 0,0-1 0,-1 1 0,1 0 0,0-1 0,5 1 0,-6 0-66,1-1-1,0 1 0,0-1 1,0 0-1,-1 0 1,1 0-1,0-1 1,0 1-1,0-1 1,-1 1-1,1-1 0,0 0 1,-1 0-1,1 0 1,-1 0-1,1-1 1,-1 1-1,1-1 1,-1 1-1,0-1 0,0 0 1,0 0-1,0 0 1,0 0-1,3-4 1,3-15-5344,-1-3-3427</inkml:trace>
</inkml:ink>
</file>

<file path=ppt/ink/ink1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7.5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13 20115,'7'-10'4708,"-2"8"-672,-2 2-2466,-3 14-1186,0 13 193,0 8-1,0 6-223,0 4-257,0 5-64,0-1-737,0-2-2242,0-2-3651,0-6-5349</inkml:trace>
  <inkml:trace contextRef="#ctx0" brushRef="#br0" timeOffset="1">1 650 18225,'0'0'11019</inkml:trace>
</inkml:ink>
</file>

<file path=ppt/ink/ink1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8.6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1 784 18706,'0'0'4548,"51"-67"-3779,-2 6-97,17-16 1,11-10-577,7-7-32,0 1-224,-6 11-417,-14 12-319,-15 13 63,-16 15 32,-13 14-512,-14 12-993,-6 8-289,-6 6-1377,-15 2-7558</inkml:trace>
</inkml:ink>
</file>

<file path=ppt/ink/ink1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9.0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190 1 13325,'0'0'9993,"-2"10"-9480,-37 139 1325,-90 223 1,126-366-1753,2-1 2,-2 0-11,1 1-1,-1-1 1,2 1 0,-1 0-1,0-1 1,1 1-1,0 0 1,1 0-1,-1 0 1,1 0 0,0 0-1,1 7 1,0-12-78,0 0 1,-1 0 0,1-1-1,0 1 1,0 0-1,-1-1 1,1 1-1,0 0 1,0-1 0,0 1-1,0-1 1,0 0-1,0 1 1,0-1 0,0 0-1,0 1 1,0-1-1,0 0 1,0 0-1,0 0 1,0 0 0,0 0-1,0 0 1,0 0-1,0 0 1,2-1 0,28-6 11,-4-5-577,0-1 0,-2-2 1,35-24-1,11-7-1479,76-51-3326,-58 29-143</inkml:trace>
</inkml:ink>
</file>

<file path=ppt/ink/ink1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1.0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182 0 14510,'0'0'3859,"-12"9"-2380,0 0-1306,1 1-1,0 0 0,0 0 1,1 1-1,1 0 1,0 1-1,1 0 1,0 1-1,-12 25 0,6-4 517,3 1 0,-15 70 0,22-83-227,2 0 0,0 1 0,1-1 0,1 1 0,1-1 0,4 23 0,-5-42-439,1 0 0,-1 0 0,1 0 0,0 0 0,0 0 0,0 0 0,0 0 0,0-1 0,1 1 0,-1 0 0,1-1 0,0 1 0,-1-1 0,1 0 0,0 1 0,1-1 0,-1 0 0,0 0 0,1 0 0,-1-1 0,1 1 0,-1-1 0,1 1 0,0-1 0,-1 0 0,1 0 0,0 0 0,0 0 0,0 0 0,0-1 0,0 0 0,0 1 0,0-1 0,6-1 0,-1 0-6,-1 0 1,0 0-1,1-1 0,-1-1 0,0 1 1,0-1-1,0 0 0,0-1 0,-1 1 1,1-1-1,-1-1 0,0 1 0,6-7 1,-4 4 48,0-1 0,0 0 0,-1-1 0,0 0 0,-1 0 0,0 0 0,0-1 0,-1 0 0,0 0 0,0-1 0,-2 1 1,1-1-1,-1 0 0,-1 0 0,3-21 0,-5 31-36,0 0 1,0 0-1,0 0 1,1 0-1,-1 0 1,-1 0-1,1 0 1,0 0-1,0 0 1,0 0-1,-1 0 1,1 0-1,0 0 1,-1 0-1,1 0 1,-1 0-1,1 0 0,-1 0 1,1 0-1,-1 0 1,0 1-1,1-1 1,-1 0-1,0 1 1,0-1-1,0 0 1,1 1-1,-1-1 1,0 1-1,0-1 1,0 1-1,0-1 1,0 1-1,0 0 1,0 0-1,0-1 1,0 1-1,0 0 1,0 0-1,0 0 1,0 0-1,0 0 1,0 0-1,0 0 1,-2 1-1,0 0-9,0-1 0,0 1-1,1 0 1,-1 1 0,0-1 0,0 0-1,1 1 1,-1 0 0,1-1 0,-1 1-1,1 0 1,0 0 0,-1 1 0,-1 2-1,-1 2-1,0 1 0,1 0 0,0-1 0,0 2 0,1-1 0,0 0 0,0 0-1,1 1 1,0 0 0,1-1 0,0 1 0,0 15 0,1-24-20,0 1 0,1-1 0,-1 0 0,0 1 0,0-1 1,1 0-1,-1 1 0,0-1 0,1 0 0,-1 1 0,0-1 0,1 0 0,-1 0 0,1 1 0,-1-1 0,0 0 1,1 0-1,-1 0 0,1 0 0,-1 0 0,1 1 0,-1-1 0,0 0 0,1 0 0,-1 0 0,1 0 1,-1 0-1,1 0 0,-1-1 0,1 1 0,-1 0 0,1 0 0,-1 0 0,0 0 0,1 0 0,-1-1 0,1 1 1,-1 0-1,0 0 0,1-1 0,-1 1 0,0 0 0,1 0 0,-1-1 0,0 1 0,1 0 0,-1-1 1,0 1-1,1-1 0,20-15 89,36-51 124,-41 46-213,1 1 0,1 1 0,25-21 0,-42 38-8,1 1 0,0 0 0,-1 0-1,1-1 1,0 1 0,-1 0 0,1 0 0,0 1 0,0-1 0,0 0 0,0 0 0,0 1-1,0 0 1,0-1 0,0 1 0,0 0 0,0 0 0,0 0 0,0 0 0,2 0 0,-2 1 2,0 0 0,-1 0-1,1 0 1,0 0 0,-1 0 0,1 0 0,-1 1 0,0-1 0,1 0 0,-1 1 0,0-1 0,0 1 0,0-1 0,0 1 0,0 0 0,0-1 0,1 4 0,2 9-27,0 0 0,0 1-1,-2 0 1,2 22 0,-1-16-22,-2-8-226,-1-10-37,0 1 1,0 0-1,1 0 1,-1-1-1,1 1 1,0-1-1,0 1 0,0 0 1,0-1-1,1 0 1,-1 1-1,1-1 1,0 0-1,4 5 1,-6-8 116,1 0 1,-1 1 0,1-1 0,-1 0-1,1 0 1,0 0 0,-1 0-1,1 0 1,-1 0 0,1 0 0,0 0-1,-1 0 1,1 0 0,-1 0 0,1-1-1,-1 1 1,1 0 0,0 0 0,-1 0-1,1-1 1,-1 1 0,1 0 0,-1-1-1,1 1 1,-1-1 0,0 1 0,1 0-1,-1-1 1,1 1 0,-1-1 0,0 1-1,1-1 1,-1 1 0,0-1 0,0 1-1,1-1 1,-1 1 0,0-1-1,0-1 1,11-25-6728</inkml:trace>
</inkml:ink>
</file>

<file path=ppt/ink/ink1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1.5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106 0 9737,'0'0'8579,"-7"15"-5328,-12 25-1913,2 2 0,2 0-1,2 1 1,-15 83 0,26-114-1249,0 4-7,1 1 0,0-1 1,1 1-1,3 28 0,-3-42-77,1 1-1,-1-1 1,1 0-1,0 0 1,0 0-1,0 0 1,1 0 0,-1 0-1,1-1 1,-1 1-1,1 0 1,0-1-1,0 1 1,0-1-1,0 0 1,1 1 0,-1-1-1,1 0 1,-1 0-1,1-1 1,0 1-1,-1 0 1,1-1 0,0 0-1,0 0 1,0 0-1,0 0 1,0 0-1,0 0 1,1-1-1,2 1 1,1-1 13,0 0 0,0 0 0,0 0 0,0-1 0,0 0 0,-1 0 0,1-1 0,0 0 0,-1 0 0,1-1 0,-1 1 0,8-6 0,-11 6 25,1 0-1,-1 0 1,0-1-1,0 0 1,0 0-1,0 0 1,-1 0-1,1 0 1,-1 0-1,1-1 1,-1 1-1,0-1 1,-1 1-1,1-1 1,-1 0-1,1 0 1,-1 0-1,0 0 1,-1 0-1,1 0 1,-1 0-1,1-5 1,-1 8-27,0 0 0,0 0 0,0 0 0,-1-1 0,1 1 0,0 0 0,0 0 0,-1 0 0,1 0 0,-1 0 0,1 0 0,-1 0 0,1 0 0,-1 0 0,1 0 0,-1 0 0,0 0 0,0 1 0,1-1 0,-1 0 0,0 0 0,0 1 0,0-1 0,0 0 0,-2 0 0,0 0 42,1 0-1,-1 0 1,0 0 0,0 1-1,0 0 1,0-1 0,0 1-1,0 0 1,0 0-1,-3 1 1,1-1 2,1 1-1,-1 0 1,1 0-1,0 0 1,-1 0 0,1 1-1,0 0 1,0-1-1,0 2 1,0-1 0,0 0-1,0 1 1,-6 5-1,10-7-58,-1-1 0,0 1 0,1-1 1,-1 1-1,1-1 0,-1 1 0,1 0 0,0-1 0,-1 1 0,1-1 0,-1 1 0,1 0 0,0-1 0,0 1 0,-1 0 0,1 0 1,0-1-1,0 1 0,0 0 0,0-1 0,0 1 0,0 0 0,0 0 0,0-1 0,0 1 0,0 0 0,0 0 0,1-1 0,-1 1 0,0 0 1,0-1-1,1 2 0,0-2 4,1 1 0,-1-1 1,1 1-1,-1-1 0,0 0 0,1 0 1,-1 1-1,1-1 0,-1 0 1,1 0-1,-1-1 0,0 1 0,1 0 1,2-1-1,52-19 126,7-26-144,-49 34-387,1 1 0,1 0 0,20-10 1,-35 20 373,0 1 0,0 0 0,-1 0 1,1-1-1,0 1 0,0 0 0,0 0 1,0 0-1,0 0 0,0 0 0,0 0 1,-1 0-1,1 0 0,0 1 0,0-1 1,0 0-1,0 0 0,0 1 0,-1-1 1,1 1-1,0-1 0,0 0 0,-1 1 0,1 0 1,0-1-1,-1 1 0,1-1 0,0 1 1,-1 0-1,1-1 0,-1 1 0,1 0 1,-1 0-1,1-1 0,-1 1 0,0 0 1,1 0-1,-1 0 0,0 0 0,0 0 1,0-1-1,1 1 0,-1 0 0,0 0 1,0 0-1,0 0 0,-1 1 0,5 61-658,-3-39-492,0-13 248,4 29-1966,5-20-3491,0-18-117</inkml:trace>
</inkml:ink>
</file>

<file path=ppt/ink/ink1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1.8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73 15695,'0'0'13228,"68"31"-13132,-37-49-288,5-7-1794,0-4-2210,-1-3-224</inkml:trace>
</inkml:ink>
</file>

<file path=ppt/ink/ink1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2.5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1 176 17681,'0'0'9107,"5"9"-8498,11 20-417,19 53 0,-24-54-170,0 0 1,2-2-1,0 1 1,26 34-1,-39-60-21,0 0 0,0-1-1,1 1 1,-1 0 0,0-1-1,1 1 1,-1 0 0,1-1 0,-1 1-1,1-1 1,-1 1 0,1-1 0,-1 1-1,1-1 1,0 1 0,-1-1 0,1 1-1,0-1 1,-1 0 0,1 1 0,0-1-1,-1 0 1,1 0 0,0 1 0,0-1-1,-1 0 1,1 0 0,0 0 0,0 0-1,-1 0 1,1 0 0,0 0-1,0 0 1,-1 0 0,1-1 0,0 1-1,0 0 1,-1 0 0,1-1 0,0 1-1,-1 0 1,1-1 0,0 1 0,-1-1-1,1 1 1,-1-1 0,1 1 0,-1-1-1,1 1 1,-1-1 0,1 0 0,-1 1-1,1-1 1,-1 1 0,0-1 0,1 0-1,-1 0 1,0 1 0,0-1-1,0 0 1,1 0 0,-1 1 0,0-1-1,0 0 1,0 0 0,0 0 0,7-53-126,-6 38-194,-1 0-1,-1 1 1,0-1 0,-1 1-1,-1-1 1,0 1-1,-1 0 1,0 0 0,-2 1-1,0-1 1,-12-21-1,18 36 326,0-1 0,0 1 0,0-1-1,0 1 1,-1-1 0,1 1-1,0-1 1,0 1 0,-1 0 0,1-1-1,0 1 1,0-1 0,-1 1-1,1 0 1,-1-1 0,1 1 0,0 0-1,-1-1 1,1 1 0,-1 0-1,1 0 1,-1-1 0,1 1 0,-1 0-1,1 0 1,-1 0 0,1 0-1,-1 0 1,1 0 0,-1 0 0,1 0-1,-1 0 1,1 0 0,-1 0-1,0 0 1,-3 19 362,9 29 345,-2-40-606,1-1 1,0 0-1,0 0 0,0 0 1,1 0-1,0-1 1,0 0-1,1 0 0,0 0 1,0-1-1,0 0 1,1 0-1,-1 0 0,1-1 1,0 0-1,1 0 0,-1-1 1,1 0-1,-1 0 1,1-1-1,0 0 0,0 0 1,0-1-1,0 0 0,10 0 1,-16-1-28,0-1 1,1 0-1,-1 0 1,0 0-1,0 0 0,1-1 1,-1 1-1,0-1 1,0 1-1,0-1 1,-1 1-1,1-1 0,0 0 1,-1 0-1,1 0 1,-1 0-1,1 0 1,-1-1-1,0 1 0,0 0 1,0 0-1,0-1 1,-1 1-1,1-1 1,0 1-1,-1-1 0,0 1 1,0-1-1,0-2 1,2-14 668,-1 0 0,-2-31 0,0 42-706,-1-9-43,0 0 0,-2 0 0,0 0 0,-1 0 0,0 1 0,-2 0 0,0 0 0,0 1 0,-2-1 0,0 2 0,0-1 0,-15-15 0,24 31-34,0-1 0,0 0 0,0 0 0,0 1 0,0-1 0,0 0 0,0 0 0,0 1 0,0-1 0,0 0 0,0 0 0,0 1 0,0-1 0,0 0 0,0 0 0,-1 0 0,1 1 0,0-1 0,0 0 0,0 0 0,0 0 0,-1 1 0,1-1 0,0 0 0,0 0 0,0 0 0,-1 0 0,1 0 0,0 0 0,0 1 0,-1-1 0,1 0 0,0 0 0,0 0 0,-1 0 0,1 0 0,0 0 0,0 0 0,-1 0 0,1 0 0,0 0 0,0 0 0,-1 0 0,1 0 0,0 0 0,0 0 0,0 0 0,-1-1 0,1 1 0,0 0 0,0 0 0,-1 0 0,9 24-3833,17 6-9143,-11-15-1014</inkml:trace>
</inkml:ink>
</file>

<file path=ppt/ink/ink1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2.9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79 15118,'0'0'13656,"-8"4"-12999,8-4-654,-2 0 15,-1 1 1,1 0 0,0 0 0,-1 0-1,1 1 1,0-1 0,0 0 0,0 1-1,0-1 1,0 1 0,0 0 0,0 0-1,0 0 1,1 0 0,-1 0 0,1 0-1,0 0 1,-1 0 0,1 1 0,0-1-1,0 0 1,0 1 0,1-1 0,-1 1-1,1-1 1,-1 1 0,1-1 0,0 1-1,0-1 1,0 1 0,0 0 0,0-1-1,1 1 1,-1-1 0,2 4-1,-1-4-8,-1-1 0,1 0 0,0 1 0,0-1 0,0 0 0,-1 0 0,1 0 0,0 0 0,1 0 0,-1 0 0,0 0 0,0 0 0,0 0 0,1 0 0,-1-1 0,0 1 0,1-1-1,-1 1 1,0-1 0,1 1 0,-1-1 0,1 0 0,-1 1 0,1-1 0,-1 0 0,1 0 0,-1 0 0,1 0 0,-1-1 0,1 1 0,-1 0 0,1 0 0,-1-1 0,0 1-1,1-1 1,1-1 0,1 1 40,1-1-1,-1 0 1,1 0 0,-1-1-1,0 1 1,0-1-1,0 0 1,-1 0-1,1-1 1,3-3-1,-2 0-67,0 0 0,0 0 0,-1-1 0,0 0 0,0 0 0,-1 0 0,0 0 0,0-1 0,-1 1 0,0-1 0,-1 0 0,0 1 0,0-1 0,-1 0 0,0-10 0,-12 50-1103,10-20 810,0-1 0,1 1-1,0-1 1,1 18 0,1-26-12,-1 0 0,0 1-1,1-1 1,-1 0 0,1 1-1,0-1 1,0 0 0,0 0 0,0 0-1,0 0 1,3 3 0,-3-4-196,0 0-1,0 0 1,0 0 0,1 0 0,-1 0 0,1 0-1,-1 0 1,0 0 0,1-1 0,-1 1 0,1-1-1,0 1 1,-1-1 0,1 1 0,-1-1 0,1 0 0,0 0-1,2 0 1,18 0-7643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0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151 165 6086,'0'0'11408,"1"-9"-8691,1-3-1429,0 1 0,-1-1 1,-1 1-1,-1-16 0,1 25-1089,0 0 1,0 1 0,-1-1-1,1 1 1,0-1 0,-1 1-1,1-1 1,-1 1 0,0-1-1,1 1 1,-1 0 0,0-1-1,0 1 1,0 0-1,0 0 1,0-1 0,0 1-1,0 0 1,-3-2 0,3 3-161,-1 0-1,0-1 1,0 1 0,0 0 0,0 0 0,0 0 0,0 1 0,0-1 0,0 0 0,1 1-1,-1-1 1,0 1 0,0 0 0,0-1 0,1 1 0,-1 0 0,0 0 0,1 0 0,-1 0-1,1 1 1,-1-1 0,-1 2 0,-5 5-18,-1 0-1,1 0 1,0 1-1,0 0 0,1 1 1,1 0-1,-1 0 1,2 0-1,-1 1 1,1 0-1,1 0 1,0 0-1,1 0 1,0 1-1,0 0 1,2-1-1,-2 19 1,3-29-18,0 0 1,1 0 0,-1 1 0,0-1 0,1 0 0,-1 0 0,1 0 0,-1 0 0,1 0 0,-1 0 0,1 0 0,0 0 0,0 0 0,-1 0 0,1 0 0,0 0 0,0 0 0,0 0 0,0-1 0,0 1 0,0 0 0,0-1 0,0 1-1,0-1 1,0 1 0,1-1 0,-1 1 0,0-1 0,0 0 0,0 0 0,1 1 0,-1-1 0,0 0 0,0 0 0,1 0 0,-1-1 0,0 1 0,0 0 0,0 0 0,1-1 0,-1 1 0,1-1 0,5 0 55,0-1 1,-1 0-1,1 0 1,0-1 0,-1 0-1,11-6 1,4-6-18,-2 0 1,0-1-1,0-1 1,29-36-1,-39 41-36,0 0 0,0 0 0,-2-1 0,1 0 0,-1 0 0,-1-1 0,-1 0 0,0 0 0,5-22 0,-34 107-6,19-61 0,1 1 0,-1 0 0,2 0 0,-1 0 0,2 0 0,-1 1 0,2-1 0,-1 1 0,2-1 0,0 18 0,1-27 0,-1-1 0,1 0 0,-1 0 0,1 0 0,0 0 0,0 0 0,0 0 0,0 0 0,0 0 0,0 0 0,0 0 0,0 0 0,0-1 0,0 1 0,0 0 0,0-1 0,1 1 0,-1-1 0,0 1 0,0-1 0,1 0 0,-1 1 0,0-1 0,1 0 0,-1 0 0,0 0 0,1 0 0,-1 0 0,0 0 0,0-1 0,1 1 0,-1 0 0,3-1 0,2 0 0,1-1 0,-1 0 0,1 0 0,-1 0 0,9-4 0,-2-3 0,0 0 0,-1 0 0,0-1 0,-1 0 0,0-1 0,0-1 0,-1 0 0,11-18 0,-17 29 0,-5 11 0,-4 14 0,5-22 0,-16 67 0,15-67 0,1 0 0,0 0 0,-1 0 0,1 0 0,0 0 0,0 0 0,0 0 0,0 0 0,0 0 0,0 0 0,1 0 0,-1 0 0,0 0 0,1 0 0,0 0 0,0 0 0,-1-1 0,1 1 0,0 0 0,1 0 0,-1-1 0,0 1 0,0 0 0,1-1 0,-1 1 0,1-1 0,-1 0 0,1 0 0,2 2 0,4-1 0,0-1 0,0-1 0,0 1 0,0-1 0,1 0 0,-1-1 0,0 0 0,0 0 0,0-1 0,0 0 0,0 0 0,-1-1 0,1 0 0,-1 0 0,1-1 0,-1 0 0,0 0 0,10-9 0,-6 5 0,0 0 0,-1-1 0,0 0 0,-1-1 0,1 0 0,-2 0 0,0-1 0,0 0 0,-1-1 0,10-20 0,-39 85 0,19-44 0,-1 0 0,2 0 0,-1 1 0,1-1 0,1 1 0,0 0 0,0 0 0,1 14 0,0-23-39,1 0 1,-1 0-1,0-1 0,1 1 1,-1 0-1,1 0 0,-1-1 1,1 1-1,-1 0 0,1 0 1,-1-1-1,1 1 0,0 0 1,-1-1-1,1 1 0,0-1 1,-1 1-1,1-1 0,0 1 1,0-1-1,0 0 0,-1 1 1,1-1-1,0 0 0,0 0 1,0 0-1,0 1 0,0-1 1,0 0-1,-1 0 0,1 0 1,0 0-1,0-1 0,0 1 1,0 0-1,1-1 0,0 1-232,-1 0-1,1 0 0,-1-1 0,0 1 0,1-1 1,-1 0-1,1 1 0,-1-1 0,0 0 1,0 0-1,1 0 0,-1 0 0,0 0 0,0 0 1,0 0-1,0 0 0,0 0 0,0 0 1,0-1-1,-1 1 0,2-2 0,2-21-10511</inkml:trace>
</inkml:ink>
</file>

<file path=ppt/ink/ink1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3.3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61 323 10826,'0'0'6460,"-8"10"-4469,2-3-1690,1 0 0,0 0 1,0 0-1,0 0 0,1 1 0,0 0 1,1 0-1,0 0 0,0 0 0,1 0 1,0 1-1,0-1 0,-1 14 0,3-20-215,0 5 141,0 0 1,0 0-1,0 0 0,1-1 0,2 15 0,-2-20-208,-1 0 0,1 0 0,-1 0 0,1 0 0,-1 0 0,1 0 0,0 0 0,-1 0 0,1 0 0,0 0 0,0 0 0,0 0 0,0-1 0,0 1-1,0 0 1,0 0 0,0-1 0,0 1 0,0-1 0,0 1 0,0-1 0,0 0 0,1 1 0,-1-1 0,0 0 0,0 0 0,0 0 0,1 0 0,-1 0 0,0 0-1,0 0 1,0 0 0,1 0 0,-1 0 0,0-1 0,0 1 0,0-1 0,0 1 0,0-1 0,0 1 0,1-1 0,0-1 0,3-1 53,0 0 1,-1 0-1,1 0 1,-1-1-1,0 0 1,0 0-1,-1 0 0,1 0 1,-1-1-1,0 0 1,0 1-1,0-1 1,2-7-1,26-71 248,-22 52-153,-1 0-1,-2 0 1,3-54-1,-8 71-60,-1 0 0,0 1 0,-1-1 0,0 0 0,-1 1 0,-1-1 0,0 1 0,-1-1 0,0 1 0,-1 1 0,-7-14 0,11 25-98,0-1-1,1 0 0,-1 1 1,0-1-1,0 1 1,0-1-1,0 1 1,-1 0-1,1-1 1,0 1-1,-1 0 1,1 0-1,-1 0 0,1 0 1,-1 0-1,1 0 1,-1 0-1,1 0 1,-1 1-1,0-1 1,0 1-1,1-1 0,-3 1 1,2 0-5,0 1-1,1-1 1,-1 1 0,0 0 0,1-1-1,-1 1 1,0 0 0,1 0-1,-1 0 1,1 0 0,0 1 0,-1-1-1,1 0 1,0 0 0,0 1 0,-1-1-1,1 1 1,-1 1 0,-3 7 44,0 0 0,0 0 0,1 1 0,0-1 0,1 1 1,-3 11-1,5-19-44,1 0 0,-1 0 0,1 0 0,-1 0 0,1 0 0,0 0 0,0 1 0,0-1 0,1 0 0,-1 0 0,1 0 0,-1 0 0,1 0 0,0 0 0,0 0 0,1 0 0,-1 0 0,1-1 0,-1 1 0,1 0 0,0-1 0,3 5 0,2-2-245,0-1 0,0 0-1,1 0 1,-1 0 0,1 0 0,0-1-1,13 3 1,-2 0-359,0 1 0,0 1 0,28 16 0,-39-19 63,0 0 1,-1 1 0,0 0 0,0 0-1,7 9 1,10 22-6193,-16-19-4758</inkml:trace>
</inkml:ink>
</file>

<file path=ppt/ink/ink1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4.1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147 163 10474,'0'-10'3817,"1"2"-3020,3-48 3309,-3 52-3737,-1 1-1,0-1 1,0 1-1,0 0 1,-1-1-1,1 1 1,-1-1-1,0 1 1,1 0-1,-2 0 1,1-1 0,0 1-1,-3-4 1,3 6-299,-1 0 1,1 0 0,0 1-1,-1-1 1,1 0 0,-1 1-1,1-1 1,0 1 0,-1 0 0,1-1-1,-1 1 1,0 0 0,1 0-1,-1 0 1,1 0 0,-1 0-1,1 0 1,-1 0 0,1 1-1,-1-1 1,1 1 0,-1-1-1,1 1 1,-1-1 0,1 1-1,0 0 1,-1 0 0,1 0-1,0-1 1,0 1 0,-1 0 0,1 1-1,0-1 1,0 0 0,0 0-1,0 0 1,0 2 0,-36 50 143,37-52-205,-10 17 196,1 1 0,-13 37 0,19-47-60,1-1-1,0 1 1,0 0 0,1 0-1,0 0 1,1 0-1,-1-1 1,2 1-1,1 11 1,-1-18-127,-1 0 0,1 0 0,0 0 0,0 0 0,0-1 0,0 1 0,0 0 0,0-1 0,1 1 0,-1-1 0,0 1 0,1-1 1,0 0-1,-1 1 0,1-1 0,-1 0 0,1 0 0,0 0 0,0 0 0,0-1 0,0 1 0,0 0 0,-1-1 0,1 1 0,0-1 0,0 0 0,0 1 0,0-1 0,0 0 1,0-1-1,0 1 0,0 0 0,3-1 0,1 1 5,0-1 1,0 0-1,0-1 1,-1 1-1,1-1 1,0 0-1,-1 0 1,1-1-1,9-6 1,-5 1 92,-1-1 1,0 0 0,0 0-1,-1-1 1,0 0 0,-1 0 0,0-1-1,-1 0 1,0-1 0,-1 1-1,0-1 1,-1 0 0,0 0 0,-1-1-1,0 1 1,-1-1 0,0 1-1,-1-1 1,-1 0 0,0 1 0,-2-17-1,2 27-92,-1 0-1,1 0 1,-1 0-1,0 1 1,0-1-1,0 0 1,0 0-1,0 1 1,0-1-1,0 0 1,-1 1-1,1-1 1,0 1-1,-1 0 1,1-1-1,-1 1 1,0 0-1,1 0 1,-1 0-1,0 0 1,0 0-1,0 0 1,1 1-1,-1-1 1,-3 0-1,-24-3-1802,3 5-6865,20 1 1443</inkml:trace>
</inkml:ink>
</file>

<file path=ppt/ink/ink1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5.7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66 229 14318,'-1'-13'3224,"1"-2"-2060,1 9-733,-1 1 0,0 0 0,0-1 0,-1 1-1,1-1 1,-1 1 0,-1 0 0,1-1 0,-1 1 0,-3-8 0,5 14-373,0-1 1,0 0-1,0 0 0,0 1 0,0-1 1,0 0-1,0 0 0,-1 0 0,1 1 1,0-1-1,0 0 0,0 0 0,0 1 0,0-1 1,0 0-1,-1 0 0,1 0 0,0 0 1,0 1-1,0-1 0,-1 0 0,1 0 1,0 0-1,0 0 0,0 0 0,-1 1 1,1-1-1,0 0 0,0 0 0,-1 0 0,1 0 1,0 0-1,0 0 0,-1 0 0,1 0 1,0 0-1,0 0 0,-1 0 0,1 0 1,0 0-1,0 0 0,-1 0 0,1-1 0,0 1 1,0 0-1,-1 0 0,1 0 0,0 0 1,0 0-1,0 0 0,-1-1 0,1 1 1,0 0-1,0 0 0,0 0 0,0 0 1,-1-1-1,1 1 0,0 0 0,0-1 0,-4 24 239,0 43 202,3 0-1,3 0 1,15 96 0,-12-130-251,1-1 0,2 0-1,2 0 1,0 0 0,2-2 0,2 1 0,0-2 0,2 1 0,23 30 0,2-12-318,-67-88-4040,-52-45-2320,-23-28 3993,99 112 2522,0-1 1,0 1 0,0-1 0,0 1 0,0-1-1,1 0 1,-1 1 0,1-1 0,0 0-1,-1 0 1,1 0 0,1 0 0,-1 0-1,0 0 1,1-1 0,0 1 0,-1 0-1,2-6 1,0 6-36,1 0 1,-1 0-1,1 0 0,0 0 0,0 0 0,1 1 0,-1-1 1,0 1-1,1-1 0,-1 1 0,1 0 0,0 0 0,0 0 1,0 0-1,0 0 0,6-2 0,54-33 841,-48 27-1973,-1 0 0,-1-1 1,1-1-1,10-13 0,-16 16 209,-1 0-1,-1 0 0,0-1 0,0 1 0,0-1 0,-2 0 0,6-14 0,-7 13 490,0 0-1,-1 0 1,0 0-1,1-19 1,-2-3 1684,-6-52 1,3 69-137,0 0-1,-2 0 1,0 0-1,-1 1 1,-8-19-1,13 35-1116,0-1 1,0 0-1,0 0 0,0 1 0,0-1 0,0 0 1,-1 0-1,1 0 0,0 0 0,0 1 0,0-1 1,0 0-1,-1 0 0,1 0 0,0 0 0,0 1 1,0-1-1,-1 0 0,1 0 0,0 0 0,0 0 1,0 0-1,-1 0 0,1 0 0,0 0 1,0 0-1,-1 0 0,1 0 0,0 0 0,0 0 1,-1 0-1,1 0 0,0 0 0,0 0 0,-1 0 1,1 0-1,0 0 0,0 0 0,0 0 0,-1 0 1,1-1-1,0 1 0,0 0 0,0 0 1,-1 0-1,1 0 0,0 0 0,0-1 0,0 1 1,0 0-1,-1 0 0,1 0 0,0-1 0,0 1 1,0 0-1,-3 21 555,3 33 1174,3 1 0,17 105 0,-2-82-611,43 118 0,-44-153-1154,2-1 0,2 0 0,1-2 1,32 44-1,-64-115 3054,-16-29-2196,-5-4-661,-74-164 102,104 224-323,-1 1 0,1-1 1,0 0-1,0 0 0,0 1 0,1-1 1,-1 0-1,1-5 0,0 8 8,0 0 0,0 0-1,1 0 1,-1 0 0,1 0 0,-1 0-1,1 0 1,-1 0 0,1 0 0,-1 0-1,1 0 1,0 0 0,0 0 0,-1 1-1,1-1 1,0 0 0,0 1 0,0-1-1,0 0 1,0 1 0,0-1 0,0 1-1,0-1 1,0 1 0,0 0 0,0-1-1,0 1 1,0 0 0,0 0 0,2 0-1,20-3-106,0-1 0,-1 0 0,0-2 0,0 0 0,0-2 0,-1 0 0,22-13 0,-38 18 121,1 1 0,0 0 1,-1 0-1,1 0 1,0 1-1,0 0 1,0 0-1,0 0 0,1 1 1,7 0-1,-8 1-4,0-1-1,0 0 0,0-1 1,0 1-1,0-1 0,0 0 1,0-1-1,-1 1 0,1-1 1,0-1-1,-1 1 0,9-5 1,14-16-87,0-2 1,-2 0 0,31-38-1,-31 33-279,1 1 0,45-37-1,-70 65 354,-1-1 1,0 1-1,1 0 0,-1 0 0,1 0 0,-1 0 0,1 0 0,0 0 0,-1 1 0,1-1 0,0 0 1,-1 1-1,1-1 0,0 1 0,0 0 0,0 0 0,0-1 0,-1 1 0,1 0 0,0 1 0,3-1 0,-3 2 26,1-1 0,-1 1 0,1 0-1,-1 0 1,0 0 0,0 0 0,0 0-1,0 1 1,0-1 0,3 5 0,-5-6-1,1 0 0,0-1 1,0 1-1,0 0 1,0 0-1,0-1 0,0 1 1,1-1-1,-1 1 0,0-1 1,0 1-1,0-1 0,0 0 1,1 1-1,-1-1 0,0 0 1,0 0-1,1 0 1,-1 0-1,0 0 0,0 0 1,0 0-1,1-1 0,-1 1 1,0 0-1,0-1 0,0 1 1,2-2-1,34-17 241,-32 16-213,10-7-244,1 2 1,0 0-1,0 0 0,1 2 1,0 0-1,0 1 0,0 0 1,0 1-1,1 2 0,0-1 1,0 2-1,-1 1 0,21 1 1,-33 0 213,1 1 0,-1 0 1,1 0-1,-1 0 1,0 1-1,0-1 1,0 1-1,-1 0 0,1 1 1,-1-1-1,1 1 1,-1 0-1,0 0 1,0 0-1,-1 1 1,0-1-1,4 7 0,8 13 188,-2 1-1,13 31 0,-16-33-136,2 2 233,-2 2 0,0-1 0,-2 2 0,-1-1-1,4 33 1,-10-49-196,0 1-1,0 0 0,-1-1 0,0 1 0,-1-1 0,-1 1 0,0-1 0,0 1 0,-1-1 0,0 0 1,-1 0-1,-1 0 0,1-1 0,-2 1 0,-7 11 0,12-20-102,0 0 0,-1 0 0,1 0 0,0 0 0,-1 0 0,1-1 0,-1 1 0,1-1 0,-1 1 0,0-1 0,0 1 0,0-1 0,0 0 0,1 0 0,-2 0 0,1 0 0,0 0 0,0 0 0,0-1 0,0 1 0,0-1 0,-1 0 0,1 1 0,0-1 0,-1 0 0,1 0 0,0 0 0,0-1 0,-1 1 0,1 0 0,0-1 0,0 0 0,0 1 0,0-1 0,0 0 0,0 0 0,0 0 0,0-1 0,0 1 0,0 0 0,0-1 0,0 1 0,-1-3 0,-5-4 0,1 0 0,1 0 0,0 0 0,0-1 0,0 0 0,1-1 0,1 1 0,-5-11 0,3 1-146,1-1-1,0 1 1,1-1 0,1 0 0,1 0-1,1 0 1,1 0 0,0 0 0,2 0-1,0 0 1,1 0 0,1 0-1,1 1 1,12-33 0,6-9-5020,-16 17-3527,-7 10-6131</inkml:trace>
</inkml:ink>
</file>

<file path=ppt/ink/ink1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6.0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0 450 18129,'1'-32'2178,"30"-11"-256,16-11-64,20-6-673,12-4-641,13-1-480,8-1-2113,0 1-6151</inkml:trace>
</inkml:ink>
</file>

<file path=ppt/ink/ink1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2.7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16528,'0'0'11349,"-1"9"-10094,2 6-1190,0 0 1,1-1-1,1 1 1,0-1-1,1 1 0,1-1 1,0 0-1,1 0 1,0-1-1,1 0 1,0 0-1,1-1 1,1 1-1,13 13 1,-21-25-100,1 0 0,0 0-1,0 0 1,0 0 0,0 0 0,0 0 0,0 0 0,1-1 0,-1 1 0,0-1-1,0 0 1,0 0 0,0 0 0,4 0 0,-5 0 4,0 0 0,1 0 0,-1-1 0,1 1 0,-1 1 0,1-1 1,-1 0-1,1 0 0,-1 0 0,1 1 0,-1-1 0,1 1 0,-1-1 0,0 1 0,1 0 0,-1-1 0,0 1 0,0 0 0,1 0 1,-1 0-1,0 0 0,0 0 0,0 0 0,1 2 0,5 15 167,-2 1 0,0-1 0,-1 1 0,3 36 0,-5-37 94,0 1 0,1-1 0,1 1 0,1-1 0,9 22 0,-14-39-234,0-1-1,0 1 1,1 0-1,-1 0 1,0-1-1,1 1 0,-1 0 1,0-1-1,1 1 1,-1-1-1,1 1 1,-1 0-1,1-1 1,-1 1-1,1-1 0,0 1 1,-1-1-1,1 0 1,0 1-1,-1-1 1,1 0-1,0 1 1,-1-1-1,1 0 1,0 0-1,0 0 0,-1 1 1,1-1-1,0 0 1,0 0-1,-1 0 1,1 0-1,0 0 1,1-1-1,22-14-452,-23 13 137,0 1-1,0 0 1,0 0-1,1 0 1,-1 0-1,0 0 1,1 0-1,-1 0 1,1 0-1,-1 1 1,1-1-1,0 0 1,-1 1-1,1-1 0,-1 1 1,1 0-1,2-1 1,-3 3-146,0 0-1,-1-1 1,1 1 0,0 0 0,0-1 0,-1 1-1,1 0 1,-1 0 0,0-1 0,1 1-1,-1 0 1,0 0 0,0 0 0,0 0-1,0-1 1,-1 1 0,0 3 0,1 3-1977,0 16-4225</inkml:trace>
</inkml:ink>
</file>

<file path=ppt/ink/ink1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3.1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0 15503,'0'0'10500,"-2"15"-9480,-1 8-684,1 1 1,0-1-1,2 1 0,1-1 0,1 1 1,1-1-1,9 35 0,-7-44-215,1 0 0,0-1 0,1 0 1,0 0-1,17 22 0,-21-32-110,-1 0 1,1 0 0,0 0-1,0 0 1,0-1 0,1 1 0,-1-1-1,0 0 1,1 0 0,0 0 0,5 2-1,-7-3-13,1-1 0,-1 0-1,0 0 1,0 0-1,0 0 1,0 0-1,1 0 1,-1 0 0,0-1-1,0 1 1,0-1-1,0 1 1,0-1 0,0 0-1,0 0 1,0 0-1,0 0 1,0 0 0,0 0-1,-1-1 1,1 1-1,3-4 1,-1 0-180,0 0 0,0 0 1,0-1-1,-1 0 0,1 0 1,4-12-1,0 1-511,-3 35 242,-2 11 417,-3-26 63,3 73 1259,20 120 0,-23-195-1450,1 0 0,-1-1 1,1 1-1,0 0 0,-1-1 1,1 1-1,0-1 0,-1 1 0,1-1 1,0 1-1,0-1 0,-1 1 1,1-1-1,0 0 0,0 1 1,0-1-1,0 0 0,-1 0 0,1 1 1,0-1-1,0 0 0,0 0 1,0 0-1,0 0 0,0 0 1,-1-1-1,1 1 0,0 0 0,0 0 1,0 0-1,0-1 0,0 1 1,-1-1-1,1 1 0,0 0 1,0-1-1,1 0 0,6-2-6403</inkml:trace>
</inkml:ink>
</file>

<file path=ppt/ink/ink1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3.7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0 14670,'0'0'6732,"-3"13"-5702,-2 13-457,2 1-1,0-1 1,2 1 0,1 0 0,1-1-1,8 46 1,-4-43-316,23 96 584,-24-113-841,-1-1 0,2 0 1,-1 0-1,2 0 0,-1 0 0,1-1 0,1 0 1,8 10-1,-13-18-126,-1 0 0,1-1-1,-1 1 1,1-1 0,0 1 0,0-1 0,-1 0 0,1 0 0,0 0 0,0 0 0,0 0-1,1 0 1,-1 0 0,4 0 0,-5-1-89,1 0-1,-1 0 1,0 0-1,1 0 1,-1 0 0,0-1-1,0 1 1,0 0-1,1-1 1,-1 1 0,0-1-1,0 0 1,0 1-1,0-1 1,0 0-1,0 1 1,0-1 0,0 0-1,1-1 1,1-2-419,-1 1 1,0-1-1,0 0 0,0 1 1,0-1-1,0 0 1,-1 0-1,0 0 0,0-1 1,0 1-1,0 0 1,-1 0-1,1-7 0,-2 5 282,1-1 0,-1 0 0,0 1 0,-1-1-1,1 1 1,-1 0 0,-1-1 0,-2-5-1,3 9 498,1 0-1,-1 0 1,0 0-1,0 0 0,0 0 1,0 0-1,0 1 0,-1-1 1,1 1-1,-1 0 1,1-1-1,-1 1 0,0 0 1,0 1-1,0-1 0,0 0 1,-4 0-1,7 2 0,-1 0-1,0 0 1,1 0-1,-1 0 1,1 0-1,-1 0 1,1 0-1,-1 1 1,0-1-1,1 0 1,-1 0-1,1 1 1,-1-1-1,1 0 1,-1 1-1,1-1 1,-1 0-1,1 1 1,0-1-1,-1 1 1,1-1-1,0 1 1,-1-1-1,1 1 1,0-1-1,-1 1 0,1-1 1,0 1-1,0-1 1,0 1-1,-1 0 1,1-1-1,0 1 1,0-1-1,0 1 1,0-1-1,0 1 1,0 0-1,1 0 1,-2 34 622,1-27-177,3 23 99,1 1 0,2-1 0,1-1 0,1 1 0,2-1 0,1-1 0,1 0 0,27 47 0,-37-72-984,0 0-1,-1 0 1,1 0-1,-1 1 1,0-1-1,0 0 0,0 1 1,-1-1-1,1 0 1,-1 1-1,0-1 0,0 1 1,-1-1-1,1 1 1,-3 7-1,2-9-166,0 0-1,0 0 1,0 0 0,-1-1-1,1 1 1,-1 0-1,1-1 1,-1 1 0,0-1-1,0 0 1,0 1-1,0-1 1,0 0 0,-1 0-1,1-1 1,-1 1 0,1 0-1,-1-1 1,1 1-1,-1-1 1,0 0 0,0 0-1,0 0 1,-3 0-1,-19 2-5798</inkml:trace>
</inkml:ink>
</file>

<file path=ppt/ink/ink1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4.0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14446,'0'0'1185,"3"9"133,8 19 307,40 105 3586,-31-87-4700,25 41 0,-44-86-494,1 0 0,-1 0-1,1 0 1,-1 0-1,1-1 1,0 1-1,-1 0 1,1-1-1,0 0 1,-1 1-1,1-1 1,0 0-1,1 0 1,8 2-163,4 4-5,0 0 1,0 1-1,-1 1 1,21 13-1,20 21-4888,-33-23-1314</inkml:trace>
</inkml:ink>
</file>

<file path=ppt/ink/ink1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6.7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2886 124 10442,'0'0'5424,"-7"-10"-4330,3 3-932,-1 1-1,0 0 1,0 0-1,0 0 1,0 1-1,-1 0 1,0 0 0,0 0-1,-1 1 1,1 0-1,-1 0 1,0 1 0,0 0-1,-14-5 1,-22-2-85,-1 1 0,0 1 0,-58 0 1,-139 6-168,162 3 79,-97 6-16,-306 51-1,-161 92 179,254-28 868,305-91-705,2 4-1,-117 68 0,179-91-301,-67 46 97,81-54-99,1 1 0,-1 0 0,1 1 0,0-1-1,0 1 1,0 0 0,1 0 0,0 1 0,0-1 0,-5 13 0,9-17-29,-1-1 1,0 1-1,1 0 1,-1-1 0,1 1-1,0 0 1,-1-1-1,1 1 1,0 0-1,0 0 1,0-1 0,0 1-1,0 0 1,1-1-1,-1 1 1,0 0-1,1-1 1,0 1 0,-1 0-1,1-1 1,0 1-1,-1-1 1,1 1-1,0-1 1,0 0 0,0 1-1,1-1 1,-1 0-1,0 0 1,0 1 0,1-1-1,-1 0 1,0 0-1,1-1 1,-1 1-1,1 0 1,-1 0 0,1-1-1,0 1 1,-1-1-1,1 1 1,0-1-1,-1 0 1,1 0 0,3 1-1,3-1-636,1 1 0,-1-1 0,1 0 0,-1-1 0,1 0 0,-1-1 0,0 1 0,11-5 0,49-27-11628</inkml:trace>
</inkml:ink>
</file>

<file path=ppt/ink/ink1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7.71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66 0 15150,'0'0'3406,"0"10"-3011,6 85 813,4-1 1,23 103-1,-3-31-1026,-29-158-436,0-1 0,0 1 0,-1-1 0,1 1 0,-2-1 0,0 10 0,0-16 96,1 0 1,0 0 0,0 0 0,-1 0 0,1 0-1,0 0 1,-1 0 0,1-1 0,-1 1 0,0 0-1,1 0 1,-1 0 0,0-1 0,1 1-1,-1 0 1,0-1 0,0 1 0,1 0 0,-1-1-1,0 1 1,-1 0 0,0-1-109,0 0-1,0 0 1,0 1 0,0-1 0,0 0-1,0-1 1,1 1 0,-1 0-1,0-1 1,0 1 0,0-1 0,0 1-1,0-1 1,1 0 0,-4-1 0,-4-4-1016,-1-1 0,1 1 1,0-2-1,-12-13 1,16 17 914,-32-32-2371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14.6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87 49 7655,'0'0'20761,"4"-4"-20003,1 1-507,1 0-1,-1 1 1,0-1-1,1 1 1,-1 1-1,1-1 1,0 1-1,0 0 1,-1 0 0,1 0-1,0 1 1,0 0-1,11 1 1,39-1-230,0-2 0,0-2 1,66-15-1,-204 30-21,8 4 0,0-4 0,-88 2 0,243-15 0,-1-5 0,123-25 0,-201 31 0,-8-1 0,-23 0 0,-43 1 0,10 6 0,1 1 0,-1 4 0,-90 25 0,162-36 0,1 0 0,0 1 0,0-1 0,17 4 0,11-1 0,293-9 0,-459 11 0,-127 20 0,649-63 0,-343 38 0,-48 1 0,-31 1 0,-286 28 0,294-27 0,19-1-26,-1-1 0,1 0 0,0 0-1,0 0 1,0 0 0,-1 0 0,1 1 0,0-1 0,0 0 0,-1 0 0,1 0-1,0 0 1,0 0 0,0 0 0,-1 0 0,1 0 0,0 0 0,0 0 0,-1 0-1,1 0 1,0 0 0,0 0 0,-1 0 0,1 0 0,0 0 0,0-1 0,-1 1-1,1 0 1,0 0 0,0 0 0,0 0 0,-1 0 0,1 0 0,0-1 0,0 1-1,0 0 1,0 0 0,-1 0 0,1-1 0,0 1 0,0 0 0,0 0-1,0 0 1,0-1 0,0 1 0,0 0 0,0 0 0,0 0 0,0-1 0,-1 1-1,1 0 1,0 0 0,0-1 0,0 1 0,0 0 0,1 0 0,-1-1 0,0 1-1,4-6-4385,14-15-11254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1.2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 15759,'0'0'16303,"54"-13"-18321,-16 22-3619,7-4-4965</inkml:trace>
</inkml:ink>
</file>

<file path=ppt/ink/ink1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8.0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9 392 6502,'-2'-15'3273,"1"9"-3043,-4-88 3743,5 85-3536,0-1 0,1 1 0,1-1 0,-1 1 0,2 0 0,-1 0 0,1 0 0,1 0 0,6-12 0,-1 7-245,0 1-1,1 1 0,1-1 1,0 2-1,1-1 1,0 2-1,1-1 1,0 2-1,0 0 1,1 0-1,0 1 1,1 1-1,0 1 1,0 0-1,0 0 1,1 2-1,0 0 1,-1 1-1,2 0 1,-1 1-1,0 1 1,19 1-1,-32 0-161,-1 0 0,1 0 0,-1 0 0,1 1-1,-1-1 1,1 0 0,-1 1 0,0 0 0,1 0 0,-1-1-1,0 1 1,0 0 0,1 1 0,-1-1 0,0 0-1,0 1 1,0-1 0,-1 1 0,1 0 0,0-1 0,0 1-1,-1 0 1,1 0 0,-1 0 0,0 0 0,1 0 0,-1 0-1,0 1 1,0-1 0,-1 0 0,1 1 0,0-1 0,0 3-1,-1 0 67,0 0-1,0 0 1,0 0-1,0 0 1,-1 0-1,0 0 0,0 0 1,0-1-1,-1 1 1,1 0-1,-1-1 1,0 1-1,-1-1 0,1 1 1,-7 7-1,-5 6 122,-2-1-1,-1-1 1,0 0-1,0-1 0,-2 0 1,0-2-1,-1 0 1,0-2-1,0 0 1,-30 11-1,41-20-2650,13-5-1,24-12-2529,-2 2-44,4-6-3885</inkml:trace>
</inkml:ink>
</file>

<file path=ppt/ink/ink1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8.4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13357,'0'0'8498,"2"10"-7926,12 85 1176,63 326-582,-73-404-1454,-1-9-187,0 1 1,-1-1-1,0 1 1,0 0-1,-1-1 0,0 1 1,-1 0-1,0 0 1,-2 12-1,2-21 369,0 1 0,-1-1 0,1 0 0,-1 1 0,1-1-1,-1 1 1,1-1 0,-1 0 0,0 0 0,1 1 0,-1-1 0,1 0 0,-1 0 0,1 1-1,-1-1 1,0 0 0,1 0 0,-1 0 0,0 0 0,1 0 0,-1 0 0,1 0-1,-1 0 1,0 0 0,1-1 0,-1 1 0,1 0 0,-1 0 0,0 0 0,1-1-1,-1 1 1,1 0 0,-1-1 0,1 1 0,-1 0 0,1-1 0,-1 0 0,-21-15-3255,-5-13-787,-2-8 251</inkml:trace>
</inkml:ink>
</file>

<file path=ppt/ink/ink1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8.7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9 360 4068,'-3'-20'1309,"0"0"0,2 0 0,0 0 0,1 0 0,1 0 0,1 0 0,0 0 0,11-37 0,-10 49-1087,-1 0 1,2 0-1,-1 1 1,1-1-1,0 1 1,1 0-1,-1 0 1,1 0-1,1 0 1,0 1-1,-1 0 1,2 0-1,-1 0 0,1 1 1,0 0-1,0 1 1,0-1-1,1 1 1,-1 1-1,1-1 1,0 1-1,0 1 1,14-4-1,-17 5-153,-1 0 0,1 0 0,0 1 0,0-1 0,0 1-1,0 0 1,-1 1 0,1-1 0,0 1 0,0 0 0,0 0 0,-1 0 0,1 0 0,0 1 0,5 3 0,-7-3-19,0 1 1,0-1 0,-1 1-1,1 0 1,-1 0 0,0 0 0,0 0-1,0 0 1,0 0 0,0 0-1,-1 1 1,0-1 0,1 1-1,-1-1 1,0 1 0,-1 0 0,1-1-1,-1 1 1,1 0 0,-1 5-1,-1 17 711,0 0-1,-1 0 0,-2-1 1,-1 1-1,0-1 0,-13 32 1,16-50-650,-1 0 1,1 1 0,1 0-1,-1-1 1,1 1 0,1 0-1,-1 0 1,1-1 0,1 9-1,0-12-107,0-1-1,1 0 0,-1 0 0,0 1 0,1-1 0,0 0 0,0 0 0,0 0 0,0-1 1,0 1-1,0 0 0,1-1 0,-1 0 0,1 1 0,0-1 0,0 0 0,0 0 0,0-1 1,0 1-1,0-1 0,6 3 0,7 2-526,-1-1-1,29 6 1,33-4-6299,-43-7 21</inkml:trace>
</inkml:ink>
</file>

<file path=ppt/ink/ink1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9.7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48 15599,'1'-1'5544,"-1"1"-5303,6 17 1537,15 39-784,-16-48-855,7 16 181,2-1 0,23 31 0,-33-49-239,-1-1 1,1 1-1,0-1 1,0 0-1,0 0 1,0-1-1,1 1 1,0-1-1,-1 0 1,1 0 0,0-1-1,1 1 1,-1-1-1,0 0 1,1 0-1,-1-1 1,1 0-1,6 1 1,-10-2 13,-1 0-1,1 0 1,0-1 0,-1 1-1,1-1 1,0 1 0,-1-1 0,1 1-1,-1-1 1,1 0 0,-1 0-1,1 1 1,-1-1 0,0 0-1,1 0 1,-1-1 0,0 1-1,0 0 1,0 0 0,1-2-1,1-1 72,0-1 0,-1 0 0,0 1 0,1-1 0,-2 0 0,3-8-1,0-7 447,0 0 0,0-29 0,-4 43-376,1-1-109,1-17 324,1 24-329,1 15-80,-2-6-42,0-1 0,1 0 0,0 1 0,0-1 0,1 0 0,0 0 0,0-1 0,10 13 0,-13-18 0,0-1 0,0 1 0,1-1 0,-1 0 0,1 0 0,-1 0 0,1 0 0,0 0 0,-1 0 0,1 0 0,0 0 0,-1 0 0,1-1 0,0 1 0,0-1 0,0 0 0,0 1 0,3-1 0,-3 0 0,1-1 0,0 0 0,-1 0 0,1 0 0,-1 0 0,1 0 0,-1 0 0,1-1 0,-1 1 0,0-1 0,0 1 0,1-1 0,-1 0 0,-1 0 0,1 0 0,3-4 0,0-1-175,0 0-1,-1-1 1,0 1-1,0 0 1,-1-1-1,0 0 1,0 0 0,3-16-1,-4 13-686,0-1-1,-1 0 1,0 0 0,-1 0-1,-3-21 1,-1 17-7920</inkml:trace>
</inkml:ink>
</file>

<file path=ppt/ink/ink1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0.3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2800 7847,'0'0'6177,"5"-9"-4549,-2 3-1248,0 1 1,1 0-1,0-1 0,-1 1 0,2 1 0,-1-1 1,0 1-1,1-1 0,0 1 0,0 1 0,0-1 1,1 1-1,-1 0 0,1 0 0,-1 0 1,1 1-1,12-4 0,44-13 116,-1-3 0,0-3-1,56-33 1,165-109-456,-52 28 78,201-121-52,-139 81 241,-151 86 184,188-162 0,-97 69-154,-65 55-86,82-60 602,-183 146-578,138-71 1,60-21-205,-208 103-125,-2-2 0,77-67 0,-93 70 115,1 1 0,1 2-1,2 1 1,1 3 0,2 1-1,0 3 1,84-30 0,300-104-454,-255 91 466,-142 53 25,0 3 1,1 1 0,0 1 0,1 1-1,65-1 1,-79 29-11,-9-9-42,17 11 13,1-1-1,1-2 1,0-1 0,54 25 0,138 47 158,-148-65-173,-50-16-33,0 0 1,0 1-1,-1 1 1,34 26 0,73 76 66,-109-95-59,50 39 56,2-3 0,93 54 0,18 12-66,-162-105-1,429 286 428,-329-232-354,-6-2 152,137 58-1,415 211 376,-441-194-237,9 4-146,-93-65-60,-42-23 39,146 64 0,-183-94-185,-1 3-1,69 49 0,63 34 89,207 89-12,-377-186-96,-28-14 0,-16-5 0,-211-9 0,57 4 0,-213-21 0,-613-23 0,504 46 0,-1805 12 0,1713 13 0,-343 4 0,-1403-23 0,1939 18 0,2 0 0,349-22 0,1-2 0,0-2 0,-52-13 0,87 14-729,23 1-1192,23-6-2609,-1-11-2223</inkml:trace>
</inkml:ink>
</file>

<file path=ppt/ink/ink1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2.8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14 5637,'5'-10'5285,"-2"6"-4772,-3 16-2307,0-1 737,-3 1 705,3-2 96,0 0-545,0-2-32,0-2 417,0 0-321</inkml:trace>
</inkml:ink>
</file>

<file path=ppt/ink/ink1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4.1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 6 8392,'0'-5'3043,"0"6"-2082,0 26-673,-1 19 865,-5 19 737,4 17-128,-4 14-641,4 12-321,-1 4-479,1-3-193,2-11-128,0-7-288,0-20-1186,5-19-1152,3-26 63,4-23-1665</inkml:trace>
</inkml:ink>
</file>

<file path=ppt/ink/ink1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4.4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 0 12364,'0'0'4452,"8"80"-3043,-8-6 97,0 16-417,-7 19-545,2 5-191,-1 0 31,3-2 0,3-7-352,0-14-320,4-11-961,7-15-929,2-17-160,1-21-1026,1-22-1921</inkml:trace>
</inkml:ink>
</file>

<file path=ppt/ink/ink1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4.7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116 0 13613,'-2'18'1137,"-22"137"625,-52 427 3464,62-369-4473,16 238-1,27-207-1773,-20-202-828,23 69 0,-30-106 1325,9 18-1600,1-17-2088,0-10-2007</inkml:trace>
</inkml:ink>
</file>

<file path=ppt/ink/ink1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5.1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221 1 6278,'0'0'9865,"11"65"-8263,-32 14-705,-6 29 96,-5 33 416,-3 29-224,-2 20-32,4 13-224,7-10-449,11-13-319,10-19-129,5-24-64,13-24-737,7-18-929,5-16-896,-3-21-1346,0-25 32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1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 1 23126,'-11'0'4735,"-7"0"-3494,-56 0 1376,70 0-2555,0 1-1,0-1 1,0 1 0,0 0-1,0 0 1,0 0 0,1 1-1,-1-1 1,1 1 0,-1 0-1,1 0 1,-1 0-1,1 0 1,0 1 0,0-1-1,-4 5 1,7-6-85,-1 0-1,1-1 1,-1 1-1,1 0 1,-1 0-1,1 0 1,0-1-1,-1 1 1,1 0-1,0 0 1,0 0-1,0 0 1,-1 0-1,1 0 1,0-1-1,0 1 1,1 0 0,-1 0-1,0 0 1,0 0-1,0 0 1,0 0-1,1-1 1,-1 1-1,0 0 1,1 0-1,-1 0 1,1-1-1,-1 1 1,1 0-1,-1-1 1,1 1-1,0 0 1,-1-1-1,1 1 1,0-1 0,-1 1-1,1-1 1,0 1-1,0-1 1,-1 1-1,1-1 1,0 0-1,0 1 1,0-1-1,0 0 1,0 0-1,53 14-1740,-39-11 1425,6 2-328,-1 1 0,0 0 0,0 2 0,28 14 0,-45-20 642,1 0 1,-1 0 0,-1 0 0,1 0-1,0 1 1,0-1 0,-1 1 0,0 0-1,1-1 1,-1 1 0,0 0 0,0 0-1,-1 0 1,1 1 0,1 2 0,-3-3 183,1 0 0,-1 0 0,0 0 0,0 0 0,-1 0 0,1 0 0,0 0 0,-1-1 0,0 1 0,0 0 0,0 0 0,0 0 0,0-1 1,0 1-1,-1-1 0,1 1 0,-1-1 0,0 1 0,1-1 0,-1 0 0,-4 4 0,-12 13 334,-1-1 1,-1 0-1,-1-2 1,0 0-1,-1-1 1,-41 20-1,62-34-494,0 0 0,0-1 0,0 1 1,0-1-1,0 0 0,0 1 0,0-1 0,0 0 0,0 1 1,0-1-1,0 0 0,0 0 0,0 0 0,0 0 0,0 0 1,0 0-1,0 0 0,0 0 0,-2-1 0,5-13-180,24-22-1457,40-39-10545,-26 30-383</inkml:trace>
</inkml:ink>
</file>

<file path=ppt/ink/ink1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5.5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125 1 14606,'-23'74'1352,"2"1"0,4 2 1,-10 93-1,-1 238 1563,27-392-2831,-6 827 2737,34-283-4201,-17-368-2746,-9-69-4827,-2-94 1389</inkml:trace>
</inkml:ink>
</file>

<file path=ppt/ink/ink1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5.8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117 1 14029,'0'0'1132,"1"12"-961,1 20 549,-1 0 0,-2 0 0,-2 0 0,-12 60 0,5-29-87,-38 334 189,18 1 0,17 2 1,40 414-1,-4-594-1929,-16-179-117,2 0 1,1 0 0,18 43-1,-5-34-3297</inkml:trace>
</inkml:ink>
</file>

<file path=ppt/ink/ink1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6.2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90 0 20948,'0'0'-417,"8"83"321,-4-3-32,-4 31 224,0 28-128,-3 20 64,-10 13 96,-2 12-64,-1 0-31,3-4 31,3-12-289,1-14-607,4-15-482,1-17-447,1-14-898,-1-17 97,-2-15-4485</inkml:trace>
</inkml:ink>
</file>

<file path=ppt/ink/ink1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6.7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 0 3171,'0'0'15433,"0"20"-14872,-17 410 2789,7-293-2953,9-107-349,-20 807 59,30-746-2850,28 121 0,-36-208 2586,12 61-5063</inkml:trace>
</inkml:ink>
</file>

<file path=ppt/ink/ink1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7.0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1 18962,'0'0'0,"-33"73"192,23-8 32,4 20-128,3 20 97,3 18-65,0 8 256,0 2 65,11-3-257,7-8-128,2-13 0,3-12-609,-1-15-1024,-3-14-513,-1-19-2434,-2-22-1</inkml:trace>
</inkml:ink>
</file>

<file path=ppt/ink/ink1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7.4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90 0 21685,'-15'57'128,"-11"19"416,8 18-31,5 10-129,2 3-96,5-2 1,5-2-129,1-8-32,4-8-32,11-10 0,5-8-64,-1-9-32,3-10-897,-4-8-640,-5-11-962,0-15-383,-3-16-482,-5-7-1953</inkml:trace>
</inkml:ink>
</file>

<file path=ppt/ink/ink1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7.7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136 0 20980,'0'77'1217,"-24"15"-384,2 16 128,-2 11-609,3 0-96,2-6-96,5-16-96,4-15-31,8-18-1,2-18-64,7-17-289,14-20-608,8-12-800,4-35-2019,-2-23-3651</inkml:trace>
  <inkml:trace contextRef="#ctx0" brushRef="#br0" timeOffset="1">407 388 18321,'-12'35'589,"-40"138"2170,47-152-2675,2 0 1,0 0 0,1 0-1,2 0 1,0 0-1,4 32 1,-3-48-204,0 0 0,0 0 0,0 0-1,0 0 1,1 0 0,0-1 0,0 1 0,0 0 0,1-1 0,-1 0-1,1 1 1,0-1 0,0 0 0,1-1 0,-1 1 0,1 0 0,0-1-1,0 0 1,0 0 0,0 0 0,1-1 0,-1 1 0,1-1 0,6 2 0,5 1-1177,1-1 1,0-1-1,-1-1 1,1-1-1,31 0 1,-44-1 697,-1 0 1,1 0 0,-1 1 0,0 0-1,0-1 1,1 1 0,-1 0 0,0 1 0,0-1-1,0 0 1,0 1 0,0 0 0,0 0-1,5 4 1,-6-5 694,8 5-631</inkml:trace>
</inkml:ink>
</file>

<file path=ppt/ink/ink1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8.1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1 235 13132,'0'0'7624,"16"98"-6119,-16-35 97,-3 5-866,0 2-127,3-6-545,0-11-384,10-15-449,16-20-769,9-18-287,11-18-1474,4-24-3396</inkml:trace>
  <inkml:trace contextRef="#ctx0" brushRef="#br0" timeOffset="1">617 1 19282,'0'0'1858,"9"65"96,-13-2-449,-10 6-896,4 3-289,2-5-192,6-12 353,2-15-385,1-14-1506,12-22-2209,-1-4-3812</inkml:trace>
</inkml:ink>
</file>

<file path=ppt/ink/ink1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8.8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87 4137 13293,'-11'-2'1131,"4"1"-881,4 1-178,0 0 1,0 0-1,0-1 1,0 1-1,0-1 1,1 1-1,-1-1 1,0 0 0,0 0-1,0 0 1,1-1-1,-1 1 1,1-1-1,-1 1 1,1-1-1,0 0 1,-1 0-1,1 0 1,0 0-1,0 0 1,0 0 0,1-1-1,-1 1 1,0-1-1,-1-3 1,2-2-38,0 1 0,0-1 0,1 0 0,0 1-1,0-1 1,1 0 0,0 0 0,0 1 0,1-1 0,0 1 0,1-1 0,-1 1 0,1 0 0,4-7 0,9-13 6,0 0 1,23-28-1,-33 47-11,65-81 162,3 4 1,126-112-1,192-131 20,-364 306-211,477-367 20,18 23 0,15 23 1,14 24-1,784-329 0,781-131 1191,-1419 582-27,-552 165-877,1 7 0,272-12 0,-385 37-419,-1 1 0,55 9 0,-61-4-1615,44 15 0,-30-7-3292,-9-8-3374</inkml:trace>
</inkml:ink>
</file>

<file path=ppt/ink/ink1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9.8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274 119 5605,'30'-26'3905,"-19"14"-3115,1 1 1,0 0-1,1 1 1,1 1-1,-1 0 0,1 0 1,1 2-1,17-7 1,-32 13-769,1 1-1,-1 0 1,1 0 0,-1 0 0,0 0-1,1 0 1,-1 0 0,1 0 0,-1 0-1,1 0 1,-1 0 0,1 0 0,-1 1-1,1-1 1,-1 0 0,1 0 0,-1 0 0,0 1-1,1-1 1,-1 0 0,1 0 0,-1 1-1,0-1 1,1 0 0,-1 1 0,0-1-1,1 0 1,-1 1 0,0-1 0,0 0 0,1 1-1,-1-1 1,0 1 0,3 22 574,-9 24 689,-10 2-804,-2 0 1,-2-2-1,-2 0 0,-33 52 1,33-61-423,-32 56 46,-4-2 0,-83 101 0,132-182-124,8-8-16,-1 0 1,0-1-1,0 1 1,-1-1 0,1 0-1,0 0 1,-1 1-1,1-1 1,-1-1 0,0 1-1,-4 2 1,5-10-1973,4-27-2926,13-19-4084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1.9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1 14189,'0'0'8040,"-9"12"-3897,-3 2-3395,2 0 1,0 1 0,1 0-1,1 1 1,0 0 0,1 0 0,-6 19-1,5 1-646,1 1-1,2-1 1,-2 72-1,7-107-101,0 1 0,0-1 0,0 1 0,0-1 0,1 1 0,-1-1 0,0 1 0,1-1 0,-1 1 0,1-1 0,0 1 0,-1-1 0,1 0 0,0 1 0,0-1 0,0 0 0,0 1 0,0-1 0,0 0 0,0 0 0,0 0 0,0 0 0,1 0 0,-1 0 0,0-1 0,1 1 0,-1 0 0,0-1 0,1 1 0,-1-1 0,1 1 0,-1-1 0,1 0 0,-1 1 0,1-1 0,0 0 0,-1 0 0,1 0 0,-1 0 0,1-1 0,-1 1 0,1 0 0,-1-1 0,4 0 0,2-1 0,1 0 0,0 0 0,-1-1 0,1 0 0,-1 0 0,0-1 0,11-7 0,-11 6 0,-1 1 0,0-1 0,0 0 0,0-1 0,0 0 0,-1 1 0,0-2 0,-1 1 0,7-11 0,-11 17 0,0 0 0,0-1 0,0 1 0,0 0 0,0 0 0,0 0 0,0-1 0,0 1 0,0 0 0,0 0 0,0-1 0,0 1 0,0 0 0,0 0 0,0 0 0,0-1 0,0 1 0,0 0 0,0 0 0,0 0 0,0-1 0,-1 1 0,1 0 0,0 0 0,0 0 0,0 0 0,0 0 0,0-1 0,-1 1 0,1 0 0,0 0 0,0 0 0,0 0 0,-1 0 0,1 0 0,0 0 0,0-1 0,0 1 0,-1 0 0,1 0 0,0 0 0,0 0 0,0 0 0,-1 0 0,1 0 0,0 0 0,0 0 0,0 0 0,-1 0 0,1 0 0,0 1 0,0-1 0,0 0 0,-1 0 0,1 0 0,0 0 0,0 0 0,0 0 0,-1 0 0,1 0 0,0 1 0,0-1 0,0 0 0,0 0 0,0 0 0,-1 1 0,-10 7 0,-1 1 0,2 0 0,-1 1 0,1 0 0,1 1 0,0 0 0,0 1 0,-9 17 0,17-28 0,0 0 0,1 0 0,-1-1 0,1 1 0,-1 0 0,1 0 0,-1 0 0,1 0 0,-1 0 0,1 0 0,0 0 0,0 0 0,0 0 0,-1 0 0,1 0 0,0 0 0,0 0 0,0 0 0,1 0 0,-1 0 0,0 1 0,0-1 0,0 0 0,1 0 0,-1-1 0,1 1 0,-1 0 0,1 0 0,-1 0 0,1 0 0,-1 0 0,1 0 0,0 0 0,-1-1 0,1 1 0,0 0 0,0-1 0,0 1 0,-1 0 0,1-1 0,0 1 0,0-1 0,0 0 0,0 1 0,0-1 0,0 0 0,0 1 0,0-1 0,0 0 0,0 0 0,0 0 0,2 0 0,8 2 0,0-2 0,0 1 0,22-3 0,-24 1 0,8-1 0,0 0 0,0-2 0,-1 0 0,1 0 0,17-9 0,-23 9 0,-1-1 0,0 0 0,-1 0 0,1-1 0,-1 0 0,0-1 0,-1 0 0,1 0 0,7-9 0,-15 15-54,0 0 0,0 0 0,0-1 1,0 1-1,0 0 0,0 0 0,0 0 0,-1-1 0,1 1 0,0 0 1,-1-1-1,1 1 0,-1-1 0,1 1 0,-1-1 0,0 1 0,0-1 1,1 1-1,-1-1 0,0 1 0,0-1 0,0 1 0,-1-1 0,1 1 1,0-1-1,-1 1 0,1-1 0,-1 1 0,1 0 0,-1-1 0,1 1 1,-1-1-1,0 1 0,0 0 0,0 0 0,0 0 0,0-1 0,0 1 1,0 0-1,0 0 0,0 0 0,-1 1 0,1-1 0,0 0 0,0 0 1,-1 1-1,1-1 0,-3 0 0,-9-4-960,-1 0 0,1 1-1,-1 1 1,-18-3 0,15 3-196,-72-14-10140,46 7 3305</inkml:trace>
  <inkml:trace contextRef="#ctx0" brushRef="#br0" timeOffset="1">58 212 4644,'0'0'9642,"-53"-39"-6279,48 26-609,5-1-544,3 1-576,14 4-321,4 0-608,6 6-641,9 3-320,4 0-2403,0 3-3651</inkml:trace>
</inkml:ink>
</file>

<file path=ppt/ink/ink1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0.1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120 1 19827,'0'0'320,"-36"86"-96,8-29 897,0 8-416,10-2-128,8 3-1,10-5-192,8-3-319,19-6-33,10-4 0,1-3-129,6-5-671,-7-6-578,-10-7-1600,-10-4-2147,-13-11-3491</inkml:trace>
</inkml:ink>
</file>

<file path=ppt/ink/ink1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0.4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1 130 16015,'0'0'5157,"82"6"-4420,-13-16 192,15-5 384,5-6-929,4 2-320,3 1-352,-7 0-1890,-9 0-2787,-14 1-4996</inkml:trace>
</inkml:ink>
</file>

<file path=ppt/ink/ink1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1.5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13773,'0'0'7111,"1"12"-6492,4 173 834,5 74-1155,2-205-339,-11-53 52,-1 0 0,0 0 0,0 0 1,1 0-1,-1 0 0,0 0 0,1 0 0,-1-1 0,1 1 0,-1 0 0,1 0 0,-1 0 0,1-1 0,0 1 0,0 0 0,-1-1 0,1 1 0,0 0 0,0-1 0,-1 1 0,1-1 0,0 1 0,0-1 0,0 0 0,0 1 0,0-1 0,0 0 0,0 0 1,0 1-1,0-1 0,0 0 0,0 0 0,0 0 0,0 0 0,0 0 0,0-1 0,-1 1 0,1 0 0,0 0 0,0-1 0,0 1 0,0 0 0,0-1 0,0 1 0,0-1 0,-1 1 0,1-1 0,0 1 0,0-1 0,-1 0 0,1 1 0,1-2 1,7-8 296,0-1 0,0 0 1,-1 0-1,0-1 1,-1 0-1,9-19 1,32-84 385,-45 107-627,70-227 1182,-75 247-1316,1 0 1,0 0-1,1 0 1,2 23 0,0 11 77,-5 77 64,1 78 37,2-195-103,1-1 0,-1 1-1,1-1 1,0 0 0,0 1-1,1-1 1,3 9 0,-4-13-1,-1 0 1,1 0 0,-1 0-1,1 0 1,0-1-1,-1 1 1,1 0 0,0 0-1,0-1 1,0 1-1,-1 0 1,1-1 0,0 1-1,0-1 1,0 1-1,0-1 1,0 0 0,0 1-1,0-1 1,0 0-1,0 0 1,0 1 0,0-1-1,0 0 1,0 0 0,0 0-1,0 0 1,0 0-1,0-1 1,0 1 0,0 0-1,0 0 1,0-1-1,0 1 1,0-1 0,0 1-1,0 0 1,0-1-1,0 0 1,0 1 0,0-1-1,-1 0 1,1 1-1,0-1 1,0 0 0,-1 0-1,1 0 1,0 0-1,8-8 271,-1 0-1,-1-1 0,1 0 0,-1 0 0,-1-1 0,10-19 0,28-78 848,-38 92-963,13-37 78,-3-1 0,-1 0 0,-3 0 1,4-58-1,-16 112-284,0 0 0,0 0-1,0 0 1,1 0 0,-1 0 0,0 0 0,0 0 0,0 0-1,0 0 1,0 0 0,0 0 0,0 0 0,0 0 0,0 0-1,0 0 1,0 0 0,1 0 0,-1 0 0,0 0 0,0 0-1,0 0 1,0 0 0,0 0 0,0-1 0,0 1 0,0 0-1,0 0 1,0 0 0,0 0 0,0 0 0,0 0 0,0 0-1,0 0 1,0 0 0,0 0 0,0 0 0,0-1 0,0 1-1,3 11-4007,-1-3 70</inkml:trace>
</inkml:ink>
</file>

<file path=ppt/ink/ink1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2.0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18 20083,'0'0'8114,"2"14"-7900,2 18-123,2 20-1,23 90 1,-28-141-87,-1 1 0,0-1 0,1 1-1,-1-1 1,1 1 0,-1-1 0,1 0 0,0 0 0,0 1-1,-1-1 1,1 0 0,0 0 0,0 0 0,0 0 0,0 0-1,0 0 1,1 0 0,-1 0 0,0 0 0,2 1 0,-2-2 19,0 0-1,0 0 1,0-1 0,0 1 0,0 0 0,0 0 0,0 0 0,0-1 0,-1 1 0,1 0 0,0-1 0,0 1 0,0-1 0,0 1 0,0-1 0,-1 0 0,1 1 0,0-1 0,0 0-1,-1 1 1,1-1 0,0-1 0,6-8 236,0 0 0,-1 0 1,9-20-1,-10 19-249,8-18 89,-10 20-75,1-1-1,1 1 0,-1 0 0,2 0 0,-1 0 0,11-12 1,-15 26-40,1-1 1,-1 0-1,0 1 1,0-1 0,-1 1-1,0 0 1,1-1-1,-2 8 1,-2 210 367,3-221-349,0-1 0,0 1 0,-1 0 0,1-1-1,0 1 1,0 0 0,0-1 0,0 1 0,0-1 0,0 1 0,0 0-1,0-1 1,1 1 0,-1 0 0,0-1 0,0 1 0,0-1-1,1 1 1,-1-1 0,0 1 0,1-1 0,-1 1 0,0-1 0,1 1-1,-1-1 1,1 1 0,-1-1 0,1 1 0,-1-1 0,1 0 0,-1 1-1,1-1 1,16-11 227,12-33 327,-5-3-508,27-70 0,-33 59-3052,-4 0-4139,-5 9-7394</inkml:trace>
</inkml:ink>
</file>

<file path=ppt/ink/ink1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4.4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82 21877,'0'0'3619,"85"-4"-2594,-32-6-320,12-2-417,3 0-192,2 0-1505,-7-1-2691,-13 2-2466,-18 4-5414</inkml:trace>
</inkml:ink>
</file>

<file path=ppt/ink/ink1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4.7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1 111 21140,'0'0'1762,"53"-6"-353,1-10-64,8-5-64,12-1-480,3 4-641,-3 4-1313,-10 5-3843,-12 4-3621</inkml:trace>
</inkml:ink>
</file>

<file path=ppt/ink/ink1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6.0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 67 15471,'0'0'2840,"-2"14"-2269,-5 29-241,3 0-1,2 0 1,1 0-1,3 0 1,1 0 0,2 0-1,19 75 1,-23-113-311,1 1 0,0-1 0,0 0 0,1 0 0,-1 0 0,1 0 0,0 0 0,7 7 0,-9-11 41,0 0 0,0 0 0,1 0 0,-1 0 0,0 0 0,1 0 0,-1-1 0,1 1 1,-1 0-1,1-1 0,-1 1 0,1-1 0,-1 0 0,1 1 0,0-1 0,-1 0 0,1 0 0,-1 0 0,1 0 0,0 0 0,-1-1 0,1 1 0,-1 0 0,1-1 0,-1 1 0,1-1 0,-1 0 0,1 1 1,-1-1-1,1 0 0,-1 0 0,0 0 0,0 0 0,1 0 0,1-2 0,7-6 315,-1-1-1,0 0 1,0 0 0,-1-1 0,0-1-1,11-20 1,33-79 398,-52 109-758,18-41 866,-3-1 0,18-87 0,-33 221-1464,2-35 488,-2-37 43,-1 0-9,1 0 0,1 0-1,0-1 1,2 1 0,0-1 0,6 19-1,-9-34 81,0-1-1,1 1 0,-1-1 0,1 1 1,0-1-1,0 0 0,-1 1 1,1-1-1,0 0 0,0 0 1,0 0-1,0 1 0,0-1 1,1 0-1,-1 0 0,0-1 0,0 1 1,1 0-1,-1 0 0,0-1 1,1 1-1,-1 0 0,1-1 1,-1 0-1,1 1 0,-1-1 1,1 0-1,-1 0 0,1 1 0,-1-1 1,1-1-1,-1 1 0,1 0 1,-1 0-1,1 0 0,-1-1 1,1 1-1,-1-1 0,1 1 1,-1-1-1,1 0 0,-1 1 0,0-1 1,1 0-1,-1 0 0,1-1 1,7-5 249,-1 1 1,0-1-1,0 0 1,-1 0-1,10-13 1,3-8-66,-1-1 0,-1-1-1,-2 0 1,16-42 0,-8 8 64,18-77 0,-48 151-4379,-6 12-3147,-2 1-2254</inkml:trace>
</inkml:ink>
</file>

<file path=ppt/ink/ink1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6.4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192 90 23638,'0'0'5462,"-11"-9"-4784,-36-23-246,45 31-432,0 0 0,-1 0 0,1 0 0,-1 0 0,1 1 0,-1-1 0,0 1 0,1-1 0,-1 1 0,1 0 0,-1 0 0,0 0 0,1 1-1,-1-1 1,1 0 0,-1 1 0,1 0 0,-1 0 0,1 0 0,-1 0 0,1 0 0,0 0 0,-1 0 0,1 1 0,0-1 0,0 1 0,0 0 0,0 0 0,0-1 0,0 1 0,-2 5 0,-3 1-27,1 0 1,1 1-1,0 0 1,0 0-1,-7 20 1,8-19 43,1 1 1,1-1-1,0 1 0,0-1 1,0 19-1,2-26-12,-1-1 0,1 1-1,0-1 1,1 1 0,-1-1 0,0 1-1,1-1 1,-1 0 0,1 1-1,0-1 1,0 0 0,0 1 0,0-1-1,0 0 1,1 0 0,-1 0 0,1 0-1,-1 0 1,1 0 0,-1 0-1,1-1 1,0 1 0,0 0 0,0-1-1,0 0 1,0 1 0,1-1-1,-1 0 1,0 0 0,3 1 0,2-1 46,1 0 1,-1-1 0,0 1 0,1-1-1,-1-1 1,0 1 0,1-1-1,-1-1 1,0 1 0,0-1 0,1-1-1,-2 1 1,1-1 0,0 0-1,0-1 1,-1 1 0,0-1 0,0-1-1,0 1 1,0-1 0,-1 0-1,0 0 1,6-8 0,-3 5 24,-1-1 1,-1 0 0,0 0-1,0 0 1,-1-1-1,0 1 1,0-1-1,-1-1 1,-1 1 0,1-1-1,-2 1 1,0-1-1,0 0 1,-1 0-1,0-15 1,-1 24-137,0 0 0,-1 0 0,1 0 0,-1 0 0,0-1 0,0 1 0,0 1 0,0-1 0,0 0 0,0 0 1,0 0-1,-1 0 0,1 1 0,0-1 0,-1 1 0,0-1 0,1 1 0,-1-1 0,0 1 0,0 0 0,0 0 0,0 0 0,0 0 0,-3-1 0,1 1-175,1 0 0,-1 0 0,1 0 0,-1 0 0,0 1 0,1-1 0,-1 1 0,0 0 0,1 0 0,-1 1 0,0-1 1,1 1-1,-1 0 0,-4 1 0,2 2-4232</inkml:trace>
</inkml:ink>
</file>

<file path=ppt/ink/ink1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6.7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69 0 21044,'0'0'3272,"0"10"-2396,-3 29 253,-2 0 0,-2 0 0,-12 39 1,10-46-960,1 1 1,1 0 0,2 1 0,1-1-1,2 1 1,3 37 0,-1-68-167,0-1-1,0 1 1,1-1 0,-1 0-1,1 1 1,0-1 0,0 0-1,0 1 1,0-1 0,0 0 0,0 0-1,0 0 1,1 0 0,-1 0-1,1 0 1,0 0 0,-1 0-1,1-1 1,0 1 0,0-1 0,0 1-1,3 1 1,-1-2 13,0 1 1,0-1-1,1 0 1,-1 0-1,0-1 1,1 1-1,-1-1 1,0 0-1,1 0 1,-1 0-1,8-2 1,3-2-586,1 0 0,-1 0 0,0-2 0,0 0 0,25-14 1,25-26-9042,-41 24-278</inkml:trace>
</inkml:ink>
</file>

<file path=ppt/ink/ink1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7.90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65 0 13261,'0'0'7810,"-3"11"-7453,-15 62 1397,3-1 0,3 2-1,-4 146 1,16-214-1570,0 0 0,0 0 0,0 0 0,1 0 0,0 0 0,0 0 0,0-1 0,1 1 0,0 0-1,3 7 1,-3-11-117,-1 0-1,1 0 0,0 0 0,0 0 0,0 0 0,0 0 0,1-1 0,-1 1 0,0-1 0,1 0 1,-1 0-1,1 0 0,-1 0 0,1 0 0,-1 0 0,1-1 0,0 1 0,-1-1 0,1 0 0,0 1 1,-1-1-1,1 0 0,0-1 0,0 1 0,2-1 0,4-1-33,-1 1 0,0-1 0,1 0 0,-1-1 0,0 0 0,-1-1 0,1 1 0,0-1 0,11-9 0,62-56 159,-7 6-132,-74 63-60,0 0 0,0 0 0,1-1 0,-1 1 0,0 0 0,1 0 0,-1-1 0,0 1 0,1 0 0,-1 0 0,0 0 0,1 0 0,-1-1 0,0 1 0,1 0 0,-1 0 0,0 0 0,1 0 0,-1 0 0,0 0 0,1 0 0,-1 0 0,1 0 0,-1 0 0,0 0 0,1 0 0,-1 0 0,0 0 0,1 1 0,-1-1 0,0 0 0,1 0 0,-1 0 0,0 0 0,1 1 0,-1-1 0,0 0 0,1 0 0,-1 1 0,0-1 0,1 1 0,2 20 0,-11 29 0,8-49 0,-20 74 0,12-52 0,2 1 0,-6 42 0,12-66 1,0 0 0,0-1 0,0 1 1,0 0-1,0 0 0,0 0 0,0 0 0,0-1 0,0 1 0,0 0 1,0 0-1,0 0 0,0 0 0,0-1 0,0 1 0,1 0 0,-1 0 0,0 0 1,0 0-1,0 0 0,0 0 0,0-1 0,0 1 0,1 0 0,-1 0 1,0 0-1,0 0 0,0 0 0,0 0 0,1 0 0,-1 0 0,0 0 1,0 0-1,0 0 0,0 0 0,1 0 0,-1 0 0,0 0 0,0 0 0,0 0 1,0 0-1,1 0 0,-1 0 0,0 0 0,0 0 0,0 0 0,1 0 1,-1 0-1,0 0 0,0 0 0,0 0 0,0 0 0,0 1 0,1-1 1,-1 0-1,0 0 0,0 0 0,0 0 0,0 0 0,0 1 0,0-1 0,0 0 1,0 0-1,1 0 0,-1 0 0,0 0 0,0 1 0,10-13-388,14-33-3955,-6-4-4768,-7 7-2944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2.6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39 180 23863,'0'0'6945,"-7"9"-5264,-19 26-1403,26-35-278,-1 1 0,1-1 0,-1 1 0,1 0 0,-1-1 0,1 1 0,0 0 0,-1 0 0,1-1 0,0 1 0,-1 0 0,1 0 0,0-1 0,0 1 0,0 0 0,0 0 0,0 0 0,0-1 0,0 1 0,0 0 0,0 0 0,0 0 0,0 0 0,0-1 0,1 1 0,-1 0 0,0 0 0,1 0 0,0 0 0,0 0 0,0 0 0,0-1 0,0 1 0,1-1 0,-1 1 0,0-1 0,0 1 0,1-1 0,-1 0 0,0 0 0,0 1 0,1-1 0,-1 0 0,2 0 0,43-9 0,-33 2-542,-2 0 0,1-1 1,19-18-1,16-11-836,-45 40 1975,-6 7-171,-5 11 212,-7 6-481,1 2 0,2-1 0,1 2 0,1 0 0,2 0 0,1 1 0,1 0 0,1 0 0,2 1 0,2-1 0,1 39 0,0-44-157,2-68 0,4 3 0,0 1 0,3 0 0,1 0 0,2 1 0,1 0 0,2 1 0,2 0 0,1 1 0,2 1 0,33-46 0,-39 63 0,1 0 0,1 0 0,19-16 0,-29 28 0,1 1 0,-1-1 0,1 1 0,0 1 0,0-1 0,0 1 0,1 0 0,-1 0 0,1 1 0,0 0 0,-1 0 0,1 0 0,13 0 0,-19 2 0,0 0 0,0 0 0,0 0 0,-1 0 0,1 0 0,0 0 0,0 0 0,0 0 0,0 1 0,-1-1 0,1 0 0,0 1 0,0-1 0,-1 0 0,1 1 0,0-1 0,0 1 0,-1-1 0,1 1 0,-1 0 0,1-1 0,0 1 0,-1-1 0,1 1 0,-1 0 0,0 0 0,1-1 0,-1 1 0,1 0 0,-1 1 0,1 1 0,-1 0 0,0 0 0,1 0 0,-1 0 0,-1 0 0,1 0 0,0 0 0,-1 0 0,-1 4 0,0 3 0,-2-1 0,1 1 0,-1-1 0,-10 16 0,1-7 0,-2-1 0,0 0 0,-1-1 0,-31 24 0,54-44 0,1 0 0,-1 1 0,1 0 0,0 0 0,-1 0 0,1 1 0,0 1 0,15-2 0,-8 1 0,1 1 0,0 1 0,-1 0 0,19 3 0,-32-3 0,0 0 0,-1 0 0,1 1 0,0-1 0,0 1 0,0-1 0,0 1 0,0 0 0,-1-1 0,1 1 0,0 0 0,0 0 0,-1 0 0,1 1 0,-1-1 0,1 0 0,-1 0 0,0 1 0,1-1 0,-1 1 0,0-1 0,0 1 0,0 0 0,0 0 0,0-1 0,0 1 0,-1 0 0,1 0 0,-1 0 0,1 0 0,-1-1 0,0 1 0,1 0 0,-1 0 0,0 0 0,-1 3 0,1 0 0,-1-1 0,0 0 0,-1 0 0,1 1 0,-1-1 0,0 0 0,0 0 0,0 0 0,0-1 0,-1 1 0,0 0 0,0-1 0,0 0 0,0 0 0,-3 3 0,-1 0 0,0 0 0,-1-1 0,1 0 0,-1 0 0,0-1 0,0 0 0,-1 0 0,1-1 0,-1 0 0,1-1 0,-1 0 0,-16 2 0,24-4-46,0 0 0,1 0 0,-1 0 0,0 0 0,1-1 0,-1 1 0,0 0 0,0 0 1,1-1-1,-1 1 0,0 0 0,1-1 0,-1 1 0,1-1 0,-1 1 0,0-1 0,1 1 0,-1-1 0,1 1 0,0-1 0,-1 1 0,1-1 0,-1 0 0,1 1 0,0-1 0,-1 0 1,1 1-1,0-1 0,0 0 0,-1 0 0,1 1 0,0-1 0,0 0 0,0 1 0,0-1 0,0 0 0,0 0 0,0 1 0,1-2 0,7-33-7485,8 8-6130</inkml:trace>
</inkml:ink>
</file>

<file path=ppt/ink/ink1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8.4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72 124 18578,'0'0'1916,"1"-10"-277,10-74 1142,-18 84 839,7 0-3516,-1 0-1,0 0 1,1 1 0,-1-1 0,0 0 0,1 0-1,-1 0 1,1 0 0,-1 0 0,0 0-1,1 0 1,-1 0 0,0 0 0,1 0-1,-1 0 1,1-1 0,-1 1 0,0 0 0,1 0-1,-1-1 1,1 1 0,-1 0 0,1-1-1,-2 0 1,3 0-33,-1 0 1,0 0-1,0-1 0,0 1 0,1 0 0,-1 0 1,0-1-1,0 1 0,-1 0 0,1 0 1,0-1-1,0 1 0,-1 0 0,1 0 1,0 0-1,-1-1 0,1 1 0,-1 0 0,0 0 1,-1-2-1,-9 25-4,-8 48-194,7 20 178,3 1 0,5 0-1,8 118 1,7-108-51,-10-91 0,2 1 0,-1 0 0,1-1 0,1 0 0,0 0 0,0 0 0,7 11 0,-11-22-39,0 1-1,0 0 1,0-1 0,0 1 0,0 0-1,0 0 1,0-1 0,0 1 0,0 0-1,0-1 1,1 1 0,-1 0-1,0 0 1,0-1 0,0 1 0,0 0-1,1 0 1,-1-1 0,0 1-1,0 0 1,0 0 0,1 0 0,-1-1-1,0 1 1,0 0 0,1 0 0,-1 0-1,0 0 1,1 0 0,-1-1-1,0 1 1,0 0 0,1 0 0,-1 0-1,0 0 1,1 0 0,-1 0 0,0 0-1,1 0 1,-1 0 0,0 0-1,1 0 1,-1 0 0,0 1 0,0-1-1,1 0 1,-1 0 0,0 0-1,1 0 1,-1 0 0,0 1 0,0-1-1,0 0 1,1 0 0,-1 0 0,0 1-1,0-1 1,1 0 0,-1 0-1,0 1 1,0-1 0,0 0 0,0 0-1,0 1 1,1-1 0,-1 0-1,0 1 1,0-1 0,0 1 0,3-24-6010,-3-6-2001</inkml:trace>
</inkml:ink>
</file>

<file path=ppt/ink/ink1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9.1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59 0 19955,'0'0'7628,"0"14"-7243,2 102 234,5 0 0,35 177 1,-9-138 896,-61-247-107,-10 10-1391,21 50-19,2-1 1,2-1-1,-18-65 1,31 99-1,0 0 0,0-1 0,0 1 0,0-1 0,0 1 0,0 0-1,0-1 1,0 1 0,0-1 0,0 1 0,0 0 0,0-1 0,0 1 0,0-1 0,1 1 0,-1 0 0,0-1 0,0 1 0,0 0 0,1-1-1,-1 1 1,0 0 0,0-1 0,1 1 0,-1 0 0,0 0 0,1-1 0,-1 1 0,0 0 0,1 0 0,-1 0 0,0-1 0,1 1 0,-1 0-1,0 0 1,1 0 0,-1 0 0,1 0 0,-1 0 0,0 0 0,1 0 0,-1 0 0,1 0 0,-1 0 0,0 0 0,1 0 0,-1 0 0,0 0-1,1 0 1,-1 0 0,1 0 0,-1 1 0,0-1 0,1 0 0,17 7-288,-18-7 274,23 11-856,-14-6-392,1 0 0,0 0 0,0-1 0,0-1 0,0 1-1,1-2 1,11 2 0,11-3-5271</inkml:trace>
</inkml:ink>
</file>

<file path=ppt/ink/ink1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9.5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73 1 6342,'0'0'19896,"-9"7"-18935,4-4-819,0 1 0,0 0 0,0 0-1,1 1 1,0-1 0,0 1 0,0 0 0,0 0 0,1 0 0,0 1-1,0-1 1,0 1 0,1 0 0,0 0 0,0-1 0,0 2 0,1-1-1,0 0 1,0 0 0,0 8 0,1-13-140,0-1-1,1 1 1,-1-1-1,0 1 1,0-1 0,0 1-1,1-1 1,-1 1 0,0-1-1,1 1 1,-1-1 0,0 1-1,1-1 1,-1 0 0,0 1-1,1-1 1,-1 1 0,1-1-1,-1 0 1,1 0-1,-1 1 1,0-1 0,1 0-1,0 0 1,-1 0 0,1 1-1,-1-1 1,1 0 0,-1 0-1,1 0 1,-1 0 0,1 0-1,-1 0 1,1 0 0,-1 0-1,1 0 1,-1 0-1,1 0 1,0-1 0,-1 1-1,1 0 1,-1 0 0,1 0-1,-1-1 1,0 1 0,1-1-1,26-13 280,-18 6-252,-2-1 1,1-1-1,-1 0 1,8-13-1,11-16-935,-26 39 834,0 1 0,0-1-1,0 0 1,-1 1-1,1-1 1,0 0-1,0 1 1,0-1-1,0 0 1,1 1-1,-1-1 1,0 1 0,0-1-1,0 0 1,0 1-1,0-1 1,0 0-1,0 1 1,1-1-1,-1 0 1,0 0-1,0 1 1,1-1-1,-1 0 1,0 1 0,0-1-1,1 0 1,-1 0-1,0 0 1,0 1-1,1-1 1,-1 0-1,0 0 1,1 0-1,-1 0 1,0 0-1,1 1 1,-1-1 0,1 0-1,-1 0 1,0 0-1,1 0 1,-1 0-1,0 0 1,1 0-1,-1 0 1,0 0-1,1 0 1,-1-1-1,0 1 1,1 0 0,-1 0-1,0 0 1,1 0-1,-1 0 1,0-1-1,1 1 1,-1 0-1,0 0 1,1-1-1,-1 1 1,0 0-1,0 0 1,0-1 0,1 1-1,-1 0 1,0-1-1,3 41-919,-3-29-7,0-9 743,6 31-3093,-6-32 3106,1 0-1,-1 0 1,0-1 0,1 1-1,-1 0 1,1 0 0,-1-1-1,1 1 1,-1 0 0,1-1-1,-1 1 1,1-1 0,-1 1-1,1-1 1,0 1 0,-1-1-1,1 1 1,0-1 0,-1 0-1,1 1 1,0-1 0,0 0-1,0 1 1,-1-1 0,1 0-1,0 0 1,0 0 0,0 0-1,-1 0 1,1 0 0,0 0-1,0 0 1,0 0 0,-1 0-1,1-1 1,0 1 0,0 0-1,1-1 1,19-10-5838</inkml:trace>
</inkml:ink>
</file>

<file path=ppt/ink/ink1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0.3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76 164 6726,'0'-10'4004,"-4"-35"-561,-2 28-905,-2 18-1117,-5 19-687,2 15-193,1 0-1,3 0 1,0 1 0,3 0-1,0 0 1,3 39 0,1-72-485,0 0 0,0 0 1,0-1-1,0 1 1,0 0-1,1 0 0,0-1 1,-1 1-1,1 0 0,0-1 1,0 1-1,1-1 0,-1 1 1,0-1-1,1 0 1,0 1-1,-1-1 0,1 0 1,0 0-1,0 0 0,0 0 1,0-1-1,0 1 0,5 2 1,-3-2 26,1-1-1,0 1 1,0-1 0,0 0 0,0 0-1,0-1 1,1 0 0,-1 0 0,0 0-1,0 0 1,0-1 0,0 0 0,5-1 0,-1-1-175,0 0 0,0-1 0,0 0 1,0 0-1,-1-1 0,1 0 0,14-12 1,31-18-793,-54 35 879,0 0 0,0 0 0,1 0 0,-1 0 0,0 0 0,0 0 0,1 0 0,-1 0 0,0 0 1,0 0-1,1 0 0,-1 0 0,0 0 0,0 0 0,1 0 0,-1 0 0,0 1 0,0-1 0,0 0 0,1 0 0,-1 0 0,0 0 0,0 1 0,0-1 0,1 0 0,-1 0 0,0 0 1,0 1-1,0-1 0,0 0 0,0 0 0,0 1 0,0-1 0,0 0 0,1 0 0,-1 1 0,0-1 0,0 0 0,0 0 0,0 1 0,0-1 0,0 0 0,3 22 284,3 12-350,3-29-819,4-15-959,-6 0 1656,0 0 0,-1 0 0,0 0 0,-1-1 0,-1 0-1,1 0 1,4-21 0,14-84 256,-22 114-65,25-218 2922,-34 279-2581,0-9 135,-1 75 0,8-99-324,2 0 0,0 0 0,2-1 0,1 1 0,1 0 0,1-1 0,2 0 0,14 35 0,-21-135 1543,-10 43-1386,-1 1 1,-2 0 0,-1 1 0,-22-38-1,30 60-121,5 8-232,0 0 0,0-1 0,0 1 0,0 0 0,1 0 0,-1-1 0,0 1 0,0 0 0,0 0 0,0 0 1,0-1-1,0 1 0,0 0 0,1 0 0,-1 0 0,0 0 0,0-1 0,0 1 0,0 0 0,1 0 0,-1 0 0,0 0 0,0 0 0,0 0 0,1-1 1,-1 1-1,0 0 0,0 0 0,0 0 0,1 0 0,-1 0 0,0 0 0,0 0 0,1 0 0,-1 0 0,0 0 0,0 0 0,1 0 0,-1 0 0,0 0 1,0 0-1,0 1 0,1-1 0,-1 0 0,0 0 0,0 0 0,0 0 0,1 0 0,-1 0 0,0 1 0,0-1 0,0 0 0,0 0 0,1 0 0,-1 1 1,26 6-1963,-9-1 315,4-2-639,0-1-1,1-1 1,0-1 0,37-3-1,-43 1 1710,0-1 1,1-1-1,-1-1 1,0 0-1,0-1 0,26-12 1,-20 3 5744,-22 13-4709,1 1 0,0 0 0,-1-1 1,1 1-1,-1-1 0,1 0 0,0 1 0,-1-1 0,0 1 1,1-1-1,-1 0 0,1 1 0,-1-1 0,0 0 0,1 0 1,-1 1-1,0-1 0,0 0 0,0 0 0,0 1 1,0-1-1,1 0 0,-1 0 0,-1 1 0,1-1 0,0 0 1,0 0-1,0-1 0,-8 0 3562,-20 6-2345,23-1-1544,0 0 0,0 0-1,0 0 1,1 1 0,-1 0-1,1 0 1,0 0 0,0 1-1,0-1 1,1 1 0,-1 0 0,1 0-1,0 0 1,0 0 0,1 1-1,0-1 1,0 1 0,-2 9-1,4-14-96,0 0 0,1-1 0,-1 1 0,1 0-1,-1-1 1,0 1 0,1 0 0,-1-1 0,1 1 0,0-1-1,-1 1 1,1-1 0,-1 1 0,1-1 0,0 1-1,-1-1 1,1 0 0,0 1 0,-1-1 0,1 0 0,0 0-1,0 1 1,-1-1 0,1 0 0,0 0 0,1 0-1,29 4-726,-22-3 348,-3 0 164,13 0-278,1 2 0,0 0 1,0 2-1,-1 0 1,0 1-1,0 0 1,18 11-1,-36-17 589,0 0 0,0 1-1,-1-1 1,1 1 0,0-1 0,0 1 0,-1 0-1,1-1 1,0 1 0,-1-1 0,1 1 0,0 0-1,-1 0 1,1 0 0,-1-1 0,1 1 0,-1 0-1,0 0 1,1 0 0,-1 0 0,0 0 0,0-1-1,1 1 1,-1 0 0,0 0 0,0 0 0,0 0-1,0 0 1,0 0 0,-1 1 0,0 1 58,0-1-1,0 0 1,0 0 0,0 0-1,-1 0 1,1 0 0,-1 0-1,0 0 1,0 0 0,1 0-1,-4 1 1,-8 7 246,-1-1-1,-25 12 1,34-19-424,-6 4-42,-45 20-356,19-15-3269,11-10-3142</inkml:trace>
</inkml:ink>
</file>

<file path=ppt/ink/ink1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1.0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147 46 18514,'1'-2'414,"-1"0"0,1 0 1,-1 1-1,0-1 0,0 0 1,1 0-1,-1 0 0,0 0 1,-1 0-1,1 1 0,0-1 1,0 0-1,-1 0 0,1 0 1,-1 1-1,0-1 0,1 0 1,-1 0-1,0 1 0,0-1 1,0 1-1,-2-3 0,2 4-350,-1-1-1,1 1 0,-1-1 0,0 1 0,1 0 1,-1-1-1,0 1 0,0 0 0,1 0 0,-1 0 1,0 0-1,1 1 0,-1-1 0,0 0 0,1 1 1,-1-1-1,0 1 0,1 0 0,-1-1 1,1 1-1,-1 0 0,1 0 0,-1 0 0,1 0 1,-2 2-1,-7 4-79,0 1 0,1 0 1,0 1-1,-14 16 0,20-20 14,-1 0 0,0-1 0,1 1 0,0 0 0,0 1-1,0-1 1,1 0 0,0 1 0,0 0 0,0-1-1,1 1 1,-1 6 0,2-11-1,1-1 1,-1 1-1,1-1 1,-1 0-1,1 1 0,-1-1 1,1 1-1,-1-1 0,1 0 1,0 1-1,-1-1 1,1 0-1,-1 0 0,1 1 1,0-1-1,-1 0 0,1 0 1,0 0-1,-1 0 1,1 0-1,0 0 0,-1 0 1,1 0-1,0 0 0,-1 0 1,1 0-1,0-1 1,-1 1-1,1 0 0,0-1 1,24-5 88,-10 1-113,-1 0 0,1 1-1,0 1 1,0 0 0,0 1-1,1 1 1,26 1-1,-40 0 17,0 0 0,0 1-1,1-1 1,-1 1-1,0 0 1,0-1-1,0 1 1,0 0-1,0 0 1,0 1-1,0-1 1,0 0-1,0 1 1,-1-1-1,1 1 1,0-1 0,-1 1-1,1 0 1,-1 0-1,0 0 1,0 0-1,0 0 1,0 0-1,0 0 1,0 0-1,0 0 1,0 0-1,-1 1 1,1-1-1,-1 0 1,0 0 0,0 1-1,0-1 1,0 4-1,0-1 45,0 0 0,-1 1 1,0-1-1,0 0 0,0 0 0,0 0 0,-1 0 0,0 0 1,0 0-1,0 0 0,0-1 0,-1 1 0,0-1 0,-4 6 1,1-4 28,-1 1 0,1-1 0,-1 0 0,0 0 0,-1-1 0,0 0 1,1-1-1,-2 1 0,1-1 0,0-1 0,-1 0 0,1 0 1,-17 3-1,24-7-294,0 1 0,0 0 0,1-1 0,-1 1 0,0 0 0,1-1 0,-1 1 0,1-1 0,-1 1 0,1-1 0,-1 0 0,0 1 0,1-1 1,0 1-1,-1-1 0,1 0 0,-1 0 0,1 1 0,0-1 0,0 0 0,-1 1 0,1-1 0,0 0 0,0 0 0,0 0 0,0 1 0,0-1 0,0 0 0,0 0 0,0 1 0,0-1 1,0 0-1,0 0 0,1 0 0,-1 1 0,0-1 0,0 0 0,1 0 0,0-5-1036,3-23-6836</inkml:trace>
</inkml:ink>
</file>

<file path=ppt/ink/ink1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1.7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0 19218,'0'0'4388,"0"11"-3555,-3 198 2210,1 45-1644,3-242-1218,0 0 1,1 0-1,0 0 1,5 13-1,-2-21 1420,0-14-837,1-15-262,17-255-1879,-23 293 1116,-1 6-13,1 0 1,2-1-1,-1 1 1,7 22 0,-8-38 267,1 0 0,-1 0-1,1 0 1,0 0 0,0-1 0,0 1 0,0 0 0,1-1 0,-1 1 0,1-1 0,-1 1 0,1-1 0,0 0-1,0 0 1,0 1 0,0-1 0,1-1 0,-1 1 0,0 0 0,1-1 0,-1 1 0,1-1 0,0 0 0,-1 1-1,1-1 1,0-1 0,0 1 0,0 0 0,-1-1 0,1 1 0,0-1 0,0 0 0,0 0 0,0 0 0,4-1 0,-1-1 90,-1 0 1,1 0 0,-1-1 0,0 1 0,0-1 0,0-1 0,0 1 0,-1-1 0,1 1 0,-1-1 0,0-1-1,0 1 1,0-1 0,-1 1 0,1-1 0,3-8 0,5-7-22,-2 0 1,16-40-1,-22 44-32,2-7 59,-4 21-196,-1 13-203,-9 61 131,5-56 242,1 0 0,0 0 1,1 1-1,1-1 1,1 0-1,4 29 1,-5-43-50,1 0 1,-1 0 0,1 0 0,0 0-1,0-1 1,0 1 0,0 0 0,0 0-1,0-1 1,0 1 0,1 0-1,-1-1 1,0 1 0,1-1 0,0 0-1,-1 1 1,1-1 0,0 0 0,-1 0-1,1 0 1,3 1 0,-1-1 37,0 0 0,-1-1 0,1 1 0,0-1 0,0 0 0,0 0 0,0 0 1,0 0-1,0-1 0,6-1 0,0-1 46,0 0 0,0-1 1,0 0-1,0-1 0,-1 0 0,0 0 1,14-11-1,-13 7-185,0-1 0,0 0 0,-1 0 0,0-1 0,-1-1 0,-1 1 0,1-1 0,-2 0 0,0-1 0,0 1 0,-1-1 0,0-1 0,-2 1 0,1 0 0,-2-1 0,0 0 0,0 0 0,-1-23 0,-5 29-1477,-5 14 699,-5 13 462,-3 17 361,13-26-505,-1 1 0,0-2 0,-1 1 0,-12 16 0,16-24-3228</inkml:trace>
</inkml:ink>
</file>

<file path=ppt/ink/ink1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3.1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102 149 7431,'-2'-23'9673,"-5"-2"-3594,7 24-5970,-1 0 0,1 0 0,-1 0 0,0 0 0,1 0 0,-1 0 0,0 0 0,1 1 0,-1-1 0,0 0 0,0 0-1,0 1 1,0-1 0,0 0 0,0 1 0,1-1 0,-1 1 0,-1-1 0,1 1 0,0 0 0,0-1 0,0 1 0,0 0 0,0 0 0,0 0 0,0 0-1,0 0 1,0 0 0,-1 0 0,1 0 0,0 0 0,0 0 0,0 1 0,0-1 0,0 0 0,0 1 0,0-1 0,0 1 0,0-1 0,0 1 0,0-1-1,0 1 1,0 0 0,0 0 0,-3 3-90,0-1-1,1 1 1,-1-1-1,1 1 0,0 0 1,0 1-1,0-1 1,1 0-1,-1 1 1,1-1-1,0 1 0,1 0 1,-1 0-1,1 0 1,-1 7-1,-2 6 35,2 1 0,-1 35 0,3-51-50,0 1 1,1 0-1,-1-1 0,1 1 0,0-1 1,0 1-1,0-1 0,0 1 1,0-1-1,1 0 0,0 1 1,0-1-1,0 0 0,0 0 0,0 0 1,0-1-1,1 1 0,2 2 1,6 3 22,-1 0 1,1-1 0,22 11 0,-23-14-25,0 1 1,0 1-1,-1 0 1,0 0-1,0 1 0,11 11 1,-12-9 41,-1 1 0,-1-1 0,0 2 0,0-1 0,-1 1 0,0-1 0,-1 1 0,0 1 0,-1-1 0,0 1 0,-1-1 0,0 1 0,-1 0 0,0-1 0,-1 1 0,0 0 1,-1 0-1,-1 0 0,-2 12 0,2-20 41,1-1 1,-1 1-1,0-1 1,0 1-1,0-1 1,0 0-1,0 0 1,-1 0 0,0 0-1,1 0 1,-1-1-1,0 1 1,-1-1-1,1 1 1,0-1-1,-1 0 1,1-1-1,-1 1 1,1-1-1,-5 2 1,6-2-57,1-1 0,-1 0 0,0 1 0,0-1 0,1 0 0,-1 0 0,0 0 0,0 0 0,1 0 0,-1 0 0,0 0 0,1-1 0,-1 1 0,0 0 0,1-1 0,-1 0 0,0 1 0,1-1 0,-1 0 0,1 0 0,-1 0 0,1 0 1,-1 0-1,1 0 0,0 0 0,0-1 0,0 1 0,-1 0 0,1-1 0,0 1 0,0-1 0,1 1 0,-1-1 0,0 1 0,1-1 0,-1 0 0,0 1 0,1-1 0,0 0 0,-1 1 0,1-1 0,0 0 0,0 0 0,0 1 0,0-1 0,1-2 0,-1-8-71,0 0 0,1-1-1,1 1 1,0 0 0,1 0 0,0 0-1,10-21 1,43-79-619,-31 69 416,16-32-397,-9 19 529,-2-2 0,-2-1 0,26-82 0,-56 156 155,1-1-1,0 0 1,1 1 0,1-1 0,4 27 0,-4-39-38,0 1 1,0-1 0,0 1 0,0-1-1,0 0 1,1 1 0,-1-1-1,1 0 1,-1 0 0,1 0 0,0 0-1,0 0 1,0-1 0,0 1-1,0-1 1,0 1 0,0-1 0,1 0-1,-1 1 1,1-1 0,-1 0 0,1-1-1,-1 1 1,1 0 0,-1-1-1,1 1 1,-1-1 0,1 0 0,0 0-1,-1 0 1,1 0 0,0-1-1,3 0 1,6 0 48,0-1-1,0 0 0,0-1 1,0 0-1,21-10 1,36-27 59,-55 30-90,1 0 1,1 2-1,0-1 1,20-6-1,-35 15-25,0 0 0,0 0 0,0 0 1,0 0-1,0 0 0,0 0 0,0 0 0,0 0 0,0 1 1,0-1-1,0 0 0,0 1 0,0-1 0,0 1 0,0-1 0,0 1 1,0-1-1,-1 1 0,1 0 0,0-1 0,0 1 0,-1 0 0,1 0 1,0-1-1,-1 1 0,1 0 0,-1 0 0,1 0 0,-1 0 0,1 1 1,15 39-111,-10-23 127,13 14 84,2 0 0,0-1-1,2-1 1,1-1 0,2-1 0,41 35-1,-29-27-136,-2 1 0,44 58-1,-76-91 40,-1 0 0,0 1 1,0-1-1,-1 1 0,1 0 0,-1 0 0,0-1 1,0 2-1,-1-1 0,0 0 0,0 0 0,0 0 1,0 1-1,-1-1 0,0 0 0,0 1 0,-1 9 1,-1-11 37,0 0 1,1 0 0,-1-1 0,-1 1-1,1-1 1,0 1 0,-1-1 0,0 0 0,0 0-1,0 0 1,0 0 0,0-1 0,0 1-1,-1-1 1,1 0 0,-1 0 0,0 0 0,0 0-1,1-1 1,-1 1 0,0-1 0,0 0-1,-5 0 1,0 2-34,0-2-1,0 1 0,0-1 0,0 0 0,0-1 1,0 0-1,0 0 0,0-1 0,0-1 1,0 1-1,0-1 0,0-1 0,1 0 1,-1 0-1,1 0 0,0-1 0,0 0 1,0-1-1,0 0 0,1 0 0,-9-8 1,9 5-6,-1 0 0,1 0 0,1-1 0,0 0 0,0 0-1,0 0 1,1-1 0,1 0 0,0 0 0,0 0 0,1 0 0,0-1 0,1 1 0,0-1 0,1 0 0,0 0 0,1-17 0,0 21-27,1-1 0,0 1 0,0 0 0,1-1 0,0 1-1,0 0 1,1 0 0,0 0 0,0 0 0,1 1 0,-1-1 0,1 1 0,1 0 0,-1 0 0,1 0-1,1 1 1,10-10 0,6-1-592,0 0 0,1 2 0,41-19 0,-5 2-1503,-7 0-6509</inkml:trace>
</inkml:ink>
</file>

<file path=ppt/ink/ink1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4.3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297 252 22902,'0'0'619,"-13"-4"27,3 0-464,5 2-100,0-1-1,-1 2 1,1-1 0,-1 0-1,0 1 1,1 0 0,-1 0 0,0 1-1,0 0 1,1 0 0,-1 0-1,0 0 1,0 1 0,1 0 0,-11 3-1,2 3-52,-1 1-1,1 0 1,1 1-1,0 0 1,0 1-1,1 1 0,-13 13 1,20-19-38,0 0 1,0 1-1,0-1 0,1 1 1,0 0-1,0 0 1,1 1-1,-1-1 0,1 1 1,1 0-1,-1-1 1,1 1-1,0 0 0,1 1 1,0-1-1,0 0 1,0 0-1,1 9 0,1-15 6,-1-1 1,0 1-1,1 0 0,-1 0 0,1 0 0,-1 0 0,1 0 0,0 0 0,-1-1 0,1 1 1,0 0-1,0 0 0,-1-1 0,1 1 0,0-1 0,0 1 0,0-1 0,0 1 0,0-1 1,0 1-1,0-1 0,0 0 0,0 1 0,0-1 0,0 0 0,0 0 0,0 0 0,0 0 1,0 0-1,0 0 0,0 0 0,0 0 0,1-1 0,38-8 160,-27 1-2,0 0-1,0 0 1,-1-2 0,0 1-1,0-2 1,-1 1-1,15-20 1,63-90 759,-66 85-503,20-39 0,-36 60-238,-1 0 0,0 0 1,-1 0-1,-1-1 0,0 1 0,1-19 0,-4 33-159,-1-1-1,0 0 0,0 1 1,1-1-1,-1 0 0,0 1 1,0-1-1,0 0 0,0 0 0,0 1 1,0-1-1,0 0 0,0 1 1,0-1-1,-1 0 0,1 0 1,0 1-1,0-1 0,0 0 1,-1 1-1,1-1 0,0 1 0,-1-1 1,1 0-1,-1 1 0,1-1 1,-1 0-1,-14 11-85,-11 33-255,13-11 311,3 1 0,1 0 0,1 0 0,2 1 0,1 1 0,2-1 0,1 0 0,3 41 0,-1-73 30,0 1 1,0-1 0,0 1-1,0-1 1,1 1 0,-1-1 0,1 1-1,-1-1 1,1 1 0,0-1 0,0 0-1,0 1 1,0-1 0,0 0-1,0 0 1,1 0 0,-1 0 0,1 0-1,0 0 1,-1 0 0,1 0 0,0-1-1,0 1 1,0-1 0,0 0 0,0 1-1,1-1 1,-1 0 0,0 0-1,1 0 1,-1 0 0,0-1 0,1 1-1,-1-1 1,5 1 0,-1-1 90,0-1 1,0 0 0,-1 0-1,1-1 1,-1 1-1,1-1 1,-1 0-1,0-1 1,1 1 0,-1-1-1,0 0 1,-1 0-1,1-1 1,6-6 0,-1 1-68,-1 0 1,0-1 0,0 0 0,-1-1-1,-1 0 1,0 0 0,0-1 0,-1 1-1,0-2 1,-1 1 0,-1 0 0,0-1 0,-1 0-1,0 0 1,-1 0 0,0 0 0,-1-1-1,-1-12 1,-18 60-786,11-10 718,1-1 0,1 1 0,1 0 1,-2 46-1,6-68 34,0-1 1,0 0 0,0 0-1,0 1 1,0-1 0,0 0-1,1 0 1,-1 0 0,0 1-1,1-1 1,-1 0 0,0 0-1,1 0 1,0 0 0,-1 0-1,1 0 1,0 0 0,-1 0-1,1 0 1,0 0 0,0 0-1,0 0 1,0 0 0,0-1-1,0 1 1,0 0 0,1 0-1,0 0 22,1-1 0,-1 1 0,0-1-1,1 0 1,-1 0 0,1 0 0,-1 0 0,1 0 0,-1 0-1,1-1 1,-1 1 0,5-2 0,3-2 57,0 0 1,0-1-1,0 0 1,0-1-1,9-6 1,4-8-85,-1 0 0,-1-1 0,25-33 0,-37 43 0,-2 70 0,-6-50 0,-1 0 0,1 0 0,0 0 0,1 0 0,0 0 0,3 10 0,-4-17 0,0 0 0,-1 0 0,2 0 0,-1 0 0,0 0 0,0 0 0,0-1 0,1 1 0,-1 0 0,1-1 0,0 1 0,-1-1 0,1 1 0,0-1 0,0 0 0,0 0 0,0 0 0,0 0 0,0 0 0,0 0 0,0-1 0,0 1 0,1-1 0,-1 1 0,0-1 0,3 0 0,4 1 0,63-1 0,-66 0 0,0-1 0,-1 0 0,1 0 0,0 0 0,-1-1 0,1 1 0,-1-1 0,1-1 0,-1 1 0,6-4 0,-9 3 0,0 0 0,0 1 0,0-1 0,-1 0 0,1 0 0,-1 0 0,1 0 0,-1 0 0,0-1 0,0 1 0,-1 0 0,1-1 0,-1 1 0,1 0 0,-1-1 0,0-5 0,-4-59 0,3 65 0,0-6 0,0 0 0,-1 0 0,0 1 0,0-1 0,-1 1 0,0-1 0,-1 1 0,0 0 0,0 0 0,0 1 0,-1-1 0,-11-12 0,19 38-593,1-13-380,0 0-1,1-1 1,-1 1-1,1-1 0,0 0 1,0 0-1,1-1 0,-1 1 1,1-1-1,-1 0 0,1-1 1,12 5-1,25 5-7396</inkml:trace>
</inkml:ink>
</file>

<file path=ppt/ink/ink1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4.8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243 400 16207,'-12'-1'2872,"4"0"-2563,0 1 0,0-1-1,1 1 1,-1 1 0,0 0-1,0 0 1,0 1 0,0-1 0,1 2-1,-1-1 1,1 1 0,0 0-1,0 1 1,0-1 0,0 1-1,-10 9 1,7-4-164,2 1 0,-1 0 0,1 0 0,1 1 0,0 0 0,0 1 1,1-1-1,1 1 0,0 1 0,0-1 0,1 0 0,1 1 0,0 0 0,1 0 0,0 0 0,1 20 0,0-30-136,1-1 0,1 1 0,-1 0-1,0 0 1,1-1 0,-1 1 0,1-1-1,0 1 1,0 0 0,0-1 0,0 1 0,0-1-1,1 0 1,-1 1 0,1-1 0,-1 0-1,1 0 1,0 0 0,0 0 0,0 0-1,3 2 1,-1-2 8,0 0-1,0-1 1,0 1 0,0-1-1,0 0 1,0 0-1,0 0 1,0-1 0,0 1-1,1-1 1,-1 0-1,7-1 1,1 0 27,0-1-1,1-1 1,-1 0-1,-1-1 1,1 0-1,0 0 1,-1-2 0,20-11-1,-7-2 192,-1-1 0,0 0 1,-2-2-1,-1-1 0,0 0 0,-2-1 0,0-1 0,-2-1 0,-1-1 0,-1 0 1,-1-1-1,-2 0 0,0-1 0,-2 0 0,-2 0 0,0-1 0,-2 0 0,-1-1 1,-2 1-1,-1-1 0,-2-31 0,1 59-235,-1 0 0,1 0 0,0 0 0,-1 0 0,0 0 0,0 0 0,0 0 0,0 0 0,0 0 0,0 0 0,-1 0 0,0 1 0,1-1 0,-1 1 0,0-1 0,0 1 0,0-1 0,-4-2 0,3 4 0,1 0 0,-1-1 0,1 2 0,-1-1 0,1 0 0,-1 0 0,0 1 0,1-1 0,-1 1 0,0 0 0,1 0 0,-1 0 0,0 0 0,1 1 0,-1-1 0,0 1 0,1-1 0,-1 1 0,1 0 0,-1 0 0,1 0 0,-5 2 0,-6 5 0,0 1 0,1 0 0,0 0 0,0 1 0,1 1 0,-19 23 0,-53 80 0,77-106 1,0 1 0,1 0 0,0 1 0,1-1-1,-5 18 1,8-25-1,0 0-1,1 0 0,0 0 0,-1 0 1,1 0-1,0 0 0,0 0 1,0 0-1,0 0 0,1 0 0,-1 0 1,0 0-1,1 0 0,0 0 1,-1 0-1,1-1 0,0 1 0,0 0 1,0 0-1,0-1 0,0 1 0,0 0 1,1-1-1,-1 1 0,0-1 1,1 1-1,-1-1 0,1 0 0,0 0 1,-1 0-1,1 0 0,0 0 1,0 0-1,0 0 0,0 0 0,2 0 1,25 7-368,1-1 0,47 4 0,-49-8-190,0 2 0,0 0 0,43 15-1,-63-17 432,1 1-1,-2-1 0,1 2 0,0-1 0,-1 1 1,0 0-1,0 1 0,-1-1 0,1 2 0,-1-1 1,0 0-1,-1 1 0,0 0 0,0 1 0,8 15 1,3 11-3306,-1-1-3107</inkml:trace>
</inkml:ink>
</file>

<file path=ppt/ink/ink1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6.0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261 273 16400,'2'-13'1729,"6"-40"-85,-8 50-1524,0 1 0,0-1 0,0 1 0,0-1 0,-1 1 0,1-1 0,-1 1 0,0 0-1,0-1 1,0 1 0,0 0 0,0 0 0,0-1 0,-1 1 0,1 0 0,-1 0 0,1 0 0,-1 1-1,0-1 1,1 0 0,-1 1 0,0-1 0,0 1 0,-1 0 0,1-1 0,0 1 0,0 0 0,0 0-1,-1 0 1,1 1 0,-1-1 0,1 1 0,0-1 0,-1 1 0,1 0 0,-4 0 0,0-1-10,-1 1 0,1 0 0,0 0 0,-1 0 0,1 1 0,-1 0 0,1 1 0,0-1 0,0 1 0,-1 0 0,1 1 0,-7 3 0,3 3-106,1-1 0,0 1 1,0 0-1,1 1 0,0 0 0,1 0 0,0 1 0,1 0 0,0 0 0,0 1 0,1-1 1,1 1-1,-5 19 0,4-8 55,0-1 1,1 1 0,1 0-1,1-1 1,2 1 0,2 39-1,-1-57-49,-1-1 0,1 1 0,0-1 0,0 1 0,1-1 0,-1 0 0,1 1 0,0-1-1,0 0 1,0 0 0,1 0 0,-1 0 0,1-1 0,0 1 0,0-1 0,0 0 0,1 0 0,-1 0-1,1 0 1,0 0 0,0-1 0,0 1 0,8 2 0,-7-3 38,1 0 0,0-1 1,0 0-1,0-1 0,0 1 0,-1-1 0,1 0 0,0 0 1,0-1-1,0 0 0,0 0 0,0 0 0,-1-1 1,1 0-1,0 0 0,-1 0 0,0-1 0,8-4 0,1-2 173,-1-2 0,0 1-1,0-2 1,-1 0 0,0 0-1,-1-1 1,-1 0-1,0-1 1,-1 0 0,0-1-1,11-26 1,-11 20-73,-1 0 1,-1 0-1,-1 0 0,0-1 1,-2 0-1,-1 0 0,-1 0 1,0-34-1,-3 45-103,0 0 0,-1 0 1,0 0-1,-1 0 0,0 0 0,-1 1 1,0-1-1,-1 1 0,-10-17 0,12 21-70,-1 1-1,0-1 0,0 1 0,-1 0 1,0 0-1,0 1 0,0-1 0,0 1 1,-1 0-1,0 0 0,1 1 1,-1 0-1,-1 0 0,1 0 0,0 1 1,-1 0-1,-7-2 0,11 4-34,-1 0 1,1-1-1,-1 2 0,1-1 0,0 0 0,-1 1 0,1-1 0,-1 1 1,1 0-1,0 0 0,0 0 0,-1 1 0,1-1 0,0 1 1,0 0-1,0 0 0,1 0 0,-1 0 0,0 0 0,1 0 1,-1 1-1,1-1 0,0 1 0,0 0 0,0 0 0,0 0 0,0 0 1,1 0-1,0 0 0,-1 0 0,1 0 0,-1 7 0,-2 1-451,2 0 1,-1 0-1,1 0 0,1 0 0,0 0 0,1 0 0,0 0 0,1 0 0,2 14 0,-3-22 41,1 0 0,0 0 0,0 0 0,0 0 0,0 0 0,1 0 0,-1 0 0,1 0 0,0 0 0,0-1 0,0 1 0,0-1 0,0 1 0,0-1 0,1 0 0,-1 0 0,1 0 0,0 0 0,0 0 0,-1-1 0,7 3 0,33 4-11712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3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86 11755,'0'0'18412,"11"-1"-16202,-3 1-2129,1-1 1,0 0-1,0-1 0,-1 1 0,15-7 0,-20 7-84,0 0-1,-1 0 1,1 0-1,-1 0 0,0-1 1,1 1-1,-1-1 1,0 0-1,0 0 0,0 0 1,0 0-1,0 0 1,0 0-1,-1 0 0,1 0 1,-1-1-1,1 1 0,-1-1 1,0 1-1,0-1 1,0 1-1,0-1 0,-1 0 1,1 0-1,-1 1 1,1-6-1,-2 7 4,1 1 0,0-1 0,-1 0 0,1 1 0,0-1 0,-1 0 0,1 1 0,-1-1 0,1 1 0,-1-1 0,1 1 0,-1-1 0,1 1 0,-1-1 0,0 1 0,1 0 0,-1-1 0,0 1 0,1 0 0,-1 0 0,0-1 0,1 1 0,-1 0 0,0 0 0,0 0 0,1 0 0,-1 0 0,0 0 0,1 0 0,-1 0 0,0 0 0,0 0 0,1 0 0,-1 1 0,-1-1 0,-29 8 0,23-4 0,0 1 0,1 1 0,-1 0 0,1 0 0,0 0 0,1 1 0,-1 0 0,1 0 0,-7 12 0,9-14 0,0 1 0,1 0 0,0 0 0,0 1 0,0-1 0,1 1 0,0-1 0,0 1 0,1 0 0,0 0 0,0 0 0,1-1 0,0 12 0,0-15 0,1-1 0,0 1 0,0-1 0,0 1 0,0-1 0,0 1 0,1-1 0,-1 0 0,1 1 0,-1-1 0,1 0 0,0 0 0,0 0 0,0 0 0,0-1 0,0 1 0,0 0 0,1-1 0,-1 0 0,1 1 0,-1-1 0,1 0 0,-1 0 0,1-1 0,4 2 0,8 1 0,-1 0 0,1-1 0,21 0 0,-33-2 1,24 2-891,45-5-1,-63 2-309,0-1 1,0 0-1,0 0 0,0-1 0,9-4 0,28-18-18456</inkml:trace>
</inkml:ink>
</file>

<file path=ppt/ink/ink1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6.4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46 1 15022,'-5'15'1420,"-7"30"-299,3 0 0,1 1 0,2 0 0,1 50 1,9-28-516,3-1 0,3 0 0,3-1 1,32 95-1,-10-31 94,-27-99-513,-2 0 0,-1 1 0,-1 0-1,-1 48 1,-3-80-169,0 1 0,1-1 0,-1 0 0,0 1 0,0-1 0,0 0 0,0 1 0,0-1-1,0 0 1,0 0 0,0 1 0,0-1 0,0 0 0,0 1 0,0-1 0,0 0 0,-1 1 0,1-1 0,0 0 0,0 1-1,0-1 1,0 0 0,0 0 0,-1 1 0,1-1 0,0 0 0,0 0 0,0 1 0,-1-1 0,1 0 0,0 0 0,0 0-1,-1 1 1,1-1 0,0 0 0,0 0 0,-1 0 0,1 0 0,0 0 0,-1 0 0,1 0 0,0 0 0,-1 1-1,1-1 1,0 0 0,-1 0 0,1 0 0,0-1 0,-1 1 0,1 0 0,0 0 0,0 0 0,-1 0 0,1 0 0,-15-14 1196,-2-23-1114,2 0 0,1-2 0,2 1 1,-9-46-1,15 58-110,2 12-68,1 0 0,1 0 1,0 0-1,0-24 0,3 31-15,-1 1 0,1 0 0,1-1 0,-1 1 1,1 0-1,0 0 0,0 0 0,1 0 0,0 1 0,0-1 0,0 1 1,8-9-1,36-44-2232,41-54-2665,-78 97 3127,-1-1 0,-1 0 0,0-1 0,0 0 0,8-32 0,-6 1-6587</inkml:trace>
</inkml:ink>
</file>

<file path=ppt/ink/ink1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7.4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 0 17969,'0'0'5653,"-6"11"-5039,4-10-598,-2 5 127,0 0-1,0 1 1,1-1 0,0 1 0,0-1 0,0 1 0,1 0 0,0 0 0,0 0 0,1 0 0,0 1 0,-1 9 0,2 74 1154,21 163 0,-1-136-866,24 196-98,-47-416 2431,6-80-2968,-3 144 377,1 11-190,7-46 0,-7 65 12,1 0 0,0 0 0,0 0 0,1 1-1,0-1 1,0 1 0,0 0 0,1-1 0,1 2 0,4-8-1,-7 12-9,0 0 0,0-1 0,1 1 0,-1 1-1,0-1 1,1 0 0,0 0 0,-1 1-1,1-1 1,0 1 0,0 0 0,-1 0 0,1 0-1,0 0 1,0 1 0,0-1 0,0 1 0,0 0-1,0 0 1,0 0 0,1 0 0,-1 0 0,0 0-1,0 1 1,0 0 0,-1 0 0,1-1-1,0 2 1,0-1 0,0 0 0,-1 0 0,5 4-1,8 5-51,0 1 0,-1 0-1,0 1 1,17 19-1,-7-8-91,-22-20 158,1-1 0,0 0-1,0 0 1,1 0 0,-1-1 0,0 1-1,1-1 1,-1 1 0,1-1 0,-1 0-1,1 0 1,-1-1 0,1 1 0,0-1-1,-1 0 1,1 0 0,0 0 0,0 0-1,-1-1 1,1 1 0,-1-1 0,1 0-1,-1 0 1,1-1 0,5-2 0,9-5-6,-1 0 1,0-2-1,28-21 1,-6 3-400,-20 16 9,35-21-591,-51 32 932,0 1 0,1-1 0,-1 1 1,1 0-1,0-1 0,-1 2 0,1-1 0,0 0 0,-1 1 0,1-1 0,0 1 0,0 0 0,4 1 0,-7 0 57,1 0-1,-1 0 1,0 0-1,0 0 1,1 0-1,-1 0 1,0 0-1,0 0 1,0 1-1,0-1 1,0 0-1,0 1 1,0-1-1,-1 1 1,1-1-1,0 1 1,-1-1-1,1 1 1,-1-1-1,1 3 1,-1-1 14,1-1 0,-1 0 0,1 1 0,0-1 0,0 0 0,0 0 0,0 0 0,0 0-1,1 0 1,-1 0 0,1 0 0,-1 0 0,1-1 0,2 3 0,-1-3 13,0 1 0,1-1 0,-1 0 0,1 0-1,0 0 1,-1-1 0,1 0 0,0 1 0,-1-1 0,1 0 0,0 0 0,-1-1-1,1 1 1,0-1 0,-1 0 0,1 0 0,-1 0 0,1 0 0,4-3-1,7-4 74,0 0-1,25-19 1,-31 21-90,55-44 24,-41 31-493,1 0 0,46-26-1,-68 44 445,-1 1-1,0-1 0,1 0 0,-1 0 0,0 1 0,1-1 1,-1 0-1,1 1 0,-1 0 0,1-1 0,-1 1 1,1 0-1,-1 0 0,1 0 0,-1 0 0,1 0 0,0 0 1,-1 0-1,1 0 0,-1 1 0,1-1 0,-1 0 0,1 1 1,-1 0-1,0-1 0,1 1 0,-1 0 0,0 0 1,1-1-1,-1 1 0,0 0 0,0 0 0,0 0 0,1 2 1,2 3 25,-1 0 1,0 0 0,0 0 0,-1 1-1,0-1 1,2 12 0,4 12 408,3-4-57,0 0 0,1-1-1,2 0 1,30 41 0,80 82 20,-82-102-448,-2 2 0,38 60 0,-72-97 35,1 0 0,-2 0 0,0 1 0,0-1 1,-1 1-1,0 0 0,-1 1 0,-1-1 0,2 14 0,-4-19 52,0-1 1,0 1-1,0 0 1,-1 0 0,0 0-1,-1 0 1,1-1-1,-1 1 1,-1 0-1,1-1 1,-1 0 0,0 1-1,-1-1 1,1 0-1,-1-1 1,0 1-1,-10 9 1,4-5 63,-2 0 0,1-1 0,-1-1 0,0 0 0,-1 0 0,0-1 0,0-1 0,-1 0 0,1-1 0,-1 0 0,-1-1 0,1-1 1,0 0-1,-20 1 0,22-4-23,0 1 0,0-1 0,0-1 1,0 0-1,0-1 0,1 0 0,-1-1 1,0-1-1,1 1 0,0-2 0,0 1 1,0-2-1,0 0 0,1 0 0,0 0 0,0-1 1,-15-15-1,15 11-63,0-1 0,0 0 0,1 0 0,1-1 0,0 0 0,1-1 0,0 0 0,1 0 0,1-1 0,0 1 0,-5-26 0,8 28 0,1 0 0,0 0 0,0 0 0,1-1 0,0 1 0,1 0 0,1 0 0,0 0 0,1 0 0,0 0 0,0 0 0,1 0 0,1 1 0,0 0 0,7-12 0,5 1-320,1 0-1,1 1 1,0 1-1,2 1 1,0 1 0,27-19-1,29-24-1637,-42 24-2708,-13-5-2002</inkml:trace>
</inkml:ink>
</file>

<file path=ppt/ink/ink1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7.7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53 195 12139,'0'0'6375,"-52"0"-1859,61-10-3940,33-5-287,13-7 511,19-3-415,17-2-225,8-3-1345,11-2-4581,11-2-5380</inkml:trace>
</inkml:ink>
</file>

<file path=ppt/ink/ink1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8.10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26265,'0'0'1025,"6"73"-1217,-6-28 480,1 2-160,7 3-224,6-2-2691,2-4-2562,2-8-4164</inkml:trace>
  <inkml:trace contextRef="#ctx0" brushRef="#br0" timeOffset="1">140 624 8136,'0'0'17905,"18"50"-16080,-7-44-1024,1-4-577,-1-2-96,1-1-2562,-7-20-7623</inkml:trace>
</inkml:ink>
</file>

<file path=ppt/ink/ink1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58.9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101 0 11435,'0'0'7426,"-6"12"-5985,-10 23-843,2 2 0,1 0 0,2 0-1,2 1 1,1 0 0,2 1 0,2 0 0,1 77 0,2-108-3097,-2-18-2100,2 8 4367,-4-20-6782</inkml:trace>
</inkml:ink>
</file>

<file path=ppt/ink/ink1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4.7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0 165 7431,'3'-15'6668,"0"-1"-5409,0-2 65,1 0 0,1 0 0,0 0 0,12-26 0,-17 43-1233,0 0-1,1 1 1,-1-1-1,0 0 1,0 0-1,1 0 1,-1 1 0,0-1-1,1 0 1,-1 0-1,1 1 1,-1-1-1,1 0 1,-1 1 0,1-1-1,0 0 1,-1 1-1,1-1 1,0 1-1,-1-1 1,1 1-1,0 0 1,0-1 0,-1 1-1,1 0 1,0-1-1,0 1 1,0 0-1,-1 0 1,1 0 0,0-1-1,0 1 1,0 0-1,0 0 1,0 1-1,-1-1 1,1 0-1,0 0 1,0 0 0,0 0-1,0 1 1,-1-1-1,1 0 1,0 1-1,0-1 1,-1 1 0,1-1-1,0 1 1,-1-1-1,1 1 1,0-1-1,-1 1 1,1 0-1,-1-1 1,1 1 0,-1 0-1,1-1 1,0 2-1,3 5 132,0 1 1,0-1-1,-1 1 0,4 13 0,3 19 81,-2 0 0,-2 1-1,-1 0 1,-2 42 0,-1-37-268,1 0-1,16 78 1,-19-123-18,0 0 0,0 1 0,1-1 1,-1 0-1,0 0 0,1 1 0,-1-1 0,1 0 1,0 0-1,-1 1 0,1-1 0,0 0 1,-1 0-1,1 0 0,0 0 0,0 0 0,0 0 1,0-1-1,0 1 0,0 0 0,0 0 0,0-1 1,1 1-1,-1 0 0,0-1 0,0 1 0,2 0 1,0-2 39,-1 1 1,0 0 0,1 0 0,-1-1 0,0 0-1,1 1 1,-1-1 0,0 0 0,0 0 0,0 0-1,1 0 1,-1-1 0,3-2 0,8-6 195,-1-1 1,-1-1 0,14-17 0,-23 28-265,25-33 260,-1-1-1,26-47 0,-42 63-744,-1 0 0,10-29 1,-16 36-691,1-1 0,-2 1 0,0 0 0,0-1 0,-1-13 0,-1 25 932,0 1 1,0-1-1,0 1 0,0-1 0,0 1 1,0 0-1,-1-1 0,1 1 0,0-1 1,0 1-1,-1-1 0,1 1 0,0-1 1,0 1-1,-1 0 0,1-1 1,-1 1-1,1 0 0,0-1 0,-1 1 1,1 0-1,-1 0 0,1-1 0,-1 1 1,1 0-1,0 0 0,-1 0 0,1-1 1,-1 1-1,1 0 0,-1 0 0,1 0 1,-1 0-1,0 0 0,1 0 0,-1 0 1,1 0-1,-1 0 0,1 0 0,-1 1 1,1-1-1,0 0 0,-1 0 0,1 0 1,-1 1-1,1-1 0,-1 0 0,1 0 1,-1 1-1,1-1 0,0 0 0,-1 1 1,1-1-1,-1 1 0,-25 18-7816,-6 25 9824,25-30 58,0-1 0,1 2 0,0-1-1,1 1 1,1 0 0,0 0 0,1 0 0,-1 26 0,3-30-1138,1 0 1,1-1-1,0 1 1,3 13 0,-2-18-555,0 0 1,1 0-1,-1 0 1,1 0-1,0-1 1,1 1 0,0-1-1,-1 0 1,2 0-1,-1 0 1,0-1-1,1 1 1,0-1-1,0 0 1,0-1 0,9 6-1,23 6-2367,0-11-3470,-6-6-3807</inkml:trace>
</inkml:ink>
</file>

<file path=ppt/ink/ink1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5.0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 0 19122,'0'0'769,"-23"75"64,12-33 128,0 7-1,4 4-351,2 1-449,5 1-64,0-2-64,0-4-192,6-8-1121,-1-12-1378,-1-11-736,-4-13-2466</inkml:trace>
</inkml:ink>
</file>

<file path=ppt/ink/ink1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5.4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20 16335,'10'-4'1890,"2"0"-1188,-1 1 0,1 1 0,0-1-1,0 2 1,18-1 0,-23 2-412,-1 0 0,1 1 1,0 0-1,0 0 0,-1 0 0,1 1 1,-1 0-1,1 0 0,-1 1 1,0 0-1,0 0 0,0 0 0,7 6 1,-9-6-211,1 0 1,-1 1 0,0 0-1,-1 0 1,1 0-1,-1 0 1,0 1 0,0-1-1,0 1 1,-1-1-1,1 1 1,-1 0 0,0 0-1,-1 1 1,1-1-1,-1 0 1,0 0 0,0 1-1,0 8 1,-2-7-42,0 0-1,0 0 1,0 0 0,-1 0 0,0 0 0,0-1-1,-1 1 1,0-1 0,0 1 0,0-1 0,-1 0-1,0 0 1,0-1 0,-8 9 0,-22 21 289,-31 34 663,62-64-946,-1 0-1,1 0 0,0 0 0,0 1 1,0-1-1,1 1 0,0-1 1,0 1-1,0 0 0,1 0 0,-1 0 1,1 9-1,1-12-35,1 1 0,0-1 0,0 0 0,0 0 0,1 0 1,-1 0-1,1 0 0,-1 0 0,1 0 0,0 0 0,0-1 0,0 1 0,1-1 0,-1 1 1,0-1-1,1 0 0,0 0 0,-1 0 0,1 0 0,0-1 0,5 3 0,13 6 8,-1 0-1,24 6 0,-22-8-169,71 23-6536,-50-21-1772</inkml:trace>
</inkml:ink>
</file>

<file path=ppt/ink/ink1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6.0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8776,'0'0'17569,"1"13"-17062,1 34-100,-2-15-133,1 0 0,2 0 0,1-1 1,10 40-1,-13-69-256,-1 1 0,1-1 0,0 1 0,-1-1 0,1 0 0,0 1 0,0-1 0,1 0 0,-1 0 0,0 0 0,1 0-1,-1 0 1,1 0 0,0 0 0,0 0 0,0-1 0,0 1 0,0-1 0,0 1 0,0-1 0,0 0 0,0 0 0,1 0 0,-1 0 0,0 0 0,1 0 0,-1-1 0,1 1 0,-1-1 0,1 0 0,-1 0 0,1 0 0,-1 0 0,1 0 0,-1 0 0,1-1 0,-1 1 0,1-1 0,-1 1 0,0-1 0,4-2 0,3-1 23,1-2 0,-2 1 1,1-1-1,-1 0 0,1-1 0,-2 0 1,1-1-1,11-13 0,55-89 1796,-72 165-1640,2-22 22,3-28 114,6-18 33,18-43-297,-26 43-70,2 0-1,0 0 1,1 1-1,0 0 1,0 0-1,13-12 1,-6 17-5703,-8 6 2407,1-1-4774</inkml:trace>
</inkml:ink>
</file>

<file path=ppt/ink/ink1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6.4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1 19635,'0'0'10890,"-2"78"-10474,2-39-192,0 1-159,2-1-33,8-5 0,3-2-321,-4-8-351,4-4-321,-5-7-961,-4-6-1537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4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1 123 9385,'0'0'21401,"11"-11"-20541,-5 5-732,36-36 265,-39 39-368,0 1 0,0-1-1,0 1 1,1-1 0,-1 1-1,1 0 1,-1 1 0,1-1-1,0 1 1,-1-1 0,1 1-1,0 0 1,0 1 0,4-1-1,-7 1-25,0 0-1,-1 1 0,1-1 0,-1 1 0,1-1 1,-1 1-1,1-1 0,-1 1 0,1-1 0,-1 1 1,1-1-1,-1 1 0,0 0 0,1-1 0,-1 1 0,0 0 1,1-1-1,-1 1 0,0 0 0,0 0 0,0-1 1,0 1-1,0 0 0,0 0 0,0-1 0,0 1 1,0 1-1,-1 29-2,1-23 10,-12 186 139,12-193-145,0 1 1,0 0 0,0 0-1,0 0 1,0-1-1,1 1 1,-1 0 0,0-1-1,1 1 1,0 0 0,-1-1-1,1 1 1,0 0 0,0-1-1,0 1 1,-1-1 0,2 1-1,-1-1 1,0 0 0,0 0-1,0 1 1,1-1 0,-1 0-1,3 1 1,-2-1 2,1 0 1,0 0-1,0-1 0,-1 1 0,1-1 1,0 0-1,0 1 0,0-1 1,0-1-1,0 1 0,-1 0 1,1-1-1,5-1 0,3-1 7,0-2 0,0 1 1,0-1-1,0-1 0,-1 0 0,11-8 0,5-6-10,-1-2 0,35-39 0,-49 49 0,-1-1 0,-1 0 0,0-1 0,-1 0 0,0 0 0,-1 0 0,7-21 0,-11 17 0,-11 29 0,-11 28 0,15-29 0,-4 7 0,2 0 0,0 0 0,1 1 0,0 0 0,2 0 0,0 1 0,-1 31 0,4-49 0,0 0 0,0 0 0,1 0 0,-1 0 0,0 0 0,1 0 0,-1 0 0,0 0 0,1 0 0,-1 0 0,1 0 0,-1 0 0,1-1 0,0 1 0,-1 0 0,1 0 0,0-1 0,0 1 0,-1 0 0,1-1 0,0 1 0,0-1 0,0 1 0,0-1 0,0 1 0,0-1 0,0 0 0,0 0 0,0 1 0,0-1 0,0 0 0,0 0 0,0 0 0,0 0 0,0 0 0,0 0 0,0 0 0,0 0 0,0 0 0,0-1 0,0 1 0,0 0 0,1-1 0,3-1 0,0 1 0,0-1 0,0 0 0,0 0 0,-1 0 0,1-1 0,5-3 0,3-4 0,-1-1 0,-1 0 0,0 0 0,0-1 0,-1 0 0,-1-1 0,0 0 0,-1-1 0,0 0 0,-1 0 0,0 0 0,-2-1 0,1 0 0,-2 0 0,0-1 0,-1 1 0,2-25 0,-5 40 0,0 0 0,0 0 0,0 0 0,-1 1 0,1-1 0,0 0 0,0 0 0,0 0 0,0 0 0,0 0 0,-1 0 0,1 1 0,0-1 0,0 0 0,0 0 0,0 0 0,-1 0 0,1 0 0,0 0 0,0 0 0,0 0 0,-1 0 0,1 0 0,0 0 0,0 0 0,0 0 0,-1 0 0,1 0 0,0 0 0,0 0 0,0 0 0,-1 0 0,1 0 0,0 0 0,0 0 0,0 0 0,0 0 0,-1-1 0,1 1 0,0 0 0,0 0 0,0 0 0,0 0 0,-1 0 0,1-1 0,0 1 0,0 0 0,0 0 0,0 0 0,0 0 0,0-1 0,0 1 0,0 0 0,0 0 0,0 0 0,-1-1 0,1 1 0,0 0 0,0 0 0,0 0 0,0-1 0,0 1 0,0 0 0,0 0 0,1 0 0,-1-1 0,0 1 0,0 0 0,-11 13 0,2 3 0,1-1 0,0 2 0,1-1 0,1 1 0,1 0 0,0 0 0,1 1 0,-2 25 0,6-42 0,0-1 0,0 0 0,1 1 0,-1-1 0,0 0 0,0 1 0,0-1 0,1 0 0,-1 1 0,0-1 0,1 0 0,-1 0 0,0 0 0,1 1 0,-1-1 0,0 0 0,1 0 0,-1 0 0,0 0 0,1 1 0,-1-1 0,1 0 0,-1 0 0,0 0 0,1 0 0,-1 0 0,1 0 0,-1 0 0,0 0 0,1 0 0,-1 0 0,1 0 0,-1-1 0,0 1 0,1 0 0,-1 0 0,0 0 0,1 0 0,-1-1 0,0 1 0,1 0 0,-1 0 0,0 0 0,1-1 0,-1 1 0,0 0 0,0-1 0,1 1 0,-1-1 0,20-12 0,5-15 0,-21 22 0,0 1 0,0 0 0,1 0 0,-1 0 0,1 0 0,0 1 0,1 0 0,-1 0 0,1 0 0,0 1 0,8-5 0,-13 8 0,0 0 0,-1 1 0,1-1 0,-1 0 0,1 0 0,-1 0 0,1 1 0,0-1 0,-1 0 0,1 0 0,-1 1 0,1-1 0,-1 1 0,1-1 0,-1 0 0,0 1 0,1-1 0,-1 1 0,1-1 0,-1 1 0,0-1 0,1 1 0,-1-1 0,0 1 0,0-1 0,0 1 0,1 0 0,-1-1 0,0 1 0,0-1 0,0 1 0,0 0 0,0-1 0,0 1 0,0-1 0,0 2 0,1 33 0,-1-22 0,1-8 0,-1 0 0,1 1 0,0-1 0,1 0 0,-1 0 0,1 0 0,0 0 0,0 0 0,0-1 0,1 1 0,4 5 0,-6-8 0,0-1 0,0 0 0,1 1 0,-1-1 0,1 0 0,-1 0 0,1 0 0,-1 0 0,1 0 0,0-1 0,-1 1 0,1 0 0,0-1 0,-1 1 0,1-1 0,0 0 0,0 1 0,0-1 0,-1 0 0,1 0 0,0 0 0,0 0 0,0-1 0,0 1 0,-1 0 0,1-1 0,0 1 0,0-1 0,-1 0 0,1 1 0,-1-1 0,1 0 0,0 0 0,-1 0 0,1 0 0,1-2 0,-1 2 0,36-32 0,-37 32 0,0 0 0,0 1 0,0-1 0,0 0 0,-1 0 0,1 0 0,0 0 0,-1-1 0,1 1 0,-1 0 0,1 0 0,-1 0 0,0 0 0,1-1 0,-1 1 0,0 0 0,0 0 0,0 0 0,0-1 0,0 1 0,0 0 0,0 0 0,0-1 0,-1 1 0,1 0 0,0 0 0,-1 0 0,1 0 0,-1-1 0,1 1 0,-1 0 0,1 0 0,-1 0 0,0 0 0,-1-1 0,0 0-8,0 0-1,0 0 1,1 0 0,-1 0 0,0 0-1,1 0 1,0-1 0,-1 1-1,1-1 1,0 1 0,0-1 0,0 0-1,1 1 1,-2-5 0,3 6-14,-1-1 0,0 1 0,0-1 0,0 1 0,1-1 0,-1 1 0,1-1 0,-1 1 0,1-1 0,0 1 0,-1 0 0,1-1 0,0 1 0,0 0 0,0 0 1,0-1-1,0 1 0,0 0 0,2-1 0,5-3-295,1-1 0,0 1 1,1 1-1,-1 0 0,1 0 0,12-2 1,19-10-2274,-30 6-6240,-7-3-4868</inkml:trace>
</inkml:ink>
</file>

<file path=ppt/ink/ink1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6.7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45 19923,'0'0'10570,"87"-17"-9865,-35 12-577,2-1-224,4 2-1858,-8-1-3523,-8-2-5254</inkml:trace>
</inkml:ink>
</file>

<file path=ppt/ink/ink1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7.4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9513,'0'0'15887,"30"87"-15118,-32-35-513,-2 2-160,2-1-32,2-3-128,0-8-1089,10-6-1570,-3-12-1889,-1-11-4292</inkml:trace>
</inkml:ink>
</file>

<file path=ppt/ink/ink1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7.8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99 15759,'0'0'2327,"8"-10"-608,-5 6-1549,1-1 22,0-1 1,1 1 0,0 0-1,-1 0 1,2 1 0,-1-1 0,0 1-1,1 0 1,0 1 0,0-1-1,0 1 1,13-4 0,24-2 402,1 1-1,0 3 1,1 2 0,61 3-1,-101 0-597,0 0 0,-1 0-1,1 1 1,0 0-1,0 0 1,-1 0 0,1 0-1,0 0 1,-1 1-1,1 0 1,-1 0 0,0 0-1,0 1 1,0 0-1,6 4 1,-9-5 52,1 0 0,-1 0-1,1 1 1,-1-1 0,0 0 0,0 1 0,0-1-1,0 1 1,0-1 0,0 1 0,-1 0 0,1-1-1,-1 1 1,0 0 0,0-1 0,0 1-1,0 0 1,0 0 0,-1-1 0,1 1 0,-1-1-1,0 1 1,0 0 0,0-1 0,0 1 0,0-1-1,0 0 1,0 1 0,-4 3 0,-6 11 544,-1-1 1,-1 0-1,0-1 1,-25 22 0,20-20-265,1 1 0,-23 30 0,38-46-314,0 0 0,1 0-1,0 0 1,-1 0 0,1 0-1,0 1 1,0-1 0,0 0-1,1 1 1,-1-1 0,0 1-1,1-1 1,0 1 0,0-1-1,-1 1 1,2 4-1,-1-5-4,1 0 0,0-1-1,0 1 1,-1 0-1,1-1 1,0 1 0,0-1-1,0 1 1,1-1-1,-1 0 1,0 1 0,0-1-1,1 0 1,-1 0-1,1 0 1,-1 0 0,1 0-1,2 1 1,7 2-9,1 0 0,1 0 1,-1-1-1,0-1 1,19 2-1,-9-2-115,83 15-5395,-57-11-1068</inkml:trace>
</inkml:ink>
</file>

<file path=ppt/ink/ink1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9.4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13036,'0'0'5606,"1"76"-5062,4-35 161,4 5-161,-2 3-384,4 2-63,1 1-65,-1-6 0,-1-4-321,-5-7-159,0-6 288,-5-9 160,0-10-160,0-5-1025,-8-5-2019,-6 0-1248,-2-14-5221</inkml:trace>
</inkml:ink>
</file>

<file path=ppt/ink/ink1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9.8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0 138 13773,'0'0'2664,"1"-10"-822,-2 6-1704,1 0 0,1 0 0,-1 0 0,1 0 0,-1 0 0,1 0 0,0 0 0,0 0 0,1 0 0,-1 1 0,1-1 0,0 1 0,0-1 0,0 1 0,1-1 0,-1 1 0,1 0 0,-1 0 0,1 0 0,0 1 0,0-1 0,0 1 0,1-1 0,-1 1 0,1 0 0,3-1 0,8-4 14,0 1 0,0 0 0,0 2 0,1 0 0,0 0-1,-1 2 1,1 0 0,0 0 0,0 2 0,0 0 0,0 1 0,18 2 0,-31-2-153,-1 0 1,1-1-1,-1 1 1,1 0-1,-1 0 1,1 1-1,-1-1 0,0 0 1,1 1-1,-1 0 1,0-1-1,0 1 0,0 0 1,0 0-1,-1 0 1,1 0-1,0 0 1,-1 0-1,0 1 0,1-1 1,-1 1-1,0-1 1,0 1-1,0-1 1,-1 1-1,1-1 0,-1 1 1,1 0-1,-1-1 1,0 1-1,0 0 0,0-1 1,0 1-1,0 0 1,-1-1-1,1 1 1,-1-1-1,-2 6 0,0 2 70,0 1 0,-1-1 0,-1 0 0,0-1 0,0 1 0,-1-1 0,0 0 0,-10 10 0,-4 2 575,-2-1-1,-38 26 1,2-1 340,50-33-2059,19-9-2309,24-9-2407,0-7-754</inkml:trace>
</inkml:ink>
</file>

<file path=ppt/ink/ink1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0.4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8008,'0'0'7335,"0"10"-4832,1 20-1570,5 72 3638,-5-93-4401,1-1-1,-1 1 1,1 0 0,1 0 0,0-1 0,0 0-1,1 1 1,0-1 0,6 9 0,-10-16-147,1-1 1,-1 1-1,1 0 0,-1 0 1,1 0-1,0-1 1,0 1-1,-1 0 0,1-1 1,0 1-1,0 0 1,0-1-1,0 1 0,-1-1 1,1 1-1,0-1 1,0 0-1,0 1 1,0-1-1,0 0 0,0 0 1,0 0-1,0 0 1,0 0-1,0 0 0,0 0 1,0 0-1,0 0 1,0 0-1,0 0 1,0-1-1,0 1 0,0 0 1,0-1-1,0 1 1,0-1-1,0 1 0,0-1 1,0 1-1,-1-1 1,1 0-1,0 1 0,0-1 1,-1 0-1,1 0 1,-1 1-1,1-1 1,0 0-1,-1 0 0,1 0 1,0-2-1,4-6 386,1-1 1,-1 0-1,6-18 0,-8 20-455,5-19 355,0 3 987,-5 46-867,-6 20-324,2-32-96,0 1-1,0 0 1,1-1-1,0 1 0,1 0 1,0-1-1,1 1 1,3 11-1,-4-21-7,-1 0 1,0 0-1,0-1 0,1 1 0,-1 0 1,0 0-1,1-1 0,-1 1 0,1 0 1,-1-1-1,1 1 0,-1-1 0,1 1 1,0-1-1,-1 1 0,1-1 0,0 1 1,-1-1-1,1 1 0,0-1 0,-1 0 1,1 1-1,0-1 0,0 0 0,0 0 1,-1 0-1,1 0 0,0 0 0,0 1 1,0-1-1,0-1 0,2 1 36,-1-1-1,0 0 1,0 0-1,1 0 1,-1 0-1,0 0 1,0-1-1,0 1 1,0-1-1,2-2 1,36-44 828,-40 48-864,3-6-287,42-65 2050,-28 31-2800,-10 0-5732</inkml:trace>
</inkml:ink>
</file>

<file path=ppt/ink/ink1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0.8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16848,'0'0'6886,"50"44"-5700,-14-38 63,8-3-545,0-1-607,2-2-290,-8 3-1344,-2-1-961,-13 3-1666,-6-3-1121,-9 0-5478</inkml:trace>
</inkml:ink>
</file>

<file path=ppt/ink/ink1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1.1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37 14574,'0'0'5733,"50"11"-3459,-14-11-896,2-11-417,1 1-673,0-3-256,-9 5-449,-4 2-159,-11 6-481,-7 0-1377,-8 6-1346,0 7-2114</inkml:trace>
</inkml:ink>
</file>

<file path=ppt/ink/ink1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2.3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24 15118,'0'0'15193,"11"-3"-14616,82-9-163,1 5 0,143 6 0,-217 1-391,-18 0-24,0 0 0,0-1 0,0 1 0,0 0 0,0 0 0,0 1 0,0-1 0,0 0 0,0 1 0,0-1 1,0 1-1,0-1 0,0 1 0,0 0 0,0 0 0,0 0 0,0 0 0,-1 0 0,1 1 0,0-1 0,-1 0 0,1 1 0,-1-1 0,0 1 0,1 0 0,-1-1 0,0 1 0,0 0 0,0 0 0,0 0 0,0 0 0,0 2 0,-1-1 13,0 0-1,0 1 0,-1-1 0,1 0 0,-1 0 0,0 1 1,0-1-1,0 0 0,0 0 0,-1 0 0,1 0 0,-1 0 1,0-1-1,0 1 0,0 0 0,0-1 0,0 1 0,0-1 1,-1 0-1,-2 2 0,-23 19 37,-1-1 1,-2-2-1,0-1 0,-65 28 1,-144 37 120,218-75-1854,34-7-2354,39-8-5008,-33 0 1365</inkml:trace>
</inkml:ink>
</file>

<file path=ppt/ink/ink1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2.8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232 11 9705,'0'0'4986,"-10"-2"-2439,10 2-2475,-42-6 1957,5 4 6231,61 23-5943,0-15-2187,-1 0-1,1-2 0,1-1 0,-1-1 0,1-1 1,-1-1-1,28-4 0,52 3-138,-102 1 1,0 0 0,0 0 0,1 0-1,-1 0 1,0 1 0,0-1 0,0 1-1,1-1 1,-1 1 0,0 0 0,0 0-1,0 0 1,0 0 0,0 1 0,3 2 0,-4-3 8,-1 0 0,1 0 0,0 0 0,-1 0 0,1 0 0,-1 0 0,1 0 1,-1 0-1,0 1 0,1-1 0,-1 0 0,0 0 0,0 0 0,0 1 1,0-1-1,0 0 0,0 0 0,0 1 0,0-1 0,0 0 0,-1 2 0,-1 1 15,0 1 0,0-1 0,0 0 0,-1 1 0,1-1-1,-1 0 1,0 0 0,0-1 0,-1 1 0,1-1 0,-1 1 0,-7 4-1,-29 16 311,-2-2 0,0-2 0,-52 16 0,-20 10 137,-36 24-462,143-65-25,8-2-55,19-2-279,29-7-1387,-7-8-2847,-15 3-1512,6-4-5810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4.5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15791,'0'0'7783,"69"56"-9544,-34-44-3781,0-2-9608</inkml:trace>
</inkml:ink>
</file>

<file path=ppt/ink/ink1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3.7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1 19378,'0'0'3743,"0"9"-3140,-11 309 1845,7-226-2382,2-67-19,0-18 27,2 1 0,-1-1 0,1 0 1,0 0-1,0 0 0,1 0 0,2 9 1,-3-16-33,0 1 1,1-1-1,-1 1 0,0-1 1,1 1-1,-1-1 1,1 0-1,-1 1 1,0-1-1,1 1 1,-1-1-1,1 0 0,-1 0 1,1 1-1,-1-1 1,1 0-1,-1 0 1,1 1-1,0-1 0,-1 0 1,1 0-1,-1 0 1,1 0-1,-1 0 1,1 0-1,0 0 0,-1 0 1,1 0-1,-1 0 1,1 0-1,-1 0 1,1-1-1,0 1 0,-1 0 1,1 0-1,-1 0 1,1-1-1,-1 1 1,1 0-1,-1-1 0,1 0 1,21-15 1041,8-14-538,-1-3-1,-2 0 0,28-46 1,58-115-1606,-112 192 558,11-24 83,-10 14-2406,-6 7-5777,-11 5 429</inkml:trace>
</inkml:ink>
</file>

<file path=ppt/ink/ink1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4.0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0 16335,'0'0'2819,"-8"67"-609,8-44-320,6 2-481,9 0-896,5 2-417,6-1-1185,3-5-1409,0-7-1378,-2-7-2979</inkml:trace>
</inkml:ink>
</file>

<file path=ppt/ink/ink1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4.4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 0 17585,'0'0'4548,"-8"62"-3235,1-23-448,1 8-353,-3 1-351,4 0-129,2-4 0,3-4-257,0-10-383,0-4-513,0-9-513,2-11 33,-2-23-9161</inkml:trace>
</inkml:ink>
</file>

<file path=ppt/ink/ink1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4.7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1 113 10826,'0'-9'2509,"0"5"-2240,0 1 0,-1-1 0,1 0 0,0 1 0,1-1 0,-1 0 0,1 1 0,-1-1 0,1 0-1,0 1 1,1-1 0,-1 1 0,1 0 0,-1-1 0,1 1 0,0 0 0,0 0 0,0 0 0,1 0 0,-1 0 0,1 1 0,-1-1-1,1 1 1,0 0 0,0-1 0,0 1 0,0 1 0,1-1 0,-1 0 0,0 1 0,7-3 0,2 2 153,0 0 0,0 0 0,1 1 0,-1 1 0,0 0 0,1 1 0,-1 0 0,18 4 0,-23-4-391,-1 1 1,0-1 0,0 1-1,0 0 1,0 1-1,0-1 1,-1 1 0,1 0-1,-1 1 1,0 0 0,1-1-1,-2 1 1,1 1-1,0-1 1,-1 1 0,0 0-1,0 0 1,3 6 0,-5-8 9,-1 1 1,1-1 0,-1 0-1,0 1 1,0-1-1,0 1 1,-1-1 0,0 1-1,1-1 1,-1 1 0,0-1-1,0 1 1,-1-1 0,1 1-1,-1 0 1,0-1 0,0 0-1,0 1 1,0-1 0,-3 5-1,-3 3 388,0 0-1,-1 0 1,0-1-1,-13 13 0,-26 35 1345,45-55-1713,0 1-1,0 0 1,0 0 0,0 0 0,1 0 0,-1 1-1,1-1 1,0 0 0,0 1 0,1-1 0,-1 1 0,1-1-1,0 7 1,1-8-48,0 1 0,0-1 0,0 0 0,1 1 0,-1-1 0,1 0-1,0 0 1,0 0 0,0 0 0,0 0 0,0-1 0,1 1 0,-1-1 0,1 1-1,5 3 1,52 31-10,-45-28-114,43 23-2702,-18-13-2401,-15-9-1249</inkml:trace>
</inkml:ink>
</file>

<file path=ppt/ink/ink1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5.4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0 17681,'0'0'4004,"4"52"-2980,-7-17-415,-1 7-321,-1 2-192,4-3-64,1-6-416,0-7-224,0-6-353,8-12 160,-1-8 0,-3-2-160,-4-5-1793,0-10-5478</inkml:trace>
</inkml:ink>
</file>

<file path=ppt/ink/ink1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5.7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33 15086,'0'0'8232,"66"-6"-7431,-24 6-481,6-3-224,3 2-224,1-2-1730,-7-7-2242,-7 0-4324</inkml:trace>
</inkml:ink>
</file>

<file path=ppt/ink/ink1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6.1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227 57 18257,'0'0'897,"-15"59"769,3-17 127,-2 4-704,1 0-320,0 0-352,6-2-353,3-7-32,4-1-641,0-6-928,0-6-1218,0-8-1025,0-7-1408</inkml:trace>
  <inkml:trace contextRef="#ctx0" brushRef="#br0" timeOffset="1">0 62 14542,'0'0'2578,"12"-9"-122,-3 0-1855,-6 5-413,1 0 0,0 1 0,1-1 0,-1 1 0,0 0 0,1 0 0,0 0 0,0 1 0,0-1 0,0 1 0,0 0 0,0 1 0,0-1 0,1 1 0,5 0 0,8-1 485,1 2 0,-1 0 0,1 2 1,19 3-1,-30-4-612,0 2 0,-1-1 0,1 1-1,-1 0 1,1 1 0,-1 0 0,0 0 0,0 1 0,-1 0 0,13 11-1,-19-15-51,0 0 0,0-1 0,0 1 0,0 0 0,0 0 0,0 0 0,-1 0 0,1 0 0,0 0 0,-1 0 0,1 0 0,0 0 0,-1 0 0,1 0 0,-1 0 0,0 0 0,1 0 0,-1 1 0,0-1 0,0 0 0,0 0 0,0 0-1,0 1 1,0-1 0,0 0 0,0 0 0,0 0 0,-1 1 0,1-1 0,0 0 0,-1 0 0,1 0 0,-1 0 0,1 0 0,-1 0 0,1 0 0,-1 0 0,0 0 0,0 0 0,0 0 0,1 0 0,-1 0 0,0-1 0,0 1 0,0 0 0,-2 0 0,-7 6 194,0-2 1,0 1 0,-1-1 0,-13 4-1,0 1 71,12-4-177,-5 2-36,0 0-1,1 2 0,0 0 1,1 1-1,-27 24 0,41-34-82,0-1 0,0 1-1,1 0 1,-1-1 0,0 1 0,1 0-1,-1 0 1,0-1 0,1 1 0,-1 0-1,1 0 1,-1 0 0,1 0 0,-1 0-1,1 0 1,0 0 0,0 0 0,-1 0-1,1 0 1,0 0 0,0 0 0,0 0-1,0 0 1,0 0 0,0 0 0,0 0-1,1 1 1,0-1-85,0-1 0,0 1 0,0 0 0,0-1 0,0 1 0,0 0 0,0-1 0,0 1 0,1-1 0,-1 0 0,0 1 0,0-1 0,1 0 0,-1 0 0,0 0 0,0 0 0,3 0 0,7 0-1327,0-1 0,0-1 0,18-4 0,13-10-5933</inkml:trace>
</inkml:ink>
</file>

<file path=ppt/ink/ink1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6.7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170 1 13164,'0'0'6807,"2"8"-6086,0 9-249,0 0 0,-1 0 0,0 0 0,-2 1 1,-4 28-1,-23 96 636,9-49-613,14-60-429,4-22-32,-1 0 0,0-1 1,0 1-1,-1-1 1,-5 13-1,8-22-128,-1 0-1,1 0 0,0 0 1,-1-1-1,0 1 1,1 0-1,-1 0 1,1-1-1,-1 1 1,0-1-1,1 1 1,-1 0-1,0-1 1,0 1-1,0-1 1,1 0-1,-1 1 0,0-1 1,0 0-1,0 1 1,0-1-1,0 0 1,1 0-1,-1 0 1,0 0-1,0 0 1,0 0-1,0 0 1,0 0-1,0 0 1,0 0-1,0 0 1,0-1-1,1 1 0,-1 0 1,0-1-1,0 1 1,0 0-1,1-1 1,-1 1-1,0-1 1,0 0-1,0 0 1,-29-30-5719,10-4 709,2-8-1761</inkml:trace>
</inkml:ink>
</file>

<file path=ppt/ink/ink1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7.09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51 7143,'9'-6'4975,"0"0"-4290,0 0 0,0 1-1,0 1 1,1-1 0,-1 2 0,1-1 0,0 1-1,0 1 1,0-1 0,16 0 0,-12 3-225,1 0 1,-1 1-1,0 0 1,0 1 0,0 1-1,0 0 1,-1 1 0,1 0-1,12 7 1,-22-9-414,0 0 1,0 0-1,0 1 1,-1-1-1,1 1 0,-1-1 1,0 1-1,0 0 1,0 1-1,0-1 1,0 0-1,0 1 1,-1 0-1,0-1 0,0 1 1,0 0-1,0 0 1,-1 0-1,1 0 1,-1 0-1,0 1 1,0-1-1,-1 0 0,1 1 1,-1-1-1,0 0 1,0 1-1,0-1 1,-1 0-1,0 1 0,0-1 1,0 0-1,-3 8 1,1-4 192,-2 0 0,1 0 0,-1 0 0,0-1 0,-1 1 0,0-1 1,0 0-1,0-1 0,-1 0 0,0 0 0,0 0 0,-1-1 0,-9 6 0,8-6 40,0 1 0,1 0 0,0 1 0,0-1 0,1 2 0,0-1 0,0 1 0,0 0-1,-8 15 1,14-22-276,0 1 0,1-1 0,-1 1 0,1-1-1,-1 1 1,1-1 0,0 1 0,-1-1 0,1 1-1,0 0 1,0-1 0,0 1 0,0-1-1,0 1 1,1 0 0,-1-1 0,0 1 0,1-1-1,-1 1 1,1-1 0,0 1 0,-1-1 0,1 1-1,0-1 1,0 0 0,0 1 0,0-1 0,0 0-1,0 0 1,0 0 0,0 0 0,1 0 0,-1 0-1,0 0 1,1 0 0,-1 0 0,1-1 0,-1 1-1,1 0 1,-1-1 0,3 1 0,7 3 2,1-1 1,0 0 0,1 0-1,13 0 1,-18-2-34,74 4-2480,-27-4-3656,-14-1-3878</inkml:trace>
</inkml:ink>
</file>

<file path=ppt/ink/ink1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39.6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116 0 4324,'0'0'8483,"-9"6"-4901,4-4-3058,-29 18 760,33-19-1082,-1 0 0,1 0 0,-1 1 0,1-1 1,0 0-1,-1 1 0,1-1 0,0 0 0,0 1 1,0-1-1,0 1 0,0 0 0,1-1 0,-1 1 0,0 0 1,1-1-1,-1 1 0,1 0 0,0 0 0,-1 3 1,2-4-140,-1 0 0,0 0 0,1 0 0,-1 0 1,1 0-1,-1-1 0,1 1 0,-1 0 1,1 0-1,-1 0 0,1-1 0,0 1 0,0 0 1,-1-1-1,1 1 0,0-1 0,0 1 1,0-1-1,0 1 0,-1-1 0,1 1 0,0-1 1,0 0-1,0 0 0,2 1 0,28 4 175,-25-4-123,79 3 383,-63-4-545,0 1 0,0 0 1,0 2-1,0 0 0,0 2 0,-1 0 0,26 10 0,-45-14 36,0 0-1,0-1 1,-1 1 0,1 0-1,0 0 1,-1 0 0,1 0 0,-1 0-1,1 1 1,-1-1 0,0 0-1,1 1 1,-1-1 0,0 1-1,0-1 1,0 1 0,0-1-1,0 1 1,0 0 0,-1 0 0,1-1-1,-1 1 1,1 0 0,0 2-1,-2-1 12,1-1 0,-1 1 0,1-1 0,-1 0 0,0 1 0,0-1 0,0 0 0,0 1 0,0-1 0,-1 0 0,1 0 0,-1 0 0,0 0 0,1 0 1,-4 2-2,-7 7 169,-1-1 0,-1 0-1,0-1 1,-16 8-1,-121 52 1362,-9 6-170,154-69-3154,22-12-3771,18-13-3867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4.9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149 204 21941,'-9'0'2850,"2"1"-2335,-1-1-1,1 1 0,0 0 0,-1 1 1,1 0-1,0 0 0,0 1 0,1-1 1,-13 8-1,15-7-370,-1-1-1,2 1 1,-1 0 0,0 0 0,1 0-1,-1 1 1,1-1 0,0 1 0,0 0 0,0 0-1,1 0 1,-1 0 0,1 0 0,0 1-1,0-1 1,1 1 0,-1-1 0,-1 10 0,3-13-141,0 0 1,0 0-1,0 0 1,-1 0 0,1 0-1,0 0 1,0 0 0,0 0-1,1 0 1,-1 0-1,0 0 1,0 0 0,0 0-1,1 0 1,-1 0 0,1 0-1,-1 0 1,0-1-1,1 1 1,0 0 0,-1 0-1,1 0 1,-1-1 0,1 1-1,0 0 1,0-1-1,0 2 1,1-1-2,0-1 0,0 1-1,0-1 1,0 1 0,0-1 0,0 0 0,0 0 0,-1 0-1,1 0 1,0 0 0,0 0 0,0 0 0,2-1-1,4-1-4,0 0-1,-1-1 0,0 0 1,0 0-1,0 0 1,9-7-1,12-13 4,-2-2 0,0-1 0,-2-1 0,-1-1 0,-2-1 0,26-44 0,5-5 0,-52 78 0,0 0 0,0 0 0,0 0 0,0 0 0,0 1 0,0-1 0,0 0 0,0 0 0,-1 0 0,1 0 0,0 0 0,0 1 0,0-1 0,0 0 0,0 0 0,0 0 0,0 0 0,0 0 0,0 1 0,0-1 0,0 0 0,0 0 0,0 0 0,0 0 0,0 0 0,0 1 0,0-1 0,0 0 0,0 0 0,0 0 0,0 0 0,0 0 0,1 1 0,-1-1 0,0 0 0,0 0 0,0 0 0,0 0 0,0 0 0,0 0 0,0 0 0,0 0 0,1 1 0,-1-1 0,0 0 0,0 0 0,0 0 0,0 0 0,0 0 0,1 0 0,-1 0 0,0 0 0,0 0 0,0 0 0,0 0 0,0 0 0,1 0 0,-1 0 0,0 0 0,0 0 0,0 0 0,0 0 0,0 0 0,1 0 0,-1 0 0,0 0 0,0 0 0,0 0 0,-1 15 0,-29 82 0,21-73 0,1-1 0,1 2 0,1-1 0,1 1 0,-2 34 0,7-57-63,-1 1 0,1-1 1,0 0-1,1 0 0,-1 0 0,0 0 0,1 0 0,-1 0 1,1 0-1,-1-1 0,1 1 0,0 0 0,0 0 0,0 0 1,0-1-1,0 1 0,0 0 0,1-1 0,-1 1 1,0-1-1,1 1 0,-1-1 0,1 0 0,0 0 0,-1 1 1,5 0-1,-4-1-208,0-1 1,0 1-1,0-1 0,0 0 1,0 0-1,0 0 0,1 0 1,-1 0-1,0-1 0,0 1 1,0 0-1,0-1 0,0 0 1,0 1-1,0-1 0,0 0 1,0 0-1,2-2 1,24-22-11886</inkml:trace>
</inkml:ink>
</file>

<file path=ppt/ink/ink1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40.3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34 235 14414,'0'0'12758,"-6"11"-12357,-1 0-279,5-7-79,-1-1 0,1 1-1,0 0 1,0 0 0,0 0 0,1 1-1,-1-1 1,1 0 0,0 1 0,0-1-1,1 0 1,-1 9 0,1-12-22,0 0 1,0 0 0,1 0 0,-1 0 0,0 0-1,1 0 1,-1 0 0,1 0 0,-1 0-1,1 0 1,-1 0 0,1 0 0,0 0-1,0-1 1,-1 1 0,1 0 0,0 0-1,0-1 1,0 1 0,0-1 0,0 1-1,0-1 1,0 1 0,0-1 0,0 1-1,0-1 1,0 0 0,0 1 0,0-1-1,0 0 1,0 0 0,0 0 0,0 0-1,2 0 1,3 0 109,-1 0 0,1 0-1,-1-1 1,1 0 0,-1 0-1,8-2 1,16-11 125,0 0 0,-2-2-1,0-1 1,0-1 0,34-32 0,-34 28-227,185-161-114,-275 252-14916,37-48 6091</inkml:trace>
</inkml:ink>
</file>

<file path=ppt/ink/ink1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40.7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13741,'0'0'9961,"15"58"-8840,-2-43-384,5 3-352,5 1-225,5 3-513,-1-4-1600,5 1-2564,-7-4-4964</inkml:trace>
</inkml:ink>
</file>

<file path=ppt/ink/ink1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41.0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171 131 18353,'0'0'4292,"-8"59"-3843,5-23-225,1 7-160,2 2 32,0-2-192,3 1-416,5-3-994,-1-5-1344,1-8-578,-8-10-768,0-9-929</inkml:trace>
  <inkml:trace contextRef="#ctx0" brushRef="#br0" timeOffset="1">2 203 10314,'-1'-13'2744,"1"12"-2716,0-11 629,0 1 0,0 0 0,1 0-1,0 0 1,3-13 0,-2 19-401,0 0 1,-1 0-1,2 1 0,-1-1 1,0 1-1,1 0 1,0-1-1,0 1 0,0 0 1,0 1-1,1-1 0,0 0 1,-1 1-1,1 0 1,0 0-1,1 0 0,4-2 1,5-2 94,0 2 1,1-1-1,-1 2 1,1 0-1,0 1 1,0 0-1,0 1 1,0 1-1,21 0 0,-26 1-243,-1 0 0,1 1 0,-1 0 0,0 1 0,1 0 0,-1 0 0,0 1 0,0 0 0,0 0 0,-1 1-1,1 0 1,-1 1 0,0 0 0,0 0 0,-1 1 0,8 6 0,-12-9-42,0 1-1,0-1 1,-1 0 0,1 1 0,-1 0 0,0-1-1,0 1 1,0 0 0,-1 0 0,1 0-1,-1 0 1,0 0 0,0 0 0,0 1 0,-1-1-1,0 0 1,1 1 0,-1-1 0,-1 0 0,1 0-1,-2 7 1,-2 2 360,-1-1 0,0 1 0,-1-1 0,0 0 0,-12 16 0,12-20-248,0 1-1,1 0 0,0 1 0,0-1 1,1 1-1,0 0 0,1 0 0,0 0 1,-2 14-1,5-21-182,1 0 0,0 0 0,-1 1 0,1-1 0,0 0 0,0 0 0,1 0 0,-1 0 0,0 0 0,1 0 0,0-1 0,0 1 0,0 0 0,0-1 0,0 1 0,0-1 0,1 0 0,-1 0 0,1 0 0,0 0 0,-1 0 0,1-1 0,0 1 1,0-1-1,3 2 0,9 3-298,0 0 0,1-1 1,26 5-1,26-2-4317,-22-8-2440,11 0-10028</inkml:trace>
</inkml:ink>
</file>

<file path=ppt/ink/ink1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41.7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485 1 9705,'0'0'16410,"-7"8"-14771,-12 14-992,0-1 0,-1-2 0,-41 32 0,-84 48 470,84-59-743,-80 66-1,140-106-364,1 1 0,-1-1-1,0 1 1,0-1-1,1 1 1,-1 0 0,0 0-1,1-1 1,-1 1 0,1 0-1,-1 0 1,1 0-1,-1-1 1,1 1 0,-1 0-1,1 0 1,0 0-1,-1 0 1,1 0 0,0 0-1,0 0 1,0 0-1,0 1 1,0-1-3,1 0-1,-1 0 1,1-1-1,0 1 1,-1 0-1,1-1 1,0 1-1,0 0 1,-1-1-1,1 1 1,0-1-1,0 1 1,0-1 0,-1 0-1,1 1 1,0-1-1,0 0 1,0 0-1,2 1 1,58 3 90,-48-4-61,111 2-1023,2 0-5156,-65 1-801</inkml:trace>
</inkml:ink>
</file>

<file path=ppt/ink/ink1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08.4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89 15118,'0'0'6097,"11"-6"-4795,16-6-620,0 0 0,1 2 1,0 1-1,57-10 0,-33 10-581,1 3 1,58 1 0,-109 5-105,0 0 0,0 0 1,0 0-1,0 0 1,0 0-1,0 0 0,0 1 1,0-1-1,0 1 0,-1-1 1,1 1-1,0 0 0,0 0 1,0 0-1,-1 0 0,1 0 1,-1 0-1,3 2 0,-3-2 66,0 0-1,-1 1 1,1-1 0,-1 0-1,1 0 1,-1 0 0,0 1-1,1-1 1,-1 0-1,0 1 1,0-1 0,0 0-1,0 1 1,0-1 0,0 0-1,0 0 1,-1 1 0,1-1-1,0 0 1,-1 2-1,-2 3 188,1 0 0,-1-1 0,0 0 0,0 0 0,-1 0 0,1 0 0,-1 0 0,0-1 0,-1 0 0,-5 5 0,-6 2 30,0-1 0,-1 0 0,0-1 0,0-1 0,-1 0 0,0-2 0,-1 0 0,-31 5 0,56-11-1060,39-8-9341,-9-2 2541</inkml:trace>
</inkml:ink>
</file>

<file path=ppt/ink/ink1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09.6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98 1 15919,'0'0'119,"0"0"0,0 0 0,0 0 0,1 0 0,-1 0 0,0 0 0,0-1 0,0 1 0,1 0 0,-1 0 0,0 0-1,0 0 1,1 0 0,-1 0 0,0 0 0,0 0 0,0 0 0,1 1 0,-1-1 0,0 0 0,0 0 0,0 0 0,1 0 0,-1 0 0,0 0 0,0 0 0,0 0 0,0 0 0,1 1 0,-1-1 0,0 0 0,0 0-1,0 0 1,0 0 0,0 1 0,0-1 0,1 0 0,-1 0 0,0 0 0,0 1 0,0-1 0,0 0 0,0 0 0,0 0 0,0 1 0,0-1 0,0 0 0,0 0 0,0 0 0,0 1 0,0-1 0,0 0-1,0 0 1,0 0 0,0 1 0,0-1 0,0 0 0,0 0 0,0 0 0,-1 1 0,1-1 0,0 0 0,0 0 0,2 33 2356,-7 41-765,-11 33-380,-14 144-1128,26-245-4637,-2-12 2008,-5-12-614,-4-13-3071,-3-8-2478</inkml:trace>
</inkml:ink>
</file>

<file path=ppt/ink/ink1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0.0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67 11147,'0'0'4233,"10"-9"-1409,-4 3-2356,1 0 0,0 1 0,0-1 0,1 2 1,-1-1-1,1 1 0,0 0 0,0 0 0,0 1 0,1 1 0,-1-1 1,18-2-1,-16 5-170,-1-1 0,0 2-1,1-1 1,-1 1 0,0 1 0,0 0 0,0 0 0,0 1 0,0 0 0,0 0 0,-1 1 0,15 8 0,-20-9-206,1 0 1,0 0 0,-1 0 0,1 0-1,-1 1 1,0-1 0,0 1 0,0 0-1,-1 0 1,1 0 0,-1 0 0,0 1-1,0-1 1,0 1 0,-1-1 0,0 1 0,0-1-1,0 1 1,0 0 0,-1-1 0,0 1-1,0 0 1,0 0 0,0 0 0,-1-1-1,0 1 1,-1 4 0,1-4-28,-1 0 0,0 0 0,0 0 0,0-1 0,-1 1 0,0-1 0,0 0 0,0 1 0,0-2 0,-6 7 0,-46 37 855,12-11-548,40-33-372,1 0 0,-1-1 0,1 1 0,0 0 0,-1 0 0,1 0 0,1 1 0,-1-1 0,0 0 0,1 1 0,0-1 0,0 1 0,0 0 0,0-1 0,0 8 0,1-9 0,0 1 0,1-1 0,-1 1 0,1 0 0,-1-1 0,1 1 0,0-1 0,0 0 0,1 1 0,-1-1 0,0 0 0,1 0 0,-1 0 0,1 1 0,0-2 0,-1 1 0,1 0 0,0 0 0,0-1 0,1 1 0,-1-1 0,4 3 0,14 6-448,0 0-1,0-2 1,26 8 0,66 13-5867,-100-26 5204,34 7-12155</inkml:trace>
</inkml:ink>
</file>

<file path=ppt/ink/ink1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5.0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61 9097,'0'0'1612,"9"9"-502,-3-3-911,1 0 0,0 0 0,0-1 0,0 1-1,0-2 1,1 1 0,0-1 0,0 0 0,0-1 0,0 0 0,1 0-1,-1-1 1,1 0 0,0 0 0,16 0 0,22-1 334,0-2 1,92-15-1,90-35-331,2 1-621,-186 43 361,1 1 1,0 3-1,53 3 1,-83 3 170,0 0 0,0 1 0,0 0 0,-1 2 0,0-1 0,0 2 0,0 0 0,-1 1 0,0 0 1,19 16-1,-17-13 302,1 0 1,1 0 0,-1-2-1,2 0 1,-1-1 0,28 8-1,12-8-64,0-1 0,1-3 0,97-6-1,-96 0-429,246-3-392,1 3 7113,-258 0-6295,0-2 0,58-12 0,-40 3-3032,-3-2-4089,-32 6-2200</inkml:trace>
</inkml:ink>
</file>

<file path=ppt/ink/ink1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6.0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294 0 7015,'2'1'8923,"-1"2"-4445,-11 18-3380,9-20-490,-156 223 4453,63-97-4783,93-126-170,-28 37-1132,29-38 981,0 0 0,0 0 0,0 0 0,0 0 0,0 0 0,0 0 0,0 0 0,0 0 0,0-1 0,0 1 0,-1 0 0,1 0 0,0 0 0,0 0 0,0 0 1,0 0-1,0 0 0,0 0 0,0 0 0,0 0 0,-1 0 0,1 0 0,0 0 0,0 0 0,0 0 0,0 0 0,0 0 0,0 0 0,0 0 0,-1 0 0,1 0 0,0 0 0,0 0 0,0 0 0,0 0 1,0 0-1,0 0 0,0 0 0,-1 0 0,1 0 0,0 0 0,0 0 0,0 0 0,0 0 0,0 1 0,0-1 0,0 0 0,0 0 0,0 0 0,0 0 0,-1 0 0,1 0 0,0 0 0,0 0 0,0 0 1,0 1-1,0-1 0,0 0 0,0 0 0,0 0 0,0 0 0,0 0 0,0 1 0,9-26-3334,9-16-2522,3-13-2471</inkml:trace>
</inkml:ink>
</file>

<file path=ppt/ink/ink1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6.3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258 0 12684,'0'0'7623,"-7"74"-5605,-4-31-448,3 9-577,-2 1-385,8-1-480,2-4-64,0-9-64,2-9-32,5-7-865,0-6-288,-5-9-737,-2-4-1313,-8-4-2850</inkml:trace>
  <inkml:trace contextRef="#ctx0" brushRef="#br0" timeOffset="1">0 257 14253,'0'0'7656,"56"-12"-5991,-15 12-416,5 2-800,8 6-289,2-7-320,-2-1-2723,-13 0-4932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5.5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178 106 8488,'0'0'9759,"6"-10"-6759,0 1-1961,13-26 1293,-13 0 3612,-6 34-5898,0 1 0,0-1 0,-1 0 1,1 0-1,0 0 0,-1 0 0,1 1 0,-1-1 0,1 0 0,-1 0 0,0 1 0,1-1 0,-1 0 0,0 1 0,1-1 1,-1 1-1,0-1 0,0 1 0,1-1 0,-1 1 0,0-1 0,0 1 0,0 0 0,0-1 0,0 1 0,0 0 0,0 0 1,1 0-1,-1 0 0,0 0 0,0 0 0,0 0 0,0 0 0,0 0 0,-1 1 0,-38 7 500,28-1-546,1 1 0,0 1 0,0 0 0,1 0 0,0 1 0,0 0 0,1 1 0,1 0 0,0 1 0,0 0 0,1 0 0,1 0 0,0 1 0,0 0 0,2 0 0,-1 0 0,-2 16 0,7-28 0,0 0 0,1 1 0,-1-1 0,0 0 0,0 0 0,0 0 0,1 0 0,-1 0 0,1 0 0,-1 0 0,1-1 0,-1 1 0,1 0 0,-1 0 0,1 0 0,0 0 0,-1-1 0,1 1 0,0 0 0,0-1 0,0 1 0,0 0 0,-1-1 0,1 1 0,0-1 0,0 1 0,0-1 0,0 0 0,0 1 0,0-1 0,0 0 0,0 0 0,1 0 0,-1 0 0,0 0 0,0 0 0,0 0 0,0 0 0,2 0 0,56-6 0,-39 3 0,-12 2 0,0 0 0,0 1 0,-1 0 0,1 1 0,0 0 0,-1 0 0,1 1 0,-1-1 0,1 2 0,11 4 0,-15-4 0,0-1 0,0 1 0,0 0 0,0 1 0,-1-1 0,1 1 0,-1-1 0,0 1 0,0 0 0,0 0 0,-1 0 0,1 1 0,-1-1 0,0 0 0,0 1 0,-1 0 0,3 9 0,-2-3 0,0 1 0,0 0 0,-1 0 0,0 0 0,-1 0 0,0 0 0,-1 0 0,-1 0 0,0 0 0,0 0 0,-1-1 0,-1 1 0,0-1 0,0 0 0,-1 0 0,-1 0 0,1-1 0,-2 1 0,0-1 0,0-1 0,-1 1 0,0-2 0,0 1 0,-1-1 0,-15 12 0,22-18 0,0-1 0,-1 1 0,1-1 0,0 1 0,-1-1 0,1 0 0,-1 0 0,1 0 0,-1 0 0,0 0 0,1-1 0,-1 1 0,0-1 0,1 0 0,-1 1 0,0-1 0,0-1 0,1 1 0,-1 0 0,-5-2 0,6 1 0,-1-1 0,1 1 0,0-1 0,0 1 0,0-1 0,1 0 0,-1 0 0,0 0 0,1 0 0,-1 0 0,1-1 0,-1 1 0,1 0 0,0-1 0,0 1 0,0-1 0,0-3 0,-2-8 0,0 1 0,2-1 0,-1 1 0,2-1 0,0 0 0,1 1 0,2-15 0,0 12 0,1 2 0,0-1 0,1 0 0,1 1 0,0 0 0,1 0 0,0 1 0,1-1 0,1 2 0,16-21 0,10-4 0,75-61 0,-12 11 0,-96 84 0,25-27 0,-26 28 0,0 1 0,0-1 0,0 1 0,0-1 0,0 1 0,0-1 0,-1 0 0,1 1 0,-1-1 0,1 0 0,-1 1 0,0-1 0,1 0 0,-1 0 0,0 1 0,0-1 0,0 0 0,0 0 0,-1-2 0,0 3 0,1 0 0,-1 1 0,1-1 0,-1 1 0,0-1 0,1 1 0,-1-1 0,0 1 0,1 0 0,-1-1 0,0 1 0,1 0 0,-1-1 0,0 1 0,0 0 0,1 0 0,-1 0 0,0 0 0,0 0 0,1 0 0,-1 0 0,0 0 0,0 0 0,0 0 0,1 0 0,-1 0 0,0 0 0,0 1 0,0-1 0,-24 10 0,17-4 0,0 1 0,0 0 0,0 0 0,1 1 0,1 0 0,-1 1 0,1-1 0,1 1 0,-1 0 0,-6 16 0,6-10 0,0 0 0,1 1 0,1-1 0,0 1 0,1 0 0,-1 19 0,4-32-4,-1-1-1,1 0 1,0 1 0,0-1-1,0 0 1,1 0-1,-1 1 1,0-1 0,1 0-1,0 0 1,-1 1 0,1-1-1,0 0 1,0 0 0,0 0-1,0 0 1,1 0-1,-1 0 1,0 0 0,1-1-1,-1 1 1,1 0 0,2 1-1,-1-2-23,0 1 1,0-1-1,0 0 0,0 0 0,0 0 0,0-1 1,1 1-1,-1-1 0,0 0 0,0 0 0,1 0 1,-1 0-1,0 0 0,5-2 0,4 0-270,1-2-1,-1 0 1,0 0-1,0-1 1,0 0-1,-1-1 1,14-10 0,-11 6-2064,-1-1 0,0-1 0,0 0 1,17-24-1,4-12-7647</inkml:trace>
</inkml:ink>
</file>

<file path=ppt/ink/ink1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7.4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97 0 17136,'0'0'2733,"2"9"-1403,2 10-684,-2 1 1,0 0-1,-2 0 1,0 0-1,-1 0 1,-1-1-1,0 1 1,-2 0-1,-6 21 1,8-33-512,-2 25 225,4-32-361,0 0-1,1 0 0,-1-1 0,0 1 0,1 0 1,-1 0-1,1-1 0,-1 1 0,1 0 1,0-1-1,-1 1 0,1 0 0,0-1 1,-1 1-1,1-1 0,0 1 0,0-1 1,-1 1-1,1-1 0,0 0 0,0 1 1,0-1-1,0 0 0,-1 0 0,1 0 1,0 1-1,0-1 0,0 0 0,0 0 1,0 0-1,0 0 0,1-1 0,13 1-406,-3-1 68,0 1 0,-1 0 0,1 1 1,0 1-1,16 3 0,-26-4 357,0-1-1,-1 1 1,1 0 0,0 0 0,-1 0 0,1-1 0,0 2 0,-1-1-1,1 0 1,-1 0 0,0 0 0,1 1 0,-1-1 0,0 1 0,0-1-1,0 1 1,1 1 0,-1-1 111,0 1 0,-1-1-1,0 0 1,1 1 0,-1-1-1,0 0 1,0 1 0,0-1 0,-1 0-1,1 1 1,-1-1 0,1 0-1,-1 1 1,0-1 0,1 0 0,-1 0-1,-2 3 1,0 0 11,0-1 1,-1 1-1,1-1 0,-1 0 1,0 0-1,0 0 0,0-1 1,-1 0-1,1 0 0,-1 0 1,0 0-1,0 0 0,0-1 0,0 0 1,0 0-1,0-1 0,-7 2 1,0 0 146,-1 0 0,1-1 0,-1-1 0,0 0 1,0-1-1,-17-1 0,28 0-410,0 1 0,1 0 0,-1-1 0,0 1 0,0-1 0,0 1 0,1-1 0,-1 0 0,0 0 0,0 0 0,1 0 0,-1 0 0,1 0 0,-1 0 1,1-1-1,0 1 0,-1-1 0,1 1 0,0-1 0,-2-2 0,2 3-134,1-1 0,-1 0 0,1 1 0,-1-1 0,1 1 0,0-1 0,0 0 0,-1 1 0,1-1 0,0 0 0,1 1 0,-1-1 0,0 0 0,0 1 0,1-1 0,-1 0 0,1 1 0,-1-1 0,1 1 0,0-1 0,-1 1 0,1-1 0,0 1 0,0-1 0,0 1 0,0 0 0,0 0 0,1-1 0,-1 1 1,0 0-1,1 0 0,-1 0 0,0 0 0,3-1 0,22-11-8673</inkml:trace>
</inkml:ink>
</file>

<file path=ppt/ink/ink1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8.2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1 173 16047,'0'0'11600,"12"-3"-11028,2-2-443,0 0 0,-1 0 0,20-12 1,-27 14-40,0-1 1,-1 1-1,1-1 0,-1-1 1,0 1-1,0-1 1,-1 1-1,1-1 0,-1-1 1,0 1-1,0 0 1,4-11-1,-8 16 161,-26 36-267,6-10 26,-21 33 14,38-54-22,0-1-1,0 1 0,1 0 1,0 0-1,0 1 0,1-1 1,-1 0-1,1 1 1,-1 9-1,2-14 0,1-1 0,-1 1 0,1-1 0,-1 1 0,1-1 0,-1 1 0,1-1 0,0 1 0,-1-1 0,1 1 0,-1-1 0,1 0 0,0 1 0,-1-1 0,1 0-1,0 0 1,0 0 0,-1 1 0,1-1 0,0 0 0,-1 0 0,1 0 0,0 0 0,0 0 0,-1 0 0,1 0 0,1-1 0,26 0 57,-25 1-47,12-2-26,1-1-1,-1-1 1,0-1 0,14-5 0,-19 5 37,0 1 0,0 1 0,1 0 0,-1 0 0,1 1 0,-1 0 0,1 1 0,0 0 0,0 0 0,16 3-1,-7 3 252,-18-4-221,0 0 1,-1 0-1,1 0 0,0 0 1,-1-1-1,1 1 0,0-1 0,0 1 1,0-1-1,0 0 0,0 0 1,0 1-1,-1-1 0,1-1 0,0 1 1,0 0-1,0 0 0,0-1 0,0 1 1,-1-1-1,1 1 0,0-1 1,0 0-1,-1 0 0,1 0 0,0 0 1,-1 0-1,1 0 0,-1 0 1,1-1-1,-1 1 0,0 0 0,0-1 1,1 1-1,-1-1 0,0 0 0,0 1 1,1-4-1,0 0-52,0-1 0,0 1 0,0-1 0,-1 0 0,1 1 0,-2-1 0,1 0 0,0 0 0,-1 0 0,0 0 0,-1 0 0,1 1 0,-1-1 0,0 0 0,-1 0 0,-2-8 0,1 6 0,0 0 0,-1 0 0,0 1 0,0-1 0,0 1 0,-1 0 0,0 0 0,-1 0 0,0 1 0,-10-10 0,16 16 2,0 1 0,0-1-1,0 0 1,0 0 0,0 0 0,0 0 0,0 0-1,-1 1 1,1-1 0,0 0 0,0 0-1,0 0 1,0 0 0,0 0 0,0 0 0,0 1-1,0-1 1,-1 0 0,1 0 0,0 0 0,0 0-1,0 0 1,0 0 0,0 0 0,-1 0 0,1 0-1,0 0 1,0 0 0,0 0 0,0 0-1,-1 0 1,1 0 0,0 0 0,0 0 0,0 0-1,0 0 1,0 0 0,-1 0 0,1 0 0,0 0-1,11 15-368,-4-11-839,1 1-1,-1-2 1,1 1-1,13 4 1,8 0-5729</inkml:trace>
</inkml:ink>
</file>

<file path=ppt/ink/ink1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1.3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 0 10282,'1'10'9520,"-9"31"-8017,-6 8-577,3 0 0,2 1 0,1 0-1,0 88 1,8-137-868,0-1 1,0 1-1,0 0 0,0-1 1,0 1-1,0 0 1,0-1-1,0 1 0,0 0 1,1 0-1,-1-1 0,0 1 1,0 0-1,1-1 1,-1 1-1,0-1 0,1 1 1,-1 0-1,1-1 1,-1 1-1,1-1 0,-1 1 1,1-1-1,-1 1 0,1-1 1,-1 0-1,1 1 1,0-1-1,-1 0 0,2 1 1,23-4 1259,24-24 273,128-104-309,-67 36-5890,-128 91-22271</inkml:trace>
</inkml:ink>
</file>

<file path=ppt/ink/ink1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1.6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0 15278,'0'0'3972,"-2"67"-1922,4-44 64,11-1-608,2 0-802,6-1-544,0-2-96,6-4-928,-4-6-2724,-2-8-3875</inkml:trace>
</inkml:ink>
</file>

<file path=ppt/ink/ink1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3.8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 10 5733,'14'-8'2114,"-14"8"-1892,0 0-1,1-1 1,-1 1-1,0 0 1,1 0-1,-1 0 1,0 0-1,0 0 1,1 0 0,-1 0-1,0 0 1,1 0-1,-1 0 1,0 0-1,1 0 1,-1 0-1,0 0 1,1 0-1,-1 0 1,0 0 0,1 0-1,-1 0 1,0 0-1,0 1 1,1-1-1,-1 0 1,0 0-1,1 0 1,-1 0-1,0 1 1,0-1 0,0 0-1,1 1 1,0 14 6583,-2 0-5984,0-5-2265,-16 104 3623,1-4-2078,11-35-3945,2-82-956,1 2 3215,-5-14-4821</inkml:trace>
</inkml:ink>
</file>

<file path=ppt/ink/ink1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4.2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97 9449,'0'0'3406,"8"-10"-951,-1 3-1998,-1-1-1,1 1 0,0 1 0,1-1 0,0 1 0,0 0 0,0 1 0,0 0 0,1 0 0,0 1 1,0 0-1,0 1 0,0 0 0,1 0 0,10-1 0,-7 2-224,0 1 0,1 1 1,-1 0-1,0 0 0,1 2 0,17 3 0,-28-4-227,-1-1-1,1 1 1,-1 0-1,1 0 1,-1-1-1,0 2 1,1-1-1,-1 0 1,0 0-1,0 1 1,0-1-1,0 1 1,0 0-1,0 0 1,-1 0-1,1-1 1,0 2-1,-1-1 1,1 0-1,-1 0 1,0 0-1,0 1 1,0-1-1,0 0 1,0 1-1,-1-1 1,1 1-1,-1-1 1,1 1-1,-1-1 1,0 1-1,0 0 1,0-1-1,0 1 1,-1-1-1,1 1 1,-1-1-1,1 1 1,-1-1-1,-2 5 1,0 1 155,-2-1 1,1 1 0,-1-1 0,0 0-1,0 0 1,-1 0 0,0-1 0,0 0-1,-1 0 1,1-1 0,-1 1-1,-13 6 1,7-3 193,1 0 0,0 1 0,-13 14 0,22-21-286,0 1-1,0-1 0,0 1 0,1 0 0,0 0 0,0 0 1,0 1-1,0-1 0,1 0 0,-1 1 0,1-1 0,0 1 1,1-1-1,-1 1 0,1 4 0,0-6-60,0 0 0,1-1 0,0 1 0,-1-1 1,1 1-1,0-1 0,0 1 0,1-1 0,-1 0 0,0 0 0,1 1 0,-1-1 0,1 0 0,0 0 1,0 0-1,0-1 0,0 1 0,0 0 0,0-1 0,5 3 0,55 26-215,-39-20-320,0 0-654,51 25-7523,-49-21 1296</inkml:trace>
</inkml:ink>
</file>

<file path=ppt/ink/ink1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4.7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18289,'0'0'5387,"-1"11"-4138,1 5-1106,0 0-1,1 0 1,1-1 0,5 20 0,-7-32-126,1 0 0,0 0 0,0 0 1,0 0-1,0 0 0,1 0 0,-1-1 1,1 1-1,0 0 0,0-1 1,0 0-1,0 1 0,0-1 0,4 4 1,-4-6 1,0 1 0,0 0 0,0-1-1,0 1 1,0-1 0,0 0 0,0 0 0,0 1 0,0-1 0,1-1 0,-1 1 0,0 0 0,0 0 0,0-1 0,0 1 0,0-1 0,0 0 0,-1 0-1,1 0 1,0 0 0,0 0 0,0 0 0,-1 0 0,1 0 0,0-1 0,1-1 0,7-6 49,0 0 0,-1-1 1,0 0-1,-1-1 0,10-14 0,-6 7 308,-12 59 232,-10 61 193,10-102-782,0 1 0,0 0 0,0-1-1,0 1 1,0-1 0,0 1 0,0-1 0,0 1 0,1 0-1,-1-1 1,0 1 0,0-1 0,0 1 0,1-1 0,-1 1 0,0-1-1,0 1 1,1-1 0,-1 1 0,1-1 0,-1 1 0,0-1-1,1 0 1,-1 1 0,1-1 0,-1 1 0,1-1 0,-1 0 0,1 0-1,-1 1 1,1-1 0,-1 0 0,2 0 0,22-4 762,19-23 109,-28 12-774,-1 0 1,0 0 0,20-33 0,-12 3-8037</inkml:trace>
</inkml:ink>
</file>

<file path=ppt/ink/ink1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5.1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49 20948,'0'0'9160,"63"-24"-9127,-37 20-130,2 0-1344,-2 0-1666,-1-2-1697,-2-1-3204</inkml:trace>
</inkml:ink>
</file>

<file path=ppt/ink/ink1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5.4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 1 13965,'0'0'15177,"3"10"-14595,2 20-389,-2 0 0,0 0-1,-2 0 1,-2 1 0,-1-1-1,-6 35 1,-3 83 802,12-148-980,-1 0 0,1 0 0,-1 0 0,1 0 0,0 0 0,-1 0 0,1 0 0,0 0 0,-1 0 0,1 0 0,0 0 0,-1 0 0,1 0 0,0 0 1,-1-1-1,1 1 0,-1 0 0,1 0 0,0-1 0,-1 1 0,1 0 0,-1-1 0,1 1 0,-1-1 0,1 1 0,-1-1 0,0 1 0,1-1 0,-1 1 0,1-1 0,-1 0 0,21-17 203,110-152-218,-4 5 0,-117 159-3364,-10 6 3144,0 0 1,1 0 0,-1-1-1,0 1 1,0 0 0,1 0 0,-1 0-1,0 0 1,0 0 0,1 0-1,-1 0 1,0 0 0,0 0 0,1 0-1,-1 0 1,0 0 0,0 0-1,1 0 1,-1 1 0,0-1 0,0 0-1,1 0 1,-1 0 0,0 0-1,0 0 1,1 1 0,-1-1 0,0 0-1,0 0 1,0 0 0,0 0-1,1 1 1,-1-1 0,0 0 0,0 0-1,0 1 1,0-1 0,0 0-1,0 0 1,0 1 0,1-1 0,-1 0-1,0 0 1,0 1 0,0-1-1,0 0 1,0 0 0,0 1 0,0 6-9438</inkml:trace>
</inkml:ink>
</file>

<file path=ppt/ink/ink1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5.8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 1 11275,'0'0'11851,"-26"57"-9032,26-42-545,0 0-865,5 1-736,6 4-513,4-1-128,-2-1-288,2-1-1122,0-3-1248,-1-8-1506,1-4-2370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5.9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1 17969,'0'0'8002,"-10"15"-5466,-6 8-2004,2 1 1,0 0-1,2 1 1,1 0-1,0 1 1,2 0-1,-7 34 1,14-50-533,1 0 0,-1 1 0,2-1 0,-1 0 0,2 0 0,-1 1 0,3 9 0,-3-18 0,1 0 0,0 0 0,-1-1 0,1 1 0,0 0 0,0-1 0,0 1 0,0 0 0,0-1 0,0 0 0,0 1 0,1-1 0,-1 0 0,0 1 0,1-1 0,-1 0 0,4 1 0,-2 0 0,0-1 0,0-1 0,1 1 0,-1 0 0,0-1 0,1 0 0,-1 0 0,0 0 0,1 0 0,-1 0 0,0 0 0,1-1 0,3-1 0,5-2-92,1 0-1,-1-1 1,0-1 0,0 0 0,11-8-1,-15 9 14,1-1-1,0 1 0,0 1 0,0-1 1,1 1-1,-1 1 0,1 0 1,0 0-1,0 1 0,14-1 0,-23 4 100,0-1 0,0 0-1,0 1 1,0 0 0,0-1-1,0 1 1,0 0-1,0-1 1,0 1 0,0 0-1,0 0 1,-1 0 0,1 0-1,0 0 1,-1 0 0,1 0-1,-1 0 1,1 0 0,-1 0-1,1 0 1,-1 0 0,0 0-1,1 0 1,-1 0 0,0 1-1,0-1 1,0 0-1,0 0 1,0 0 0,0 0-1,0 0 1,0 1 0,-1-1-1,1 0 1,-1 2 0,-10 47 703,6-37-723,0 0 0,-2-1 0,1 1 0,-2-1 0,-14 19 0,20-28 0,-1 1 0,0-1 0,0 0 0,0 0 0,-1 0 0,1 0 0,-1 0 0,1-1 0,-1 0 0,0 1 0,0-1 0,0-1 0,0 1 0,0-1 0,-1 1 0,1-1 0,0 0 0,-1-1 0,1 1 0,0-1 0,-1 0 0,-4 0 0,6-1 2,0 0 0,0 0 1,0-1-1,0 1 0,0-1 0,0 0 1,1 1-1,-1-1 0,0 0 0,1-1 0,0 1 1,-1 0-1,1-1 0,0 1 0,0-1 1,0 0-1,1 0 0,-1 1 0,1-1 0,-2-4 1,0 0-32,0-1-1,1 1 1,-1-1 0,2 0 0,-1 0 0,1 0-1,0-10 1,0 17-130,1 0-1,1 0 0,-1 0 1,0 0-1,0 0 0,0 0 1,1 0-1,-1 0 0,0 0 1,1 0-1,-1 0 0,1 0 1,-1 0-1,1 0 0,-1 0 1,1 0-1,1-1 1,0 0-857,1 1 0,0-1 0,-1 1 0,1-1 0,0 1 0,0 0 1,0 0-1,-1 0 0,4 0 0,-2 0-83,23-5-9535</inkml:trace>
</inkml:ink>
</file>

<file path=ppt/ink/ink1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6.1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114 96 20403,'0'0'5579,"-4"10"-4341,-2 12-810,0 1-1,2 0 0,1 0 0,-2 46 0,7-10-2298,5-3-3769,-7-49-4451,-4-8 4006,-11-17 2514,-13-28 6849,19 25-1957,1 0 1,0 0-1,2-1 1,1 0-1,1-1 1,0 1 0,2-1-1,1-41 1,1 60-1008,0 1 1,0-1-1,1 1 1,-1 0 0,1-1-1,0 1 1,0 0-1,0-1 1,1 1 0,-1 0-1,1 0 1,-1 0-1,1 0 1,0 0 0,0 1-1,0-1 1,1 0-1,-1 1 1,5-4-1,-2 3-14,-1 1 0,1-1 0,0 1 0,0 0 0,0 1 0,0-1 0,0 1 0,0 0 0,1 0 0,-1 1 0,9-1 0,3 2 15,0 0-1,0 2 0,0 0 1,0 0-1,-1 2 0,0 0 1,17 8-1,-20-7-178,0 0-1,0 1 1,-1 1 0,0 0-1,0 0 1,12 12 0,-22-18-93,-1-1 0,1 1 0,0 0 0,-1-1 0,1 1 0,-1 0-1,0 0 1,1 0 0,-1 0 0,0 0 0,0 0 0,0 1 0,-1-1 0,1 0 0,0 0 0,-1 1 0,0-1 0,1 0 0,-1 1 0,0-1 0,0 0 0,0 1 0,-1-1 0,1 0 0,0 1 0,-1-1-1,0 0 1,1 0 0,-1 0 0,0 1 0,0-1 0,0 0 0,-1 0 0,1 0 0,0 0 0,-1-1 0,1 1 0,-1 0 0,0 0 0,1-1 0,-1 1 0,0-1 0,0 0 0,0 1 0,-3 0 0,-26 17 108,17-12-138,1 1-1,1 1 1,-14 11-1,24-19-13,0 1-1,0 0 1,0 0-1,0 0 1,0 0-1,0 0 1,1 1-1,-1-1 1,1 1-1,0-1 1,0 0-1,0 1 1,0 0-1,0-1 1,0 1-1,1 0 1,-1-1-1,1 1 1,0 0-1,-1 0 1,1-1-1,1 1 1,-1 3-1,1-4-4,0 1-1,1 0 1,-1-1 0,0 1-1,1-1 1,0 1 0,0-1-1,-1 0 1,1 0 0,0 0-1,1 0 1,-1 0 0,0 0-1,4 2 1,42 22-1174,-32-19 117,9 6-5402,2-3-4975</inkml:trace>
</inkml:ink>
</file>

<file path=ppt/ink/ink1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3.4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48 17905,'-16'-16'2947,"12"6"-1250,4 3-896,18 7-801,8-3-32,3-1-3683,5-3-9386</inkml:trace>
</inkml:ink>
</file>

<file path=ppt/ink/ink1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4.4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0 108 17296,'8'-8'1319,"8"-7"-505,-1 1 0,24-16-1,-32 25-681,0 1 0,0 0 0,0 0 0,0 0 0,1 1-1,-1 0 1,1 0 0,0 1 0,0 0 0,13-1 0,-19 3-135,-1 0 0,0 1 0,0-1 0,0 0 0,0 1 0,0-1 0,0 1 0,0-1 0,0 1 0,0-1 0,0 1 0,0 0 0,0 0 0,0-1 0,-1 1 0,1 0 0,0 0 0,0 0 0,-1 0 0,1 0 0,-1 0 0,1 0 0,-1 0 0,1 0 0,-1 0 0,0 0 0,1 0 0,-1 0 0,0 1 0,0-1 0,0 0 1,0 0-1,0 0 0,0 0 0,0 0 0,0 1 0,-1 1 0,-8 46 84,3-36 101,0-1 0,-1 0 0,-11 13 0,12-16 80,-1 0 1,1 1 0,1-1 0,0 1 0,0 0 0,-4 14-1,9-23-219,0 0 0,0-1-1,0 1 1,0 0 0,0 0-1,0-1 1,0 1 0,1 0-1,-1 0 1,0-1-1,0 1 1,1 0 0,-1 0-1,0-1 1,1 1 0,-1 0-1,1-1 1,-1 1 0,1-1-1,-1 1 1,1-1 0,-1 1-1,1-1 1,-1 1-1,1-1 1,0 1 0,-1-1-1,1 0 1,0 1 0,-1-1-1,1 0 1,0 1 0,0-1-1,-1 0 1,1 0 0,0 0-1,0 0 1,-1 0 0,1 0-1,0 0 1,0 0-1,0 0 1,-1 0 0,1 0-1,0 0 1,-1-1 0,1 1-1,1-1 1,42-8 964,-13-4-891,0-1 0,-1-2 0,0-1 0,-2-1 0,0-2 0,34-30 0,34-23-944,-89 70 461,-9 11-179,-11 18 330,-26 37 0,28-48 393,1 1 1,0-1-1,1 2 0,1-1 1,0 1-1,2 0 1,-9 32-1,15-48-139,-1 0-1,1 0 1,0 0-1,0 0 0,0 0 1,0 0-1,0-1 1,0 1-1,0 0 0,0 0 1,0 0-1,0 0 1,0 0-1,0 0 0,1-1 1,-1 1-1,0 0 1,1 0-1,-1 0 0,1-1 1,-1 1-1,1 0 1,-1 0-1,1-1 0,-1 1 1,1 0-1,0-1 1,0 1-1,1 0 19,-1-1 0,1 1 0,-1-1 1,1 0-1,0 0 0,-1 0 0,1 0 0,-1 0 0,1 0 0,0 0 0,-1-1 0,1 1 1,-1 0-1,3-2 0,52-27 868,-34 14-792,0-2-1,-1 0 1,37-38 0,-49 45-97,-1-1 1,1 0-1,-2 0 1,0 0-1,0-1 0,-1 0 1,0 0-1,-1-1 0,7-25 1,-13 29-397,-7 25 247,-7 33 87,14-46 33,0 0 0,1 0 0,-1 0 0,1 0 0,0 0 0,0 0 0,0 0 0,1 0 0,-1-1 0,1 1 0,-1 0-1,1 0 1,0 0 0,0 0 0,1 0 0,-1-1 0,0 1 0,1 0 0,0-1 0,-1 0 0,1 1 0,0-1 0,3 3 0,0-3 38,0 1 1,0-1 0,1 0-1,-1-1 1,0 1-1,1-1 1,0 0 0,-1 0-1,1-1 1,-1 0-1,10 0 1,-5-1-10,-1 0 0,1 0 0,-1-1 0,1 0 0,-1-1 0,0 0-1,0-1 1,0 1 0,0-2 0,-1 1 0,10-8 0,-13 9-23,0 0 0,0-1 1,-1 0-1,1 0 0,-1 0 0,0 0 0,0-1 0,-1 1 0,1-1 1,-1 0-1,0 0 0,0 0 0,-1-1 0,0 1 0,1-1 0,-2 1 1,1-1-1,-1 0 0,1-8 0,-2 14-12,1-1 0,-1 0 0,0 1 0,0-1 0,0 0 0,-1 0 0,1 1 0,0-1 0,0 0 0,0 1 0,0-1 0,-1 0 0,1 1 0,0-1 0,-1 0 0,1 1 0,0-1 0,-1 1 0,1-1 0,-1 0 0,1 1 0,-1-1 0,1 1 0,-1 0 0,1-1 0,-1 1 0,0-1 0,1 1 0,-1 0 0,1-1 0,-2 1 0,-26 2 0,19 1 0,1 0 0,-1 1 0,1 0 0,-10 7 0,13-7 0,-47 39 0,50-41 0,-1 1 0,1 0 0,-1 0 0,1 0 0,0 0 0,0 0 0,0 0 0,1 0 0,-1 1 0,1-1 0,0 1 0,0-1 0,0 1 0,0 0 0,0 4 0,2-7 0,-1 0 0,0 1 0,1-1 0,-1 0 0,1 0 0,-1 0 0,1 0 0,0 0 0,-1 0 0,1 0 0,0 0 0,0 0 0,0 0 0,0 0 0,0 0 0,0-1 0,0 1 0,0 0 0,0-1 0,0 1 0,0-1 0,0 1 0,1-1 0,-1 1 0,0-1 0,0 0 0,0 0 0,1 1 0,0-1 0,48 4 0,-38-3 0,84 3 0,-40-3 0,66 10 0,-121-11 0,0 0 0,0-1 0,0 1 0,0-1 0,0 0 0,0 1 0,0-1 0,0 0 0,0 0 0,0 0 0,0 1 0,-1-1 0,1 0 0,0 0 0,-1 0 0,1 0 0,-1 0 0,1 0 0,-1 0 0,0-1 0,1 1 0,-1 0 0,0 0 0,0 0 0,1 0 0,-1 0 0,0-1 0,0 1 0,-1-1 0,5-42 0,-4 41 0,0-17-474,0 15 3,0 1 0,0 0 0,0-1 0,0 1 0,1 0 0,0-1 0,0 1 0,0 0 0,2-6 0,-2 9 314,1-1 0,-1 1 0,0 0 0,1 0 0,-1 0 0,1 0 0,-1 0 0,1 0 0,-1 0 0,1 1 0,0-1 0,-1 1 0,1-1 0,0 1 0,0-1 0,-1 1 0,1 0 0,0 0 0,0 0 0,-1 0 0,1 0 0,0 0 0,0 1 0,-1-1 0,1 0 0,0 1 0,0-1 0,2 2 0,44 12-3356,-29-8 1135,1-1 0,0-1-1,25 3 1,1-6-4615</inkml:trace>
</inkml:ink>
</file>

<file path=ppt/ink/ink1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4.8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258 254 1858,'0'0'11008,"1"-10"-5579,-1 9-5393,0-2 270,1 0 0,-1 0 0,0 0 0,0 0 0,0-1 0,-1 1 0,1 0 0,-1 0 0,1 0 0,-3-5 0,2 7-202,0-1 0,-1 1 0,1-1 1,-1 1-1,1-1 0,-1 1 1,1 0-1,-1 0 0,0 0 0,0 0 1,1 0-1,-1 0 0,0 0 0,0 1 1,0-1-1,0 1 0,0-1 0,0 1 1,0 0-1,0 0 0,0 0 0,0 0 1,-4 0-1,-4 1 10,0 1 1,0 0-1,0 0 1,1 1-1,-1 0 1,1 0-1,0 1 1,0 1-1,0-1 0,0 2 1,1-1-1,-9 8 1,10-8 60,0 0 0,1 1 0,0-1 1,0 2-1,0-1 0,1 1 0,0-1 0,0 2 1,0-1-1,1 0 0,0 1 0,1 0 0,0 0 1,-4 13-1,7-19-167,0-1 1,0 0-1,0 1 1,0-1-1,0 1 1,0-1-1,0 1 1,0-1-1,1 0 1,-1 1-1,1-1 1,-1 1-1,1-1 1,-1 0-1,1 0 1,0 1-1,0-1 1,0 0-1,0 0 1,-1 0-1,1 0 1,1 0-1,-1 0 1,0 0-1,0 0 1,0 0-1,0-1 1,1 1-1,-1 0 1,0-1-1,1 1 1,-1-1-1,0 0 1,1 1-1,-1-1 1,1 0-1,2 0 1,6 2 28,1-2-1,0 1 1,20-3 0,-30 2-32,15-3-10,1 0 1,-1-1-1,0-1 1,-1 0-1,1-1 0,-1-1 1,0 0-1,-1-1 1,0-1-1,0 0 0,-1-1 1,14-12-1,-4 1 44,-2 0 1,0-2-1,-1 0 0,-1-1 1,25-43-1,-43 66-33,5-9 28,-1 1-1,0-1 0,0 0 0,0 0 0,-1 0 0,-1-1 0,0 1 0,2-15 0,-5 25-23,0 0 0,0 0 0,0-1 0,0 1-1,0 0 1,1 0 0,-1 0 0,0-1 0,0 1-1,0 0 1,0 0 0,0-1 0,0 1 0,0 0 0,-1 0-1,1 0 1,0-1 0,0 1 0,0 0 0,0 0-1,0 0 1,0-1 0,0 1 0,0 0 0,0 0-1,-1 0 1,1 0 0,0-1 0,0 1 0,0 0 0,0 0-1,-1 0 1,1 0 0,0 0 0,0 0 0,0-1-1,0 1 1,-1 0 0,1 0 0,0 0 0,0 0-1,0 0 1,-1 0 0,1 0 0,0 0 0,0 0 0,-1 0-1,1 0 1,0 0 0,0 0 0,0 0 0,-1 0-1,-14 10 202,-12 17-71,19-16-108,1 1 0,0 0 0,0 0 0,1 0 0,1 1 0,0 0 0,0 0 0,2 1 0,-1-1 0,2 1 0,0-1 0,0 1 0,2 0 0,-1 0 0,4 24 0,-2-34-103,0 0 0,0 0 0,1 0 0,-1 0 1,1 0-1,0 0 0,0 0 0,1-1 0,-1 1 0,1-1 0,-1 1 0,1-1 0,0 0 0,1 0 1,-1-1-1,0 1 0,1 0 0,-1-1 0,1 0 0,0 0 0,6 3 0,41 8-3749,0-13-3932,-16-7-1761</inkml:trace>
</inkml:ink>
</file>

<file path=ppt/ink/ink1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5.1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91 1 9065,'-8'3'8957,"-1"-1"-7792,0 2-1,1-1 0,0 1 0,-14 9 0,20-12-1006,1 0 0,-1 0 0,0 0 0,1 0 0,-1 0 0,1 1-1,-1-1 1,1 0 0,-1 1 0,1-1 0,0 1 0,0 0 0,0-1 0,0 1-1,0 0 1,0 0 0,0-1 0,1 1 0,-1 0 0,1 0 0,-1 0-1,1 0 1,0 0 0,0 0 0,0 0 0,0 0 0,0 0 0,0 0 0,0 0-1,1 0 1,-1 0 0,1 0 0,-1 0 0,1-1 0,1 3 0,0-1-120,1 0 1,0-1-1,0 1 1,1-1-1,-1 0 1,0 1-1,1-2 1,-1 1-1,1 0 1,0-1-1,-1 1 1,1-1-1,0 0 1,0 0-1,0-1 1,0 1-1,0-1 1,6 0-1,4 1 21,-1-1 0,1-1-1,-1 0 1,18-4 0,-21 2-38,0 0 0,-1-1 0,1-1 1,-1 1-1,0-1 0,9-8 0,-15 12-6,-1-1 0,1 0-1,0 1 1,-1-1 0,0-1 0,1 1-1,-1 0 1,0-1 0,0 1-1,0-1 1,0 1 0,-1-1 0,1 0-1,-1 0 1,1 0 0,-1 0-1,0 0 1,0 0 0,0 0 0,-1 0-1,1 0 1,-1 0 0,0-4-1,0 6-19,-1 0-1,0 1 0,1-1 0,-1 0 0,0 1 1,1-1-1,-1 1 0,0-1 0,0 1 0,1 0 1,-1-1-1,0 1 0,0 0 0,0-1 0,0 1 1,0 0-1,1 0 0,-1 0 0,0 0 0,0 0 1,0 0-1,0 0 0,0 0 0,0 0 0,1 0 1,-1 1-1,-2-1 0,-25 7-125,20-2 134,0 0 0,0 0 0,1 1 0,0 0 0,0 0 0,0 0 0,1 1 0,-11 15 0,15-19 21,0 0-1,0 0 0,0 1 0,0-1 1,1 1-1,-1 0 0,1-1 0,0 1 1,0 0-1,-1 7 0,2-10-15,0 1-1,0 0 1,1 0-1,-1-1 1,0 1-1,1-1 1,-1 1 0,1 0-1,-1-1 1,1 1-1,0-1 1,0 1 0,0-1-1,0 1 1,0-1-1,0 0 1,0 0 0,0 1-1,0-1 1,1 0-1,-1 0 1,0 0-1,1 0 1,-1 0 0,3 0-1,5 3 37,0 0-1,1-1 1,0 0-1,-1 0 1,1-1-1,0-1 1,12 1-1,77-2 100,-51-1-153,166-12 138,-213 14-86,0 1-1,-1-1 1,1 1 0,0-1 0,0 0 0,-1 1 0,1-1 0,-1 1-1,1-1 1,-1 1 0,0 0 0,1-1 0,-1 1 0,0-1 0,0 1-1,0 0 1,0-1 0,-1 3 0,1-1-256,0 0 0,0 0 0,0 1 0,0-1 0,1 0 0,-1 0 0,1 0 0,0 0 0,0 0 0,0-1 0,2 4 0,9 0-4462,3-5-2659</inkml:trace>
</inkml:ink>
</file>

<file path=ppt/ink/ink1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9.6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5381,'0'0'16880,"14"64"-16015,-13-33-160,1 2-545,-1 0-96,1-2-96,2-5-1538,4-5-1345,-4-12 97,0-9-1346</inkml:trace>
</inkml:ink>
</file>

<file path=ppt/ink/ink1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0.1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 84 11307,'-1'-9'3117,"-8"-65"4474,10 77-7703,1 0 0,0 1 0,0-1 0,0 0 0,1 0 0,-1-1 0,1 1-1,4 3 1,-3-1-384,4 2-332,1 0 0,0 0-1,0-1 1,1 0 0,0-1-1,0 0 1,0 0 0,0-1 0,1 0-1,0-1 1,19 3 0,-16-2 190,1 0 0,-1 0 0,0 1-1,0 1 1,15 8 0,-28-13 1040,0-1-1,1 1 0,-1 0 0,0 0 0,0-1 0,0 1 0,0 0 0,0 0 1,0 0-1,0 1 0,0-1 0,0 0 0,-1 0 0,1 0 0,0 1 0,-1-1 1,1 0-1,-1 1 0,1-1 0,-1 0 0,1 3 0,-1-2-82,-1 0 0,1-1 0,0 1-1,-1 0 1,1 0 0,-1-1 0,0 1 0,0 0-1,1-1 1,-1 1 0,0-1 0,0 1 0,-1-1-1,1 1 1,-1 0 0,-8 7 596,-1 0 0,0 0 0,-23 12 0,10-5-73,24-16-837,-1 0 0,1 0 0,0 0-1,0 0 1,-1 0 0,1 0 0,0 0-1,0 1 1,0-1 0,-1 0-1,1 0 1,0 0 0,0 0 0,0 0-1,0 1 1,-1-1 0,1 0 0,0 0-1,0 0 1,0 0 0,0 1-1,0-1 1,0 0 0,-1 0 0,1 1-1,0-1 1,0 0 0,0 0 0,0 0-1,0 1 1,0-1 0,0 0-1,0 0 1,0 1 0,0-1 0,0 0-1,0 0 1,0 0 0,0 1-1,0-1 1,1 0 0,-1 0 0,0 0-1,0 1 1,0-1 0,0 0 0,0 0-1,0 0 1,0 1 0,1-1-1,-1 0 1,0 0 0,0 0 0,0 0-1,1 1 1,-1-1 0,0 0 0,0 0-1,1 0 1,22 3-16,41-5-745,-54 1 433,4 0-158,3-1 98,1 1-1,-1 1 0,1 1 1,17 2-1,-33-2 391,1-1 1,-1 0-1,0 0 0,0 1 1,1-1-1,-1 1 0,0 0 0,0-1 1,0 1-1,0 0 0,0 0 0,0 0 1,0 1-1,0-1 0,0 0 0,-1 1 1,1 0-1,0-1 0,-1 1 0,1 0 1,-1-1-1,0 1 0,0 0 0,0 0 1,1 0-1,-2 0 0,1 0 1,0 1-1,0-1 0,-1 0 0,1 0 1,-1 0-1,0 1 0,0-1 0,1 0 1,-2 1-1,1-1 0,0 0 0,-1 4 1,-1-1 209,0 0 0,0-1 1,0 1-1,-1-1 0,0 0 0,0 0 1,0 0-1,0 0 0,-1 0 0,1-1 1,-1 1-1,0-1 0,0 0 1,0 0-1,0-1 0,-1 1 0,-8 3 1,4-2 149,-1 0 0,1 0 1,-1-1-1,-1 0 0,1-1 0,0 0 1,-18 1-1,27-3-491,0 0 1,0-1 0,0 1-1,0 0 1,-1-1-1,1 1 1,0-1-1,0 0 1,0 1-1,0-1 1,0 0 0,0 1-1,1-1 1,-1 0-1,0 0 1,0 0-1,0 0 1,1 0 0,-1 0-1,1 0 1,-1 0-1,1 0 1,-1 0-1,1 0 1,-1-1-1,1 1 1,0 0 0,0 0-1,0 0 1,-1 0-1,1-1 1,0 1-1,1-2 1,-2-3-1463,1 0-1,1 0 1,-1 0 0,1 0 0,3-11 0,4-3-3363</inkml:trace>
</inkml:ink>
</file>

<file path=ppt/ink/ink1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0.5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107 1 13933,'0'0'5750,"-2"9"-5323,-3 12-285,2-1 0,0 0 0,1 1 0,1-1 0,1 1 0,0 0 0,2-1 0,1 1 0,0-1 0,1 0 0,2 0 0,0 0 0,1-1 1,0 0-1,2 0 0,0 0 0,23 31 0,-27-44-258,14 20-450,-16-11-3108,-12-12-87,-22-11 2018,18 2 1745,0-2 1,1 1 0,0-1-1,0-1 1,-11-12-1,4 4 2002,1-2 0,-17-21 0,35 39-1917,-1 1 0,0-1 0,0 0 0,1 1 0,-1-1 0,1 0 0,-1 0 0,0 0 0,1 1 0,-1-1 0,1 0 0,0 0 0,-1 0 0,1 0 0,0 0 0,0 0 0,-1 0 0,1 0 0,0 0 0,0 1 1,0-1-1,0 0 0,0 0 0,0 0 0,0 0 0,1 0 0,-1 0 0,0 0 0,0 0 0,1 0 0,-1 0 0,1 0 0,-1 1 0,1-1 0,-1 0 0,1 0 0,-1 0 0,1 1 0,0-1 0,-1 0 0,1 1 0,0-1 0,0 1 0,-1-1 0,1 0 0,0 1 0,0 0 0,0-1 0,0 1 0,0 0 0,-1-1 1,1 1-1,1 0 0,9-3-140,-1 1 1,1 0 0,-1 1 0,12 0-1,-5 0 270,73-9-2817,-46 2-1825</inkml:trace>
</inkml:ink>
</file>

<file path=ppt/ink/ink1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6.1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0 6694,'-2'7'9282,"0"7"-4399,-9 75-2339,10-82-2354,0 0-1,1 0 0,0 0 1,0 0-1,0 0 0,1 0 1,3 11-1,-4-16-151,1-1 1,0 1-1,0-1 1,0 1-1,0-1 0,0 1 1,1-1-1,-1 0 0,0 1 1,1-1-1,-1 0 0,1 0 1,-1 0-1,1 0 0,-1 0 1,1-1-1,0 1 1,-1 0-1,1-1 0,0 1 1,0-1-1,-1 0 0,1 1 1,0-1-1,0 0 0,0 0 1,0 0-1,-1 0 0,1-1 1,0 1-1,0 0 0,0-1 1,3-1-1,1 0 14,0 0 1,0-1-1,0 1 0,0-2 1,0 1-1,0-1 0,-1 1 0,0-1 1,0-1-1,0 1 0,0-1 1,-1 0-1,6-7 0,-4 4 36,0 0 0,0 0-1,-1-1 1,0 1 0,-1-1-1,0-1 1,0 1 0,2-12 0,-6 20 157,-5 34-89,-1 6-45,7-39-100,0 1 1,0 0-1,-1 0 0,1 0 0,0-1 1,0 1-1,0 0 0,0-1 1,0 1-1,0-1 0,0 1 0,0-1 1,0 0-1,0 1 0,0-1 1,0 0-1,0 0 0,0 0 0,0 1 1,1-1-1,-1 0 0,0-1 0,0 1 1,0 0-1,0 0 0,2-1 1,32-4 297,14-18-141,-43 18-162,1 1 0,-1 1 1,1 0-1,0 0 0,0 0 0,0 0 1,0 1-1,13-2 0,-20 6 15,1-1-1,0 0 1,-1 0-1,1 1 1,-1-1-1,1 0 1,-1 1-1,0-1 1,1 0-1,-1 1 1,0-1-1,0 1 1,0-1-1,0 0 1,0 1-1,-1-1 1,0 3-1,-3 28 924,4-31-911,0-1 0,-1 1-1,1-1 1,0 1 0,0-1-1,0 1 1,-1 0-1,1-1 1,0 1 0,0 0-1,0-1 1,0 1-1,0-1 1,0 1 0,0 0-1,0-1 1,0 1 0,1-1-1,-1 1 1,0 0-1,0-1 1,0 1 0,1-1-1,-1 1 1,0-1-1,1 1 1,-1-1 0,0 1-1,1-1 1,-1 1 0,1-1-1,0 1 1,22-3 518,39-28-290,-47 22-217,6-4-38,-14 8-41,0 0-1,0 0 0,0 1 0,1 0 0,0 0 0,0 1 0,-1 0 0,1 0 0,9 0 1,-17 2 8,1 0 0,0 0 0,-1 0 0,1 0 1,-1 0-1,1 0 0,-1 0 0,1 0 0,-1 1 1,1-1-1,-1 0 0,1 0 0,-1 1 1,1-1-1,-1 0 0,1 0 0,-1 1 0,1-1 1,-1 1-1,0-1 0,1 0 0,-1 1 0,0-1 1,1 1-1,-1-1 0,0 1 0,0-1 0,1 1 1,-1-1-1,0 1 0,0-1 0,0 2 1,1 22 1405,2 5-1998,-3-28 351,1 0 0,-1-1 0,0 1 0,1-1 0,-1 1 0,1 0 0,0-1 0,-1 1 0,1-1 0,0 0 0,-1 1 0,1-1 1,0 1-1,-1-1 0,1 0 0,0 1 0,-1-1 0,1 0 0,0 0 0,0 0 0,0 0 0,-1 0 0,1 0 0,0 0 0,0 0 0,0 0 0,-1 0 0,1 0 0,0 0 0,0 0 0,-1 0 0,1-1 0,0 1 0,1-1 0,7-3-7835</inkml:trace>
</inkml:ink>
</file>

<file path=ppt/ink/ink1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7.3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305 47 12236,'0'-2'379,"0"0"0,0 0 1,0 1-1,0-1 1,0 0-1,0 0 1,0 0-1,-1 1 1,1-1-1,-1 0 0,1 0 1,-1 1-1,0-1 1,1 0-1,-1 1 1,0-1-1,0 1 1,0-1-1,-1 1 0,1-1 1,0 1-1,-3-3 1,1 3-115,-1 0 0,0 0 0,1 0 1,-1 1-1,1-1 0,-1 1 0,0-1 1,1 1-1,-1 1 0,0-1 0,-4 1 1,-6 1-142,-1 1 0,1 0 1,0 1-1,0 1 1,0 0-1,-14 9 0,-76 45 345,81-40-428,22-11-108,16-5 29,42-5-190,29 1-467,-79 1 655,0 1 0,0-1 0,0 2 0,0-1 0,0 1 0,0 0 0,-1 1 0,1-1 0,6 5-1,-11-6 58,-1-1 0,1 1 0,-1 0 0,1 0 0,-1 0-1,0 0 1,1 0 0,-1 1 0,0-1 0,0 0-1,0 0 1,0 1 0,0-1 0,0 1 0,0-1-1,0 1 1,-1-1 0,1 1 0,-1-1 0,1 1 0,-1 0-1,0-1 1,1 1 0,-1 0 0,0 0 0,0-1-1,0 1 1,0 0 0,0-1 0,-1 1 0,1 0 0,0-1-1,-1 1 1,0-1 0,1 1 0,-1 0 0,0-1-1,1 1 1,-1-1 0,0 0 0,0 1 0,0-1-1,-1 0 1,-1 2 0,-3 4 381,-1 0 1,0-1-1,0 0 0,-1-1 1,0 1-1,-12 5 0,8-5-136,-1 0 0,1-2 1,-1 1-1,0-2 0,-1 1 0,1-2 0,-1 0 0,1-1 0,-17 0 0,29-1-339,1 0-1,-1 0 1,1 0-1,-1 0 0,1 0 1,-1 0-1,1 0 1,0 0-1,-1 0 0,1 0 1,-1-1-1,1 1 1,-1 0-1,1 0 0,0 0 1,-1-1-1,1 1 1,-1 0-1,1-1 0,0 1 1,-1 0-1,1-1 1,0 1-1,-1 0 0,1-1 1,0 1-1,0-1 1,0 1-1,-1 0 0,1-1 1,0 1-1,0-1 1,0 1-1,0-1 0,0 1 1,0-1-1,0 1 1,0-1-1,0 1 0,0-1 1,0 1-1,0-1 1,0 1-1,0 0 0,0-1 1,0 1-1,0-1 1,1 1-1,-1-1 0,15-23-5592,10 6 444,7 0-1260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59.9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196 102 7175,'0'0'18246,"-7"-9"-16964,-24-29-572,31 37-694,-1 1 0,1-1 0,-1 1 0,0-1 0,1 0 0,-1 1 0,1-1 1,-1 0-1,1 1 0,0-1 0,-1 0 0,1 1 0,0-1 0,-1 0 0,1 0 1,0 1-1,0-1 0,0 0 0,0 0 0,0 0 0,0 1 0,0-1 0,0 0 0,0 0 1,0 0-1,0 1 0,0-1 0,0 0 0,1 0 0,-1 1 0,0-1 0,1 0 1,-1 1-1,0-1 0,1 0 0,-1 1 0,1-1 0,-1 0 0,1 1 0,-1-1 0,1 1 1,0-1-1,-1 1 0,1-1 0,0 1 0,-1-1 0,1 1 0,0 0 0,0 0 1,0-1-1,40-2 193,-36 3-215,33 1 34,50 10 1,31 2 15,34-13-236,-281 2 784,37 1-207,-205-3 592,293-1-983,1 1 1,0 0-1,-1 0 1,1 1-1,-1-1 0,1 0 1,0 1-1,0-1 1,-1 1-1,1 0 1,0 0-1,0 0 1,0 0-1,-1 0 1,1 0-1,0 1 1,1-1-1,-1 1 0,-3 2 1,5-3 2,-1 0 0,1-1 0,0 1 0,0-1 0,0 1 0,-1 0 1,1-1-1,0 1 0,0-1 0,0 1 0,0 0 0,0-1 0,0 1 0,0 0 0,0-1 0,1 1 1,-1-1-1,0 1 0,0 0 0,0-1 0,1 1 0,-1-1 0,0 1 0,1-1 0,-1 1 0,1 0 0,1 1 0,0 0-1,0 0 0,0-1 1,0 1-1,0-1 0,1 1 1,-1-1-1,0 0 0,1 0 1,2 1-1,14 4-41,0-1 0,1 0 1,0-2-1,-1 0 0,30 0 0,103-7-809,-134 3 776,3 0-9,-1-1 0,1-1-1,0-1 1,-1-1 0,23-8 0,-42 13 94,0 0 0,0 0 0,0-1 0,0 1-1,1-1 1,-1 1 0,0-1 0,0 1 0,0-1 0,0 0 0,0 0 0,0 1 0,-1-1 0,1 0 0,0 0 0,0 0 0,0 0-1,-1 0 1,1 0 0,-1 0 0,1 0 0,0-2 0,-1 1 21,0 1 0,0 0 0,-1 0 0,1 0 0,-1 0 1,1 1-1,-1-1 0,1 0 0,-1 0 0,1 0 0,-1 0 0,0 0 0,1 1 0,-1-1 0,0 0 0,0 0 0,1 1 0,-1-1 0,0 1 1,-1-1-1,-6-4 119,-1 1 0,1 0 0,-1 1 0,-13-4 0,-27-4-70,0 2 0,0 2 0,-1 3 0,-69 2 1,-15 13-4948,111-10-725,7-1-3491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7.0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141 405 21941,'0'0'9267,"-10"-6"-7884,-33-19-1207,41 25-176,1-1 0,-1 1 0,0 0 0,0 0 0,0-1 0,0 1 0,0 1 0,0-1 0,0 0 0,0 0 0,0 1 0,1-1 0,-1 1 0,0 0 0,0-1 0,0 1 0,1 0 0,-1 0 0,0 0 0,1 0 0,-1 0 0,1 1 0,0-1 0,-1 0 0,1 1 0,0-1 0,-1 1 0,0 2 0,-26 45 0,27-48 0,0 1 0,-1 0 0,1 0 0,1 0 0,-1 0 0,0 1 0,0-1 0,1 0 0,-1 0 0,1 0 0,0 1 0,0-1 0,0 0 0,0 0 0,0 1 0,0-1 0,0 0 0,1 0 0,-1 0 0,1 1 0,0-1 0,-1 0 0,1 0 0,0 0 0,0 0 0,1 0 0,-1 0 0,0-1 0,1 1 0,-1 0 0,3 1 0,-2-1 0,1-1 0,0 0 0,0-1 0,0 1 0,0 0 0,0-1 0,0 0 0,0 0 0,0 0 0,0 0 0,0 0 0,0 0 0,0-1 0,0 1 0,0-1 0,0 0 0,0 0 0,0 0 0,0 0 0,-1-1 0,1 1 0,0-1 0,2-2 0,5-3 0,0-1 0,-1 1 0,0-2 0,-1 1 0,1-1 0,12-19 0,34-64 0,-55 108 0,-7 17 0,0-12 0,1-6 0,1 0 0,0 0 0,1 0 0,1 1 0,0-1 0,-1 32 0,4-47 0,0 1 0,0-1 0,0 1 0,0-1 0,0 0 0,0 1 0,0-1 0,0 1 0,0-1 0,1 0 0,-1 1 0,0-1 0,0 0 0,0 1 0,0-1 0,1 0 0,-1 1 0,0-1 0,0 0 0,0 1 0,1-1 0,-1 0 0,0 1 0,1-1 0,-1 0 0,0 0 0,1 0 0,-1 1 0,0-1 0,1 0 0,-1 0 0,0 0 0,1 0 0,-1 1 0,1-1 0,-1 0 0,0 0 0,1 0 0,0 0 0,17-9 0,14-20 0,-7-5 0,-3 0 0,30-60 0,-18 31 0,-45 121 0,1-30 0,2 0 0,0 0 0,2 1 0,-4 55 0,9-83 0,1 0 0,0 0 0,0 0 0,0 0 0,0 0 0,0 0 0,0 0 0,0 0 0,0 1 0,1-1 0,-1 0 0,0 0 0,1 0 0,-1 0 0,1 0 0,-1 0 0,1 0 0,-1 0 0,1-1 0,0 1 0,-1 0 0,1 0 0,0 0 0,0-1 0,-1 1 0,1 0 0,0-1 0,0 1 0,0 0 0,0-1 0,0 0 0,0 1 0,0-1 0,0 1 0,0-1 0,0 0 0,0 0 0,0 0 0,1 0 0,-1 0 0,0 0 0,0 0 0,0 0 0,0 0 0,0 0 0,0 0 0,0-1 0,0 1 0,0 0 0,0-1 0,0 1 0,2-2 0,3 0 0,1-1 0,0-1 0,-1 1 0,0-1 0,0 0 0,9-9 0,11-14 0,-2-2 0,-2 0 0,0-2 0,25-49 0,-20 35 0,-49 77 0,15-24 0,0 0 0,1 1 0,0 0 0,1 0 0,0 1 0,0-1 0,1 1 0,0 0 0,1 0 0,-3 15 0,14 13 0,-8-38 0,0 1 0,0 0 0,0-1 0,0 1 0,0 0 0,0 0 0,0-1 0,0 1 0,0 0 0,0-1 0,0 1 0,1 0 0,-1-1 0,0 1 0,0 0 0,1-1 0,-1 1 0,0 0 0,1-1 0,-1 1 0,1-1 0,-1 1 0,1-1 0,-1 1 0,1-1 0,0 1 0,-1-1 0,2 1 0,19-6 0,22-28 0,-41 31 0,20-19 0,0-1 0,-2-1 0,0-1 0,-2-1 0,17-30 0,62-139 0,-51 97 0,-66 159 0,0-10 0,2 0 0,-10 55 0,23-82 0,1 0 0,1 0 0,1 0 0,2 1 0,0-1 0,7 42 0,6-19 0,-12-46 0,0 1 0,0 0 0,0 0 0,1-1 0,-1 1 0,1-1 0,0 0 0,-1 1 0,1-1 0,0 0 0,0 0 0,1 0 0,-1 0 0,3 2 0,-5-4 0,0 0 0,1 0 0,-1 0 0,0 0 0,0 0 0,1 0 0,-1 0 0,0 0 0,0 0 0,1 0 0,-1-1 0,0 1 0,0 0 0,1 0 0,-1 0 0,0 0 0,0 0 0,0 0 0,1 0 0,-1 0 0,0-1 0,0 1 0,0 0 0,1 0 0,-1 0 0,0-1 0,0 1 0,0 0 0,0 0 0,0 0 0,0-1 0,1 1 0,-1 0 0,0 0 0,0 0 0,0-1 0,0 1 0,0 0 0,0 0 0,0-1 0,0 1 0,0 0 0,0 0 0,0-1 0,0 1 0,0 0 0,0-17 0,0 13 0,-1-15 0,-1 1 0,-1-1 0,0 0 0,-2 1 0,0-1 0,-1 1 0,0 1 0,-15-26 0,-11-16 0,-42-56 0,52 81 0,12 12 0,14 12 0,0 9 0,-1 0 0,1 0 0,0 0 0,-1 1 0,1 0 0,-1 0 0,1 0 0,5 0 0,9 1 0,111 1 329,-50 1-1184,0-3-1,97-14 1,-94-3-10329</inkml:trace>
</inkml:ink>
</file>

<file path=ppt/ink/ink1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8.4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90 191 17489,'0'0'4575,"-8"2"-3230,2 0-1163,0 0 1,0 1 0,0-1-1,1 1 1,-1 1 0,1-1-1,-1 1 1,-4 4-1,8-6-142,0 0-1,-1 0 0,1 1 0,0-1 0,1 1 0,-1-1 0,0 1 0,1 0 0,-1 0 0,1 0 0,0-1 0,0 1 0,0 1 0,0-1 0,1 0 0,-1 0 0,1 0 0,0 0 0,-1 0 0,2 0 0,-1 1 0,1 2 0,0-4-21,0 0 0,0 0 0,0-1 0,0 1 0,0 0 0,1-1 0,-1 1 0,1-1 0,-1 0 0,1 1 0,0-1 0,-1 0 0,1 0 0,0 0 1,0 0-1,0 0 0,0-1 0,0 1 0,0-1 0,0 1 0,0-1 0,0 1 0,0-1 0,0 0 0,4 0 0,-3 0 79,1 1 0,0-1 0,0 0 0,0 0 0,0-1-1,-1 1 1,1-1 0,0 0 0,0 0 0,-1 0 0,1 0 0,0-1 0,4-2 0,-5 1 5,-1 0 1,1 0 0,-1 0 0,1 0-1,-1 0 1,0-1 0,-1 1 0,1-1-1,0 0 1,-1 1 0,0-1 0,0 0-1,0 0 1,0 0 0,-1 0 0,1 0-1,-1 0 1,0 1 0,-1-8 0,-1-5 15,-1 0 0,0 0 0,-8-20 0,8 25-136,47 8-3426,-3 5 2381,1 3 0,57 13 0,-60-10 1039,-38-8 114,-1 0 0,1 0 0,0 0 0,0 1 0,0-1 0,0 0 0,0 1 0,0-1 0,0 0 0,0 1 0,-1-1 0,1 1 0,0 0 0,0-1 0,-1 1 0,1-1 0,0 1 0,-1 0 0,1 0 0,-1-1 0,1 1 0,-1 0 0,1 0 0,-1 0 0,1 0 0,-1 0 0,0 0 0,1-1 0,-1 1 0,0 0 0,0 0 0,0 0 0,0 2 0,-8 35 2243,6-34-2206,1 0-1,0 0 1,0 0 0,0 0 0,0 0 0,1 0-1,-1 0 1,1 4 0,1-7-111,0 0 0,0 0-1,0 0 1,0-1 0,0 1 0,1 0 0,-1-1-1,0 1 1,0-1 0,1 1 0,-1-1 0,0 0 0,1 1-1,-1-1 1,0 0 0,1 0 0,-1 0 0,0 0 0,1 0-1,1-1 1,30-2 175,-29 1-179,-1 0 1,1-1-1,-1 1 0,1-1 0,-1 0 1,0 0-1,0 0 0,0 0 1,0-1-1,-1 1 0,1-1 0,-1 0 1,0 1-1,0-1 0,-1 0 0,1 0 1,-1-1-1,1 1 0,-1 0 1,0-5-1,3-10 19,-2 0 1,0 0 0,-1-21-1,0 29-23,-1-20 39,0 30-51,0 0 0,0 0 0,0 0 0,0 0 0,0 0 0,0 0 0,-1 0 0,1 0 0,0 0 0,-1 0 0,1 0 0,0 1-1,-1-1 1,1 0 0,-1 0 0,1 0 0,-1 1 0,1-1 0,-1 0 0,0 1 0,0-1 0,1 0 0,-2 0 0,1 1-5,0 0 1,1 0 0,-1 0 0,0 1-1,0-1 1,1 0 0,-1 0 0,0 1-1,1-1 1,-1 0 0,0 1 0,1-1-1,-1 1 1,1-1 0,-1 1 0,0-1-1,1 1 1,-1-1 0,1 1-1,0-1 1,-1 1 0,1 0 0,-1-1-1,1 1 1,0 0 0,-1-1 0,1 1-1,0 0 1,0 0 0,0-1 0,0 1-1,0 0 1,-1 0 0,2 1 0,-6 28-17,5-30 24,0 7 1,0 0 1,0 0 0,0 0-1,1 0 1,0 0 0,1 0-1,-1 0 1,1 0 0,4 7-1,-6-12 5,1 0-1,0-1 1,0 1 0,1 0-1,-1 0 1,0-1-1,0 1 1,1-1-1,-1 1 1,1-1 0,0 0-1,-1 1 1,1-1-1,0 0 1,-1 0-1,1 0 1,0 0-1,0-1 1,0 1 0,0 0-1,0-1 1,0 0-1,0 1 1,0-1-1,0 0 1,0 0 0,0 0-1,1 0 1,-1 0-1,0 0 1,0-1-1,0 1 1,0-1-1,0 0 1,3-1 0,-1 0 8,-1 0 0,1-1 0,-1 1 1,1-1-1,-1 0 0,0 0 0,0 0 1,0-1-1,0 1 0,-1-1 0,1 1 1,-1-1-1,0 0 0,0 0 1,0 0-1,1-6 0,19-70 71,-36 116-343,-4 37 390,17-67-119,1 0 0,-1 1 0,1-1 0,1 0 0,-1 0 0,1 1 0,0-1 0,0 0 0,4 9 0,-4-13-1,1 0 0,-1 0-1,1 0 1,0 0-1,0 0 1,0 0-1,0-1 1,0 1-1,0-1 1,1 1 0,-1-1-1,0 0 1,1 0-1,-1 0 1,1 0-1,-1 0 1,1-1 0,-1 1-1,1-1 1,0 0-1,-1 1 1,1-1-1,-1 0 1,6-1-1,-2 0 3,1-1-1,0 1 1,-1-1-1,1 0 0,-1-1 1,0 1-1,0-1 0,0-1 1,0 1-1,0-1 1,-1 0-1,1 0 0,-1 0 1,0-1-1,0 0 0,-1 0 1,0 0-1,1-1 1,-2 0-1,7-10 0,-2 3 2,-1-1 0,0 0 0,-1 0 0,-1 0-1,0-1 1,-1 0 0,0 0 0,2-20 0,-6 35-18,0 0-1,0-1 1,1 1 0,-1-1 0,0 1 0,0 0 0,0-1 0,0 1-1,0-1 1,0 1 0,0 0 0,0-1 0,0 1 0,0-1-1,0 1 1,0-1 0,0 1 0,0 0 0,0-1 0,0 1 0,0-1-1,-1 1 1,1 0 0,0-1 0,0 1 0,0 0 0,-1-1-1,1 1 1,0 0 0,0-1 0,-1 1 0,1 0 0,0-1 0,-1 1-1,1 0 1,0 0 0,-1 0 0,1-1 0,0 1 0,-1 0-1,1 0 1,-1 0 0,1 0 0,-1-1 0,-18 16-88,-15 31 29,29-34 53,0 0 0,0 1 1,-4 23-1,8-31 21,0 1-1,0-1 1,1 1 0,-1 0 0,1 0 0,0-1 0,1 1 0,0 0-1,-1-1 1,2 1 0,1 7 0,-1-11 3,1 1 1,-1-1-1,0 1 0,1-1 1,-1 0-1,1 0 1,0 0-1,0 0 0,-1 0 1,1-1-1,0 1 1,1-1-1,-1 0 0,0 0 1,0 0-1,0 0 1,1-1-1,-1 1 0,0-1 1,1 0-1,-1 0 1,1 0-1,-1 0 0,4-1 1,-1 1-116,0-1-1,0 0 1,-1 1 0,1-2 0,0 1 0,-1-1-1,1 0 1,-1 0 0,0 0 0,1-1-1,-1 1 1,0-2 0,6-4 0,-9 6-445,-1-1 0,1 0 0,-1 1 0,1-1-1,-1 0 1,0 0 0,0 0 0,0 0 0,0 0 0,-1 0 0,1 0 0,-1 0 0,0-1 0,0 1 0,0 0 0,-1-6-1,-1-16-6024</inkml:trace>
</inkml:ink>
</file>

<file path=ppt/ink/ink1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8.7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73 8232,'-15'-23'7751,"2"4"-4676,4 4 833,2 5-1090,3 5-768,1 5-704,8 8-2243,2-3-3011,2 0-4772</inkml:trace>
</inkml:ink>
</file>

<file path=ppt/ink/ink1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9.1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11211,'0'0'9593,"1"15"-8259,0 121 1246,1 35-13,-1-143-2355,2-1 1,1 1-1,2-1 0,8 26 1,-13-48-221,1 0 0,0 0 0,0-1 0,0 1 0,0-1 0,1 1 1,0-1-1,0 0 0,0 0 0,0-1 0,1 1 0,0 0 0,-1-1 0,1 0 0,6 4 1,16 3-2781,5-7-3886,-15-3-1163</inkml:trace>
</inkml:ink>
</file>

<file path=ppt/ink/ink1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2.2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245 1 6662,'-6'-1'822,"-1"1"-1,1 0 0,-1 1 1,1-1-1,-1 1 0,1 1 1,0-1-1,0 1 1,-1 0-1,-10 5 0,8-2-373,0 1 1,0 0-1,1 0 0,0 0 1,0 1-1,-9 10 0,5-3-47,0 2 0,0-1 0,2 2 0,0-1 0,0 1 0,-12 35 0,21-49-348,0 0-1,-1 1 1,1-1 0,1 1-1,-1-1 1,0 1 0,1 0 0,0 5-1,0-8-47,0 0 0,1 0 0,-1 0-1,0 0 1,1 0 0,-1 0 0,1-1-1,-1 1 1,1 0 0,-1 0 0,1-1-1,0 1 1,-1 0 0,1-1 0,0 1-1,0-1 1,-1 1 0,1-1 0,0 1-1,0-1 1,0 1 0,0-1 0,-1 0-1,1 0 1,0 1 0,0-1-1,0 0 1,0 0 0,0 0 0,0 0-1,0 0 1,0 0 0,0 0 0,1 0-1,8-1 52,1-1 0,-1 0 0,1 0 0,-1-1 0,0 0 0,0-1 0,13-6-1,-13 5-44,1 0 0,-1 1 0,1 1 0,0 0 0,0 0 0,17-1 0,-27 4-12,1-1 0,-1 1 0,0 1 0,1-1 0,-1 0 0,1 0 0,-1 1 0,0-1 0,1 0 0,-1 1 0,0-1 0,1 1 0,-1 0 0,0 0 0,0-1 0,1 1 0,-1 0 0,0 0 0,0 0 0,0 0 0,0 0 0,0 0 0,0 0 0,1 2 0,-1 1 52,1 0-1,-1-1 1,0 1-1,0 0 1,0-1-1,0 1 1,0 0-1,-1 0 1,0 5-1,0 4 153,-1 1 0,-1-1 0,0 1-1,-5 19 1,0-13-123,0-1-1,-1 0 1,-1-1-1,-13 20 1,17-30 233,0 0 0,-1 0 1,0 0-1,0-1 0,-1 0 0,0 0 1,0-1-1,-1 0 0,1 0 1,-16 8-1,22-13-295,1-1 0,0 0-1,-1 0 1,1 0 0,-1 1 0,1-1 0,0 0 0,-1 0-1,1 0 1,-1 0 0,1 0 0,-1 0 0,1 0-1,0 0 1,-1 0 0,1 0 0,-1 0 0,1 0 0,0 0-1,-1 0 1,1 0 0,-1 0 0,1 0 0,-1-1-1,1 1 1,0 0 0,-1 0 0,1 0 0,0-1 0,-1 1-1,1 0 1,0-1 0,-1 1 0,1 0 0,0 0-1,0-1 1,-1 1 0,1-1 0,0 1 0,-1-1 0,0-24 31,14-28-680,-3 26 365,1 0 1,2 2-1,0-1 0,2 2 0,1-1 0,1 2 0,1 1 0,0 0 0,2 1 0,34-28 0,-52 47 267,-1 1 1,1-1-1,0 1 0,0-1 0,0 1 1,0 0-1,0 0 0,0 0 0,0 0 1,1 0-1,-1 1 0,0-1 1,0 1-1,1-1 0,-1 1 0,0 0 1,1 0-1,-1 0 0,0 0 0,1 0 1,2 1-1,-3 1 1,-1-1 1,1 1-1,-1-1 0,1 1 0,-1-1 1,0 1-1,0 0 0,0 0 0,0 0 1,0-1-1,0 1 0,0 0 0,-1 0 1,1 0-1,-1 0 0,1 0 1,-1 1-1,0-1 0,0 0 0,0 0 1,0 0-1,-1 4 0,1 45 1002,1-51-961,-1 1 0,0-1 1,0 0-1,1 1 0,-1-1 0,0 0 1,1 0-1,-1 1 0,0-1 1,1 0-1,-1 0 0,0 1 1,1-1-1,-1 0 0,0 0 0,1 0 1,-1 0-1,1 0 0,-1 0 1,0 0-1,1 0 0,-1 0 0,1 0 1,-1 0-1,1 0 0,-1 0 1,0 0-1,1 0 0,-1 0 1,1 0-1,-1 0 0,0 0 0,1-1 1,-1 1-1,0 0 0,1 0 1,-1-1-1,0 1 0,1 0 1,-1 0-1,0-1 0,1 1 0,-1 0 1,0-1-1,0 1 0,1 0 1,-1-1-1,0 0 0,19-14 441,-12 4-340,-1 0 1,0 0-1,-1 0 1,-1 0-1,1-1 1,-2 1-1,0-1 1,0 0-1,-1 0 1,-1-1 0,0 1-1,0 0 1,-2-18-1,1 29-135,0 0 0,-1 0 0,1 0 0,0 0-1,0 1 1,0-1 0,-1 0 0,1 0 0,0 1 0,-1-1 0,1 0 0,-1 0 0,1 1-1,-1-1 1,1 0 0,-1 1 0,1-1 0,-1 0 0,0 1 0,1-1 0,-1 1 0,0-1-1,1 1 1,-1 0 0,0-1 0,0 1 0,1 0 0,-1-1 0,0 1 0,0 0-1,0 0 1,0 0 0,1 0 0,-1 0 0,0 0 0,0 0 0,0 0 0,0 0 0,0 0-1,1 0 1,-1 0 0,0 1 0,0-1 0,0 0 0,1 1 0,-1-1 0,0 0 0,0 1-1,-1 0 1,2 0-66,-1-1-1,1 0 1,-1 0-1,1 0 0,-1 0 1,1 1-1,-1-1 1,1 0-1,-1 1 1,1-1-1,-1 0 1,1 1-1,0-1 0,-1 0 1,1 1-1,-1-1 1,1 1-1,0-1 1,-1 1-1,1-1 1,0 1-1,0-1 0,-1 1 1,1-1-1,0 1 1,0-1-1,0 1 1,0 0-1,0-1 0,0 1 1,0-1-1,0 1 1,0-1-1,0 1 1,0 0-1,0-1 1,0 1-1,0-1 0,1 1 1,-1-1-1,0 1 1,0-1-1,0 1 1,1-1-1,-1 1 0,0-1 1,1 1-1,-1-1 1,1 0-1,-1 1 1,0-1-1,1 1 1,-1-1-1,1 0 0,-1 1 1,1-1-1,-1 0 1,1 0-1,-1 0 1,1 1-1,-1-1 1,1 0-1,-1 0 0,1 0 1,0 0-1,-1 0 1,1 0-1,7 2-1311,0-1 0,1 0 0,-1-1 0,0 1 0,0-2 0,0 1 0,0-1 0,0 0 0,0-1 0,13-4 0,12-6-6858</inkml:trace>
</inkml:ink>
</file>

<file path=ppt/ink/ink1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3.01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93 238 12812,'0'0'10431,"-4"8"-10329,-2 11-114,2 0-1,0 0 1,1 0 0,1 0 0,1 0 0,1 28-1,2 21 312,-2 46-555,-1-110 330,0 0 1,0 0-1,-1 0 0,1 0 0,-1 0 1,0 0-1,-1-1 0,1 1 0,0-1 1,-1 0-1,0 1 0,0-1 0,0 0 1,0-1-1,0 1 0,-1 0 0,1-1 1,-1 0-1,0 0 0,0 0 0,-5 2 1,9-5-28,-1 1 0,0 0 0,1-1-1,-1 1 1,1-1 0,0 0 0,-1 1 0,1-1 0,-1 1 0,1-1 0,0 1 0,-1-1 0,1 0 0,0 1 0,0-1 0,-1 0 0,1 1 0,0-1 0,0 0 0,0 0 0,0 1 0,0-1 0,0 0 0,0 1 0,0-1 0,0 0 0,0 1 0,1-1 0,-1-1 0,2-26 199,13-28 101,41-104 0,-19 60-289,-20 51-1,-8 17 138,1 0 0,3 0 0,0 2 1,2-1-1,32-48 0,-47 78-171,0 1 1,1-1-1,-1 0 1,0 1-1,0-1 1,1 1-1,-1-1 1,0 1-1,1-1 0,-1 1 1,1-1-1,-1 1 1,1 0-1,-1-1 1,1 1-1,-1 0 1,1-1-1,-1 1 0,1 0 1,-1-1-1,1 1 1,0 0-1,-1 0 1,1 0-1,-1 0 0,1 0 1,0 0-1,-1 0 1,1 0-1,-1 0 1,2 0-1,1 18 164,-10 28-138,-7-20 5,-6 12-9,19-36-46,0 0 0,1-1 0,-1 1 0,1 0 0,-1-1 0,1 1 0,-1 0 0,1 0 0,0 0 0,0-1 0,0 1 0,0 0 0,0 0 0,1 0 0,-1-1 0,0 1 0,2 2 0,1-2-4,0 0 1,0 0-1,0 0 0,1 0 0,-1 0 1,1-1-1,-1 0 0,1 0 0,0 0 1,-1 0-1,1-1 0,6 1 0,8 3-54,-13-3 55,0 0-1,0 0 0,0 1 1,0 0-1,-1 0 0,1 1 1,0-1-1,-1 1 0,0 0 0,1 0 1,-1 0-1,-1 1 0,1 0 1,0-1-1,-1 1 0,0 1 1,1-1-1,-2 0 0,1 1 1,0-1-1,-1 1 0,0 0 1,0 0-1,-1 0 0,1 0 1,-1 0-1,0 0 0,0 0 0,-1 1 1,0-1-1,0 0 0,0 0 1,0 1-1,-1-1 0,0 0 1,0 0-1,0 0 0,-1 0 1,1 0-1,-1 0 0,-5 8 1,2-4 175,0 1 0,-1-2 0,0 1 0,-1-1 0,0 0 0,0 0 0,-1 0 0,0-1 0,-15 10 0,18-13-71,-1 0 0,-1-1 0,1 1 0,-1-1 0,1-1 0,-1 1 0,0-1 0,0 0 0,0-1 0,0 1 0,0-1 0,0-1 0,0 1 0,0-1 0,-9-2 0,14 2-202,0-1 0,1 0 0,-1 0 0,0-1-1,1 1 1,-1 0 0,1 0 0,-1-1 0,1 1 0,0-1 0,0 1 0,0-1-1,-1 0 1,2 1 0,-1-1 0,0 0 0,0 0 0,0 0 0,1 0 0,-1 0-1,1 1 1,0-1 0,-1 0 0,1 0 0,0-3 0,0 3-106,-1-1 0,1 1 0,0-1 1,0 1-1,0-1 0,0 1 0,0-1 0,0 1 1,1-1-1,-1 1 0,1 0 0,0-1 0,0 1 1,0 0-1,0-1 0,0 1 0,0 0 0,1 0 1,-1 0-1,2-2 0,32-12-7913,-15 8 1592</inkml:trace>
</inkml:ink>
</file>

<file path=ppt/ink/ink1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3.5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1 223 13100,'0'0'13811,"9"-2"-13139,0 0-619,-1 0 1,0 0-1,0-1 0,0-1 0,0 1 0,0-1 0,-1 0 0,7-6 0,-10 8-35,0-1-1,-1 0 1,1 0 0,-1 0 0,0 0-1,0-1 1,0 1 0,-1-1 0,1 0 0,-1 1-1,0-1 1,0 0 0,0-1 0,0 1-1,-1 0 1,0 0 0,0-1 0,0 1-1,1-10 1,-2 14-11,0 0 0,0-1 1,0 1-1,0-1 0,0 1 0,0-1 0,0 1 0,0-1 0,0 1 1,0-1-1,0 1 0,0-1 0,-1 1 0,1-1 0,0 1 0,0 0 0,0-1 1,-1 1-1,1-1 0,0 1 0,0-1 0,-1 1 0,1 0 0,0-1 0,-1 1 1,1 0-1,-1 0 0,1-1 0,0 1 0,-1 0 0,1 0 0,-1-1 0,1 1 1,-1 0-1,-17 6 250,-13 23 218,27-24-395,0 1-1,1 0 0,0 0 1,0 0-1,0 0 0,1 0 1,0 0-1,0 1 0,0-1 0,0 12 1,1-16-66,1 0 0,0 0 1,1 0-1,-1 0 0,0 0 0,1 0 1,-1 0-1,1 0 0,-1 0 0,1-1 1,0 1-1,0 0 0,0 0 1,0 0-1,0-1 0,0 1 0,0-1 1,1 1-1,-1-1 0,1 1 0,-1-1 1,1 0-1,-1 1 0,1-1 1,0 0-1,0 0 0,-1 0 0,1-1 1,0 1-1,0 0 0,0-1 1,0 1-1,0-1 0,0 0 0,0 1 1,0-1-1,4 0 0,125 0 237,-54-2-91,-77 2 102,-2 0-134,-1 0 0,1 0 0,-1 0 0,1-1 0,0 1 1,-1 0-1,1-1 0,0 0 0,-4-1 0,2-8-128,1 0 0,1 0 0,0 0 0,0 0 0,1 0 0,0-1 0,1 1 0,0-1 0,1 1 0,0 0 0,1 0 0,0-1 0,5-14 0,-5 21-104,-1 0 0,1 1 0,0-1 0,1 1 0,-1-1 0,1 1 0,-1 0 0,1 0 0,0 0 0,0 1 0,0-1 0,1 1 0,-1-1 0,0 1 0,1 0 0,0 0 0,6-2 0,2 1-746,0 0-1,0 1 1,0 1 0,18-1-1,-20 2 125,0-1 0,1 0 0,-1 0 1,0-1-1,0 0 0,14-6 0,-12 0-5654</inkml:trace>
</inkml:ink>
</file>

<file path=ppt/ink/ink1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3.9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47 25720,'0'0'1378,"69"-14"-1218,-26 10-128,6-2-609,3-3-4099,4-4-10474</inkml:trace>
</inkml:ink>
</file>

<file path=ppt/ink/ink1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4.6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72 287 15278,'0'0'9732,"-10"4"-9641,10-4-86,-41 24 11,40-24 0,-1 1 1,1 0-1,0 0 0,-1 0 1,1 0-1,0 1 0,0-1 1,0 0-1,0 0 0,0 1 1,0-1-1,0 0 0,0 1 1,0-1-1,1 1 0,-1-1 1,0 1-1,1 0 1,-1-1-1,1 1 0,0-1 1,0 1-1,0 0 0,0-1 1,0 1-1,0 0 0,0-1 1,0 1-1,0 0 0,1-1 1,-1 1-1,1 0 0,1 2 1,-2-4-6,1 1 0,0-1 0,0 0 0,0 1 0,0-1 0,0 0 1,0 0-1,-1 0 0,1 0 0,0 0 0,0 0 0,0 0 1,0 0-1,0 0 0,0 0 0,0 0 0,0 0 0,-1-1 0,1 1 1,0 0-1,0-1 0,0 1 0,0-1 0,-1 1 0,1-1 0,0 1 1,-1-1-1,1 1 0,1-2 0,23-18 327,9-12-213,-1-2 0,-2-1 0,-1-2 1,-2 0-1,-2-2 0,33-65 0,-49 82-4,-14 25-71,-19 40-34,10-17 15,-47 108 603,55-121-510,1 1 1,0 0-1,0 0 0,2 0 1,0 1-1,0-1 0,1 25 1,1-38-124,0 0 0,0-1 0,0 1 0,1-1 0,-1 1 0,0-1 0,0 1 0,0-1 0,0 1 0,1-1 0,-1 1 0,0-1 0,1 1 0,-1-1 1,0 1-1,1-1 0,-1 1 0,0-1 0,1 0 0,-1 1 0,1-1 0,-1 0 0,1 1 0,-1-1 0,1 0 0,-1 0 0,1 1 0,-1-1 0,1 0 0,-1 0 0,1 0 0,22-3-298,17-18-2002,-21 4-1861,-1-1 0,22-27-1,-16 16-3142</inkml:trace>
</inkml:ink>
</file>

<file path=ppt/ink/ink1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5.0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 14 10762,'0'0'10522,"-4"9"-9273,0 3-778,0 0-1,1 1 0,0-1 1,1 1-1,0-1 1,1 1-1,1 0 0,1 17 1,-1-29-460,0-1 1,0 0-1,0 1 1,0-1-1,1 0 1,-1 0-1,0 1 1,0-1-1,0 0 1,1 0-1,-1 0 1,0 1-1,0-1 1,1 0-1,-1 0 1,0 0-1,1 0 1,-1 1-1,0-1 1,0 0-1,1 0 1,-1 0-1,0 0 1,1 0-1,-1 0 1,0 0-1,1 0 1,-1 0-1,0 0 1,1 0-1,-1 0 1,0 0-1,1 0 1,-1 0-1,0 0 1,1 0 0,-1-1-1,0 1 1,0 0-1,1 0 1,-1-1-1,14-6 344,0-6-197,-1-2 0,-1 1 0,0-1 0,-1-1 1,-1 0-1,0-1 0,10-25 0,-96 167 248,70-113-332,0 0 1,0 0 0,1 1 0,1-1-1,0 1 1,-3 17 0,7-30-91,0 1 1,0-1 0,0 1-1,0-1 1,0 1-1,0-1 1,0 1 0,0-1-1,0 1 1,0-1-1,0 0 1,0 1 0,0-1-1,1 1 1,-1-1-1,0 1 1,0-1 0,0 0-1,1 1 1,-1-1-1,0 0 1,1 1 0,-1-1-1,0 0 1,1 1-1,-1-1 1,0 0 0,1 0-1,-1 1 1,1-1-1,-1 0 1,0 0-1,1 1 1,20-2-1274,18-16-1884,-22 4 357,-1 0 0,-1-1 0,24-28 0,-8 5-2725</inkml:trace>
</inkml:ink>
</file>

<file path=ppt/ink/ink1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5.4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327 218 5285,'0'0'10106,"-7"11"-7523,-84 158 1776,-73 185 0,181-390-3832,2 1 0,27-38 0,-7 12-437,-30 47-64,152-241-244,-113 185 23,89-97 0,-132 162 190,-2 1 5,0 0 0,1 1 0,0-1 0,-1 1 0,1-1 0,1 1 0,-1 1 0,0-1 0,6-2 0,-10 5-2,1 0 0,-1-1 1,0 1-1,0 0 1,0 0-1,1 0 1,-1 0-1,0 0 0,0 0 1,0 0-1,0 0 1,1 0-1,-1 0 0,0 0 1,0 0-1,0 0 1,1 0-1,-1 0 1,0 1-1,0-1 0,0 0 1,0 0-1,1 0 1,-1 0-1,0 0 0,0 0 1,0 0-1,0 0 1,0 1-1,1-1 1,-1 0-1,0 0 0,0 0 1,0 0-1,0 1 1,0-1-1,0 0 0,0 0 1,0 0-1,0 0 1,1 1-1,-1-1 1,0 0-1,0 0 0,0 0 1,0 1-1,0-1 1,-2 15-136,-7 15-51,-11 6 140,-1 0 0,-43 53 0,7-10-107,92-89-1265,-29 6 1269,3-1 93,0 0 0,0 0 0,1 0 0,0 2 0,-1-1 0,1 1 0,1 0 1,20-2-1,-31 5 65,0 0 1,0 0-1,1 0 1,-1 0-1,0 0 1,1 0 0,-1 0-1,0 0 1,1 0-1,-1 0 1,0 0-1,0 0 1,1 0 0,-1 1-1,0-1 1,1 0-1,-1 0 1,0 0-1,0 0 1,1 1 0,-1-1-1,0 0 1,0 0-1,0 0 1,1 1-1,-1-1 1,0 0 0,0 0-1,0 1 1,0-1-1,0 0 1,1 1-1,-1-1 1,0 0 0,0 0-1,0 1 1,0-1-1,0 0 1,0 1-1,0-1 1,0 1 0,-7 17 467,-15 12 445,-20 8-830,-2-3 0,-1-1 0,-2-3 0,-1-1 0,-69 30-1,96-50-1436,-1-1 0,-1-1-1,0-1 1,-27 6-1,-19-5-7748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35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18 397 12524,'0'0'304,"15"-8"-443,33-16-440,2 1 0,67-19 0,-75 29 1051,1 2 0,1 3-1,74-7 1,-53 14-41,59-5-304,-111 4 118,1 0-1,-1 0 0,0-2 1,0 1-1,0-2 0,20-9 1,-33 14-204,0 0-1,1 0 1,-1 0 0,1 0 0,-1 0 0,1-1 0,-1 1 0,1 0 0,-1 0 0,0-1 0,1 1 0,-1 0 0,1 0 0,-1-1 0,0 1 0,1 0 0,-1-1 0,0 1-1,1-1 1,-1 1 0,0 0 0,0-1 0,1 1 0,-1-1 0,0 1 0,0-1 0,0 1 0,0 0 0,0-1 0,1 1 0,-1-1 0,0 1 0,0-1 0,0 1-1,0-1 1,-1 0 0,-16-7 1058,-30 2-505,46 6-614,-165-6 813,-124-10-225,290 16-572,0 0 0,0 0 0,0 0 0,0-1-1,1 1 1,-1 0 0,0 0 0,0 0 0,0 0 0,0 0 0,0 0 0,0 0 0,0-1 0,0 1-1,0 0 1,0 0 0,0 0 0,0 0 0,0 0 0,0 0 0,0-1 0,0 1 0,0 0 0,-1 0-1,1 0 1,0 0 0,0 0 0,0 0 0,0 0 0,0-1 0,0 1 0,0 0 0,0 0 0,0 0-1,0 0 1,0 0 0,-1 0 0,1 0 0,0 0 0,0 0 0,0 0 0,0 0 0,0 0 0,0 0-1,0 0 1,-1 0 0,1-1 0,0 1 0,0 0 0,21-7-43,33-5 80,381-36-150,-832 101 2473,95-6-1461,728-144-3987,-274 57 2180,-135 33 1011,-20 0 567,-29-3 288,-76-5 19,-132 0 0,4 13-4705,234 2 3655,-65 0-6207</inkml:trace>
</inkml:ink>
</file>

<file path=ppt/ink/ink1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5.8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47 0 19090,'0'0'3267,"4"75"-1281,-15-30-961,-3 4-705,2 2-192,4 1-96,2-4-736,6-10-2435,0-11-2627</inkml:trace>
</inkml:ink>
</file>

<file path=ppt/ink/ink1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6.4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13741,'0'0'12604,"3"13"-11889,1 1-579,-1 1-1,0 0 0,-1-1 0,-1 1 0,-1 28 1,0-42-125,-1-1 0,1 1 0,0 0 1,0 0-1,0 0 0,0-1 0,0 1 1,0 0-1,0 0 0,0 0 0,0 0 1,0-1-1,0 1 0,0 0 0,1 0 1,-1 0-1,0-1 0,0 1 0,1 0 1,-1 0-1,1-1 0,-1 1 0,1 0 1,-1-1-1,1 1 0,-1 0 0,1-1 0,0 1 1,-1-1-1,1 1 0,0-1 0,-1 1 1,1-1-1,0 0 0,0 1 0,-1-1 1,1 0-1,0 0 0,0 1 0,0-1 1,-1 0-1,1 0 0,0 0 0,0 0 1,0 0-1,0 0 0,-1 0 0,1 0 1,0 0-1,0-1 0,0 1 0,-1 0 1,1 0-1,0-1 0,0 1 0,-1-1 0,1 1 1,0 0-1,-1-1 0,2 0 0,46-31 302,46-57-173,-73 68-104,-21 20-33,1 1 0,-1 0 0,0-1 0,0 1 0,0-1 0,1 1-1,-1 0 1,0-1 0,0 1 0,1-1 0,-1 1 0,0 0 0,1-1 0,-1 1 0,0 0-1,1 0 1,-1-1 0,1 1 0,-1 0 0,0 0 0,1 0 0,-1-1 0,1 1 0,-1 0-1,1 0 1,-1 0 0,1 0 0,-1 0 0,0 0 0,1 0 0,-1 0 0,1 0 0,-1 0-1,1 0 1,-1 0 0,1 0 0,-1 1 0,1-1 0,-1 0 0,0 0 0,1 0 0,-1 1-1,1-1 1,0 26 192,-16 37 179,14-62-365,-10 36 16,2-9-150,1 0 0,2 0 0,-4 37 0,9-65 69,1 0 1,0 1 0,0-1 0,0 0 0,0 0-1,0 1 1,0-1 0,0 0 0,0 0 0,0 1-1,0-1 1,0 0 0,0 1 0,0-1 0,0 0-1,0 0 1,0 1 0,0-1 0,1 0 0,-1 0-1,0 0 1,0 1 0,0-1 0,0 0 0,0 0-1,1 0 1,-1 1 0,0-1 0,0 0-1,0 0 1,0 0 0,1 0 0,-1 1 0,0-1-1,0 0 1,1 0 0,-1 0 0,0 0 0,0 0-1,1 0 1,-1 0 0,0 0 0,0 0 0,1 0-1,13-7-1675,12-18-1709,2-8-2149,2-7-2819</inkml:trace>
</inkml:ink>
</file>

<file path=ppt/ink/ink1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6.7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153 1 14350,'-8'7'1494,"-6"5"-1005,-105 101 6635,118-112-7094,0 0 0,0 0 1,0 0-1,0 0 0,0 1 0,0-1 1,0 0-1,1 0 0,-1 1 0,1-1 1,-1 0-1,1 1 0,-1-1 0,1 1 1,0-1-1,-1 1 0,1-1 0,0 1 1,0-1-1,0 1 0,0-1 0,1 0 1,-1 1-1,0-1 0,1 1 0,0 1 1,0-1 2,0 0 0,1 1 1,0-1-1,0 0 0,-1 0 1,1 0-1,0 0 0,1-1 1,-1 1-1,0-1 0,0 1 1,1-1-1,3 2 0,-1-1-29,0 1-1,0-1 0,0-1 0,1 1 1,-1-1-1,1 0 0,-1 0 1,1 0-1,-1-1 0,1 0 0,-1 0 1,1 0-1,11-3 0,-12 0-77,0 0 0,-1 0 0,1-1-1,0 0 1,-1 0 0,0 0 0,0 0 0,0 0 0,-1-1-1,1 0 1,-1 0 0,0 0 0,4-9 0,1-23-4087,-8 45 4108,2 5-3190,-1-12 3106,0-1-1,0 0 1,0 0 0,0 1-1,0-1 1,0 0 0,0 0 0,0 0-1,0 0 1,0 0 0,0 0-1,0-1 1,0 1 0,0 0-1,0 0 1,0-1 0,0 1 0,1-1-1,12-7-2515,1-2-2098</inkml:trace>
</inkml:ink>
</file>

<file path=ppt/ink/ink1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7.0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 38 3908,'0'0'19004,"-2"-8"-16767,-7-21-123,6 34 778,-6 30-2415,3 1-326,2 1 0,1 47 0,3-83-218,0 0 0,0-1-1,1 1 1,-1-1-1,0 1 1,0 0 0,0-1-1,1 1 1,-1-1-1,0 1 1,1 0 0,-1-1-1,1 1 1,-1-1 0,0 1-1,1-1 1,-1 0-1,1 1 1,-1-1 0,1 1-1,0-1 1,-1 0-1,1 1 1,-1-1 0,1 0-1,0 0 1,-1 0-1,1 1 1,-1-1 0,1 0-1,0 0 1,-1 0-1,1 0 1,0 0 0,-1 0-1,1 0 1,0 0-1,-1 0 1,1-1 0,0 1-1,-1 0 1,1 0 0,-1-1-1,1 1 1,0 0-1,-1-1 1,1 1 0,-1 0-1,1-1 1,0 0-1,32-18-8874,-18 4 1863</inkml:trace>
</inkml:ink>
</file>

<file path=ppt/ink/ink1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7.5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124 240 3555,'0'0'19635,"-8"-1"-17932,5 1-1622,0-1-1,0 1 1,0 0-1,0 1 1,0-1 0,0 0-1,0 1 1,0 0 0,0-1-1,0 1 1,0 1-1,0-1 1,0 0 0,1 1-1,-1-1 1,-3 3 0,1 1-15,1-1 0,-1 1 0,1 0-1,-1 0 1,2 1 0,-1-1 0,0 1 0,-2 7 0,-13 40 351,19-51-399,-1-1 1,1 0 0,-1 1 0,1-1-1,-1 1 1,1-1 0,0 0 0,0 1-1,0-1 1,0 1 0,0-1 0,0 1 0,0-1-1,0 0 1,1 1 0,-1-1 0,0 1-1,1-1 1,-1 0 0,1 1 0,0-1-1,-1 0 1,1 0 0,0 1 0,0-1-1,0 0 1,0 0 0,0 0 0,0 0 0,0 0-1,0 0 1,0 0 0,0-1 0,3 2-1,2-1 9,0 0-1,1 0 0,-1-1 0,1 0 0,-1 0 0,1-1 1,-1 0-1,1 0 0,-1 0 0,0-1 0,13-5 0,-8 2-10,1-1 0,-1-1 1,0 0-1,0 0 0,15-15 0,-3 0-34,-2-1 0,0-1 0,-1-2 0,17-28 0,-25 38-92,-1-2 0,-1 0-1,0 0 1,-1-1 0,-1 0 0,-1 0 0,6-28 0,-12 46 102,-1 1 1,0-1-1,0 1 0,0-1 0,0 1 1,0-1-1,0 0 0,0 1 1,0-1-1,0 1 0,0-1 1,0 0-1,0 1 0,0-1 1,0 1-1,0-1 0,-1 1 0,1-1 1,0 1-1,-1-1 0,1 1 1,0-1-1,0 1 0,-1-1 1,1 1-1,-1-1 0,1 1 1,-1-1-1,1 1 0,0 0 0,-1-1 1,0 1-1,-19 4-153,-21 22-1,39-24 159,-26 19-10,1 3 1,2 0-1,0 1 0,1 1 0,-24 35 0,48-61-11,0 1-1,-1-1 0,1 0 1,0 1-1,0-1 1,-1 0-1,1 1 0,0-1 1,0 0-1,0 1 0,-1-1 1,1 0-1,0 1 1,0-1-1,0 1 0,0-1 1,0 0-1,0 1 0,0-1 1,0 1-1,0-1 1,0 1-1,0-1 0,0 0 1,0 1-1,0-1 1,0 1-1,0-1 0,0 0 1,0 1-1,1-1 0,-1 1 1,0-1-1,0 0 1,1 1-1,15-2-490,22-13-70,-26 7 363,66-29-615,-71 34 958,0 0 1,0 0-1,0 0 1,0 1-1,0 0 0,0 0 1,1 1-1,-1 0 1,11 1-1,-16 0-52,-1-1-1,0 1 1,1 0-1,-1-1 1,0 1-1,0 0 1,0 0 0,0 0-1,0 0 1,0 0-1,0 0 1,0 0-1,0 0 1,0 0-1,0 1 1,-1-1 0,1 0-1,0 1 1,-1-1-1,1 0 1,-1 1-1,0-1 1,1 0-1,-1 1 1,0-1-1,0 1 1,0 1 0,1 47 664,-2-37-679,1 0-174,0 23-903,-2-13-3536,0-12-3075</inkml:trace>
</inkml:ink>
</file>

<file path=ppt/ink/ink1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8.4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134 182 10090,'6'-13'3016,"0"2"-2162,17-39 1650,-15 9 3330,-9 40-5739,1 1 0,0-1 0,0 1 0,-1-1 0,1 1 0,0 0 0,0-1-1,-1 1 1,1-1 0,0 1 0,-1 0 0,1-1 0,-1 1 0,1 0 0,0 0-1,-1-1 1,1 1 0,-1 0 0,1 0 0,-1-1 0,1 1 0,-1 0 0,1 0-1,-1 0 1,1 0 0,-1 0 0,1 0 0,-1 0 0,1 0 0,-1 0 0,1 0-1,0 0 1,-1 0 0,1 0 0,-1 0 0,1 1 0,-1-1 0,1 0 0,-1 0-1,1 0 1,-1 1 0,0 0 0,-22 9 518,11-1-542,0 0 1,1 1 0,0 1-1,1 0 1,0 0 0,-11 17-1,15-19-22,0 0 0,0 1 1,1 0-1,0 0 0,1 0 0,0 0 0,1 0 0,0 1 1,-2 15-1,5-26-47,0 1 1,0-1-1,0 1 1,0-1-1,0 1 1,0 0-1,0-1 1,0 1-1,0-1 1,0 1-1,0-1 1,0 1-1,1-1 1,-1 1-1,0-1 1,0 1-1,1-1 1,-1 1-1,0-1 1,1 1-1,-1-1 1,1 1-1,-1-1 1,0 0-1,1 1 1,-1-1-1,1 0 1,-1 1-1,1-1 1,-1 0-1,1 0 1,-1 0-1,1 1 1,-1-1-1,2 0 1,26-2 88,26-21 75,-17-5-159,-1-2 1,-2-1 0,-1-1-1,-1-2 1,-2-1 0,27-40-1,-124 200-71,54-101 59,8-14-39,0-1-1,1 1 1,-1 0 0,2 0 0,0 0 0,0 0 0,0 1-1,1-1 1,1 1 0,0 20 0,1-30 37,0 0 0,0-1 0,1 1 0,-1-1 1,0 1-1,0-1 0,1 1 0,-1-1 0,1 0 0,-1 1 0,0-1 0,1 1 1,-1-1-1,1 0 0,-1 1 0,1-1 0,-1 0 0,1 0 0,-1 1 0,1-1 1,-1 0-1,1 0 0,-1 0 0,1 0 0,0 0 0,-1 1 0,1-1 0,-1 0 0,1 0 1,-1 0-1,1-1 0,0 1 0,-1 0 0,1 0 0,-1 0 0,1 0 0,-1 0 1,1-1-1,-1 1 0,1-1 0,22-10 140,-12 1-32,-1-1 0,0 0 0,0 0 0,-2-1 0,11-17 0,-10 14-38,2 0 0,21-25 0,-32 76-314,-6-10 287,4-20-33,0 1-1,0-1 1,1 0 0,0 1-1,1-1 1,-1 10 0,1-15-5,1 1 1,-1-1-1,0 0 1,1 1 0,-1-1-1,1 0 1,-1 1-1,1-1 1,0 0 0,-1 0-1,1 0 1,0 0-1,0 0 1,0 0 0,0 0-1,0 0 1,0 0-1,0 0 1,0 0 0,1 0-1,-1-1 1,0 1-1,0-1 1,1 1-1,-1-1 1,0 1 0,1-1-1,-1 0 1,0 1-1,1-1 1,-1 0 0,1 0-1,-1 0 1,3-1-1,21 3 36,1-2 0,-1 0 0,0-2 0,0-1-1,45-11 1,-68 13 64,-1 0 0,1 0 0,0 0 0,-1 0 0,1 0 0,-1-1 0,1 1 0,-1-1-1,1 1 1,-1-1 0,0 1 0,0-1 0,0 0 0,0 1 0,0-1 0,0 0 0,-1 0 0,1 0 0,0 0-1,-1 0 1,0 1 0,1-1 0,-1 0 0,0-3 0,-1-59 1372,0 39-1101,0 11-334,2-15-251,0 28 123,-1 0 1,0 0-1,1 0 1,-1 0-1,1 1 1,-1-1-1,1 0 1,-1 0-1,1 0 1,0 1-1,-1-1 1,1 0 0,0 1-1,0-1 1,-1 1-1,1-1 1,0 1-1,0-1 1,0 1-1,0 0 1,-1-1-1,1 1 1,0 0-1,0 0 1,0-1-1,0 1 1,2 0-1,61-5-8592,-22 0-342</inkml:trace>
</inkml:ink>
</file>

<file path=ppt/ink/ink1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9.0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101 179 11211,'9'-13'4233,"0"1"-3604,37-55-12,-42 61-31,0-1 0,0 0 0,-1 0 0,0 0 0,0 0 0,-1 0 0,0-1 0,0 1-1,0-11 1,-2 18-531,0-1 0,0 1 0,-1 0 0,1-1 0,0 1-1,-1 0 1,1-1 0,-1 1 0,1 0 0,0-1 0,-1 1 0,1 0 0,-1 0-1,1 0 1,-1-1 0,1 1 0,-1 0 0,1 0 0,-1 0 0,1 0-1,-1 0 1,1 0 0,-1 0 0,1 0 0,-1 0 0,1 0 0,-1 0-1,1 0 1,-1 0 0,1 0 0,-1 1 0,1-1 0,-1 0 0,1 0-1,0 0 1,-1 1 0,1-1 0,-1 0 0,0 1 0,-21 10 286,7 0-211,1 1 1,1 0-1,0 1 1,1 0-1,0 1 1,-14 22-1,20-27-69,0 1 1,0 0-1,1 1 1,0-1-1,1 1 0,0 0 1,1 0-1,0 0 0,1 1 1,0-1-1,-1 13 1,4-22-55,-1-1 1,0 1-1,1-1 1,-1 0 0,1 1-1,-1-1 1,1 0 0,0 1-1,-1-1 1,1 0-1,0 0 1,0 0 0,0 0-1,0 0 1,0 0 0,0 0-1,0 0 1,0 0-1,0 0 1,1-1 0,-1 1-1,0 0 1,0-1-1,1 1 1,-1-1 0,0 1-1,1-1 1,-1 0 0,1 0-1,-1 1 1,0-1-1,1 0 1,-1 0 0,1 0-1,-1-1 1,1 1 0,-1 0-1,0 0 1,3-2-1,4 1 92,0 0 1,0-1-1,0 0 0,0-1 0,0 1 0,7-5 0,-1-1 17,-1 0 0,0-1 0,-1-1 0,0 0 0,-1 0 0,0-1 0,16-20 0,-21 23-109,0 0 0,-1-1 0,0 0 0,0 0 0,0 0 0,-2 0 0,1-1 0,-1 1 0,0-1 1,-1 0-1,0 0 0,1-17 0,-3 26-50,0 0 1,0 1 0,0-1 0,0 0 0,0 0-1,0 1 1,-1-1 0,1 0 0,0 0 0,0 1 0,0-1-1,-1 0 1,1 1 0,0-1 0,-1 0 0,1 1-1,-1-1 1,1 0 0,0 1 0,-1-1 0,0 1 0,1-1-1,-1 1 1,1-1 0,-1 1 0,0-1 0,1 1-1,-1 0 1,0-1 0,1 1 0,-1 0 0,0 0 0,1-1-1,-1 1 1,0 0 0,0 0 0,1 0 0,-1 0-1,0 0 1,0 0 0,1 0 0,-1 0 0,0 0 0,-1 1-1,-1-1-145,0 1 0,1 0-1,-1 0 1,0 0-1,0 0 1,1 0 0,-1 1-1,1-1 1,-1 1 0,1 0-1,-3 2 1,-6 9-1778,0 0 0,1 1 0,-15 27 0,10-14-3938</inkml:trace>
</inkml:ink>
</file>

<file path=ppt/ink/ink1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9.3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 1 12844,'0'0'5605,"-15"53"-3426,10-30-258,5-1-415,0-2-673,5-3-577,14-4-192,7-4-673,7-5-1024,3-3 960,-3-1-672,-1 0-1858,-6 0-1698,-10 0-4676</inkml:trace>
</inkml:ink>
</file>

<file path=ppt/ink/ink1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0.3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147 108 16400,'0'0'3811,"-8"13"-2855,-14 25-520,3 2 1,1 1-1,-15 49 0,20-41-125,2 0 0,2 0-1,2 1 1,0 64 0,9-114-252,-1-1-1,0 1 1,1-1 0,-1 1-1,0-1 1,0 0 0,0 0 0,1 1-1,-1-1 1,0 0 0,0 0-1,0 0 1,0 0 0,-1 0 0,2-2-1,10-21-108,-1 0-1,-2 0 0,0-1 0,-2 0 1,0-1-1,2-26 0,19-64-1740,-16 75 1797,3 1 1,1 0-1,1 1 0,3 1 0,1 1 0,28-38 0,-56 106 1905,-93 231-729,88-222-1036,2 0 0,2 1 0,1 0-1,-1 72 1,8-112-144,-1-1 0,1 1 1,0 0-1,0-1 0,0 1 0,0 0 0,0-1 0,0 1 0,0-1 0,0 1 0,0 0 0,0-1 0,0 1 0,0 0 0,0-1 0,0 1 1,1-1-1,-1 1 0,0 0 0,0-1 0,1 1 0,-1-1 0,0 1 0,1-1 0,-1 1 0,1-1 0,-1 1 0,1-1 0,-1 1 0,1-1 1,-1 0-1,1 1 0,-1-1 0,1 0 0,-1 1 0,1-1 0,0 0 0,-1 0 0,1 0 0,-1 0 0,1 1 0,0-1 0,-1 0 0,1 0 0,0 0 1,-1 0-1,1 0 0,0 0 0,-1-1 0,1 1 0,-1 0 0,1 0 0,1-1 0,0 0 25,1 0 0,0-1-1,-1 0 1,1 1 0,-1-1-1,0 0 1,0 0 0,0 0 0,0 0-1,3-4 1,4-11 18,0 0 0,-1-1 0,-1 0 0,-1 0 1,6-30-1,-6 23-45,1 1 1,13-29-1,-19 52-25,-1 0 1,1 0-1,-1 0 0,1 1 0,-1-1 0,1 0 0,0 0 0,-1 1 0,1-1 0,0 1 0,0-1 1,-1 0-1,1 1 0,0 0 0,0-1 0,0 1 0,0-1 0,-1 1 0,1 0 0,0 0 1,0-1-1,0 1 0,0 0 0,0 0 0,0 0 0,0 0 0,0 0 0,0 0 0,0 0 0,0 1 1,0-1-1,0 0 0,-1 0 0,1 1 0,2 0 0,38 22 11,-14-8 1,-19-12 15,1-1 1,0 1-1,-1-2 1,1 1-1,0-1 1,0-1-1,0 0 1,0 0-1,0 0 1,0-1-1,11-3 1,3-3 33,-1-1 0,41-19 0,-34 14-19,-22 9-42,37-11 377,-42 15-326,-1 0-1,1 0 1,-1 0-1,1 0 1,-1 0-1,1 0 1,-1 1-1,1-1 1,-1 0-1,1 1 0,-1-1 1,0 1-1,1 0 1,-1-1-1,0 1 1,1 0-1,-1 0 1,0 0-1,0 0 1,0 0-1,0 0 1,0 0-1,0 0 1,0 1-1,0-1 1,0 0-1,0 2 1,1 0-20,-1-1 0,1 1 1,0 0-1,0-1 1,0 0-1,0 1 1,0-1-1,0 0 1,0 0-1,1 0 1,-1-1-1,1 1 1,0 0-1,-1-1 0,1 0 1,0 1-1,0-1 1,0-1-1,0 1 1,0 0-1,0-1 1,0 1-1,0-1 1,0 0-1,5 0 0,5-2 0,0 0-1,0-1 1,0 0-1,22-11 0,24-4 35,-58 18-44,0 0-1,0 0 0,0 0 1,0 0-1,0 0 0,-1 1 1,1-1-1,0 0 0,0 0 1,0 1-1,0-1 0,-1 1 1,1-1-1,0 1 0,0-1 1,-1 1-1,1-1 0,0 1 0,-1-1 1,1 1-1,-1 0 0,1-1 1,-1 1-1,1 0 0,-1 0 1,1-1-1,-1 1 0,0 0 1,1 0-1,-1 0 0,0 0 1,0-1-1,0 1 0,1 0 1,-1 0-1,0 0 0,0 1 1,0 42 5,-1-31 42,1 36-55,-2 1-1,-13 74 1,11-105 74,-1 1 0,0-1 0,-2 0 0,0-1-1,-1 0 1,-1 0 0,0-1 0,-2 0 0,-14 19 0,24-34 48,-1 1 0,0-1 1,0 0-1,0 0 0,-1 0 0,1 0 0,0 0 1,-1 0-1,0-1 0,1 1 0,-1-1 0,-3 2 1,5-3-70,1 0 1,-1 0 0,1 0 0,-1 0 0,1 0-1,-1 0 1,1 0 0,-1 0 0,1 0 0,-1 0-1,1 0 1,0 0 0,-1-1 0,1 1 0,-1 0-1,1 0 1,-1-1 0,1 1 0,0 0 0,-1 0-1,1-1 1,-1 1 0,1 0 0,0-1 0,0 1-1,-1-1 1,1 1 0,-5-25 531,6 1-505,1 0 0,1 0 0,1 0 0,1 0-1,1 1 1,2-1 0,0 2 0,1-1 0,21-36 0,-18 39-303,1 1 0,1 0 0,0 1 0,21-20 1,-22 26-570,0 0 0,1 0 1,1 2-1,0 0 1,29-15-1,-14 11-5148,-4 0-5168</inkml:trace>
</inkml:ink>
</file>

<file path=ppt/ink/ink1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1.3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28 7111,'0'-22'8739,"-7"16"-3535,6 7-5047,-1 0-1,1 0 1,-1 0-1,0 0 1,1 0 0,0 0-1,-1 1 1,1-1 0,0 0-1,0 1 1,-1-1-1,1 1 1,0 0 0,1-1-1,-1 1 1,0 0 0,0 2-1,-7 14 63,0 0-1,2 0 0,1 1 1,0 0-1,1 0 0,1 0 1,0 0-1,2 1 0,1 25 1,0-44-214,0 0 1,1 0-1,-1 1 0,0-1 1,1 0-1,-1 0 1,1 0-1,0 1 1,-1-1-1,1 0 1,0 0-1,0 0 0,-1 0 1,1 0-1,0 0 1,0 0-1,0-1 1,0 1-1,0 0 0,0 0 1,0-1-1,1 1 1,-1-1-1,0 1 1,0-1-1,0 1 1,1-1-1,-1 0 0,0 0 1,1 1-1,-1-1 1,0 0-1,0 0 1,1 0-1,-1 0 1,0-1-1,1 1 0,1-1 1,4 0 60,-1 0 1,1-1-1,-1 0 1,0 0 0,0 0-1,10-6 1,14-13 100,0-1-1,-2-2 1,0 0 0,39-47 0,-42 45-46,-22 29-524,-5 12 326,-4 16 146,2-16-57,1 0 0,0 0-1,1 1 1,-1 18 0,3-34-3,0 1-1,0-1 1,0 1 0,0-1 0,0 0 0,0 1 0,0-1-1,0 1 1,1-1 0,-1 1 0,0-1 0,0 0-1,0 1 1,1-1 0,-1 1 0,0-1 0,0 0-1,1 1 1,-1-1 0,0 0 0,1 1 0,-1-1 0,0 0-1,1 0 1,-1 1 0,1-1 0,-1 0 0,1 0-1,-1 0 1,0 1 0,1-1 0,0 0 0,20-2 368,19-14 193,16-22-402,-43 28-146,0 1 1,0 0-1,1 0 1,0 1-1,1 1 1,0 1-1,27-9 0,-41 15-20,-1 0-1,1 0 0,-1 0 0,1 0 0,0 0 1,-1 0-1,1 0 0,-1 0 0,1 0 1,-1 0-1,1 0 0,-1 0 0,1 0 1,-1 1-1,1-1 0,-1 0 0,1 0 0,-1 0 1,1 1-1,-1-1 0,1 0 0,-1 1 1,1-1-1,-1 1 0,0-1 0,1 0 0,-1 1 1,0-1-1,1 1 0,-1-1 0,0 1 1,0-1-1,1 1 0,-1-1 0,0 1 1,0 0-1,0 28 104,-17 26 102,-3-4 247,21-51-359,1 0 1,-1 0-1,1-1 0,0 1 1,-1 0-1,1 0 0,-1-1 1,1 1-1,0-1 1,-1 0-1,0 1 0,1-1 1,-1 0-1,2-1 0,58-38 401,46-26-399,-96 60-104,0 1 1,0 0-1,1 0 0,0 2 1,-1-1-1,1 2 0,22-3 1,-33 5-2,0 0 0,0-1 0,0 1 0,0 0 0,0 0 0,0 1 0,1-1 0,-1 0 1,0 0-1,0 0 0,0 1 0,0-1 0,0 1 0,0-1 0,0 0 0,0 1 0,0 0 0,0-1 1,-1 1-1,1 0 0,0-1 0,0 1 0,0 0 0,-1 0 0,1 0 0,0 0 0,0 1 0,0 1 7,-1-1-1,1 1 1,-1-1-1,1 1 1,-1 0-1,0-1 0,0 1 1,0 0-1,0-1 1,-1 1-1,0 3 1,-4 10 76,0-1 1,0 0-1,-9 14 0,12-23-19,2-6-64,1 1-1,0-1 1,0 1-1,0-1 1,0 0-1,0 1 1,0-1-1,-1 0 1,1 0-1,0 0 1,0 0-1,0 0 1,0 0-1,0 0 1,0 0-1,0 0 1,0 0-1,0 0 1,0-1-1,0 1 1,1-1-1,52-17-5051,1-7-5030,-22 7 11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47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822 82 9545,'1'-2'358,"0"0"-1,-1 0 1,1 0-1,-1 0 1,1 0-1,-1 0 1,0 0 0,0 0-1,0 0 1,0 0-1,0 0 1,0 0-1,0 0 1,-1 0 0,1 0-1,-1 0 1,1 0-1,-1 0 1,0 1-1,0-1 1,0 0 0,-2-3-1,1 3-112,0 0 0,-1 0 0,0 0 0,1 1 1,-1-1-1,0 0 0,1 1 0,-1 0 0,0-1 0,0 1 0,0 1 0,0-1 0,-4 0 0,-9-1 195,0 0-1,1 2 1,-1 0 0,-28 4-1,22 0-268,1 1-1,0 1 0,1 1 1,-1 0-1,1 2 0,1 0 1,0 1-1,-20 14 1,3 2 47,1 0 0,-63 64 1,63-53 117,2 2 0,2 1 1,1 1-1,2 2 0,-22 47 1,35-59-250,1 1 0,1 0 0,2 1 0,1 0 1,2 1-1,1 0 0,2 0 0,-2 46 1,7-71 3,0-1 0,1 1 1,0-1-1,0 1 1,1 0-1,0-1 1,1 0-1,0 0 0,0 1 1,1-2-1,0 1 1,0 0-1,10 13 1,-6-12 27,0-1 1,0 0 0,1 0-1,0-1 1,1 0 0,-1-1-1,1 0 1,0 0-1,15 5 1,6 0 65,1-2-1,0-1 1,0-1 0,0-2-1,1-1 1,48-1-1,-43-3-149,-1-2 0,1-1 0,0-2 0,-1-2 0,0-1 0,-1-2 0,0-2 0,0-1 0,-1-1 0,36-22 0,-50 24-23,-1 0 1,-1-2-1,0 0 1,-1-1-1,-1-1 1,0-1-1,-1 0 0,0-1 1,-2-1-1,0 0 1,-1-1-1,-1 0 1,-1-1-1,-1 0 1,-1-1-1,-1 0 1,8-32-1,-9 22-12,-2-1 0,-1 1 0,-1-1 0,-2 0 0,-1 0 0,-2 1 0,-1-1 0,-14-61 0,14 79 0,-2 1 0,0-1 0,-1 1 0,0 0 0,-1 0 0,-1 1 0,0-1 0,-1 2 0,0-1 0,-1 2 0,0-1 0,-1 1 0,0 1 0,-1 0 0,0 0 0,-1 1 0,0 1 0,0 0 0,-1 1 0,-28-11 0,8 9-1221,0 1 1,-1 1-1,0 3 1,-49-2-1,-30-3-5275,55 0-6721</inkml:trace>
</inkml:ink>
</file>

<file path=ppt/ink/ink1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1.9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82 70 17777,'0'0'9577,"-8"4"-8040,2 0-1440,1-1 0,0 1 1,0 0-1,0 1 0,1-1 0,-1 1 0,1 0 0,0 0 0,0 0 0,1 0 0,-1 1 0,1-1 0,1 1 0,-1 0 0,1 0 0,0 0 0,0 0 0,0 1 1,1-1-1,0 0 0,0 10 0,1-14-91,0 1 1,0-1 0,0 0-1,0 1 1,0-1 0,1 0-1,-1 1 1,1-1 0,-1 0-1,1 0 1,0 1 0,0-1-1,0 0 1,0 0 0,0 0-1,1 0 1,-1 0 0,1 0-1,-1-1 1,1 1 0,-1 0-1,1-1 1,2 2 0,-2-2 1,0 0 0,0-1 1,0 1-1,0 0 0,0-1 1,0 0-1,0 0 0,0 1 1,0-1-1,0 0 0,1 0 0,-1-1 1,0 1-1,0 0 0,0-1 1,0 0-1,0 1 0,0-1 1,0 0-1,0 0 0,-1 0 1,1 0-1,0 0 0,0 0 0,-1 0 1,3-3-1,17-16 134,-1 0 1,-1-1-1,-1-1 0,-1-1 1,18-30-1,-36 54-143,0 0-1,0 0 0,0 1 0,0-1 1,0 1-1,0-1 0,0 1 1,1-1-1,-1 1 0,1-1 1,-1 1-1,1-1 0,0 1 1,-1 0-1,1-1 0,0 1 1,0 0-1,0-1 0,0 1 1,0 0-1,1-1 0,-1 1 1,1-1-1,-1 1 0,1 0 0,-1-1 1,1 1-1,0-1 0,-1 1 1,1-1-1,0 0 0,0 1 1,0-1-1,0 0 0,1 0 1,-1 0-1,0 1 0,0-1 1,1-1-1,-1 1 0,1 0 1,-1 0-1,1 0 0,-1-1 1,1 1-1,-1-1 0,1 1 0,-1-1 1,1 1-1,0-1 0,2 0 1,3 1 12,-1 0 0,1 0 0,-1-1 1,1 0-1,-1 0 0,1-1 0,0 1 1,-1-2-1,0 1 0,1-1 0,-1 1 1,8-5-1,-5 1 1,0 0 0,0-1 0,-1 0 0,1 0 0,-1-1 0,0 0 0,-1 0 0,0-1 0,0 0 0,-1-1 0,8-11 0,-18 17-263,-8 7 108,-9 7 19,16-8 113,1 0 0,-1 1 0,1-1 1,0 1-1,0 0 0,0 0 0,1 0 0,0 0 0,-1 1 0,1-1 0,1 1 0,-1 0 0,1 0 0,0 0 0,0 0 1,0 1-1,1-1 0,0 0 0,0 1 0,0-1 0,0 10 0,2-14-14,-1 1 1,1-1-1,0 1 0,0-1 1,0 1-1,-1-1 0,1 0 0,0 1 1,1-1-1,-1 0 0,0 0 1,0 0-1,1 0 0,-1 0 1,0 0-1,1 0 0,-1 0 0,1-1 1,-1 1-1,1 0 0,-1-1 1,1 1-1,0-1 0,-1 0 1,1 0-1,-1 1 0,1-1 1,2 0-1,56 1-423,-47-1 438,5 0 9,-8 0 8,1 0 0,-1 0-1,0-1 1,14-3 0,-20 3 1,0-1 0,0 0 0,0 0-1,0 0 1,0 0 0,0 0 0,-1-1 0,1 1 0,-1-1 0,0 0 0,0 0 0,0 0 0,4-6 0,58-69-3547,-35 42-3492,-4 5-1068</inkml:trace>
</inkml:ink>
</file>

<file path=ppt/ink/ink1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3.1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192 0 19090,'-9'9'2018,"-11"10"-1034,2 2-1,1 0 1,0 0-1,2 2 1,0 0 0,1 1-1,-18 45 1,25-48-976,0 0 0,1 0 1,1 1-1,2 0 0,0-1 1,1 1-1,1 0 0,3 31 0,-2-52-8,0 0 0,-1-1 0,1 1 0,0-1 0,1 1 0,-1-1-1,0 1 1,0-1 0,0 1 0,0-1 0,0 1 0,0-1-1,1 1 1,-1-1 0,0 1 0,0-1 0,1 1 0,-1-1-1,0 0 1,1 1 0,-1-1 0,0 1 0,1-1 0,-1 0 0,1 1-1,-1-1 1,0 0 0,1 0 0,-1 1 0,1-1 0,-1 0-1,2 0 1,13-9 167,12-24 72,-18 18-200,41-70-500,-45 76 429,-1 1 0,-1-1 0,0 0 0,0 0 0,-1 0 0,0 0 0,0 0 0,0-12 0,-12 43 886,10-19-845,0 0 1,0 0-1,0 0 0,0 0 0,0 0 1,1 0-1,0 0 0,-1 0 0,1 0 1,0 0-1,0 0 0,0 0 0,1-1 1,-1 1-1,1 0 0,-1-1 0,1 1 1,0-1-1,0 0 0,0 0 0,4 3 1,-2-2 0,1-1 1,0 1-1,0-1 1,0-1 0,0 1-1,0-1 1,0 0 0,0 0-1,1 0 1,-1-1-1,10 0 1,-8-1 11,0-1 0,0 1 0,0-2 0,-1 1 1,1-1-1,-1 0 0,0 0 0,0-1 0,0 1 0,0-1 0,-1-1 0,1 1 1,-1-1-1,0 0 0,-1 0 0,1 0 0,-1-1 0,0 0 0,0 0 0,5-12 0,-12 14-74,-9 8-6,-8 8-8,14-7 101,1 0 0,0 0 0,0 0 0,1 0 0,0 1 0,0 0 0,0 0 0,0 0 0,1 0 0,0 1 0,0-1 0,1 1 0,0 0 0,0 0 0,1 0 0,-1 0 0,1 8 0,1-14-30,1 0-1,-1 0 1,0 0-1,1 0 1,0 0-1,-1 0 0,1 0 1,0 0-1,-1-1 1,1 1-1,0 0 1,0-1-1,-1 1 1,1 0-1,0-1 1,0 1-1,0-1 1,0 1-1,0-1 0,0 0 1,0 1-1,0-1 1,0 0-1,0 0 1,0 0-1,0 1 1,0-1-1,0 0 1,0 0-1,0-1 1,0 1-1,2 0 1,39-5 194,-17-4-221,1-1 0,-2-1 0,0-1 0,0-2 0,-1 0 0,-1-1 0,40-36 0,-68 56 113,0 1 1,1 0-1,0 0 1,1 0-1,-1 1 1,1 0-1,1 0 1,-1 0-1,1 0 1,0 0-1,1 1 1,-1-1-1,2 1 1,-2 9-1,3-16-84,0 0-1,1 0 1,-1 0 0,0 0 0,1 0-1,-1 0 1,1 0 0,-1-1-1,1 1 1,0 0 0,-1 0-1,1 0 1,0-1 0,-1 1 0,1 0-1,0-1 1,0 1 0,0 0-1,0-1 1,0 1 0,0-1 0,0 0-1,0 1 1,0-1 0,0 0-1,0 1 1,0-1 0,0 0 0,0 0-1,0 0 1,0 0 0,0 0-1,0 0 1,0 0 0,1-1 0,42-5 130,-29 1-137,0-2 0,-1 0 0,0 0 0,0-1 0,0-1 0,-1 0 0,20-20 0,-10 8 0,-2-1 0,0-1 0,18-27 0,-32 39 0,1 0 0,-1 1 0,-1-2 0,0 1 0,0-1 0,-2 0 0,1 0 0,-1-1 0,4-24 0,-8 36-4,0 1 0,0-1 0,0 1 0,0-1 0,0 1 0,0-1 0,-1 1 0,1-1 0,0 1 1,0-1-1,0 1 0,-1 0 0,1-1 0,0 1 0,0-1 0,-1 1 0,1 0 0,0-1 0,-1 1 0,1 0 0,0-1 0,-1 1 0,1 0 0,-1-1 0,1 1 0,0 0 0,-1 0 0,1 0 0,-1-1 1,1 1-1,-1 0 0,1 0 0,-1 0 0,1 0 0,-1 0 0,1 0 0,-1 0 0,1 0 0,-1 0 0,1 0 0,-1 0 0,1 0 0,-1 0 0,1 0 0,0 1 0,-1-1 0,0 0 0,-25 11-265,11-2 251,1 1 0,0 0 0,1 1 0,0 1 0,1 0 0,0 1 0,-12 17 0,17-20 12,0-1-1,1 1 1,0 0 0,1 1 0,0-1-1,1 1 1,0 0 0,0 1 0,1-1-1,1 0 1,-2 20 0,4-29 2,0 0-1,0 0 1,1 0 0,-1 0-1,1 0 1,0 0 0,-1-1-1,1 1 1,0 0 0,0 0-1,0 0 1,0-1-1,1 1 1,-1-1 0,0 1-1,1-1 1,-1 1 0,1-1-1,-1 0 1,1 1 0,0-1-1,-1 0 1,1 0 0,0 0-1,0-1 1,0 1 0,0 0-1,0-1 1,0 1 0,0-1-1,0 0 1,0 1-1,0-1 1,0 0 0,0 0-1,2-1 1,9 1 30,-1 0 0,1-1-1,-1 0 1,22-6 0,-10 0 6,0-2-1,-1 0 1,0-1 0,-1-2 0,0 0-1,-1-2 1,29-23 0,-24 17-10,-2-2 1,-1-1 0,0-1-1,-2 0 1,24-37 0,-35 39-8,-10 22-17,0 0-1,-1-1 1,1 1-1,0 0 1,0 0 0,0 0-1,0-1 1,0 1-1,0 0 1,-1 0 0,1 0-1,0 0 1,0-1-1,0 1 1,0 0 0,-1 0-1,1 0 1,0 0 0,0 0-1,0 0 1,-1 0-1,1 0 1,0 0 0,0 0-1,-1 0 1,1-1-1,0 1 1,0 0 0,0 0-1,-1 1 1,1-1-1,0 0 1,0 0 0,-1 0-1,1 0 1,0 0 0,0 0-1,0 0 1,-1 0-1,1 0 1,0 0 0,0 0-1,0 1 1,-1-1-1,1 0 1,-4 2-13,0 0-1,0 1 0,1-1 1,-1 1-1,1 0 1,0 0-1,-6 7 1,1 2 10,0 1 0,1 0 0,1 0 0,0 0 0,1 1 0,0 0 0,1 0 0,0 0 0,-1 22 0,-1 13-15,2 69-1,5-116 24,-1 0 1,0 0-1,0 0 0,0 0 1,1-1-1,-1 1 0,1 0 1,0 0-1,-1-1 0,1 1 0,0 0 1,0-1-1,0 1 0,0 0 1,0-1-1,1 0 0,-1 1 1,0-1-1,1 0 0,2 3 0,-3-4 0,0 1 0,0-1-1,0 0 1,0 1-1,0-1 1,0 0-1,0 0 1,0 1-1,0-1 1,0 0-1,0 0 1,0 0-1,0 0 1,0-1-1,0 1 1,0 0 0,0 0-1,0 0 1,0-1-1,-1 1 1,1-1-1,0 1 1,0 0-1,0-1 1,0 0-1,0 1 1,-1-1-1,1 1 1,0-1 0,0 0-1,-1 0 1,1 1-1,0-1 1,-1 0-1,1 0 1,-1 0-1,0 0 1,1 0-1,0-1 1,0-2-114,1 0 1,-1 0-1,0 0 1,0 0-1,0 0 1,-1-1-1,1 1 0,-1 0 1,0 0-1,0-1 1,-1 1-1,1 0 1,-1 0-1,0-1 0,0 1 1,0 0-1,-1 0 1,1 0-1,-1 0 1,0 1-1,0-1 0,0 0 1,-1 1-1,1 0 1,-1-1-1,-6-4 1,-8-10-667,-1 1 0,-1 1-1,-30-20 1,27 20 1186,13 9-393,3 4 44,1-1 0,1 1 0,-1-1 0,0-1 0,1 1 0,0 0 0,-4-7 0,11 10 28,1 0 0,0 0 0,0 0 0,-1 0 0,1 1 0,0-1 0,0 1 0,0 0 0,7 1 0,-9-1-2,106 6 887,-71-2-1598,-1-2 0,45-3 0,-80 1 305,1 0 0,-1 0 1,1 0-1,-1 0 0,1-1 0,-1 1 1,1 0-1,-1-1 0,1 1 0,-1-1 0,1 0 1,-1 1-1,0-1 0,1 0 0,-1 0 0,0 0 1,0 0-1,0 0 0,1 0 0,-1 0 1,0 0-1,0 0 0,-1-1 0,1 1 0,0 0 1,0-1-1,-1 1 0,1-1 0,-1 1 0,1-3 1,3-25-11282</inkml:trace>
</inkml:ink>
</file>

<file path=ppt/ink/ink1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5.9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 0 19410,'-3'15'620,"-15"82"732,5 0 0,-2 177 1,15-268-1343,0 1 0,1-1 1,0 0-1,0 1 0,0-1 1,1 0-1,-1 0 1,2 0-1,-1 0 0,1 0 1,0 0-1,6 9 0,-6-12 43,-1-1 0,1 1 1,0-1-1,0 0 0,0 0 0,1 0 0,-1 0 0,0 0 0,1-1 0,-1 1 0,1-1 1,-1 0-1,1 0 0,0-1 0,0 1 0,-1-1 0,1 1 0,0-1 0,0 0 0,-1-1 1,1 1-1,6-2 0,4-1 233,-1-1 1,1 0-1,-1-1 1,-1 0-1,1-1 1,-1 0-1,0-1 1,20-15-1,84-79 378,-104 90-639,30-27-49,-2-1 1,-2-2-1,-2-2 1,40-59-1,-76 102-55,1-1 0,-1 1-1,1-1 1,-1 1 0,1 0 0,-1-1-1,0 1 1,1-1 0,-1 1-1,0-1 1,0 0 0,1 1-1,-1-1 1,0 1 0,0-1-1,0 1 1,1-1 0,-1 0 0,0 1-1,0-1 1,0 1 0,0-1-1,0 0 1,0 1 0,0-1-1,-1 0 1,1 1 0,0-1-1,0 1 1,0-1 0,0 1 0,-1-1-1,1 0 1,0 1 0,-1-1-1,1 1 1,-1-1 0,-23 0-7498,17 2 5878,-22 3-8935</inkml:trace>
</inkml:ink>
</file>

<file path=ppt/ink/ink1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6.3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20371,'0'0'2114,"41"53"-1217,-22-35 32,4-1-384,5 1-449,5-1-545,3-3-2402,1-5-1152,-1-3-2916</inkml:trace>
</inkml:ink>
</file>

<file path=ppt/ink/ink1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6.6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129 119 14638,'0'0'5787,"-10"-9"-4218,-31-29-469,39 37-1049,0-1 0,0 1-1,1 0 1,-1-1 0,0 1 0,0 0 0,0 0 0,0 0 0,-1 1 0,1-1 0,0 0-1,0 1 1,0-1 0,-1 1 0,1 0 0,0 0 0,-3 0 0,3 0-39,1 1 1,-1-1 0,1 1-1,-1 0 1,1-1 0,-1 1-1,1 0 1,0 0 0,-1 0-1,1 0 1,0 0 0,0 0-1,0 0 1,-1 0 0,1 1-1,1-1 1,-1 0 0,-1 2-1,0 2 128,0-1-1,0 1 0,0-1 1,1 1-1,0 0 0,0 0 1,0-1-1,1 1 1,-1 0-1,1 0 0,0 0 1,1 7-1,0-11-97,0 0 0,-1 1 0,1-1 0,0 0 0,0 0 0,0 0 0,0 0 0,0 1 0,1-1 0,-1-1 0,0 1 0,0 0 0,1 0 0,-1 0 0,0-1 0,1 1 0,-1 0 0,0-1 0,1 0 0,-1 1 0,1-1 0,-1 0 0,1 1 0,-1-1 0,1 0 0,0 0 0,1-1 0,46-3 282,-34-2-287,0 0 1,-1-1-1,1 0 0,-2-1 1,1 0-1,-1-2 0,-1 1 1,1-2-1,11-12 0,-4 4 81,41-27 0,-61 46-114,0 0 0,0 0 0,0 0 0,0 0 0,1 0 0,-1 0 1,0 0-1,0-1 0,0 1 0,0 0 0,0 0 0,0 0 0,1 0 1,-1 0-1,0 0 0,0 0 0,0 0 0,0 0 0,0 0 0,0 0 1,1 0-1,-1 0 0,0 0 0,0 1 0,0-1 0,0 0 0,0 0 0,0 0 1,1 0-1,-1 0 0,0 0 0,0 0 0,0 0 0,0 0 0,0 0 1,0 0-1,0 1 0,0-1 0,0 0 0,1 0 0,-1 0 0,0 0 1,0 0-1,0 0 0,0 1 0,0-1 0,0 0 0,0 0 0,0 0 0,0 0 1,0 0-1,0 0 0,0 1 0,0-1 0,0 0 0,0 0 0,0 0 1,-1 15 179,-6 14 256,-2-8-163,5-11-173,0 0 1,0 0-1,1 0 1,0 1-1,1-1 1,0 1 0,0-1-1,1 17 1,1-26-100,1 0 1,-1-1 0,1 1 0,-1 0 0,1-1 0,-1 1-1,1-1 1,0 1 0,-1-1 0,1 1 0,0-1 0,-1 1-1,1-1 1,0 1 0,0-1 0,0 0 0,-1 0 0,1 1-1,0-1 1,0 0 0,0 0 0,-1 0 0,1 0 0,0 0-1,0 0 1,0 0 0,0 0 0,-1 0 0,3-1 0,26-4 272,-11-3-200,0 0-1,0-1 0,-1-1 0,0-1 0,22-18 0,-23 15-70,2 2 0,0 0-1,0 1 1,32-13 0,-49 23 15,0 1-1,0-1 1,0 1 0,0-1 0,0 1 0,0 0 0,0 0-1,0-1 1,0 1 0,0 0 0,0 0 0,0 0-1,0 0 1,0 0 0,0 1 0,0-1 0,1 0 0,-1 0-1,0 1 1,0-1 0,0 0 0,0 1 0,0-1-1,-1 1 1,1 0 0,0-1 0,0 1 0,0 0-1,0-1 1,-1 1 0,1 0 0,0 0 0,-1 0 0,1 0-1,0-1 1,-1 1 0,1 0 0,-1 0 0,0 0-1,1 0 1,-1 0 0,0 0 0,1 1 0,-1-1-1,0 0 1,0 0 0,0 0 0,0 0 0,0 0 0,-1 2-1,1 9-13,0 1-1,-1 0 1,-5 20-1,3-15-765,3-17 258,-2 8-433</inkml:trace>
</inkml:ink>
</file>

<file path=ppt/ink/ink1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7.2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68 9321,'0'0'16565,"11"5"-15941,-4-3-582,0 1-1,1-1 0,-1 0 0,0-1 0,0 1 0,1-2 0,-1 1 1,1-1-1,-1 0 0,1 0 0,-1-1 0,1 0 0,-1 0 0,0-1 0,0 0 1,11-5-1,36-23 84,-41 21-51,-1 2 0,2 0 1,-1 0-1,17-5 0,-30 12-24,1 0 0,0 0 0,-1 0 0,1 1-1,0-1 1,-1 0 0,1 0 0,0 0 0,-1 1 0,1-1-1,-1 0 1,1 1 0,0-1 0,-1 0 0,1 1 0,-1-1-1,1 1 1,-1-1 0,1 1 0,-1-1 0,0 1 0,1-1-1,-1 1 1,0 0 0,1-1 0,-1 1 0,0-1 0,0 1-1,1 0 1,-1-1 0,0 1 0,0 0 0,0-1 0,0 1-1,0 0 1,0-1 0,0 1 0,0 0 0,0 1 0,0 36 562,0-30-469,-1-4-108,1 0-1,0 0 1,0 0-1,0 0 1,1 0-1,0 0 1,-1-1-1,1 1 0,0 0 1,1 0-1,-1-1 1,1 1-1,2 3 1,-3-6-82,1 0 0,0 1 1,0-1-1,0 0 0,0-1 1,-1 1-1,1 0 0,0-1 1,1 1-1,-1-1 0,0 1 1,0-1-1,0 0 0,0 0 1,0 0-1,0 0 0,0 0 1,0-1-1,0 1 0,0 0 0,0-1 1,0 0-1,0 1 0,0-1 1,3-2-1,10 1-2873,-5 2-5480,-8 0 5563</inkml:trace>
</inkml:ink>
</file>

<file path=ppt/ink/ink1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8.3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241 67 2050,'0'0'9705,"0"-8"-6710,-1-29-208,1 36-2597,0 0 0,0 0 0,0 0 0,-1 0 1,1 0-1,0 0 0,-1 0 0,1 0 0,-1 0 1,1 1-1,-1-1 0,1 0 0,-1 0 0,0 0 1,1 1-1,-1-1 0,0 0 0,0 1 0,1-1 1,-1 0-1,0 1 0,0-1 0,0 1 1,0-1-1,0 1 0,0 0 0,0-1 0,0 1 1,0 0-1,0 0 0,0 0 0,0 0 0,0 0 1,0 0-1,0 0 0,0 0 0,-1 0 0,-35 6 1124,5 4-704,9-4-101,1 1 1,0 0-1,-25 14 1,46-20-519,1-1 1,-1 0-1,0 0 1,1 1-1,-1-1 1,1 0-1,-1 1 1,1-1-1,-1 0 1,1 1-1,-1-1 1,1 1-1,0-1 1,-1 1-1,1-1 1,0 1 0,-1-1-1,1 1 1,0 0-1,-1-1 1,1 1-1,0-1 1,0 1-1,0 0 1,0-1-1,0 1 1,0 0-1,0-1 1,0 2-1,14 12-222,34 7-205,-42-19 328,8 3-15,0 0 1,-1 2 0,0-1 0,21 15 0,-30-19 133,-1 1 1,0 0-1,0-1 0,-1 1 0,1 0 1,0 0-1,-1 1 0,0-1 0,0 1 0,0-1 1,0 1-1,0-1 0,-1 1 0,0 0 0,0 0 1,0 0-1,0 0 0,0 0 0,-1 0 1,1 0-1,-1 0 0,-1 5 0,0-6 75,0 0 0,0 0 0,0-1-1,0 1 1,-1 0 0,1-1 0,-1 1-1,0-1 1,1 0 0,-1 1 0,0-1 0,-1 0-1,1 0 1,0 0 0,-1 0 0,1-1-1,-1 1 1,1-1 0,-6 3 0,-61 23 628,58-24-533,-1 2-195,2-1-169,-1-1-1,1 0 0,-1 0 0,0-1 1,-16 1-1,46-19-6211,9-9 533,9-6-3512</inkml:trace>
</inkml:ink>
</file>

<file path=ppt/ink/ink1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8.6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216 1 15214,'-9'5'2835,"-16"10"-1976,1 1 0,0 1 1,-24 24-1,39-34-603,1 1 1,1 0 0,0 0 0,0 0-1,0 1 1,1 1 0,0-1 0,1 1-1,0 0 1,1 0 0,0 0 0,-4 17-1,7-26-248,1 1 0,-1-1 0,1 1 0,0-1 0,0 1 0,0 0-1,0-1 1,0 1 0,0-1 0,0 1 0,1-1 0,-1 1-1,0-1 1,1 1 0,-1-1 0,1 1 0,0-1 0,-1 0 0,1 1-1,0-1 1,0 0 0,0 1 0,0-1 0,0 0 0,0 0 0,0 0-1,1 0 1,-1 0 0,0 0 0,0 0 0,1-1 0,-1 1-1,1 0 1,-1-1 0,0 1 0,1-1 0,-1 1 0,1-1 0,0 0-1,-1 0 1,1 0 0,-1 0 0,1 0 0,-1 0 0,1 0-1,-1 0 1,2-1 0,5 1 66,0-2 0,-1 1 0,1-1-1,-1 0 1,1 0 0,-1-1 0,0 0 0,10-6-1,-5 1 110,0 0 0,-1-1 0,0-1 0,0 0 0,-1 0-1,10-13 1,-17 19-104,0 1 0,-1-1 0,1 0-1,-1 0 1,0 0 0,0 0 0,0 0 0,0 0-1,-1-1 1,1 1 0,-1 0 0,0-1 0,-1 0-1,1 1 1,-1-1 0,0 1 0,0-1 0,0 1-1,-1-1 1,0 0 0,1 1 0,-2-1 0,-1-6-1,1 10-167,1-1 0,-1 0 0,0 0 0,0 0-1,0 1 1,0-1 0,0 1 0,0 0-1,0-1 1,0 1 0,0 0 0,-1 0-1,1 0 1,0 1 0,-1-1 0,1 1-1,-1-1 1,1 1 0,-3 0 0,-22 3-4090,26-3 3733,0 0-1,0 1 1,0-1-1,0 1 1,0-1-1,0 1 0,0 0 1,0-1-1,1 1 1,-1 0-1,0 0 1,0 0-1,1-1 1,-1 1-1,0 0 1,1 0-1,-1 0 0,1 0 1,-1 2-1,0 11-6551</inkml:trace>
</inkml:ink>
</file>

<file path=ppt/ink/ink1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9.0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6822,'0'0'-3747</inkml:trace>
</inkml:ink>
</file>

<file path=ppt/ink/ink1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1.1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268 314 13036,'0'-4'301,"-1"1"0,1-1 0,-1 1 1,0 0-1,0-1 0,-1 1 0,1 0 0,-1 0 0,1 0 0,-1 0 0,0 0 0,0 0 0,0 1 0,-1-1 0,1 1 0,0-1 0,-1 1 0,0 0 0,0 0 0,0 0 0,1 0 0,-2 0 0,1 1 0,0-1 0,-5 0 0,2-1-19,1 1-1,-1 1 0,0-1 0,0 1 0,0 0 0,0 0 0,0 1 0,0-1 0,0 1 0,0 1 0,0-1 0,0 1 1,0 0-1,-8 3 0,6 0-157,0 1 1,1 0-1,-1 0 1,1 1 0,0 0-1,0 0 1,1 1-1,0 0 1,0 0-1,0 0 1,1 1-1,0 0 1,1 0 0,-1 0-1,2 0 1,-1 1-1,1 0 1,0 0-1,1-1 1,-2 13 0,4-19-118,0 0 0,0-1 0,0 1-1,0 0 1,1-1 0,-1 1 0,0-1 0,1 1 0,-1 0 0,1-1 0,0 1 0,-1-1 0,1 1 0,0-1 0,0 0 0,0 1 0,0-1 0,0 0 0,0 1 0,0-1 0,0 0 0,1 0 0,-1 0 0,0 0 0,1 0 0,-1 0 0,1-1 0,-1 1 0,1 0 0,-1-1 0,1 1 0,-1-1 0,1 1 0,0-1 0,-1 0 0,1 0 0,0 0 0,-1 0 0,4 0 0,5 0 24,0-1 0,1 0 0,-1 0-1,0-1 1,16-5 0,-7 0-3,0-2 1,0 0-1,0 0 0,-1-2 0,-1-1 1,0 0-1,0-1 0,19-20 0,-15 13-66,-2-2 0,0 0 1,-1-1-1,-1-1 0,20-38 0,-32 52 112,-1 0 0,1 0 0,-2-1 0,1 1 1,-2-1-1,1 0 0,-1 0 0,-1 0 0,0-14 1,-1 24-59,1 0 0,-1 1 0,0-1 0,0 0 0,0 0 1,0 0-1,0 1 0,-1-1 0,1 0 0,0 0 0,0 1 1,0-1-1,-1 0 0,1 0 0,0 1 0,-1-1 0,1 0 0,-1 1 1,1-1-1,-1 0 0,1 1 0,-1-1 0,1 1 0,-1-1 0,1 1 1,-1-1-1,0 1 0,1-1 0,-1 1 0,0 0 0,1-1 1,-1 1-1,0 0 0,0-1 0,1 1 0,-1 0 0,0 0 0,0 0 1,0 0-1,1 0 0,-1 0 0,0 0 0,0 0 0,1 0 1,-1 0-1,0 0 0,0 1 0,0-1 0,1 0 0,-1 1 0,0-1 1,1 0-1,-1 1 0,0-1 0,0 1 0,-3 1 21,-1 0 0,1 1 1,0-1-1,0 1 0,1 0 0,-1 0 0,0 0 0,-4 7 0,-3 7-24,1 1 0,0 0 0,2 0-1,0 1 1,1 0 0,1 1 0,1 0 0,0 0 0,2 0-1,0 0 1,1 0 0,2 1 0,0-1 0,3 25-1,-3-42-86,1 0-1,0 0 0,0 0 1,0-1-1,0 1 0,0 0 1,1-1-1,-1 1 0,1-1 1,0 1-1,0-1 0,0 0 1,0 0-1,0 0 0,0 0 1,0 0-1,1 0 0,-1 0 1,1-1-1,-1 1 0,1-1 1,0 0-1,3 2 1,-3-3-486,1 1 1,-1 0 0,0-1 0,1 1 0,-1-1 0,0 0 0,1 0-1,-1 0 1,0 0 0,1-1 0,-1 0 0,0 1 0,5-3 0,18-12-6696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48.3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1052 106 17969,'-9'-7'-929,"-8"-5"805,1 1 0,-2 0 0,1 2 0,-1 0 0,-1 1-1,0 1 1,-34-9 0,29 11 604,0 1 0,0 1 1,-1 0-1,1 2 0,-1 2 0,1 0 0,0 1 0,-1 1 1,1 2-1,0 0 0,1 1 0,-1 2 0,1 0 0,1 2 1,0 0-1,0 2 0,-23 15 0,10 0-257,1 2 1,1 1-1,1 1 1,2 2-1,2 1 0,0 2 1,3 0-1,1 2 1,2 0-1,1 2 1,2 0-1,2 1 0,2 1 1,1 0-1,3 1 1,1 1-1,2 0 0,3 0 1,-2 71-1,8-101-199,-1 1 0,2 0-1,0-1 1,0 1 0,2-1-1,0 0 1,10 25 0,-9-30 1,0 0 1,0-1 0,0 0-1,1 0 1,0-1 0,1 0-1,0 0 1,0 0 0,0-1-1,1 0 1,0 0 0,15 8-1,-5-6 133,1 0 0,0-1 0,0 0 0,1-2-1,0-1 1,0 0 0,0-1 0,1-1 0,-1-1-1,29-3 1,-5-1 156,0-3-1,-1-1 0,77-24 1,-41 4-274,-2-3 0,144-78 0,-167 76-45,-2-2 0,-1-3 1,-3-1-1,71-71 0,-98 86 5,-2 0 0,0 0 0,21-37 0,-32 46 0,-1 0 0,-1 0 0,0 0 0,-1-1 0,0 0 0,-1 0 0,-1 0 0,2-19 0,-4 28 1,-1-1 0,0 0 0,0 1 0,-1-1 0,0 0 0,0 1 0,0-1-1,-1 1 1,0 0 0,0-1 0,-1 1 0,0 0 0,0 0 0,-7-10 0,4 9-6,-1 0 0,1 0 0,-1 0 0,0 1 0,-1 0 0,0 0 0,0 1 0,0 0 0,-12-5 0,-7 0-136,0 0 0,-1 2 1,0 1-1,0 2 0,-55-5 0,-125 6-7648,127 4-677</inkml:trace>
</inkml:ink>
</file>

<file path=ppt/ink/ink1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1.9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125 262 19506,'-13'8'2654,"5"-4"-2197,-50 32 2789,54-34-3005,0 1 0,0 0 0,1 0 0,-1 0 0,1 1 0,0-1 0,0 1 0,0 0 0,1-1 0,-1 1 0,1 1 1,0-1-1,0 0 0,-2 6 0,4-10-242,0 1 1,0-1 0,0 1 0,0-1-1,0 1 1,1-1 0,-1 0 0,0 1 0,0-1-1,0 1 1,0-1 0,0 0 0,1 1 0,-1-1-1,0 1 1,0-1 0,1 0 0,-1 1 0,0-1-1,1 0 1,-1 1 0,0-1 0,1 0-1,-1 0 1,0 1 0,1-1 0,-1 0 0,1 0-1,-1 0 1,0 0 0,1 1 0,-1-1 0,1 0-1,24 3-265,24-10-560,-39 4 639,-1-1 0,0-1-1,0 1 1,0-1 0,0-1 0,-1 0 0,0 0 0,9-9-1,51-63-571,-28 30 955,-40 49-193,1 0-1,-1 0 0,1 0 1,-1 0-1,0 0 0,1-1 1,-1 1-1,0 0 1,0 0-1,1 0 0,-1 0 1,0 0-1,0 0 0,0 0 1,0 0-1,0 0 0,-1 0 1,1 0-1,0 0 0,0 0 1,-1 1-1,-3 33 251,-5-2-125,4-17-89,1 0 1,0 0-1,2 0 1,-2 20-1,4-35-56,0-1 0,0 1 0,0-1 0,0 1 0,0-1 0,0 1 0,0-1 0,0 0 0,0 1 0,1-1-1,-1 1 1,0-1 0,0 1 0,0-1 0,0 1 0,1-1 0,-1 0 0,0 1 0,0-1 0,1 0 0,-1 1 0,0-1-1,1 0 1,-1 1 0,1-1 0,-1 0 0,0 1 0,1-1 0,-1 0 0,1 0 0,-1 0 0,0 1 0,1-1 0,-1 0 0,1 0-1,0 0 1,21-5-974,19-20-1423,-39 24 2202,-2 0 202,0 1 0,1-1-1,-1 1 1,0-1 0,1 1 0,-1 0 0,1-1 0,-1 1-1,0-1 1,1 1 0,-1 0 0,1-1 0,-1 1 0,1 0-1,-1 0 1,1 0 0,-1-1 0,1 1 0,-1 0 0,1 0-1,-1 0 1,1 0 0,-1 0 0,1 0 0,0 0 0,-1 0-1,1 0 1,-1 0 0,1 0 0,-1 0 0,1 0 0,-1 0-1,1 1 1,-1-1 0,1 0 0,-1 0 0,1 1 0,-1-1 0,1 0-1,-1 1 1,1-1 0,-1 0 0,0 1 0,1 0 0,-4 29 417,-23 41 380,-45 68-180,58-117 82,-1-1 0,0-1 0,-1 0 0,-22 21-1,28-36 1400,12-18-1563,13-18-586,245-421-78,-189 323 65,-61 108 96,20-32 26,-29 49-37,0 1 1,1 0-1,-1 0 1,1 0-1,0 0 1,0 0-1,0 1 1,0-1-1,1 1 1,-1 0-1,5-3 1,-7 5-12,0 0 1,0 0-1,-1 1 1,1-1-1,0 0 1,-1 0-1,1 1 1,0-1-1,-1 0 1,1 1-1,0-1 1,-1 0-1,1 1 1,-1-1-1,1 1 1,0-1-1,-1 1 1,0 0-1,1-1 1,-1 1-1,1-1 0,-1 1 1,0 0-1,1-1 1,-1 1-1,0 0 1,0-1-1,1 1 1,-1 0-1,0 0 1,0-1-1,0 1 1,0 0-1,0 0 1,0-1-1,0 1 1,0 0-1,0 0 1,-1 0-1,2 43 114,-2-37-114,0 23 21,2 33 47,0-59-65,-1-1-1,1 1 1,0 0 0,0-1-1,1 1 1,-1-1 0,1 1-1,-1-1 1,1 0-1,0 0 1,1 0 0,-1 0-1,0 0 1,4 3 0,-1-1 67,1 0 0,-1 0 0,0 1 1,0 0-1,-1 0 0,0 0 1,0 1-1,4 8 0,-7-13-39,0 1 0,0-1 1,-1 0-1,1 1 0,-1 0 0,1-1 0,-1 1 0,0-1 1,0 1-1,0-1 0,-1 1 0,1-1 0,0 1 1,-1 0-1,0-1 0,0 0 0,1 1 0,-2-1 0,1 1 1,0-1-1,0 0 0,-1 0 0,1 0 0,-1 0 0,1 0 1,-1 0-1,-3 2 0,-9 9 200,-1-1 1,0-1-1,-1 0 0,-25 12 1,33-19-244,-1 0 0,1 0 0,-1-1 0,0 0 0,0-1 0,0 0 1,0 0-1,0-1 0,0 0 0,-1 0 0,-10-2 0,23-16-3954,12-7-2814,6-9-4340</inkml:trace>
</inkml:ink>
</file>

<file path=ppt/ink/ink1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2.7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73 95 7335,'-1'-10'8566,"-1"26"-6327,3-18 1819,3-16-2287,3-10 943,-6 21-2061,1 1-1,-1 0 1,1 0-1,0 0 1,0 0-1,6-9 1,-9 73 14,-45 148-541,30-148-88,2 2 0,-8 74 0,24-111-458,8-29-2368,12-36-2524,5-52-3587,-16 35 3897</inkml:trace>
</inkml:ink>
</file>

<file path=ppt/ink/ink1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3.1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93 3267,'0'0'14739,"0"11"-14280,1 15-165,2 1-1,1-1 0,1 0 0,1 0 0,1 0 0,1-1 1,2 0-1,0-1 0,2 0 0,0 0 0,20 26 0,-30-47-77,0-1-1,0 0 1,0 0-1,0 0 1,0 0-1,0 0 1,1 0-1,-1-1 1,1 1-1,-1-1 0,1 1 1,-1-1-1,1 0 1,0 0-1,0 0 1,0-1-1,-1 1 1,1-1-1,0 1 1,0-1-1,0 0 0,4 0 1,-2-2-9,1 1 0,-1-1 0,0 1 1,0-2-1,0 1 0,-1 0 0,1-1 0,-1 0 0,1 0 1,-1 0-1,6-6 0,6-8 101,1-1-1,-2-1 1,-1 0-1,15-27 1,-14 21-51,-1-1 1,-1-1-1,11-33 1,-20 48-188,-1 0 1,0 0-1,0-1 0,-1 1 1,-1-1-1,0 0 1,0 1-1,-2-1 0,1 0 1,-4-12-1,4 24-77,0 0 0,0 0 0,0 0-1,0 0 1,0 1 0,-1-1 0,1 0 0,0 0 0,-1 0 0,1 0 0,0 1-1,-1-1 1,1 0 0,-1 0 0,0 1 0,1-1 0,-1 0 0,0 1-1,1-1 1,-1 0 0,0 1 0,0-1 0,1 1 0,-1-1 0,0 1-1,0 0 1,0-1 0,0 1 0,1 0 0,-1 0 0,0-1 0,0 1 0,0 0-1,0 0 1,0 0 0,0 0 0,0 0 0,0 0 0,0 1 0,0-1-1,1 0 1,-1 0 0,0 1 0,0-1 0,-1 1 0,0 0-87,-1 0 1,1 1 0,-1-1 0,1 1 0,0 0-1,-1-1 1,1 1 0,0 0 0,0 0-1,0 1 1,1-1 0,-1 0 0,-1 4-1,-12 47-6091,10-17-3429,5-35 9233,-2 15-9127</inkml:trace>
</inkml:ink>
</file>

<file path=ppt/ink/ink1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3.4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 58 10218,'0'0'19293,"-2"6"-19213,0 0-66,0 0 1,0 0-1,1 0 1,0 0-1,1 0 1,-1 0-1,1 0 1,1 7-1,-1-11-10,0 0-1,0 0 1,1 1-1,-1-1 0,1 0 1,-1 0-1,1 0 1,0 0-1,0 0 1,0 0-1,0 0 1,0 0-1,0 0 1,1-1-1,-1 1 1,0 0-1,1-1 1,0 1-1,-1-1 1,1 1-1,0-1 1,0 0-1,0 0 1,0 0-1,0 0 1,0 0-1,0 0 1,0 0-1,3 0 1,1 0 9,0 0 0,0-1 1,0 0-1,-1 0 1,1 0-1,0-1 1,0 0-1,0 0 1,-1 0-1,1 0 1,-1-1-1,1 0 0,-1-1 1,1 1-1,-1-1 1,0 0-1,7-6 1,4-4 14,0-1 0,-1-1 1,21-27-1,20-20 49,-55 68-144,0-1-1,0 1 1,0 0-1,1-1 1,0 1 0,0-1-1,5 10 1,-4-12-236,0 0 1,0-1-1,1 0 1,-1 1-1,1-1 0,-1-1 1,1 1-1,-1 0 1,1-1-1,0 0 1,0 0-1,0 0 0,0 0 1,0-1-1,4 1 1,69-1-5579,-46-1 2766,21 1-1845</inkml:trace>
</inkml:ink>
</file>

<file path=ppt/ink/ink1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3.8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187 238 11851,'0'0'10239,"-12"-4"-9091,6 2-995,2 1-85,1-1 0,-1 1 0,0 0 0,1 0 0,-1 0 0,0 1 0,0-1 0,1 1 0,-1 0 0,0 0 0,0 0 0,0 0 0,0 1 0,1 0 0,-1 0 0,0 0 0,1 0 0,-1 0 0,1 1 0,-1-1 0,-5 5 1,1-1 168,1 0 0,0 1 1,0-1-1,1 1 0,-1 1 1,1-1-1,1 1 0,-1 0 1,1 0-1,1 1 0,-1 0 1,-3 9-1,8-16-235,-1-1 0,1 0 0,0 1 0,0-1 0,0 1-1,0-1 1,0 1 0,0-1 0,0 0 0,0 1 0,0-1 0,0 1 0,0-1-1,0 1 1,1-1 0,-1 0 0,0 1 0,0-1 0,0 0 0,1 1 0,-1-1-1,0 1 1,0-1 0,1 0 0,-1 1 0,0-1 0,0 0 0,1 0 0,-1 1-1,1-1 1,-1 0 0,0 0 0,1 0 0,-1 1 0,1-1 0,21 1 44,24-12-16,-30 4-210,-1-1 0,0-1 0,0 0-1,-1-1 1,0-1 0,-1 0 0,0-1-1,-1 0 1,14-19 0,-8 8 310,-1-1 0,-2 0-1,0-1 1,20-49 0,-26 38 678,-9 26-98,-7 24-429,2-3-257,1 0-1,1 1 1,0-1-1,0 1 1,1-1-1,0 1 1,1 0-1,1 0 1,0 0-1,0 0 1,2 0-1,1 13 1,-1-19-173,0-1 0,-1 1 0,2-1 1,-1 0-1,1 0 0,-1 0 0,1 0 1,1 0-1,-1 0 0,1-1 0,6 6 1,-6-6-279,1 0 0,0-1 1,0 0-1,0 0 1,1 0-1,-1-1 0,1 1 1,-1-1-1,1 0 1,0-1-1,0 0 0,10 1 1,27-1-5719,3-5-5284</inkml:trace>
</inkml:ink>
</file>

<file path=ppt/ink/ink1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4.1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0 467 3299,'0'0'23911,"15"-1"-22459,-3 1-1344,1-2 1,-1 0-1,0 0 0,0-2 1,0 1-1,0-1 0,-1-1 1,0 0-1,17-10 0,16-13-5,-2-2 0,0-2-1,-3-2 1,0-2 0,-3-1-1,0-1 1,-3-3-1,55-86 1,-74 106 539,-24 47-35,-1 4-495,-1 15-165,3 1 0,1 0-1,3 1 1,0 85-1,5-126-346,-3 30-2793,-8-15-3842,-1-13-1192</inkml:trace>
</inkml:ink>
</file>

<file path=ppt/ink/ink1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4.5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7 104 9961,'0'0'17393,"-6"-48"-15728,30 40-960,13 1-256,4 1-257,8 2-160,2 0-417,-2-6-3554,-2-7-4101</inkml:trace>
</inkml:ink>
</file>

<file path=ppt/ink/ink1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5.0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 1 6598,'0'0'12134,"-2"9"-9859,-6 23-185,2 0 1,-4 54 0,10-85-2083,0 0 0,0 0 0,0 0 0,0 0 0,0 0 0,0-1 0,0 1 0,0 0 0,1 0 0,-1 0 0,0 0 0,1 0 1,-1-1-1,0 1 0,1 0 0,-1 0 0,1-1 0,-1 1 0,1 0 0,0-1 0,-1 1 0,1 0 0,0-1 0,-1 1 0,1-1 0,0 1 0,0-1 0,-1 0 0,1 1 0,0-1 0,1 1 0,1-1 24,0 0-1,0 1 1,0-1-1,0 0 1,0-1-1,0 1 1,1 0-1,-1-1 1,4-1 0,7-3 126,-1 0 1,0 0-1,16-11 1,44-33 68,-53 34-209,1 1-1,0 0 0,0 2 0,1 0 0,36-12 1,-58 24-24,1-1 0,-1 1 0,1 0 0,-1 0 0,1 0 0,-1 0 0,0 0 0,1 0 0,-1 0 0,1 0 1,-1 0-1,0 0 0,1 0 0,-1 1 0,1-1 0,-1 0 0,0 0 0,1 0 0,-1 0 0,0 1 0,1-1 1,-1 0-1,0 0 0,1 1 0,-1-1 0,0 0 0,1 1 0,-1-1 0,0 0 0,0 1 0,1-1 0,-1 0 1,0 1-1,0-1 0,0 0 0,0 1 0,1-1 0,-1 1 0,1 23-63,-9 22 160,-1-23-15,6-15 74,0 1-1,0-1 0,1 1 0,-3 16 1,6-25-130,-1 1 0,0-1 0,0 0 0,0 1 0,0-1 0,1 1 0,-1-1 0,0 0 0,0 1 0,1-1 0,-1 0 0,0 0 0,1 1 0,-1-1 0,0 0 0,1 0 0,-1 1 0,0-1 0,1 0 0,-1 0 0,0 0 1,1 0-1,-1 1 0,1-1 0,-1 0 0,0 0 0,1 0 0,-1 0 0,1 0 0,-1 0 0,1 0 0,-1 0 0,0 0 0,1 0 0,-1-1 0,1 1 0,-1 0 0,0 0 0,1 0 0,0-1 0,20-5 402,1-5-321,0-2 0,31-22-1,-37 23-74,1 0 1,0 2-1,0 0 0,1 0 0,27-8 0,-45 18-26,0 0 0,1-1-1,-1 1 1,0 0 0,1 0-1,-1 0 1,0 0 0,1 0-1,-1 0 1,0 0 0,1 0-1,-1 0 1,0 0 0,1 0-1,-1 0 1,0 0 0,1 0-1,-1 0 1,0 0 0,0 1-1,1-1 1,-1 0-1,0 0 1,1 0 0,-1 0-1,0 1 1,0-1 0,1 0-1,-1 0 1,0 1 0,0-1-1,1 0 1,-1 0 0,0 1-1,0-1 1,0 0 0,0 1-1,1-1 1,-1 0 0,0 1-1,0-1 1,0 1-1,-2 20-32,-14 27-20,14-44 53,2-3 31,-10 33-489,10-33 351,0 0-1,0-1 0,0 1 0,0 0 0,0-1 1,0 1-1,0 0 0,0-1 0,1 1 0,-1 0 0,0-1 1,0 1-1,1 0 0,-1-1 0,0 1 0,1-1 0,-1 1 1,1-1-1,-1 1 0,1-1 0,-1 1 0,1-1 1,-1 1-1,1-1 0,-1 0 0,1 1 0,-1-1 0,1 0 1,0 1-1,-1-1 0,1 0 0,0 0 0,-1 0 0,1 1 1,0-1-1,-1 0 0,1 0 0,0 0 0,-1 0 1,1 0-1,0 0 0,-1-1 0,1 1 0,0 0 0,0 0 1,23-7-4292,1-11-1858</inkml:trace>
</inkml:ink>
</file>

<file path=ppt/ink/ink1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5.7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38 262 12396,'0'0'8504,"-5"9"-7116,0-1-830,3-6-346,0 1 1,0-1 0,0 1-1,1 0 1,-1 0-1,1 0 1,0 0-1,0 0 1,0 0 0,0 0-1,0 0 1,1 0-1,-1 7 1,1-9-143,0 0 0,1 0 0,-1-1-1,1 1 1,-1 0 0,1 0 0,0 0 0,-1 0 0,1-1 0,0 1 0,-1 0 0,1-1 0,0 1 0,0 0-1,0-1 1,-1 1 0,1-1 0,0 0 0,0 1 0,0-1 0,0 0 0,0 1 0,0-1 0,0 0 0,0 0-1,0 0 1,0 0 0,0 0 0,0 0 0,0 0 0,0 0 0,0 0 0,0 0 0,0 0 0,0-1 0,0 1 0,1-1-1,40-12 248,-38 11-292,-1 0 0,1-1 1,0 1-1,-1-1 0,0 0 0,0 0 0,0-1 0,0 1 0,0 0 0,-1-1 0,1 0 0,-1 1 0,0-1 1,0 0-1,0 0 0,-1 0 0,1-1 0,-1 1 0,1-8 0,-2 11-66,-1 1 1,1-1-1,-1 0 0,1 1 0,-1-1 0,0 1 1,1-1-1,-1 1 0,1-1 0,-1 1 1,0-1-1,0 1 0,1 0 0,-1-1 0,0 1 1,0 0-1,1-1 0,-1 1 0,0 0 1,0 0-1,1 0 0,-1 0 0,0 0 1,0 0-1,0 0 0,1 0 0,-1 0 0,0 0 1,0 1-1,0-1 0,1 0 0,-1 0 1,0 1-1,0-1 0,0 1 0,-33 12-680,28-8 738,0 0 0,0 0 0,0 1 0,1-1 0,0 1 1,0 1-1,0-1 0,1 1 0,0 0 0,0 0 0,1 0 0,-1 0 0,2 0 0,-1 1 0,1 0 0,0-1 0,1 1 0,0 0 0,0 0 0,0 13 0,2-20-7,0 1 1,-1-1 0,1 1-1,0-1 1,0 1-1,0-1 1,0 0-1,0 1 1,0-1-1,0 0 1,0 0-1,1 0 1,-1 0-1,0 0 1,1 0-1,-1 0 1,1-1-1,-1 1 1,1 0-1,-1-1 1,1 1-1,-1-1 1,1 1-1,-1-1 1,1 0-1,0 0 1,-1 0-1,1 0 1,3 0-1,3 0 16,1 0-1,-1-1 1,1 0 0,13-3-1,-6-1-18,-1-1 1,0-1-1,-1 0 0,1-1 1,-1 0-1,25-21 0,-6 1-158,43-46 0,-54 50 182,-1-1 0,20-32-1,-33 45-149,-1 0-1,0 0 1,-1-1-1,-1 0 0,0 0 1,0-1-1,3-21 0,-7 34 103,-1 0-1,0 0 1,0 0-1,1 0 1,-1 0-1,0 0 1,0 0-1,0 0 1,0 0-1,0 0 1,0 0-1,0 0 1,0 0-1,-1 0 1,1 0-1,0 0 1,-1 0-1,1 0 1,0 1-1,-1-1 1,1 0-1,-1 0 1,0 0-1,1 0 1,-1 0-1,0 1 1,1-1-1,-2-1 1,0 2 3,1 0 1,-1 0-1,0 0 0,1 0 1,-1 0-1,1 0 1,-1 0-1,1 0 1,-1 1-1,1-1 0,-1 0 1,1 1-1,-1-1 1,1 1-1,-4 1 1,-5 5 39,-1-1 0,1 1 1,-14 12-1,3 1 322,0 0 0,-26 33 0,41-45-166,0 0 0,0 1 0,1 0 1,0 0-1,0 0 0,1 1 0,1 0 1,-1 0-1,2 0 0,-3 14 0,4-23-175,2 1-1,-1-1 1,0 1-1,0-1 1,0 0-1,1 1 1,-1-1-1,1 1 1,-1-1 0,1 0-1,-1 1 1,1-1-1,0 0 1,0 0-1,-1 1 1,1-1-1,0 0 1,0 0-1,0 0 1,0 0-1,1 0 1,-1 0-1,0-1 1,0 1-1,1 0 1,-1-1-1,0 1 1,1 0-1,-1-1 1,0 0-1,1 1 1,-1-1-1,1 0 1,-1 0-1,1 1 1,-1-1 0,0 0-1,3-1 1,9 2 45,0-1 1,0-1 0,16-3 0,-23 4-60,64-14-510,-47 9 346,0 0 0,46-2 0,-68 7 191,0 0-1,0 0 1,0 0 0,0 0 0,0 0-1,0 1 1,0-1 0,0 0-1,0 0 1,0 1 0,0-1-1,0 1 1,0-1 0,0 1-1,0-1 1,0 1 0,0 0 0,-1-1-1,1 1 1,0 0 0,0 0-1,-1 0 1,1-1 0,-1 1-1,1 0 1,0 0 0,-1 0-1,0 0 1,1 0 0,0 2 0,2 37 671,1 0-306,-4-40-371,0 1 0,0-1-1,1 1 1,-1 0 0,0-1 0,1 1-1,-1-1 1,0 1 0,1-1 0,-1 1 0,1-1-1,-1 1 1,0-1 0,1 1 0,0-1-1,-1 0 1,1 1 0,-1-1 0,1 0 0,-1 1-1,1-1 1,0 0 0,-1 0 0,1 0-1,-1 1 1,1-1 0,0 0 0,-1 0 0,1 0-1,0 0 1,0 0 0,19-13 654,10-25 113,-16 13-725,-2 0 1,0 0 0,-2-2-1,10-33 1,-20 59-79,0 1 1,1-1-1,-1 1 1,0-1-1,1 1 1,-1-1-1,0 1 1,1-1-1,-1 1 1,1 0 0,-1-1-1,1 1 1,-1 0-1,1-1 1,0 1-1,-1 0 1,1 0-1,-1-1 1,1 1-1,-1 0 1,1 0-1,0 0 1,-1 0-1,1 0 1,0 0-1,-1 0 1,1 0-1,-1 0 1,1 0-1,0 0 1,-1 0 0,1 1-1,-1-1 1,2 0-1,24 9-1536,-23-7 1241,6 1-1059,-1 0 0,1-1 0,0 1-1,18 1 1,14-3-5516</inkml:trace>
</inkml:ink>
</file>

<file path=ppt/ink/ink1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6.0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0 1 4068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49.4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7113 14 19090,'-9'-1'1217,"-594"-12"2795,505 15-3080,-766 41-1605,2 36 507,-572 37 1602,93-26-1691,1013-50 1353,3 13-1,-339 103 1,373-58-293,236-75-758,1 2 0,1 3 0,-55 39 0,85-48 2,23-19-93,1 0 0,-1 0 0,0 0 0,0 0 0,1 0 0,-1 0 0,0 0 0,1 0 0,-1 0 0,0 0 0,1 0 1,-1 0-1,0 0 0,0 0 0,1 1 0,-1-1 0,0 0 0,0 0 0,1 0 0,-1 1 0,0-1 0,0 0 0,0 0 0,1 0 0,-1 1 1,0-1-1,0 0 0,0 0 0,0 1 0,0-1 0,1 0 0,-1 1 0,0-1 0,0 0 0,0 0 0,0 1 0,0-1 0,0 0 0,0 1 1,0-1-1,0 0 0,0 1 0,0-1 0,0 0 0,0 0 0,-1 1 0,1-1 0,0 0 0,0 1 0,0-1 0,0 0 0,-1 1 0,8-3-765,-1 0-1,0 0 0,0-1 1,0 1-1,-1-1 1,1-1-1,-1 1 0,7-6 1,23-17-7204</inkml:trace>
</inkml:ink>
</file>

<file path=ppt/ink/ink1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6.4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145 1 17264,'0'0'1885,"-10"12"-471,-7 11-706,0 0 0,2 1-1,0 1 1,2 1 0,1 0-1,1 0 1,1 1 0,-8 35-1,16-50-339,0 1 1,1-1-1,0 0 0,1 0 1,2 20-1,-2-29-322,1 0 0,0 1 0,0-1 0,-1 0 0,2 0 0,-1 0 1,0 0-1,1-1 0,-1 1 0,1 0 0,0-1 0,0 1 0,0-1 0,0 1 0,0-1 0,1 0 0,-1 0 0,1 0 0,-1 0 1,1 0-1,0-1 0,0 1 0,-1-1 0,1 0 0,0 0 0,5 1 0,0 0-15,0 0 1,0-1-1,0 0 1,0-1-1,0 0 0,0 0 1,0-1-1,0 0 1,0 0-1,0-1 0,0 0 1,0 0-1,-1-1 0,1 0 1,-1 0-1,0-1 1,8-4-1,8-8 2,-1-1 0,-1-1 0,32-33 0,5-6 7,-75 101-286,12-33-428,0 0-1,1 1 0,0 0 1,0 0-1,1 0 0,1 0 1,-2 17-1,4-28 521,0-1 0,0 1 0,0-1 0,0 1 0,0-1 0,0 1 0,0-1 0,0 1 0,1-1 0,-1 1 1,0-1-1,0 1 0,0-1 0,1 0 0,-1 1 0,0-1 0,0 1 0,1-1 0,-1 0 0,0 1 0,1-1 0,-1 0 0,1 1 0,-1-1 0,0 0 0,1 1 0,-1-1 0,1 0 0,-1 0 0,1 0 0,-1 1 0,0-1 0,1 0 0,-1 0 0,1 0 0,-1 0 1,1 0-1,-1 0 0,1 0 0,-1 0 0,1 0 0,-1 0 0,1 0 0,-1 0 0,1-1 0,1 1-142,20 1-5122</inkml:trace>
</inkml:ink>
</file>

<file path=ppt/ink/ink1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7.0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260 306 17969,'-8'0'972,"-5"1"-485,0 0 1,-1 2 0,1-1 0,1 2 0,-1-1 0,0 2 0,1 0 0,-22 12-1,24-12-70,1 1 0,0 0-1,0 0 1,0 1-1,0 0 1,1 1 0,1 0-1,-1 0 1,1 0 0,1 1-1,-11 18 1,16-26-385,0 0 0,0 1 0,1-1 0,-1 0 0,1 1 0,-1-1 0,1 1 0,-1-1 0,1 1 0,0-1 0,0 1 0,-1-1 1,1 1-1,0-1 0,1 1 0,-1-1 0,0 1 0,0-1 0,1 1 0,-1-1 0,0 0 0,1 1 0,0-1 0,-1 1 0,2 0 0,-1 0-14,1-1 0,0 0 1,0 0-1,-1 1 0,1-1 0,0-1 0,0 1 0,0 0 0,0 0 1,0-1-1,0 1 0,0-1 0,0 1 0,0-1 0,4 0 0,4 0 22,1-1 0,-1 1 1,0-2-1,0 0 0,0 0 0,14-5 0,-7 0-17,0-2 1,-1 0 0,1 0 0,24-21-1,-33 24-31,-1 0-1,0 0 1,0-1-1,-1 0 1,0 0-1,0 0 0,-1-1 1,0 1-1,0-2 1,-1 1-1,6-13 1,-20 32-603,-5 17 640,12-22-3,2 1-1,-1-1 1,1 0 0,0 0 0,0 1 0,1-1-1,-1 0 1,1 1 0,1-1 0,0 0-1,1 9 1,-1-13-29,0 1 1,0 0-1,0-1 0,0 1 0,0 0 1,1-1-1,-1 0 0,1 1 0,0-1 1,0 0-1,0 0 0,0 0 0,0 0 1,0 0-1,0 0 0,1 0 0,-1-1 1,1 0-1,-1 1 0,1-1 0,0 0 1,-1 0-1,1 0 0,0 0 0,0-1 1,5 1-1,1 0-248,1 0 0,-1-1 1,0 0-1,1 0 0,-1-1 1,0 0-1,1-1 0,-1 0 1,0 0-1,0-1 0,-1-1 1,1 1-1,0-1 0,13-9 1,-11 5-360,0-1 1,-1 0-1,0-1 0,-1 0 1,0 0-1,0-1 1,-1 0-1,0-1 1,7-14-1,-2-2-768,-1 0 0,-1-1-1,-2 0 1,-1-1-1,-1 0 1,-1 0 0,-2-1-1,1-40 1,-9 34 9799,4 37-8277,0 0-1,0-1 1,0 1 0,0 0-1,0 0 1,0-1 0,-1 1-1,1 0 1,0 0 0,0-1-1,0 1 1,0 0-1,-1 0 1,1 0 0,0-1-1,0 1 1,0 0 0,-1 0-1,1 0 1,0-1 0,0 1-1,-1 0 1,1 0-1,0 0 1,-1 0 0,1 0-1,0 0 1,0 0 0,-1 0-1,1 0 1,0 0 0,-1 0-1,1 0 1,0 0 0,-1 0-1,-13 15 1116,3 3-732,1 0 0,2 1 0,-1 0 0,2 1-1,1-1 1,0 1 0,2 1 0,0-1 0,1 1 0,1-1 0,1 1-1,2 24 1,-1-44-507,0 0 0,0 0 0,0 0 0,0-1 0,1 1 0,-1 0-1,0 0 1,0 0 0,1 0 0,-1-1 0,0 1 0,1 0 0,-1 0 0,1-1 0,-1 1-1,1 0 1,-1-1 0,1 1 0,0-1 0,-1 1 0,1-1 0,0 1 0,-1-1 0,1 1-1,0-1 1,0 1 0,1-1 0,27 0 738,30-20 266,-57 20-1019,15-9-37,-12 7 7,0-1-1,0 0 1,0 1-1,0 0 1,1 0-1,-1 0 1,1 1-1,-1 0 1,1 0-1,-1 0 1,1 1-1,11 0 1,-16 1 15,0 0 1,0 0 0,-1 0-1,1 0 1,0 0 0,-1 1-1,1-1 1,0 0 0,-1 0-1,0 0 1,1 1 0,-1-1-1,0 0 1,1 1 0,-1-1-1,0 0 1,0 0 0,0 1-1,0-1 1,-1 2 0,0 35 11,0-32 16,1-1 25,0 0-1,0 0 1,-1 0 0,0 0 0,0 1 0,0-2 0,-1 1 0,0 0-1,0 0 1,0 0 0,0-1 0,-1 1 0,0-1 0,0 0 0,0 0 0,0 0-1,-1 0 1,1 0 0,-1-1 0,0 1 0,0-1 0,0 0 0,-1-1-1,-5 4 1,-2-2 62,1 0 0,-1 0 0,0-2-1,0 1 1,-1-1 0,1-1 0,0 0-1,0-1 1,-14-2 0,24 3-127,0-2 1,-1 1-1,1 0 0,0 0 0,0-1 1,-1 1-1,1-1 0,0 1 0,0-1 1,0 0-1,-1 0 0,1 0 0,0 0 1,0-1-1,1 1 0,-1 0 0,0-1 1,0 1-1,1-1 0,-1 0 1,1 1-1,-1-1 0,1 0 0,0 0 1,-1 0-1,1 0 0,-1-3 0,2 3-55,0 0-1,0 0 1,0 0-1,0 0 1,0 0-1,0 0 1,1-1-1,-1 1 1,1 0 0,-1 0-1,1 1 1,0-1-1,0 0 1,-1 0-1,2 0 1,-1 0-1,0 1 1,0-1-1,0 0 1,1 1-1,-1-1 1,1 1-1,-1 0 1,1-1-1,0 1 1,-1 0-1,1 0 1,0 0-1,0 0 1,3-1-1,54-20-9430,-24 12 3289</inkml:trace>
</inkml:ink>
</file>

<file path=ppt/ink/ink1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7.5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54 64 14958,'0'0'6177,"-8"2"-4346,-24 10 438,31-11-2180,0-1 1,0 1-1,0-1 0,1 1 1,-1 0-1,0-1 0,0 1 0,1 0 1,-1-1-1,0 1 0,1 0 1,-1 0-1,0 0 0,1 0 1,0-1-1,-1 1 0,1 0 1,-1 0-1,1 0 0,0 0 1,0 0-1,-1 0 0,1 0 1,0 0-1,0 0 0,0 0 1,0 0-1,0 0 0,0 0 1,1 0-1,-1 0 0,0 0 1,0 0-1,1 0 0,-1 0 0,1 0 1,-1 0-1,1 0 0,-1 0 1,1-1-1,-1 1 0,1 0 1,0 0-1,1 1 0,1 0 8,1 0-1,-1 0 1,1 0-1,-1 0 1,1 0-1,0-1 1,0 1-1,-1-1 1,1 0-1,0-1 0,0 1 1,0-1-1,0 1 1,1-1-1,4-1 1,4 1-11,-1-1 1,1 0-1,-1-1 0,13-3 1,-15 1-64,0 0 0,0 0 0,-1-1 0,1 0 0,-1 0 0,10-9 0,-16 12-18,1-1-1,-1 0 1,0 1-1,0-1 0,0 0 1,0-1-1,-1 1 1,1-1-1,-1 1 0,0-1 1,0 0-1,0 1 1,0-1-1,-1 0 0,1 0 1,-1 0-1,0-1 1,0-4-1,-1 8-19,0 0-1,-1 1 1,1-1-1,0 0 1,-1 0 0,1 1-1,-1-1 1,1 0-1,-1 0 1,1 1 0,-1-1-1,1 0 1,-1 1-1,0-1 1,1 1-1,-1-1 1,0 1 0,0-1-1,1 1 1,-1 0-1,0-1 1,0 1 0,0 0-1,1 0 1,-1-1-1,0 1 1,0 0-1,0 0 1,0 0 0,0 0-1,0 0 1,1 0-1,-1 0 1,0 0-1,0 1 1,-1-1 0,-37 9-221,29-4 238,1 1 0,0 0 0,1 0 0,-1 0 0,1 1 0,-12 13 0,16-15 62,0-1 0,0 1 0,0 0 1,1 0-1,0 0 0,0 1 0,0-1 1,0 1-1,1-1 0,0 1 0,0 0 1,-2 12-1,5-17-53,-1 1 0,0-1 0,1 1 0,-1-1 1,1 1-1,-1-1 0,1 1 0,0-1 0,-1 0 1,1 1-1,0-1 0,0 0 0,0 1 0,0-1 0,0 0 1,0 0-1,1 0 0,-1 0 0,0 0 0,1 0 0,-1-1 1,0 1-1,1 0 0,-1-1 0,1 1 0,-1 0 0,1-1 1,-1 0-1,1 1 0,-1-1 0,1 0 0,0 0 0,-1 0 1,1 0-1,1 0 0,67-3 223,-63 3-214,19-5-26,-1 0-1,1-2 1,-1 0 0,41-20-1,-34 14-17,58-16 0,-90 29 30,1 0-1,0 0 0,-1 1 0,1-1 1,-1 0-1,1 0 0,0 1 0,-1-1 1,1 0-1,-1 1 0,1-1 1,-1 1-1,1-1 0,-1 0 0,1 1 1,-1-1-1,0 1 0,1-1 0,-1 1 1,0 0-1,1-1 0,-1 1 0,0-1 1,0 1-1,1 0 0,-1-1 0,0 1 1,0-1-1,0 1 0,0 0 0,0-1 1,0 1-1,0 0 0,0-1 1,0 1-1,0 0 0,0-1 0,-1 1 1,1-1-1,0 2 0,-5 42 351,3-25-255,2-18-101,0-1 0,0 1 0,1-1 0,-1 1 0,0-1 0,0 1 0,1-1 0,-1 0 0,0 1 0,1-1 0,-1 1 0,0-1 0,1 0 0,-1 1 0,1-1 0,-1 0 0,1 1 0,-1-1 0,1 0 0,-1 0 0,1 0 0,-1 1 0,1-1 0,-1 0 0,1 0 0,-1 0 0,1 0 0,-1 0 0,1 0 0,0 0 0,22 0 0,-18 0 0,30 1-683,0-3 1,-1 0-1,1-3 0,-1-1 1,0-1-1,0-2 0,64-25 1,-88 28-581,0 0 1,0 0-1,-1-1 1,1 0-1,11-13 1,13-15-4792</inkml:trace>
</inkml:ink>
</file>

<file path=ppt/ink/ink1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7.9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99 0 20788,'0'0'2690,"-53"68"-223,38-36-578,5 2-511,0 1-834,7 0-448,3 0-32,0 5-608,0-1-1762,0 1-1890,-4-5 800,0-2-7910</inkml:trace>
  <inkml:trace contextRef="#ctx0" brushRef="#br0" timeOffset="1">4 654 20628,'0'0'3811,"6"53"-1793,-3-39 352,-3-1-832,5-1-1186,-2-2-288,0-4-1505</inkml:trace>
</inkml:ink>
</file>

<file path=ppt/ink/ink1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1:55.2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1098 143 12940,'-75'0'356,"1"2"0,-96 17 1,146-15-300,0 2 0,1 0 1,0 2-1,0 0 0,0 2 1,1 0-1,1 1 0,0 2 1,0 0-1,2 1 0,-20 18 1,6 1 29,1 2 1,1 1-1,3 1 0,1 2 1,1 1-1,3 1 1,1 1-1,2 0 1,-17 57-1,15-31 82,4 1 1,3 1-1,3 1 0,3 0 0,0 101 0,8-99-52,4-1 1,12 75-1,-9-116-29,1 0 0,1-1 0,2 0 1,1 0-1,1-1 0,1-1 0,23 36 0,-21-40-55,1-2-1,1 1 0,1-2 0,1 0 1,0-2-1,2 0 0,0-1 1,1-1-1,1-1 0,0 0 0,1-2 1,1-1-1,0-2 0,1 0 0,0-1 1,1-2-1,0 0 0,0-2 1,0-1-1,1-2 0,32 1 0,-25-4-32,-1-2-1,1-1 1,-1-1-1,0-3 0,0 0 1,44-17-1,-31 6-46,-2-2 0,0-2 0,78-53 0,-47 18 41,-2-3-1,-3-3 1,-3-4 0,70-87-1,-59 58 87,97-159 0,-136 188-48,-4-1 0,-3-2 0,40-119 0,-63 157-10,-2-1 0,-1 1 0,-1-1-1,-2-1 1,-2 1 0,-2-61 0,-2 75-8,0 0 0,-2 0 0,0 0 1,-1 0-1,-1 1 0,-1 0 1,0 0-1,-1 0 0,-1 1 1,-1 1-1,-1-1 0,0 2 0,-15-18 1,2 9 245,-1 2 0,-2 0-1,0 2 1,-1 1 0,0 1 0,-2 2 0,0 0 0,-1 2 0,0 2-1,-1 1 1,0 1 0,-41-7 0,-2 4 229,-1 3 0,0 3 1,0 4-1,-104 9 0,134-2-427,-1 3 0,1 1 1,1 2-1,0 3 0,0 1 0,2 3 1,0 1-1,-68 40 0,61-27-206,2 2 0,2 2 0,1 3 0,2 1 0,1 2 0,-57 73 0,-50 95-2791,51-69-1209,-30 29-5236</inkml:trace>
</inkml:ink>
</file>

<file path=ppt/ink/ink1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2:08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13198 3384 11275,'-1'-4'245,"1"0"0,-1 0 0,0 0 1,-1 0-1,1 1 0,-1-1 0,0 0 1,0 0-1,0 1 0,0 0 0,-1-1 1,1 1-1,-5-4 0,-45-44 2355,32 32-2238,-51-42-213,-3 3 0,-160-95 0,28 20-14,-470-296-226,534 350 171,-798-473 385,801 459-446,-720-441 303,683 439 222,-587-325 306,-74-27 1130,811 435-1902,0 0-1,0 2 0,-1 1 1,-1 1-1,1 1 1,-1 1-1,0 2 0,-1 1 1,-29 0-1,-110-11 694,20 0-421,-572 25-355,-10-5 169,-1-35 128,87 2-166,-28-1-141,-401-7 62,598 62-90,-3 1-341,203-38 321,136 2 65,-146 11 0,277-2-1,0 0 1,-1 1-1,1-1 0,0 2 1,0-1-1,0 1 0,0 1 0,1-1 1,-1 1-1,1 0 0,0 1 1,0 0-1,1 0 0,-1 1 0,1-1 1,0 1-1,0 1 0,1-1 1,0 1-1,0 0 0,1 0 0,0 0 1,0 1-1,0 0 0,-2 10 1,-6 19 10,2 0 0,2 0 0,1 1 0,-2 50 0,5-50-10,-25 239 4,-118 807 42,133-1016-47,-145 753 115,121-653 73,21-100-30,-11 96 0,26-152-160,1-1-1,1 1 0,-1-1 0,2 1 1,0-1-1,4 19 0,-4-26-7,1 0 0,-1 0-1,1-1 1,0 1 0,1 0-1,-1-1 1,0 1 0,1-1-1,0 0 1,0 0-1,0 0 1,0 0 0,0-1-1,1 1 1,-1-1 0,1 0-1,0 0 1,-1 0 0,1 0-1,8 2 1,15 2 8,-1 0 0,1-2 0,0-1 1,0-1-1,0-2 0,37-3 0,8 1 18,2364-34 9,-443-56 38,-133 5-64,-832 65-36,329-13-8,567-28 35,-1273 47 2,297 8 7,-744 25 5,-70-4 129,-133-13-119,-1 0-1,0 0 1,0 0 0,0 0-1,0 0 1,1 0-1,-1 0 1,0 0 0,0 0-1,0 0 1,0 0 0,1 0-1,-1 0 1,0-1-1,0 1 1,0 0 0,0 0-1,0 0 1,0 0-1,1 0 1,-1 0 0,0-1-1,0 1 1,0 0 0,0 0-1,0 0 1,0 0-1,0-1 1,0 1 0,0 0-1,0 0 1,0 0-1,0 0 1,0-1 0,0 1-1,0 0 1,0 0 0,0 0-1,0-1 1,0 1-1,0 0 1,0 0 0,0 0-1,0 0 1,0-1 0,0 1-1,0 0 1,0 0-1,-1 0 1,1 0 0,0 0-1,0 0 1,0-1-1,0 1 1,0 0 0,0 0-1,-1 0 1,1 0 0,0 0-1,-15-20 255,-28-29-461,34 40 199,-70-72-419,-4 4-1,-2 4 1,-122-79 0,-304-161-115,435 269 482,-864-449-86,578 311 107,-784-416-1422,530 309 1921,459 230-356,-3 8 0,-174-32 1,-712-67-281,224 98 560,-4 46-168,21 1-129,-1248 21-81,508 95 438,1241-78-355,-769 93-331,989-117-2314,74-12-2845,8-10-7053</inkml:trace>
</inkml:ink>
</file>

<file path=ppt/ink/ink1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2:15.2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1132 2709 8584,'0'0'2926,"-8"-5"-2681,13 3-245,1 0 1,0 1-1,0 0 0,-1 0 1,1 0-1,0 1 0,0 0 1,6 0-1,23-2-19,49-13-1359,0-5 0,-1-3 0,-2-3-1,128-61 1,297-186 71,-312 161 3355,317-183 1420,239-170-2940,444-394-1652,-1062 750 1399,114-87 674,-187 154-470,1 3-1,87-42 0,-125 71-292,1 2 0,0 0 1,1 2-1,-1 0 0,41-3 1,-19 6 88,-1 1 0,51 5 0,-74 0-83,0 0 1,0 2-1,0 0 0,-1 1 1,30 13-1,96 56 488,-61-30-587,228 97 10,-172-82-71,-4 5-1,130 84 1,5 46 2,52 32 209,86 13-85,-179-110-42,249 187 0,-330-200-116,445 314 5,288 121 49,-851-533-56,-9-5 11,0 0 0,-1 1 0,0 2 0,26 25-1,-47-42 24,-1 0-1,0 0 0,0 0 0,0 0 0,0 0 1,0 1-1,1-1 0,-1 0 0,0 0 1,0 0-1,0 0 0,0 0 0,0 0 0,0 0 1,1 0-1,-1 1 0,0-1 0,0 0 0,0 0 1,0 0-1,0 0 0,0 1 0,0-1 0,0 0 1,0 0-1,0 0 0,0 0 0,0 0 1,0 1-1,0-1 0,0 0 0,0 0 0,0 0 1,0 0-1,0 1 0,0-1 0,0 0 0,0 0 1,0 0-1,0 0 0,0 1 0,0-1 0,0 0 1,0 0-1,0 0 0,-1 0 0,1 0 1,0 0-1,0 1 0,0-1 0,0 0 0,0 0 1,0 0-1,-1 0 0,1 0 0,-14 0 511,-19-9-467,-58-17-201,-164-25-1,-100 11-806,206 26 651,-997-92 154,-7 60 502,-1733 116-807,2756-65 428,-1856 49 448,502 39 716,762-56-1005,687-38-105,1-1 0,-42-7-1,68 8-116,0-1 1,1 1-1,-1-2 0,0 1 0,1-1 0,0 0 0,-1 0 1,1-1-1,1 0 0,-1-1 0,0 1 0,1-1 0,0 0 1,0-1-1,-8-10 0,13 14-123,-1 1 1,1-1-1,1 1 1,-1-1-1,0 0 0,0 1 1,1-1-1,-1 0 1,1 0-1,-1 1 0,1-1 1,0 0-1,-1 0 1,1 0-1,0 0 1,0 1-1,1-1 0,-1 0 1,0 0-1,0 0 1,1 1-1,0-1 1,-1 0-1,1 0 0,0 1 1,-1-1-1,1 0 1,0 1-1,2-3 0,15-10-4362</inkml:trace>
</inkml:ink>
</file>

<file path=ppt/ink/ink1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7.2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21588,'0'0'1538,"-27"74"-609,12-24-417,0 6-384,6 0-64,3-2 0,6-6-96,0-8-1377,3-12-1634,6-11-288,-1-12-737</inkml:trace>
</inkml:ink>
</file>

<file path=ppt/ink/ink1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7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13389,'0'0'3886,"0"9"-1809,0 11-1403,1-1 0,1 1 1,1 0-1,0 0 0,2-1 1,0 0-1,9 21 0,-11-33-621,0 0 0,0 0-1,1 0 1,0-1-1,0 1 1,0-1-1,1 0 1,0-1-1,1 1 1,-1-1 0,1 0-1,0 0 1,0-1-1,0 0 1,1 0-1,-1 0 1,1-1-1,0 0 1,0 0 0,1-1-1,-1 1 1,15 1-1,-18-3 10,0-1 0,0 0 0,-1 0 0,1 0 0,0 0 1,0 0-1,0-1 0,0 1 0,-1-1 0,1 0 0,0-1 0,-1 1 0,1 0 0,-1-1 0,1 0 0,-1 0 0,0 0 0,6-4 0,-5 1 88,-1 1 0,1-1 0,-1 1 0,0-1 0,0 0 0,0 0 0,0-1 0,-1 1 0,0-1 0,0 1 0,1-8-1,1-13 327,0 0 0,-2-1-1,-2 0 1,-2-34 0,2 54-484,-1-10 89,-1 1 1,-1-1-1,-1 1 0,-5-18 0,9 34-114,0 0-1,0 0 1,0 0 0,0 0-1,0 0 1,-1 0 0,1 1-1,0-1 1,0 0 0,0 0-1,0 0 1,0 0 0,0 0-1,0 0 1,0 0 0,0 0-1,0 0 1,-1 0 0,1 1-1,0-1 1,0 0 0,0 0-1,0 0 1,0 0 0,0 0-1,-1 0 1,1 0 0,0 0 0,0 0-1,0 0 1,0 0 0,0 0-1,0 0 1,-1 0 0,1 0-1,0 0 1,0 0 0,0 0-1,0 0 1,0 0 0,0 0-1,0-1 1,-1 1 0,1 0-1,0 0 1,0 0 0,0 0-1,0 0 1,0 0 0,0 0-1,0 0 1,0 0 0,0 0-1,-1-1 1,2 2-140,-1-1 1,0 1-1,0-1 1,0 1-1,0-1 1,0 0-1,0 1 1,1-1-1,-1 1 0,0-1 1,0 0-1,1 1 1,-1-1-1,0 0 1,1 1-1,-1-1 0,0 0 1,1 1-1,-1-1 1,0 0-1,1 0 1,-1 1-1,1-1 1,-1 0-1,1 0 0,-1 0 1,0 0-1,1 1 1,-1-1-1,1 0 1,-1 0-1,1 0 1,-1 0-1,1 0 0,-1 0 1,1 0-1,-1 0 1,1-1-1,16 1-7728</inkml:trace>
</inkml:ink>
</file>

<file path=ppt/ink/ink1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4.6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1 14350,'0'0'5642,"-7"10"-5263,-17 28-26,2 1 0,1 0 0,-17 51-1,28-64-274,2 1 0,1 1-1,1-1 1,1 1-1,1 0 1,1 47-1,3-69-74,0 0-1,1 0 0,-1 0 1,1 0-1,1 0 1,-1 0-1,1-1 0,0 1 1,0 0-1,1-1 1,-1 0-1,1 1 1,1-1-1,-1 0 0,1-1 1,-1 1-1,1-1 1,1 1-1,-1-1 0,1-1 1,-1 1-1,1 0 1,0-1-1,6 3 1,-2-2-368,-1-1 1,0 0 0,1 0 0,0-1 0,0 0 0,13 1 0,-8-2-1144,-1-1 1,1 0-1,-1-1 1,15-3 0,26-11-10601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0.2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8512 1306 15951,'0'0'1249,"-8"1"-806,3 0-386,-16 1 444,0 0 1,1-1-1,-1-1 0,0-1 1,0 0-1,-40-10 0,-365-98 491,229 66-371,-1919-366-93,631 182 10,510 82 435,-1228-113 3559,1373 228-1158,820 30-3379,5 0-90,-1 1 1,0-2 0,1 1-1,-1-1 1,1 0 0,-8-1 0,12 1-28,-1 0 1,1 0 0,0 1 0,-1-1 0,1 0-1,0 0 1,-1 0 0,1 0 0,0 0 0,0-1-1,0 1 1,0 0 0,0-1 0,0 1-1,0 0 1,1-1 0,-1 1 0,0-1 0,1 1-1,-1-1 1,1 1 0,-1-1 0,1 0 0,0 1-1,0-4 1,-1-34-7177</inkml:trace>
</inkml:ink>
</file>

<file path=ppt/ink/ink1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1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 13453,'0'0'1089,"0"11"-198,-2 108 2391,3 97 333,-1-214-3591,0 0-1,0 0 1,0 0-1,0 0 1,1 0-1,-1 0 1,1 0-1,-1 0 1,1 0-1,0 0 1,0 0-1,0 0 1,0 0-1,0-1 1,0 1-1,0 0 1,1-1-1,-1 1 1,2 1-1,-1-2 57,-1-1 0,1 1 0,0 0 0,-1-1 0,1 0 0,-1 1 0,1-1 0,0 0 0,0 0 0,-1 0 0,1 0 0,0 0 0,-1 0 0,1 0 0,0 0 0,-1-1 0,1 1 0,2-2 0,5-2 349,1 0-1,-1-2 1,0 1 0,0-1 0,-1 0 0,10-8 0,40-38-45,-2-3 1,-3-2-1,68-93 0,-117 144-955,5-6 1476,-8 9-3923</inkml:trace>
</inkml:ink>
</file>

<file path=ppt/ink/ink1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19 11659,'0'0'8435,"-9"5"-7747,-2 1-471,0 0-1,1 1 1,0 0-1,0 1 1,-15 16-1,19-18-45,1 0 0,1 0-1,-1 0 1,1 0 0,0 1-1,0-1 1,1 1 0,0 0 0,0 0-1,1 0 1,0 1 0,-2 11-1,3-16-124,1-1 0,0 0-1,-1 1 1,1-1 0,0 0-1,0 1 1,1-1 0,-1 0-1,0 1 1,1-1-1,-1 0 1,1 0 0,0 1-1,0-1 1,0 0 0,0 0-1,0 0 1,0 0 0,0 0-1,1 0 1,-1 0 0,1-1-1,1 3 1,0-3 10,0 1 0,1-1 0,-1 0 0,0 0 1,0 0-1,0-1 0,1 1 0,-1-1 0,0 0 0,1 1 0,-1-2 1,0 1-1,0 0 0,1-1 0,-1 1 0,5-2 0,0-1 104,1 0 1,-1-1-1,0 0 0,0 0 0,0-1 0,-1 0 0,0 0 0,0-1 1,0 0-1,-1 0 0,1 0 0,-1-1 0,-1 0 0,0 0 1,0-1-1,0 1 0,-1-1 0,0 0 0,0 0 0,-1-1 0,0 1 1,0-1-1,-1 0 0,0 1 0,1-19 0,-4 24-153,1 1 0,-1 0 0,0-1 0,1 1 0,-1-1 0,0 1 0,0 0 0,0-1-1,-1 1 1,1 0 0,-1 0 0,1 0 0,-1 0 0,1 0 0,-1 0 0,0 1 0,0-1 0,0 0 0,0 1 0,0 0-1,-1-1 1,1 1 0,0 0 0,-1 0 0,1 0 0,0 1 0,-1-1 0,1 0 0,-1 1 0,1 0 0,-1-1 0,-3 1-1,3 0-175,0 0-1,0 0 1,-1 0 0,1 1-1,0-1 1,0 1-1,0-1 1,0 1-1,0 0 1,0 0-1,0 1 1,-2 0-1,3-1-158,1 0 1,-1 1-1,1-1 0,-1 0 0,1 0 0,0 1 0,0-1 1,0 0-1,-1 1 0,1-1 0,1 1 0,-1 0 0,0-1 1,0 1-1,1 0 0,-1-1 0,1 1 0,-1 0 0,1 0 1,0-1-1,-1 4 0,2 4-5155,4-4-2001</inkml:trace>
</inkml:ink>
</file>

<file path=ppt/ink/ink1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 14189,'0'0'2915,"-2"57"-1602,-8-21-95,-3 8-161,-1 1 0,2 0-64,2-1-705,2-3-160,4-9-96,4-6 32,0-8-288,4-7-993,7-8-705,2-3-1153,-2-3-1730</inkml:trace>
</inkml:ink>
</file>

<file path=ppt/ink/ink1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6.3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 14542,'0'0'9032,"-17"85"-8615,10-39-257,-1 4-96,3 0-32,2 2 32,2-6 32,1-5-64,0-6-320,8-10-1474,3-10-1441,3-14-3299</inkml:trace>
</inkml:ink>
</file>

<file path=ppt/ink/ink1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6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4516,'0'0'15108,"3"9"-13950,0 9-692,0 0-1,-1 0 1,-1 0-1,-1 1 1,0-1 0,-1 0-1,-8 36 1,5-31-185,1 1 1,1 0-1,1 0 1,1-1-1,4 26 0,-4-47-270,0-1 0,0 1 0,1-1 0,-1 1-1,1-1 1,-1 1 0,1-1 0,-1 1-1,1-1 1,0 1 0,0-1 0,0 0 0,0 1-1,0-1 1,0 0 0,0 0 0,0 0-1,0 0 1,0 0 0,1 0 0,-1 0-1,0 0 1,1 0 0,2 0 0,-1 0 37,0-1 0,0 1 1,0-1-1,0 0 0,0 0 1,0 0-1,0-1 0,0 1 1,0-1-1,0 1 0,-1-1 1,4-1-1,6-3 104,-1 0 0,-1 0 0,1-1 0,-1-1 0,13-9 0,-8 3-41,-1-1-1,0 0 1,-1 0-1,-1-2 0,15-22 1,-20 27-370,-1-1 0,0-1 0,6-17 0,-10 21-675,1-1 0,-1 0-1,0 1 1,-1-1 0,0-12-1,-2 11-3352,-6 5-2498</inkml:trace>
</inkml:ink>
</file>

<file path=ppt/ink/ink1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7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10154,'0'0'7943,"-2"53"-6181,4-41-161,8 1-352,13-1-480,3-2-448,7-6-354,1-4-2817,4 0-6855</inkml:trace>
</inkml:ink>
</file>

<file path=ppt/ink/ink1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7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57 10186,'0'0'7313,"-2"-9"-5151,1 6-2104,1 1 1,-1 0-1,1 0 0,-1-1 0,0 1 1,0 0-1,0 0 0,0 0 0,0 0 0,0 0 1,-1 0-1,1 0 0,-1 0 0,1 1 0,-1-1 1,0 1-1,0-1 0,0 1 0,1-1 0,-1 1 1,0 0-1,-1 0 0,1 0 0,0 0 0,0 0 1,0 1-1,-1-1 0,1 1 0,0-1 1,-1 1-1,1 0 0,0 0 0,-1 0 0,1 0 1,0 0-1,-1 0 0,1 1 0,0-1 0,0 1 1,-1 0-1,1 0 0,0-1 0,0 1 0,0 1 1,0-1-1,0 0 0,0 0 0,0 1 1,0-1-1,1 1 0,-4 3 0,-3 3 64,0-1 0,1 1-1,-1 1 1,2-1 0,-1 1 0,1 0 0,1 1-1,-1 0 1,2 0 0,-1 0 0,1 0 0,1 0-1,0 1 1,1 0 0,-3 18 0,5-28-112,0 1 0,0-1 1,0 0-1,1 0 1,-1 0-1,0 0 0,0 0 1,1 0-1,-1 0 1,0 0-1,1 0 0,-1 0 1,1 0-1,0 0 1,-1 0-1,1 0 0,0-1 1,-1 1-1,1 0 1,0 0-1,0-1 0,0 1 1,-1 0-1,1-1 0,0 1 1,0-1-1,0 1 1,0-1-1,0 0 0,0 1 1,0-1-1,1 0 1,-1 0-1,0 1 0,0-1 1,0 0-1,0 0 1,0 0-1,0 0 0,0-1 1,0 1-1,0 0 1,2-1-1,5 0 87,0-1 1,0 0 0,0 0-1,13-6 1,18-12 37,0-2 1,-1-2-1,-1-2 1,53-46 0,-90 71-145,0 1 0,0-1 0,1 1 1,-1-1-1,0 1 0,1 0 0,-1-1 1,1 1-1,-1 0 0,1-1 0,-1 1 1,0 0-1,1 0 0,-1-1 0,1 1 1,-1 0-1,1 0 0,-1 0 1,1 0-1,-1 0 0,1 0 0,0-1 1,-1 1-1,1 0 0,-1 1 0,1-1 1,-1 0-1,1 0 0,-1 0 0,1 0 1,-1 0-1,1 0 0,-1 1 0,1-1 1,-1 0-1,1 0 0,-1 1 1,0-1-1,1 0 0,-1 1 0,1-1 1,-1 0-1,0 1 0,1-1 0,-1 1 1,0-1-1,1 0 0,-1 1 0,0-1 1,0 1-1,1-1 0,-1 1 0,0-1 1,0 1-1,0-1 0,0 1 1,0-1-1,0 1 0,0 0 0,0-1 1,0 1-1,0-1 0,0 2 0,0 52 200,0-22 226,0-31-394,0-1 1,1 1 0,-1 0 0,0-1-1,1 1 1,-1 0 0,1-1 0,-1 1-1,0-1 1,1 1 0,0-1 0,-1 1-1,1-1 1,-1 1 0,1-1 0,-1 0-1,1 1 1,0-1 0,-1 0 0,1 1-1,0-1 1,-1 0 0,1 0 0,0 0-1,0 0 1,-1 0 0,1 0 0,0 1-1,-1-2 1,3 1 0,22-2 766,-4-4-670,0-1-1,0-2 1,0 1-1,-1-2 1,19-13-1,38-17-590,-68 36 237,0 0-1,0 1 1,0 0 0,1 0 0,-1 1 0,1 0-1,15-1 1,-24 4 222,0-1 0,0 1 0,0-1 0,0 1 0,0 0 0,-1-1-1,1 1 1,0 0 0,0-1 0,0 1 0,-1 0 0,1 0 0,0 0 0,-1 0 0,1 0 0,-1 0-1,1 0 1,-1 0 0,1 0 0,-1 0 0,0 0 0,1 0 0,-1 0 0,0 0 0,0 0 0,0 0 0,0 0-1,0 1 1,0-1 0,0 1 0,-1 46 552,1-35-64,-1 2-200,5 17 764,-4-31-1016,1 0 1,0 0-1,0 0 0,0 0 1,0 0-1,0 0 0,0-1 1,0 1-1,0 0 0,0-1 1,0 1-1,0-1 0,0 1 0,1-1 1,-1 1-1,0-1 0,0 0 1,1 1-1,-1-1 0,0 0 1,1 0-1,-1 0 0,0 0 1,0 0-1,2-1 0,8-1 38,1 0 0,-1 0-1,0-2 1,0 1 0,0-1 0,-1-1-1,0 0 1,1 0 0,-2-1 0,1-1-1,12-9 1,-12 8-238,1 0-1,0 1 0,1 0 1,0 1-1,0 0 0,0 1 1,1 0-1,13-3 0,-25 9 164,0-1 0,-1 0 0,1 0 0,0 1 0,0-1 0,0 0 0,0 1 0,-1-1 0,1 1 0,0-1-1,0 1 1,-1-1 0,1 1 0,0 0 0,-1-1 0,1 1 0,-1 0 0,1-1 0,-1 1 0,1 0 0,-1 0-1,1 0 1,-1-1 0,0 1 0,1 0 0,-1 0 0,0 0 0,0 0 0,0 0 0,0 0 0,1-1 0,-1 1-1,-1 0 1,1 0 0,0 2 0,0 46 492,-1-35-225,1-14-246,0 1 0,0 0-1,0-1 1,0 1 0,0-1 0,0 1-1,1 0 1,-1-1 0,0 1 0,0-1 0,0 1-1,1-1 1,-1 1 0,0-1 0,1 1-1,-1-1 1,1 1 0,-1-1 0,0 1 0,1-1-1,-1 0 1,1 1 0,-1-1 0,1 0-1,-1 1 1,1-1 0,-1 0 0,1 1 0,0-1-1,-1 0 1,2 0 0,24 0 48,24-18-2502,-18-5-2209,0-4-2888</inkml:trace>
</inkml:ink>
</file>

<file path=ppt/ink/ink1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8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20980,'0'0'6539,"8"0"-6576,6-1-567,-1-1 1,1-1-1,-1 0 0,17-7 1,-15 5-28,1 1 1,0 0-1,0 0 0,25-1 1,-40 5 664,0 0 0,-1 0 0,1 0 0,0 0 0,-1 0 0,1 0 0,0 1 0,-1-1 0,1 0 0,0 0 0,-1 1 0,1-1 0,-1 0 0,1 1 0,-1-1 0,1 0 0,-1 1 0,1-1 0,-1 1 0,1-1 0,-1 1 0,1-1 0,-1 1 0,0-1 0,1 1 0,-1-1 0,0 1 0,1 0 0,-1-1 0,0 1 0,0-1 0,0 1 0,1 0 0,-1 0 0,-1 30 1792,0-2 470,4-29-2242,0 1 1,0-1 0,0 0 0,0 0 0,0-1 0,0 1 0,0-1 0,0 1 0,0-1 0,-1 0 0,1 0-1,0 0 1,2-2 0,38-17-100,-33 14-352,0 0 0,0 1-1,1 1 1,0 0 0,-1 0 0,2 1 0,-1 0 0,19-1 0,-29 4 394,0 0 0,0 1 0,0-1-1,0 1 1,-1 0 0,1-1 0,0 1 0,0-1 0,-1 1 0,1 0 0,0 0 0,-1 0-1,1-1 1,0 1 0,-1 0 0,1 0 0,-1 0 0,0 0 0,1 0 0,-1 0 0,0 0 0,1 0-1,-1 0 1,0 0 0,0 0 0,0 0 0,0 0 0,0 0 0,0 0 0,0 1 0,-1 43 317,1-34-287,0-10-64,0 0 0,0-1 1,0 1-1,0 0 0,0-1 0,0 1 0,0 0 0,0 0 0,0-1 0,1 1 0,-1 0 0,0-1 0,0 1 0,1-1 0,-1 1 0,0 0 0,1-1 0,-1 1 0,1-1 0,-1 1 0,1-1 0,-1 1 0,1-1 0,-1 1 1,1-1-1,0 0 0,-1 1 0,1-1 0,-1 0 0,1 1 0,0-1 0,-1 0 0,1 0 0,0 0 0,0 1 0,1-1-498,1 0 0,-1 0 0,0-1 0,0 1 0,0 0 0,0-1 0,0 1 0,0-1 0,0 0 0,-1 0 0,1 0 0,3-1 0,18-16-8535</inkml:trace>
</inkml:ink>
</file>

<file path=ppt/ink/ink1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8.7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24 17360,'0'0'9204,"4"2"-8900,-1-1-291,-3 0-10,1-1 0,-1 1-1,1-1 1,-1 0 0,1 1 0,-1-1-1,1 0 1,-1 1 0,1-1 0,-1 0-1,1 1 1,-1-1 0,1 0 0,0 0 0,-1 0-1,1 1 1,-1-1 0,1 0 0,0 0-1,-1 0 1,1 0 0,0 0 0,-1 0-1,1 0 1,0-1 0,-1 1 0,1 0-1,-1 0 1,1 0 0,-1-1 0,1 1-1,0 0 1,-1 0 0,1-1 0,-1 1 0,1-1-1,-1 1 1,1 0 0,-1-1 0,0 1-1,1-1 1,-1 1 0,1-1 0,-1 1-1,0-1 1,1 0 0,-1 1 0,0-1-1,0 1 1,0-1 0,1 0 0,-1 1 0,0-1-1,0 1 1,0-1 0,0 0 0,0 1-1,0-1 1,0 0 0,-1 0 0,1 0-21,0 1 1,0-1 0,0 0 0,0 1 0,0-1 0,0 1 0,0-1-1,0 0 1,-1 1 0,1-1 0,0 1 0,-1-1 0,1 1 0,0-1-1,-1 1 1,1-1 0,0 1 0,-1-1 0,1 1 0,-1 0 0,1-1-1,-1 1 1,1 0 0,-1-1 0,1 1 0,-1 0 0,0 0 0,1-1-1,-1 1 1,1 0 0,-2 0 0,-25 0-240,20 1 232,1 1 0,-1-1 0,1 1 0,-1 1 0,-10 4 0,-23 31-28,38-37 73,1 1 0,-1-1-1,1 1 1,0-1 0,-1 1 0,1 0 0,0 0-1,0 0 1,0-1 0,0 1 0,1 0-1,-1 0 1,0 0 0,1 0 0,-1 0 0,1 0-1,0 1 1,0-1 0,0 0 0,0 0-1,0 0 1,0 0 0,1 3 0,0-4-14,0 0 1,0 0 0,1 0-1,-1 0 1,0 0-1,1-1 1,-1 1 0,1 0-1,-1-1 1,1 1-1,-1-1 1,1 0 0,-1 1-1,1-1 1,-1 0 0,1 0-1,-1 0 1,3 0-1,37-1 31,-28 1-135,116-4-1445,-127 5 1585,0-1 1,0 1-1,0 0 1,0 0-1,0 0 1,0 0-1,0 0 0,0 1 1,0-1-1,-1 0 1,1 1-1,0 0 1,-1-1-1,0 1 0,1 0 1,-1 0-1,0-1 1,0 1-1,0 0 1,2 4-1,7 10 450,-9-16-445,-1 1-1,1-1 1,0 0 0,-1 0 0,1 1 0,0-1 0,-1 0 0,1 0 0,0 0 0,-1 0 0,1 0-1,0 0 1,0 0 0,-1 0 0,1 0 0,0 0 0,-1-1 0,1 1 0,0 0 0,-1 0 0,1-1-1,-1 1 1,1 0 0,0-1 0,-1 1 0,1 0 0,-1-1 0,1 1 0,-1-1 0,1 1 0,-1-1-1,0 1 1,1-1 0,-1 0 0,1 0 0,20-24-163,-18 21 183,3-3-6,-4 5 17,0 0 0,0 0 0,0-1 1,0 1-1,0-1 0,0 1 0,-1-1 1,1 0-1,-1 1 0,0-1 0,0 0 1,1-5-1,-2 8 18,17-6-2699,-7-12-4008,-4-2-1236</inkml:trace>
</inkml:ink>
</file>

<file path=ppt/ink/ink1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9.9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8 14414,'0'0'2007,"-7"30"-486,-9 2-389,12-24-697,-1-1 1,1 1 0,1 0 0,0 1 0,0-1-1,0 1 1,-2 16 0,17-27 429,2-8-671,0 0 0,0-1 0,-1-1 0,16-18 0,17-15 106,-41 40-331,0 1 0,1 0 0,0 0 0,-1 0 0,11-5 0,-15 9 25,0 0 1,0 0-1,-1-1 1,1 1 0,0 0-1,-1 0 1,1 0 0,0 0-1,0 0 1,-1 0 0,1 0-1,0 0 1,0 0 0,-1 0-1,1 0 1,0 1 0,-1-1-1,1 0 1,0 0-1,0 1 1,-1-1 0,1 0-1,0 1 1,0 1 2,0-1-1,0 0 1,0 0-1,-1 1 1,1-1-1,-1 1 1,1-1 0,-1 1-1,1-1 1,-1 0-1,0 1 1,0 0-1,1-1 1,-1 1 0,0-1-1,-1 2 1,-3 105-163,4-108 101,0 0 0,0 1 0,0-1 0,0 0 0,0 0 0,0 1 0,0-1-1,0 0 1,0 0 0,0 1 0,0-1 0,0 0 0,0 0 0,0 1 0,1-1 0,-1 0 0,0 0-1,0 0 1,0 1 0,0-1 0,1 0 0,-1 0 0,0 0 0,0 0 0,0 1 0,1-1 0,-1 0-1,0 0 1,0 0 0,0 0 0,1 0 0,-1 0 0,0 0 0,0 0 0,1 0 0,-1 0 0,0 1-1,0-1 1,1 0 0,-1-1 0,0 1 0,0 0 0,1 0 0,-1 0 0,0 0 0,0 0 0,1 0 0,-1 0-1,0 0 1,0 0 0,1-1 0,13-7-2796,7-13-1692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1.4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97 16720,'0'0'8434,"6"-9"-6981,20-23-711,-26 32-724,0-1 1,0 1-1,0 0 1,1-1 0,-1 1-1,0 0 1,0 0 0,0-1-1,1 1 1,-1 0 0,0 0-1,0-1 1,1 1 0,-1 0-1,0 0 1,1-1 0,-1 1-1,0 0 1,1 0 0,-1 0-1,0 0 1,1 0 0,-1 0-1,0 0 1,1-1-1,-1 1 1,0 0 0,1 0-1,-1 0 1,0 0 0,1 1-1,-1-1 1,0 0 0,1 0-1,-1 0 1,0 0 0,1 0-1,-1 0 1,0 0 0,1 1-1,-1-1 1,0 0 0,1 0-1,-1 0 1,0 1 0,0-1-1,1 0 1,-1 0-1,0 1 1,0-1 0,0 0-1,1 1 1,-1-1 0,0 0-1,0 1 1,0-1 0,0 0-1,0 1 1,1-1 0,-1 0-1,0 1 1,0-1 0,0 0-1,0 1 1,3 24 347,-3-24-311,-1 31 209,-2 1 1,0-1-1,-3 0 1,0 0-1,-2-1 1,-23 59-1,3-7 181,23-60-383,4-14-93,3-10-203,13-31-886,-1 0 0,-1-1 0,-2-1 0,11-52 0,-9 13-799,5-84-1,-19 444 5919,1-280-3804,2 1 1,-1 0-1,1 0 1,0-1-1,0 1 1,1-1-1,0 0 1,1 0-1,-1 0 1,6 8-1,-7-13-118,-1 0 0,1 0 0,-1-1 0,1 1 0,0 0 0,0-1 0,0 1 0,0-1-1,0 1 1,0-1 0,0 0 0,0 0 0,0 0 0,1 0 0,-1 0 0,1 0 0,-1-1 0,0 1 0,1-1 0,-1 0 0,1 0 0,-1 0 0,1 0-1,-1 0 1,0 0 0,1-1 0,-1 1 0,1-1 0,-1 1 0,0-1 0,1 0 0,-1 0 0,0 0 0,0 0 0,0-1 0,2-1 0,6-4 39,-2 0 1,1 0 0,-1-1 0,-1-1-1,1 1 1,-1-1 0,-1-1-1,0 1 1,0-1 0,8-19 0,-2 0 166,-1-1 1,13-52 0,-20 58-284,0-1 0,-2 0 0,0 0 0,-3-26 0,1 50-1,0 0 0,0 1 0,0-1 0,0 0 0,0 0 0,0 1 0,0-1 0,-1 0 0,1 1 0,0-1 0,0 0 0,-1 1 0,1-1 0,0 1 1,-1-1-1,1 0 0,0 1 0,-1-1 0,1 1 0,-1-1 0,1 1 0,-1-1 0,1 1 0,-1 0 0,0-1 0,1 1 0,-1 0 0,1-1 0,-1 1 0,0 0 0,1-1 0,-1 1 0,0 0 0,1 0 0,-1 0 0,0 0 0,1 0 0,-1 0 0,0 0 0,0 0 0,1 0 0,-1 0 1,0 0-1,1 0 0,-2 1 0,0-1-14</inkml:trace>
</inkml:ink>
</file>

<file path=ppt/ink/ink1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0.4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1 118 10346,'0'0'12801,"9"-2"-12496,-1 0-323,-1 0 1,-1-1 0,1 1 0,0-1 0,9-6 0,-15 9 16,1-1 0,0-1 0,-1 1 1,1 0-1,0 0 0,-1 0 0,0-1 0,1 1 1,-1-1-1,0 1 0,0-1 0,1 0 1,-1 1-1,-1-1 0,1 0 0,0 0 1,0 0-1,-1 0 0,1 0 0,-1 1 1,1-1-1,-1 0 0,0 0 0,0 0 0,0 0 1,0 0-1,0 0 0,0 0 0,-1 0 1,1 0-1,-1 0 0,0-3 0,0 5 17,1-1 0,0 1 0,0-1 0,-1 1 0,1 0 0,0-1 0,-1 1 0,1 0 0,-1-1 0,1 1 0,0 0 0,-1-1 0,1 1 0,-1 0 0,1 0 0,-1-1 0,1 1 0,-1 0 0,1 0 0,-1 0 0,1 0-1,-1 0 1,1 0 0,-1 0 0,1 0 0,-1 0 0,1 0 0,-1 0 0,1 0 0,-1 0 0,1 0 0,-1 0 0,1 0 0,-1 1 0,1-1 0,-1 0 0,1 0 0,-1 1 0,1-1 0,-1 0 0,1 1 0,-1-1 0,-18 17 226,15-10-195,0 0 1,0 0-1,1 1 0,0-1 0,0 1 0,1 0 0,0 0 1,0 0-1,1 0 0,0 0 0,0 14 0,1-20-39,1-1 0,-1 1 0,1-1 0,0 0 0,-1 0 0,1 1 0,0-1 0,0 0 0,0 0 0,0 0 1,-1 0-1,2 0 0,-1 0 0,0 0 0,0 0 0,0 0 0,0 0 0,1-1 0,-1 1 0,0 0 0,1-1 0,-1 1 0,0-1 0,1 1 0,-1-1 0,0 0 0,1 0 0,-1 0 0,1 0 0,1 0 0,56 0 151,-43-1-166,18-1-474,0-2 1,36-8-1,-72 5 5200,-13-9-3623,14 15-724,-4-3-249,0-1 0,0 0 0,0 1-1,1-1 1,0-1 0,0 1 0,0-1 0,1 1-1,-1-1 1,2 0 0,-1-1 0,0 1 0,-2-12-1,5 17-150,0 1 0,1-1-1,-1 0 1,0 1-1,0-1 1,0 1 0,1-1-1,-1 0 1,0 1-1,1-1 1,-1 1 0,0-1-1,1 0 1,-1 1-1,1-1 1,-1 1 0,1 0-1,-1-1 1,1 1 0,-1-1-1,1 1 1,-1 0-1,1-1 1,0 1 0,-1 0-1,1 0 1,-1-1-1,1 1 1,1 0 0,24-4-1372,-18 3 801,87-14-8802,-32-1-390</inkml:trace>
</inkml:ink>
</file>

<file path=ppt/ink/ink1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1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0 104 11275,'0'0'10943,"2"13"-10056,4 189 1365,-4-198-719,3-12-602,5-15-165,-1-24-782,-1 0 0,-2 0 0,-1-73 0,-7 252-230,2-131 248,0 0 0,0 0 0,0 0 0,0 0 0,0 0 0,0 0 0,1 1 0,-1-1 0,0 0 0,1 0 0,-1 0 0,1 0 0,-1 0 0,1 0 0,-1 0 0,1-1 0,0 1 0,-1 0 0,1 0 0,0 0 0,0 0 0,0-1 0,0 1 0,0 0 0,0-1 0,0 1 0,0-1 0,0 1 0,0-1 0,0 0 0,0 1 0,0-1 0,0 0 0,0 0 0,0 0 0,0 1 0,0-1 0,0 0 0,1-1 0,-1 1 0,0 0 0,1 0 0,2-1 41,0 0 0,0-1 0,0 1 1,0 0-1,-1-1 0,1 0 0,-1 0 0,1 0 0,-1 0 0,0-1 1,3-2-1,8-10 39,-1-1 0,-1-1 0,0 1 0,-1-2 0,-1 0 0,-1 0 0,11-30 0,-23 162-968,-1-88 842,1-7-68,0 0 0,1 0 0,1 0 1,1 0-1,5 38 0,-5-56-113,1 0 0,0 0 0,0 0 0,0 0 0,0 0 0,1 0 0,-1 0 0,0 0 0,0-1 0,0 1 0,1 0 0,-1-1-1,0 1 1,1-1 0,-1 1 0,1-1 0,-1 0 0,0 1 0,1-1 0,-1 0 0,1 0 0,-1 0 0,1 0 0,-1 0 0,1-1 0,-1 1 0,0 0 0,1-1 0,-1 1 0,1-1 0,-1 1 0,2-2 0,19-11-5167</inkml:trace>
</inkml:ink>
</file>

<file path=ppt/ink/ink1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1.5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12 11691,'0'0'5445,"-4"11"-3731,3-10-1565,-18 38 951,17-36-881,1-1-1,0 1 1,0 0-1,0-1 1,1 1-1,-1 0 1,0 0-1,1-1 1,0 1-1,0 0 1,0 0 0,0 0-1,0-1 1,0 1-1,2 4 1,1-5-175,0 0 0,1-1 0,-1 1 0,1-1 0,-1 0 0,1 0 0,0-1 0,0 1 0,-1-1 0,1 1 0,0-1 0,0 0 0,-1-1 0,1 1 0,4-2 0,3 2 63,-8 0-82,1-1-1,0 1 1,-1-1-1,1 0 1,-1 0-1,1 0 1,-1-1 0,1 1-1,5-4 1,-6 3 23,1 0 1,-1 0-1,1 1 1,-1-1 0,1 1-1,0 0 1,0 0-1,0 0 1,7 0-1,-13 2 918,-10 5 245,12-6-1210,0 0 1,-1 0-1,1 0 1,0-1-1,0 1 1,-1 0-1,1 0 1,0 0-1,0 0 1,-1 0-1,1 0 0,0 0 1,0-1-1,0 1 1,-1 0-1,1 0 1,0 0-1,0 0 1,0-1-1,-1 1 1,1 0-1,0 0 0,0-1 1,0 1-1,0 0 1,0 0-1,0 0 1,0-1-1,0 1 1,-1 0-1,1 0 1,0-1-1,0 1 1,0 0-1,0-1 0,0 1 1,0 0-1,0 0 1,0-1-1,1 1 1,-1 0-1,0 0 1,0-1-1,0 1 1,0 0-1,0 0 0,0-1 1,0 1-1,1 0 1,-1 0-1,0 0 1,0-1-1,0 1 1,0 0-1,1 0 1,2-4-422,0 0 1,-1 1 0,2-1 0,-1 1 0,0 0 0,1 0 0,-1 0 0,1 0 0,0 1 0,0-1 0,8-2-1,5-6-2088,9-7-2825,0-2-3043</inkml:trace>
</inkml:ink>
</file>

<file path=ppt/ink/ink1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0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0 2402,'0'0'14692,"-1"10"-13208,-7 64 256,3-38-1373,1 0 1,1 0-1,3 1 0,6 67 0,-5-104-431,-1 0-1,0 0 0,0 0 1,0 0-1,0 0 0,0 0 1,0 0-1,0 0 0,0 0 1,0 0-1,0 0 0,0 0 1,0 0-1,1 0 0,-1 0 1,0 0-1,0 0 0,0 0 1,0 0-1,0 0 0,0 0 1,0 0-1,0 0 0,0 0 1,0 0-1,0 0 0,0 0 1,0 0-1,0 0 0,0 0 1,0 0-1,0 0 0,1 0 1,-1 0-1,0 0 0,0 1 1,0-1-1,0 0 0,0 0 0,2-15-1825,3-42 24,0-2 2422,-1 50 1229,1 18-1352,2 19-382,-5-5 78,-2-16-101,0-1 0,0 0-1,1 1 1,0-1 0,1 1 0,-1-1 0,1 0 0,3 8-1,-5-14-31,1 0 0,-1 1-1,0-1 1,0 0-1,0 0 1,1 1 0,-1-1-1,0 0 1,1 0-1,-1 0 1,0 0 0,0 1-1,1-1 1,-1 0-1,0 0 1,1 0 0,-1 0-1,0 0 1,1 0-1,-1 0 1,0 0 0,1 0-1,-1 0 1,0 0-1,0 0 1,1 0 0,-1 0-1,0 0 1,1 0-1,-1 0 1,0 0 0,1 0-1,-1-1 1,0 1-1,1 0 1,-1 0 0,0 0-1,0 0 1,1-1-1,-1 1 1,0 0 0,0 0-1,0-1 1,1 1-1,-1 0 1,0 0 0,0-1-1,0 1 1,0 0 0,1-1-1,-1 1 1,0 0-1,0 0 1,0-1 0,0 1-1,0 0 1,0-1-1,0 1 1,0 0 0,0-1-1,0 1 1,0 0-1,0-1 1,2-23-1498,-7 13-1092,0-3-1954</inkml:trace>
</inkml:ink>
</file>

<file path=ppt/ink/ink1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4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1 221 4356,'0'0'18599,"1"-9"-17019,3-5-972,1-1 0,0 1 0,1 1 0,1-1 0,0 1 0,1 0 0,14-18-1,-6 4-446,-13 21-403,1 0 0,-1 0 0,1 0 0,0 0 0,0 1 0,1-1 0,0 1 0,7-6 0,-8 25-9838,-4-13 8960,-1 12-4843</inkml:trace>
</inkml:ink>
</file>

<file path=ppt/ink/ink1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9321,'0'0'14606,"66"36"-14382,-49-32-64,-2 1-544,-6 3-1730,-1 2-449,-5-2-672,-1-3-2626</inkml:trace>
</inkml:ink>
</file>

<file path=ppt/ink/ink1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3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23 15471,'0'0'5349,"-4"72"-4356,-2-28-129,2 5-447,1 0-129,3-4 32,0-2-191,0-5-33,9-5-96,2-7 32,2-5-225,-4-5-1120,-3-7-448</inkml:trace>
  <inkml:trace contextRef="#ctx0" brushRef="#br0" timeOffset="1">1 288 11499,'0'0'13869,"71"-49"-13837,-31 42-865,6-4-3427,-1-4-3683,-1-6 864</inkml:trace>
  <inkml:trace contextRef="#ctx0" brushRef="#br0" timeOffset="2">386 1 11147,'0'0'6918,"0"67"-4516,0-36-544,0 6-192,5-1-641,0 3-321,-1 6-159,-4 1-161,0 7-128,-9 7-95,-18 3-65,-10 5-32,-9-2-32,-5-9-1986,-3-14-5445</inkml:trace>
</inkml:ink>
</file>

<file path=ppt/ink/ink1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9.1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0 676 6182,'0'0'14654,"12"-9"-12823,163-140 2060,90-108-2925,-175 167-805,67-74 111,-157 164-264,0-1 0,0 1-1,0 0 1,0-1 0,1 1-1,-1 0 1,0-1 0,0 1-1,0 0 1,1-1 0,-1 1-1,0 0 1,1 0 0,-1-1 0,0 1-1,0 0 1,1 0 0,-1 0-1,0-1 1,1 1 0,-1 0-1,1 0 1,-1 0 0,0 0 0,1 0-1,-1 0 1,0 0 0,1 0-1,-1 0 1,0 0 0,1 0-1,-1 0 1,1 0 0,-1 0 0,0 0-1,1 0 1,-1 0 0,0 0-1,1 0 1,-1 1 0,0-1-1,1 0 1,-1 0 0,0 0-1,1 1 1,-1-1 0,1 23 39,-13 31 249,0-19-27,-42 151 1009,48-156-1192,1 0 1,2 0 0,0 0 0,3 44-1,1-66-153,0 0 0,1-1 0,0 1-1,0-1 1,1 0 0,-1 1 0,2-1 0,-1 0-1,1-1 1,0 1 0,7 8 0,1-3-3707,-1-4-3486,-32-20 3272,-8-5-1601</inkml:trace>
</inkml:ink>
</file>

<file path=ppt/ink/ink1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9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51 184 10122,'0'0'7975,"-51"-39"-5541,51 33-416,6 0-640,21-1-738,18-2 1,12-3-33,16-2-383,12 0-161,5-5-449,-6-7-3779,-10-5-9128</inkml:trace>
</inkml:ink>
</file>

<file path=ppt/ink/ink1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28.3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29 7239,'0'0'15855,"-15"-6"-16015,17 3-1858,6-2-673,-3-1-1729,-1-3-6470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2.5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10 9737,'0'0'18220,"-3"8"-17505,-6 23-360,1 0 0,1 0 0,2 1 0,1 0 0,1 52 0,3-83-332,0 1-1,0-1 1,0 1-1,0-1 1,0 1-1,0-1 1,0 0-1,1 1 1,-1-1-1,0 1 1,1-1-1,-1 0 1,1 1-1,0-1 1,-1 0-1,1 0 1,0 1-1,0-1 1,0 0-1,-1 0 1,1 0-1,1 0 1,-1 0-1,0 0 1,0 0-1,0-1 1,0 1-1,1 0 1,-1 0-1,0-1 1,1 1-1,-1-1 1,0 0-1,1 1 1,2-1-1,-1 0 41,0 0 0,0 0 0,0-1 0,0 1 0,0-1 0,0 0 0,0 0-1,0 0 1,-1 0 0,1-1 0,0 1 0,-1-1 0,1 0 0,-1 0 0,1 1 0,2-5 0,9-9-46,0-1 1,-2 0 0,0-1 0,0-1-1,10-23 1,36-98-39,-54 127 21,-8 70 0,-6-14 0,6-29 0,0 1 0,2-1 0,-1 1 0,2 0 0,0 0 0,1 0 0,2 18 0,-2-33 1,1 0-1,0 0 1,-1 0-1,1 0 1,0 0 0,0 0-1,0 0 1,0 0-1,0 0 1,0 0-1,0 0 1,0-1 0,0 1-1,0 0 1,0-1-1,0 1 1,1-1 0,-1 1-1,0-1 1,0 0-1,1 1 1,-1-1-1,0 0 1,1 0 0,-1 0-1,0 0 1,0 0-1,1 0 1,-1 0 0,0 0-1,3-1 1,42-9-95,-5-8-2281,-2-5-5894,-16 5-615</inkml:trace>
</inkml:ink>
</file>

<file path=ppt/ink/ink1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1:04.3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 79 5765,'0'0'10800,"10"-1"-9935,24-1-363,0 1-1,0 2 1,56 8 0,-67-5-10,-1-1-1,1-1 1,36-1-1,-39-2 735,-317 1 4043,297 0-5306,16 3-128,0-1 74,0-1 0,0-1 1,23-2-1,14 1 176,88 1 1127,-148 1-830,0 1 0,0-1 0,0 1 0,0 1 0,-11 4 1,-14 4 73,5-5-196,-1-2-1,-36 1 1,-38 5-270,182-6-727,-47-3 486,0-3 1,37-5-1,-60 5 245,1-1 0,0 1 0,-1-2 0,0 1 1,0-1-1,0-1 0,0 0 0,-1 0 0,0-1 0,14-11 0,-82 23 1533,-249 54-1380,291-58-160,93-4-755,-51 3 615,0-2-1,30-4 1,-21 0 107,0-2 1,-1-2 0,37-14-1,-70 23 49,0 0 0,0 0 0,-1 0-1,1 0 1,0 0 0,0 0 0,0 0 0,0 0-1,0 0 1,0-1 0,0 1 0,0 0 0,0 0-1,0 0 1,-1 0 0,1 0 0,0 0-1,0 0 1,0 0 0,0 0 0,0 0 0,0-1-1,0 1 1,0 0 0,0 0 0,0 0 0,0 0-1,0 0 1,0 0 0,0 0 0,0 0 0,0-1-1,0 1 1,0 0 0,0 0 0,0 0 0,0 0-1,0 0 1,0 0 0,0 0 0,0-1 0,0 1-1,0 0 1,0 0 0,0 0 0,1 0 0,-1 0-1,0 0 1,0 0 0,0 0 0,0 0 0,0 0-1,0 0 1,0-1 0,0 1 0,-19-2 347,-27 0 222,-17 5-446,-91 17 0,58-6-154,142-23-208,1-2 1,-2-2 0,71-30 0,32-9-3757,-146 51 3725,17-3-1753,-19 4 1914,0 0-1,1 0 1,-1 0 0,0 0 0,0 0 0,1 0-1,-1 0 1,0 0 0,0 0 0,1 0 0,-1 0-1,0 0 1,0 0 0,1 0 0,-1 0 0,0 0-1,0 0 1,1 0 0,-1 0 0,0 0 0,0 1-1,0-1 1,1 0 0,-1 0 0,0 0 0,0 0-1,0 1 1,0-1 0,1 0 0,-1 0 0,0 0-1,0 0 1,0 1 0,0-1 0,0 0 0,0 0-1,0 1 1,1-1 0,-1 0 0,0 0 0,0 1-1,0-1 1,0 0 0,0 0 0,0 1 0,0-1-1,0 0 1,0 0 0,0 1 0,0-1 0,-1 0-1,1 0 1,0 0 0,0 1 0,0-1 0,0 0-1,0 0 1,0 1 0,0-1 0,-1 0-1,-9 17-4601</inkml:trace>
</inkml:ink>
</file>

<file path=ppt/ink/ink1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07.8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1 11531,'0'0'5605,"-19"48"-4227,18-46-161,1 0-2659,0 8 1218,0 2 320,0-1-672</inkml:trace>
</inkml:ink>
</file>

<file path=ppt/ink/ink1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0.3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14510,'0'0'8061,"2"11"-7213,9 37-76,2-1-1,24 61 1,-25-80-736,0 0 0,2-1 0,1-1 0,1 0 0,26 31 0,-38-52-86,0 0 0,1-1-1,-1 0 1,1 1 0,0-2 0,1 1 0,-1-1-1,0 1 1,1-2 0,0 1 0,0-1 0,12 4-1,23-2-3994,-50-3-9488</inkml:trace>
</inkml:ink>
</file>

<file path=ppt/ink/ink1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0.7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1 354 8680,'0'0'16304,"74"-75"-15119,-26 32-577,3-4-351,2 0-193,-1 5-32,-5 5-737,-8 3-2818,-11 5-3236</inkml:trace>
</inkml:ink>
</file>

<file path=ppt/ink/ink1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1.7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92 14478,'0'0'10890,"4"11"-10682,7 26-122,-6-15-48,1-1 0,2 0 1,0-1-1,10 20 1,-17-39-26,-1-1 0,0 1 0,1-1 0,-1 1 0,1-1 0,-1 1 0,1-1 0,-1 1 1,1-1-1,-1 0 0,1 1 0,-1-1 0,1 0 0,-1 1 0,1-1 0,0 0 0,-1 0 0,1 1 0,-1-1 0,1 0 1,0 0-1,-1 0 0,1 0 0,0 0 0,-1 0 0,1 0 0,0 0 0,-1 0 0,1 0 0,-1 0 0,1-1 0,0 1 0,-1 0 1,1 0-1,-1-1 0,1 1 0,0 0 0,-1-1 0,1 1 0,-1 0 0,1-1 0,-1 1 0,1-1 0,-1 1 0,0-1 1,1 1-1,-1-1 0,0 1 0,1-2 0,20-33 766,-17 29-707,19-43 169,-16 32-8,1 0 1,1 1-1,12-18 1,-21 34-223,1 1 0,-1-1 0,0 0 0,1 0 0,-1 0 0,0 1 0,1-1 0,-1 0 0,0 0 0,1 1 0,-1-1 0,0 0 0,0 0 0,1 1 0,-1-1 0,0 0 0,0 1 0,0-1 1,1 0-1,-1 1 0,0-1 0,0 1 0,0-1 0,0 0 0,0 1 0,0-1 0,0 1 0,0-1 0,0 0 0,0 1 0,0-1 0,0 0 0,0 1 0,0-1 0,0 1 0,0-1 0,-1 0 0,1 1 0,0 0 0,0 23 32,0-24-36,0 130 372,0-130-377,0 0 0,0 1 0,0-1 0,0 0 0,0 0 0,0 1 0,0-1 0,0 0 0,0 0 0,0 1 1,0-1-1,0 0 0,0 0 0,0 1 0,0-1 0,0 0 0,0 0 0,1 1 0,-1-1 0,0 0 0,0 0 0,0 1 0,0-1 0,0 0 0,1 0 0,-1 0 1,0 1-1,0-1 0,0 0 0,1 0 0,-1 0 0,0 0 0,0 0 0,0 1 0,1-1 0,-1 0 0,0 0 0,0 0 0,1 0 0,-1 0 0,0 0 0,0 0 1,1 0-1,-1 0 0,14-8 129,9-17 109,78-122-895,-61 82-9367,-28 45-2154</inkml:trace>
</inkml:ink>
</file>

<file path=ppt/ink/ink1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3.4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48 17905,'-16'-16'2947,"12"6"-1250,4 3-896,18 7-801,8-3-32,3-1-3683,5-3-9386</inkml:trace>
</inkml:ink>
</file>

<file path=ppt/ink/ink1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36.6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107 1 13164,'0'0'8456,"-8"7"-7836,7-6-610,-3 2 42,1 0 1,-1 1-1,1-1 1,0 1-1,0-1 1,0 1 0,1 0-1,-1 0 1,1 0-1,0 1 1,0-1 0,0 0-1,1 1 1,0-1-1,-1 1 1,2 0-1,-1-1 1,0 10 0,-16 553 1052,23-116 177,2-318-1195,-15 234 1,-20 354 219,23-383-256,-3-193 30,2-78 490,2-1 0,4 1 0,13 106 0,-9-142-485,1 0-648,-4-60-5091,-2 2-1730</inkml:trace>
</inkml:ink>
</file>

<file path=ppt/ink/ink1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37.2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0 732 19314,'0'0'3940,"16"-64"-2274,11 15-577,10-16-385,7-12-383,6-6-257,3-2-32,0 1-513,-5 10-416,-8 15-960,-14 15-1731,-12 14-1729,-14 13-6726</inkml:trace>
</inkml:ink>
</file>

<file path=ppt/ink/ink1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37.62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107 0 16464,'0'0'6085,"-1"10"-5343,-11 136 950,-12 90-1206,-5-120-21,18-82 232,2 0-1,2 1 1,-6 61 0,13-95-701,0 0 1,0 0 0,0 0-1,0 0 1,0 0 0,0 0-1,0 0 1,1 0 0,-1 0 0,1 0-1,-1 1 1,0-2 0,1 1-1,0 0 1,-1 0 0,1 0 0,0 0-1,-1 0 1,1 0 0,0-1-1,0 1 1,0 0 0,-1 0 0,1-1-1,0 1 1,0-1 0,0 1-1,0-1 1,0 1 0,0-1 0,0 0-1,1 1 1,-1-1 0,0 0-1,0 0 1,0 0 0,0 0 0,0 0-1,0 0 1,0 0 0,0 0-1,1 0 1,0-1 0,6 0 5,0-1 0,-1 0-1,1 0 1,0 0 0,7-5 0,42-22-216,-1-3 1,61-46-1,-46 30-1403,19-14-3305,-2 0-5467</inkml:trace>
</inkml:ink>
</file>

<file path=ppt/ink/ink1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0.3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211 36 14253,'-1'-2'507,"-1"-1"0,0 0-1,1 1 1,-1 0-1,0-1 1,-1 1-1,1 0 1,0 0-1,0 0 1,-1 0-1,0 0 1,1 1-1,-6-3 1,6 3-321,0 1 1,-1-1-1,1 1 1,0-1-1,-1 1 1,1 0-1,0 0 1,-1 0-1,1 0 1,0 1-1,-1-1 1,1 0-1,0 1 0,-4 1 1,0 1-131,1 0 1,0 0-1,0 0 0,0 1 0,1-1 1,-1 1-1,1 0 0,0 1 1,0-1-1,0 1 0,1 0 1,-1 0-1,-2 7 0,-6 13-35,1 1 0,1 1 0,1 0 0,1 0 1,2 1-1,-3 33 0,4-13 556,2 0 0,6 88 0,-2-130-514,0-1 0,0 1 0,0 0 0,0-1 0,1 1 0,0-1 0,0 1 0,0-1-1,1 0 1,0 0 0,0 0 0,0 0 0,0-1 0,1 1 0,0-1 0,0 0 0,0 0 0,0 0 0,1-1-1,0 1 1,5 2 0,-5-4 10,-1 0-1,1 0 1,0 0-1,0-1 1,0 0-1,0 0 0,0 0 1,0-1-1,0 1 1,0-1-1,0-1 1,0 1-1,0-1 1,0 1-1,0-2 1,0 1-1,0 0 1,0-1-1,-1 0 0,1 0 1,0 0-1,-1-1 1,8-5-1,-6 3 2,0 1-1,0-1 0,0 0 0,-1 0 0,0 0 1,0-1-1,-1 0 0,0 0 0,0 0 0,0 0 1,0-1-1,-1 0 0,0 1 0,-1-1 1,1 0-1,-2 0 0,1-1 0,-1 1 0,0 0 1,1-14-1,-3 19-58,1 0 1,0 1-1,-1-1 1,1 0 0,-1 0-1,1 0 1,-1 0-1,0 1 1,0-1-1,0 0 1,0 1 0,0-1-1,0 1 1,0-1-1,-1 1 1,1-1-1,0 1 1,-1 0 0,1 0-1,-1 0 1,1 0-1,-1 0 1,0 0-1,0 0 1,1 0-1,-1 0 1,0 1 0,0-1-1,0 1 1,0 0-1,1-1 1,-1 1-1,0 0 1,0 0 0,0 0-1,0 0 1,0 1-1,0-1 1,0 0-1,-3 2 1,-2-1-27,0 1 0,0 0 0,1 1 0,-1-1 0,0 1 0,1 0 0,0 1 0,0-1 0,-10 9 0,12-9 21,1 0 0,0 1 1,-1-1-1,1 1 0,0 0 0,1 0 0,-1 0 0,1 1 0,-1-1 0,1 0 1,1 1-1,-1-1 0,1 1 0,-1 0 0,1 0 0,1-1 0,-1 1 0,0 6 0,2-10-7,-1 0 0,1-1 0,-1 1 0,0 0 0,1-1 0,-1 1 0,1 0 0,0-1 0,-1 1 0,1-1 0,-1 1 0,1-1 0,0 0 0,-1 1 0,1-1 0,0 0 0,0 1 0,-1-1 0,1 0 0,0 0 0,0 1 0,-1-1 0,1 0 0,0 0 0,0 0 0,-1 0 0,1 0 0,0 0 0,0 0 0,0 0 0,1-1 0,27-4 83,-13-3-52,-1-1 0,0 0 0,0-1 0,-1 0-1,0-1 1,-1-1 0,0 0 0,-1-1 0,14-20 0,23-19 22,-49 51-57,0 1 1,0 0-1,0 0 1,0 0-1,1 0 1,-1 0-1,0 0 1,0 0-1,0 0 0,0 0 1,1 0-1,-1 0 1,0 0-1,0 0 1,0 0-1,0 0 1,1 0-1,-1 0 0,0 0 1,0 0-1,0 0 1,0 0-1,0 0 1,1 0-1,-1 0 1,0 0-1,0 0 0,0 0 1,0 0-1,1 0 1,-1 0-1,0 1 1,0-1-1,0 0 1,0 0-1,0 0 0,0 0 1,0 0-1,1 0 1,-1 1-1,0-1 1,0 0-1,0 0 1,0 0-1,0 0 1,0 0-1,0 1 0,0-1 1,0 0-1,0 0 1,0 0-1,0 0 1,0 1-1,0-1 1,0 0-1,0 0 0,0 0 1,3 21-73,-2 28-46,-1-43 119,-1 25-85,0-21-383,1 1 0,-1-1 0,2 1 0,0 0 1,0-1-1,1 1 0,5 17 0,-7-27 301,0 0 0,0 0-1,1-1 1,-1 1 0,0 0-1,1 0 1,-1-1 0,0 1-1,1 0 1,-1-1 0,1 1-1,-1-1 1,1 1 0,-1 0 0,1-1-1,0 1 1,-1-1 0,1 0-1,0 1 1,-1-1 0,1 1-1,0-1 1,-1 0 0,1 0-1,0 1 1,0-1 0,-1 0 0,1 0-1,0 0 1,0 0 0,-1 0-1,1 0 1,0 0 0,0 0-1,0 0 1,-1 0 0,1 0-1,0 0 1,0-1 0,-1 1 0,1 0-1,0-1 1,-1 1 0,1 0-1,0-1 1,-1 1 0,1-1-1,0 1 1,-1-1 0,1 1-1,-1-1 1,1-1 0,26-34-7259,-5-10-2882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2.9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1 13613,'0'0'8862,"-5"13"-6844,-16 52 740,2 2 0,-17 123 0,36-189-2758,0 0 0,0 0 0,-1 0 0,1-1 0,0 1 0,0 0 0,0 0 0,0 0 0,0 0 0,0 0 0,1 0 0,-1-1 0,0 1 0,0 0 0,0 0 0,1 0 0,-1 0 0,0-1 0,1 1 0,-1 0 0,1 0 0,-1-1 0,1 1 0,0 0 0,-1-1 0,1 1 0,-1-1 0,1 1 0,0 0 0,0-1 0,-1 0 0,1 1 0,0-1 0,0 1 0,-1-1 0,1 0 0,0 0 0,0 1 0,0-1 0,0 0 0,0 0 0,-1 0 0,1 0 0,0 0 0,0 0 0,0 0 0,0 0 0,0 0 0,0-1 0,-1 1 0,1 0 0,0 0 0,0-1 0,0 1 0,-1-1 0,1 1 0,1-1 0,10-5 0,1 0 0,-1-1 0,13-9 0,-3 3 0,-13 8 0,1 1 0,-1 0 0,1 1 0,-1 0 0,1 0 0,12-1 0,-21 3 0,1 1 0,0 0 0,0-1 0,0 1 0,0 0 0,0 0 0,0 0 0,0 0 0,0 1 0,-1-1 0,1 0 0,0 1 0,0 0 0,0-1 0,-1 1 0,1 0 0,0 0 0,0 0 0,-1 0 0,1 0 0,-1 0 0,1 0 0,-1 0 0,0 1 0,1-1 0,-1 1 0,0-1 0,0 1 0,0-1 0,0 1 0,0 0 0,0-1 0,-1 1 0,1 0 0,0 0 0,-1 0 0,1 0 0,-1 2 0,1 5 0,0 0 0,-1 0 0,-1 0 0,1 0 0,-1 0 0,-1 0 0,0 0 0,0-1 0,-6 16 0,-3-2 0,0 0 0,-17 24 0,4-6 0,74-77 0,8-6-433,-40 32-381,0-2 0,-1 0 0,26-27 0,-36 24-4794,-7 5-1222,-5-2-8369</inkml:trace>
</inkml:ink>
</file>

<file path=ppt/ink/ink1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0.7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95 1 18738,'0'0'6641,"-6"9"-5744,-10 27-536,1 0 1,2 1 0,2 0 0,1 1 0,2 0 0,2 1 0,1-1 0,2 1 0,2 45 0,1-80-351,0 1-1,0 0 1,1-1-1,0 1 1,0 0 0,0-1-1,0 1 1,1-1-1,-1 1 1,1-1 0,0 0-1,1 1 1,-1-1 0,1 0-1,0-1 1,0 1-1,0 0 1,0-1 0,1 0-1,3 3 1,-2-3 2,0 0-1,1 0 1,-1-1 0,1 0 0,-1 0-1,1 0 1,0-1 0,0 0 0,0 0-1,0 0 1,-1-1 0,1 0 0,0 0 0,0 0-1,10-3 1,-11 2-2,0 0 0,0-1 1,0 0-1,0 0 0,0 0 0,0 0 1,0-1-1,-1 0 0,1 0 0,-1 0 1,0-1-1,0 1 0,5-7 0,-6 7 22,-1 1 0,0-1-1,1 0 1,-1-1 0,-1 1-1,1 0 1,0-1 0,-1 1 0,1 0-1,-1-1 1,0 0 0,0 1-1,-1-1 1,1 0 0,-1 1 0,0-1-1,0 0 1,0 0 0,-1-7-1,0 10 13,0-1-1,0 0 0,0 1 1,-1-1-1,1 1 0,0 0 1,0-1-1,-1 1 0,1 0 1,-1 0-1,1 0 0,-1 0 1,0 0-1,1 0 0,-1 0 0,0 1 1,0-1-1,1 1 0,-1-1 1,0 1-1,0 0 0,0-1 1,0 1-1,0 0 0,0 0 1,1 0-1,-1 1 0,0-1 1,0 0-1,0 1 0,-2 0 1,1-1-51,0 1 0,1-1 0,-1 1 1,0-1-1,1 1 0,-1 0 0,1 0 1,-1 0-1,1 0 0,-1 1 1,1-1-1,0 1 0,0-1 0,0 1 1,0 0-1,0 0 0,0 0 1,0 0-1,0 0 0,1 0 0,-1 1 1,-1 3-1,3-6 4,0 0 0,0 1 0,0-1 0,0 1 0,0-1 0,0 1 0,0-1 0,0 1 0,0-1 0,0 1 0,0-1 0,0 0 0,0 1 1,0-1-1,0 1 0,0-1 0,1 1 0,-1-1 0,0 0 0,0 1 0,1-1 0,-1 0 0,0 1 0,1-1 0,-1 0 0,0 1 0,1-1 0,-1 0 0,0 1 0,1-1 0,-1 0 0,0 0 0,1 0 0,-1 1 0,1-1 0,-1 0 0,1 0 0,-1 0 0,1 0 0,-1 0 1,0 0-1,1 0 0,-1 0 0,1 0 0,-1 0 0,1 0 0,-1 0 0,1 0 0,-1 0 0,0 0 0,1 0 0,-1-1 0,1 1 0,-1 0 0,1 0 0,-1-1 0,0 1 0,1 0 0,-1 0 0,0-1 0,1 1 0,28-16 87,37-50-646,-65 66 554,-1-1 0,0 1-1,0 0 1,1-1 0,-1 1 0,0 0-1,1-1 1,-1 1 0,0 0 0,1-1-1,-1 1 1,1 0 0,-1 0 0,1 0-1,-1-1 1,0 1 0,1 0 0,-1 0-1,1 0 1,-1 0 0,1 0 0,-1 0-1,1 0 1,-1 0 0,1 0 0,-1 0-1,1 0 1,-1 0 0,0 0 0,1 0-1,-1 0 1,1 0 0,-1 0 0,1 1-1,-1-1 1,0 0 0,1 0 0,-1 1-1,1-1 1,-1 0 0,0 0 0,1 1-1,-1-1 1,0 0 0,1 1 0,-1-1-1,0 1 1,0-1 0,1 0 0,-1 1-1,0-1 1,0 1 0,0-1 0,0 1-1,1-1 1,-1 1 0,0-1 0,0 0-1,0 1 1,0-1 0,0 1 0,2 38-68,-1-31 124,-1 10-35,0-1 94,1-1 1,4 28-1,-5-42-150,0 0 1,1 0-1,-1 1 1,1-1 0,-1 0-1,1 0 1,0 0-1,0 0 1,0 0-1,0 0 1,0 0-1,0 0 1,1 0-1,-1 0 1,0-1-1,1 1 1,0 0 0,-1-1-1,1 0 1,0 1-1,0-1 1,0 0-1,0 0 1,0 0-1,0 0 1,0 0-1,3 1 1,-2-3-464,0 1 0,0-1 1,0 0-1,-1 0 0,1 0 0,0 0 0,0 0 1,0-1-1,-1 1 0,1-1 0,-1 0 1,1 0-1,-1 0 0,0 0 0,0 0 0,0 0 1,0 0-1,0-1 0,0 1 0,0-1 1,-1 0-1,1 1 0,-1-1 0,1-3 0,-1 4-130,19-35-9236</inkml:trace>
</inkml:ink>
</file>

<file path=ppt/ink/ink1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1.1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72 21140,'0'0'10890,"60"9"-10665,-24-20-482,4-9-3010,3-3-4836,-4-4-11532</inkml:trace>
</inkml:ink>
</file>

<file path=ppt/ink/ink1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1.5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17969,'0'0'8440,"3"11"-7212,1 3-808,-1-1-164,1 0-1,0-1 0,0 1 0,1-1 0,1 0 0,0 0 1,1-1-1,12 18 0,-18-28-233,0 0 1,0 0-1,1 0 0,-1-1 1,0 1-1,0 0 0,1 0 1,-1-1-1,1 1 1,-1 0-1,0-1 0,1 0 1,-1 1-1,1-1 0,-1 0 1,1 0-1,-1 1 0,1-1 1,0-1-1,-1 1 0,1 0 1,-1 0-1,1 0 0,-1-1 1,0 1-1,1-1 0,-1 1 1,1-1-1,-1 0 0,0 1 1,1-1-1,1-1 0,5-5 212,-1 1-1,0-1 1,0 0-1,8-11 1,18-15 274,-32 32-539,0 0 1,0 0-1,1 1 0,-1-1 1,0 1-1,0-1 0,0 1 1,0-1-1,1 1 1,-1-1-1,0 1 0,0 0 1,1 0-1,-1 0 0,0 0 1,1 0-1,-1 0 0,0 0 1,0 0-1,1 0 0,-1 1 1,0-1-1,0 1 0,1-1 1,-1 1-1,0-1 0,0 1 1,0-1-1,0 1 1,0 0-1,0 0 0,0 0 1,0-1-1,0 1 0,0 0 1,1 2-1,2 4-387,0 1-1,0-1 1,-1 1-1,0 0 1,2 9-1,-4-13 190,0 1 1,0-1-1,1 0 0,-1 1 0,1-1 0,0 0 0,0 0 1,0 0-1,1-1 0,-1 1 0,1 0 0,4 3 0,-6-7-110,0 0-1,0 1 1,0-1-1,1 0 1,-1 0-1,0 1 1,0-1-1,1 0 1,-1 0-1,0 0 1,1-1 0,-1 1-1,0 0 1,0 0-1,0-1 1,1 1-1,-1-1 1,0 1-1,0-1 1,0 1-1,0-1 1,0 0-1,0 0 1,0 1-1,0-1 1,0 0-1,0 0 1,0 0-1,0 0 1,-1 0-1,1 0 1,0 0-1,-1 0 1,1-1-1,-1 1 1,1-2-1,16-27-10427</inkml:trace>
</inkml:ink>
</file>

<file path=ppt/ink/ink1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1.9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70 22 14734,'-6'10'2343,"-3"3"-1548,2-3-43,0-1 1,1 1 0,0 1 0,1-1 0,0 1 0,0 0-1,1 0 1,1 0 0,-4 17 0,8-27-732,-1-1 1,0 1-1,0-1 1,0 0-1,0 1 0,1-1 1,-1 0-1,0 1 0,0-1 1,1 0-1,-1 1 1,0-1-1,1 0 0,-1 0 1,0 1-1,1-1 0,-1 0 1,0 0-1,1 0 0,-1 0 1,0 1-1,1-1 1,-1 0-1,1 0 0,-1 0 1,0 0-1,1 0 0,-1 0 1,1 0-1,-1 0 1,0 0-1,1 0 0,-1 0 1,1 0-1,-1 0 0,0 0 1,1-1-1,-1 1 1,0 0-1,1 0 0,0-1 1,18-6 895,-6-1-808,0-1 0,-1-1 0,-1 0-1,1-1 1,-1 0 0,-1 0 0,0-1 0,-1-1-1,0 0 1,-1 0 0,0 0 0,6-18 0,-18 63-337,0-1 0,2 35 0,2-64 13,0 0 0,0 1-1,0-1 1,0 0 0,1 0-1,-1 0 1,0 0 0,1 0-1,-1 0 1,1 0 0,0-1-1,0 1 1,0 0 0,0 0 0,0 0-1,0-1 1,2 4 0,-1-5-28,-1 1 0,0-1 0,1 0 0,-1 1 1,0-1-1,0 0 0,1 0 0,-1 0 0,0 0 0,1 0 1,-1 0-1,0 0 0,1-1 0,-1 1 0,0 0 1,0-1-1,1 1 0,-1-1 0,0 0 0,0 1 1,0-1-1,0 0 0,1 0 0,-1 1 0,0-1 1,-1 0-1,1 0 0,0 0 0,0 0 0,1-2 1,20-22-6052</inkml:trace>
</inkml:ink>
</file>

<file path=ppt/ink/ink1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2.2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26 348 5605,'0'0'7629,"-4"12"-4891,2-5-2347,-2 3 207,1-1 0,0 1 0,0-1 0,1 1-1,0 0 1,1 0 0,0 0 0,0-1-1,1 1 1,3 17 0,-3-26-568,1 1-1,0-1 1,0 0-1,0 0 1,0 0-1,1 0 1,-1 0 0,0 0-1,0 0 1,1 0-1,-1 0 1,0 0-1,1-1 1,-1 1-1,1 0 1,-1-1 0,1 1-1,-1-1 1,1 0-1,0 0 1,-1 1-1,1-1 1,-1 0 0,1 0-1,-1 0 1,1-1-1,0 1 1,-1 0-1,1-1 1,-1 1-1,2-1 1,4-1 5,0 0 1,0 0-1,0 0 1,-1-1-1,12-6 0,-6 1 37,-1-2 0,0 1-1,0-1 1,-1-1 0,0 0-1,0 0 1,-2-1 0,1 0-1,-1-1 1,-1 0 0,-1 0-1,0 0 1,9-28 0,-8 16 214,-1-1 1,-2 0 0,0 0 0,-2-1 0,0 1 0,-5-50-1,2 70-254,0 0 0,0 0 0,0 0 0,-1 0 0,0 1 0,-3-9 0,4 13-38,1 0 0,-1 0 0,1 0 0,-1 0 0,1 0 0,-1 0 0,0 0 0,1 0 0,-1 0 0,0 1 0,0-1 0,0 0 0,1 0 0,-1 1 0,0-1 0,0 0 0,0 1 1,0-1-1,0 1 0,0 0 0,0-1 0,0 1 0,-1 0 0,1-1 0,0 1 0,0 0 0,0 0 0,0 0 0,0 0 0,0 0 0,-1 0 0,1 0 0,0 1 0,0-1 0,0 0 0,0 1 0,0-1 0,0 0 1,0 1-1,0-1 0,-1 2 0,-3 1-8,1 1 1,-1 0 0,1 0 0,0 1 0,0-1 0,0 1 0,1 0 0,0 0-1,-4 8 1,-24 55 64,27-58-72,0 0 54,0-1 0,1 1 0,0 0-1,0 0 1,1 0 0,-1 20 0,3-29-34,0 0 1,0-1 0,0 1-1,0 0 1,1 0-1,-1 0 1,0 0 0,1-1-1,-1 1 1,1 0-1,-1 0 1,1-1 0,-1 1-1,1 0 1,-1-1-1,1 1 1,-1-1 0,1 1-1,0 0 1,0-1-1,-1 0 1,1 1 0,0-1-1,0 1 1,-1-1-1,1 0 1,0 1 0,0-1-1,0 0 1,0 0-1,0 0 1,-1 0 0,3 0-1,36 0-167,-26-1-51,29-2-1124,-31 2 685,1 0 1,0 0-1,-1 1 1,1 1-1,13 2 0,-21-3 528,0 2 0,-1-1-1,1 0 1,0 1 0,-1-1-1,1 1 1,-1 0 0,0 1-1,0-1 1,0 0 0,0 1 0,0 0-1,0-1 1,-1 1 0,1 0-1,-1 0 1,0 1 0,0-1-1,3 7 1,6 15-1021,12 43 1,-15-40-5117</inkml:trace>
</inkml:ink>
</file>

<file path=ppt/ink/ink1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3.0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202 40 18033,'0'0'2797,"-12"-5"91,5 2-2311,4 1-438,-1 0 1,1 0-1,-1 0 1,1 1 0,-1-1-1,0 1 1,1 0-1,-1 0 1,0 0-1,0 1 1,0-1 0,0 1-1,0 0 1,0 0-1,0 0 1,0 1-1,0-1 1,1 1 0,-1 0-1,-5 2 1,3 2-65,0 0 0,1 1 1,-1-1-1,1 1 0,1 1 0,-1-1 1,1 1-1,0-1 0,1 1 0,-1 0 1,-2 11-1,-2 5 21,0 0-1,-4 33 1,0 46 150,12-94-197,-1-1 1,2 0-1,-1 0 0,1 0 1,0 0-1,0 1 0,1-1 1,0-1-1,0 1 1,1 0-1,5 11 0,-6-16-28,-1 0 0,1 0 0,0 0 0,0 0 0,0 0 0,0 0 0,0-1 0,0 1 0,0-1 0,0 1-1,1-1 1,-1 0 0,1 0 0,-1 0 0,1 0 0,-1 0 0,1-1 0,-1 1 0,1-1 0,0 1 0,-1-1 0,1 0 0,0 0-1,-1 0 1,1-1 0,-1 1 0,1-1 0,0 1 0,-1-1 0,1 0 0,-1 0 0,1 0 0,3-3 0,3-1 129,-1 0 1,0 0 0,-1-1-1,1 0 1,-1 0 0,0-1-1,12-15 1,-8 7-51,-1-1-1,0 0 1,-1-1 0,-1 0 0,0 0-1,-1-1 1,-1 0 0,-1 0 0,-1 0-1,0-1 1,-1 1 0,-1-1 0,-1 0-1,-1 0 1,-3-33 0,3 50-102,0 0-1,-1 0 1,1 0 0,0 0 0,-1 0-1,0 0 1,1 0 0,-1 0 0,0 0-1,0 0 1,0 0 0,0 1 0,0-1-1,0 0 1,-1 1 0,1-1 0,-1 1-1,1-1 1,-1 1 0,1 0 0,-1-1-1,0 1 1,0 0 0,1 0-1,-1 0 1,0 0 0,0 1 0,0-1-1,0 1 1,0-1 0,0 1 0,0-1-1,0 1 1,0 0 0,-1 0 0,1 0-1,0 0 1,0 1 0,0-1 0,0 0-1,0 1 1,0-1 0,0 1-1,0 0 1,0 0 0,0 0 0,1 0-1,-1 0 1,0 0 0,1 0 0,-1 1-1,0-1 1,1 0 0,-1 1 0,1 0-1,0-1 1,0 1 0,-2 3 0,-3 5-712,0 1 1,1-1-1,0 2 1,-5 20-1,-2 21-6470,7-28 837</inkml:trace>
</inkml:ink>
</file>

<file path=ppt/ink/ink1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3.4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14157,'0'0'5446,"26"53"-3461,-13-36-671,5-4 255,5-4-512,1-9-576,4 0-289,1-5 32,0-7-160,-4 5-1730,-7 0-3010,-3 2-4677</inkml:trace>
</inkml:ink>
</file>

<file path=ppt/ink/ink1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3.8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138 1 17328,'0'0'4421,"-6"9"-2863,6-9-1555,-4 5 96,1 0 1,-1 1-1,1 0 0,0 0 0,1 0 0,0 0 0,0 0 0,0 1 1,0-1-1,1 0 0,0 1 0,0 9 0,2 18 184,2 1 0,1-1 0,1 1 0,2-2 0,2 1-1,13 35 1,-2-20 84,1-2 1,3 0-1,41 60 0,-48-79 64,-26-38-37,-21-19-952,-92-72-1386,-13-13 2014,134 114-66,1 0 0,0 0 0,0 0 0,0-1 0,-1 1-1,1 0 1,0 0 0,0 0 0,0-1 0,0 1 0,0 0 0,-1-1 0,1 1 0,0 0 0,0 0-1,0-1 1,0 1 0,0 0 0,0 0 0,0-1 0,0 1 0,0 0 0,0-1 0,0 1 0,0 0 0,0 0-1,0-1 1,0 1 0,0 0 0,0 0 0,1-1 0,-1 1 0,0 0 0,0 0 0,0-1 0,0 1-1,1 0 1,-1 0 0,0-1 0,0 1 0,0 0 0,1 0 0,-1 0 0,0-1 0,20-8 189,30-3 73,-44 11-255,24-5-3494,58-21-1,-56 13-4272</inkml:trace>
</inkml:ink>
</file>

<file path=ppt/ink/ink1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4.92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 0 20019,'0'0'1767,"0"12"-513,-2 16-469,2 0 0,1 0 0,7 40-1,13 11-213,4 0-1,49 103 1,-43-110-419,-8-10 862,-23-61-811,-1-4 138,-23-39 237,-57-75 0,-4-6 12,84 122-591,1 1-1,-1-1 1,1 0-1,0 1 1,0-1-1,-1 0 1,1 1 0,0-1-1,0 0 1,0 1-1,0-1 1,-1 0 0,1 0-1,0 1 1,0-1-1,0 0 1,1 1-1,-1-1 1,0 0 0,0 1-1,0-1 1,0 0-1,1 1 1,-1-1-1,0 0 1,1 1 0,-1-1-1,1 0 1,-1 1-1,0-1 1,1 1-1,-1-1 1,1 1 0,-1-1-1,1 1 1,0-1-1,-1 1 1,1 0 0,-1-1-1,1 1 1,0 0-1,-1 0 1,1-1-1,0 1 1,-1 0 0,1 0-1,0 0 1,0 0-1,-1 0 1,1 0-1,0 0 1,-1 0 0,1 0-1,0 0 1,0 0-1,59 1-149,-40 0 94,-1-1-270,0 0 0,0-2 0,0 0 0,22-5 0,-35 5 342,-1 0-1,1 0 0,0 0 0,-1 0 1,0-1-1,0 0 0,1 0 1,-2 0-1,1-1 0,0 0 0,-1 0 1,0 0-1,1 0 0,-2-1 1,1 0-1,0 1 0,4-11 0,-8 15 8,0-1 1,0 1-1,0 0 0,1 0 0,-1-1 0,0 1 0,0 0 0,0 0 0,0-1 0,0 1 0,0 0 0,0 0 0,1-1 0,-1 1 0,0 0 0,0 0 0,0 0 0,1 0 1,-1-1-1,0 1 0,0 0 0,0 0 0,1 0 0,-1 0 0,0 0 0,0 0 0,1-1 0,-1 1 0,0 0 0,0 0 0,1 0 0,-1 0 0,0 0 0,1 0 1,-1 0-1,0 0 0,0 0 0,1 0 0,-1 0 0,0 0 0,0 1 0,1-1 0,-1 0 0,0 0 0,0 0 0,1 0 0,-1 0 0,0 0 0,0 1 0,12 14 194,5 7-115,-12-21-83,-1 1-1,1-2 0,0 1 0,-1 0 0,1-1 0,0 0 1,0 0-1,-1-1 0,1 1 0,-1-1 0,1 0 1,0 0-1,-1 0 0,1-1 0,-1 0 0,7-3 0,11-6 39,39-27 0,-37 22-129,21-15-360,-26 17-280,1 1 1,0 1 0,39-17-1,-59 29 709,1 0-1,0 0 1,-1 0-1,1 0 1,0 0-1,-1 0 1,1 0-1,0 0 0,-1 1 1,1-1-1,-1 0 1,1 0-1,0 1 1,-1-1-1,1 0 1,-1 0-1,1 1 1,0-1-1,-1 1 1,1-1-1,-1 1 0,0-1 1,1 1-1,-1-1 1,1 1-1,-1-1 1,0 1-1,1-1 1,-1 1-1,0-1 1,0 1-1,1 0 1,-1-1-1,0 1 1,0 0-1,0-1 0,0 1 1,0 0-1,0-1 1,0 1-1,0 0 1,0-1-1,0 1 1,0-1-1,0 1 1,-1 1-1,7 17 939,-4-19-915,-1 0 1,0 0-1,0 0 0,0 0 0,0 0 1,0 0-1,0 0 0,0 0 1,0 0-1,0-1 0,0 1 1,0 0-1,0-1 0,0 1 0,0-1 1,0 1-1,0-1 0,-1 1 1,1-1-1,0 0 0,0 1 1,0-1-1,-1 0 0,1 0 1,1-1-1,12-11-221,1 1 0,1 0 0,0 1 0,0 1 0,34-15-1,-44 22 69,0 1-1,0 0 1,1 1-1,-1 0 0,1 0 1,-1 0-1,1 1 0,-1-1 1,1 2-1,-1-1 0,1 1 1,-1 0-1,1 0 0,-1 1 1,0 0-1,1 0 0,-1 0 1,0 1-1,0 0 0,-1 0 1,8 5-1,9 8 424,-1 1 0,-1 1 0,0 1 0,-2 1-1,0 0 1,-1 2 0,22 35 0,-31-44-165,-1-1 1,0 1-1,-1 0 1,0 1-1,-1 0 1,-1-1-1,0 2 1,-1-1-1,0 0 1,-1 1-1,-1-1 1,0 1-1,-1-1 1,-1 1-1,-4 24 1,4-35-37,0 0-1,-1 1 1,0-1 0,0 0-1,0 0 1,0 0 0,-1 0 0,0-1-1,1 1 1,-1-1 0,-1 0-1,1 1 1,0-1 0,-1-1-1,1 1 1,-1 0 0,0-1 0,0 0-1,0 0 1,-6 2 0,7-3-41,0 0 1,0 0-1,0 0 1,-1-1-1,1 0 1,0 1-1,0-1 1,0 0-1,0 0 1,-1-1-1,1 1 1,0-1-1,0 1 1,0-1-1,0 0 1,0 0-1,0-1 1,0 1-1,0 0 1,1-1-1,-1 0 1,0 0-1,1 0 1,-1 0-1,1 0 1,0 0-1,0 0 1,0-1 0,-3-3-1,-2-8-168,0 0-1,0 0 1,2 0-1,0-1 1,0 0 0,1 0-1,1 0 1,1 0-1,0-1 1,1 1 0,1-1-1,0 1 1,1-1-1,0 1 1,2-1 0,-1 1-1,2 0 1,0 0-1,1 0 1,1 1 0,0-1-1,1 1 1,0 1-1,1-1 1,1 1 0,10-12-1,32-25-7437,-33 34 427</inkml:trace>
</inkml:ink>
</file>

<file path=ppt/ink/ink1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5.3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67 22197,'6'-3'1794,"12"-4"-417,12-2-768,11-3-994,6-3-2882,-2-6-3427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3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 13581,'0'0'12940,"62"-9"-10922,-24 7-737,7-2-800,0 3-417,3 1-801,-7 0-2626,-2 0-3876,-3 0-10986</inkml:trace>
</inkml:ink>
</file>

<file path=ppt/ink/ink1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5.6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13196,'0'0'13485</inkml:trace>
</inkml:ink>
</file>

<file path=ppt/ink/ink1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1:11.2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4 9705,'0'0'3871,"0"8"-3642,-1 60 2115,-2 1-1,-25 128 1,31-327-2024,11 39-139,5-32 631,-19 121-465,-1 39 643,1-25-912,-3 32 110,-2 0-1,-2 0 1,-2-1 0,-22 66 0,31-208 581,16-17-1079,-13 274-3363,-4-88 689,-1-4-2189</inkml:trace>
</inkml:ink>
</file>

<file path=ppt/ink/ink1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1:58.6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6374,'0'0'12876,"6"49"-12812,-6-23-32,0 0-192,0 1-769,0-4-1345,1-3-1537,1-1-2756</inkml:trace>
</inkml:ink>
</file>

<file path=ppt/ink/ink1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1:59.0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146 1 7431,'0'0'2402,"-24"85"-736,17-46-417,6-2-672,1-1-449,0 2-32,1 6-961,6 5-448,-4 1-257,-3 0-191,0 1 1312,0-1 609,-5-2 321,-2-2-1,1-1-63,-1 2-417,2-4-1794,0 2-2818</inkml:trace>
  <inkml:trace contextRef="#ctx0" brushRef="#br0" timeOffset="1">74 1137 5573,'-5'50'1249,"0"-1"-640,-2-2-193,1-4 225,-3-3 608,3-3 705,-2-5 352,1 0-1345,4-1-833,-3 0-192,0-1-2242,1-2-4837</inkml:trace>
</inkml:ink>
</file>

<file path=ppt/ink/ink1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1:59.3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0 15182,'0'0'4356,"-21"57"-4067,21-42-129,0 4 256,0 1-256,0 1-95,6 3-1,3-4-32,2-3-257,-1-7-1696,-2-10-3012</inkml:trace>
</inkml:ink>
</file>

<file path=ppt/ink/ink1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1.4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4420,'0'0'3497,"10"8"-2189,7 4-928,0-1 0,0-1 1,1 0-1,0-1 1,1-1-1,0-1 0,31 8 1,41-4 471,-1-5 1,142-6-1,-88-3-228,1205-15 4218,-851 14-4107,-1 22 0,504 85 0,-479-21 231,521 154 0,-951-211-875,73 21 381,175 72 1,-320-110-425,1 2 0,-2 0 0,0 1 0,0 1 0,-1 1 0,0 0 0,-1 2 0,-1 0 1,21 24-1,-33-34-326,0 0 0,1-1 1,-1 1-1,1-1 0,0 0 1,1 0-1,10 6 1,-10-7-440,1-1 0,-1 0 1,0 0-1,1 0 0,0-1 1,-1 0-1,13 1 0,29-2-5069</inkml:trace>
</inkml:ink>
</file>

<file path=ppt/ink/ink1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1.9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0 454 11307,'0'0'2076,"1"-9"-202,0 3-1764,0 0 1,0 0-1,1 0 0,-1 1 0,1-1 1,1 1-1,-1-1 0,1 1 0,0 0 0,0 0 1,1 0-1,-1 1 0,1-1 0,0 1 1,0 0-1,1 0 0,-1 0 0,1 0 1,10-5-1,34-24 252,2 3 1,1 2-1,104-40 1,176-36-89,-252 83-250,-1 2 0,2 4 0,155-8 0,-221 24 31,-1 0-1,1 1 1,-1 1 0,0 0-1,0 0 1,0 2-1,-1 0 1,1 0 0,20 13-1,8 8 1087,59 47 1,-60-41-768,46 26 0,-48-37-133,2-2 0,0-2 0,1-2 0,1-1 0,0-2 0,1-3 0,46 5 0,8-5 606,0-4 0,112-10-1,-114-3-617,-1-5 0,0-4-1,-1-4 1,-2-4-1,116-48 1,-196 69-405,26-13 306,-37 16-348,1 0 0,-1 0 0,1 0 0,-1 0 0,0 0 0,0 0 0,1 0 1,-1-1-1,0 1 0,0 0 0,0-1 0,0 1 0,0-1 0,0 1 0,-1-1 1,1 1-1,0-1 0,-1 1 0,1-4 0,-2-14-5307</inkml:trace>
</inkml:ink>
</file>

<file path=ppt/ink/ink1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2.8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46 0 5830,'0'0'18353,"28"83"-17168,-38-37-608,0 4-417,-2 0-96,6-4-32,0-4-128,4-9-801,2-6-288,-1-8-641,-2-9-1089,-6-7-1057,-5-3-2370</inkml:trace>
</inkml:ink>
</file>

<file path=ppt/ink/ink1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3.1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51 9449,'0'0'12332,"65"34"-11019,-11-34-608,11-2-513,4-7-128,0-1-288,-8 0-1506,-12 2-160,-10-1 1602,-11 1-993,-13-1-1762,-8 0-160,-7-1-1538</inkml:trace>
</inkml:ink>
</file>

<file path=ppt/ink/ink1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3.5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0 128 11819,'0'0'10474,"55"-40"-9129,9 29-448,11-5-416,12-1-257,2 1-96,-6 6-673,-5 1-2465,-15 4-2243,-13 2-5638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28.1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60 83 10890,'3'-9'6278,"0"1"-5032,10-27 777,-5 6 2801,-8 29-4730,0 0-1,1 0 0,-1 1 0,0-1 1,0 0-1,0 0 0,0 0 0,0 1 1,1-1-1,-1 0 0,0 0 0,0 0 1,0 0-1,1 0 0,-1 1 1,0-1-1,0 0 0,0 0 0,1 0 1,-1 0-1,0 0 0,0 0 0,1 0 1,-1 0-1,0 0 0,0 0 1,1 0-1,-1 0 0,0 0 0,0 0 1,1 0-1,-1 0 0,0 0 0,0 0 1,1 0-1,-1 0 0,0 0 1,0 0-1,0-1 0,1 1 0,-1 0 1,0 0-1,0 0 0,0 0 0,1 0 1,-1-1-1,0 1 0,0 0 0,0 0 1,0 0-1,0-1 0,1 1 1,-1 0-1,0 0 0,0-1 0,8 23 722,-3 16-589,-1 0-1,-2 1 1,-3 49 0,-18 115 339,19-198-565,-7 56 3,-45 618-177,51-682-885,1 0-1,-1 0 0,0 0 1,0 0-1,-1 0 0,1 0 1,-1 0-1,1 1 1,-1-1-1,-3-3 0,3 3-454,-17-23-9648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3.6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 12524,'0'0'19837,"6"1"-19495,-4-1-341,0 1 1,-1-1-1,1 0 1,0 0-1,0 0 1,0 0-1,-1 0 1,1 0-1,0 0 0,0 0 1,0-1-1,-1 1 1,1-1-1,0 0 1,-1 1-1,1-1 1,0 0-1,-1 0 1,1 0-1,-1 0 1,1 0-1,-1 0 0,0 0 1,1-1-1,-1 1 1,0 0-1,0-1 1,0 1-1,0-1 1,0 1-1,0-1 1,-1 0-1,1 1 0,0-1 1,-1 0-1,1 0 1,-1 1-1,0-1 1,1 0-1,-1 0 1,0 0-1,0 1 1,-1-4-1,-2 4-1,-4 8 0,-6 11 0,7-4 0,1 0 0,0 0 0,0 0 0,2 1 0,0 0 0,1 0 0,-1 22 0,3-36 0,-1 0 0,1 0 0,0 0 0,0 1 0,1-1 0,-1 0 0,0 0 0,0 0 0,0 0 0,1 0 0,-1 0 0,1 0 0,-1 0 0,0 0 0,1 0 0,0 0 0,-1 0 0,1 0 0,0 0 0,-1 0 0,1-1 0,0 1 0,0 0 0,0 0 0,0-1 0,0 1 0,0-1 0,0 1 0,1 0 0,1 0 0,0-1 0,0 0 0,0 0 0,-1 1 0,1-2 0,0 1 0,0 0 0,0-1 0,0 1 0,-1-1 0,5-1 0,5-3 0,0 0 0,0-1 0,0 0 0,11-9 0,6-8 0,-23 17 0,0 0 0,1 1 0,-1-1 0,1 2 0,0-1 0,1 1 0,-1 0 0,1 0 0,-1 1 0,1 0 0,9-2 0,-16 5 0,0 0 0,0 1 0,-1-1 0,1 1 0,0 0 0,-1-1 0,1 1 0,0-1 0,-1 1 0,1 0 0,-1 0 0,1-1 0,-1 1 0,1 0 0,-1 0 0,1 0 0,-1-1 0,0 1 0,0 0 0,1 0 0,-1 0 0,0 0 0,0 0 0,0 0 0,0 0 0,0 0 0,0-1 0,0 3 0,-1 37 0,1-31 0,0-8 0,-1 1 0,1-1 0,0 1 0,0 0 0,0-1 0,0 1 0,0 0 0,1-1 0,-1 1 0,1-1 0,-1 1 0,1-1 0,-1 1 0,1-1 0,0 1 0,-1-1 0,1 1 0,0-1 0,0 0 0,0 0 0,2 2 0,-1-2 0,0-1 0,0 0 0,0 0 0,0 0 0,0 0 0,0 0 0,-1 0 0,1 0 0,0-1 0,0 1 0,0-1 0,0 1 0,0-1 0,-1 0 0,1 0 0,0 0 0,-1 0 0,1 0 0,2-1 0,16-11 0,43-22 0,-58 33 0,-1 0 0,1 1 0,0-1 0,0 1 0,-1 0 0,1 0 0,0 1 0,0-1 0,0 1 0,0 0 0,10 2 0,-14-2 2,0 1 1,0 0-1,0 0 1,1-1-1,-1 1 0,0 0 1,0 0-1,0 0 0,0 0 1,0 0-1,-1 0 1,1 1-1,0-1 0,0 0 1,-1 0-1,1 0 1,-1 1-1,1-1 0,-1 0 1,1 1-1,-1-1 1,0 1-1,0-1 0,0 0 1,0 3-1,1 44-503,-2-36-58</inkml:trace>
</inkml:ink>
</file>

<file path=ppt/ink/ink1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3.9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 0 14253,'0'0'11110,"-1"9"-10171,-1 0-681,-1 2-21,0 0 0,2 0 0,-1 0 0,1 0 0,1 0 0,1 22 0,0-32-220,0 1 0,0-1-1,0 0 1,-1 0 0,1 0 0,0 1 0,1-1 0,-1 0 0,0-1 0,0 1 0,0 0 0,0 0 0,1 0-1,-1-1 1,0 1 0,1-1 0,-1 1 0,1-1 0,-1 1 0,0-1 0,1 0 0,-1 0 0,1 1 0,-1-1-1,1 0 1,2-1 0,42-5 338,-34 1-340,0 0 1,0-1-1,-1-1 1,0 0-1,17-14 0,35-21-21,-63 42 9,0 0 0,1 0 0,-1 0 0,0 0 0,1-1 0,-1 1 1,0 0-1,0 0 0,1 0 0,-1 0 0,0 1 0,0-1 0,1 0 0,-1 0 1,0 0-1,0 0 0,1 0 0,-1 0 0,0 0 0,0 0 0,1 0 1,-1 1-1,0-1 0,0 0 0,0 0 0,1 0 0,-1 1 0,0-1 1,0 0-1,0 0 0,0 0 0,1 1 0,-1-1 0,0 0 0,0 0 1,0 1-1,0-1 0,0 0 0,0 0 0,0 1 0,0-1 0,0 0 1,0 0-1,0 1 0,0-1 0,0 1 0,2 23 341,-7 22 339,4-41-607,0 0-6,0 0 0,0 0 0,1-1 0,0 1 0,0 0 0,0 8 0,1-12-57,-1 0 0,1 0 0,-1 0 0,1 0 0,-1 0 0,1 0 0,-1 0-1,1 0 1,0 0 0,0 0 0,-1 0 0,1 0 0,0-1 0,0 1 0,0 0 0,0-1 0,0 1 0,0 0 0,0-1 0,0 1 0,0-1 0,0 0 0,0 1-1,0-1 1,0 0 0,1 0 0,-1 0 0,0 1 0,0-1 0,0 0 0,0-1 0,2 1 0,4 0 48,0-1-1,0 0 1,1 0-1,-1-1 1,-1 0 0,1 0-1,0-1 1,0 0 0,6-3-1,58-41-270,0 2-624,-70 45 833,-1-1-1,1 1 1,-1 0 0,1-1-1,0 1 1,-1-1 0,1 1-1,-1 0 1,1 0 0,0-1-1,-1 1 1,1 0 0,0 0-1,-1 0 1,1 0-1,0 0 1,-1 0 0,1 0-1,0 0 1,-1 0 0,1 0-1,0 0 1,-1 0 0,1 0-1,-1 0 1,1 1-1,0-1 1,-1 0 0,1 1-1,-1-1 1,1 0 0,0 1-1,-1-1 1,1 0 0,-1 1-1,1-1 1,-1 1 0,0-1-1,1 1 1,-1-1-1,1 1 1,-1 0 0,1 0-1,1 37 494,-3-35-510,1 0-1,0 0 0,-1 0 1,1 0-1,0 0 0,1 0 1,-1 0-1,0 0 0,1 0 1,0 0-1,0 0 0,0 0 1,0 0-1,0 0 0,0 0 1,1 0-1,3 4 0,18 2-3292,-3-8-3056,7-4-6696</inkml:trace>
</inkml:ink>
</file>

<file path=ppt/ink/ink1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12.9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89 13581,'1'-1'390,"0"-1"1,0 1 0,0-1-1,0 1 1,0 0 0,0-1-1,0 1 1,0 0 0,0 0-1,1 0 1,-1 0 0,1 0-1,-1 0 1,0 0-1,1 1 1,0-1 0,-1 0-1,1 1 1,2-1 0,-3 1-200,0 0-1,0 1 1,-1-1 0,1 1 0,0-1 0,0 1 0,0-1 0,-1 1-1,1 0 1,0-1 0,0 1 0,-1 0 0,1-1 0,-1 1-1,1 0 1,-1 0 0,1 0 0,-1 0 0,1-1 0,-1 1 0,0 0-1,1 0 1,-1 2 0,3 9 548,-1 0-1,-1 0 1,1 24 0,-5 62-184,-5 0 0,-37 180 0,43-270-484,2-10 105,1-23 379,7-61 623,-5 55-985,5-58-193,-4-1 0,-11-131 0,1 197-31,0 31-41,0 37-55,5-35 111,1 0-1,1 0 0,-1 0 0,1 0 0,1-1 1,4 18-1,-4-24 21,-1 1 0,0-1 1,1 0-1,0 0 1,-1 1-1,1-1 0,0 0 1,0 0-1,0-1 0,0 1 1,0 0-1,1-1 0,-1 1 1,1-1-1,-1 0 1,1 0-1,-1 0 0,1 0 1,-1 0-1,1 0 0,0-1 1,0 1-1,-1-1 0,1 0 1,0 0-1,4 0 0,0-1 4,0 0 0,1-1 0,-1 1 0,0-1 0,-1-1 0,1 1 0,0-1 0,-1-1 0,1 1 0,-1-1 0,0 0 0,-1 0 0,1-1 0,0 0 0,-1 0 0,0 0-1,-1 0 1,1-1 0,3-6 0,12-16 16,-2 0-1,24-50 1,-30 51-24,-23 99 0,0-32 0,-28 118 0,35-134 0,1 0 0,0-1 0,2 1 0,3 40 0,-1-62-57,-1-1 1,1 1-1,-1 0 1,1 0-1,0-1 0,0 1 1,0-1-1,0 1 0,0-1 1,0 1-1,0-1 1,0 1-1,1-1 0,-1 0 1,1 0-1,-1 0 1,1 0-1,-1 0 0,1 0 1,-1 0-1,1 0 0,0 0 1,0-1-1,-1 1 1,1-1-1,0 1 0,0-1 1,0 0-1,-1 0 1,1 0-1,0 0 0,0 0 1,0 0-1,0 0 0,0-1 1,-1 1-1,3-1 1,3 0-475,0-1 0,0 1 0,0-1 0,0 0 0,0-1 0,0 1 1,-1-2-1,10-4 0,7-13-6180,-1 0-3512</inkml:trace>
</inkml:ink>
</file>

<file path=ppt/ink/ink1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13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54 22902,'0'0'5044,"11"7"-4067,-2-2-806,1 0 0,0-1-1,0 0 1,0 0-1,0-1 1,1 0 0,21 2-1,-29-5-110,0 1 0,0-1-1,0 0 1,0 0 0,0 0 0,0 0-1,0-1 1,0 1 0,0-1 0,0 0-1,0 0 1,-1 0 0,1 0-1,0-1 1,0 1 0,-1-1 0,1 1-1,-1-1 1,1 0 0,-1 0-1,0 0 1,0 0 0,0 0 0,0-1-1,0 1 1,0-1 0,-1 1 0,1-1-1,-1 0 1,1 1 0,-1-1-1,0 0 1,0 0 0,-1 0 0,1 0-1,-1 0 1,1 0 0,-1-6 0,0 9-58,1-1 1,-1 1-1,0-1 1,0 0-1,1 1 1,-1-1-1,0 0 1,0 1-1,0-1 1,0 1-1,0-1 1,0 0-1,0 1 1,0-1-1,0 0 1,0 1-1,0-1 1,0 1-1,-1-1 1,1 0 0,0 1-1,0-1 1,-1 1-1,1-1 1,0 0-1,-1 1 1,1-1-1,0 1 1,-1-1-1,1 1 1,-1 0-1,1-1 1,-1 1-1,1-1 1,-1 1-1,1 0 1,-1-1-1,0 1 1,1 0-1,-1 0 1,1 0 0,-1-1-1,0 1 1,1 0-1,-1 0 1,1 0-1,-1 0 1,0 0-1,1 0 1,-1 0-1,0 0 1,1 0-1,-1 0 1,-1 1-1,-1 0-1,1 0 0,-1 1 0,0 0 0,0-1 0,1 1 0,-1 0 0,1 0 0,-1 0 0,1 1 0,-3 2 0,-1 2-1,1 0 0,0 0 0,0 1 0,0 0 0,1 0 0,0 0 0,0 0 0,1 1 0,1-1 0,-1 1 0,1 0 0,0 0 0,1 0 0,0 0 0,1 9 0,0-16 0,1 0 0,0-1 0,0 1 0,-1-1 0,1 1 0,0-1 0,0 1 0,1-1 0,-1 0 0,0 0 0,0 1 0,1-1 0,-1 0 0,0 0 0,1 0 0,-1 0 0,1-1 0,0 1 0,-1 0 0,1-1 0,-1 1 0,1-1 0,0 1 0,-1-1 0,1 0 0,0 0 0,0 0 0,-1 0 0,1 0 0,0 0 0,2-1 0,7 1 0,0-1 0,0 0 0,20-6 0,-3-3 0,-1-1 0,-1-2 0,39-23 0,-1 0 0,-64 36 0,1-1 0,0 0 0,-1 1 0,1-1 0,0 0 0,0 1 0,-1-1 0,1 1 0,0 0 0,0-1 0,0 1 0,0 0 0,0-1 0,0 1 0,0 0 0,0 0 0,0 0 0,0 0 0,0 0 0,-1 0 0,1 0 0,0 0 0,0 0 0,0 0 0,0 0 0,0 1 0,0-1 0,0 0 0,0 1 0,0-1 0,-1 1 0,1-1 0,0 1 0,0-1 0,0 1 0,-1 0 0,2 1 0,-1 1 0,0 1 0,-1-1 0,1 1 0,-1-1 0,1 1 0,-1 0 0,0-1 0,-1 6 0,0 7 0,-7 68 0,8-84 0,0 1 0,0-1 0,0 1 0,0-1 0,1 0 0,-1 1 0,0-1 0,0 0 0,0 1 0,1-1 0,-1 0 0,0 0 0,1 1 0,-1-1 0,0 0 0,1 0 0,-1 1 0,0-1 0,1 0 0,-1 0 0,0 0 0,1 0 0,-1 1 0,1-1 0,-1 0 0,0 0 0,1 0 0,-1 0 0,1 0 0,-1 0 0,0 0 0,1 0 0,-1 0 0,1 0 0,-1 0 0,0-1 0,1 1 0,-1 0 0,1 0 0,-1 0 0,0 0 0,1-1 0,19-7 0,-6 1-795,-1-2 0,-1 1 0,12-11 0,32-34-6974,-29 23-2614</inkml:trace>
</inkml:ink>
</file>

<file path=ppt/ink/ink1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13.9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7 14798,'0'0'9727,"0"0"-9904,1-1 166,-1 1 0,0-1 0,1 1 1,-1 0-1,1-1 0,-1 1 0,1 0 0,-1-1 0,1 1 0,-1 0 0,1 0 0,-1-1 0,1 1 1,-1 0-1,1 0 0,-1 0 0,1 0 0,-1 0 0,1 0 0,-1 0 0,1 0 0,0 0 0,1 4 37,-1 1-1,0 0 0,0-1 0,0 1 0,-1 0 0,0 0 0,0-1 0,0 1 0,-1 8 0,0 0 157,1 15 104,-1-9 89,0 1 1,1-1-1,2 0 1,0 0-1,0 1 1,2-2-1,1 1 1,0 0-1,13 30 1,11 1-72,-18-32-279,0 0 0,-2 0 0,0 0 0,-1 1 0,7 26 0,-14-40 77,0 1 0,-1-1 0,1 1 0,-1-1-1,0 1 1,0-1 0,-1 1 0,1-1 0,-1 1 0,-1-1-1,1 1 1,-1-1 0,0 0 0,0 0 0,0 0 0,-1 0-1,0 0 1,0 0 0,0-1 0,0 1 0,-1-1 0,0 0 0,0 0-1,-5 5 1,5-6-57,0 1 1,-1-1-1,1 0 0,0 0 0,-1-1 1,0 1-1,0-1 0,0 0 0,0 0 0,0-1 1,0 1-1,0-1 0,0 0 0,0-1 1,-1 1-1,1-1 0,-6 0 0,7-1-28,0 0 0,0 0-1,0 0 1,1 0-1,-1-1 1,0 1-1,1-1 1,-1 0 0,1 0-1,-1 0 1,1-1-1,0 1 1,0-1 0,0 0-1,1 0 1,-1 0-1,1 0 1,-1 0 0,1 0-1,0-1 1,0 1-1,-2-8 1,-2-3-17,1-1 0,0 0 0,1-1 0,1 1 0,1-1 0,0 0 0,1 1 0,0-1 0,2 0 0,0 0 0,0 1 0,1-1 0,1 0 0,1 1 0,1 0 0,0 0 0,0 0 0,10-16 0,-2 6 0,2 0 0,1 1 0,1 1 0,1 0 0,1 1 0,0 1 0,2 1 0,1 1 0,26-18 0,-27 23 0,-14 10 0,0 0 0,-1-1 0,0 1 0,1-1 0,-2-1 0,1 1 0,6-9 0,-35 27 0,21-11 0,-1 1 0,0 0 0,1 0 0,0 0 0,0 0 0,0 0 0,0 1 0,1-1 0,-1 0 0,1 1 0,0 0 0,0-1 0,0 1 0,0 0 0,0-1 0,1 1 0,0 0 0,0 0 0,0 4 0,1-6 0,0 1 0,0-1 0,0 0 0,0 0 0,0 1 0,0-1 0,1 0 0,-1 0 0,1 0 0,-1 0 0,1-1 0,0 1 0,0 0 0,-1-1 0,1 1 0,0-1 0,1 0 0,-1 1 0,0-1 0,0 0 0,0 0 0,1-1 0,-1 1 0,1 0 0,-1-1 0,0 1 0,1-1 0,-1 0 0,5 0 0,5 1 0,-1-1 0,1-1 0,-1 0 0,0 0 0,1-1 0,-1 0 0,0-1 0,14-6 0,4-4 0,47-28 0,-75 40 0,1 0 0,0 0 0,0-1 0,0 1 0,0 0 0,-1 0 0,2 0 0,-1 1 0,0-1 0,0 0 0,0 1 0,0 0 0,0-1 0,0 1 0,1 0 0,-1 0 0,0 0 0,0 0 0,3 1 0,-3 0 0,1 1 0,-1-1 0,0 1 0,0 0 0,0 0 0,0 0 0,0 0 0,-1 0 0,1 0 0,0 0 0,-1 1 0,0-1 0,2 3 0,13 13 17,-16-18-95,1 0-1,-1 1 0,1-1 0,-1 1 0,1-1 1,0 0-1,-1 1 0,1-1 0,0 0 1,-1 0-1,1 0 0,0 1 0,-1-1 0,1 0 1,0 0-1,-1 0 0,1 0 0,0 0 0,0 0 1,-1 0-1,1-1 0,0 1 0,-1 0 1,1 0-1,0 0 0,-1-1 0,1 1 0,-1 0 1,1-1-1,0 1 0,0-1 0,7-12-7571</inkml:trace>
</inkml:ink>
</file>

<file path=ppt/ink/ink1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1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43 5637,'-25'-4'13456,"25"4"-13294,0-1 0,0 1 0,0 0 0,0 0 0,0-1 0,0 1 0,0 0 0,0-1 0,0 1 0,0 0 0,0-1 0,0 1 0,0 0-1,0-1 1,0 1 0,0 0 0,1 0 0,-1-1 0,0 1 0,0 0 0,0-1 0,0 1 0,1 0 0,-1 0 0,0 0 0,0-1 0,0 1 0,1 0 0,-1 0 0,0 0 0,1-1 0,-1 1 0,0 0 0,0 0 0,1 0 0,-1 0 0,0 0 0,1 0 0,45-19 1835,-30 16-1839,0 0-1,0 0 1,1 2-1,-1 0 1,21 2-1,-35-1-158,-1 1 1,1-1-1,-1 1 0,1-1 1,-1 1-1,0-1 0,1 1 1,-1 0-1,0 0 0,1 0 1,-1 0-1,0 0 0,0 0 1,0 0-1,0 0 0,0 1 1,0-1-1,0 0 0,0 0 1,-1 1-1,1-1 0,0 1 1,-1-1-1,1 1 0,-1-1 1,1 1-1,-1-1 0,0 1 1,0-1-1,0 1 0,0-1 1,0 1-1,0 0 0,0-1 1,0 1-1,-1-1 0,1 1 1,-1 2-1,-1 4 34,0 1 0,0-1 0,-1 1-1,0-1 1,-6 12 0,-14 17 80,16-28-113,2-1 1,-1 1 0,1 0-1,0 0 1,1 1 0,-6 18-1,10-27-3,0-1-1,0 1 0,0-1 0,0 1 0,0-1 0,0 1 0,0-1 0,0 1 1,0-1-1,0 1 0,0-1 0,1 1 0,-1-1 0,0 1 0,0-1 0,0 1 1,1-1-1,-1 1 0,0-1 0,1 0 0,-1 1 0,0-1 0,1 1 0,-1-1 1,1 0-1,-1 0 0,0 1 0,1-1 0,-1 0 0,1 1 0,-1-1 0,2 0 1,23 3-422,27-10-1692,-34 0-737,1 0 0,31-19-1,-3-1-4880</inkml:trace>
</inkml:ink>
</file>

<file path=ppt/ink/ink1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2.3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213 30 17585,'-11'6'1905,"-14"8"-233,1 1 0,-39 31 0,55-39-1359,-1 1 1,1 0-1,0 0 1,0 0-1,1 1 0,1 0 1,-1 0-1,1 1 1,1 0-1,0 0 0,-5 15 1,9-24-313,1 0 0,-1 0-1,1 0 1,0 0 0,0 0 0,-1 0 0,1 0 0,0 0 0,0 1 0,0-1-1,0 0 1,0 0 0,1 0 0,-1 0 0,0 0 0,0 0 0,1 0 0,-1 1 0,1-1-1,-1 0 1,1 0 0,-1 0 0,1 0 0,-1-1 0,1 1 0,0 0 0,1 1-1,0-1 9,-1 0 0,1-1-1,0 1 1,0 0 0,0-1-1,0 1 1,0-1-1,0 0 1,0 0 0,0 0-1,0 0 1,0 0-1,0 0 1,2-1 0,5 0 58,-1-1 1,1-1 0,0 1 0,-1-1 0,16-9-1,-9 3-14,-1-1 1,0 0-1,0-1 0,-2-1 0,22-23 0,-29 29 103,0 0-1,-1-1 1,0 0 0,0 0-1,0 0 1,-1 0-1,0 0 1,0-1 0,-1 1-1,0-1 1,0 0 0,-1 1-1,0-1 1,0-15-1,-1 22-138,0-1 0,-1 1 0,1-1-1,0 1 1,0-1 0,-1 1 0,1 0-1,-1-1 1,1 1 0,-1 0-1,0 0 1,1-1 0,-1 1 0,0 0-1,0 0 1,0 0 0,0 0 0,0 0-1,0 0 1,0 0 0,0 0 0,0 0-1,-1 1 1,1-1 0,0 0-1,-1 1 1,1-1 0,0 1 0,-1-1-1,1 1 1,0 0 0,-1-1 0,1 1-1,-1 0 1,1 0 0,0 0 0,-1 0-1,1 0 1,-1 1 0,1-1-1,-1 0 1,1 1 0,0-1 0,-1 1-1,1-1 1,-2 2 0,-3-1-31,0 1 0,0 1 0,0-1 0,1 1 0,-1 0 0,1 1 0,-1-1-1,1 1 1,-6 5 0,10-8-25,0 0-1,0 0 0,0 0 0,0 0 1,0 0-1,0 0 0,0 0 1,0 0-1,0 1 0,0-1 0,1 0 1,-1 1-1,0-1 0,1 0 0,-1 1 1,1-1-1,0 1 0,-1-1 1,1 0-1,0 1 0,0-1 0,0 1 1,0-1-1,0 3 0,1-3-145,0 0 0,1 0-1,-1-1 1,0 1 0,0 0-1,1-1 1,-1 1 0,0-1-1,0 1 1,1-1 0,-1 0-1,1 1 1,-1-1 0,0 0-1,1 0 1,-1 0 0,1 0-1,-1 0 1,3-1 0,7-1-1711,0 0 0,-1 0 1,1-1-1,-1 0 0,15-7 1,11-11-9834</inkml:trace>
</inkml:ink>
</file>

<file path=ppt/ink/ink1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2.7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26 18033,'0'0'6540,"-1"13"-6183,-4 51 738,-16 66-1,9-68-632,-6 121 0,18-183-462,0 0 0,0 0 1,0 0-1,0 1 1,0-1-1,0 0 1,0 0-1,0 1 1,0-1-1,0 0 1,0 0-1,0 0 1,0 1-1,0-1 1,0 0-1,0 0 0,0 0 1,0 1-1,1-1 1,-1 0-1,0 0 1,0 0-1,0 1 1,0-1-1,0 0 1,0 0-1,1 0 1,-1 0-1,0 0 1,0 1-1,0-1 0,0 0 1,1 0-1,-1 0 1,0 0-1,0 0 1,0 0-1,1 0 1,-1 0-1,0 0 1,0 0-1,1 0 1,-1 0-1,0 0 1,0 0-1,0 0 0,1 0 1,-1 0-1,0 0 1,0 0-1,1 0 1,-1 0-1,0 0 1,0 0-1,0 0 1,0 0-1,1 0 1,-1 0-1,0-1 1,0 1-1,0 0 0,1 0 1,-1 0-1,0 0 1,0-1-1,0 1 1,13-12 122,6-19-1310,-2-1 0,0-1 1,-3 0-1,0-1 0,17-70 0,9-23-2139,-34 107 3395,-5 16 165,0 0-1,0 0 1,0 0 0,1 0 0,-1 0 0,1 0-1,0 0 1,0 1 0,0-1 0,1 1 0,-1-1-1,1 1 1,4-4 0,-8 53 2910,-4-4-1433,-22 76 0,18-85-1451,1 0 0,2 1 1,-4 64-1,9-93-394,1 0 0,1 1 0,-1-1-1,1 0 1,0 1 0,0-1 0,3 8-1,-3-11-154,0 0 0,0 0-1,0-1 1,1 1-1,-1 0 1,0-1 0,1 1-1,-1-1 1,1 0-1,-1 1 1,1-1 0,0 0-1,0 0 1,-1 0-1,1 0 1,0 0 0,0 0-1,0-1 1,0 1-1,0-1 1,0 1 0,4-1-1,31 2-10846</inkml:trace>
</inkml:ink>
</file>

<file path=ppt/ink/ink1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5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1 100 2434,'4'-32'14593,"8"-1"-9751,-11 31-4748,1 0 0,-1-1 0,1 1 0,-1 0 0,1 0 0,0 0 0,-1 0 0,1 0 0,0 1 0,0-1 0,1 0 0,-1 1 0,0 0 0,0-1 0,1 1-1,-1 0 1,1 0 0,-1 0 0,1 1 0,-1-1 0,1 1 0,-1-1 0,4 1 0,-5 0-93,0 1 1,0-1-1,0 1 0,0-1 0,0 1 1,0 0-1,0-1 0,0 1 0,0 0 0,-1 0 1,1 0-1,0 0 0,0 0 0,-1-1 1,1 1-1,-1 0 0,1 1 0,-1-1 0,0 0 1,1 0-1,-1 0 0,0 0 0,0 0 1,1 0-1,-1 0 0,0 0 0,0 1 1,0-1-1,-1 2 0,1 46 342,0-36-232,-1 13 116,0-15-186,1 1 0,0-1-1,0 0 1,1 0-1,1 0 1,2 10-1,-3-18 42,0-1 1,0 0-1,0 0 0,0 0 0,0 0 0,0-1 1,0 1-1,1 0 0,-1 0 0,1-1 0,-1 1 1,1-1-1,0 1 0,0-1 0,0 0 0,-1 1 1,1-1-1,0 0 0,0-1 0,1 1 0,-1 0 1,0 0-1,0-1 0,0 1 0,0-1 0,1 0 0,-1 0 1,0 0-1,0 0 0,1 0 0,-1 0 0,0 0 1,0-1-1,0 1 0,4-2 0,-2 1 50,0 0 0,0-1-1,0 1 1,0-1 0,-1 0-1,1 0 1,0 0 0,-1-1-1,1 1 1,-1-1-1,0 0 1,0 0 0,0 0-1,0 0 1,-1-1 0,1 1-1,-1-1 1,0 1 0,3-7-1,-1 2 97,-1-1 0,0 1-1,0-1 1,-1 0 0,0 0-1,-1 0 1,0 1-1,0-12 1,-1 20-227,0-1 1,0 0-1,-1 0 0,1 0 1,0 1-1,0-1 1,-1 0-1,1 0 0,0 1 1,-1-1-1,1 0 0,-1 1 1,1-1-1,-1 0 1,1 1-1,-1-1 0,1 1 1,-1-1-1,0 1 0,1-1 1,-1 1-1,0-1 0,1 1 1,-1 0-1,0-1 1,0 1-1,1 0 0,-1 0 1,0 0-1,0-1 0,0 1 1,1 0-1,-1 0 0,0 0 1,0 0-1,0 0 1,1 0-1,-1 1 0,0-1 1,-1 0-1,1 0-13,-1 1 1,1-1-1,0 0 0,-1 1 1,1-1-1,-1 0 0,1 1 1,0 0-1,0-1 0,-1 1 1,1 0-1,0 0 0,0-1 1,0 1-1,0 0 0,0 0 1,0 0-1,0 0 0,0 1 0,0-1 1,0 0-1,0 0 0,0 3 1,1-4-144,-1 1 0,1 0 0,0-1 0,0 1 0,0 0 1,0-1-1,0 1 0,0 0 0,0-1 0,0 1 0,0 0 0,0-1 0,0 1 1,0-1-1,0 1 0,1 0 0,-1-1 0,0 1 0,1 0 0,-1-1 0,0 1 1,1-1-1,-1 1 0,0-1 0,1 1 0,-1-1 0,1 1 0,-1-1 0,1 1 1,-1-1-1,2 1 0,24 2-2973,29-17-2396,-18-2-1266,4-2-4746</inkml:trace>
</inkml:ink>
</file>

<file path=ppt/ink/ink1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5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0 13773,'0'0'3945,"-8"11"-1954,-6 5-1399,4-5 325,1 1 0,0-1 0,0 1 0,1 1 0,1-1 0,0 1 0,-10 26 0,18-38-900,-1-1 0,1 1 0,0-1 0,-1 1 0,1-1 0,0 1 0,-1-1 1,1 1-1,0-1 0,0 0 0,-1 0 0,1 1 0,0-1 0,0 0 0,-1 0 0,1 0 0,0 0 0,0 0 0,0 0 1,-1 0-1,1 0 0,0 0 0,0 0 0,0 0 0,-1 0 0,1-1 0,0 1 0,0 0 0,-1-1 0,1 1 0,0 0 1,0-1-1,30-9 257,60-39 236,-69 35-489,0 2-1,46-19 0,-67 30-21,0 1-1,0-1 1,0 1-1,0-1 1,0 1-1,0 0 1,1-1-1,-1 1 1,0 0-1,0 0 0,0 0 1,0 0-1,1 0 1,-1 0-1,0 0 1,0 1-1,0-1 1,0 0-1,0 1 1,1-1-1,-1 1 1,0-1-1,0 1 1,0-1-1,0 1 1,0 0-1,0-1 1,0 1-1,1 1 1,-1 1 41,0-1 0,0 1 0,0-1 0,0 1 0,-1-1 0,1 1 0,-1-1 0,0 1 1,1 0-1,-1-1 0,0 1 0,-1 4 0,-2 12 421,0 0 1,-12 34-1,14-50-399,-2 7 34,-6 32 102,27-46 154,-7-4-135,-1 1 0,-1-1 0,15-15 0,26-21-109,-47 42-128,1-1 1,0 1-1,0 0 0,0 0 1,0 0-1,0 1 0,0-1 1,0 1-1,0 0 0,1 0 1,-1 1-1,5-1 1,-8 1-18,0 1 1,0-1-1,1 0 1,-1 1-1,0 0 1,0-1-1,0 1 1,0 0-1,0-1 1,0 1-1,0 0 1,-1 0-1,1 0 1,0 0-1,0 0 1,-1 0 0,1 0-1,0 0 1,-1 0-1,1 0 1,-1 1-1,1-1 1,-1 0-1,0 0 1,0 0-1,1 1 1,-1-1-1,0 0 1,0 0-1,0 0 1,0 2-1,0 51-1575,-1-40 105,1 11-2737,0-6-1783</inkml:trace>
</inkml:ink>
</file>

<file path=ppt/ink/ink1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5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0 15150,'0'0'10661,"3"10"-9428,-2 0-1089,0 0 0,-1 0 0,0 0-1,-1 0 1,0 0 0,0 0 0,-1 0-1,0 0 1,-1-1 0,0 1 0,-1-1-1,0 1 1,-5 9 0,-34 92 570,39-98-633,1 0-1,0 0 0,1 0 0,1 0 0,0 0 0,1 26 1,1-37-67,-1 1 1,1 0 0,-1 0-1,1-1 1,0 1 0,0 0-1,0-1 1,0 1 0,1-1 0,-1 0-1,1 1 1,-1-1 0,1 0-1,0 0 1,0 0 0,0 0-1,0 0 1,0 0 0,3 1-1,1 0 37,-1 0-1,1 0 0,0-1 1,0 0-1,0 0 0,0 0 0,0-1 1,9 1-1,-2-1-116,0 0 0,1-1 0,-1-1 0,0 0 0,0-1 0,0 0 0,23-8 1,-31 8-344,1 0 1,-1 0-1,0-1 0,0 0 1,0 0-1,5-4 1,-8 5-15,-1 1 0,0 0 0,1-1 0,-1 1 0,0-1 0,0 0 0,0 1 0,0-1 0,0 0 0,0 0 0,-1 0 0,1 1 0,0-5 0,0-9-5748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4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1 119 3075,'16'-92'13060,"-12"69"-7448,-4 20-1649,0 8 1087,-2 6-4865,-1 9-33,0 0 1,1 0-1,2 1 1,0-1-1,4 32 0,-4-50-149,1 0 0,-1 0-1,1 0 1,-1-1-1,1 1 1,0 0-1,0-1 1,0 1-1,0 0 1,0-1-1,0 1 1,0-1-1,0 1 1,1-1 0,-1 0-1,1 0 1,-1 1-1,1-1 1,-1 0-1,1 0 1,0-1-1,-1 1 1,1 0-1,0 0 1,0-1-1,0 1 1,0-1-1,-1 0 1,1 1 0,0-1-1,0 0 1,0 0-1,0 0 1,0 0-1,0-1 1,-1 1-1,1 0 1,0-1-1,3-1 1,3 0 32,0-1 1,0 0-1,0-1 0,-1 0 1,0 0-1,0 0 0,12-10 1,75-83 182,-93 95-212,0 1-4,0 0 0,-1 0 0,1 0 0,0 0 0,0 0-1,0 0 1,0 1 0,0-1 0,0 0 0,0 0 0,0 1 0,1-1 0,-1 1 0,0-1 0,0 1-1,0 0 1,1-1 0,1 1 0,-2 0 1,-1 0 0,1 0 0,0 1 0,0-1 0,-1 0 0,1 1 0,0-1 0,-1 1 0,1-1 0,-1 1 0,1-1 0,0 1 0,-1-1 0,1 1 0,-1 0 0,0-1 1,1 1-1,-1 0 0,1-1 0,-1 1 0,0 0 0,1 1 0,2 8 35,-1 0 0,0 1 0,1 19 0,2 1 3,-5-30-41,0 0 0,0 0 0,1 1 0,-1-1 0,0 0 0,1 0 0,0 0 0,-1 0 0,1 0 0,0 1 0,-1-1 0,1 0 0,0 0 0,0-1 0,0 1 0,0 0 0,0 0 0,0 0 0,0-1 0,0 1 0,0 0 0,0-1 0,0 1 0,1-1 0,-1 1 0,0-1 0,0 0 0,1 1 0,-1-1 0,0 0 0,0 0 0,1 0 0,-1 0 0,0 0 0,0 0 0,1 0 0,-1-1 0,0 1 0,0 0 0,1-1 0,-1 1 0,0-1 0,0 1 0,0-1 0,0 0 0,0 1 0,0-1 0,2-1 0,8-6 0,-1 0 0,0-1 0,17-18 0,-13 13 0,-11 11 10,1-1 0,0 1 1,0 0-1,0 0 0,1 0 0,-1 1 1,1 0-1,8-4 0,-11 6-29,0 0 0,0-1 0,0 1-1,0 0 1,0 0 0,0 0 0,0 0 0,0 0-1,0 0 1,0 1 0,0-1 0,0 1 0,0 0 0,0-1-1,0 1 1,0 0 0,0 0 0,-1 0 0,1 0-1,0 0 1,0 1 0,-1-1 0,3 3 0,18 16-4393,5-7-5473,-7-10-81</inkml:trace>
</inkml:ink>
</file>

<file path=ppt/ink/ink1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6.3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 17168,'0'0'9930,"79"-21"-8489,-23 17-256,8 0-608,2 3-353,-1-1-160,-3 0-1281,-13-3-3332,-8-1-1536,-6-5-10251</inkml:trace>
</inkml:ink>
</file>

<file path=ppt/ink/ink1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48.8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210 212 8456,'-8'3'1041,"6"-3"-885,-42 12 661,42-11-560,0-1 0,0 0 1,0 0-1,0 1 0,0-1 1,0 0-1,0-1 0,0 1 0,0 0 1,0 0-1,1-1 0,-1 1 1,-3-2-1,10-2-47,0 1-1,1-1 1,-1 1 0,1 0 0,0 1-1,9-4 1,148-45-128,2 7 0,1 7 1,2 8-1,194-10 0,-357 39 573,-23 3-201,-78 9-73,-359 106-387,-142 28 102,596-146-93,-27 5 147,35-7-11,57-13-239,233-66 402,608-82 0,-890 160-265,-26 3 67,-30 2 91,-390 55 40,324-40-144,34-5-12,-212 38 505,220-36-489,1 3 1,-76 32 0,127-44-182,0 1 1,0 1 0,-14 10-1,26-17 20,1 0 0,-1 0-1,0 1 1,1-1 0,-1 0 0,0 0-1,1 1 1,-1-1 0,1 1-1,-1-1 1,1 1 0,-1-1 0,1 1-1,-1-1 1,1 1 0,-1-1-1,1 1 1,0-1 0,-1 1 0,1 0-1,0-1 1,-1 1 0,1 0-1,0-1 1,0 1 0,0 0 0,0-1-1,0 1 1,0 0 0,0-1-1,0 1 1,0 0 0,0 0 0,0-1-1,0 2 1,27 2-6030</inkml:trace>
</inkml:ink>
</file>

<file path=ppt/ink/ink1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6.6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77 6662,'0'0'19539,"11"-3"-18434,287-66 4356,-297 69-5469,36-4-1767,-35 3 1557,0 1-1,-1 0 0,1 0 1,-1 0-1,1 0 0,-1 0 1,1 1-1,-1-1 1,1 0-1,-1 1 0,1-1 1,-1 1-1,0 0 1,1-1-1,-1 1 0,0 0 1,1 0-1,-1 0 0,2 1 1</inkml:trace>
</inkml:ink>
</file>

<file path=ppt/ink/ink1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7.9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0 10730,'0'0'9316,"-4"8"-8420,-6 17-224,1 0-1,1 0 0,2 1 1,0 0-1,-3 42 1,1 146 1271,6-67-233,-1-164 1767,-2-36-2838,3 13-620,3 1-1,1 0 0,9-48 1,-9 76-87,1 0 0,0 0 0,0 0 0,1 1-1,0-1 1,1 1 0,0 0 0,1 0 0,0 1 0,0-1 0,1 1 0,1 1 0,-1-1 0,1 1 0,1 1 0,10-8 0,-14 12 21,1 0 1,0 0-1,0 1 1,0 0-1,0 0 1,0 1-1,0 0 1,0 0-1,1 0 1,-1 1-1,0 0 1,11 1-1,-15-1 43,0 0 0,0 0 0,-1 0 0,1 1 0,0-1 0,0 1 0,-1-1 0,1 1 0,0-1 0,-1 1 0,1 0 0,-1 0 0,1 0 0,-1 0 0,1 0 0,-1 0 0,0 0 0,1 1 0,-1-1 0,0 0 0,0 1 0,0-1 0,0 1 0,0-1 0,0 1 0,-1-1 0,1 1 0,0 0 0,-1-1 0,0 1 0,1 0 0,-1 0 0,0-1 0,1 1 0,-1 0 0,0 0 0,-1 0 0,1-1 0,0 1 0,0 0 0,-1 0 0,1-1 0,-1 1 0,1 0 0,-1-1 0,0 1 0,0-1 0,-1 3 0,-1 1 72,0 0-1,-1 0 1,1 0 0,-1 0 0,0-1-1,0 1 1,-1-1 0,0 0 0,1-1-1,-1 1 1,0-1 0,-8 4 0,-71 31 940,74-34-986,-9 4-897,16-3-1297,28-4-3324,-6-2 3549,40-3-7886,-29-2 1713</inkml:trace>
</inkml:ink>
</file>

<file path=ppt/ink/ink1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8.4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 7431,'0'0'14910,"-3"8"-12620,-2 8-1502,0 0 0,1 0 0,1 0 0,-2 29 0,5-44-786,-1-1 0,1 0 0,0 1-1,0-1 1,0 0 0,0 1 0,0-1 0,0 1 0,0-1-1,0 0 1,0 1 0,1-1 0,-1 0 0,0 1 0,0-1-1,0 0 1,0 1 0,0-1 0,1 0 0,-1 1 0,0-1-1,0 0 1,0 0 0,1 1 0,-1-1 0,0 0 0,0 0-1,1 1 1,-1-1 0,0 0 0,1 0 0,-1 0 0,0 1 0,1-1-1,-1 0 1,13-6 174,10-17 132,-16 10-264,-5 9-42,-1 1 0,1-1 1,0 1-1,0 0 0,0 0 0,0 0 0,1 0 1,-1 0-1,1 0 0,0 0 0,0 1 0,0-1 0,4-2 1,-6 7-10,0 0 1,0-1 0,0 1 0,0 0 0,-1 0 0,1 0-1,0-1 1,-1 1 0,0 0 0,1 0 0,-1 0 0,0 0-1,0 0 1,0 0 0,0 0 0,-1 3 0,1-1 68,0 139 1326,0-142-1373,0 0 0,0-1 0,0 1-1,-1 0 1,1 0 0,0-1 0,1 1 0,-1 0 0,0 0 0,0-1 0,0 1 0,0 0-1,1-1 1,-1 1 0,0 0 0,0-1 0,1 1 0,-1 0 0,1-1 0,-1 1-1,1-1 1,-1 1 0,1 0 0,-1-1 0,1 1 0,-1-1 0,1 0 0,-1 1 0,2 0-1,18-8 511,18-27 399,-21 13-877,-1-1 1,-1-1-1,-1 0 0,-1-1 0,-1 0 1,10-30-1,-22 56-886,3 30-15074</inkml:trace>
</inkml:ink>
</file>

<file path=ppt/ink/ink1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8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12940,'0'0'15263,"0"12"-14126,-9 78-249,-3 38-3741,14-137-6585,-2-5 2712</inkml:trace>
</inkml:ink>
</file>

<file path=ppt/ink/ink1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9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 13677,'0'0'12364,"81"-4"-11884,-41 1-352,4-1-64,-2-1-2978,-5-4-3428,-6-1-6887</inkml:trace>
</inkml:ink>
</file>

<file path=ppt/ink/ink1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9.4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1 15182,'0'0'12225,"3"13"-10778,-1 1-1145,0 1 0,-1-1 0,0 1 0,-1 0 0,-1-1-1,0 1 1,-1-1 0,-5 19 0,-18 31 151,17-45-305,0 0 1,1 1 0,1-1-1,-6 40 1,12-58-149,0 0 0,0 0 1,0 1-1,0-1 0,0 0 0,0 0 0,0 0 0,0 0 1,1 0-1,-1 0 0,0 0 0,1 0 0,-1 0 1,1 0-1,-1 0 0,1 0 0,-1 0 0,1 0 0,0-1 1,-1 1-1,1 0 0,0 0 0,0-1 0,-1 1 1,1 0-1,0-1 0,0 1 0,1 0 0,2 0 1,-1 0-1,0 0 1,0 0-1,0-1 1,1 0 0,-1 1-1,0-1 1,1 0-1,4-1 1,4-1-12,-1 0 0,1 0 1,-1-1-1,17-7 0,-23 8-307,52-29-1167,-34 9-3305,-22 20 3862,0 0 0,0 1 0,0-1 0,0 0 0,0 0 0,0 0 0,-1 0 0,1 0 0,-1 0 0,1 0 0,-1 0 0,0-2 0,0-8-11986</inkml:trace>
  <inkml:trace contextRef="#ctx0" brushRef="#br0" timeOffset="1">0 179 14061,'0'0'13005,"57"-31"-12749,-4 26 288,9 0-351,2 3-97,-10-1-1025,-1-1-5157,-4-3-9160</inkml:trace>
</inkml:ink>
</file>

<file path=ppt/ink/ink1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11.1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 6662,'0'0'5317,"55"-9"-5285,-31 9 0,7-1-32,6-2 64,8 3-320,2-2-1025,4-1-2146,0 3-1410</inkml:trace>
</inkml:ink>
</file>

<file path=ppt/ink/ink1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11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45 5157,'0'0'2803,"10"0"-652,56-1 412,103-2-690,4-14-5268,-75 7-4085,51 7 10578,-41 1 808,-36-2-4498,-62 3 421,6-1-309,-1 1-1,1 1 1,29 2 0,-40-1 666,1 0 0,-1 1 0,0 0 1,1 0-1,-1 0 0,0 0 0,0 1 1,8 5-1,-2 0 277,0 0-1,0-2 1,1 1 0,16 6 0,-20-10-683,0-1-1,0 0 1,-1 0 0,1-1 0,9 1 0,18-2-2722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5.0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129 202 16816,'0'0'8968,"-10"2"-6875,2 0-1930,0 0 1,1 1-1,-1-1 0,1 1 0,0 1 1,0 0-1,0 0 0,-9 7 1,12-8-88,0 0 0,1 0 0,0 1 1,0-1-1,0 1 0,0-1 0,0 1 1,1 0-1,-1 0 0,1 0 1,0 0-1,1 1 0,-1-1 0,1 0 1,0 1-1,0 0 0,0-1 0,0 1 1,1 4-1,0-8-68,0 0 0,0 0-1,0 0 1,0 0 0,0 0 0,0-1 0,0 1 0,0 0 0,1 0-1,-1 0 1,0 0 0,1-1 0,-1 1 0,0 0 0,1 0 0,-1 0 0,1-1-1,-1 1 1,1 0 0,0-1 0,-1 1 0,1-1 0,0 1 0,-1 0-1,1-1 1,0 0 0,0 1 0,-1-1 0,1 1 0,0-1 0,1 1-1,1-1 8,0 0 0,0 1 0,0-1-1,0-1 1,0 1 0,0 0-1,0-1 1,0 1 0,5-2-1,3-2 34,-1 0-1,0 0 0,0-1 1,16-10-1,0-5 68,-1-2-1,-2 0 1,0-1-1,-1-2 1,-1 0-1,-2-1 1,0-1-1,-2-1 1,-1-1-1,14-34 1,-42 98-115,-9 46 0,18-67 0,0 0 0,1 0 0,1 0 0,0 0 0,1 1 0,1-1 0,3 19 0,-4-31-42,1 0 1,0 0-1,-1 0 1,1 0-1,0-1 1,0 1-1,0 0 1,0-1-1,0 1 1,1 0-1,-1-1 0,0 0 1,1 1-1,-1-1 1,1 0-1,-1 0 1,1 1-1,0-1 1,-1 0-1,1-1 1,0 1-1,2 1 0,0-1-448,1 0-1,-1 0 1,1-1-1,-1 1 1,1-1-1,0 0 1,-1 0-1,9-2 1,26-7-8073</inkml:trace>
</inkml:ink>
</file>

<file path=ppt/ink/ink1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11.9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82 6406,'0'0'5349,"74"17"-3299,-42-12-384,8-1-1506,5-4-481,7 0-2914,6-8-5285</inkml:trace>
  <inkml:trace contextRef="#ctx0" brushRef="#br0" timeOffset="1">961 0 11627,'58'0'3940,"-6"0"-1890,2 0-769,1 1-897,6 5-352,3 0-256,-1-4-2050,2-2-2787</inkml:trace>
  <inkml:trace contextRef="#ctx0" brushRef="#br0" timeOffset="2">1913 85 10666,'49'15'3235,"3"-1"-865,2 4-1120,3-4-962,2 0-192,5-4-512,6-9-2531,-1-1-4036</inkml:trace>
</inkml:ink>
</file>

<file path=ppt/ink/ink1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12.2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88 13325,'57'0'3203,"-3"0"-1378,6 5-1280,8-3-481,0-2-96,7 0-1666,2 0-2466,1-13-3587</inkml:trace>
  <inkml:trace contextRef="#ctx0" brushRef="#br0" timeOffset="1">988 16 10090,'62'0'3971,"-2"0"-1440,1 0-1378,4 8-897,4 1-192,0-1-96,3-4-1441,2-4-1891,1 0-607,5 0-1571</inkml:trace>
  <inkml:trace contextRef="#ctx0" brushRef="#br0" timeOffset="2">1982 7 3459,'71'-4'6759,"-4"2"-2820,1 2-896,0 0-1473,-1 1-898,0 6-543,4 0-97,1-3-1474,3-4-3555,4-2-7110</inkml:trace>
</inkml:ink>
</file>

<file path=ppt/ink/ink1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12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 14670,'67'9'2498,"1"0"-1185,5 1-1088,1-5-161,6-1-1666,2-4-3266</inkml:trace>
  <inkml:trace contextRef="#ctx0" brushRef="#br0" timeOffset="1">1118 48 11851,'73'0'3427,"-2"0"-928,1 3-1570,3 0-705,4-3-192,0 0-1121,6 0-2306,-3-6-1794</inkml:trace>
  <inkml:trace contextRef="#ctx0" brushRef="#br0" timeOffset="2">2072 8 7271,'74'-4'4516,"-7"1"-1185,-6 3-832,-4 0-1282,-2 1-384,0 8-545,2 0-256,2-5-256,1-4-1826,5 0-2723</inkml:trace>
</inkml:ink>
</file>

<file path=ppt/ink/ink1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22.24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0 1 1634</inkml:trace>
</inkml:ink>
</file>

<file path=ppt/ink/ink1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23.56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2757 4740,'0'0'4431,"6"-5"-4271,4-3-19,15-13 3055,-1-3 3099,10-10-2755,-21 21-3411,0 1 0,1 1 0,1 0-1,20-12 1,33-16 39,121-94 1,29-12 143,-143 100 287,84-67 0,-129 91-580,2 0 0,0 2 0,1 2 1,58-22-1,51-28 61,-91 39-69,296-183 53,-213 117-100,339-224 873,-221 148-612,70-40 650,-63 42 63,-34 18-141,99-54-210,-186 128 332,-42 25-693,101-72 1,-146 86 515,75-40 0,-116 69-525,-17 7-3024,-7-2-3395,0-4-3845</inkml:trace>
</inkml:ink>
</file>

<file path=ppt/ink/ink1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24.03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40 12 6342,'-16'0'96,"2"-5"-1249,5-1-2082</inkml:trace>
</inkml:ink>
</file>

<file path=ppt/ink/ink1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25.41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70 169 2498,'-23'-9'1495,"19"7"-955,-1 1 1,1-1-1,-1 0 0,1-1 0,0 1 1,0-1-1,0 1 0,0-1 0,-5-5 1,13 4 4971,15 1-3739,23 2-1404,-38 1 166,80-5 846,102-20 1,-3 1 115,-153 21-1172,42-5 867,0 3 0,0 4 0,85 8-1,-67 2 278,-41-5-1082,61 13 0,-9 3 256,162 10 0,35-23-168,26 2-160,12-1-265,50 5 2,-40 0 0,-214-12-40,287 3 12,190 4 10,-376-4 64,0-11 0,340-53 0,-115 18-84,1 36 4,-379 6-18,466-46 621,-444 34-569,52 3 229,-98 8-1027,-56-4-4250,0-14-1555</inkml:trace>
</inkml:ink>
</file>

<file path=ppt/ink/ink1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5.19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95 5285,'0'0'384,"6"-65"-1729,2 36-1313</inkml:trace>
</inkml:ink>
</file>

<file path=ppt/ink/ink1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5.52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57 0 5317,'0'0'11467,"-46"50"-10282,41-45-576,2-3-257,1 0-224,2-1-96,8-1-1569,-3 0-2275,-5-14-4548</inkml:trace>
</inkml:ink>
</file>

<file path=ppt/ink/ink1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8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0 184 5317,'96'0'3587,"-5"0"-2594,-1-5-800,3-2-161,2 0-865,7 0-96,2 1 609,6 1 31,-1-1-1953,1 4-256</inkml:trace>
  <inkml:trace contextRef="#ctx0" brushRef="#br0" timeOffset="1">1412 125 4100,'482'-42'2990,"432"-24"4152,-770 62-5671,148-4-94,-97 4-10044,-120 4 2272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5.6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5349,'0'0'12924,"8"-2"-10356,-6 1-2370,0 0-1,0 0 1,1 1 0,-1 0-1,0-1 1,1 1 0,-1 0 0,0 0-1,0 0 1,1 0 0,-1 0-1,0 1 1,5 0 0,-5 1 10,-1-1 1,1 1 0,-1-1 0,1 1 0,-1 0 0,1-1 0,-1 1-1,0 0 1,0 0 0,0 0 0,0 0 0,0 0 0,0 0 0,-1 0-1,1 0 1,-1 0 0,1 0 0,-1 1 0,0-1 0,0 3-1,3 33 1729,-2 55 0,0 17-2511,4-96-1321,-1-12-1948,-2-8-4780,-2-10-334</inkml:trace>
</inkml:ink>
</file>

<file path=ppt/ink/ink1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8.5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10794,'0'0'1602,"71"6"1889,-47-4-1377,0-1-480,-1 0 159,2 1-1408,6 0-1,2 3-320,3-1-96,0-1-1185,0-3-2755,-5 0-4132</inkml:trace>
</inkml:ink>
</file>

<file path=ppt/ink/ink1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7.8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6438,'0'0'8584,"72"0"-8776,-36 1 192,10-1 0,10 0 32,14 0-32,14 0-192,11 1-737,15 1-929,8-1-1537,5-1-2402</inkml:trace>
</inkml:ink>
</file>

<file path=ppt/ink/ink1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9.2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81 13293,'0'0'4025,"1"13"-3321,3 293 2523,-4-257-704,-3-123 3089,1 25-4807,4-66 0,-1 102-829,1 1 0,0-1-1,0 1 1,2-1 0,-1 1 0,1 0 0,1 1-1,0-1 1,1 1 0,10-15 0,-11 20 9,0 0 1,1 1 0,-1 0 0,1 0-1,0 1 1,1 0 0,-1 0-1,1 0 1,-1 1 0,1 0-1,0 0 1,0 1 0,1 0 0,-1 0-1,0 0 1,10 0 0,-11 1 0,0 1 0,0 0-1,0-1 1,0 2 0,1-1 0,-1 1 0,0 0 0,0 0 0,0 1 0,-1 0 0,1 0-1,0 0 1,-1 1 0,1-1 0,-1 1 0,0 1 0,0-1 0,0 1 0,0 0 0,5 5 0,-9-8 1,0 0 1,0 0 0,0 0 0,-1 0 0,1 0 0,0 0 0,0 1 0,-1-1-1,1 0 1,-1 1 0,1-1 0,-1 0 0,1 1 0,-1-1 0,0 0 0,0 1 0,1-1-1,-1 1 1,0-1 0,0 0 0,-1 1 0,1-1 0,0 1 0,0-1 0,-1 0-1,0 3 1,-1-2 15,1 0 0,-1 1 0,0-1 0,0 0 0,0 0 0,0 0 0,-1 0 0,1-1 0,0 1 0,-1 0 0,1-1 0,-5 2 0,-10 4 163,-1-1 0,0-1-1,-23 4 1,31-6-23,-84 13 875,35-4-3039,84-12-166,12 0-2517,-1-1 0,44-7 1,-24-4-5499</inkml:trace>
</inkml:ink>
</file>

<file path=ppt/ink/ink1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9.8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301 75 3683,'0'0'7848,"7"-8"-3636,3-3-3056,15-19 785,-7 5 4939,-21 25-6063,-11 8-664,0-1-1,0 2 1,1-1-1,1 2 1,-21 18 0,0 1 196,2-6-35,-44 38 846,101-86-557,-12 14-786,-2-1 1,1-1-1,-1 0 0,-1-1 0,-1 0 0,0 0 0,15-29 0,-25 42 124,-5 7 25,0 0-1,1 1 0,0-1 1,0 1-1,0 0 0,1 0 1,0 0-1,0 1 0,1-1 0,0 1 1,0-1-1,1 1 0,0 0 1,0 0-1,1 0 0,0-1 1,2 15-1,0-19 67,0 0 1,0 0-1,0-1 1,1 1-1,-1-1 1,1 1-1,0-1 1,-1 0-1,1 0 1,0 0-1,0 0 1,0 0-1,1-1 1,-1 1-1,0-1 1,1 0-1,-1 0 1,0 0-1,1-1 1,-1 1-1,1-1 1,6 0-1,-9 0 59,-30-1 587,16-2-583,1-1 1,-1 0-1,1-1 0,-1 0 0,2-1 0,-1-1 1,-17-12-1,-73-62 70,94 74-168,-22-20-8,30 26-85,15 7-219,183 76 266,-94-52-2088,-75-24-1247,46 4 1,-22-9-3578</inkml:trace>
</inkml:ink>
</file>

<file path=ppt/ink/ink1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28.6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1 610 16784,'0'0'10031,"9"-2"-9439,-1 0-481,-1-1-1,1 0 1,0 0-1,-1-1 0,1 0 1,-1 0-1,0-1 1,-1 0-1,1 0 1,-1 0-1,0-1 1,0 0-1,-1 0 0,1-1 1,4-7-1,101-137 973,36-45-255,-118 163-1007,0 1 1,3 1-1,52-40 0,-67 61-607,-11 8-1705,-10 7-5090,-12 5 1746</inkml:trace>
</inkml:ink>
</file>

<file path=ppt/ink/ink1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28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185 100 13677,'-1'-8'1687,"1"-73"4004,0 80-5646,0 1 1,0-1 0,0 1-1,0 0 1,0-1-1,0 1 1,0-1 0,0 1-1,1 0 1,-1-1 0,0 1-1,0-1 1,0 1 0,0 0-1,1-1 1,-1 1-1,0 0 1,0-1 0,1 1-1,-1 0 1,0 0 0,1-1-1,-1 1 1,0 0 0,1 0-1,-1-1 1,0 1-1,1 0 1,-1 0 0,0 0-1,1 0 1,-1-1 0,1 1-1,-1 0 1,0 0 0,1 0-1,-1 0 1,1 0 0,0 0-1,-1 0-9,1 1-1,0-1 1,-1 0-1,1 1 0,-1-1 1,1 1-1,-1-1 1,1 0-1,-1 1 1,1 0-1,-1-1 1,1 1-1,-1-1 1,1 1-1,-1-1 0,0 1 1,1 0-1,-1-1 1,0 1-1,0 0 1,0-1-1,1 1 1,-1 0-1,0 0 0,2 17 156,-1-1 0,-1 0 0,-1 1 0,0-1 0,-1 0 0,-1 0 0,0 0 0,-11 29 0,-7 10 501,-33 62 1,38-83-300,-20 34 491,-19 47 1019,54-115-1903,1-1 0,0 0-1,0 0 1,0 0 0,0 0 0,0 1 0,0-1 0,0 0 0,0 0 0,-1 0 0,1 0-1,0 1 1,0-1 0,0 0 0,0 0 0,0 0 0,0 1 0,0-1 0,0 0 0,0 0 0,0 0-1,0 1 1,0-1 0,0 0 0,0 0 0,1 0 0,-1 1 0,0-1 0,0 0 0,0 0-1,0 0 1,0 0 0,0 1 0,0-1 0,1 0 0,-1 0 0,0 0 0,0 0 0,0 0 0,0 1-1,0-1 1,1 0 0,-1 0 0,0 0 0,0 0 0,0 0 0,1 0 0,-1 0 0,0 0-1,0 0 1,0 0 0,1 0 0,-1 0 0,0 0 0,0 0 0,0 0 0,1 0 0,12-4-128,97-69 142,-9 6-156,11 6-2150,4 5-4475,-46 24-733</inkml:trace>
</inkml:ink>
</file>

<file path=ppt/ink/ink1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2.44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26 1 10954,'0'0'9129,"-7"85"-7271,0-35-929,1 7-609,1 4 64,5 5-159,0 2-193,10 4-513,5-1-1665,1 3-1345,-1 2-3043</inkml:trace>
</inkml:ink>
</file>

<file path=ppt/ink/ink1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2.79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33 1 17617,'-17'94'2050,"5"-3"-545,8-9-416,4-10-512,1-7-481,13-10 0,2-3-64,4-4-64,-4-2-1217,-3-1-1346,-8 3-2209,-5-1-7592</inkml:trace>
</inkml:ink>
</file>

<file path=ppt/ink/ink1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3.14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27 0 12684,'-14'115'3115,"2"127"-1,19 116 916,-7-350-3895,1 141 41,-2-149-1740,-6-11-2605</inkml:trace>
</inkml:ink>
</file>

<file path=ppt/ink/ink1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3.68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0 19314,'0'0'7234,"4"11"-6060,40 102-187,-15-34-1115,74 140 1,-101-215-828,13 19 788,-10-18-3518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6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3 190 12332,'0'0'3833,"-1"-11"-588,1 10-3201,-1-5 345,1 0 0,-1 0 1,1 1-1,1-1 0,-1 0 0,1 0 0,0 0 0,0 0 0,1 1 0,-1-1 0,1 0 0,1 1 0,-1 0 0,1-1 0,0 1 1,0 0-1,1 0 0,6-7 0,0 4-104,2 1 0,-1 0 0,1 0-1,0 1 1,0 1 0,0 0 0,1 0 0,0 1 0,0 1 0,0 0 0,1 1 0,-1 1 0,0 0 0,1 1 0,14 1 0,-26-2-281,1 1 1,0 0 0,0 0-1,0 0 1,0 0 0,0 1 0,-1-1-1,1 1 1,0 0 0,0 0-1,-1 0 1,1 0 0,0 0-1,-1 0 1,1 1 0,-1-1-1,0 1 1,1 0 0,-1 0 0,0 0-1,0 0 1,0 0 0,0 0-1,0 0 1,-1 1 0,1-1-1,-1 1 1,0-1 0,1 1 0,-1-1-1,0 1 1,0 0 0,-1 0-1,1-1 1,-1 1 0,1 0-1,-1 0 1,0 0 0,0 0-1,-1 4 1,0 3 79,-1 0-1,0 0 0,0 0 1,-1-1-1,-1 1 1,1-1-1,-2 0 1,1 0-1,-1 0 1,-10 12-1,8-10-58,-1-1 0,0 1 0,-1-2 0,0 1 1,-1-2-1,0 1 0,0-1 0,-1-1 0,-15 9 0,37-20-135,1 0 0,0 1 0,0 0 0,0 1 0,0 0 0,0 1 0,1 1 0,-1 0 0,14 1 0,-23-1 87,1 1-1,-1-1 1,0 1-1,0-1 1,0 1-1,1 0 1,-1 0-1,0 1 1,0-1-1,0 1 1,-1-1-1,1 1 1,0 0-1,-1 0 1,1 0-1,-1 0 1,1 0-1,-1 1 1,0-1-1,0 1 1,0 0 0,0-1-1,-1 1 1,1 0-1,-1 0 1,0 0-1,0 0 1,0 0-1,0 1 1,0-1-1,-1 0 1,1 0-1,-1 0 1,0 1-1,0-1 1,0 0-1,0 1 1,-1-1-1,-1 6 1,1-3 91,-1-1 1,-1 1 0,1-1 0,-1 0-1,0 0 1,0 0 0,0 0 0,0 0-1,-1-1 1,0 0 0,0 0 0,0 0-1,-1 0 1,1 0 0,-10 5-1,-2 1 167,0-1 0,0-1 0,-31 12 0,35-16-235,0-1 0,0 0 0,0-1 0,0-1 0,0 1 0,-1-2 0,-17-1 0,27 1 0,0 0 0,0 0 0,0 0 0,-1-1 0,1 1 0,0-1 0,0 0 0,0 0 0,0 0 0,0-1 0,0 1 0,0 0 0,0-1 0,1 0 0,-1 0 0,1 0 0,-1 0 0,1 0 0,0-1 0,-1 1 0,1 0 0,0-1 0,1 0 0,-1 1 0,0-1 0,1 0 0,0 0 0,-1 0 0,1 0 0,1 0 0,-1 0 0,-1-6 0,3 8-152,-1 0 1,0-1-1,1 1 0,-1 0 0,1 0 1,0 0-1,-1 0 0,1 0 1,0 0-1,0 0 0,0 0 1,-1 0-1,1 0 0,0 0 0,0 0 1,0 0-1,1 1 0,-1-1 1,0 0-1,0 1 0,0-1 1,0 1-1,1-1 0,-1 1 0,0 0 1,3-1-1,43-9-7773,-36 8 5436,27-6-6063</inkml:trace>
</inkml:ink>
</file>

<file path=ppt/ink/ink1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4.04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0 186 11915,'0'0'12684,"52"-60"-11531,-20 38-640,2-1-353,2 1-128,0 2-256,-4 4-2467,-5 3-2081,-3 4-2819</inkml:trace>
</inkml:ink>
</file>

<file path=ppt/ink/ink1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4.36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0 19699,'0'0'7794,"6"9"-7629,19 25-122,-24-33-39,-1 0 0,0 0 0,1 0 0,0-1 1,-1 1-1,1 0 0,-1 0 0,1-1 0,0 1 0,-1 0 0,1-1 0,0 1 1,0-1-1,0 1 0,0-1 0,-1 1 0,1-1 0,0 1 0,0-1 0,0 0 1,0 0-1,0 1 0,0-1 0,0 0 0,0 0 0,0 0 0,0 0 0,0 0 1,0 0-1,0 0 0,0-1 0,0 1 0,0 0 0,1-1 0,17-26 662,-19 25-617,1 1 0,-1-1 0,1 1 0,-1 0 0,1-1 0,0 1 0,0 0 0,-1 0 0,1-1 0,0 1 0,0 0 0,0 0 0,0 0-1,0 0 1,1 0 0,-1 0 0,0 1 0,2-2 0,-3 2-48,1 1 0,0-1 0,-1 1 0,1-1 1,0 1-1,-1-1 0,1 1 0,0-1 0,-1 1 0,1-1 0,-1 1 0,1 0 0,-1-1 0,0 1 0,1 0 0,-1-1 0,0 1 1,1 0-1,-1 0 0,0-1 0,0 1 0,0 0 0,0 0 0,1 1 0,3 26 126,-3-21-89,3 26 133,-4-24 92,1 1 1,0-1-1,0 0 1,1 1-1,6 15 0,-8-24-251,1 0 0,-1 0 0,1-1 0,-1 1 0,0 0 0,1-1 0,-1 1 0,1 0 0,-1-1 0,1 1 0,0 0 0,-1-1 0,1 1 0,0-1 0,-1 1 0,1-1 0,0 0 0,0 1-1,-1-1 1,1 0 0,0 1 0,0-1 0,0 0 0,-1 0 0,1 0 0,0 0 0,0 0 0,1 0 0,23-12 449,12-29 114,-28 27-575,1 0 0,-2 0 0,0-1 0,-1 0 0,7-19 0</inkml:trace>
</inkml:ink>
</file>

<file path=ppt/ink/ink1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5.33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81 0 5990,'-2'18'12260,"-3"3"-5314,-3 6-3565,-7 16-3164,0-3 2037,7-16-1984,1-1-1,1 2 1,1-1-1,1 0 1,-1 30 0,5-53-270,0 0 1,0 0 0,0 0 0,0 0-1,0 0 1,0 0 0,1 0 0,-1 0-1,0 0 1,1-1 0,-1 1 0,1 0-1,-1 0 1,1 0 0,-1 0 0,1-1-1,-1 1 1,1 0 0,0-1 0,0 1-1,-1 0 1,1-1 0,0 1 0,0-1-1,0 1 1,1 0 0,31 3 33,-23-5-24,0 0-1,0-1 0,-1 0 1,17-6-1,-8 1-443,-11 5-84,0 0 1,-1-1-1,1 0 0,-1 0 1,0 0-1,0-1 0,0 1 1,0-1-1,8-8 0,-14 0-9342,-8 5-37</inkml:trace>
</inkml:ink>
</file>

<file path=ppt/ink/ink1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5.69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52 18770,'0'0'8392,"72"-9"-6695,-29 5-800,5-1-737,3 0-224,-1-1-1697,-9-4-3076,-7-3-3939</inkml:trace>
</inkml:ink>
</file>

<file path=ppt/ink/ink1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1.49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203 11 17136,'0'0'1442,"-9"-2"-279,7 2-1121,-1-2 81,0 1 0,-1 0 0,1 0 0,-1 0 0,1 0 0,-1 0 0,0 1 0,1 0 0,-1 0 0,1 0 0,-1 0 0,0 0 0,1 1 0,-1 0 0,1-1 0,-1 1 0,1 1 0,-1-1 0,1 0 0,0 1 0,-1 0 0,1 0 0,0 0 0,0 0 0,0 0 0,1 0 0,-1 1 0,0 0 0,-2 3 0,-7 13 120,0 0 0,2 1 0,0 0-1,1 0 1,2 1 0,0 0 0,1 0 0,1 1 0,1 0 0,0 0 0,2 0 0,1 0 0,1 0-1,0 0 1,8 41 0,-7-58-233,1 1-1,0-1 1,0 1-1,1-1 1,-1 1-1,1-1 1,0 0 0,1 0-1,-1-1 1,1 1-1,0-1 1,0 0-1,0 0 1,1 0-1,0 0 1,-1-1-1,1 1 1,1-1 0,-1-1-1,0 1 1,1-1-1,-1 0 1,1 0-1,-1 0 1,1-1-1,0 0 1,0 0-1,0-1 1,0 1 0,0-1-1,-1-1 1,11 0-1,-13 0 52,-1 0 0,1 0 1,0-1-1,-1 1 0,1 0 0,-1-1 0,1 0 0,-1 1 0,0-1 1,0 0-1,1 0 0,-1-1 0,-1 1 0,1 0 0,0 0 0,-1-1 1,1 1-1,-1-1 0,1 0 0,-1 1 0,0-1 0,0 0 0,-1 0 0,1 0 1,-1 0-1,1 1 0,-1-1 0,0 0 0,0 0 0,0-5 0,0 6 11,0-1 0,0 0 0,0 0 0,-1 1 0,1-1 0,-1 0 0,0 1 0,1-1 0,-1 0 0,0 1 0,0-1 0,-1 1 0,1-1 0,-1 1 0,1 0 0,-1 0 0,0-1 0,1 1 0,-1 0 0,0 1 0,-1-1 0,1 0 0,0 1 0,0-1 0,-1 1 0,1-1 0,-1 1 0,1 0 0,-1 0 0,1 0 0,-1 1 0,-4-2 0,5 3-75,0-1 0,0 1 0,1 0 0,-1 0 1,0-1-1,1 1 0,-1 0 0,1 0 0,-1 1 0,1-1 0,-1 0 1,1 1-1,0-1 0,0 0 0,-1 1 0,1-1 0,0 1 0,0 0 0,1-1 1,-1 1-1,0 0 0,1 0 0,-1-1 0,1 1 0,-1 0 0,1 0 1,0 0-1,0 0 0,0-1 0,0 1 0,0 4 0,0-4-2,-1 1-1,1-1 0,0 1 0,0-1 1,0 1-1,0-1 0,0 1 0,0-1 1,1 1-1,0-1 0,-1 0 1,1 1-1,0-1 0,0 0 0,0 1 1,0-1-1,1 0 0,-1 0 0,0 0 1,1 0-1,0 0 0,-1 0 0,1 0 1,2 1-1,0-2 2,0 1 0,0-1 0,0-1 0,0 1 0,-1-1 0,1 1 0,0-1 0,0 0 0,0-1 0,0 1-1,0-1 1,0 0 0,0 1 0,0-2 0,4-1 0,2-2 17,-1 0 0,1-1 0,-1 0 0,8-7 0,31-20 78,-47 33-98,0 0 1,-1 0-1,1-1 1,-1 1-1,1 0 1,0 0-1,-1 0 1,1 0 0,-1 0-1,1 0 1,0 0-1,-1 0 1,1 0-1,-1 0 1,1 1-1,0-1 1,-1 0-1,1 0 1,-1 1-1,1-1 1,-1 0-1,1 1 1,-1-1 0,1 0-1,-1 1 1,1-1-1,-1 0 1,1 1-1,-1-1 1,0 1-1,1-1 1,-1 1-1,0-1 1,0 1-1,1 0 1,-1-1-1,0 1 1,0-1 0,0 1-1,1-1 1,-1 1-1,0 0 1,0-1-1,0 2 1,4 35-73,-3-28 43,1 21-154,-2-19-249,1 0 1,0 0-1,0-1 1,1 1-1,0 0 1,1-1-1,1 0 1,-1 0 0,6 10-1,6-7-4616,2-12-2553</inkml:trace>
</inkml:ink>
</file>

<file path=ppt/ink/ink1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1.94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118 1 20756,'0'0'7126,"-9"3"-6234,6-2-867,-1 1 1,1 0 0,0-1-1,-1 1 1,1 1 0,0-1-1,0 0 1,0 1-1,1 0 1,-1-1 0,1 1-1,-1 0 1,1 0-1,-4 7 1,0 3 9,0 0 0,1 1-1,-5 21 1,-1 10 66,2 0 1,2 0-1,2 1 1,2 0-1,4 61 1,0-99-85,-1-1 1,2 1 0,-1-1-1,1 0 1,0 1 0,1-1 0,-1 0-1,2-1 1,-1 1 0,1 0-1,7 10 1,-9-14 12,1-1-1,-1 1 1,1-1-1,-1 0 1,1 0-1,0 0 1,-1 0-1,1 0 1,0 0-1,1-1 1,-1 1-1,0-1 1,0 0-1,0 0 0,1-1 1,-1 1-1,1 0 1,-1-1-1,0 0 1,1 0-1,-1 0 1,1 0-1,-1-1 1,0 1-1,1-1 1,-1 0-1,0 0 1,4-1-1,-2-1 13,0 1 0,-1-1 0,0 0 0,0-1 0,0 1 0,0 0-1,0-1 1,0 0 0,-1 0 0,0 0 0,0-1 0,0 1 0,-1-1-1,1 1 1,-1-1 0,0 0 0,2-6 0,-2 5 22,0-1 1,0 0-1,0 0 1,-1 0-1,0 0 0,0 0 1,-1 0-1,0-1 1,0 1-1,-1 0 0,1 0 1,-4-9-1,4 15-61,0 1-1,0 0 1,0-1-1,0 1 1,0-1 0,0 1-1,0-1 1,0 1-1,0 0 1,0-1 0,0 1-1,0 0 1,0-1-1,0 1 1,-1-1-1,1 1 1,0 0 0,0-1-1,-1 1 1,1 0-1,0-1 1,0 1 0,-1 0-1,1 0 1,0-1-1,-1 1 1,1 0-1,0 0 1,-1 0 0,1-1-1,0 1 1,-1 0-1,1 0 1,-1 0 0,1 0-1,0 0 1,-1 0-1,1 0 1,-1 0-1,1 0 1,0 0 0,-1 0-1,1 0 1,-1 0-1,1 0 1,0 0-1,-1 0 1,1 0 0,-1 0-1,1 0 1,0 1-1,-1-1 1,1 0 0,0 0-1,-1 1 1,1-1-1,0 0 1,-1 0-1,1 1 1,-1 0 0,-9 22 42,10-21-44,0-1 0,0 0-1,0 1 1,0-1 0,0 0 0,0 1 0,0-1-1,0 0 1,0 1 0,1-1 0,-1 0 0,1 1-1,-1-1 1,1 0 0,-1 1 0,1-1 0,0 0-1,-1 0 1,1 0 0,0 0 0,0 0 0,0 0-1,0 0 1,0 0 0,0 0 0,0 0 0,0-1-1,0 1 1,2 1 0,1-2-13,0 1 0,0-1 0,0 1 0,0-1 0,0 0 0,0 0 0,0-1 0,0 1 0,7-3 0,18-8-1060,-16 6-2061,0 0-4908</inkml:trace>
</inkml:ink>
</file>

<file path=ppt/ink/ink1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6.42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0 225 20339,'0'0'7816,"80"-57"-7272,-23 21-416,9 2-160,5 0-1473,-3 7-2339,-7 6-1281,-9 6-3939</inkml:trace>
</inkml:ink>
</file>

<file path=ppt/ink/ink1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7.60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0 129 14830,'0'0'10565,"12"12"-9498,110 150-426,-120-159-639,0 0 1,0 0-1,0-1 0,1 1 1,-1-1-1,1 0 0,0 0 1,0 0-1,-1 0 0,5 2 1,-5-4 10,-1 0 1,0 0 0,0 1-1,0-1 1,0 0 0,0 0-1,0 0 1,0-1 0,0 1-1,0 0 1,0 0 0,0-1-1,0 1 1,0 0 0,0-1-1,0 1 1,0-1 0,0 1-1,0-1 1,0 0 0,0 1-1,0-1 1,0 0 0,-1 0-1,1 0 1,0 1 0,-1-1-1,1 0 1,-1 0 0,1 0-1,-1 0 1,1 0 0,-1 0-1,1 0 1,-1-2 0,14-34 747,-2 0-1,-1-1 1,9-61 0,-13 59-649,-7 39-108,0 0 1,0 0-1,0 0 1,0 0 0,1-1-1,-1 1 1,0 0-1,1 0 1,-1 0-1,1 0 1,-1 0-1,1 0 1,-1 1 0,1-1-1,0 0 1,-1 0-1,1 0 1,0 0-1,1 0 1,-2 1-6,1 0-1,-1 0 1,1 0 0,-1 0 0,1 0-1,-1 0 1,1 1 0,0-1 0,-1 0 0,1 0-1,-1 1 1,1-1 0,-1 0 0,1 0-1,-1 1 1,0-1 0,1 1 0,-1-1-1,1 0 1,-1 1 0,0-1 0,1 1 0,-1-1-1,0 1 1,1 0 0,21 44-56,-18-36 130,7 17 1,-8-16-62,2 0 1,-1 0-1,1-1 1,0 0-1,9 11 1,-14-20-3,0 1 0,1 0-1,-1-1 1,1 1 0,0-1 0,-1 1 0,1-1 0,-1 1-1,1-1 1,0 1 0,0-1 0,-1 0 0,1 1-1,0-1 1,-1 0 0,1 1 0,0-1 0,0 0-1,0 0 1,-1 0 0,1 0 0,0 0 0,0 0-1,0 0 1,-1 0 0,1 0 0,0 0 0,0-1 0,-1 1-1,1 0 1,0 0 0,0-1 0,-1 1 0,1 0-1,0-1 1,-1 1 0,1-1 0,0 1 0,-1-1-1,1 1 1,-1-1 0,1 0 0,-1 1 0,1-1 0,-1 0-1,1 1 1,-1-1 0,0 0 0,1 1 0,-1-1-1,0 0 1,1 0 0,16-46 1034,-16 43-969,33-118 53,-34 121-128,0 1 0,0-1 0,0 0 0,0 0 0,0 1 0,0-1 0,0 0 0,1 1 0,-1-1 0,0 0 0,1 1 0,-1-1 0,0 0 0,1 1 0,-1-1 0,1 0 0,-1 1 0,1-1 0,-1 1 0,1-1 0,-1 1 0,1-1 0,0 1 0,-1 0 0,1-1 0,0 1 0,0-1 0,11 15 0,6 38 0,-17-47 0,5 16 0,-5-14 0,1 1 0,0-1 0,0 0 0,0 0 0,1 0 0,0-1 0,1 1 0,5 8 0,-9-15 0,1 1 0,0-1 0,-1 1 0,1-1 0,-1 1 0,1-1 0,0 0 0,-1 1 0,1-1 0,0 0 0,-1 0 0,1 1 0,0-1 0,0 0 0,-1 0 0,1 0 0,0 0 0,0 0 0,-1 0 0,1 0 0,0 0 0,0 0 0,-1 0 0,1 0 0,0-1 0,-1 1 0,1 0 0,0 0 0,0-1 0,-1 1 0,1-1 0,-1 1 0,1 0 0,0-1 0,-1 1 0,1-1 0,-1 1 0,1-1 0,-1 0 0,1 1 0,-1-1 0,0 1 0,1-1 0,-1 0 0,0 0 0,1 1 0,-1-2 0,18-37 0,-17 34 0,3-4-654,-4 7 170,0 0-1,1 0 0,-1 0 1,1 1-1,-1-1 0,1 0 1,0 0-1,0 0 1,-1 1-1,1-1 0,1 0 1,-1 1-1,0-1 0,0 1 1,1 0-1,-1-1 1,0 1-1,1 0 0,-1 0 1,1 0-1,0 0 0,-1 0 1,1 0-1,2-1 1,1 2-7535</inkml:trace>
</inkml:ink>
</file>

<file path=ppt/ink/ink1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8.07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45 0 16784,'0'0'9630,"-1"9"-8621,0 9-765,1-1 1,1 0-1,0 1 0,1-1 0,1 0 0,1 0 0,6 18 0,48 126 888,-54-153-1126,48 109 431,-46-106-432,0-1-1,1 0 0,0 0 0,0-1 0,1 1 1,0-2-1,1 1 0,14 10 0,-113-76-4025,-51-33 5405,139 89-1255,0 0-1,0 0 0,0 0 1,1 0-1,-1 0 1,1-1-1,-1 1 0,1-1 1,-1 1-1,1-1 1,0 0-1,0 1 1,-1-1-1,1 0 0,1 0 1,-1 0-1,0 0 1,0 0-1,1 0 0,-1 0 1,1 0-1,0 0 1,-1 0-1,1-3 0,1 2-71,0 1 0,0-1 0,0 1 0,0 0 0,1 0 0,-1-1 0,1 1 0,-1 0 0,1 0 0,0 0 0,0 1 0,0-1 0,0 0 0,0 1-1,0-1 1,0 1 0,1 0 0,3-2 0,20-9-185,0 2-1,1 1 1,37-8-1,5-2-5096,-64 18 3862,8-4-1547,-7-2-5292,-5-1-5683</inkml:trace>
</inkml:ink>
</file>

<file path=ppt/ink/ink1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8.66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10 144 17873,'0'0'1879,"-3"-8"326,2 5-2047,0 1 1,0-1-1,0 1 1,0-1-1,1 0 1,-1 1-1,1-1 1,-1 0-1,1 0 1,0 1-1,0-1 1,0 0-1,1 0 1,-1 1-1,1-1 1,-1 0-1,1 1 0,0-1 1,0 1-1,0-1 1,0 1-1,1-1 1,-1 1-1,0-1 1,1 1-1,0 0 1,0 0-1,-1 0 1,1 0-1,1 0 1,3-2-1,4-3 179,1 0-1,1 1 1,-1 0-1,1 1 1,0 0-1,0 1 0,0 0 1,1 1-1,18-2 1,-27 4-315,0 1 0,0-1 0,0 1 0,0 0-1,0 0 1,0 1 0,-1-1 0,1 1 0,0 0 0,0 0 0,-1 0 0,1 1 0,0-1 0,-1 1 0,1 0 0,-1-1 0,0 2-1,1-1 1,-1 0 0,0 1 0,-1-1 0,1 1 0,0 0 0,-1 0 0,1 0 0,-1 0 0,0 1 0,0-1 0,0 1 0,-1-1-1,1 1 1,-1-1 0,0 1 0,1 5 0,2 18 36,-2 1 0,0-1-1,-2 0 1,-2 0 0,0 1 0,-1-1 0,-14 48-1,-6 63 95,23-136-128,0 0 1,-1-1-1,1 1 0,0 0 0,0 0 0,0 0 1,0-1-1,0 1 0,1 0 0,-1 0 1,0 0-1,1-1 0,-1 1 0,1 0 0,0 0 1,0-1-1,-1 1 0,1-1 0,0 1 1,0 0-1,2 1 0,0-2-8,-1 0-1,0 0 1,1-1 0,-1 1 0,1-1-1,-1 1 1,1-1 0,-1 0 0,1 0-1,-1 0 1,1 0 0,-1 0 0,1-1-1,-1 1 1,5-2 0,19-6-56,0-2 0,-1 0 0,-1-2 0,1-1 0,43-31 0,-27 18-1178,-20 14-68,28-20-3262,-25 6-2302,-18 8-452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6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22 153 18514,'0'0'13217,"8"-8"-12352,-5 6-831,6-7 11,0 0 0,0-1 0,11-14 0,-18 20-48,1 1 1,-1 0 0,0-1 0,-1 1-1,1-1 1,0 1 0,-1-1 0,0 0-1,0 0 1,0 0 0,-1 0 0,1 1-1,-1-1 1,0 0 0,0 0 0,0 0 0,0 0-1,-2-7 1,2 11 2,-1-1 0,1 0 0,0 1 0,0-1 0,-1 0 0,1 1 0,0-1 0,-1 0 0,1 1 0,-1-1 0,1 1 0,-1-1 0,1 1 0,-1-1 0,1 1 0,-1-1 0,0 1 0,1-1 0,-1 1 0,0 0 0,1-1 0,-1 1 0,0 0 0,1 0 0,-1-1 0,0 1 0,0 0 0,1 0 0,-1 0 0,0 0 0,0 0 0,1 0 0,-1 0 0,0 0 0,0 0 0,1 1 0,-1-1 0,0 0 0,1 0 0,-1 1 0,0-1 0,1 0 0,-1 1 0,0-1 0,1 1 0,-1-1 0,1 1 0,-1-1 0,1 1 0,-1-1 0,1 1 0,-1-1 0,0 2 0,-27 31 0,21-16 0,1-1 0,0 1 0,1 1 0,1-1 0,1 1 0,1 0 0,-1 35 0,3-52 0,0 1 0,0-1 0,0 1 0,0-1 0,0 1 0,0-1 0,0 1 0,1 0 0,-1-1 0,1 0 0,-1 1 0,1-1 0,0 1 0,-1-1 0,1 0 0,0 1 0,0-1 0,0 0 0,0 0 0,0 1 0,0-1 0,0 0 0,1 0 0,-1 0 0,2 0 0,0 0 0,-1 0 0,1 0 0,0 0 0,0-1 0,0 0 0,0 1 0,0-1 0,0 0 0,0 0 0,0-1 0,0 1 0,4-2 0,8-2 0,0-1 0,-1 0 0,28-15 0,-9 1 0,-24 13 0,1 0 0,-1 0 0,1 1 0,0 0 0,0 1 0,1 0 0,-1 1 0,1 0 0,18-2 0,-28 5 0,-1 0 0,1 1 0,0-1 0,0 1 0,0-1 0,0 1 0,0-1 0,0 1 0,0-1 0,-1 1 0,1 0 0,0-1 0,-1 1 0,1 0 0,0 0 0,-1 0 0,1-1 0,-1 1 0,1 0 0,-1 0 0,1 0 0,-1 0 0,0 0 0,1 2 0,6 32 0,-8-18 0,-5-51 0,-4-66 0,11 102 0,1 0 0,-1 0 0,0 0 0,1-1 0,-1 1 0,1 0 0,-1-1 0,1 0 0,0 1 0,0-1 0,-1 0 0,1 0 0,0 0 0,0 0 0,0 0 0,0 0 0,0-1 0,1 1 0,-1-1 0,0 1 0,0-1 0,0 0 0,3 0 0,59 5 0,-55-5 0,0-1 0,0 0 0,0 0 0,0-1 0,17-6 0,-23 7 0,0 0 0,0 0 0,0 0 0,0-1 0,-1 1 0,1-1 0,0 0 0,-1 0 0,1 0 0,-1 0 0,0 0 0,1 0 0,-1-1 0,0 1 0,0-1 0,-1 0 0,1 1 0,-1-1 0,1 0 0,1-4 0,-3 6 0,0 1 0,0 0 0,0 0 0,0 0 0,0 0 0,0-1 0,0 1 0,0 0 0,0 0 0,-1 0 0,1 0 0,0-1 0,0 1 0,0 0 0,0 0 0,0 0 0,0 0 0,0 0 0,0-1 0,0 1 0,0 0 0,-1 0 0,1 0 0,0 0 0,0 0 0,0 0 0,0 0 0,0-1 0,-1 1 0,1 0 0,0 0 0,0 0 0,0 0 0,0 0 0,-1 0 0,1 0 0,0 0 0,0 0 0,0 0 0,0 0 0,-1 0 0,1 0 0,0 0 0,0 0 0,0 0 0,0 0 0,-1 0 0,1 0 0,0 0 0,0 0 0,0 1 0,0-1 0,0 0 0,-1 0 0,1 0 0,0 0 0,0 0 0,0 0 0,0 0 0,0 1 0,0-1 0,-1 0 0,1 0 0,0 0 0,0 1 0,-10 5 0,3 4 0,1 0 0,0 0 0,0 0 0,1 1 0,0-1 0,1 1 0,0 1 0,1-1 0,0 0 0,1 1 0,1-1 0,-1 21 0,1-31 0,1-1 0,0 0 0,0 0 0,0 1 0,0-1 0,0 0 0,0 1 0,1-1 0,-1 0 0,0 1 0,0-1 0,0 0 0,0 0 0,0 1 0,0-1 0,0 0 0,1 0 0,-1 1 0,0-1 0,0 0 0,0 0 0,0 1 0,1-1 0,-1 0 0,0 0 0,0 0 0,1 0 0,-1 1 0,0-1 0,0 0 0,1 0 0,-1 0 0,0 0 0,1 0 0,-1 0 0,0 0 0,0 0 0,1 0 0,-1 0 0,16-5 0,12-14 0,-11-2 0,28-44 0,7-9 0,-52 74 0,0 0 0,0-1 0,0 1 0,0 0 0,0 0 0,1-1 0,-1 1 0,0 0 0,0 0 0,0-1 0,1 1 0,-1 0 0,0 0 0,0-1 0,0 1 0,1 0 0,-1 0 0,0 0 0,0 0 0,1-1 0,-1 1 0,0 0 0,1 0 0,-1 0 0,0 0 0,1 0 0,-1 0 0,0 0 0,0 0 0,1 0 0,-1 0 0,0 0 0,1 0 0,-1 0 0,0 0 0,1 0 0,-1 0 0,0 0 0,0 0 0,1 0 0,-1 1 0,0-1 0,1 0 0,-1 0 0,0 0 0,0 0 0,1 1 0,-1-1 0,0 0 0,0 0 0,0 1 0,1-1 0,-1 0 0,0 1 0,6 26 0,-7 41 0,1-64 0,-2 62 0,2-65-21,0-1 0,1 1 0,-1-1 0,0 0 0,1 1 0,-1-1 0,0 1 0,1-1 0,-1 1 0,0-1 0,1 0 0,-1 1 0,1-1 0,-1 0 0,1 1 0,-1-1 0,1 0 0,-1 0 0,1 1 0,-1-1 0,1 0 0,-1 0 0,1 0 0,0 0 0,-1 0 0,1 0 0,-1 0 0,1 0 0,-1 0 0,1 0 0,-1 0 0,1 0 0,0 0 0,-1 0 0,1-1 0,0 1 0,21-8-2341,-14 2 615,0 0 1,-1 0-1,0-1 1,0 0-1,10-14 1,12-18-7634</inkml:trace>
</inkml:ink>
</file>

<file path=ppt/ink/ink1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8.98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60 16976,'0'0'5605,"69"36"-4932,-27-36-321,1 0-192,-9-6-95,-7-5-258,-10 0-992,-10-3 224,-7-3-416,0-2-1121,-3 1-3684</inkml:trace>
</inkml:ink>
</file>

<file path=ppt/ink/ink1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9.31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228 27 12876,'0'0'7239,"-11"-1"-3689,7 0-3337,-9 0 625,0-1 1,-1 2-1,1-1 1,-19 3 0,27-1-719,-1 0 0,1 1 0,0-1 0,-1 1 0,1 0 0,0 0 0,0 1 0,0-1 0,0 1 0,1 0 0,-1 1 0,1-1 0,0 1 0,0 0 0,-7 7 0,6-3-23,-1 0 1,1 1-1,1-1 0,0 1 1,0 0-1,0 0 0,1 0 1,1 0-1,0 1 1,0-1-1,0 1 0,2-1 1,-1 20-1,1-25-74,0 0-1,1 1 1,-1-1 0,1 0-1,0 0 1,0-1 0,1 1-1,-1 0 1,1 0 0,-1 0-1,1-1 1,0 1 0,1-1-1,-1 0 1,1 1 0,-1-1-1,1 0 1,0-1 0,0 1 0,0 0-1,1-1 1,-1 0 0,0 1-1,1-1 1,0-1 0,-1 1-1,1 0 1,0-1 0,0 0-1,0 0 1,0 0 0,0-1-1,0 1 1,7-1 0,-3 0-5,0-1 0,0 0 1,0 0-1,0-1 0,0 0 0,0 0 1,0-1-1,0 0 0,-1-1 1,0 0-1,1 0 0,-1 0 0,-1-1 1,1 0-1,-1 0 0,0-1 1,0 1-1,0-1 0,5-8 0,-5 6-3,-1 1-1,1 0 0,-2-1 0,1 0 0,-1-1 0,0 1 0,-1 0 0,0-1 0,0 0 0,-1 0 0,0 0 0,0 0 1,-1 0-1,0 0 0,-1 0 0,0-1 0,-2-10 0,1 15-14,-1 1 0,1 0 0,-1 0 0,0 1 0,0-1 0,-1 0 0,1 1 0,-1-1 0,0 1 0,0 0 0,0 0 0,0 0 0,-6-4 0,8 5 0,-1 1 0,0 0 0,1 0 0,-1 0 0,0 0 0,1 0 0,-1 0 0,0 0 0,0 0 0,0 1 0,0-1 0,0 1 0,0-1 0,0 1 0,0 0 0,0 0 0,0 0 0,0 0 0,0 0 0,0 0 0,0 1 0,0-1 0,0 1 0,0-1 0,0 1 0,0 0 0,1 0 0,-1-1 0,0 1 0,0 1 0,-2 1 0,3-2-316,0 1 0,-1 0 1,1-1-1,0 1 0,0 0 0,0 0 0,0 0 0,1 0 1,-1 0-1,0 0 0,1 0 0,0 0 0,-1 0 1,1 1-1,0-1 0,0 0 0,0 0 0,0 0 1,0 0-1,1 0 0,0 4 0,-1-5 19,1 0 1,-1 0-1,1 0 1,-1 1-1,1-1 0,-1 0 1,1 0-1,0 0 1,-1 0-1,1 0 0,0 0 1,0 0-1,0 0 1,0-1-1,0 1 0,0 0 1,0 0-1,0-1 0,0 1 1,0-1-1,0 1 1,0-1-1,0 1 0,0-1 1,1 0-1,-1 1 1,0-1-1,0 0 0,1 0 1,-1 0-1,0 0 0,0 0 1,1 0-1,-1 0 1,0-1-1,0 1 0,0 0 1,1-1-1,0 0 1,20-10-11545</inkml:trace>
</inkml:ink>
</file>

<file path=ppt/ink/ink1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9.67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12 1 19891,'0'0'1991,"-2"13"-667,-3 40 104,2-1 1,2 1-1,6 55 0,-3-79-1020,2-1-1,1 0 1,2-1 0,0 0-1,2 0 1,1 0-1,24 46 1,-32-69-406,1 0 0,0-1 0,-1 1 0,1-1 0,0 1 0,1-1 0,-1 0 0,0 0 0,1-1 0,0 1 0,7 3 0,-10-5-10,1 0 0,-1-1 1,1 1-1,0-1 0,-1 0 0,1 0 0,0 1 0,-1-1 0,1 0 0,0 0 0,0 0 0,-1-1 0,1 1 0,0 0 0,-1-1 0,1 1 0,-1-1 0,1 1 0,0-1 0,-1 0 1,1 0-1,-1 0 0,0 0 0,1 0 0,-1 0 0,0 0 0,0 0 0,1 0 0,-1 0 0,0-1 0,0 1 0,0-1 0,0-1 0,4-5-92,-1 0-1,-1 0 1,0 0-1,0 0 1,0-1-1,-1 0 1,0 1-1,-1-1 0,0-13 1,-2-86-2101,0 92 1825,-33-245-8343,19 175 11763,21 115-1976,2-1-1,1 1 0,1-1 0,1-1 0,1 0 0,25 39 0,-16-35-2813,1-1 0,40 43 0,-35-43-5899</inkml:trace>
</inkml:ink>
</file>

<file path=ppt/ink/ink1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4:22.6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1 257 9513,'0'0'7404,"11"0"-6699,1090-48 3675,-467 11-3582,2253-48 741,-1338 47-30,-453-7 947,-1075 44-1516,-25 0 846,-35 0-983,13 2-1717,-1 2 1,-27 5 0,-6 2-3986,17-7-1006</inkml:trace>
</inkml:ink>
</file>

<file path=ppt/ink/ink1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4:31.5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63 11082,'0'0'11334,"0"0"-11321,-1 0 1,1 0-1,0 0 1,0 0-1,0 0 1,0 0-1,0 0 1,-1 0-1,1 0 1,0 0-1,0 0 1,0 0-1,0 1 1,0-1-1,-1 0 1,1 0-1,0 0 1,0 0-1,0 0 1,0 0-1,0 0 1,0 1-1,0-1 1,0 0-1,0 0 1,0 0-1,0 0 0,0 1 1,-1-1-1,1 0 1,0 0-1,0 0 1,0 0-1,0 0 1,0 1-1,0-1 1,0 0-1,1 0 1,-1 0-1,0 0 1,0 1-1,0-1 1,0 0-1,0 0 1,0 0-1,0 0 1,0 0-1,0 1 1,0-1-1,0 0 1,1 0-1,-1 0 1,0 0-1,0 0 1,0 0-1,0 1 1,11 2 144,1 0 1,-1 0-1,0-1 1,1 0 0,-1-1-1,14 0 1,10 1 135,26 3-111,-1-3 0,0-3 0,1-2 0,-1-3 0,0-2 0,65-19 0,-68 17 164,87-6 0,-31 5 357,-95 6-963,12-1 2527,-30 6-2368,1 0-1,-1 0 0,1 0 1,0 0-1,-1 0 0,1 0 1,-1 0-1,1 1 0,0-1 1,-1 0-1,1 0 0,-1 1 1,1-1-1,-1 0 0,1 1 1,-1-1-1,1 0 0,-1 1 1,1-1-1,-1 1 0,0-1 1,1 1-1,-1-1 0,0 1 1,1-1-1,-1 1 0,0-1 1,0 1-1,1-1 0,-1 1 1,0 0-1,0-1 0,0 1 1,0-1-1,0 1 0,0 0 1,0-1-1,0 1 0,0 0 1</inkml:trace>
</inkml:ink>
</file>

<file path=ppt/ink/ink1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4:48.0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723 1 7655,'0'0'-112,"-12"0"69,11 0 45,-112 0 57,97 1-247,1 1 0,-1 0 1,1 1-1,0 0 0,0 2 0,-21 8 0,4 5 378,0 1 1,0 2-1,2 1 1,-35 33-1,-102 112 3797,154-153-3737,-2 1 217,1 2 0,0-1 0,-11 21 0,21-30-477,0 0 0,0 1 1,1 0-1,0 0 0,0 0 1,1 0-1,0 1 0,0-1 1,1 1-1,0 13 0,1-5-120,1 1 0,1-1-1,1 0 1,1 0-1,0 0 1,1 0 0,1-1-1,0 1 1,1-2-1,1 1 1,1-1 0,0 0-1,1-1 1,0 0-1,1 0 1,1-1 0,25 22-1,-7-11 214,2-1 0,0-1 0,2-2 0,0-1 0,1-1 0,72 23-1,-34-11-18,-2 3 0,79 48 0,92 43 199,-213-113-121,1 0 1,-1-2-1,2-2 1,-1 0-1,1-2 1,55 2 0,-1-7-1,1-4 1,89-15 0,-129 11-37,-1-2 1,0-3-1,-1-1 1,0-2 0,61-32-1,-57 22-35,-2-2 0,0-2 1,58-49-1,-89 65-64,0 0-1,0-1 1,-2 0 0,0-1 0,0-1 0,-2 0 0,0 0 0,-1-2-1,0 1 1,-2-1 0,0 0 0,5-23 0,-11 32 81,0 1 0,-1-1 0,0 1 0,0-1 0,-1 0-1,-1 1 1,1-1 0,-2 1 0,1-1 0,-1 1 0,-1-1 0,0 1 0,-6-15 0,2 11 53,-1 0-1,0 1 1,0 1 0,-1-1 0,0 1 0,-1 1-1,-1 0 1,-14-12 0,-18-7 126,-1 1-1,-1 3 1,-1 1 0,-50-17-1,85 36-275,-434-167 726,342 139-637,-1 5-1,-151-21 1,200 42 21,0 3 0,-1 2 1,-106 10-1,130-3-264,0 1 0,1 1 0,-1 2 0,2 1 0,-1 1 0,2 2 0,-1 1-1,-30 20 1,-30 28-2447,-4 4-1575</inkml:trace>
</inkml:ink>
</file>

<file path=ppt/ink/ink1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4:55.2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8136,'0'0'5274,"2"8"-4842,-2-6-400,0 0-1,1 0 1,-1 1-1,1-1 1,-1 0-1,1 0 1,0 0 0,0 0-1,0-1 1,0 1-1,0 0 1,1 0-1,-1 0 1,0-1-1,1 1 1,-1-1-1,1 1 1,0-1-1,1 2 1,2-1 35,1 0 0,-1-1 0,1 1 0,-1-1 0,1 0 0,-1 0 0,1-1 0,8 0 0,318-3 1023,-188-2-912,253 24 0,-341-12-123,0-2 0,58-4 0,-83-2-45,-1-2 0,1-2 0,-1 0 0,0-2 0,38-14 0,-44 13-4,-16 6 13,0-1 0,0 0 0,0-1 0,13-7 0,-68 22 445,29-2-1117,-14 7-4657,17-11-3284</inkml:trace>
</inkml:ink>
</file>

<file path=ppt/ink/ink1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5:13.1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1849 148 5862,'-12'-5'1078,"-72"-26"-80,-2 5-1,0 3 1,-131-18-1,104 28 147,0 5-1,-164 8 0,231 5-958,0 1 0,0 2 0,1 2 0,0 3-1,0 1 1,2 2 0,-72 37 0,78-33-14,0 2 1,2 2-1,0 1 1,1 2-1,2 1 1,1 1-1,2 2 0,-41 53 1,58-67-155,1 0 0,1 0 1,1 2-1,0-1 0,1 1 0,1 0 1,1 0-1,1 1 0,1 0 1,-4 31-1,8-36-20,-1-1 0,2 0 0,0 1 0,1-1 1,0 0-1,1 0 0,1 0 0,0 0 0,1-1 0,0 1 0,1-1 0,0 0 1,1-1-1,1 0 0,15 19 0,-3-9 25,2-1 0,0-1 0,2 0 0,0-2-1,1-1 1,0-1 0,2-2 0,0 0 0,0-2 0,1 0 0,1-2 0,42 9 0,10-2 32,1-4 0,0-3 0,110-1 1,359-24 91,-419 2-111,0-6 0,147-41 0,-242 50-26,-1-1 0,-1-2 0,0-2 0,-1-1 1,0-2-1,-1-1 0,55-43 0,-77 53 31,1-1-1,-1 0 0,-1-1 0,0-1 1,-1 1-1,0-2 0,0 1 1,-2-1-1,1 0 0,-2-1 0,0 0 1,0 0-1,-1 0 0,-1 0 0,-1-1 1,0 0-1,0 0 0,-2 0 0,0 0 1,0 0-1,-2 0 0,-2-21 1,0 25 50,0-1 0,0 1 1,-1 0-1,-1 0 1,0 0-1,0 1 0,-1 0 1,0 0-1,-1 0 1,0 1-1,-1 0 1,0 0-1,0 0 0,-1 1 1,0 1-1,0 0 1,0 0-1,-1 1 1,-12-6-1,-7-3-67,0 2 1,-1 1-1,0 1 0,-1 2 1,-59-11-1,21 11-507,0 3-1,-131 6 1,-138 32-3674,290-27 3155,-152 18-5964</inkml:trace>
</inkml:ink>
</file>

<file path=ppt/ink/ink1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6:53.49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97 309 705,'2'-54'2601,"-1"30"-1201,0 0 0,-6-44 0,5 69-1388,0-1 1,0 0 0,0 0-1,0 0 1,0 1 0,-1-1-1,1 0 1,0 0-1,0 1 1,0-1 0,-1 0-1,1 0 1,0 0-1,0 0 1,0 1 0,-1-1-1,1 0 1,0 0 0,0 0-1,-1 0 1,1 0-1,0 0 1,0 0 0,-1 0-1,1 0 1,0 0 0,-1 0-1,1 0 1,0 0-1,0 0 1,-1 0 0,1 0-1,0 0 1,0 0 0,-1 0-1,1 0 1,0 0-1,0 0 1,-1 0 0,1-1-1,0 1 1,0 0 0,-1 0-1,1 0 1,0 0-1,0-1 1,0 1 0,0 0-1,-1 0 1,1 0 0,0-1-1,0 1 1,0 0-1,0 0 1,0-1 0,0 1-1,-1-1 1,-8 25 125,6-14-124,1 0 1,0 0-1,1 1 1,0-1-1,1 1 1,0-1-1,0 1 1,1-1-1,1 1 1,0-1-1,0 0 1,1 0-1,5 13 1,-5-16-13,0 0 1,-1 1-1,1 0 1,-1-1-1,-1 1 1,0 0-1,0 0 1,0 0-1,-1 0 1,0 0-1,-1 0 1,1 0-1,-2 0 1,-2 11-1,1-69 3568,0 15-3398,-17-144 230,2-4 809,1 433-1074,4-106 14,14-207 185,-3 1 0,-12-69 1,15 146-449,0 1 1,-4 28-1,1-24 140,1 0-1,2 27 0,0-41-72,-1-1-1,1 1 0,1-1 1,-1 1-1,1-1 0,0 1 1,0-1-1,0 0 1,1 0-1,0 0 0,0-1 1,0 1-1,5 4 0,14 5-923,-21-14 768,-1 0-1,1 0 0,0 1 0,-1-1 0,1 0 1,-1 0-1,1 0 0,0 0 0,-1 0 1,1 0-1,0 0 0,-1-1 0,1 1 1,-1 0-1,1 0 0,-1 0 0,1 0 0,0-1 1,-1 1-1,1 0 0,-1-1 0,1 1 1,-1 0-1,1-1 0,-1 1 0,1-1 1,8-18-6542</inkml:trace>
</inkml:ink>
</file>

<file path=ppt/ink/ink1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6:58.6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 1 11050,'0'0'5205,"-4"8"-4500,-2 6-396,2 0-1,-1 0 0,2 0 1,0 1-1,1 0 1,-1 23-1,4 105 1157,1-64-936,-2 27-150,1-117-363,0 1-1,1-1 0,0 1 1,7-17-1,3-18 95,32-210-110,-44 253-27,-1 36 109,2-20-35,-22 268 837,8-155-941,13-111-450,-2 7-3646,-2-21-1656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7.3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184 1 18962,'-5'8'4116,"-6"12"-3473,1 0-1,1 0 1,0 1 0,2 0 0,1 1 0,0 0 0,2 0-1,-2 23 1,4-28-317,1 0-1,1 1 0,1-1 1,0 0-1,2 0 0,0 0 0,0 0 1,2 0-1,0-1 0,1 1 1,12 22-1,-160-193-5866,141 154 5706,1-1 0,-1 0 0,0 1-1,0-1 1,1 0 0,-1 0 0,0 0 0,1 1 0,-1-1 0,1 0 0,-1 0 0,1 0 0,-1 0 0,1 0 0,0 0-1,-1 0 1,1 0 0,0 0 0,0 0 0,0 0 0,0 0 0,0 0 0,0 0 0,0 0 0,0-1 0,0 1 0,1-1-1,0 0-62,0 0 0,1 1 0,-1-1 0,0 1 0,1-1 0,-1 1 0,1 0 0,0-1 0,-1 1 0,1 0 0,0 0 0,0 0 0,3-1-1,12-4-473,1 1 0,32-6 0,-27 6 408,-18 4-569,27-10-2685,-18-3-3590,-13 1 616</inkml:trace>
</inkml:ink>
</file>

<file path=ppt/ink/ink1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6:57.5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111 1 6406,'0'0'6283,"-5"8"-5140,-1 2-964,1 0 0,1 1 0,-1-1 0,2 1 0,0 0 0,0 0 0,1 0 0,0 1 0,1-1 1,0 17-1,-2 252 1700,5-370-1740,1 49-74,-2 0 1,-3-1-1,-10-74 0,11 114-24,1 1 0,0 0 0,0-1 0,0 1 0,-1 0 0,1 0 0,-1 0-1,1-1 1,-1 1 0,1 0 0,-1 0 0,0 0 0,0 0 0,1 0 0,-1 0 0,-2-2 0,3 3-25,-1 0 1,1 0-1,-1 0 1,1 0-1,-1 1 1,1-1-1,0 0 1,-1 0-1,1 0 1,-1 0-1,1 1 1,-1-1 0,1 0-1,0 0 1,-1 1-1,1-1 1,0 0-1,-1 1 1,1-1-1,0 0 1,-1 1-1,1-1 1,0 0-1,-1 1 1,1-1-1,0 1 1,0-1-1,-1 1 1,-13 43 100,7 21-139,2 116 1,4-69 208,-4-527 454,0 387 127,4 101-566,4 117-15,-1-159-179,1-1-1,2 0 1,1-1 0,12 36 0,-2-35-194,-5-17-1204,-11-12 1293,1-1-1,-1 0 1,0 0 0,0 0-1,1 0 1,-1 0 0,0 0-1,0 1 1,0-1-1,1 0 1,-1 0 0,0 0-1,0 0 1,1 0-1,-1 0 1,0 0 0,0 0-1,1 0 1,-1 0 0,0 0-1,0 0 1,1 0-1,-1 0 1,0 0 0,0-1-1,1 1 1,-1 0-1,0 0 1,0 0 0,0 0-1,1 0 1,-1 0 0,0-1-1,0 1 1,0 0-1,1 0 1,-1 0 0,0-1-1,0 1 1,0 0-1,0 0 1,0 0 0,0-1-1,1 1 1,4-24-6170</inkml:trace>
</inkml:ink>
</file>

<file path=ppt/ink/ink1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6:59.7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39 127 8136,'0'0'5071,"-2"10"-4179,6 170 2364,-4-167-3256,1-67-82,-2 1 0,-3 0-1,-2-1 1,-14-59 0,20 113 82,0 0-1,0 0 1,-1 0 0,1 0-1,0 0 1,0 0 0,0 0 0,0 0-1,0 0 1,0 0 0,0 0-1,0 1 1,-1-1 0,1 0-1,0 0 1,0 0 0,0 0-1,0 0 1,0 0 0,0-1 0,0 1-1,-1 0 1,1 0 0,0 0-1,0 0 1,0 0 0,0 0-1,0 0 1,0 0 0,0 0-1,0 0 1,0 0 0,-1 0 0,1 0-1,0 0 1,0 0 0,0 0-1,0-1 1,0 1 0,0 0-1,0 0 1,0 0 0,0 0-1,0 0 1,0 0 0,0 0 0,0 0-1,0-1 1,0 1 0,0 0-1,0 0 1,0 0 0,0 0-1,-3 17-75,0 26 52,5 178 2106,-3-292-1923,2-82-158,14 241-247,-14 16 439,-2-70-201,5 49-1,-5-85-2489,-4-6-2696</inkml:trace>
</inkml:ink>
</file>

<file path=ppt/ink/ink1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07.7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0 212 3459,'0'0'2568,"9"-6"-924,32-21-796,-7 4 799,64-34 1,-93 56-1611,-1 1-1,1-1 1,-1 1 0,1 0 0,-1 0 0,1 0 0,-1 0-1,1 1 1,-1 0 0,1 0 0,-1 0 0,0 1-1,0-1 1,1 1 0,-1 0 0,0 0 0,4 3 0,26 9 506,-4-6-258,0-1-1,0-1 0,1-2 1,0-1-1,-1-2 1,1-1-1,0-1 0,0-2 1,0-1-1,41-11 1,5 3-221,1 3 1,0 4 0,79 4 0,-118 1-68,-9 2-21,1 1-1,-1 2 1,0 1 0,32 11 0,44 9 11,40 6-407,-93-18 283,1-2 1,1-3 0,82 3-1,-54-13 41,129-18 0,152-16-35,-165 20 145,278-43 141,178-13-28,189 27 2,-772 42-140,1 3 0,140 20 1,126 29 132,578 13 1,278-57-80,-920 11 53,-1 0 0,208-7-40,-183-2-21,156-9 25,131 4-56,-458 1 610,-142-8-4896,11 2-1141</inkml:trace>
</inkml:ink>
</file>

<file path=ppt/ink/ink1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19.1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2306,'0'0'-1954</inkml:trace>
</inkml:ink>
</file>

<file path=ppt/ink/ink1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21.7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43 45 3876,'0'0'8840,"-24"9"-6149,24-8-2674,0 0 0,0 0 0,0 0 0,-1-1 0,1 1 0,0 0 0,0 0 0,0 0 0,-1 0 0,1 0 0,0 0 0,-1 0 0,1-1 0,-1 1 0,1 0 0,-1 0 0,1-1 0,-1 1 0,1 0 0,-1-1 0,0 1 0,0 0 0,1-1 0,-2 1 0,-5 10 252,7-11-317,8-12-748,14-31-2882,-13 13-502</inkml:trace>
</inkml:ink>
</file>

<file path=ppt/ink/ink1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23.4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2781 3235,'223'-171'1984,"-56"39"-1149,865-698 2619,-268 242-2638,-358 317-912,-90 61 609,316-205 47,-598 394-438,1 2 0,1 2 0,0 1 0,1 2 0,1 1 0,50-9 1,58-19 127,-146 41-240,0 0 1,1 0-1,-1 0 0,0 0 0,0-1 0,0 1 0,0 0 0,0 0 0,0 0 0,0 0 0,1 0 0,-1 0 0,0 0 0,0 0 1,0 0-1,0 0 0,0 0 0,0 0 0,0 0 0,1 0 0,-1 0 0,0 0 0,0 0 0,0 0 0,0 0 0,0 1 0,0-1 1,0 0-1,1 0 0,-1 0 0,0 0 0,0 0 0,0 0 0,0 0 0,0 0 0,0 0 0,0 0 0,0 0 0,0 1 0,0-1 1,0 0-1,1 0 0,-1 0 0,0 0 0,0 0 0,0 0 0,0 0 0,0 1 0,0-1 0,0 0 0,0 0 0,0 0 0,0 0 1,0 0-1,0 0 0,0 1 0,0-1 0,0 0 0,-1 0 0,-4 11 160,-11 8-96,-180 125 67,37-28 140,-429 297-185,683-463-339,63-34-5744,-119 57 2192</inkml:trace>
</inkml:ink>
</file>

<file path=ppt/ink/ink1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58.2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31 268 13421,'0'0'10420,"4"4"-9822,-2-3-537,-1 0 0,0 0 1,1 1-1,0-1 0,-1-1 0,1 1 0,-1 0 0,1 0 0,0-1 0,0 1 1,-1 0-1,1-1 0,0 0 0,0 1 0,0-1 0,0 0 0,-1 0 0,1 0 1,0 0-1,0-1 0,0 1 0,0 0 0,3-2 0,-2 1 110,0-1 1,0 1-1,-1-1 0,1 0 0,0 0 1,-1 0-1,1 0 0,-1-1 0,0 1 0,0 0 1,0-1-1,0 0 0,0 1 0,0-1 1,2-5-1,-3 5-104,0 0 1,0 0-1,1 0 0,-1 0 1,-1 0-1,1 0 0,0 0 1,-1 0-1,0 0 1,0 0-1,0 0 0,0-1 1,0 1-1,-1 0 1,1 0-1,-1 0 0,0 0 1,0 0-1,0 0 0,0 0 1,0 0-1,-1 1 1,1-1-1,-1 0 0,0 1 1,0-1-1,0 1 1,0-1-1,0 1 0,0 0 1,-1 0-1,1 0 0,-1 0 1,0 1-1,1-1 1,-1 1-1,0-1 0,0 1 1,0 0-1,0 0 1,0 0-1,0 1 0,0-1 1,0 1-1,0-1 0,-1 1 1,1 0-1,0 0 1,0 1-1,0-1 0,0 1 1,-5 1-1,6-1-76,0 0-1,0 0 1,1 0-1,-1 1 1,0-1-1,1 1 1,-1-1-1,1 1 1,-1-1 0,1 1-1,0 0 1,0 0-1,0 0 1,0 0-1,0-1 1,0 1-1,1 1 1,-1-1-1,0 0 1,1 0-1,0 0 1,-1 0-1,1 3 1,-1 1-7,1 0 1,-1 0-1,1 0 0,0 0 1,1-1-1,0 1 0,1 9 1,-1-13 18,0-1 1,-1 0-1,1 0 1,0 0-1,0 0 1,0 0 0,-1 0-1,1 0 1,0 0-1,0 0 1,1 0-1,-1 0 1,0-1-1,0 1 1,0 0-1,0-1 1,1 1-1,-1-1 1,0 1-1,1-1 1,-1 0-1,0 0 1,1 1 0,-1-1-1,0 0 1,1 0-1,-1 0 1,0 0-1,1-1 1,-1 1-1,0 0 1,1 0-1,-1-1 1,0 1-1,0-1 1,1 1-1,-1-1 1,2-1 0,3 0 73,-1-1 0,1 0 0,0 0 0,-1-1 0,0 1 1,9-8-1,29-40 107,-40 48-181,0-1 1,-1 0-1,1-1 0,-1 1 1,0 0-1,0-1 0,-1 1 1,1-1-1,-1 0 0,0 1 1,1-9-1,-2 12-3,0 1 0,0-1 0,0 0 0,-1 1 0,1-1 0,0 0 0,0 1 0,0-1 0,-1 0 0,1 1 0,0-1 0,-1 1 0,1-1 0,-1 1 0,1-1 0,0 1 0,-1-1 0,1 1 0,-1-1 0,1 1 0,-1 0 0,0-1 0,1 1 0,-1 0 0,1-1 0,-1 1 0,0 0 0,1 0 0,-1-1 0,0 1 0,1 0 0,-1 0 0,0 0 0,1 0 0,-1 0 0,0 0 0,1 0 0,-1 0 0,0 0 0,1 0 0,-1 1 0,1-1 0,-1 0 0,0 0 0,1 1 0,-1-1 0,1 0 0,-1 1 0,0-1 0,1 0 0,-1 1 0,0 0 0,-3 1 0,1 0 0,-1 0 0,0 0 0,0 0 0,1 1 0,0-1 0,-5 6 0,-1 5 0,1 0 0,1 1 0,0 0 0,1 0 0,1 0 0,0 1 0,1 0 0,0 0 0,1 1 0,1-1 0,-1 23 0,7-32 0,5-12 0,6-13 0,-7 9 0,0-1 0,-1 0 0,0 0 0,0-1 0,-2 0 0,1 0 0,-2 0 0,0-1 0,0 0 0,3-19 0,-24 57 0,11-10 0,0 1 0,1 0 0,2 0 0,-1 0 0,2 1 0,-1 22 0,3-39 0,0 0 0,0 1 0,0-1 0,0 0 0,0 0 0,0 1 0,0-1 0,0 0 0,1 0 0,-1 1 0,0-1 0,0 0 0,0 0 0,1 0 0,-1 0 0,0 1 0,0-1 0,0 0 0,1 0 0,-1 0 0,0 0 0,0 0 0,1 0 0,-1 0 0,0 1 0,0-1 0,1 0 0,-1 0 0,0 0 0,0 0 0,1 0 0,-1 0 0,0 0 0,1 0 0,-1 0 0,0-1 0,0 1 0,1 0 0,-1 0 0,0 0 0,0 0 0,0 0 0,1 0 0,-1 0 0,0-1 0,0 1 0,1 0 0,-1 0 0,0 0 0,0-1 0,0 1 0,0 0 0,1 0 0,-1 0 0,0-1 0,15-11 0,-6 2 0,0-1 0,-1 0 0,0 0 0,-1-1 0,0 0 0,0 0 0,-2-1 0,1 0 0,-2 0 0,0 0 0,0 0 0,-1-1 0,2-19 0,-5 32 0,0 0 0,0 0 0,0 0 0,0 0 0,-1 0 0,1 0 0,0 0 0,0 0 0,0 1 0,-1-1 0,1 0 0,-1 0 0,1 0 0,0 0 0,-1 0 0,0 1 0,1-1 0,-1 0 0,1 0 0,-1 1 0,0-1 0,0 0 0,1 1 0,-1-1 0,0 1 0,0-1 0,0 1 0,0-1 0,1 1 0,-1 0 0,0-1 0,0 1 0,0 0 0,0 0 0,0 0 0,0 0 0,0 0 0,0 0 0,0 0 0,-2 0 0,1 0 0,-1 1 0,0-1 0,0 1 0,0 0 0,1-1 0,-1 1 0,0 1 0,1-1 0,-1 0 0,1 1 0,0-1 0,-1 1 0,-2 3 0,-4 5 0,2 0 0,-1 1 0,1 0 0,1 0 0,0 1 0,1-1 0,0 2 0,1-1 0,0 0 0,1 1 0,0-1 0,1 1 0,-1 25 0,3-38 0,0 1 0,0-1 0,0 0 0,1 1 0,-1-1 0,0 0 0,0 1 0,0-1 0,0 0 0,1 0 0,-1 1 0,0-1 0,0 0 0,1 0 0,-1 1 0,0-1 0,0 0 0,1 0 0,-1 0 0,0 0 0,1 0 0,-1 1 0,0-1 0,1 0 0,-1 0 0,0 0 0,1 0 0,-1 0 0,0 0 0,1 0 0,-1 0 0,0 0 0,1 0 0,-1 0 0,0 0 0,1 0 0,-1 0 0,0 0 0,1-1 0,-1 1 0,0 0 0,0 0 0,1 0 0,-1 0 0,0-1 0,1 1 0,-1 0 0,0 0 0,0 0 0,0-1 0,1 1 0,17-12 0,-1-5 0,-1 0 0,0-1 0,-2 0 0,23-37 0,-30 43 0,0 0 0,-1-1 0,-1 1 0,0-1 0,-1 0 0,0 0 0,-1-1 0,0 1 0,1-23 0,-4 35 0,0 1 0,0 0 0,0 0 0,0-1 0,0 1 0,0 0 0,0 0 0,0-1 0,0 1 0,0 0 0,0 0 0,0 0 0,0-1 0,0 1 0,0 0 0,0 0 0,0-1 0,-1 1 0,1 0 0,0 0 0,0 0 0,0-1 0,0 1 0,0 0 0,-1 0 0,1 0 0,0 0 0,0-1 0,0 1 0,-1 0 0,1 0 0,0 0 0,0 0 0,-1 0 0,1 0 0,0 0 0,0 0 0,-1-1 0,1 1 0,0 0 0,0 0 0,-1 0 0,1 0 0,0 0 0,0 0 0,-1 1 0,1-1 0,0 0 0,0 0 0,-1 0 0,1 0 0,0 0 0,0 0 0,0 0 0,-1 0 0,1 0 0,0 1 0,0-1 0,0 0 0,-1 1 0,-13 12 0,3 4 0,2 1 0,0 1 0,1 0 0,0 0 0,2 0 0,0 1 0,1 0 0,2 0 0,0 0 0,-1 28 0,4-47 0,0-1 0,0 1 0,0 0 0,0-1 0,0 1 0,0 0 0,1-1 0,-1 1 0,0 0 0,0-1 0,1 1 0,-1-1 0,0 1 0,1-1 0,-1 1 0,0 0 0,1-1 0,-1 1 0,1-1 0,-1 0 0,1 1 0,-1-1 0,1 1 0,-1-1 0,1 0 0,-1 1 0,1-1 0,0 0 0,0 1 0,24-2 0,-20-1 0,0 0 0,1 0 0,-1 0 0,0 0 0,0-1 0,8-5 0,-9 4 0,1 0 0,-1 0 0,0-1 0,0 0 0,-1 1 0,1-1 0,-1-1 0,0 1 0,0 0 0,-1-1 0,1 0 0,-1 1 0,-1-1 0,1 0 0,-1 0 0,0 0 0,0 0 0,-1 0 0,1 0 0,-2-7 0,1 11 0,0 1 0,-1 0 0,1-1 0,-1 1 0,1 0 0,-1 0 0,1-1 0,-1 1 0,0 0 0,0 0 0,1 0 0,-1 0 0,0 0 0,0 0 0,0 0 0,0 0 0,0 0 0,0 0 0,-1 1 0,1-1 0,0 0 0,0 1 0,-2-1 0,-1-1 0,0 1 0,0 0 0,-1 0 0,1 1 0,0-1 0,-1 1 0,-6 0 0,2 1 0,0 0 0,0 0 0,0 1 0,0 0 0,0 0 0,-13 7 0,9-2 0,0 1 0,1 0 0,1 2 0,0-1 0,0 1 0,-10 11 0,15-14 0,1 0 0,-1 0 0,1 0 0,0 1 0,1 0 0,0 0 0,0 0 0,0 0 0,1 1 0,1-1 0,-3 10 0,5-17 0,0 0 0,0 0 0,-1 0 0,1 0 0,0 0 0,0 0 0,0 0 0,0 0 0,0 0 0,0 0 0,1-1 0,-1 1 0,0 0 0,0 0 0,1 0 0,-1 0 0,0 0 0,1 0 0,-1 0 0,1-1 0,-1 1 0,1 0 0,0 0 0,-1-1 0,1 1 0,0 0 0,-1-1 0,2 2 0,0-2 0,0 0 0,-1 1 0,1-1 0,0 0 0,0 1 0,0-1 0,-1 0 0,1-1 0,0 1 0,0 0 0,0 0 0,-1-1 0,4 0 0,5-3 0,-1 0 0,0 0 0,0-1 0,12-7 0,2-4 0,-2-1 0,0-1 0,25-28 0,-39 39 0,-1-1 0,0 1 0,0-1 0,-1 0 0,0-1 0,0 1 0,-1-1 0,0 0 0,-1 0 0,0 0 0,0 0 0,-1-1 0,2-10 0,-4 18 0,0 1 0,0 0 0,-1-1 0,1 1 0,0 0 0,0-1 0,-1 1 0,1 0 0,0-1 0,-1 1 0,0 0 0,1 0 0,-1-1 0,0 1 0,1 0 0,-1 0 0,0 0 0,0 0 0,0 0 0,0 0 0,0 0 0,0 0 0,0 1 0,0-1 0,-1 0 0,1 0 0,0 1 0,0-1 0,-1 1 0,1-1 0,0 1 0,-1 0 0,1 0 0,0-1 0,-1 1 0,1 0 0,0 0 0,-1 0 0,1 0 0,0 1 0,-3-1 0,-2 1 0,1-1 0,-1 1 0,1 1 0,0-1 0,-1 1 0,1-1 0,0 2 0,0-1 0,-7 5 0,-1 4 0,0 1 0,2 0 0,-1 0 0,2 2 0,-1-1 0,2 1 0,0 1 0,1 0 0,0 0 0,1 0 0,1 1 0,0 0 0,2 0 0,-1 1 0,2-1 0,0 1 0,1 0 0,1 17 0,1-32-34,0 0 0,0 0 0,0 0-1,0 0 1,1 0 0,-1 0 0,1 0 0,-1 0 0,1 0 0,0 0-1,0-1 1,0 1 0,0 0 0,0 0 0,0-1 0,0 1-1,1-1 1,-1 1 0,0-1 0,1 0 0,-1 1 0,1-1 0,0 0-1,-1 0 1,1 0 0,0 0 0,0 0 0,2 0 0,0 0-295,0 0 0,0 0 1,0 0-1,1-1 0,-1 1 0,0-1 1,0 0-1,0-1 0,1 1 1,-1-1-1,0 0 0,8-2 0,11-12-7668</inkml:trace>
</inkml:ink>
</file>

<file path=ppt/ink/ink1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8:06.73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40 278 15214,'0'0'6230,"8"-11"-4900,-1 2-924,-2-1 0,1 1 0,-1-1 1,7-19-1,-11 24-191,1 1 0,-1-1 1,0 0-1,0 0 0,-1 0 0,1 0 1,-1 1-1,0-1 0,-1 0 0,1 0 1,-1 0-1,0 0 0,0 0 0,0 1 1,-1-1-1,-3-8 0,5 13-185,-1-1 0,1 1 0,0-1-1,0 0 1,0 1 0,-1-1 0,1 1 0,0-1-1,0 1 1,-1-1 0,1 1 0,-1-1 0,1 1-1,0-1 1,-1 1 0,1-1 0,-1 1-1,1 0 1,-1-1 0,1 1 0,-1 0 0,0-1-1,1 1 1,-1 0 0,1 0 0,-1-1 0,0 1-1,1 0 1,-1 0 0,1 0 0,-2 0 0,-6 17 178,3 28-355,5-43 142,0 0 1,0-1-1,0 1 1,0-1-1,0 1 1,0-1-1,0 1 1,1 0 0,-1-1-1,1 1 1,-1-1-1,1 1 1,0-1-1,0 0 1,-1 1-1,1-1 1,0 0 0,0 1-1,0-1 1,0 0-1,0 0 1,1 0-1,-1 0 1,0 0 0,1 0-1,-1 0 1,0-1-1,1 1 1,-1 0-1,1-1 1,-1 1-1,1-1 1,-1 1 0,1-1-1,2 0 1,-1 1 3,0-1-1,0-1 1,0 1 0,0 0 0,0-1 0,0 0 0,0 1 0,0-1-1,-1 0 1,1-1 0,0 1 0,0 0 0,-1-1 0,1 0 0,-1 1-1,0-1 1,1 0 0,1-3 0,2-2 113,0-1-1,0 0 1,-1-1 0,0 1 0,-1-1-1,0 0 1,0-1 0,-1 1 0,0 0-1,0-1 1,-1 0 0,-1 1-1,1-15 1,-2 24-90,1-1 0,-1 1 0,0-1 0,0 1 0,0-1 0,0 0 0,0 1 0,0-1 0,0 1 0,0-1 0,0 1 0,0-1 0,0 1-1,0-1 1,-1 1 0,1-1 0,0 1 0,0-1 0,0 1 0,-1-1 0,1 1 0,0-1 0,-1 1 0,1-1 0,0 1 0,-1 0 0,1-1 0,-1 1 0,1 0 0,0-1 0,-1 1-1,1 0 1,-1-1 0,1 1 0,-1 0 0,1 0 0,-1 0 0,1-1 0,-1 1 0,1 0 0,-1 0 0,0 0 0,1 0 0,-1 0 0,1 0 0,-2 0 0,1 1-4,-1-1 1,1 1-1,-1 0 0,0 0 1,1 0-1,-1 0 1,1 0-1,0 0 1,-1 0-1,1 1 0,0-1 1,0 0-1,0 1 1,-1 1-1,-5 11-33,0 1 0,2 0 0,0 0 0,1 1-1,0 0 1,1-1 0,1 1 0,1 0 0,0 0 0,1 0 0,4 31 0,-4-46 9,0 1 0,0-1 1,0 1-1,1-1 0,-1 1 1,1-1-1,0 1 0,-1-1 1,1 1-1,0-1 0,0 1 1,-1-1-1,1 0 0,0 0 1,1 1-1,-1-1 0,0 0 1,2 1-1,-3-2 2,1 0 0,0 1 0,0-1 0,-1 0 0,1 0 0,0 0 0,0 0-1,0 0 1,-1 0 0,1 0 0,0 0 0,0 0 0,0 0 0,-1 0 0,1 0 0,0-1 0,0 1 0,-1 0-1,1-1 1,0 1 0,-1 0 0,1-1 0,0 1 0,-1-1 0,1 1 0,-1-1 0,1 1 0,0-1 0,-1 0-1,1 1 1,-1-1 0,0 0 0,1 1 0,-1-1 0,1 0 0,-1 1 0,0-1 0,1-1 0,3-8 52,1-1 0,-1 0 0,-1 0 1,0 0-1,-1 0 0,2-21 0,-1-71 444,-3 79-462,0 21-23,0 1 0,0 0-1,0-1 1,0 1 0,-1 0-1,1-1 1,-1 1 0,0 0-1,0 0 1,1 0 0,-1 0-1,-1 0 1,1 0 0,0 0-1,0 0 1,-3-2 0,4 3-5,-1 1 0,1-1 0,-1 1 0,1 0 0,-1 0 0,1-1 0,-1 1 0,1 0 0,-1 0 0,1 0 0,-1-1 0,0 1 0,1 0 1,-1 0-1,1 0 0,-1 0 0,1 0 0,-1 0 0,1 0 0,-1 0 0,0 0 0,1 1 0,-1-1 0,0 0 0,-14 18 20,9-1-22,1 0 0,1 0 0,0 1 0,2-1 0,-1 1 0,2 0 0,1 0 0,1 20 0,-1-11 0,3-8 0,-2-19 0,-1 0 0,0 1 0,0-1 0,0 0 0,0 0 0,0 0 0,1 0 0,-1 0 0,0 0 0,0 0 0,0 0 0,0 0 0,0 0 0,1 0 0,-1 0 0,0 0 0,0 0 0,0 0 0,1 0 0,-1 0 0,0 0 0,0 0 0,0 0 0,0 0 0,1 0 0,-1 0 0,0 0 0,0 0 0,0 0 0,0 0 0,0 0 0,1 0 0,-1-1 0,0 1 0,0 0 0,0 0 0,0 0 0,0 0 0,0 0 0,0-1 0,1 1 0,-1 0 0,0 0 0,0 0 0,0 0 0,0 0 0,0-1 0,2-2 0,-1 0 0,1 0 0,-1 0 0,0-1 0,0 1 0,0 0 0,0-1 0,0-5 0,0-5 0,1-10 0,-4-49 0,2 67 0,0 0 0,-1 1 0,0-1 0,-1 1 0,1-1 0,-1 1 0,0-1 0,0 1 0,-1 0 0,1 0 0,-1 0 0,0 1 0,-1-1 0,-5-5 0,8 8 0,0 1 0,0 0 0,-1-1 0,1 1 0,0 0 0,-1 0 0,1 0 0,-1 1 0,1-1 0,-1 0 0,0 0 0,1 1 0,-1-1 0,0 1 0,0-1 0,1 1 0,-1 0 0,0 0 0,0 0 0,1 0 0,-1 0 0,0 0 0,0 0 0,-1 1 0,0 0 0,1 1 0,0-1 0,0 0 0,-1 1 0,1 0 0,0 0 0,0-1 0,0 1 0,1 0 0,-1 0 0,0 1 0,1-1 0,-1 0 0,0 3 0,-4 7 0,1 0 0,1 1 0,-1 0 0,2-1 0,-3 15 0,2-4 0,1 0 0,1 0 0,1 0 0,1 0 0,5 32 0,-5-53 0,0 0 0,0-1 0,1 1 0,-1 0 0,1 0 0,-1-1 0,1 1 0,0-1 0,0 1 0,0-1 0,0 1 0,0-1 0,0 1 0,2 1 0,-3-3 0,1 1 0,-1-1 0,1 0 0,0 0 0,-1 1 0,1-1 0,0 0 0,-1 0 0,1 0 0,0 0 0,-1 0 0,1 0 0,-1 0 0,1 0 0,0 0 0,-1 0 0,1 0 0,0 0 0,-1 0 0,1 0 0,0-1 0,-1 1 0,1 0 0,-1 0 0,2-1 0,1-1 0,0-1 0,-1 1 0,1-1 0,-1 1 0,1-1 0,-1 0 0,0 0 0,0 0 0,0 0 0,0 0 0,-1-1 0,2-3 0,7-25 0,-2 0 0,-2-1 0,0 0 0,-3 0 0,0-66 0,-5 92 0,-1 15 0,-1 18 0,3-3 0,1 72 0,1-86 0,0-1 0,0 0 0,1 1 0,0-1 0,0 0 0,1 0 0,0 0 0,8 14 0,-11-21 0,0-1 0,1 1 0,-1 0 0,0-1 0,1 1 0,-1 0 0,1-1 0,-1 1 0,0 0 0,1-1 0,-1 1 0,1-1 0,0 1 0,-1-1 0,1 1 0,-1-1 0,1 1 0,0-1 0,-1 0 0,1 1 0,0-1 0,-1 0 0,1 0 0,0 1 0,0-1 0,-1 0 0,1 0 0,0 0 0,0 0 0,-1 0 0,1 0 0,0 0 0,0 0 0,-1 0 0,1-1 0,0 1 0,0 0 0,-1 0 0,1-1 0,0 1 0,-1 0 0,1-1 0,0 1 0,-1 0 0,1-1 0,0 1 0,-1-1 0,1 1 0,-1-1 0,1 0 0,-1 1 0,1-1 0,-1 0 0,0 1 0,1-1 0,-1 0 0,0 1 0,1-1 0,-1 0 0,0 1 0,0-1 0,0-1 0,15-48 0,-13 39-65,0-1 1,-1 1-1,0-1 0,-1 0 0,0 0 1,-1 1-1,-3-16 0,4 27 28,0 1 1,0-1-1,-1 0 0,1 1 0,0-1 0,0 0 1,0 1-1,0-1 0,-1 1 0,1-1 0,0 0 1,0 1-1,-1-1 0,1 0 0,0 0 0,0 1 1,-1-1-1,1 0 0,0 0 0,-1 1 0,1-1 1,0 0-1,-1 0 0,1 0 0,-1 0 0,1 1 1,0-1-1,-1 0 0,1 0 0,-1 0 0,1 0 1,0 0-1,-1 0 0,1 0 0,-1 0 0,1 0 1,0 0-1,-1 0 0,1-1 0,-1 1 0,1 0 1,0 0-1,-1 0 0,1 0 0,0-1 0,-1 1 0,1 0 1,0 0-1,-1-1 0,1 1 0,0 0 0,-1 0 1,1-1-1,0 1 0,0 0 0,-1-1 0,1 1 1,0 0-1,0-1 0,0 1 0,0-1 0,-1 1 1,1 0-1,0-1 0,0 1 0,0-1 0,0 0 1,-11 31-1353,6 12-317,2 0 1,3 63 0,1-41-5356,-1-68 2411</inkml:trace>
</inkml:ink>
</file>

<file path=ppt/ink/ink1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21.73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1 320,'0'0'5467,"1"10"-5921,3 140 798,6 88-240,-6-198-1529</inkml:trace>
</inkml:ink>
</file>

<file path=ppt/ink/ink1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22.09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32 0 3844,'-4'67'1025,"4"-1"-385,0 0-127,-1 2-289,1 1-608,0 0-1602,-1 0-1890</inkml:trace>
  <inkml:trace contextRef="#ctx0" brushRef="#br0" timeOffset="1">0 1197 2626,'0'73'1346,"0"0"-802,0 0-352,0 2-63,0 0-65,3 0-32,3 2-32,2-1 0,1 1-96,-3-1-609,3 0-1890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7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15022,'0'0'7976,"81"29"-14991,-44-15-4612</inkml:trace>
</inkml:ink>
</file>

<file path=ppt/ink/ink1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22.46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1 448,'45'275'5499,"-22"-158"-6110,-6 1 1,3 140 0,-24-54-1028,-12-68 6538,16-136-4873,0 1 0,0-1 0,-1 1 1,1-1-1,0 1 0,0-1 0,0 1 1,0-1-1,0 1 0,0-1 0,0 1 1,0 0-1,0-1 0,0 1 0,0-1 0,0 1 1,0-1-1,0 1 0,1-1 0,-1 1 1,0 0-1,0-1 0,1 1 0,-1-1 1,0 0-1,1 1 0,-1-1 0,0 1 1,1-1-1,-1 1 0,1-1 0,-1 0 1,1 1-1,-1-1 0,1 0 0,-1 0 0,1 1 1,-1-1-1,1 0 0,-1 0 0,1 0 1,-1 1-1,2-1 0,-1 0-73,-1 0-1,1 0 1,0 1-1,0-1 1,0 0-1,0 1 1,-1-1-1,1 1 1,0-1-1,0 1 1,-1-1-1,1 1 1,0-1-1,-1 1 1,1 0-1,0-1 1,-1 1-1,1 0 1,-1 0-1,1-1 1,-1 1-1,0 0 0,1 0 1,-1 0-1,1 0 1,3 42-5031,-4-27 3332</inkml:trace>
</inkml:ink>
</file>

<file path=ppt/ink/ink1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25.37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 18866,'0'0'-897</inkml:trace>
</inkml:ink>
</file>

<file path=ppt/ink/ink1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30.24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307 148 7719,'0'0'2653,"-5"11"-2225,-9 19-41,2 0 1,1 2-1,1-1 1,-9 62-1,12 15 682,10 141 0,1-69-436,-9 815 1855,-31-468-1756,29-461-680,3-31-40,-50 778 1354,59-713-1349,4 0 0,29 130 0,-26-168-15,25 154 192,-9 2 0,-1 262 0,-33-369-83,-5 0 0,-37 158-1,34-197-95,-43 133 204,57-184-542,9-16 212,29-22 222,-34 14-110,0 0 0,1 1 0,-1-1 0,1 1 0,0 1 0,0-1 0,8-1 0,6 4 26,0 2-1,-1 0 1,1 1 0,-1 1-1,0 1 1,34 15 0,-25-10 39,0-1-1,31 7 1,25-3-18,0-3 0,1-4 0,167-9 0,-117-12 2,194-46-1,-172 28-51,66-15 10,139-24 10,-234 57 7,133 4 0,88-8 379,-203 1-256,1 6-1,174 11 1,185 63-64,-432-52-66,49 9 89,4 1 13,228 10 0,-4-55-66,1-1-7,-14 23-31,357 5 32,-473 14-4,55 0-19,144-43 68,2 0-63,-241 25 485,256 33 0,-296-12-434,208 3-1,-243-23-48,110 15 0,-176-11 60,1-2 1,65-3-1,-101 0-69,-1 0 1,1 0-1,-1-1 0,0 1 0,1-1 0,-1 0 0,0 0 0,0 0 0,4-4 1,-4 3-7,-1 1 1,1 0 0,0 0 0,0 0 0,-1 0-1,1 0 1,0 1 0,1 0 0,-1 0 0,8-1-1,-11 2 2,-1-1 0,0 1 0,0-1 0,1 1 0,-1 0 0,0-1 0,0 1 0,0-1 0,1 1 0,-1 0 0,0-1 0,0 1 0,0-1 0,0 1-1,0-1 1,0 1 0,0-1 0,0 1 0,0 0 0,0-1 0,0 1 0,0-1 0,0 1 0,-1-1 0,1 1 0,0 0 0,0-1 0,0 1 0,-1-1 0,1 1 0,0 0-1,0-1 1,-1 1 0,1 0 0,0-1 0,-1 0 0,-11-20 47,11 20-37,-5-9-11,0 2 1,0-1 0,-1 1 0,0 0-1,-1 0 1,1 0 0,-2 1-1,1 1 1,-12-8 0,-5 0 9,-1 1-1,-29-10 1,-4-1-15,9-3-14,1-2 0,1-1 0,-53-46 0,-74-47 5,-471-251-63,352 218-42,-41-24-22,263 141 120,-2 4 0,-98-33 0,98 41 8,1-3 0,-108-61-1,-285-234 119,389 270-102,-3 4 1,-92-45-1,-179-63 43,-259-137-75,265 91 33,9 5-1,122 90 40,-311-111 1,-271-153 5,595 270-65,-360-228 199,156 84-44,61 19 152,95 57 49,-35-28-296,-72-43 170,260 187 145,3-4 0,-100-84 1,178 131-179,-1 0 0,-31-19 1,40 29-455,0-1 0,0 1 1,-1 0-1,0 0 0,0 1 1,1 0-1,-1 1 0,0-1 1,-15 1-1,23-4-6909,0-8-587</inkml:trace>
</inkml:ink>
</file>

<file path=ppt/ink/ink1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34.4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0 699 20371,'0'0'2344,"10"-11"-1218,272-279 1934,87-98-2452,-369 387-564,1 1 0,-1 0 0,0-1 0,0 1 1,0-1-1,0 1 0,0-1 0,1 1 0,-1 0 0,0-1 1,0 1-1,1 0 0,-1-1 0,0 1 0,1 0 1,-1-1-1,0 1 0,1 0 0,-1 0 0,0-1 0,1 1 1,-1 0-1,0 0 0,1 0 0,-1-1 0,1 1 1,-1 0-1,1 0 0,-1 0 0,0 0 0,1 0 0,-1 0 1,1 0-1,-1 0 0,1 0 0,-1 0 0,1 0 1,-1 0-1,0 0 0,1 0 0,0 1 0,-3 21 443,-15 36 64,-34 65 103,-17 49 476,58-142-984,1 1-1,2 0 0,-6 52 0,12-81-158,1 30-975,0-31 932,0 0 0,0 0 0,0-1-1,0 1 1,0 0 0,0 0 0,0 0-1,0-1 1,0 1 0,1 0 0,-1 0 0,0-1-1,0 1 1,1 0 0,-1-1 0,1 1-1,-1 0 1,1-1 0,-1 1 0,1 0 0,-1-1-1,1 1 1,-1-1 0,1 1 0,0-1 0,-1 1-1,1-1 1,0 0 0,0 1 0,-1-1-1,1 0 1,1 1 0,-8-11-6014,-14-7 412,-5-7-2564</inkml:trace>
</inkml:ink>
</file>

<file path=ppt/ink/ink1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34.8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61 18289,'0'0'10090,"88"-2"-9353,-36-5-545,11 3-160,1-7-1506,3-4-3843,1-6-5605</inkml:trace>
</inkml:ink>
</file>

<file path=ppt/ink/ink1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35.1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1 12876,'0'0'10730,"-4"55"-9929,-2-24-192,1 1-257,3 3-352,2-4-1153,0-3-1986,0-4-1730,0-4-2818</inkml:trace>
</inkml:ink>
</file>

<file path=ppt/ink/ink1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35.5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91 16912,'0'0'1788,"10"-9"27,-2 1-1415,0 1-1,1-1 1,0 2-1,0-1 1,1 1-1,0 1 1,0 0-1,0 0 1,0 1-1,1 0 1,12-2-1,0 2 254,1 1 0,0 1 0,24 1 0,-43 0-626,1 1 0,-1 1 0,1-1 0,-1 1-1,1 0 1,-1 0 0,0 0 0,1 1 0,-1 0 0,0 0 0,0 0 0,0 1 0,0-1 0,-1 1-1,1 1 1,-1-1 0,0 0 0,0 1 0,5 5 0,-8-7-27,1 1 0,0-1 0,-1 1 0,0 0 1,0-1-1,1 1 0,-2 0 0,1 0 0,0 0 0,-1 0 0,1 0 0,-1 0 1,0 0-1,0 0 0,0 0 0,0 0 0,0 0 0,-1-1 0,1 1 0,-1 0 1,0 0-1,-2 4 0,-2 1 35,0 0 0,0 0-1,-1 0 1,0-1 0,-11 11 0,10-12-4,1 1-1,0-1 1,0 1-1,1 1 1,-6 10-1,10-18-36,1 1 0,0 0 0,0-1-1,0 1 1,0-1 0,0 1 0,0-1 0,0 1 0,1-1 0,-1 1-1,0 0 1,0-1 0,0 1 0,0-1 0,1 1 0,-1-1 0,0 1-1,1-1 1,-1 0 0,0 1 0,1-1 0,-1 1 0,0-1 0,1 0-1,-1 1 1,1-1 0,-1 0 0,1 1 0,-1-1 0,1 0 0,-1 0-1,1 1 1,-1-1 0,1 0 0,-1 0 0,1 0 0,-1 0 0,1 0-1,-1 0 1,1 0 0,0 0 0,-1 0 0,1 0 0,0 0 0,37 2-377,-27-2 231,2 1 2,0 0 1,0 1 0,0 1 0,-1 0 0,15 5-1,-25-8 143,0 1 0,0 0 0,0 0 0,-1 0 0,1 0 0,0 0 0,0 1 0,-1-1 0,1 0 0,-1 1 0,1-1 0,-1 1 0,0-1 0,0 1 0,0 0 0,0-1 0,2 4 0,-3-3 14,0 0 0,0 0-1,0 0 1,0 1 0,0-1-1,0 0 1,0 0 0,-1 0-1,1 0 1,-1 0 0,0 0 0,1 0-1,-1 0 1,0 0 0,0 0-1,0 0 1,-1 0 0,1-1-1,0 1 1,-3 2 0,-9 10 418,0-1 1,0 0-1,-2-1 1,1 0-1,-2-1 1,-23 12 0,-8 2 887,-52 19 0,95-43-1313,-11 6 0,0-2 0,-30 7 0,44-11 0,-1-1 0,0 1 0,0 0 0,0-1 0,0 0 0,0 0 0,0 1 0,0-1 0,0 0 0,0 0 0,0-1 0,1 1 0,-1 0 0,0-1 0,0 1 0,0-1 0,0 0 0,0 1 0,1-1 0,-1 0 0,0 0 0,1 0 0,-1 0 0,0 0 0,1-1 0,0 1 0,-1 0 0,1-1 0,0 1 0,-1-1 0,1 0 0,0 1 0,-1-4 0,1 0-253,0-1 0,0 1 0,0-1-1,1 0 1,0 1 0,0-1 0,0 1 0,2-7 0,-1 5-573,1 1 1,0 0 0,0 0-1,0 0 1,1 0 0,5-10-1,11-13-7550</inkml:trace>
</inkml:ink>
</file>

<file path=ppt/ink/ink1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36.1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376 9 19827,'0'0'10047,"-11"-3"-9199,5 1-765,-1 1-1,0 0 1,0 0 0,0 1-1,0-1 1,0 1-1,0 1 1,0 0-1,0 0 1,0 0-1,0 1 1,-11 3-1,-9 5 40,1 1-1,1 2 1,-1 0-1,2 1 1,0 2-1,1 0 1,-37 34-1,57-47-121,0 1 0,0-1 0,1 1 0,-1 0 0,1-1 0,0 1 0,0 0 0,0 1 0,0-1 0,1 0 0,0 0 0,0 1 0,-1 3 0,2-5 0,0-1 0,0 0 0,1 0 0,-1 1 0,0-1 0,1 0 0,-1 0 0,1 0 0,0 1 0,0-1 0,0 0 0,0 0 0,0 0 0,0-1 0,1 1 0,-1 0 0,1 0 0,-1-1 0,1 1 0,-1-1 0,1 1 0,0-1 0,0 0 0,0 1 0,0-1 0,3 1 0,11 5-206,0-1 0,0-1 0,0-1 0,1 0 1,-1-1-1,1 0 0,19-1 0,126-4-3553,-140 1 3138,105-11-6207,11-11-6998</inkml:trace>
</inkml:ink>
</file>

<file path=ppt/ink/ink1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36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23254,'0'0'577,"-16"65"512,4-34-257,-1 1 65,5 0-576,1 3-289,7-4-801,0-2-1057,0-5-768,2-5-1026,0-9-1729</inkml:trace>
</inkml:ink>
</file>

<file path=ppt/ink/ink1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37.1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96 4965,'0'0'7858,"4"-9"-4735,-1 4-2880,-1 1 0,1-1-1,0 0 1,0 1 0,0 0 0,1-1 0,0 1 0,-1 1 0,1-1 0,1 1 0,-1-1 0,0 1-1,1 0 1,0 1 0,-1-1 0,1 1 0,0 0 0,1 0 0,-1 0 0,0 1 0,8-1-1,12-3 147,1 1-1,0 1 0,1 1 1,-1 2-1,0 1 0,0 0 0,0 2 1,0 1-1,0 2 0,-1 0 1,1 1-1,-2 2 0,1 1 0,23 13 1,-43-21-329,0 1 0,0 0 0,-1 0 0,1 1 0,-1 0 0,0-1-1,0 1 1,0 1 0,-1-1 0,0 0 0,1 1 0,-1 0 0,-1 0 0,1 0 0,-1 0 0,0 0 0,0 0 0,0 1 0,-1-1 0,0 1 0,0-1 0,0 7 0,-1-5 166,-1 1 0,0 0 0,-1 0 0,1 0-1,-2-1 1,1 1 0,-1-1 0,0 1 0,0-1 0,-1 0-1,0 0 1,0 0 0,-1-1 0,-9 11 0,1-2-184,-1 0 0,0-2 0,-1 0 1,0 0-1,-1-1 0,0-1 0,-1-1 0,0 0 1,-1-1-1,0-1 0,0-1 0,-1-1 0,1 0 1,-2-1-1,1-1 0,0-1 0,-1-1 0,0 0 1,1-2-1,-27-1 0,42 0-145,0 0-1,0 1 1,0-1-1,-1-1 1,1 1 0,0 0-1,0-1 1,1 0-1,-1 0 1,0 0 0,1-1-1,-1 1 1,1-1-1,0 0 1,-1 1 0,1-2-1,1 1 1,-1 0-1,0 0 1,-2-6 0,2 2-524,0 0 1,0-1 0,1 1 0,0-1 0,0 1 0,1-1-1,0 0 1,0 0 0,1 0 0,1-9 0,0-12-11167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8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 12492,'0'0'15246,"-3"8"-13879,-3 3-1032,1-4-248,1 1 1,0-1 0,1 1-1,-1 0 1,2 0-1,-1 0 1,-2 16 0,6-23-154,-1 1 1,1-1-1,0 1 1,0-1-1,0 0 1,0 0 0,1 0-1,-1 1 1,0-1-1,0 0 1,1 0 0,-1-1-1,0 1 1,1 0-1,-1 0 1,1-1 0,-1 1-1,1-1 1,0 1-1,-1-1 1,3 1 0,36 8-808,-19-8 605,-15-1 236,-1 0 0,0 0 0,0 0 0,1 1 0,-1 0 0,0 0 1,0 1-1,9 3 0,-14-5 105,0 1 0,1-1 1,-1 1-1,0 0 1,0 0-1,1-1 0,-1 1 1,0 0-1,0-1 0,0 1 1,0 0-1,0 0 0,0-1 1,0 1-1,0 0 0,0 0 1,0-1-1,0 1 0,0 0 1,-1-1-1,1 1 0,0 0 1,0 0-1,-1-1 0,1 1 1,-1-1-1,1 1 0,0 0 1,-1-1-1,1 1 0,-1-1 1,1 1-1,-1-1 0,0 1 1,1-1-1,-1 1 0,1-1 1,-2 1-1,-27 21 789,27-20-751,-12 8 25,-1 0 1,1-1-1,-2-1 1,1 0-1,-1-1 1,-32 10-1,47-17-208,0 0 0,1 1 0,-1-1 0,1 0-1,-1 0 1,1 0 0,-1 0 0,1 0 0,-1 0 0,0 0-1,1 0 1,-1 0 0,1 0 0,-1 0 0,1 0 0,-1-1-1,1 1 1,-1 0 0,1 0 0,-1 0 0,1-1 0,-1 1-1,1 0 1,-1-1 0,1 1 0,-1 0 0,1-1 0,0 1-1,-1-1 1,1 1 0,-1-1 0,1 1 0,0-1 0,0 1-1,-1-1 1,1 1 0,0-1 0,0 1 0,0-1 0,0 1-1,-1-1 1,1 1 0,0-1 0,0 0 0,0 1 0,0-1-1,0 1 1,0-1 0,1 1 0,-1-1 0,0 1 0,0-1-1,0 0 1,0 1 0,1-1 0,-1 1 0,1-1-1,13-33-4420,-14 34 4492,23-38-5321,5-9-2040</inkml:trace>
</inkml:ink>
</file>

<file path=ppt/ink/ink1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47.3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432 0 11563,'0'0'11851,"-75"83"-10698,31-35-256,-2 3-96,-3 4-513,1-2-192,6-4-64,7-4 32,5-4-64,3-5-64,9-6-608,6-10-802,6-12-1601,6-22-6662</inkml:trace>
</inkml:ink>
</file>

<file path=ppt/ink/ink1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47.7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17777,'0'0'5648,"3"11"-4730,6 24-77,6 73 0,-10-64-732,20 83 0,-16-98 19,-4-15-880,-1-1 0,0 1 0,-1 0 0,3 27 0,-6-38 306,0 0 1,0 1-1,0-1 0,0 0 0,-1 0 1,0 1-1,0-1 0,0 0 0,0 0 0,0 0 1,0 0-1,-1 0 0,1 0 0,-1 0 1,0-1-1,0 1 0,0 0 0,0-1 1,-1 0-1,1 1 0,-1-1 0,1 0 0,-1 0 1,0-1-1,0 1 0,-3 1 0,-24 9-8239</inkml:trace>
</inkml:ink>
</file>

<file path=ppt/ink/ink1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48.0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38 13549,'0'0'10986,"58"-23"-9512,-10 18-642,8-1-351,4 2-193,-2 4-192,-4 0-448,-9 2-1858,-9 3-2146,-7-2-1890,-5-3-6727</inkml:trace>
</inkml:ink>
</file>

<file path=ppt/ink/ink1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48.4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54 18225,'0'0'7175,"6"12"-5846,1 2-1058,-1 0 0,0 1 0,-1 0 0,-1 0 0,0 1 0,-1-1 0,1 21 0,-1 5-182,-2 0 1,-2-1 0,-2 1-1,-11 58 1,14-99-78,0 0 0,0 0 0,-1 0 0,1 0-1,0 1 1,0-1 0,0 0 0,0 0 0,0 0 0,0 0 0,0 1-1,0-1 1,0 0 0,0 0 0,0 0 0,0 0 0,0 1 0,0-1-1,0 0 1,0 0 0,0 0 0,0 1 0,0-1 0,0 0 0,0 0 0,0 0-1,0 0 1,0 1 0,0-1 0,0 0 0,1 0 0,-1 0 0,0 0-1,0 0 1,0 1 0,0-1 0,0 0 0,0 0 0,1 0 0,-1 0-1,0 0 1,0 0 0,0 0 0,0 0 0,0 0 0,1 1 0,-1-1 0,0 0-1,0 0 1,0 0 0,1 0 0,-1 0 0,0 0 0,0 0 0,0 0-1,0 0 1,1 0 0,-1 0 0,0 0 0,0-1 0,1 1 0,15-10 633,17-18 152,17-24-855,-3-1 0,-2-3 1,-2-2-1,-3-1 0,49-98 0,-88 156-1511,-6 5-5606,-6 9 4882,8-10 411,-12 15-3659</inkml:trace>
  <inkml:trace contextRef="#ctx0" brushRef="#br0" timeOffset="1">171 315 11050,'0'0'5926,"-1"53"-3235,14-37-225,9-2-288,3 1-769,2-5-704,3 0-609,-3-2-96,2-2-993,-3-3-1890,-2-3-1793,-5 0-6278</inkml:trace>
</inkml:ink>
</file>

<file path=ppt/ink/ink1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48.7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18065,'0'0'7175,"4"69"-5894,-2-37-640,-1 4-449,1 0-128,-2 3-288,0-1-1154,1-1-191,1-6-609,-1-1-705,-1-7-576,0-8-1314</inkml:trace>
</inkml:ink>
</file>

<file path=ppt/ink/ink1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49.1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92 17873,'0'0'2343,"4"-9"-79,-2 4-2108,0 1 1,0 0-1,1-1 1,-1 1 0,1 0-1,0 1 1,0-1-1,1 0 1,-1 1-1,1 0 1,0 0-1,0 0 1,0 0-1,0 0 1,0 1-1,1 0 1,-1 0-1,1 0 1,-1 1-1,1-1 1,0 1-1,0 0 1,-1 0-1,7 1 1,18-6-28,1 3-1,0 0 1,0 2-1,0 1 1,0 1-1,-1 2 1,1 1 0,0 1-1,-1 2 1,0 1-1,40 16 1,-66-23-126,0 0 1,-1 1 0,1-1-1,0 1 1,0 0 0,-1 0 0,1 0-1,-1 0 1,0 0 0,1 0-1,-1 1 1,0-1 0,0 1-1,-1-1 1,1 1 0,0 0-1,2 6 1,-4-7 9,0 0 0,0 0-1,0 0 1,0 0 0,0 1 0,-1-1-1,1 0 1,-1 0 0,1 0 0,-1 0 0,0 0-1,0 0 1,1 0 0,-2 0 0,1 0-1,0 0 1,0-1 0,0 1 0,-1 0-1,1-1 1,-1 1 0,0-1 0,1 1-1,-1-1 1,0 0 0,-3 2 0,-18 11 285,0-2 1,-29 12-1,36-17-169,-1 0 0,1 1 0,0 1 0,1 0 0,0 1 0,1 0 0,-16 16 0,27-24-116,2 1 1,-1-1-1,0 1 1,0 0-1,1 0 1,-1-1-1,1 1 1,0 0-1,0 0 1,0 0-1,0 0 1,1 0-1,-1 1 1,1-1-1,0 0 1,0 0-1,0 0 0,0 0 1,1 0-1,-1 1 1,1-1-1,-1 0 1,1 0-1,0 0 1,1 0-1,-1 0 1,0-1-1,1 1 1,0 0-1,-1 0 1,1-1-1,0 1 1,0-1-1,4 3 1,8 10 8,0-2 1,1 1 0,0-2-1,20 12 1,-29-19-69,42 25-2529,-13-15-2147,-6-8-1690</inkml:trace>
</inkml:ink>
</file>

<file path=ppt/ink/ink1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49.4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0 19827,'0'0'7591,"-34"70"-6534,20-36-481,0 2-255,4-2-289,5 2 32,5-4-96,0-3-417,2-3-223,11-4-1122,-2-4 0,1-8-416,0-3-865,-6-7-1121</inkml:trace>
</inkml:ink>
</file>

<file path=ppt/ink/ink1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49.8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 17521,'0'0'6566,"79"-11"-4805,-24 8-319,5-1-417,4-1-513,-3 3-352,-2 0-224,-8-1-2242,-4-2-3107,-6-3-5445</inkml:trace>
</inkml:ink>
</file>

<file path=ppt/ink/ink1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0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18225,'0'0'3652,"94"1"-1795,-24-1-479,21 0-545,12 0-545,-4 0-224,-4 0 0,-17 0-448,-14 0-930,-28 9-1152,-27 0-1410,-11 1-1953</inkml:trace>
</inkml:ink>
</file>

<file path=ppt/ink/ink1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0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11979,'0'0'5413,"76"18"-2850,-12-18-321,21 0-640,9-2-481,3-5-801,-1 0-256,-9-2-1153,-10-1-3043,-13-7-5221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8.4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0 18129,'0'0'7458,"-3"12"-4634,-10 73-1372,4 0 0,2 148 0,10-216-1452,3-15 0,-4-3 0,-1 0 0,0 0 0,0 0 0,0 0 0,0 0 0,0-1 0,0 1 0,-1 0 0,1-1 0,0 1 0,-1 0 0,1-1 0,-1 1 0,1-1 0,-1-2 0,4-15 0,-2 0 0,0-1 0,-1 1 0,-1-1 0,-3-22 0,3 42 0,0 0 0,1 3 0,-1-1 0,1 0 0,0 0 0,0 1 0,0-1 0,0 0 0,1 0 0,-1 0 0,1 0 0,-1 0 0,1 0 0,0-1 0,-1 1 0,1-1 0,0 1 0,4 2 0,-2-1 0,1-1 0,0 1 0,0-1 0,0 0 0,0 0 0,0 0 0,0-1 0,0 0 0,1 0 0,-1 0 0,0 0 0,1-1 0,-1 0 0,1 0 0,-1-1 0,1 1 0,-1-1 0,0 0 0,0-1 0,1 1 0,-1-1 0,0 0 0,0 0 0,0-1 0,-1 1 0,1-1 0,-1 0 0,1-1 0,-1 1 0,0-1 0,0 0 0,-1 1 0,1-2 0,-1 1 0,0 0 0,0-1 0,0 0 0,0 1 0,-1-1 0,0 0 0,0 0 0,0 0 0,-1-1 0,0 1 0,0 0 0,0-1 0,0 1 0,-1-7 0,0 12 0,0-1 0,0 1 0,0 0 0,0 0 0,0 0 0,0-1 0,0 1 0,0 0 0,0 0 0,0-1 0,0 1 0,0 0 0,0 0 0,0 0 0,0-1 0,0 1 0,0 0 0,0 0 0,0 0 0,-1-1 0,1 1 0,0 0 0,0 0 0,0 0 0,0 0 0,0-1 0,0 1 0,-1 0 0,1 0 0,0 0 0,0 0 0,0 0 0,-1 0 0,1 0 0,0-1 0,0 1 0,0 0 0,-1 0 0,1 0 0,0 0 0,0 0 0,0 0 0,-1 0 0,-10 6 0,-7 14 0,10-4 0,0 1 0,2 0 0,0 1 0,1 0 0,0 0 0,1 0 0,2 0 0,0 1 0,0-1 0,3 29 0,0-45 0,-1 0 0,1-1 0,1 1 0,-1 0 0,0-1 0,0 1 0,0-1 0,1 0 0,-1 1 0,1-1 0,-1 0 0,1 0 0,0 0 0,-1 0 0,1 0 0,0 0 0,0 0 0,-1-1 0,1 1 0,0-1 0,0 1 0,0-1 0,0 0 0,0 1 0,0-1 0,0 0 0,0-1 0,3 1 0,60-5 0,-11-13-2433,-43 13 1204,-1 0-1,0-1 1,0 0-1,0-1 0,-1 0 1,0-1-1,0 0 1,-1 0-1,12-16 0,3-11-5405</inkml:trace>
</inkml:ink>
</file>

<file path=ppt/ink/ink1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1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1 563 17072,'0'0'7298,"13"-15"-6076,118-123 25,48-55 46,-148 155-930,-1-1 1,-2-1-1,31-59 0,-80 150-352,2 1-1,2 0 0,-15 92 1,20-90-21,11-47 9,-9 31-333,2 1 1,2 0 0,1 1-1,2-1 1,3 44-1,0-83 165,0 0-1,0-1 1,0 1-1,0 0 1,0 0-1,1 0 1,-1 0-1,0 0 1,0 0-1,0 0 0,0 0 1,0 0-1,1 0 1,-1 0-1,0 0 1,0 0-1,0 0 1,0 0-1,1 0 0,-1 0 1,0 0-1,0 0 1,0 0-1,0 0 1,1 0-1,-1 0 1,0 0-1,0 0 0,0 0 1,0 0-1,0 0 1,1 0-1,-1 1 1,0-1-1,0 0 1,0 0-1,0 0 1,0 0-1,0 0 0,1 1 1,2-24-3967,-4 19 3414,0 0 1,-1-1 0,1 1 0,-1 0 0,0 0-1,0 0 1,0 0 0,0 1 0,-6-8-1,-13-14-5326</inkml:trace>
</inkml:ink>
</file>

<file path=ppt/ink/ink1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1.7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88 145 2402,'-85'-82'18039,"85"82"-17954,0-1 0,0 1 1,0 0-1,-1 0 0,1 0 0,0-1 1,0 1-1,0 0 0,-1 0 1,1-1-1,0 1 0,0 0 1,0 0-1,0-1 0,0 1 1,0 0-1,0-1 0,0 1 0,0 0 1,0 0-1,0-1 0,0 1 1,0 0-1,0-1 0,0 1 1,0 0-1,0-1 0,0 1 0,0 0 1,0 0-1,0-1 0,0 1 1,1 0-1,-1 0 0,0-1 1,0 1-1,0 0 0,0 0 1,1 0-1,-1-1 0,0 1 0,0 0 1,1 0-1,-1 0 0,0-1 1,0 1-1,1 0 0,-1 0 1,0 0-1,0 0 0,1 0 0,-1 0 1,1 0-1,18-7-380,-16 7 644,31-9-176,1 3 0,39-4 0,22 4-2678,3-1-6661,-49 2-1612</inkml:trace>
</inkml:ink>
</file>

<file path=ppt/ink/ink1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2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298 1 20948,'0'0'1729,"-53"67"-575,32-27-418,3 3-191,4 2 63,4-2-512,6-2-32,3-10-31,1-3-66,0-4-479,0-9-417,0-6-160,1-6-320,-1-14-9738</inkml:trace>
  <inkml:trace contextRef="#ctx0" brushRef="#br0" timeOffset="1">1 196 13453,'0'0'8872,"66"-13"-8039,-19 9-513,9-3-256,5-2-736,4-1-1955,0-7-1665,1 1-4132</inkml:trace>
</inkml:ink>
</file>

<file path=ppt/ink/ink1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2.4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187 1 14189,'0'0'4933,"-46"71"-3363,19-30-577,-1 4-417,5 4-352,2-1-64,9-2-63,5-5-450,3-3-960,3-7-673,-4-7-1409,0-8-1250,-2-11-5604</inkml:trace>
</inkml:ink>
</file>

<file path=ppt/ink/ink1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2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179 33 15791,'0'0'3043,"10"-5"-273,33-16-768,-42 20-1935,1 0-1,0 0 1,-1 0-1,1 1 1,0-1-1,0 1 1,-1-1-1,1 1 0,0 0 1,0-1-1,0 1 1,0 0-1,-1 0 1,1 0-1,0 1 1,0-1-1,0 0 0,0 1 1,-1-1-1,1 1 1,0 0-1,-1-1 1,1 1-1,0 0 1,-1 0-1,1 0 1,-1 0-1,1 0 0,-1 1 1,0-1-1,1 0 1,-1 1-1,0-1 1,0 0-1,0 1 1,0 0-1,0-1 1,0 1-1,0 0 0,0 1 1,0 2-33,1 0 0,-1 0 0,0-1 0,-1 1 0,1 0-1,-1 0 1,0 0 0,0 0 0,0 0 0,-1 0 0,0 0 0,-2 7 0,-4 0 12,0 0 0,-1-1 0,0 0 0,0 0 0,-2-1 0,1 0 0,-1 0 0,-1-1 0,-22 15 1,10-6 181,76-20-1456,-40 1 1099,1 0 1,-1 0 0,1 1-1,-1 1 1,0 0 0,0 1-1,20 5 1,-30-6 113,-1-1 0,1 1 0,0 0 0,-1 0 0,1 1-1,0-1 1,-1 0 0,1 1 0,-1 0 0,0-1 0,0 1 0,0 0 0,1 0 0,-2 0 0,1 1 0,0-1 0,0 0 0,-1 1-1,1-1 1,-1 1 0,0-1 0,0 1 0,0 0 0,0 0 0,0-1 0,-1 1 0,1 0 0,-1 0 0,1 0 0,-1 0-1,0-1 1,0 1 0,-1 0 0,1 0 0,-1 0 0,1 0 0,-1 0 0,0-1 0,0 1 0,0 0 0,-2 2 0,-1 3 173,0-1 1,0 0 0,-1 0-1,0-1 1,0 1 0,0-1 0,-1 0-1,0-1 1,-1 1 0,1-1-1,-13 7 1,-4 2 979,0-1-1,-35 13 1,41-19-779,-1 0 1,1-2 0,-2 0-1,1-2 1,0 0 0,-1 0-1,-19-1 1,36-2-446,1 0 0,-1 0 0,1 0 0,-1 0 0,1 0 0,0 0 0,-1 0 0,1 0 0,-1-1 0,1 1 0,0 0 0,-1-1 0,1 1 0,0-1 0,-1 0 0,1 1 0,0-1 0,0 0 0,-1 0 0,1 0 0,0 1 0,0-1 0,0-1 0,0 1 0,0 0 0,1 0 0,-1 0 1,0 0-1,0-1 0,1 1 0,-1 0 0,1-1 0,-1 1 0,1 0 0,-1-1 0,1 1 0,0-1 0,0 1 0,0 0 0,0-1 0,0 1 0,0-1 0,0 1 0,0-1 0,1 1 0,0-2 0,0-3-435,1 1 0,0 0 0,0 0 0,0 0 0,1 0 0,-1 0 0,1 0 0,1 1 0,-1 0 0,1-1 1,4-3-1,22-16-5026,3-2-2861</inkml:trace>
  <inkml:trace contextRef="#ctx0" brushRef="#br0" timeOffset="1">752 90 17969,'0'0'8008,"12"51"-6183,-24-18-992,2 6-384,-1 0-321,2 2-96,3 0-64,0-4-193,5-3-607,-4-5-962,5-6-544,-2-8-513,-2-8-961,-2-7-1473</inkml:trace>
</inkml:ink>
</file>

<file path=ppt/ink/ink1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3.1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0 176 13645,'0'0'5541,"54"-4"-5285,-18 12-224,7-2-128,9-2-2146,2-3-3171,4-1-1345</inkml:trace>
  <inkml:trace contextRef="#ctx0" brushRef="#br0" timeOffset="1">706 1 12524,'0'0'8616,"42"59"-8456,-42-37-96,0 8 96,-4 3 65,-10 7-129,0 1 0,1-1-128,5-5-1634,3-6-1281,5-10-2306</inkml:trace>
</inkml:ink>
</file>

<file path=ppt/ink/ink1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3.5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1 130 9097,'0'0'6283,"0"-9"-3459,-1 6-2694,1 0-1,0 0 1,0 0-1,1 0 1,-1-1 0,0 1-1,1 0 1,0 0-1,0 0 1,0 0 0,0 1-1,0-1 1,1 0 0,-1 0-1,1 1 1,0-1-1,-1 1 1,1-1 0,0 1-1,1 0 1,-1 0 0,0 0-1,1 0 1,-1 0-1,1 0 1,-1 1 0,1-1-1,0 1 1,0 0 0,0-1-1,5 0 1,21-8 394,0 2 1,1 0 0,0 3-1,0 0 1,1 2 0,-1 1-1,1 1 1,-1 2-1,1 1 1,33 6 0,-54-6-489,1 1 1,-1 0 0,0 0 0,0 1-1,0 0 1,0 0 0,0 1 0,-1 1-1,0 0 1,11 9 0,-17-13-29,-1 1 1,1 0 0,0 0-1,-1 0 1,0 0-1,0 0 1,0 1-1,0-1 1,0 1-1,-1-1 1,1 1 0,-1 0-1,0-1 1,0 1-1,-1 0 1,1 0-1,-1 0 1,0 0-1,0-1 1,0 1-1,0 0 1,0 0 0,-1 0-1,0 0 1,0-1-1,0 1 1,0 0-1,-1-1 1,1 1-1,-1-1 1,-4 7 0,-8 10 255,-1 0 0,-2-1 1,1 0-1,-2-1 1,0-1-1,-1-1 1,-1-1-1,-1-1 0,0 0 1,0-1-1,-1-2 1,-1 0-1,0-1 1,-46 12-1,60-20-727,0-1 0,0 1 1,0-2-1,0 1 0,0-1 0,0-1 1,-15-1-1,23 1 322,-1 1 0,0 0 0,0-1 0,1 0 0,-1 1 0,0-1 0,1 0 0,-1 0 0,1 0 0,-1 0 0,1 0 0,-1 0 0,1 0 0,0 0 0,0-1 0,-1 1 0,1 0 0,0-1 0,0 1 0,0-1 0,0 0 0,1 1 0,-1-1 0,0 0 0,1 1 0,-1-1 0,1 0 0,0 1 0,-1-1 0,1 0 0,0 0 0,0 0 0,0 1 0,0-1 0,0 0 0,1 0 0,-1 0 0,1 1 0,-1-1 0,1 0 0,-1 1 0,1-1 0,0 0 0,1-1 0,12-19-6195,4 2-2713</inkml:trace>
</inkml:ink>
</file>

<file path=ppt/ink/ink1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3.9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0 21268,'0'0'5734,"-61"77"-4742,40-41-447,3 0-417,9-1-64,7-3-64,2-1-352,0-5-1250,3-4-736,0-8-2018,-3-8-1922</inkml:trace>
</inkml:ink>
</file>

<file path=ppt/ink/ink1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4.2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1 101 6854,'0'0'10603,"82"-21"-9450,-36 18-577,13 0-384,9 3-128,10 0-128,10 0-640,4 0-3492,2-1-4965</inkml:trace>
  <inkml:trace contextRef="#ctx0" brushRef="#br0" timeOffset="1">1055 7 17424,'0'0'6455,"-12"-2"-4475,-9 0-1319,0 0 1,0 2-1,0 0 0,0 1 0,0 1 0,-23 6 1,19-1-428,0 1 0,0 1 0,1 2 1,1 0-1,0 2 0,0 0 1,1 1-1,-33 29 0,53-41-231,0 0 0,0 0 0,0 0-1,0 0 1,1 0 0,-1 0 0,0 0 0,1 1-1,0-1 1,-1 0 0,1 1 0,0-1 0,0 1-1,0 0 1,1-1 0,-1 1 0,1 0 0,-1-1-1,1 1 1,0 0 0,0 0 0,1 4-1,0-5-1,0 1 0,1-1 0,-1 0-1,1 1 1,0-1 0,0 0-1,-1 0 1,1 0 0,1 0 0,-1 0-1,0-1 1,0 1 0,1-1 0,-1 1-1,1-1 1,-1 0 0,1 0-1,-1 0 1,1 0 0,0 0 0,4 0-1,36 7 17,0-2 0,1-2 0,0-2 1,52-4-1,-19 1-12,-25 1-408,2 1-2429,0-2 0,54-9 0,-19-10-6718</inkml:trace>
</inkml:ink>
</file>

<file path=ppt/ink/ink1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7.4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0 652 7719,'0'0'13768,"14"-14"-12086,250-275 1755,-202 213-3243,-3-3 0,57-101 0,-107 167-128,-5 12-83,-4 27-151,-13 47 68,13-73 111,-24 105 59,4 1-1,-10 198 0,34-286-79,5-15-551,-8-3 438,1-1 0,-1 0 0,0 1-1,0-1 1,-1 0 0,1 0 0,0 0-1,0 0 1,0 0 0,-1 0 0,1 0-1,0 0 1,-1 0 0,1-1 0,-1 1-1,1 0 1,-1 0 0,0 0 0,1-1-1,-1 1 1,0 0 0,0-2 0,0-45-7357,-2 20 1170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28.5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37 134 11499,'0'0'8520,"-5"10"-4719,-1 5-3092,0 0 0,1 1 0,1-1 0,1 1 0,0 0 0,1 0 0,0 0 0,2 0 0,0 0 0,3 23 0,2 1-565,2 0-1,2 0 1,2-1-1,1 0 1,2-1-1,1 0 1,22 36-1,-36-71-143,0-1 0,1 1 0,-1-1 0,0 0 0,1 0 0,-1 1 0,1-1 0,0 0 0,0 0 0,-1 0 0,1-1 0,0 1 0,1 0 0,-1-1 0,0 0 0,0 1 0,1-1 0,-1 0 0,1 0 0,-1 0 0,1 0 0,-1-1 0,1 1 0,0-1 0,-1 1 0,6-1 0,-4-2 0,0 1 0,0-1 0,0 0 0,0 0 0,-1 0 0,1 0 0,-1-1 0,1 1 0,-1-1 0,0 0 0,0 0 0,0 0 0,0-1 0,-1 1 0,1-1 0,2-4 0,29-47 0,-3-2 0,27-66 0,38-127 0,-83 209 0,8-48 0,-12 47 0,-6 34-378,-2 2-1952,0-3-3760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8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213 13 18001,'0'0'4031,"-8"1"-919,1 1-2849,-1 0 1,1 1 0,0 0-1,0 0 1,0 0-1,0 1 1,0 0-1,1 1 1,0-1 0,0 1-1,0 0 1,0 1-1,1-1 1,0 1 0,-5 7-1,-2 2-20,1 2 1,1-1-1,0 1 0,1 0 0,1 1 1,1 0-1,0 1 0,1-1 1,1 1-1,1 0 0,1 0 0,0 1 1,1 32-1,2-49-243,0-1 0,0 0 0,0 0 0,0 0 0,1 0 0,-1 0 0,1 0 0,0 0 0,-1 0 0,1 0 0,0 0 0,0 0 0,0-1 0,0 1 0,1 0 0,-1 0 0,0-1 0,1 1 0,-1-1 0,1 0 0,0 1 0,-1-1 0,1 0 0,0 0 0,0 0 0,0 0 0,-1 0 0,1 0 0,0 0 0,0-1 0,0 1 0,1-1 0,-1 0 0,0 1 0,0-1 0,0 0 0,0 0 0,0 0 0,0-1 0,0 1 0,0 0 0,3-2 0,3 1 0,1-1 0,-1 0 0,0-1 0,0 0 0,0 0 0,0-1 0,-1 0 0,1 0 0,8-7 0,4-9 0,-1 0 0,0-1 0,-2-1 0,0-1 0,-1 0 0,-2-1 0,-1 0 0,0-2 0,-2 1 0,-1-1 0,-1-1 0,-1 0 0,5-33 0,-13 60 0,0 0 0,1 0 0,-1-1 0,0 1 0,0 0 0,0-1 0,1 1 0,-1 0 0,0-1 0,0 1 0,0 0 0,0-1 0,0 1 0,0 0 0,0-1 0,0 1 0,0-1 0,0 1 0,0 0 0,0-1 0,0 1 0,0 0 0,0-1 0,0 1 0,0 0 0,0-1 0,0 1 0,-1 0 0,1-1 0,0 1 0,0 0 0,0-1 0,-1 1 0,1 0 0,0 0 0,0-1 0,-1 1 0,1 0 0,0 0 0,0-1 0,-1 1 0,1 0 0,0 0 0,-1 0 0,1 0 0,-1-1 0,-5 5 0,-5 10 0,1 0 0,0 0 0,1 1 0,1 0 0,0 1 0,-8 22 0,11-25 0,1-3 0,0-1 0,1 1 0,0-1 0,0 1 0,1 0 0,1 0 0,-1 12 0,2-24 0,0 1 0,0 0 0,0-1 0,1 1 0,-1 0 0,0 0 0,1-1 0,-1 1 0,1 0 0,0 0 0,-1 0 0,1 0 0,0 0 0,0 0 0,0 0 0,-1 0 0,1 0 0,2-2 0,6 4 0,-5 17 0,0 52-2837,0-7-3006,-4-44-1236</inkml:trace>
</inkml:ink>
</file>

<file path=ppt/ink/ink1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7.7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45 11147,'0'0'6822,"-43"51"-4932,43-33-673,0-4-224,22-2 192,13-8 0,13-4-352,8-8-225,5-14-319,6-5-161,-1 1-64,-5 2-224,-8 7-1986,-6 4-865,-14 7-4548</inkml:trace>
</inkml:ink>
</file>

<file path=ppt/ink/ink1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04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0 18481,'0'0'4581,"-29"66"-3140,15-26-64,-1 8-31,0 1-449,2 5-609,2 0-160,5-4-96,2-6-32,4-4-32,0-8-480,0-9-770,3-9-800,3-7-704,0-7-1474,-2-9-5670</inkml:trace>
</inkml:ink>
</file>

<file path=ppt/ink/ink1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04.7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79 153 12460,'0'0'2696,"-9"-4"-278,4 2-1802,-36-15 1581,19 1 2352,22 16-4498,-1 0 1,1-1 0,0 1 0,0-1 0,0 1-1,0-1 1,0 1 0,0 0 0,0-1 0,-1 1-1,1-1 1,0 1 0,1-1 0,-1 1 0,0-1-1,0 1 1,0 0 0,0-1 0,0 1 0,0-1-1,0 1 1,1-1 0,-1 1 0,0 0 0,0-1-1,1 1 1,-1 0 0,0-1 0,1 1 0,-1 0-1,0-1 1,1 1 0,-1 0 0,0 0 0,1-1-1,-1 1 1,1 0 0,17-10 102,-16 9-77,40-16 107,0 1-1,1 3 1,0 1 0,1 2-1,0 2 1,1 2-1,-1 1 1,1 3 0,56 4-1,-96-1-179,-1-1 0,0 1-1,1 0 1,-1 0-1,0 0 1,0 0-1,0 1 1,0 0-1,0 0 1,0 0 0,0 0-1,0 0 1,-1 1-1,1 0 1,-1 0-1,0 0 1,0 0-1,0 0 1,4 6 0,-6-6 30,0 0 0,0 0 1,0 0-1,0 0 1,0 0-1,-1 0 1,1 0-1,-1 0 1,0 0-1,0 0 0,0 0 1,0 1-1,-1-1 1,1 0-1,-1 0 1,0 0-1,0 0 1,0 0-1,0 0 0,0 0 1,-1-1-1,1 1 1,-1 0-1,0-1 1,0 1-1,0-1 1,-4 4-1,-8 9 128,0-2 1,-2 0-1,1-1 0,-2 0 1,1-1-1,-2-1 1,1-1-1,-1 0 0,-1-2 1,1 0-1,-1-1 0,-1 0 1,1-2-1,-1 0 0,0-1 1,-21-1-1,39-2-395,1 0 0,-1 0 0,0 0 0,1 0 0,-1 0-1,0-1 1,1 1 0,-1-1 0,0 1 0,1-1 0,-1 0 0,1 1 0,-1-1 0,1 0 0,-1 0 0,1 0-1,-1 0 1,1-1 0,0 1 0,0 0 0,0 0 0,-2-3 0,3 3-2,0 0-1,0 1 1,0-1 0,-1 0 0,1 0 0,0 0-1,0 0 1,1 0 0,-1 0 0,0 1-1,0-1 1,0 0 0,0 0 0,1 0 0,-1 0-1,0 1 1,1-1 0,-1 0 0,1 0-1,-1 1 1,1-1 0,-1 0 0,1 1 0,0-1-1,-1 0 1,1 1 0,0-1 0,-1 1 0,1-1-1,0 1 1,0 0 0,-1-1 0,1 1-1,0 0 1,0-1 0,0 1 0,-1 0 0,1 0-1,0 0 1,0 0 0,0-1 0,0 1-1,1 1 1,16-4-12209</inkml:trace>
</inkml:ink>
</file>

<file path=ppt/ink/ink1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06.0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1 5926,'0'0'17066,"-4"9"-16863,-19 56 140,2 1 0,4 2-1,2-1 1,-6 80 0,17-130-2348,4-16 1677,-1 0 1,1 0 0,-1 0 0,1 0-1,-1 0 1,1 0 0,-1 0 0,1 0-1,-1 0 1,0 0 0,0 0-1,1-1 1,-1 1 0,0 0 0,0 0-1,0-1 1,0 1 0,0-1 0,0 1-1,0-1 1,0 1 0,0-1-1,0 0 1,0 1 0,0-1 0,-1 0-1,1 0 1,0 0 0,0 0 0,0 0-1,0 0 1,0 0 0,-3 0-1,-5-4-7316</inkml:trace>
</inkml:ink>
</file>

<file path=ppt/ink/ink1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06.5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2 199 4773,'0'-9'4857,"0"5"-4637,0-2 280,-1 1 1,1-1 0,0 1 0,0-1 0,1 1 0,-1-1 0,1 1-1,1-1 1,-1 1 0,1-1 0,0 1 0,0 0 0,0 0 0,1 0 0,0 0-1,0 0 1,0 1 0,0-1 0,1 1 0,0 0 0,-1 0 0,10-7 0,1 3 89,0 0 0,1 1 0,0 0 0,0 1 0,0 1 1,1 1-1,0 0 0,24-3 0,-8 4-56,1 0 0,0 3 0,40 3 0,-67-2-512,0-1 0,0 1 1,0 1-1,0-1 1,0 1-1,0 0 0,0 1 1,-1 0-1,1-1 0,-1 2 1,1-1-1,8 8 1,-12-9-18,0 0 1,0 1-1,0-1 1,-1 0 0,1 1-1,-1-1 1,1 1-1,-1-1 1,0 1-1,0-1 1,0 1 0,-1 0-1,1 0 1,0-1-1,-1 1 1,0 0 0,0 0-1,0 0 1,0 0-1,0-1 1,-1 1 0,1 0-1,-1 0 1,1 0-1,-1-1 1,0 1 0,0 0-1,-1-1 1,1 1-1,-3 3 1,-4 6 39,0-1-1,-1-1 1,0 1 0,-1-2-1,0 1 1,0-1 0,-1-1-1,0 0 1,-20 11 0,-117 52 148,133-65-171,6-2 47,-20 11-209,29-15 138,0 1-1,-1-1 1,1 1-1,0-1 1,0 1-1,-1-1 1,1 1-1,0-1 1,0 1-1,0 0 1,0-1-1,0 1 1,0-1-1,0 1 1,0 0-1,0-1 0,0 1 1,0-1-1,0 1 1,0 0-1,0-1 1,1 1-1,-1-1 1,0 1-1,0-1 1,1 1-1,-1-1 1,0 1-1,1-1 1,-1 1-1,0-1 1,1 1-1,-1-1 0,1 1 1,-1-1-1,1 0 1,-1 1-1,1-1 1,-1 0-1,1 0 1,-1 1-1,1-1 1,-1 0-1,1 0 1,1 1-1,184 131 239,-113-80-184,-61-42-1344,-10-8 628,-1 0 0,1 0-1,0 0 1,0 0-1,0-1 1,0 1 0,0-1-1,1 0 1,-1 0 0,0 1-1,1-1 1,-1-1 0,1 1-1,-1 0 1,1-1 0,-1 1-1,1-1 1,-1 0 0,4 0-1,4-3-9451</inkml:trace>
</inkml:ink>
</file>

<file path=ppt/ink/ink1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06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0 10922,'0'0'9876,"-1"11"-8402,-26 140 3374,16-106-4407,3 1 0,-6 89 0,14-94-777,0-24-2504,-4-15-3150,-6-3 1511</inkml:trace>
</inkml:ink>
</file>

<file path=ppt/ink/ink1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07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1 324 9289,'0'0'15791,"55"-14"-14254,-16 6-768,10-4-673,5 1-192,1-2-1570,-2 3-1280,-2 2-2243,-2-2-4292</inkml:trace>
  <inkml:trace contextRef="#ctx0" brushRef="#br0" timeOffset="1">947 1 6854,'0'0'19091,"61"28"-17554,-25-26-992,4 0-449,2-2-64,-3 0-1250,-6 0-992,-11 0-2914,-12 0-3909</inkml:trace>
</inkml:ink>
</file>

<file path=ppt/ink/ink1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07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 18417,'0'0'3460,"75"5"-1218,-19-5-513,10-8-479,7-1-866,-1 0-352,0 4-1794,-6-3-4868,0-2-3363</inkml:trace>
</inkml:ink>
</file>

<file path=ppt/ink/ink1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11.1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0 794 12492,'0'0'6854,"13"-13"-6202,152-148 1107,216-278 0,-309 332-1254,-33 34 3057,-54 108-2905,1 2 0,-13 59 0,13-47-492,-44 212-126,51-212-30,2 0 0,2 1 0,6 69 0,-3-115-49,1-1 0,0 1 1,0 0-1,0-1 1,1 1-1,-1-1 1,1 1-1,0-1 1,3 5-1,-5-7-19,1-1 0,-1 1 0,0-1 1,0 0-1,1 1 0,-1-1 0,0 0 0,0 0 0,1 1 0,-1-1 0,0 0 0,1 0 1,-1 1-1,1-1 0,-1 0 0,0 0 0,1 0 0,-1 1 0,1-1 0,-1 0 1,0 0-1,1 0 0,-1 0 0,1 0 0,-1 0 0,1 0 0,-1 0 0,0 0 0,1 0 1,0-1-1,0 0-155,0 0 1,-1 0-1,1 0 1,0 0-1,-1 0 0,1 0 1,-1 0-1,1 0 1,-1-1-1,1 1 1,-1 0-1,0 0 1,1-1-1,-1 1 1,0 0-1,0-2 1,1-25-4832,-1-6-2418</inkml:trace>
</inkml:ink>
</file>

<file path=ppt/ink/ink1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11.5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73 13261,'0'0'14477,"89"7"-12939,-35-11-641,10-8-673,3-1-160,-1-1-1185,-8-3-3171,-10-3-5189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9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0 8872,'0'0'23185,"-10"12"-23025,2-3-136,4-4-17,-1 0 0,1-1 0,0 1 0,0 1 0,1-1 0,0 1-1,0-1 1,0 1 0,0 0 0,1 0 0,0 0 0,0 0 0,1 1 0,-1 6 0,1-8-2,0 4-7,1-1 0,0 1 0,0 0 0,0 0 0,1-1 0,4 16 1,-5-23 4,1 1 0,0-1 1,-1 0-1,1 1 0,0-1 1,0 0-1,0 1 0,0-1 1,0 0-1,0 0 0,0 0 0,0 0 1,0 0-1,0 0 0,1 0 1,-1 0-1,3 1 0,-1-1 12,-1-1 0,1 1 0,0-1 1,0 0-1,-1 0 0,1 0 0,0 0 0,0 0 0,-1 0 0,1-1 0,0 1 0,-1-1 0,5-1 0,6-4 0,-1-1-1,0 0 1,-1-1 0,0 0 0,0 0 0,-1-1-1,0-1 1,0 0 0,12-16 0,18-18-3,-39 44-18,-1-1 1,1 0-1,0 0 0,-1 0 0,1 1 1,0-1-1,0 1 0,0-1 0,-1 0 1,1 1-1,0-1 0,0 1 1,0 0-1,0-1 0,0 1 0,0 0 1,0-1-1,0 1 0,0 0 0,0 0 1,0 0-1,0 0 0,0 0 1,0 0-1,0 0 0,2 1 0,-2 0-15,0-1 1,0 1-1,0 0 0,0 1 0,0-1 0,0 0 0,0 0 0,0 0 1,-1 0-1,1 1 0,0-1 0,-1 0 0,1 1 0,-1-1 0,1 1 1,-1 1-1,3 10-143,-1 1 1,-1 0-1,0 15 1,-1-20 130,3 36 272,2 1 1,2-2-1,1 1 0,18 51 0,-25-94-239,2 7 0,0 0 0,-1 0 0,0 1 0,0 11 0,-1-20 0,-1 1 0,0-1 0,0 0 0,0 0 0,0 0 0,0 1 0,0-1 0,0 0 0,-1 0 0,1 1 0,0-1 0,-1 0 0,1 0 0,-1 0 0,1 0 0,-1 0 0,0 0 0,1 0 0,-1 0 0,0 0 0,0 0 0,0 0 0,1 0 0,-1 0 0,0 0 0,0-1 0,0 1 0,0 0 0,-1-1 0,1 1 0,0-1 0,0 1 0,0-1 0,0 0 0,-1 1 0,1-1 0,0 0 0,0 0 0,-1 0 0,-1 0 0,-4 0 0,0-1 0,0 0 0,0-1 0,1 1 0,-1-1 0,0-1 0,1 1 0,-1-1 0,1 0 0,0 0 0,0-1 0,0 0 0,0 0 0,1-1 0,-1 1 0,1-1 0,0 0 0,1-1 0,-7-7 0,6 5 0,-1 0 0,2 0 0,-1-1 0,1 1 0,0-1 0,1 0 0,0 0 0,0 0 0,1 0 0,0-1 0,1 1 0,0 0 0,0-1 0,1-10 0,2 15-247,-1 0 0,1 0 0,0 1 0,0-1-1,0 1 1,1-1 0,-1 1 0,1 0 0,0 0 0,0 0 0,1 0 0,-1 0-1,1 1 1,0 0 0,0 0 0,0 0 0,7-4 0,7-7-1754,10-9-5035</inkml:trace>
</inkml:ink>
</file>

<file path=ppt/ink/ink1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44.2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405 60 352,'0'0'15733,"-5"-9"-13369,4 7-2325,-1-1 189,0 0 0,0-1-1,0 1 1,-1 0 0,1 0 0,-1 0 0,0 1-1,1-1 1,-1 1 0,0-1 0,-1 1 0,1 0-1,0 0 1,-1 1 0,1-1 0,-1 1 0,1-1-1,-1 1 1,0 0 0,1 0 0,-1 1 0,0-1-1,0 1 1,-4 0 0,-6 1-81,1 1-1,0 0 1,0 1-1,0 0 1,0 1 0,0 1-1,1 0 1,0 0 0,0 1-1,0 1 1,1 0 0,0 1-1,0 0 1,1 0 0,0 1-1,-16 19 1,16-17-157,0 2 0,0-1 0,1 1 0,1 0 0,0 1 0,1 0 0,0 0 0,2 1 0,-1-1 0,2 1 0,0 0 0,0 1 0,2-1 0,-2 21 0,4-35 12,1 0 0,-1 0 0,0 0 0,1 0 0,-1 0 0,0 0 0,1 0 0,-1 0 0,1 0 0,0 0 0,-1-1 0,1 1 0,0 0 0,-1 0 0,1 0 0,0-1 0,0 1 0,0 0 0,0-1 0,0 1 0,-1-1-1,1 1 1,0-1 0,0 0 0,0 1 0,1-1 0,-1 0 0,0 0 0,0 1 0,0-1 0,0 0 0,1 0 0,43 1 160,-33-2-116,13 0 23,-17 1-81,1-1-1,-1 1 0,0 1 1,0-1-1,0 1 0,14 4 1,-20-4 20,0 0 0,0 0 0,0 0 0,0 0 0,0 1 0,-1-1 0,1 1 0,0-1 0,-1 1 0,1-1 0,-1 1 0,1 0 0,-1 0 0,0 0 0,1 0 0,-1 0 0,0 0 0,-1 0 0,1 0 0,0 1 0,-1-1 0,1 0 0,-1 0 0,1 1 0,-1-1 0,0 0 0,0 0 0,-1 4 0,0 8 119,0 0 1,-2-1-1,1 1 0,-2-1 0,0 1 1,0-1-1,-1 0 0,-1-1 0,0 1 0,-1-1 1,-16 21-1,22-31-127,0-1-41,0 1-1,0 0 1,-1-1 0,1 1-1,0 0 1,0 0-1,1 0 1,-1 0 0,0 0-1,1 0 1,-1 0 0,1 0-1,0 0 1,-1 1-1,1-1 1,0 0 0,0 0-1,1 3 1,0-3-21,1 0-1,-1 0 1,1 0 0,0 0-1,-1 0 1,1 0 0,0 0-1,0-1 1,0 1 0,1 0-1,-1-1 1,5 2 0,-4-1 51,0 0-1,-1 0 1,1 0 0,0 0 0,-1 1 0,1-1 0,-1 1-1,0 0 1,0-1 0,0 1 0,0 0 0,0 0-1,-1 0 1,0 0 0,1 1 0,-1-1 0,1 5 0,-1-1 7,0 0 1,-1-1 0,0 1 0,0 0-1,0 0 1,-1-1 0,0 1 0,-3 10 0,-2 2 120,-1 0 1,-1 0-1,-1 0 1,-21 33-1,-49 57 882,79-109-1011,1 0 0,-1 1 0,0-1 0,0 0 0,1 1 0,-1-1 0,0 0 0,0 1 0,1-1 0,-1 0 1,0 1-1,1-1 0,-1 0 0,1 0 0,-1 0 0,0 1 0,1-1 0,-1 0 0,0 0 0,1 0 0,-1 0 0,1 0 0,-1 0 0,1 1 1,-1-1-1,0 0 0,1 0 0,-1-1 0,1 1 0,-1 0 0,1 0 0,-1 0 0,1 0 0,24 0-18,-22 0-4,82-4-1635,0-1-6250,-68 5 2426</inkml:trace>
</inkml:ink>
</file>

<file path=ppt/ink/ink1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44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 12780,'0'0'9556,"4"8"-8045,-1 1-1269,0 0 0,-1 0 1,0 1-1,-1-1 0,0 0 1,0 1-1,-1-1 0,0 0 1,-1 1-1,-1 8 0,-24 110 1190,12-70-1008,14-58-422,-10 42 64,2 1 0,2 0 0,1 0-1,2 49 1,3-92-114,0 1 0,0-1-1,0 1 1,0 0 0,0-1 0,-1 1-1,1-1 1,0 1 0,1-1 0,-1 1-1,0-1 1,0 1 0,0 0 0,0-1 0,0 1-1,0-1 1,1 1 0,-1-1 0,0 1-1,0-1 1,1 1 0,-1-1 0,0 0-1,1 1 1,-1-1 0,1 1 0,-1-1-1,1 0 1,-1 1 0,0-1 0,1 0-1,-1 1 1,1-1 0,-1 0 0,1 0-1,-1 0 1,1 1 0,0-1 0,-1 0-1,1 0 1,-1 0 0,1 0 0,-1 0-1,1 0 1,-1 0 0,1 0 0,0 0 0,-1 0-1,1 0 1,-1 0 0,1-1 0,-1 1-1,1 0 1,-1 0 0,2-1 0,-1 0-162,1 0-1,-1 0 1,1 0 0,-1-1 0,0 1 0,1 0 0,-1-1 0,0 1 0,0-1 0,0 1 0,0-1 0,0 1 0,0-1 0,0 0 0,-1 1 0,2-3 0,-2-1-790,1 0 0,-1 0 1,0 0-1,0 1 0,0-1 1,-1 0-1,-1-6 1,-11-16-8114</inkml:trace>
</inkml:ink>
</file>

<file path=ppt/ink/ink1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45.0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1 131 13132,'0'0'10186,"61"-53"-9161,-22 36-352,3 1-161,2 0-192,1 2-191,-3 2-33,-6 9-64,-6 3-385,-9 0-2113,-9 0-1922</inkml:trace>
</inkml:ink>
</file>

<file path=ppt/ink/ink1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5:30.79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28 178 6822,'0'0'8910,"-5"8"-8072,2-2-657,0 0-1,0 0 0,0 0 1,1 0-1,0 0 1,0 1-1,0-1 0,1 1 1,0-1-1,1 1 0,-1 0 1,1-1-1,1 13 0,5-11 532,0-18 6,2-18 479,3-90 2881,-12 132-4141,1 29 47,0-42 13,0 1 1,0-1-1,1 1 0,-1 0 0,0-1 0,1 1 0,-1-1 0,0 0 0,1 1 0,0-1 0,-1 1 0,1-1 0,0 0 0,0 1 0,0-1 0,0 0 0,0 0 0,0 0 0,0 0 0,0 0 0,2 2 0,-2-3 3,0 0-1,-1 0 1,1 0-1,-1 0 1,1 0 0,0 0-1,-1 0 1,1 0-1,0-1 1,-1 1-1,1 0 1,0 0-1,-1 0 1,1-1-1,0 1 1,-1 0 0,1-1-1,-1 1 1,1 0-1,-1-1 1,1 1-1,-1-1 1,1 1-1,-1-1 1,1 1-1,-1-1 1,0 1 0,1-1-1,-1 1 1,0-1-1,1 0 1,-1 1-1,0-1 1,0 1-1,0-1 1,0 0 0,1 1-1,-1-2 1,6-29 153,-5 27-123,2-23 390,0 0 1,-2 0-1,-2-28 0,-3 45 559,-2 15-488,-4 17-391,2 141-20,10-189 92,1 2 5,-2 0 0,0 0 0,-2-1 0,-6-44 0,1 139 47,6-48-215,0 0 0,2 0 0,0-1 0,2 1 0,10 36 0,-14-58-8,0 0 0,0 1 0,0-1 1,0 0-1,0 0 0,0 0 0,0 0 1,0 1-1,0-1 0,0 0 0,0 0 1,0 0-1,0 1 0,0-1 1,0 0-1,0 0 0,0 0 0,0 1 1,0-1-1,0 0 0,0 0 0,0 0 1,0 0-1,0 1 0,0-1 1,1 0-1,-1 0 0,0 0 0,0 0 1,0 0-1,0 1 0,0-1 0,1 0 1,-1 0-1,0 0 0,0 0 0,0 0 1,0 0-1,1 0 0,-1 0 1,0 0-1,0 0 0,0 0 0,1 0 1,-1 0-1,0 0 0,0 0 0,0 0 1,1 0-1,-1 0 0,0 0 1,0 0-1,0 0 0,0 0 0,1 0 1,-1 0-1,0 0 0,0 0 0,0 0 1,1 0-1,3-17 141,-1-27 210,-1-2-74,-1 33-219,1-1 0,-2 1 0,0-1 1,-1 0-1,0 1 0,-1-1 1,0 1-1,-8-24 0,10 37-57,0 0 1,0 0-1,0-1 0,0 1 1,0 0-1,0 0 0,0 0 1,0-1-1,0 1 0,0 0 1,0 0-1,-1-1 0,1 1 1,0 0-1,0 0 0,0 0 1,0 0-1,0-1 0,0 1 1,-1 0-1,1 0 0,0 0 0,0 0 1,0 0-1,0-1 0,-1 1 1,1 0-1,0 0 0,0 0 1,0 0-1,-1 0 0,1 0 1,0 0-1,0 0 0,0 0 1,-1 0-1,1 0 0,0 0 1,0 0-1,0 0 0,-1 0 1,1 0-1,0 0 0,0 0 0,-1 0 1,1 0-1,0 0 0,0 0 1,0 0-1,0 0 0,-1 0 1,1 1-1,0-1 0,0 0 1,0 0-1,-1 0 0,-5 18-20,1 23-66,5-40 86,-5 84-16,3-48 68,1-30 9,1-12 32,1-164-186,-1 168-14,0-1 0,0 1 1,0-1-1,0 1 0,0 0 0,1-1 0,-1 1 0,0-1 1,1 1-1,0 0 0,-1-1 0,1 1 0,0 0 1,-1 0-1,1-1 0,0 1 0,0 0 0,0 0 0,2-2 1,-2 3-162,0-1 1,0 1-1,0 0 1,1-1-1,-1 1 1,0 0-1,0 0 1,0 0 0,0 0-1,0 0 1,0 0-1,0 0 1,0 0-1,0 0 1,0 1-1,0-1 1,0 0-1,0 1 1,0-1 0,0 0-1,0 1 1,0 0-1,0-1 1,0 1-1,0-1 1,0 1-1,0 0 1,-1 0-1,1-1 1,0 1-1,-1 0 1,1 0 0,0 0-1,-1 0 1,1 0-1,-1 0 1,0 0-1,1 2 1,8 19-7220</inkml:trace>
</inkml:ink>
</file>

<file path=ppt/ink/ink1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5:32.27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21 7079,'0'0'11701,"6"0"-11220,264-6 910,75 2-1127,-329 5-250,-6 0 13,0 0 0,0 0 0,0-1 0,0 0-1,0-1 1,1 0 0,-1-1 0,16-4 0,-95 3 907,28 3-627,-8-1-75,-1 1 1,0 3-1,1 2 0,-68 16 0,116-21-584,-6 1-50,5-3-3317,2-12-2890</inkml:trace>
</inkml:ink>
</file>

<file path=ppt/ink/ink1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5:24.30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2727 8904,'0'0'9455,"3"-6"-8612,8-1-615,0-1 0,0 2 1,1 0-1,21-9 0,28-14 62,4-17-17,94-83 1,-94 73-54,79-52 0,24-8-141,90-56 67,-146 107-128,225-124 86,141-97-1,-302 173-83,602-393 23,-570 369 20,182-108 632,-286 189-401,186-105-33,-207 111-74,106-87 0,-186 134-61,0 0 1,0 0-1,0 0 0,0-1 1,0 1-1,-1-1 0,4-6 1,0-3-2790,-3-1-4269,0-4-6382</inkml:trace>
</inkml:ink>
</file>

<file path=ppt/ink/ink1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5:26.20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98 10154,'0'0'5589,"9"-3"-5488,56-14 273,1 4 0,88-8 0,-36 6 143,50-3-33,2 7 0,225 15 0,-327 2 17,87 20 0,-97-14-41,1-3-1,81 3 1,-95-12-18,69-2-8,0 6 1,139 23 0,454 68-232,-271-42 357,-194-32-321,320-10 0,-491-12-231,247-16 23,17-1 2,-169 18-24,482-14 73,-189-15-42,426-47 53,-616 37 196,-284 39-179,10 1-767,1-1 0,-1 0 0,0 0 0,1 0 0,-1-1 0,0 1-1,-5-3 1,-5-8-5247</inkml:trace>
</inkml:ink>
</file>

<file path=ppt/ink/ink1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25.84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57 50 13068,'0'0'2050,"-57"-49"-13228</inkml:trace>
</inkml:ink>
</file>

<file path=ppt/ink/ink1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27.53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100 2647 8104,'0'0'1388,"-8"0"-513,-25-2 390,33 2-1174,-1 0 0,0 0-1,1 0 1,-1 0-1,0-1 1,0 1 0,1 0-1,-1 0 1,0-1 0,1 1-1,-1 0 1,0-1-1,1 1 1,-1 0 0,0-1-1,1 1 1,-1-1 0,1 1-1,-1-1 1,1 1-1,-1-1 1,1 0 0,-1 1-1,1-1 1,0 0 0,-1 1-1,1-1 1,0 0-1,0 1 1,-1-1 0,1 0-1,0 0 1,0 1-1,0-1 1,0 0 0,0 0-1,0 1 1,0-1 0,0 0-1,0 1 1,0-1-1,1-1 1,10-24 368,13-3-369,1 1 0,1 1-1,2 1 1,0 2-1,47-32 1,171-84-78,-100 56 63,141-108 0,-120 76-43,102-71-2,233-148 420,51-16-348,-248 152 405,118-54 68,-18 12-157,-262 140-330,-99 67-37,0 3-1,2 1 1,1 2 0,59-24-1,-101 49-53,1 1 0,0 0 0,0 1 0,1 0 0,-1 0 0,11-1 0,-57 30 158,-267 164-216,72-42 117,-489 303-526,715-447 459,-748 540-840,180-119 725,356-274 186,-601 406-56,726-492 32,62-41-21,-1-1 1,-1-2-1,-2-1 0,-76 32 0,158-73-79,-1-1 0,-1-3 0,-1-1 0,-1-2 0,46-40 0,-2 5-43,1598-1181 70,-1074 792 21,-161 125 59,-265 194-150,7 8 0,213-102 0,-400 224 107,35-13 18,-37 14-22,1 0 0,0 0 0,0 0 0,-1 0-1,1 0 1,0 0 0,0 0 0,-1 0 0,1 0-1,0 1 1,-1-1 0,1 0 0,0 0 0,-1 1-1,1-1 1,0 0 0,-1 1 0,1-1 0,0 1-1,-1-1 1,1 1 0,-1-1 0,1 1 0,-1 0-1,0-1 1,1 1 0,-1-1 0,1 1 0,-1 0-1,0-1 1,0 1 0,1 0 0,-1 0 0,0-1-1,0 1 1,0 0 0,0 0 0,0-1 0,0 1-1,0 0 1,0 0 0,0-1 0,0 1 0,0 1-1,-3 12-1351,-9-5-2786</inkml:trace>
</inkml:ink>
</file>

<file path=ppt/ink/ink1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29.42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81 225 4484,'0'0'1954,"-26"-51"-2402,20 28-193,-1-2-416,-1 1 641,-2-2 352,2 2 160,-1-1-64,3-2-449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0.2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1 20243,'-9'3'4938,"7"-2"-4527,-13 5 1287,1 1 0,-25 15-1,36-21-1653,1 0-1,-1 1 1,1-1-1,-1 1 1,1 0-1,0 0 1,-1 0-1,1 0 1,0 0-1,0 0 1,1 1 0,-1-1-1,0 1 1,1-1-1,0 1 1,-1 0-1,1-1 1,0 1-1,0 0 1,1 0-1,-1 0 1,0 0-1,1 0 1,0 0-1,0 5 1,3-7-99,0 0 1,0 0-1,1 0 1,-1 0 0,0 0-1,1-1 1,-1 0-1,0 0 1,1 0-1,-1 0 1,1 0 0,2-1-1,3 0 42,206 2-2464,-214-1 2513,1 0 1,-1 0-1,1 0 0,-1 0 1,0 0-1,1 1 0,-1-1 1,1 0-1,-1 1 0,0-1 1,1 1-1,-1 0 0,0-1 0,0 1 1,1 0-1,-1 0 0,0 0 1,0 0-1,0 0 0,0 0 1,0 0-1,0 0 0,0 0 1,-1 0-1,1 1 0,0-1 0,-1 0 1,1 1-1,0-1 0,-1 0 1,0 1-1,1-1 0,-1 1 1,0-1-1,0 0 0,0 1 1,0-1-1,0 1 0,0-1 1,0 1-1,0-1 0,-1 3 0,0 2 210,-1 0 0,0-1 0,0 1 0,0-1 0,0 1 0,-1-1-1,0 0 1,0 0 0,-5 6 0,-1 1-232,-1 0 0,0-2 1,0 1-1,-1-1 0,0 0 0,-1-1 1,0-1-1,-22 12 0,34-20-25,0 0-1,0 0 1,-1 0 0,1 0 0,0 0-1,0 0 1,-1 0 0,1 0-1,0 0 1,0 0 0,-1 0-1,1 0 1,0 0 0,0 0 0,-1 0-1,1 0 1,0 0 0,0 0-1,0 0 1,-1-1 0,1 1-1,0 0 1,0 0 0,-1 0 0,1 0-1,0-1 1,0 1 0,0 0-1,0 0 1,-1 0 0,1-1-1,0 1 1,0 0 0,0 0 0,0-1-1,0 1 1,0 0 0,0 0-1,0-1 1,0 1 0,0 0-1,0 0 1,0-1 0,0 1 0,0 0-1,0 0 1,0-1 0,0 1-1,0 0 1,0 0 0,0-1-1,0 1 1,0 0 0,0 0 0,0-1-1,0 1 1,1 0 0,3-14-2863,14-17-2704,5-8-1394</inkml:trace>
</inkml:ink>
</file>

<file path=ppt/ink/ink1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29.76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131 0 7111,'-2'8'395,"-14"65"2309,0-5-886,3 0-1,-6 85 1,13-82-2867,-27 120-1,10-74 10,20-91 405,9-44-3022,1-15-731</inkml:trace>
</inkml:ink>
</file>

<file path=ppt/ink/ink1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30.66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421 1 7527,'0'0'465,"-4"9"-49,-6 21 401,1 1 0,2 0 0,-5 52 0,-2 110 2104,8-84-2101,0-16-1167,0 11-1559,-4 0 0,-32 142 1,28-180 1955,-7 84 0,7-40-1,-8 98 906,6 284 1,8-112-2178,-27 6 982,9-137-3652,-18 81 4870,10-96-152,25-155 1112,-43 559 3700,55-617-5688,0-35-2890,-4 10-759,-4 3-3033</inkml:trace>
</inkml:ink>
</file>

<file path=ppt/ink/ink1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33.44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28 0 2883,'0'0'6278,"-5"8"-5627,2-3-476,0-1-1,1 1 1,-1 0-1,1 0 1,0 0-1,0 0 1,1 0 0,0 1-1,-1-1 1,2 1-1,-1-1 1,1 0 0,0 1-1,0-1 1,0 1-1,1-1 1,-1 1-1,2-1 1,-1 0 0,0 0-1,1 1 1,0-1-1,0 0 1,1 0 0,-1-1-1,6 8 1,6 5 30,1 0-1,0 0 1,1-2 0,1 0 0,1-1 0,0 0 0,36 19-1,-25-19 134,0-1-1,1-1 1,0-1-1,57 11 0,7-9 362,-1-4 0,166-4 0,-203-6-665,335-32 828,-89 3-182,171 25 1146,-429 10-1397,0 2 0,-1 2 0,0 2-1,0 2 1,-1 1 0,-1 2 0,-1 2 0,53 32 0,-90-48-390,-1 0 0,1-1 0,-1 1 0,1 1 0,-1-1-1,0 0 1,0 0 0,0 1 0,0-1 0,0 1 0,-1 0 0,1 0 0,-1-1 0,0 1 0,0 0 0,0 0 0,0 0 0,0 0 0,-1 0 0,1 0 0,-1 1 0,0-1 0,0 0 0,0 0 0,0 0 0,-1 6 0,1-6-66,0-3-109,0 1 1,1-1 0,-1 1-1,0-1 1,0 0 0,1 1-1,-1-1 1,0 0 0,1 1 0,-1-1-1,1 0 1,-1 0 0,1 1-1,-1-1 1,0 0 0,1 0-1,-1 0 1,1 0 0,-1 1-1,1-1 1,-1 0 0,1 0-1,-1 0 1,1 0 0,-1 0-1,1 0 1,-1 0 0,1 0 0,-1 0-1,1-1 1,-1 1 0,1 0-1,-1 0 1,0 0 0,1 0-1,-1-1 1,1 1 0,21-9-4012,-2-8-1859</inkml:trace>
</inkml:ink>
</file>

<file path=ppt/ink/ink1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34.00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1 376 14606,'0'0'3897,"4"-8"-3192,3-2-440,0 0 1,0 0-1,1 1 1,0 0-1,1 1 1,0 0 0,0 0-1,1 1 1,0 0-1,0 1 1,18-8 0,19-7 11,1 3 1,1 1 0,0 3 0,52-8 0,205-20 406,-294 41-686,115-10 664,187 8 0,-288 5-589,0 1-1,-1 2 1,1 0 0,36 13 0,95 46 644,-120-46-272,2-1-1,-1-2 0,2-2 1,0-2-1,73 12 0,-70-22-195,-1-2-1,1-1 1,0-3-1,-1-1 0,0-2 1,0-2-1,-1-1 1,0-3-1,-1-1 1,-1-2-1,0-2 1,47-30-1,-79 45-563,-1 0 1,1 0-1,-1-1 0,0 1 1,0-1-1,0 0 0,-1-1 0,0 0 1,0 0-1,0 0 0,-1 0 1,0-1-1,0 1 0,-1-1 1,1 0-1,-2 0 0,1 0 0,-1-1 1,3-11-1,-2-3-6427</inkml:trace>
</inkml:ink>
</file>

<file path=ppt/ink/ink1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35.47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0 168 13261,'0'0'1131,"13"2"-608,125 8 1858,188-11 0,-217-2-2114,2223-6 1248,-1971 11-1364,303 32 1390,-5 40-1374,-541-67-7,-113-9-153,-12-5-98,-12-4-54,-23-1 48,1 3 0,-2 1 1,1 2-1,-50 0 0,24 1 63,-2211-52-345,1670 86 414,-405 7-38,842-36 152,521-19-107,-141 3-36,1539-9-557,-625 23 275,-1062 1 284,355-12-3,-8-28 78,-385 35 94,-26 2 113,-38 0 95,29 3-468,-1198-72 149,1181 72-68,-749-19 377,-2 63-1434,724-36 216,-175 16-5846,110-18-123</inkml:trace>
</inkml:ink>
</file>

<file path=ppt/ink/ink1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36.87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0 12620,'0'0'12545,"6"9"-11733,-1-1-654,-1 1 1,0 0-1,0 0 1,-1 0-1,0 0 1,0 0-1,-1 1 1,-1-1 0,2 17-1,-2 6-96,-1-20-158,0 0 1,1 0-1,0 0 1,0 0 0,1 0-1,1-1 1,0 1 0,1-1-1,0 1 1,9 15-1,-13-26-162,1-1-1,-1 1 1,1 0-1,-1-1 1,1 1-1,-1-1 1,1 1-1,0-1 0,-1 1 1,1-1-1,0 1 1,0-1-1,-1 0 1,1 1-1,0-1 1,0 0-1,0 0 0,-1 0 1,1 1-1,0-1 1,0 0-1,0 0 1,0 0-1,-1 0 1,1 0-1,0-1 0,0 1 1,0 0-1,1-1 1,5-6-4755</inkml:trace>
</inkml:ink>
</file>

<file path=ppt/ink/ink1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37.42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30 0 15150,'0'0'4607,"-5"8"-3085,1 0-1269,1-1 1,-1 1 0,1-1-1,1 1 1,-1 0-1,2 0 1,-1 1-1,1-1 1,0 0 0,0 0-1,1 1 1,0-1-1,1 0 1,0 0-1,0 1 1,1-1 0,3 9-1,-3-11-147,1 1 0,0-1 0,0 0 0,0 0 0,1 0 0,0 0 0,1 0 1,-1-1-1,1 0 0,5 5 0,-8-9-42,1 1 0,-1-1 0,0 0 0,0 0 0,0-1 0,1 1 0,-1 0-1,0-1 1,1 1 0,-1-1 0,1 0 0,-1 0 0,1 0 0,-1 0 0,0 0 0,1-1 0,-1 1 0,1-1 0,-1 1 0,0-1 0,0 0 0,1 0 0,-1 0 0,0 0 0,0 0 0,0-1 0,0 1 0,0 0 0,0-1 0,0 0 0,-1 1 0,3-4 0,5-4 20,0-1 0,0-1 0,-1 1 1,11-21-1,21-27 34,-37 111-155,-4-35 83,0-14 6,1 1 0,0 0-1,0 0 1,0-1 0,0 1 0,1 0 0,1 5 0,-1-9-28,-1 0-1,1 0 1,0 0-1,-1 1 1,1-1 0,0 0-1,0 0 1,0-1 0,0 1-1,0 0 1,0 0-1,0 0 1,0-1 0,0 1-1,0 0 1,0-1 0,0 1-1,1-1 1,-1 1-1,0-1 1,0 0 0,1 0-1,-1 1 1,0-1-1,0 0 1,1 0 0,-1 0-1,0 0 1,1-1 0,-1 1-1,2 0 1,6-2 52,0-1 0,0 1 1,-1-1-1,1-1 0,0 0 0,-1 0 1,0 0-1,0-1 0,8-7 1,-6 5-56,1 1 1,0-1-1,0 2 1,14-6-1,-24 11-29,-1 0 1,0 0-1,1-1 1,-1 1-1,0 0 1,1 0-1,-1 0 1,0 0-1,1 0 1,-1 1-1,0-1 1,1 0-1,-1 0 1,1 0-1,-1 0 0,0 0 1,1 0-1,-1 1 1,0-1-1,0 0 1,1 0-1,-1 0 1,0 1-1,1-1 1,-1 0-1,0 0 1,0 1-1,0-1 1,1 0-1,-1 1 0,0-1 1,0 0-1,0 1 1,0-1-1,1 0 1,-1 1-1,0-1 1,0 0-1,0 1 1,1 24-29,-8 23 122,4-21-440,8-17-2300,8-7-3445,0-3-238</inkml:trace>
</inkml:ink>
</file>

<file path=ppt/ink/ink1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38.59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67 1473,'0'0'11302,"1"-8"-8532,3-43 2094,-4 51-4767,0 0 0,0-1 1,0 1-1,0 0 0,0-1 1,0 1-1,0 0 0,0 0 1,1-1-1,-1 1 0,0 0 1,0 0-1,0-1 0,0 1 1,0 0-1,0 0 0,1-1 1,-1 1-1,0 0 0,0 0 1,0-1-1,0 1 0,1 0 1,-1 0-1,0 0 1,0 0-1,1-1 0,-1 1 1,0 0-1,0 0 0,1 0 1,-1 0-1,0 0 0,1 0 1,-1 0-1,0 0 0,0 0 1,1 0-1,-1 0 0,0 0 1,1 0-1,-1 0 0,0 0 1,0 0-1,1 0 0,-1 0 1,0 0-1,0 0 0,1 0 1,-1 1-1,0-1 0,0 0 1,1 0-1,-1 0 0,0 0 1,0 1-1,0-1 0,1 0 1,-1 0-1,0 0 0,0 1 1,0-1-1,0 0 0,1 0 1,-1 1-1,0-1 1,11 17 1168,-7 1-853,-1 0 0,0-1-1,-1 1 1,-1 0 0,0 0-1,-4 36 1,1-30-288,1-1 1,1 1-1,4 27 0,-3-50-111,0 0 0,-1 0 0,1 0 0,0 0-1,0 0 1,-1 0 0,1-1 0,0 1 0,0 0-1,0 0 1,0-1 0,0 1 0,0-1 0,0 1 0,0-1-1,1 1 1,-1-1 0,0 1 0,0-1 0,0 0 0,0 0-1,1 0 1,-1 0 0,0 0 0,0 0 0,0 0 0,1 0-1,-1 0 1,0 0 0,0-1 0,0 1 0,0-1-1,0 1 1,1-1 0,0 0 0,44-16 257,-23 5-494,29-15-1436,-23 5-4429,-26 9-3399,-3 5 1410</inkml:trace>
</inkml:ink>
</file>

<file path=ppt/ink/ink1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38.93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46 7143,'0'0'21492,"61"-19"-20499,-27 19-609,4 0-320,0 0-288,-1 0-1569,-1-7-3268,1-12-7143</inkml:trace>
</inkml:ink>
</file>

<file path=ppt/ink/ink1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51.81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191 1 11531,'0'0'5077,"14"9"-3679,-15-9-1391,0 0 0,1 0 0,-1 1 0,0-1 0,0 0 0,1 0 0,-1 1 0,0-1 1,0 0-1,1 1 0,-1-1 0,0 0 0,1 1 0,-1-1 0,1 1 0,-1 0 0,1-1 0,-1 1 0,1-1 0,-1 1 0,1 0 0,-1-1 0,1 1 0,-1 0 0,1-1 0,0 1 0,0 0 0,-1 0 0,1-1 0,0 1 0,0 0 0,0 0 0,0 0 0,0-1 0,0 1 0,0 0 0,0 0 0,0-1 0,0 1 0,0 0 0,1 0 0,-1 0 0,0-1 0,1 1 0,-1 0 0,0-1 0,1 1 0,-1 0 0,1-1 0,-1 1 0,1 0 0,-1-1 0,1 1 0,-1-1 0,1 1 0,0-1 0,-1 1 0,1-1 0,0 0 0,-1 1 0,1-1 0,0 0 0,0 1 0,-1-1 0,1 0 0,0 0 0,0 0 0,-1 0 0,2 0 1,-75 2-1010,60-2 808,-1-1 0,0 2-1,0 0 1,1 0-1,-26 7 1,37-8 243,1 1-1,-1-1 0,0 1 1,1-1-1,-1 1 1,1 0-1,-1 0 1,1 0-1,-1 0 1,1 0-1,0 0 0,-1 0 1,1 0-1,0 0 1,0 1-1,-2 0 1,4-1 10,-1 0 1,0-1 0,1 1 0,-1-1 0,0 1 0,1 0-1,-1-1 1,1 1 0,-1-1 0,1 1 0,-1-1 0,1 0 0,-1 1-1,1-1 1,-1 1 0,1-1 0,0 0 0,-1 1 0,1-1-1,0 0 1,-1 0 0,1 0 0,0 1 0,-1-1 0,1 0-1,0 0 1,-1 0 0,1 0 0,0 0 0,-1 0 0,1 0-1,0-1 1,-1 1 0,1 0 0,0 0 0,0-1 0,193-2 2841,159 4-416,-250 9-1818,102 24-1,-158-25-333,19 6 95,65 24 0,-91-25-254,1-1-1,1-2 0,0-2 0,1-2 0,57 3 0,421 5 179,-114-15-317,-182-3-11,-159 3-28,193-5 37,-208 1-30,0-3 1,-1-1-1,53-17 1,-3 0 52,2 4 1,0 4-1,1 5 1,181 2-1,706 0 1792,-964 8-1598,0 0 1,47-12 0,-48 8 114,1 1 0,47-2 0,-74 11-663,-1 0 0,1 0 1,0 0-1,0 1 1,0-1-1,0 0 1,1 1-1,-1 4 0,1-7-419,-2 15-5053,-7-2-2371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0.5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1537,'0'0'23810,"0"11"-21429,-10 140 360,4-99-1592,2 93 0,4-144-1149,0 0 0,0 0 0,0-1 0,0 1 0,0 0 0,0 0 0,0 0 0,0 0 0,0-1 0,1 1 0,-1 0 0,0 0 0,1-1 0,-1 1 0,0 0 0,1-1 0,-1 1 0,1 0 0,-1-1 0,1 1 0,-1 0 0,1-1 0,0 1 0,-1-1 0,1 1 0,0-1 0,-1 0 0,1 1 0,0-1 0,0 0 0,0 1 0,2-1 0,-1 0 0,0 0 0,0 0 0,0-1 0,0 1 0,0-1 0,-1 1 0,1-1 0,0 0 0,0 1 0,0-1 0,2-2 0,6-3 0,-1 0 0,0-1 0,13-13 0,199-234 0,-214 239-4882,-22 17-5877,0 7-3452</inkml:trace>
</inkml:ink>
</file>

<file path=ppt/ink/ink1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57.2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3 104 18610,'0'0'1078,"5"-10"219,-3 4-1092,1 1 0,0-1-1,1 1 1,-1 0 0,1 0 0,0 0-1,0 1 1,0-1 0,1 1-1,-1 0 1,1 0 0,0 1 0,0-1-1,1 1 1,-1 0 0,1 0 0,-1 1-1,1 0 1,11-3 0,-6 2 76,0 1 0,1 0 0,0 0 1,-1 1-1,1 1 0,0 0 0,-1 1 1,1 0-1,0 0 0,13 5 0,-21-5-260,-1 0 0,1 0 1,-1 1-1,1 0 0,-1 0 0,1 0 0,-1 0 0,0 0 0,0 1 0,0-1 1,0 1-1,-1 0 0,1 0 0,-1 0 0,0 0 0,1 1 0,-1-1 0,-1 0 1,1 1-1,0-1 0,-1 1 0,0 0 0,0 0 0,0-1 0,0 1 0,-1 0 1,1 0-1,-1 0 0,0 0 0,0 0 0,0-1 0,-1 1 0,-1 7 0,-1 2 57,0 0-1,-1 0 1,0-1-1,-1 1 1,-1-1-1,0 0 0,0 0 1,-1-1-1,-10 12 1,-86 97 185,40-51 2,53-58-141,-5 6 266,-24 38 0,36-51-361,1 0-1,0 0 1,0 0 0,0 0 0,0 0-1,0 0 1,1 1 0,0-1 0,0 1 0,0-1-1,1 1 1,-1-1 0,1 1 0,0-1 0,0 1-1,2 6 1,-1-9-22,0 0 0,0-1-1,0 1 1,0-1 0,0 1-1,0-1 1,1 1 0,-1-1-1,0 0 1,1 0 0,-1 0 0,1 0-1,0 0 1,-1 0 0,1 0-1,0 0 1,0 0 0,-1-1-1,1 1 1,0-1 0,0 0 0,0 1-1,3-1 1,48 1 190,-48-1-181,15-3-222,1 0 0,-1-2 0,0 0 0,-1-2 0,1 0 0,-1-1-1,-1 0 1,1-2 0,25-18 0,-41 27-202,-1-1 1,0 0-1,1 0 0,-1 0 0,0 0 0,0 0 1,0-1-1,-1 1 0,4-6 0,-5 7 16,1 0 0,-1 0-1,1 0 1,-1 0 0,0-1-1,0 1 1,0 0 0,0 0-1,0 0 1,0 0 0,0-1 0,0 1-1,0 0 1,0 0 0,-1 0-1,1 0 1,0-1 0,-1 1 0,1 0-1,-1 0 1,1 0 0,-1 0-1,0 0 1,1 0 0,-1 0 0,0 0-1,0 1 1,0-2 0,-22-15-10819</inkml:trace>
</inkml:ink>
</file>

<file path=ppt/ink/ink1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57.5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63 15407,'0'0'13741,"59"-2"-12300,-3 2-416,8-6-481,10-4-383,-3 1-161,-1 3-833,-6-2-1954,-13-1-3042,-9-3-3300</inkml:trace>
</inkml:ink>
</file>

<file path=ppt/ink/ink1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57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49 23542,'0'0'2178,"-6"67"-32,0-31-576,-2 6-865,3 3-449,0-1-224,0-3 32,5-2-160,-1-5-385,1-3-480,0-5-480,0-6 64,0-7-97,0-9-1761,-4-31-16944</inkml:trace>
  <inkml:trace contextRef="#ctx0" brushRef="#br0" timeOffset="1">3 115 15246,'0'-10'3358,"-1"3"-2972,-1-40 3770,2 45-3933,1 0-1,-1 0 1,0 1 0,0-1-1,1 0 1,-1 0 0,1 1-1,-1-1 1,1 0 0,0 1-1,0-1 1,0 1 0,0-1-1,0 1 1,0-1 0,0 1-1,0 0 1,0-1 0,1 1-1,-1 0 1,1 0 0,-1 0 0,1 0-1,-1 0 1,1 0 0,2 0-1,24-4 354,1 1 0,0 2 0,-1 1-1,49 4 1,-42-1-460,50 4-730,-31 4-2818,-42-5-309,-12-5 3588,0 0 1,0 0 0,0 0-1,0 0 1,0 1 0,0-1 0,0 0-1,1 0 1,-1 0 0,0 1-1,0-1 1,0 0 0,0 0 0,0 0-1,0 1 1,0-1 0,0 0 0,0 0-1,0 0 1,0 1 0,0-1-1,-1 0 1,1 0 0,0 0 0,0 0-1,0 1 1,0-1 0,0 0-1,0 0 1,0 0 0,0 0 0,0 1-1,-1-1 1,1 0 0,0 0-1,0 0 1,0 0 0,0 0 0,-1 0-1,1 1 1,0-1 0,0 0-1,0 0 1,0 0 0,-1 0 0,1 0-1,0 0 1,0 0 0,0 0 0,-1 0-1,1 0 1,0 0 0,0 0-1,0 0 1,-1 0 0,1 0 0,0 0-1,0 0 1,0 0 0,-1 0-1,1 0 1,0 0 0,0-1 0,0 1-1,0 0 1,-1 0 0,-22 3-6580</inkml:trace>
</inkml:ink>
</file>

<file path=ppt/ink/ink1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58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52 12204,'0'0'10762,"56"17"-8360,-11-17 96,5-10-640,7-4-769,-4 0-576,-6 0-385,-10 4-96,-7 4-128,-12 6-865,-9 0-833,-9 6-1281,-2 10-448,-19 3-321,-11 3-3138</inkml:trace>
  <inkml:trace contextRef="#ctx0" brushRef="#br0" timeOffset="1">0 334 14862,'0'0'8552,"51"27"-5797,-2-32-65,10-13-608,7-4-993,5 2-672,-6 2-353,-6 2-64,-10 7-1313,-13 4-2051,-10 0-3618,-16 1-10795</inkml:trace>
</inkml:ink>
</file>

<file path=ppt/ink/ink1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0.5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1 101 13485,'0'0'5840,"11"-10"-5199,2-1-324,0 1 0,0 1 1,1 0-1,0 1 1,1 0-1,0 2 0,0-1 1,0 2-1,1 0 0,20-4 1,-30 8-279,-1 0 0,1 0 0,-1 1 0,1 0 0,0 0 1,-1 0-1,1 1 0,-1-1 0,8 3 0,-11-2-40,-1 0-1,1 0 1,-1 0 0,0 0 0,1 0-1,-1 0 1,0 1 0,0-1-1,0 0 1,0 1 0,0-1-1,0 1 1,0-1 0,0 1 0,-1 0-1,1-1 1,0 1 0,-1 0-1,0-1 1,1 1 0,-1 0-1,0 0 1,0-1 0,0 1 0,0 0-1,0 0 1,0-1 0,0 1-1,-1 0 1,1-1 0,-1 1-1,1 0 1,-2 2 0,-2 6 60,1 0 0,-1 0 0,-1-1 0,0 0 0,0 0 0,0 0 0,-12 12 0,-56 60 496,41-47-114,28-30-317,-9 11 438,0 0 0,-16 24 0,27-36-512,0 0 0,0 0 0,0 0-1,1 0 1,-1 0 0,1 1-1,0-1 1,-1 0 0,2 1 0,-1-1-1,0 1 1,1 0 0,-1-1-1,1 1 1,0-1 0,0 1-1,1-1 1,-1 1 0,1 0 0,0-1-1,1 5 1,0-5-33,0-1-1,1 1 1,-1-1-1,1 1 1,0-1 0,0 0-1,-1 0 1,1 0 0,1-1-1,-1 1 1,0-1-1,0 1 1,0-1 0,1 0-1,-1 0 1,1-1-1,3 1 1,67 7 197,-63-7-209,14 0 11,69 3-2043,-35-9-3617,-42-2-207,-10-3-4052</inkml:trace>
</inkml:ink>
</file>

<file path=ppt/ink/ink1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0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82 15951,'0'0'7880,"59"2"-6599,-10-2-448,10-5-673,9-5-160,4-4-1282,-1-3-1921,-3-1-1761,-10-1-3941</inkml:trace>
</inkml:ink>
</file>

<file path=ppt/ink/ink1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1.2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5 19538,'0'0'737,"-38"51"576,15-13 1,-3 3-289,3 3-64,5 0-129,6-6-575,6-3-225,6-7-96,0-7-737,12-7-993,0-10-288,-2-4-256,-2-5-481,-5-18-3779</inkml:trace>
  <inkml:trace contextRef="#ctx0" brushRef="#br0" timeOffset="1">52 31 12107,'0'0'12684,"72"-7"-11338,-42 5-610,7-2-383,1 0-321,1 1-32,0 0-705,-9-2-384,-4 2-64,-9 3-1538,-12 0-1312</inkml:trace>
</inkml:ink>
</file>

<file path=ppt/ink/ink1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1.5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24 11147,'0'0'10634,"85"23"-9289,-45-36-833,0 2-416,-1-1-352,-11 5-1537,-10 3-1923,-10 4-2434</inkml:trace>
  <inkml:trace contextRef="#ctx0" brushRef="#br0" timeOffset="1">1 207 15631,'0'0'7655,"53"6"-6021,-11-19-738,5-1-575,3-3-289,2 3-192,-2 1-1314,1 3-544,-4 0-1697,-3 0-3108</inkml:trace>
</inkml:ink>
</file>

<file path=ppt/ink/ink1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1.9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18481,'0'0'5862,"-19"53"-13037,19-44 577</inkml:trace>
  <inkml:trace contextRef="#ctx0" brushRef="#br0" timeOffset="1">1 201 8072,'0'0'15118,"1"14"-15502,12-18-1666,2-4-2947,4-3-6534</inkml:trace>
</inkml:ink>
</file>

<file path=ppt/ink/ink1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2.2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41 18449,'0'0'5729,"11"-6"-4390,-8 4-1308,58-24 1561,-58 25-1528,0 0 0,0 0 0,0 0 0,1 0 0,-1 1 0,0-1 0,0 1 0,1 0 0,-1 0 0,0 0 1,1 0-1,-1 1 0,0-1 0,0 1 0,1 0 0,-1 0 0,0 0 0,0 0 0,0 1 0,0-1 1,3 3-1,-4-2-56,-1 0 1,0-1-1,0 1 1,0 0-1,0 0 1,0-1-1,0 1 1,0 0-1,0 0 1,-1 0-1,1 0 1,-1 0 0,0 0-1,1 0 1,-1 0-1,0 0 1,0 1-1,0-1 1,-1 0-1,1 0 1,0 0-1,-1 0 1,1 0-1,-1 0 1,0 0-1,0 0 1,0-1-1,-1 4 1,-4 5 186,0 1 0,-1-2 0,-13 16 0,18-22-144,-34 36 392,23-26-102,1 0-1,0 1 1,1 1 0,0 0 0,-10 19 0,21-33-336,-1 0 1,1-1 0,-1 1-1,1 0 1,-1 0-1,1 0 1,0 0 0,0 0-1,-1 0 1,1 0-1,0 0 1,0 0 0,0 0-1,0 0 1,0 0-1,0 0 1,0-1 0,0 1-1,0 0 1,1 0 0,-1 0-1,0 0 1,1 0-1,-1 0 1,1 0 0,-1 0-1,1-1 1,-1 1-1,1 0 1,-1 0 0,1 0-1,0-1 1,-1 1-1,2 0 1,1 1 30,0-1-1,1 0 1,-1 0-1,0 0 0,0 0 1,0-1-1,1 1 1,-1-1-1,0 0 1,6-1-1,9 0-273,-1-1-1,0-1 0,20-6 0,-24 6-837,21-8-2482,-21-1-6371,-12 7 2002</inkml:trace>
  <inkml:trace contextRef="#ctx0" brushRef="#br0" timeOffset="1">15 217 12876,'0'0'10955,"76"-7"-12749,-38 7-1729,7 0-2691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0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 18642,'0'0'7206,"-5"58"-5476,10-44-1121,8-6-449,8-6-160,5-2-1762,1-7-2370,4-13-2530</inkml:trace>
</inkml:ink>
</file>

<file path=ppt/ink/ink1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2.6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84 12844,'-9'6'2589,"3"-1"-2240,-54 49 3436,57-51-3559,0 0 1,0 0-1,1 0 1,-1 0-1,1 0 1,0 1-1,0-1 1,0 1-1,0 0 1,1-1 0,0 1-1,-1 0 1,1 0-1,1 0 1,-1 0-1,0 0 1,1 0-1,0 0 1,0 5-1,1-8-194,0 1 0,0-1 0,0 0 0,0 0 0,0 0 0,1 0 0,-1 0 0,0 0 0,1 0 0,-1 0-1,0-1 1,1 1 0,-1 0 0,1-1 0,-1 1 0,1-1 0,-1 0 0,1 1 0,-1-1 0,1 0-1,-1 0 1,1 0 0,0 0 0,2-1 0,42-3 281,-36 1-231,-1 0 0,1-1 0,-1 0 1,0-1-1,0 0 0,0 0 0,0-1 0,-1 0 0,0-1 1,0 0-1,-1 0 0,0 0 0,0-1 0,-1 0 0,0-1 1,0 1-1,-1-1 0,0 0 0,-1 0 0,1-1 0,-2 1 1,0-1-1,0 0 0,0 0 0,-2 0 0,1 0 1,0-12-1,-2 22-93,0-1 1,0 0-1,0 1 0,0-1 1,0 0-1,0 1 1,0-1-1,0 1 0,0-1 1,-1 0-1,1 1 1,0-1-1,0 1 0,0-1 1,-1 0-1,1 1 1,0-1-1,-1 1 1,1-1-1,0 1 0,-1-1 1,1 1-1,-1-1 1,1 1-1,-1 0 0,1-1 1,-1 1-1,1 0 1,-1-1-1,1 1 1,-1 0-1,0-1 0,-22 7-275,18-4 249,0 1 1,0 1-1,0-1 1,1 1-1,0 0 1,-7 7-1,9-9 12,0 0-1,1 1 1,-1-1-1,1 1 1,0-1-1,0 1 1,0-1-1,0 1 1,0 0-1,0 0 0,1-1 1,-1 1-1,1 0 1,0 0-1,0 5 1,1-7-108,-1 1 0,1-1 0,0 1 0,-1-1 0,1 0 0,0 1 0,0-1 0,0 0 0,0 0 0,0 0 0,0 0 0,0 0 0,0 0 0,0 0 0,0 0 0,1 0 0,-1 0 0,0-1 0,1 1 0,-1 0 0,1-1-1,-1 1 1,0-1 0,1 0 0,-1 1 0,1-1 0,-1 0 0,1 0 0,1 0 0,51-1-10309,-26-6 812</inkml:trace>
</inkml:ink>
</file>

<file path=ppt/ink/ink1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3.0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 20628,'0'0'1008,"-5"8"252,-5 13-494,0-1 0,1 1 0,2 0-1,-7 28 1,10-34-419,2-1-1,-1 1 0,2 0 0,0-1 1,1 1-1,0 0 0,1 0 0,4 20 1,-5-34-348,0 1 1,0-1-1,1 1 1,-1 0-1,0-1 1,1 1-1,-1-1 1,1 1-1,0-1 1,-1 1-1,1-1 1,0 0 0,0 1-1,0-1 1,0 0-1,0 0 1,0 1-1,0-1 1,1 0-1,-1 0 1,0 0-1,1 0 1,-1-1-1,0 1 1,1 0 0,-1-1-1,1 1 1,-1-1-1,1 1 1,0-1-1,-1 1 1,1-1-1,-1 0 1,1 0-1,0 0 1,-1 0-1,1 0 1,-1 0 0,1-1-1,0 1 1,-1 0-1,1-1 1,-1 1-1,1-1 1,-1 0-1,1 1 1,-1-1-1,0 0 1,1 0-1,-1 0 1,2-2 0,6-3-29,0-1 0,0 0 1,-1 0-1,0-1 1,-1 0-1,9-11 0,109-180-2186,-136 218 2984,1 1-1,1 0 1,-13 41 0,17-45-536,0 0 0,-3 33 1,7-6-1801,2-39 926,-1-1 0,1 1 0,0 0 0,0-1 0,0 1 0,0-1 0,1 0 0,1 4 0,9 6-7825</inkml:trace>
</inkml:ink>
</file>

<file path=ppt/ink/ink1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3.9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0 173 14253,'0'0'6065,"10"7"-4629,36 20-155,-44-26-1153,1 0-1,0 0 0,0-1 1,0 1-1,-1-1 1,1 0-1,0 1 1,0-1-1,0 0 0,0-1 1,0 1-1,0 0 1,-1-1-1,1 0 1,0 1-1,0-1 1,-1 0-1,1-1 0,0 1 1,-1 0-1,1-1 1,-1 1-1,0-1 1,1 0-1,2-3 0,3-3 111,1-1-1,-1 0 1,0 0-1,7-12 0,-11 14-146,1-1 0,-1 0-1,0 0 1,-1 0 0,3-10 0,-5 14-75,0 1 1,0-1 0,0 0 0,0 0-1,-1 0 1,0 0 0,0 1 0,0-1-1,0 0 1,0 0 0,-1 0 0,0 0-1,0 0 1,-1-4 0,1 7-36,1 0 0,-1 0 0,1 0 0,-1 0 0,0 0 0,0 1 0,1-1 1,-1 0-1,0 0 0,0 1 0,0-1 0,0 0 0,0 1 0,1-1 0,-1 1 0,-1-1 0,1 1 0,0-1 0,0 1 1,0 0-1,0-1 0,0 1 0,0 0 0,0 0 0,0 0 0,0 0 0,-1 0 0,1 0 0,0 0 0,0 0 1,0 1-1,0-1 0,0 0 0,0 1 0,0-1 0,0 0 0,0 1 0,0 0 0,0-1 0,0 1 0,0-1 1,0 1-1,0 0 0,1 0 0,-2 1 0,-4 3-41,1 0 1,-1 0-1,1 0 0,1 1 1,-7 10-1,-1 3 29,2 1 1,-14 34-1,21-45 19,0 1 1,0-1-1,1 0 0,1 1 0,-1-1 1,2 1-1,-1-1 0,2 19 0,0-27 15,0 1 0,-1 0-1,1-1 1,0 1 0,0-1-1,0 1 1,0-1-1,0 0 1,1 1 0,-1-1-1,0 0 1,0 0-1,1 0 1,-1 0 0,1 0-1,-1 0 1,1 0-1,0 0 1,-1-1 0,1 1-1,0 0 1,-1-1-1,1 0 1,0 1 0,0-1-1,-1 0 1,1 0-1,0 0 1,0 0 0,-1 0-1,1 0 1,0-1 0,2 0-1,4 1 21,0-1 0,0-1 1,0 0-1,0 0 0,-1 0 0,10-5 0,-6 1 19,0 0 0,-1-1 0,0-1 0,0 0 0,-1 0 0,0-1 0,0 0 0,-1 0 0,0-1 0,-1 0 0,0-1 0,0 0 0,-1 0 0,8-20 0,-30 65-258,13-29 234,-1 0 0,1 1 0,1-1 0,-1 1 0,1 0 0,0 0 0,0 0 0,0 0 0,1 0 0,0 0 0,0 0 0,1 0 0,0 1 0,0 10 0,1-16-5,0 0 1,0 0 0,-1-1-1,1 1 1,0-1 0,0 1-1,0-1 1,-1 1-1,1-1 1,0 1 0,0-1-1,0 0 1,0 0 0,0 1-1,0-1 1,0 0 0,0 0-1,0 0 1,0 0 0,0 0-1,0 0 1,1 0-1,24-3 368,-12-1-274,0-1 0,-1 0 1,1-1-1,-1-1 1,-1 0-1,1 0 1,19-16-1,31-18 85,-63 40-195,1 1-1,0 0 1,-1-1-1,1 1 1,0 0-1,-1 0 1,1 0-1,0 0 1,-1 0-1,1-1 1,0 1-1,-1 0 1,1 0-1,0 1 1,-1-1-1,1 0 1,0 0-1,0 0 1,-1 0-1,1 1 1,0-1-1,-1 0 1,1 0-1,-1 1 1,1-1-1,0 1 1,-1-1-1,1 0 1,-1 1-1,1-1 1,-1 1-1,1 0 1,-1-1-1,0 1 0,1-1 1,-1 1-1,0-1 1,1 1-1,-1 0 1,0-1-1,0 1 1,1 0-1,-1-1 1,0 1-1,0 0 1,0 0-1,0-1 1,0 1-1,0 0 1,0-1-1,0 2 1,1 55 171,-1-28-15,0-27-144,0 0 0,0 0-1,1 0 1,-1 0 0,1 0-1,-1 0 1,1 0 0,0-1-1,0 1 1,0 0 0,0 0-1,0-1 1,0 1 0,1-1 0,-1 1-1,0-1 1,1 1 0,-1-1-1,1 0 1,0 0 0,-1 0-1,1 0 1,2 1 0,0 0 36,0-1 1,0 0 0,0-1-1,0 1 1,0-1 0,0 0-1,0 0 1,0 0-1,0 0 1,0-1 0,4 0-1,3-2-32,0 0 0,0-1 0,0 0 0,-1 0 0,1-1 0,-1 0 0,13-10 0,-15 5-1149,-10 4-6611,-10 1-1142</inkml:trace>
</inkml:ink>
</file>

<file path=ppt/ink/ink1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4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19282,'0'0'5029,"49"-12"-6214,-31 12-577,-4 4-2434,-1 1-4164</inkml:trace>
</inkml:ink>
</file>

<file path=ppt/ink/ink1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4.6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 8520,'-3'9'4490,"-2"5"-3257,-1 3 456,0 0 0,1 0 0,2 1 0,-4 29 0,7-46-1643,0 0 0,1 0-1,-1 0 1,1 0 0,-1 0 0,1 0 0,-1 0-1,1 0 1,0 0 0,-1 0 0,1 0 0,0 0-1,0 0 1,0 0 0,0-1 0,-1 1 0,1 0-1,0-1 1,0 1 0,1-1 0,-1 1-1,0-1 1,0 1 0,0-1 0,0 0 0,0 0-1,0 1 1,0-1 0,1 0 0,-1 0 0,0 0-1,0 0 1,0 0 0,0-1 0,1 1-1,-1 0 1,0-1 0,2 0 0,49-13 1152,-34 5-1062,-1-2 0,0 0-1,24-21 1,26-17-22,-66 51-139,-1-1 1,0 1-1,0 0 0,0 0 1,0-1-1,0 1 0,-1 0 1,1 0-1,0 0 1,-1-1-1,1 1 0,-2 2 1,-15 24 309,13-23-291,1 0 0,-1 1 1,1-1-1,0 0 1,1 1-1,-1 0 1,1-1-1,0 1 1,-2 11-1,41-17-3416,-27-2 2079,0-1-1,-1-1 0,1 1 0,-1-1 1,0-1-1,16-10 0,4-6-3065</inkml:trace>
</inkml:ink>
</file>

<file path=ppt/ink/ink1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5.0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10 6182,'0'0'10746,"-11"9"-8739,3-2-1801,-50 49 1879,54-52-1893,1 0 1,-1 0-1,1 1 1,0 0 0,0-1-1,0 1 1,1 0-1,-1 0 1,1 1-1,1-1 1,-1 0-1,1 1 1,-2 8-1,5-13-167,-1 0-1,0-1 0,0 1 0,1-1 1,-1 1-1,0-1 0,1 0 1,-1 0-1,1 1 0,-1-1 0,0 0 1,1 0-1,-1 0 0,1 0 1,-1-1-1,0 1 0,1 0 1,-1-1-1,2 0 0,5-2 49,-1 0 0,0-1 0,1 0-1,-2-1 1,1 1 0,0-1 0,-1-1 0,0 1 0,0-1-1,-1 0 1,7-9 0,-2 2-20,-1-1-1,0 0 1,-1 0 0,11-26-1,-35 56-251,-10 18 494,19-23-250,2-5 66,1 0-1,0 1 1,0-1-1,1 1 1,-1 0-1,1 0 1,1 0 0,-1 1-1,1-1 1,1 0-1,-1 1 1,1-1-1,1 1 1,-1 8-1,2-15-183,0 0 0,0 1-1,0-1 1,0 0 0,0 0 0,0 0 0,0 0-1,1 0 1,-1 0 0,0 0 0,0 0-1,1 0 1,-1 0 0,1-1 0,-1 1-1,1-1 1,-1 1 0,1-1 0,-1 1-1,1-1 1,-1 0 0,1 0 0,0 0-1,2 0 1,47 0-3498,-44 0 1991,22-4-4640,1-7-5038</inkml:trace>
</inkml:ink>
</file>

<file path=ppt/ink/ink1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5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0 20275,'0'0'1911,"-9"4"-154,3-1-1543,0 0 1,0 0-1,0 1 0,0 0 1,0 0-1,1 1 1,0-1-1,0 1 0,0 0 1,0 1-1,1-1 1,0 1-1,0 0 1,1 0-1,-1 0 0,1 1 1,-4 11-1,3-4-285,0 0 0,0 1 0,1-1 0,1 1 0,0 0 0,1 0 0,1-1 0,0 1 0,4 19 0,-4-32 26,0 0 1,1-1-1,-1 1 0,1-1 0,-1 1 0,1-1 0,0 1 0,-1-1 0,1 1 1,0-1-1,0 0 0,0 1 0,0-1 0,0 0 0,1 0 0,-1 0 1,0 0-1,0 0 0,1 0 0,-1 0 0,1 0 0,-1-1 0,3 2 0,0-1-2,0 0-1,1 0 0,-1-1 1,0 1-1,1-1 0,-1 0 1,1 0-1,7-1 0,4-3-97,0 1 0,0-2-1,25-10 1,-30 10 15,5-3 304,1 1-1,-1 0 1,1 1 0,0 2 0,0-1-1,1 2 1,21-2 0,-39 5-161,1 0 0,-1 0 0,1 0 0,0 0 1,-1 0-1,1 0 0,-1 0 0,1 0 0,0 0 0,-1 0 0,1 0 0,-1 0 1,1 1-1,-1-1 0,1 0 0,0 1 0,-1-1 0,1 0 0,-1 1 1,0-1-1,1 0 0,-1 1 0,1-1 0,-1 1 0,1-1 0,-1 1 0,0-1 1,1 1-1,-1-1 0,0 1 0,0-1 0,0 1 0,1 0 0,-1-1 1,0 1-1,0-1 0,0 1 0,0 0 0,0-1 0,0 1 0,0-1 0,0 1 1,0 0-1,0 0 0,0 0-5,-1-1 0,1 1-1,0-1 1,0 1 0,0-1 0,0 1 0,0-1 0,0 1 0,0 0-1,0-1 1,1 1 0,-1-1 0,0 1 0,0-1 0,0 1 0,0-1-1,1 1 1,-1-1 0,0 1 0,1-1 0,-1 1 0,0-1 0,1 0-1,-1 1 1,0-1 0,1 1 0,-1-1 0,1 0 0,-1 0 0,1 1-1,-1-1 1,1 0 0,-1 0 0,1 1 0,-1-1 0,1 0 0,-1 0-1,1 0 1,-1 0 0,1 0 0,-1 0 0,2 0 0,22 0 15,1-2-1,-1-1 1,1 0 0,24-9 0,-22 6-127,-1 1 1,0 1 0,31-1 0,-55 5 112,0 1 1,0-1 0,0 1-1,-1-1 1,1 1-1,0-1 1,0 1 0,-1 0-1,1 0 1,-1 0-1,1 0 1,0 0 0,-1 0-1,0 0 1,1 1-1,-1-1 1,0 0 0,0 1-1,0-1 1,0 1-1,0-1 1,0 1 0,1 2-1,0-1 64,-1 0 0,1-1-1,0 1 1,0-1 0,0 1-1,0-1 1,0 0 0,0 0 0,1 0-1,4 3 1,4-1 24,-1 0-1,2 0 0,-1-1 1,0-1-1,1 0 1,-1-1-1,1 0 1,0 0-1,-1-2 1,1 1-1,12-3 1,20-4-19,61-17-1,-79 16-57,-13 4-34,1 0 1,0 1-1,0 1 1,19-2-1,-33 38 441,0-33-397,-1 0-1,1 1 0,0-1 0,0 1 0,0-1 0,0 1 0,0-1 1,0 0-1,1 1 0,-1-1 0,0 1 0,1-1 0,-1 0 0,1 1 1,-1-1-1,1 0 0,0 1 0,0-1 0,-1 0 0,1 0 0,0 0 1,0 0-1,0 0 0,0 0 0,0 0 0,0 0 0,2 1 0,2-1 64,-1 1 0,1-1-1,0 0 1,0 0-1,0 0 1,0-1-1,5 0 1,-8 0-80,61 1 167,0-4 1,1-2-1,-1-3 1,99-25-1,-132 29 90,-30 4-317,1 0-1,-1 0 1,0 0 0,1 0 0,-1 0 0,1 0-1,-1 0 1,0 0 0,1 0 0,-1 0 0,1 0 0,-1 0-1,1 0 1,-1 0 0,0 0 0,1 0 0,-1 0-1,0 0 1,1 1 0,-1-1 0,1 0 0,-1 0-1,0 0 1,1 1 0,-1-1 0,0 0 0,0 0 0,1 1-1,-1-1 1,0 0 0,1 1 0,-1-1 0,0 0-1,0 1 1,0-1 0,0 1 0,1-1 0,-1 0-1,0 1 1,0-1 0,0 1 0,0-1 0,0 0 0,0 1-1,0-1 1,0 1 0,0-1 0,0 0 0,0 1-1,0-1 1,0 1 0,0-1 0,-1 0 0,1 1 0,0-1-1,0 1 1,0-1 0,-1 0 0,1 1 0,0-1-1,0 0 1,-1 1 0,1-1 0,-1 1 0,-4 1-6541</inkml:trace>
</inkml:ink>
</file>

<file path=ppt/ink/ink1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6.2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1 102 7719,'0'0'13101,"74"0"-12717,-21-2 289,12-6 704,10-2-1121,7-4-192,2 4-64,-4-3-897,-9-1-1345,-15 0-1826,-20-2-5573</inkml:trace>
</inkml:ink>
</file>

<file path=ppt/ink/ink1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6.5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82 11435,'0'0'11082,"50"25"-9865,15-29-448,17-10 160,18-2-96,13-2-641,3 4-512,3-1-1794,-9 2-1634,-12 1-2722</inkml:trace>
</inkml:ink>
</file>

<file path=ppt/ink/ink1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6.9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494 126 19378,'8'-10'4431,"-2"3"-3778,1 0-122,-1 1 0,0-1 0,-1 0-1,0 0 1,0-1 0,0 0 0,-1 0-1,0 0 1,-1 0 0,5-16 0,-8 23-500,0 1 0,0-1 0,0 1 0,0-1 1,-1 1-1,1-1 0,0 1 0,0-1 0,-1 1 1,1 0-1,0-1 0,0 1 0,-1-1 0,1 1 0,0 0 1,-1-1-1,1 1 0,-1 0 0,1-1 0,0 1 1,-1 0-1,1 0 0,-1 0 0,1-1 0,-1 1 1,1 0-1,0 0 0,-1 0 0,1 0 0,-1 0 1,1 0-1,-1 0 0,1 0 0,-1 0 0,-23 0 10,19 0-31,-13 2-20,1 1-1,-1 0 1,1 2-1,1-1 1,-1 2-1,0 0 1,-19 12-1,-104 65 63,103-59 303,-64 56 0,92-72-305,1 0-1,0 0 1,0 1 0,1 0-1,0 0 1,0 1 0,1 0 0,0 0-1,1 0 1,1 1 0,-1-1-1,-4 21 1,9-28-50,-1-1 0,1 0 0,0 1 0,0-1 0,0 1 0,0-1 0,1 1 0,-1-1 0,1 0 0,-1 1 0,1-1 0,0 0 0,0 1 0,0-1 0,0 0 0,0 0 0,1 0 0,-1 0 0,1 0 0,-1 0 0,1 0 0,0 0 0,-1-1 0,1 1 0,0-1 0,0 1 0,0-1 0,0 0 0,1 0 0,-1 0 0,0 0 0,0 0 0,1 0 0,3 0 0,10 3 0,0-1 0,0-1 0,0-1 0,20 0 0,-24-1 0,74-1-358,1-3 0,97-19 0,50-26-3677,-121 16-6391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1.2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58 8648,'0'0'17868,"-9"4"-16758,1 0-875,-1 1-1,2 0 0,-1 0 1,1 0-1,-1 1 1,2 1-1,-10 8 1,12-10-88,0 0 0,1 0 0,-1 0 1,1 0-1,0 1 0,0-1 0,1 1 0,-1 0 1,1 0-1,0-1 0,1 1 0,0 1 1,0-1-1,-1 9 0,2-15-142,0 0 0,0 1 0,0-1 0,0 1 0,0-1 0,1 0 0,-1 1 0,0-1 0,0 1 0,0-1-1,0 0 1,0 1 0,0-1 0,1 0 0,-1 1 0,0-1 0,0 0 0,1 1 0,-1-1 0,0 0 0,0 0 0,1 1 0,-1-1 0,0 0 0,1 0 0,-1 1 0,0-1 0,1 0 0,-1 0 0,0 0-1,1 0 1,-1 0 0,0 0 0,1 1 0,-1-1 0,1 0 0,19-4 357,14-15 150,-33 18-512,39-41 0,-38 40 0,-1 0 0,1 0 0,0 0 0,-1 0 0,1 0 0,-1-1 0,0 1 0,1-1 0,-1 1 0,-1-1 0,1 1 0,0-1 0,0 1 0,-1-1 0,0 0 0,1 1 0,-1-1 0,0-4 0,-3 7 0,1-1 0,0 1 0,-1 0 0,1 0 0,0 0 0,-1 0 0,1 0 0,0 0 0,-1 1 0,1-1 0,0 1 0,-4 1 0,1 0 0,1 0 0,0 0 0,0 1 0,0 0 0,0 0 0,0 0 0,0 1 0,1-1 0,0 1 0,-1 0 0,1 0 0,1 0 0,-1 0 0,1 0 0,-1 0 0,1 1 0,-2 6 0,5-11-59,-1 1-1,0-1 1,1 1 0,-1-1-1,0 1 1,1-1-1,-1 0 1,0 1 0,1-1-1,-1 1 1,1-1 0,-1 0-1,1 1 1,-1-1 0,1 0-1,-1 0 1,1 1 0,0-1-1,-1 0 1,1 0-1,-1 0 1,1 0 0,-1 0-1,1 0 1,0 0 0,-1 0-1,1 0 1,-1 0 0,1 0-1,-1 0 1,1 0 0,0 0-1,-1-1 1,1 1-1,-1 0 1,1 0 0,-1-1-1,1 1 1,-1 0 0,1-1-1,0 1 1,28-11-5381,-2-9-2952,4-7-6929</inkml:trace>
  <inkml:trace contextRef="#ctx0" brushRef="#br0" timeOffset="1">287 1 13933,'0'0'6977,"-3"8"-3176,-5 13-2455,1 1 0,-5 26 0,10-40-1235,1-1 0,0 1 0,1 1 0,-1-1 0,1 0 0,1 0 0,0 0 0,0 0 0,1 0 1,-1-1-1,5 11 0,-3-11 113,1 0-1,-2 1 1,1-1 0,-1 0 0,-1 1-1,1-1 1,-1 1 0,0 0 0,-1-1-1,0 1 1,-1 12 0,0-19-224,1 0 0,-1-1 0,1 1 0,-1-1 0,1 1 0,-1-1 0,0 1 0,1-1 0,-1 1 0,0-1 0,0 1 0,1-1 0,-1 0 0,0 1 0,0-1 0,1 0 0,-1 0 0,0 1 0,0-1 0,0 0 0,0 0 0,1 0 0,-1 0 0,0 0 0,0 0 0,0-1 0,1 1 0,-1 0 0,0 0 0,0 0 0,-1-1 0,-26-9 0,25 8-207,0-1-1,1 0 1,0 1 0,-1-1 0,1 0-1,0 0 1,0 0 0,1 0-1,-1-1 1,1 1 0,-1 0 0,1-1-1,0 1 1,0-1 0,0-4 0,0-2-1179,0 1 0,1 0 1,0-1-1,3-17 1,7-11-6660</inkml:trace>
</inkml:ink>
</file>

<file path=ppt/ink/ink1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10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1 995 14734,'0'0'4650,"9"-2"-3476,6-4-834,0 0 1,0-1-1,0-1 0,-1-1 0,-1 0 1,1 0-1,-1-2 0,-1 1 1,13-15-1,11-7-38,22-17-72,339-309 507,-318 280-711,-4-4 1,115-165-1,-175 222 0,-3 5 138,-11 18 307,-4 11 427,-55 107-610,30-64-152,3 1 0,1 1 1,-28 102-1,46-124-162,1 0 1,1 0-1,2 1 0,1-1 1,2 0-1,1 1 1,2-1-1,1 0 0,17 61 1,-1-8-2375,-15-29-2050,-8-38 900,-10-8-1420</inkml:trace>
</inkml:ink>
</file>

<file path=ppt/ink/ink1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11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49 104 11179,'0'0'8231,"-49"35"-6597,49-23-481,3-4-480,22-5 191,22-3 642,14-3-289,18-17-256,11-5-256,11-4-289,1 0-320,-7 6-64,-6 9-480,-11 6-1346,-12 2-3203,-13 2-4932</inkml:trace>
</inkml:ink>
</file>

<file path=ppt/ink/ink1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12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15951,'0'0'3785,"1"13"-3513,2 203 891,-4-116-1101,20 175 0,-17-264-63,0 0 0,1 0 0,0 0 0,0-1 0,8 16 0,-10-24 46,0 0 0,0 0 0,0-1 0,0 1-1,0 0 1,0-1 0,0 1 0,1-1 0,-1 1-1,1-1 1,-1 0 0,1 0 0,-1 0 0,1 0-1,0 0 1,-1 0 0,1 0 0,0 0-1,0 0 1,0-1 0,0 1 0,0-1 0,0 0-1,0 1 1,0-1 0,0 0 0,-1 0 0,1 0-1,0 0 1,0-1 0,0 1 0,0-1 0,0 1-1,0-1 1,0 1 0,0-1 0,-1 0 0,1 0-1,0 0 1,2-2 0,13-9 409,-1-1-1,0-1 1,-1-1 0,-1 0 0,0-1 0,16-23-1,-10 13-229,49-65 138,-3-2 0,-5-2-1,59-126 1,-117 219 329,-2 11-600,-3 19-238,-48 168 245,35-152-92,2 0 0,3 1 0,1 0 0,2 0 0,-1 58 0,8-102 2,-1 1 0,1-1-1,0 1 1,0-1 0,0 1 0,0 0 0,0-1 0,0 1 0,1-1 0,-1 1 0,0-1-1,1 1 1,-1-1 0,1 1 0,0-1 0,-1 1 0,1-1 0,0 0 0,0 1 0,0-1-1,0 0 1,0 0 0,0 0 0,0 0 0,0 0 0,0 0 0,1 0 0,-1 0-1,0 0 1,1 0 0,-1-1 0,1 1 0,-1-1 0,1 1 0,-1-1 0,1 1 0,-1-1-1,1 0 1,-1 0 0,1 0 0,0 0 0,-1 0 0,1 0 0,-1 0 0,1 0-1,-1-1 1,1 1 0,-1-1 0,1 1 0,-1-1 0,1 1 0,-1-1 0,3-1 0,6-3 198,1-1 1,-1 0-1,0 0 1,-1-1 0,18-15-1,24-33 188,-3-1-1,-2-3 0,-3-2 0,-2-1 1,46-98-1,-80 148-406,-2 3-233,0-1 0,0 0 0,-1 0 0,-1 0 0,5-20 0,-8 29-66,0 1 1,1-1-1,-1 1 1,0-1-1,0 1 1,0-1-1,-1 1 1,1-1 0,0 1-1,0-1 1,0 1-1,0-1 1,0 1-1,-1-1 1,1 1-1,0-1 1,0 1-1,-1-1 1,1 1 0,0 0-1,-1-1 1,1 1-1,0 0 1,-1-1-1,1 1 1,-1 0-1,1-1 1,-1 1 0,-1-2-2044,-10-7-15550</inkml:trace>
</inkml:ink>
</file>

<file path=ppt/ink/ink1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1.4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51 18834,'0'0'3107,"50"0"-1538,-14-9-127,9 0-65,3-1-288,4 1-545,2 1-415,-2 3-97,-3 5 0,-8 0-545,-10 0-1024,-8 9-802,-15 4-383,-8 1-769,-6-1-1666,-21-3-4709</inkml:trace>
</inkml:ink>
</file>

<file path=ppt/ink/ink1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1.7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 14318,'0'0'7879,"67"23"-6245,-21-23-1,5 0-608,3-2-673,3-4-223,-3 0-162,-7 3-1600,-9-4-2371,-6-2-3395</inkml:trace>
</inkml:ink>
</file>

<file path=ppt/ink/ink1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6.1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0 627 18449,'0'0'3321,"12"-15"-2243,163-192 1524,-95 118-2210,118-173-1,-180 227-259,-8 16 856,-16 40-485,-69 239 42,64-207-596,2 0 0,3 0 0,0 59 0,6-74-1001,0-14-6079,-11-24-3210</inkml:trace>
</inkml:ink>
</file>

<file path=ppt/ink/ink1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6.5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 19186,'0'0'5189,"79"-2"-4708,-34-3-417,3-2-417,3 0-2369,-5-4-1859,-9-2-6918</inkml:trace>
</inkml:ink>
</file>

<file path=ppt/ink/ink1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6.8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207 1 16015,'0'0'5605,"5"60"-4932,-5-24 544,-2 3-576,-3 4-225,0 0-256,-1-1-128,3-4-96,1-6-608,2-3-802,0-9-1312,-2-6-642,0-7-832,-6-7-5605</inkml:trace>
  <inkml:trace contextRef="#ctx0" brushRef="#br0" timeOffset="1">1 244 12844,'0'0'9353,"62"-52"-8905,-28 38-159,7 1-193,4 0-256,-1-1-2435,-2 0-3715</inkml:trace>
</inkml:ink>
</file>

<file path=ppt/ink/ink1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7.2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 19667,'0'0'1601,"-27"63"481,13-24-128,1 5-1025,2 1-225,3-1-287,6-4-289,-1-6-224,3-5-1538,0-10-864,0-5-1730,0-9-1569</inkml:trace>
</inkml:ink>
</file>

<file path=ppt/ink/ink1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7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23 17040,'9'-4'2125,"6"0"-1208,-1 0 1,1 0-1,0 2 1,0 0 0,0 0-1,27 2 1,-38 0-835,-1 0-1,1 0 1,-1 0 0,1 1 0,-1 0 0,1 0 0,-1 0 0,1 0-1,-1 0 1,0 0 0,0 1 0,0 0 0,0 0 0,0 0 0,0 0 0,0 0-1,0 0 1,-1 1 0,1-1 0,-1 1 0,0 0 0,0 0 0,0-1-1,0 2 1,0-1 0,-1 0 0,1 0 0,-1 0 0,0 1 0,0-1-1,0 1 1,0-1 0,-1 1 0,1-1 0,-1 1 0,0-1 0,-1 6 0,1-2 25,-1 0 0,0 0 1,-1 0-1,0 0 1,0 0-1,0-1 1,-1 1-1,0 0 1,-1-1-1,1 0 1,-1 0-1,-9 11 1,-5 3 83,-1 0 0,-24 19 0,1-1 48,78-36-2071,-21-3 1557,-1 0 0,0 2 1,0 0-1,0 0 0,0 1 1,0 1-1,0 0 1,16 6-1,-26-7 255,0 0 0,0 0 0,0 0 0,0 0 0,-1 1 1,1 0-1,-1-1 0,1 1 0,-1 1 0,0-1 0,0 0 0,0 1 0,-1-1 0,1 1 1,-1 0-1,0 0 0,0 0 0,0 0 0,-1 0 0,1 1 0,-1-1 0,0 0 0,0 1 1,-1-1-1,1 0 0,-1 1 0,0-1 0,0 1 0,-1-1 0,0 7 0,0-6 122,-1-1 1,1 1-1,-1-1 0,0 0 0,0 0 0,0 0 0,-1 0 0,1 0 0,-1 0 0,0-1 1,0 1-1,0-1 0,0 0 0,-1 0 0,1 0 0,-1 0 0,0-1 0,-7 4 0,-9 5 794,-1-1-1,-30 9 1,48-18-827,-20 7 357,-1-1-1,-34 6 0,49-12-364,0 0 1,0 0-1,0-1 0,0 0 1,0 0-1,0-1 1,0 0-1,0-1 0,0 0 1,-9-3-1,15 3-322,0 0 1,0 0-1,0 0 1,0 0-1,0 0 1,0-1-1,1 1 0,-1-1 1,1 0-1,0 0 1,0 0-1,0 0 0,0 0 1,0 0-1,1-1 1,-1 1-1,-1-7 1,3 7-5,-1 1 1,0-1 0,1 1 0,-1-1 0,1 0 0,0 1-1,0-1 1,0 1 0,0-1 0,1 0 0,-1 1 0,1-1-1,-1 1 1,1-1 0,0 1 0,0 0 0,0-1-1,0 1 1,0 0 0,1 0 0,-1-1 0,1 1 0,-1 0-1,1 0 1,3-2 0,17-10-4734,1 2-1617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1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0 23158,'0'0'3235,"-1"8"-459,-15 119-1058,5-50-778,-1 92 0,30-203-940,-12 10 0,-2-1 0,-1 1 0,-1-1 0,-1-29 0,-1 56 0,1 1 0,0-1 0,0 0 0,0 0 0,0 0 0,0 0 0,0 0 0,1 0 0,-1 0 0,1 0 0,-1 0 0,1-1 0,0 1 0,0 0 0,-1-1 0,1 0 0,0 1 0,0-1 0,1 0 0,-1 0 0,0 0 0,0 0 0,0-1 0,1 1 0,2 0 0,5 2 0,0 0 0,1-1 0,-1 0 0,20 0 0,-20-2 0,33-2 0,-42 1 0,1 1 0,-1 0 0,1-1 0,-1 1 0,1-1 0,-1 0 0,1 1 0,-1-1 0,0 0 0,1 0 0,-1 0 0,0 0 0,0 0 0,0 0 0,1 0 0,-1 0 0,0-1 0,-1 1 0,1 0 0,0-1 0,0 1 0,0 0 0,0-3 0,-18 21 0,14-12 0,1-1 0,0 0 0,1 1 0,-1 0 0,1-1 0,0 1 0,0 0 0,0 0 0,1-1 0,-1 1 0,1 0 0,1 7 0,0-10 0,-1-1 0,1 1 0,0-1 0,-1 1 0,1-1 0,0 1 0,0-1 0,0 0 0,0 1 0,0-1 0,1 0 0,-1 0 0,0 0 0,0 0 0,1 0 0,-1 0 0,1 0 0,-1 0 0,1 0 0,-1-1 0,1 1 0,0-1 0,-1 1 0,1-1 0,0 0 0,-1 1 0,1-1 0,0 0 0,-1 0 0,1 0 0,0 0 0,-1-1 0,1 1 0,0 0 0,-1-1 0,1 1 0,2-2 0,2 0 0,0 0 0,0 0 0,0-1 0,0 1 0,-1-2 0,1 1 0,8-8 0,-9 8 0,-1 0 0,0-1 0,1 1 0,0 1 0,0-1 0,0 1 0,0 0 0,0 0 0,0 0 0,1 1 0,-1-1 0,7 1 0,-10 1 0,-1 1 0,1-1 0,0 1 0,0 0 0,-1 0 0,1 0 0,-1 0 0,1 0 0,-1 0 0,1 0 0,-1 0 0,1 1 0,-1-1 0,0 0 0,0 1 0,0-1 0,0 1 0,0 0 0,0-1 0,0 1 0,0 0 0,0 1 0,0 0 0,0-1 0,0 0 0,0 1 0,0-1 0,0 0 0,1 0 0,-1 0 0,1 0 0,0 0 0,0 0 0,-1-1 0,1 1 0,0 0 0,0-1 0,1 0 0,-1 1 0,0-1 0,0 0 0,5 1 0,-1-1-203,0-1 0,-1-1 0,1 1 0,0-1 0,-1 0 0,1 0 0,0 0 0,-1-1 0,0 0 0,10-5 0,-9 4-453,0 1 0,0 0 1,0-1-1,0 2 0,0-1 0,1 1 1,10-1-1</inkml:trace>
</inkml:ink>
</file>

<file path=ppt/ink/ink1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7.9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188 0 21364,'0'0'9545,"-20"73"-9000,15-37-385,1 1-64,4-1-96,0-3 0,0-1-577,0-7-704,3-5-416,1-3-834,-4-7-864,0-7-705</inkml:trace>
  <inkml:trace contextRef="#ctx0" brushRef="#br0" timeOffset="1.12">1 143 12043,'0'0'12973,"69"-5"-12237,-22 0-479,3 0-225,10-7-1282,0-4-4451,-2-5-4132</inkml:trace>
</inkml:ink>
</file>

<file path=ppt/ink/ink1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8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304 48 14638,'7'-5'574,"23"-18"1105,-20 5 3413,-17 16-902,-20 6-3100,12 3-931,0 0 0,0 1 0,1 1 0,0 1 0,0 0 0,-17 17 0,-3 6 368,-32 38 1,51-52-309,1 0 0,0 1 0,-15 29 1,25-41-195,0 0 0,1 0 1,-1 0-1,2 1 0,-1-1 1,1 1-1,1 0 0,-1-1 1,1 1-1,1 0 0,0 0 1,1 14-1,0-21-36,-1 0 0,1 0 0,0 0 0,0 1 0,0-1 0,0 0 0,0 0 0,0 0 0,0 0 0,1-1 0,-1 1 0,1 0 0,0 0 0,-1-1 0,1 1 0,0-1 0,0 0 1,2 2-1,1 0-95,0-1 0,1 0 1,0 0-1,-1 0 0,1 0 1,11 1-1,3-1-906,-1-1 0,1-1-1,25-4 1,11-7-3814,0-10-2663</inkml:trace>
</inkml:ink>
</file>

<file path=ppt/ink/ink1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9.3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181 1 16848,'0'0'8520,"1"49"-6790,-1-15-353,0 2-576,-3 5-481,-4-3-128,2 0-128,2-6-32,-1-5-576,4-5-1314,-2-5-1601,-5-9-1922,-2-7-3844</inkml:trace>
  <inkml:trace contextRef="#ctx0" brushRef="#br0" timeOffset="1">1 174 12620,'0'0'8392,"52"-36"-7591,-13 26-513,6-2-256,8 0-577,-1-5-3266,2-5-7624</inkml:trace>
</inkml:ink>
</file>

<file path=ppt/ink/ink1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9.6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0 21620,'0'0'1922,"-56"68"449,28-28-290,5-1-863,7-1-386,5-3-639,10-4-225,1-4-769,1-3-1249,12-8-1249,-5-5-1121,-5-7-1954</inkml:trace>
</inkml:ink>
</file>

<file path=ppt/ink/ink1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0.0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38 14061,'0'0'3620,"8"-5"-1522,7-1-1551,-1 1 1,1 0-1,0 0 1,0 2-1,1 0 1,-1 0-1,1 2 1,30 0-1,-29 1-414,1 0 0,-1 2 0,1 0-1,-1 1 1,0 0 0,0 2 0,0 0 0,29 13 0,-40-15-124,-1 0 0,1 0 0,-1 1 0,1 0 0,-1 0 0,0 1 0,-1-1 0,1 1 1,-1 0-1,0 0 0,0 1 0,-1-1 0,1 1 0,-1 0 0,0-1 0,-1 2 0,1-1 0,-1 0 1,-1 0-1,1 1 0,-1-1 0,0 1 0,0-1 0,-1 1 0,0-1 0,-1 11 0,-1-5 205,-1 0 0,0-1 0,0 1 0,-1-1 0,-1 0 0,0 0-1,0 0 1,-1-1 0,-1 0 0,1 0 0,-2-1 0,1 1 0,-1-2 0,-1 1-1,-12 9 1,7-6 106,0 0 0,-2-1 0,1-1-1,-1-1 1,-1 0 0,1-1 0,-2-1-1,1 0 1,-23 5 0,22-9-326,-1 0 0,0-1 1,0 0-1,0-2 0,-23-2 0,36 2-33,0-1 0,0 0-1,0 0 1,-1 0-1,1-1 1,1 0 0,-1 0-1,0-1 1,0 0 0,1 0-1,-1 0 1,1 0-1,0-1 1,0 0 0,1 0-1,-1 0 1,1-1 0,-1 1-1,-4-8 1,8 9-626,0 0-1,-1 0 1,1 0-1,0 0 1,1-1 0,-1 1-1,0 0 1,1 0 0,0-1-1,0-4 1,0-11-7177</inkml:trace>
</inkml:ink>
</file>

<file path=ppt/ink/ink1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0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20692,'0'0'2722,"50"-9"-960,-13 0-97,9 1-736,7 2-416,4 4-385,3 2-256,-2 0-2178,-8 2-2627,-8-1-5285</inkml:trace>
</inkml:ink>
</file>

<file path=ppt/ink/ink1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2.4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8 576 11851,'-3'7'717,"-1"9"4935,4-16-5541,1 0 1,-1 0 0,1 0 0,0 0-1,-1 0 1,1 0 0,-1 0 0,1 0 0,-1 0-1,1 0 1,0 0 0,-1 0 0,1 0 0,-1 0-1,1-1 1,-1 1 0,1 0 0,-1 0-1,1-1 1,-1 1 0,1 0 0,-1-1 0,1 1-1,-1 0 1,1-1 0,-1 1 0,0-1 0,1 1-1,-1-1 1,0 1 0,1-2 0,30-25 2163,53-60 1,-28 25-1051,-14 20-617,125-135 1143,-136 140-1254,-1-1-1,48-83 1,-78 121-499,-1 0 1,1 0 0,0 0-1,0 1 1,0-1-1,0 0 1,0 0 0,0 0-1,1 0 1,-1 0 0,0 0-1,0 0 1,0 0-1,0 1 1,0-1 0,0 0-1,0 0 1,0 0 0,0 0-1,0 0 1,0 0-1,0 0 1,0 0 0,0 0-1,0 0 1,0 1 0,1-1-1,-1 0 1,0 0-1,0 0 1,0 0 0,0 0-1,0 0 1,0 0 0,0 0-1,0 0 1,0 0-1,1 0 1,-1 0 0,0 0-1,0 0 1,0 0 0,0 0-1,0 0 1,0 0-1,0 0 1,1 0 0,-2 22-81,-6 29 43,-34 107 124,26-106-257,1 0 0,3 1 0,2 1 1,-2 69-1,11-123 89,0 0-1,0 0 1,0 0 0,0 0-1,0 0 1,0 0 0,0-1-1,0 1 1,-1 0 0,1 0-1,0 0 1,0 0 0,0 0 0,0 0-1,0 0 1,0 0 0,0 0-1,0 0 1,-1 0 0,1 0-1,0 0 1,0 0 0,0 0 0,0 0-1,0 0 1,0 0 0,0 0-1,-1 0 1,1 0 0,0 0-1,0 0 1,0 0 0,0 0 0,0 0-1,0 0 1,0 0 0,-1 0-1,1 0 1,0 0 0,0 0-1,0 0 1,0 0 0,0 0 0,0 1-1,0-1 1,0 0 0,0 0-1,0 0 1,0 0 0,-1 0-1,1 0 1,0 0 0,0 0 0,0 1-1,0-1 1,0 0 0,0 0-1,0 0 1,0 0 0,0 0-1,0 0 1,0 0 0,0 1-1,0-1 1,0 0 0,0 0 0,0 0-1,0 0 1,-7-8-4435,-3-6-2513</inkml:trace>
</inkml:ink>
</file>

<file path=ppt/ink/ink1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2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14029,'0'0'10666,"63"6"-10089,-25-2-353,5-2-160,5-1-96,2-1-1345,-4 0-1858,-3 0-1826,-6-7-5477</inkml:trace>
</inkml:ink>
</file>

<file path=ppt/ink/ink1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3.1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1 211 17745,'0'0'6502,"54"7"-5477,-28-7-705,1 0-256,0 0-320,3 0-1730,-6-4-1986,-1-3-3395</inkml:trace>
  <inkml:trace contextRef="#ctx0" brushRef="#br0" timeOffset="1">881 37 19667,'0'0'8077,"-9"-7"-7261,3 2-722,4 3-79,-1 0 1,1-1-1,0 1 1,-1 0-1,0 0 1,1 1-1,-1-1 0,0 1 1,0-1-1,0 1 1,0 0-1,0 0 1,0 0-1,-1 0 0,1 1 1,0-1-1,0 1 1,0 0-1,-1 0 1,1 0-1,0 1 0,-4 0 1,-13 6 111,0 2 0,1 0 0,0 1 0,1 1-1,0 1 1,1 0 0,0 1 0,1 1 0,1 1 0,0 0 0,1 1 0,0 0 0,2 1 0,0 1 0,1 0 0,0 1 0,-13 33 0,22-46-91,1-1 1,-1 1 0,1 0 0,0 0-1,0-1 1,1 1 0,0 0 0,0 0-1,0 0 1,0 0 0,1 0 0,0-1-1,2 7 1,-1-9-30,-1 0-1,1 0 1,0 0-1,0-1 1,0 1-1,0-1 1,0 1 0,0-1-1,1 0 1,-1 0-1,1 0 1,-1 0-1,1 0 1,0-1-1,0 1 1,0-1-1,0 1 1,0-1-1,0 0 1,0-1-1,1 1 1,-1 0 0,0-1-1,4 0 1,20 3 30,0-1 1,0-2 0,0-1 0,34-6-1,-43 4-972,-1-1 0,31-11-1,-37 10-874,0 0-1,0 0 1,-1-1-1,18-14 1,10-14-10484</inkml:trace>
</inkml:ink>
</file>

<file path=ppt/ink/ink1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4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0 179 9929,'0'0'5419,"3"9"-4501,-2-6-848,0 0 0,1-1 0,-1 1 0,0-1 0,1 1 0,-1-1 0,1 0 0,0 1 0,-1-1 0,1 0 0,0 0 0,1 0 0,-1 0 0,0-1 0,0 1 0,5 1 1,-1 0 95,1-1 0,1 0 0,-1-1 0,0 0 0,0 0 0,0-1 1,11 0-1,37-1 624,1-3-1,102-21 1,110-44-611,-107 26-58,141-25-163,-234 57-164,1 3-1,99 0 0,-155 8 190,0 1-1,0 0 1,0 1 0,-1 0-1,1 1 1,-1 1 0,21 8-1,-27-9 6,0 0-1,-1 0 1,1 1-1,-1 0 0,0 0 1,0 1-1,0-1 1,0 1-1,-1 0 1,0 0-1,0 1 0,0-1 1,-1 1-1,1 0 1,-1 0-1,2 8 1,-1 0 117,-1 0 1,0-1 0,-1 1 0,-1 0 0,-1 21 0,0-23 119,0 1-1,1-1 1,0 0 0,1 0 0,0 0 0,1 0 0,5 15 0,-6-25-154,-1 1 1,1-1-1,0 0 0,-1 0 1,1-1-1,0 1 0,0 0 1,1-1-1,-1 1 1,0-1-1,0 1 0,1-1 1,-1 0-1,1 0 0,-1 0 1,1-1-1,-1 1 0,1 0 1,0-1-1,-1 0 0,1 1 1,0-1-1,4-1 1,8 1 135,-1-2 0,0 1 0,16-5 0,149-50 101,-134 39-248,1 2 1,1 2-1,67-10 1,68 18 1481,-140 7-1317,1-2 1,-1-2-1,0-2 1,52-11-1,24-18-278,-66 16-373,1 3 0,0 1 0,0 4 0,90-6 0,-128 13-3167,-4-6-2770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2.7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16912,'0'0'5392,"-2"9"-3385,-2 29-558,1 0 0,1 0 0,3 1-1,8 65 1,-9-102-1412,1 1 0,-1 0-1,1 0 1,0-1 0,0 1-1,0-1 1,0 1 0,0 0-1,1-1 1,-1 0 0,1 1-1,0-1 1,-1 0 0,1 0-1,0 0 1,0 0 0,0 0-1,1 0 1,-1-1 0,5 3-1,-5-3-18,1-1 0,-1 0-1,0 0 1,1 0 0,-1 0-1,0 0 1,1 0 0,-1 0-1,0-1 1,1 1 0,-1-1-1,0 0 1,0 0 0,0 0-1,1 0 1,-1 0 0,0 0-1,0 0 1,-1-1 0,1 1-1,0-1 1,0 1 0,-1-1-1,3-3 1,12-13-18,-14 14 0,1 0 0,0 0 0,0 0 0,0 0 0,0 1 0,1 0 0,-1 0 0,1 0 0,0 0 0,0 0 0,0 1 0,0-1 0,0 1 0,1 0 0,6-2 0,-9 5 0,-1-1 0,1 1 0,0 0 0,-1 0 0,1-1 0,-1 1 0,1 0 0,-1 0 0,0 1 0,1-1 0,-1 0 0,0 0 0,0 1 0,0-1 0,0 1 0,0-1 0,0 1 0,0-1 0,0 1 0,-1-1 0,1 1 0,-1 0 0,1-1 0,-1 1 0,1 3 0,9 53 0,-9-50 0,7 69 0,6-116-123,-3-10-3509,-3-2-7310,-3 16-3733</inkml:trace>
</inkml:ink>
</file>

<file path=ppt/ink/ink1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5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215 1 15631,'1'-1'4324,"-4"13"-2979,-15 17 161,-3 7-289,-2 7-609,-6 4-416,0 2-127,2-5-33,4-6-64,5-8-225,6-7-447,3-13-738,6-10-319,5-25-4453,8-9-801</inkml:trace>
</inkml:ink>
</file>

<file path=ppt/ink/ink1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5.5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12460,'0'0'6854,"25"68"-6053,-28-35-353,-4 1-223,0-3-129,1-2-64,2-2-32,1-8-128,1-2-385,2-4-95,0-1-642,0-2-1120,0 0-352,-9-1-2211</inkml:trace>
</inkml:ink>
</file>

<file path=ppt/ink/ink1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5.9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12107,'0'0'11916,"56"-15"-11019,-21 10-353,4 1-288,6 0-192,1-1-64,2 2-1025,-1-2-1281,-6 0-897,-4-3-1729,-6-2-3268</inkml:trace>
</inkml:ink>
</file>

<file path=ppt/ink/ink1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6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1 16207,'0'0'8616,"-6"12"-8231,-6 18-186,2 1 0,0 0 0,2 0 0,2 1 0,1 0 0,-2 46 0,7-77-183,0-1 1,0 0-1,0 1 0,0-1 1,0 0-1,0 1 0,0-1 1,0 0-1,0 1 0,0-1 0,0 0 1,0 1-1,0-1 0,0 0 1,0 1-1,0-1 0,0 0 1,1 0-1,-1 1 0,0-1 0,0 0 1,0 0-1,0 1 0,1-1 1,-1 0-1,0 0 0,0 1 0,1-1 1,-1 0-1,0 0 0,1 0 1,-1 0-1,0 1 0,0-1 1,1 0-1,-1 0 0,0 0 0,1 0 1,-1 0-1,0 0 0,1 0 1,-1 0-1,0 0 0,1 0 1,-1 0-1,20-10 579,14-21-39,-33 31-566,87-99 443,-78 87-845,-1-1 0,0-1 0,-1 0 0,0 0 0,-1 0 0,6-19 0</inkml:trace>
  <inkml:trace contextRef="#ctx0" brushRef="#br0" timeOffset="1">119 158 13613,'0'0'8136,"-10"51"-6599,23-43-320,1 0-544,7-1-481,2-1-192,2-3-1313,-1-1-2050,-4-2-3524</inkml:trace>
</inkml:ink>
</file>

<file path=ppt/ink/ink1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6.6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9897,'0'0'-32</inkml:trace>
</inkml:ink>
</file>

<file path=ppt/ink/ink1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6.9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0 17681,'0'0'2648,"-5"10"-1511,-7 19-417,1 0 1,2 0 0,1 1-1,-7 60 1,12-57-664,3-23-95,0 0-1,-1 0 1,-1 0-1,1 0 1,-2 0-1,1-1 1,-5 11-1,7-19-83,0-1 0,-1 1-1,1-1 1,0 1 0,-1-1 0,1 1-1,0 0 1,-1-1 0,1 1 0,-1-1 0,1 0-1,-1 1 1,1-1 0,-1 1 0,1-1-1,-1 0 1,0 1 0,1-1 0,-1 0-1,1 0 1,-1 1 0,0-1 0,1 0-1,-1 0 1,0 0 0,1 0 0,-1 0-1,0 0 1,1 0 0,-1 0 0,1 0 0,-1 0-1,0 0 1,1 0 0,-1-1 0,0 1-1,1 0 1,-1 0 0,1-1 0,-1 1-1,0 0 1,1-1 0,-1 1 0,0-1-1,-18-24-7049,7-1 1785</inkml:trace>
</inkml:ink>
</file>

<file path=ppt/ink/ink1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7.3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54 11627,'0'0'3006,"12"-8"-295,-7 5-2442,3-2 238,1-1 0,-1 1 0,1 1 0,0 0 0,1 0 0,-1 1 0,1 0 0,0 0 0,19-2 0,-25 5-279,0 0 0,0 0 0,0 0 0,0 0 1,0 1-1,1-1 0,-1 1 0,0 0 0,0 0 0,0 1 1,-1-1-1,1 1 0,0 0 0,4 3 0,-5-3-162,-1 1 0,0 0-1,0-1 1,-1 1 0,1 0 0,0 0-1,-1 0 1,0 0 0,1 1-1,-1-1 1,-1 0 0,1 0 0,0 1-1,-1-1 1,0 0 0,1 1-1,-1-1 1,-1 4 0,1-1-1,-1 0 0,1 0 0,-1 0 0,-1-1 0,1 1 0,-1-1 0,0 1 0,0-1 0,0 1 0,-1-1 0,0 0 0,-5 8 0,-4 1 253,-1 1-1,-22 19 1,23-23 107,0 1-1,0 0 1,-12 19 0,23-31-428,1 1 1,0-1 0,0 1-1,0-1 1,-1 1 0,1-1 0,0 1-1,0-1 1,0 1 0,0-1-1,0 1 1,0-1 0,0 1 0,0-1-1,0 1 1,0-1 0,1 1 0,-1-1-1,0 1 1,0-1 0,0 1-1,0-1 1,1 1 0,-1-1 0,0 0-1,1 1 1,-1-1 0,0 1-1,1-1 1,-1 0 0,0 1 0,1-1-1,-1 0 1,1 1 0,-1-1-1,1 0 1,-1 0 0,0 0 0,1 1-1,-1-1 1,1 0 0,-1 0 0,1 0-1,-1 0 1,1 0 0,-1 0-1,1 0 1,0 0 0,-1 0 0,1 0-1,-1 0 1,1 0 0,-1 0-1,1-1 1,41 2-133,-34-1-80,87 0-5596,-33 0-4798,-45 0 3989</inkml:trace>
  <inkml:trace contextRef="#ctx0" brushRef="#br0" timeOffset="1">349 272 10570,'0'0'14173,"-3"12"-13532,-2 16-638,-14 75 877,17-35-4096</inkml:trace>
</inkml:ink>
</file>

<file path=ppt/ink/ink1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7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72 12748,'0'0'15150,"85"-21"-14733,-39 14-321,10 0-320,-1-2-2083,-3-4-2849,-2-2-12045</inkml:trace>
</inkml:ink>
</file>

<file path=ppt/ink/ink1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8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7527,'0'0'11499,"11"6"-10912,-1 1-519,1-1 1,0-1-1,0 0 0,0-1 0,1 0 1,0 0-1,-1-1 0,23 2 0,-11-4-38,45 6 54,-64-7-81,-1 1-1,1 0 0,-1 1 0,1-1 0,-1 0 1,0 1-1,1 0 0,-1 0 0,0 0 0,0 0 1,-1 0-1,1 0 0,0 1 0,-1 0 0,5 5 1,-4-5 36,0 0 0,0 0 0,1 0 0,-1 0 0,1-1 0,0 1 0,0-1 0,-1 0 0,2 0 0,-1 0 0,0-1 0,0 0 0,0 1 0,1-1 0,-1-1 0,1 1 0,-1-1 0,0 1 0,7-2 0,9 1 324,0-1 0,38-7-1,10-8-14,-44 10-229,1 0-1,-1 2 1,40-3-1,-63 8-109,-1-1-1,1 0 1,-1 0-1,1 0 0,-1 1 1,1-1-1,-1 0 1,1 0-1,-1 1 1,1-1-1,-1 0 1,0 1-1,1-1 1,-1 1-1,0-1 1,1 1-1,-1-1 0,0 1 1,1-1-1,-1 1 1,0-1-1,0 1 1,0-1-1,1 1 1,-1-1-1,0 1 1,0-1-1,0 1 0,0-1 1,0 1-1,0 0 1,0 23-1489,0-17-1624</inkml:trace>
</inkml:ink>
</file>

<file path=ppt/ink/ink1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8.7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316 1 15535,'0'0'4836,"-63"68"-3811,39-32-352,-3 4-321,-3 4-320,0 1 32,1-3-64,-1-3 32,6-7-256,3-7-352,4-9-545,7-10-545,2-6-1185,5-8-1633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3.1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94 12876,'0'0'19806,"-6"9"-19951,1-4 32,2-1-1,-1 2 1,0-1-1,1 0 1,0 1-1,0-1 1,1 1-1,0 0 1,0 0-1,0 0 1,0 0-1,1 1 1,0-1-1,0 10 1,27-54 11,-16 20 219,-1 0-1,-1-1 1,0 0 0,-2 0-1,0-1 1,4-27 0,-11 88 125,-1-27-144,1 0-1,1 0 1,0 0-1,1 0 1,0-1-1,2 1 1,-1 0-1,1 0 1,10 23-1,-13-36-118,1 0 0,-1 0-1,0 0 1,1 0 0,-1 0 0,1 0 0,0 0-1,-1 0 1,1 0 0,-1 0 0,1-1 0,0 1 0,0 0-1,0-1 1,-1 1 0,1 0 0,0-1 0,0 1-1,0-1 1,0 1 0,0-1 0,0 0 0,0 1-1,0-1 1,0 0 0,0 0 0,0 0 0,0 0-1,0 0 1,0 0 0,0 0 0,1 0 0,-1 0 0,0 0-1,0 0 1,0-1 0,0 1 0,0 0 0,0-1-1,0 1 1,0-1 0,-1 1 0,1-1 0,0 0-1,0 1 1,0-1 0,0 0 0,0-1 0,3-1-331,-1-1 0,0 0-1,-1 1 1,1-1 0,0 0 0,-1-1 0,0 1 0,0 0 0,2-8 0,-1-10-6647,0-4-4249</inkml:trace>
</inkml:ink>
</file>

<file path=ppt/ink/ink1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9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 9865,'0'0'8969,"18"77"-8040,-21-36-321,-3 4-191,0 2-161,0-4-160,6-2-96,0-6-64,0-3-641,0-5-416,5-4-160,-2-6-1538,-3-1-1216</inkml:trace>
</inkml:ink>
</file>

<file path=ppt/ink/ink1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9.5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 17104,'0'0'6438,"72"-7"-6278,-34 6-96,6-1-192,3 2-1025,-4 0-769,-6 0-1024,-5 5-2756</inkml:trace>
</inkml:ink>
</file>

<file path=ppt/ink/ink1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9.9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 8936,'0'0'10218,"-6"59"-8616,3-27-738,2 4-415,-2 4-257,-2 0-96,4-3-32,-2-4-192,1-4-673,-1-9-992,3-7-482,-1-8-767,-7-5-418,2-1-4067</inkml:trace>
</inkml:ink>
</file>

<file path=ppt/ink/ink1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0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99 10826,'0'0'2926,"3"-9"-492,-2 4-2171,0 1 0,0-1-1,0 1 1,1-1 0,0 1 0,0 0-1,0 0 1,1-1 0,-1 2 0,1-1-1,0 0 1,0 0 0,0 1 0,1 0-1,-1 0 1,1 0 0,0 0 0,0 0 0,0 1-1,0-1 1,0 1 0,0 0 0,1 1-1,-1-1 1,1 1 0,5-2 0,-2 3-132,0 0 0,0 0 0,0 0 0,0 1 0,0 1 0,0-1 0,-1 1 1,1 0-1,13 6 0,-19-7-120,1 0 1,-1 0 0,0 0-1,0 0 1,0 1 0,0-1 0,0 0-1,0 1 1,-1 0 0,1-1-1,0 1 1,-1 0 0,1 0-1,-1 0 1,0 0 0,1 0-1,-1 0 1,0 0 0,0 0 0,0 0-1,-1 1 1,1-1 0,-1 0-1,1 0 1,-1 1 0,0-1-1,1 1 1,-1-1 0,0 0-1,-1 1 1,1-1 0,0 0 0,-1 1-1,1-1 1,-1 0 0,0 1-1,0-1 1,-1 2 0,-1 1 113,0-1 1,0 1-1,0-1 0,-1 0 1,1 0-1,-1-1 1,0 1-1,0-1 1,-1 1-1,-7 3 1,-56 29 705,37-20-720,19-9 928,3 0-4117,7-3-1856,14-5 403,5-6-1662</inkml:trace>
  <inkml:trace contextRef="#ctx0" brushRef="#br0" timeOffset="1">284 46 13837,'0'0'4452,"2"54"-2946,-11-22-97,-3 5-736,0 2-449,0 1-128,1-4-96,2-3 0,3-6-128,0-4-673,3-10-640,1-5-193,-3-8-1665,0 0-545,-1-17-6886</inkml:trace>
</inkml:ink>
</file>

<file path=ppt/ink/ink1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0.6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90 9449,'0'0'2039,"4"-10"257,-2 6-2014,0-1 1,0 0-1,0 1 1,1 0-1,-1 0 1,1-1-1,0 1 1,1 1-1,-1-1 1,0 0-1,1 1 1,0 0-1,0 0 1,0 0-1,0 0 1,0 1-1,1 0 1,-1-1-1,1 2 0,-1-1 1,1 0-1,0 1 1,9-2-1,-7 2-111,-1 0-1,1 1 0,-1 0 0,1 0 1,-1 0-1,1 1 0,0 0 0,-1 0 0,0 0 1,1 1-1,-1 0 0,12 5 0,-16-5-143,1 0 0,-1 0 1,0 0-1,0 0 0,0 0 0,0 0 0,0 1 0,0-1 0,0 1 0,-1-1 1,1 1-1,-1 0 0,0 0 0,0-1 0,0 1 0,0 0 0,0 0 0,-1 0 1,1 0-1,-1 0 0,0 0 0,0 0 0,0 0 0,0 0 0,0 0 0,-1 0 1,0 0-1,1 0 0,-1 0 0,-2 4 0,-2 4 331,0 0 0,0 0 0,-1 0 0,-1-1 0,0 0 1,0 0-1,-1-1 0,-17 17 0,14-15 172,0 0 0,1 1-1,1 0 1,-15 24 0,23-35-526,1 0 1,-1 0-1,0 0 0,1-1 0,-1 1 0,1 0 0,-1 0 0,1 0 1,-1 0-1,1 0 0,0 0 0,-1 0 0,1 1 0,0-1 0,0 0 1,0 0-1,0 0 0,0 0 0,0 0 0,0 0 0,0 0 0,0 0 1,1 0-1,-1 0 0,0 0 0,1 0 0,-1 0 0,1 0 0,-1 0 1,1 0-1,-1 0 0,1 0 0,0 0 0,-1 0 0,1-1 0,0 1 1,0 0-1,0 0 0,-1-1 0,1 1 0,0-1 0,0 1 0,0-1 1,0 1-1,0-1 0,0 0 0,0 1 0,1-1 0,7 2-178,-1-2 0,1 1 0,0-1-1,-1 0 1,11-2 0,-4 1-511,-1-1-765,0 0 0,0 0 0,14-5 0,18-10-8466,-25 7-696</inkml:trace>
</inkml:ink>
</file>

<file path=ppt/ink/ink1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1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0 13997,'0'0'7015,"-30"50"-5414,19-23-576,-1 4-320,2 1-353,4-1-224,3-4-63,3-5-33,0-5-64,4-6-993,3-2-705,0-8-1121,-3-1-2850</inkml:trace>
  <inkml:trace contextRef="#ctx0" brushRef="#br0" timeOffset="1">0 125 16592,'0'0'8872,"80"-3"-8808,-41-2-160,5-3-1762,-1-2-2178,-3-7-3202</inkml:trace>
</inkml:ink>
</file>

<file path=ppt/ink/ink1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1.7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56 8392,'0'0'11237,"11"-8"-10265,-1 2-756,1 0 0,-1 0 0,1 1 0,0 0 0,0 1 0,0 0 0,1 1 0,-1 0-1,1 1 1,19-2 0,-17 5-178,-1 0 0,0 1-1,0 0 1,0 1-1,0 1 1,0 0 0,15 7-1,43 13 202,-53-22-72,0 0 1,0 0 0,-1-2-1,1 0 1,0-1 0,0-1 0,-1 0-1,32-9 1,-4 1-161,-19 8-1258,-26 3 1097,1-1-1,-1 0 1,1 0-1,-1 0 1,0 0 0,1 0-1,-1 1 1,0-1 0,1 0-1,-1 0 1,0 1-1,1-1 1,-1 0 0,0 1-1,1-1 1,-1 0-1,0 1 1,0-1 0,1 0-1,-1 1 1,0-1 0,0 1-1,0-1 1,0 0-1,1 1 1,-1-1 0,0 1-1,0-1 1,0 0 0,0 1-1,0-1 1,0 1-1,0-1 1,0 1 0,0-1-1,0 0 1,0 1-1,-1-1 1,1 1 0,0-1-1,0 0 1,0 1 0,-1-1-1,1 1 1,0-1-1,0 0 1,-1 1 0,1-1-1,0 0 1,0 1-1,-1-1 1,0 1 0,-14 15-9808</inkml:trace>
</inkml:ink>
</file>

<file path=ppt/ink/ink1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2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151 133 10474,'0'0'1004,"0"-8"426,0 4-1361,0-1 311,0 1 0,0-1-1,0 1 1,0 0-1,1-1 1,-1 1-1,1 0 1,0-1 0,0 1-1,1 0 1,-1 0-1,1 0 1,0 0-1,0 0 1,1 0 0,-1 0-1,1 1 1,-1 0-1,7-6 1,-3 4 94,-1 2 1,1-1-1,0 1 1,0 0-1,1 0 1,-1 1-1,1-1 1,-1 2-1,1-1 1,11-1-1,-16 3-397,1-1-1,-1 1 1,0 0-1,0 0 1,0 0-1,0 0 1,0 0-1,0 1 1,0-1-1,0 0 0,0 1 1,0 0-1,0 0 1,0-1-1,0 1 1,0 0-1,0 0 1,0 1-1,-1-1 1,1 0-1,0 0 0,-1 1 1,0-1-1,1 1 1,-1 0-1,0-1 1,1 1-1,-1 0 1,0 0-1,0 0 1,0 0-1,-1 0 1,1 0-1,0 0 0,-1 0 1,1 0-1,-1 3 1,0 5-1,0 0 1,0 0-1,-1 0 1,-1 0-1,1 0 1,-2 0-1,1-1 1,-2 1-1,1 0 1,-1-1-1,0 0 1,-1 0-1,0 0 1,-9 10-1,-11 14-55,-1-1 1,-35 32-1,37-40 33,-16 16-8,17-18 12,1 0-1,-23 32 1,44-53-52,0 0 0,1 0 1,-1 0-1,0 0 0,1 0 0,-1 0 1,1 0-1,-1 0 0,1 0 0,0 0 1,-1 0-1,1 0 0,0 0 0,0 0 1,0 0-1,0 0 0,0 0 0,0 0 1,0 0-1,0 2 0,0-2-1,1-1-1,-1 1 0,1 0 1,0-1-1,-1 1 1,1-1-1,-1 1 1,1 0-1,0-1 1,-1 0-1,1 1 1,0-1-1,0 1 0,-1-1 1,1 0-1,0 0 1,0 1-1,0-1 1,-1 0-1,2 0 1,47-3 229,-17-4-48,-1-2-1,0-1 1,34-17-1,-31 13-1722,1 1-1,39-10 1,-71 23 538,2-2-369</inkml:trace>
</inkml:ink>
</file>

<file path=ppt/ink/ink1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2.6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70 15535,'0'0'9096,"75"-23"-7975,-29 16-384,6 0-417,2 2-256,2 2 0,1 1-1056,-4-3-1635,-7-2-1537,-9-4-3011</inkml:trace>
</inkml:ink>
</file>

<file path=ppt/ink/ink1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3.0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67 18802,'0'0'4356,"-59"78"-2915,46-41-480,-2 4-256,2 1-321,2 0-256,4-4-64,4-4-96,2-5-864,1-7-578,0-9-640,0-9-576,2-4-1378,0-9-2531</inkml:trace>
  <inkml:trace contextRef="#ctx0" brushRef="#br0" timeOffset="1">28 19 14318,'0'0'11530,"59"-17"-9896,-24 17-577,4 0-577,0 0-383,0 0-33,-3 0 0,0 0-32,-6 0-96,-7 0-257,-3-1-896,-10 0-897,-27 1-18930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3.5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 20563,'-2'8'3716,"-7"48"-887,3 0 1,0 63-1,6-119-2829,0 1 0,0 0-1,0-1 1,0 1 0,1 0 0,-1-1 0,0 1 0,0-1-1,0 1 1,1 0 0,-1-1 0,0 1 0,1-1-1,-1 1 1,0-1 0,1 1 0,-1-1 0,1 1 0,-1-1-1,0 0 1,1 1 0,0-1 0,-1 1 0,1-1-1,-1 0 1,1 0 0,-1 1 0,1-1 0,-1 0-1,1 0 1,0 0 0,-1 1 0,1-1 0,0 0 0,-1 0-1,1 0 1,-1 0 0,1 0 0,0 0 0,-1-1-1,1 1 1,0 0 0,-1 0 0,1 0 0,-1 0 0,1-1-1,-1 1 1,1 0 0,-1-1 0,1 1 0,0 0-1,-1-1 1,0 1 0,2-1 0,36-23-278,-35 21 187,9-5-346,0 0 1,1 1-1,0 0 1,0 1-1,0 1 1,1 0-1,0 0 1,0 2-1,0 0 1,0 0-1,1 1 1,14 0-1,-28 2 531,1 0 1,0 1-1,-1-1 0,1 0 0,-1 1 0,1-1 1,-1 1-1,1 0 0,-1-1 0,1 1 0,-1 0 0,0 0 1,1 0-1,-1 0 0,0 0 0,0 0 0,0 0 0,0 0 1,0 1-1,0-1 0,0 0 0,0 1 0,0-1 0,0 1 1,-1-1-1,1 1 0,-1-1 0,1 1 0,-1-1 1,1 1-1,-1 0 0,0-1 0,0 1 0,0-1 0,0 1 1,0 0-1,0-1 0,0 1 0,-1 1 0,0 4 128,1-1 0,-1 0-1,-1 1 1,1-1 0,-1 0 0,0 0-1,0 0 1,-1 0 0,-4 6 0,0-2-210,0-1 0,-1 1 1,0-2-1,0 1 1,-1-1-1,-11 7 0,15-11-13,0-1 0,-1 1 0,0-1-1,1-1 1,-1 1 0,0-1 0,0 0-1,-1 0 1,1-1 0,0 0 0,0 0-1,-1 0 1,-6-1 0,12 0-126,-1 0 1,1 0-1,0 0 0,-1 0 0,1-1 1,-1 1-1,1 0 0,0-1 0,-1 1 1,1-1-1,0 0 0,0 1 1,-1-1-1,1 0 0,0 0 0,0 0 1,0 0-1,0 0 0,0 0 0,0 0 1,0 0-1,0 0 0,1 0 1,-1-1-1,0 1 0,1 0 0,-1-1 1,1 1-1,-1 0 0,1-1 0,-1 1 1,1-1-1,0 1 0,0 0 1,0-1-1,0 1 0,0-1 0,0 1 1,0-1-1,0 1 0,1 0 0,-1-1 1,1-1-1,0-2-835,1 0-1,-1 0 1,1 1-1,-1-1 1,2 1-1,-1-1 1,0 1-1,1-1 1,0 1-1,0 0 1,5-5-1,18-10-13909</inkml:trace>
</inkml:ink>
</file>

<file path=ppt/ink/ink1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3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45 16560,'0'0'7751,"79"10"-5893,-32-21-705,4-2-481,-6 1-319,-1 0-257,-11 6 0,-12 6-352,-11 0-1282,-10 8-1312,-2 11 95,-21 2-3363</inkml:trace>
  <inkml:trace contextRef="#ctx0" brushRef="#br0" timeOffset="1">1 313 16400,'0'0'10217,"86"-14"-8199,-26-4-865,3-1-544,6 2-449,-1 3-128,0 5-641,-12 0-1697,-8-5-6854</inkml:trace>
</inkml:ink>
</file>

<file path=ppt/ink/ink1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5.2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39 12268,'0'0'2338,"-51"10"1986,55-8-3171,16 0 160,10-2-64,10 0-352,14 0-128,13-6-417,14-8-288,2-2 0,-2 5-32,-11 6-1024,-18 5-1379,-25 0-1857,-24 12-897</inkml:trace>
</inkml:ink>
</file>

<file path=ppt/ink/ink1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5.5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 13453,'0'0'6150,"70"11"-4997,-25-13-289,13-9-287,7 1-449,7 2-96,1-2-1185,-5 0-3363,-4-2-8777</inkml:trace>
</inkml:ink>
</file>

<file path=ppt/ink/ink1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7.7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16143,'1'0'2435,"-1"6"-1795,0 12 705,-1 4 289,-4 6-385,0 2-384,1 2-288,0-1-417,4 1-96,0-2-64,1-1-513,6 0-896,-2-4-833,-3-7-1217,-2-4-2819</inkml:trace>
</inkml:ink>
</file>

<file path=ppt/ink/ink1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8.2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1 119 15983,'0'0'3951,"6"-11"-2745,-2 5-997,-1 1-59,-1 0 0,1 0-1,0 1 1,1-1 0,-1 1 0,1 0 0,0 0-1,0 0 1,0 1 0,0-1 0,1 1-1,-1 0 1,1 0 0,8-3 0,17-4 259,0 2 0,0 1 0,0 1 0,1 2 0,0 1 0,0 1 0,60 5 0,-89-3-409,1 0-1,-1 1 1,0-1 0,1 0-1,-1 1 1,0 0-1,0-1 1,1 1 0,-1 0-1,0 0 1,0 0 0,0 0-1,0 1 1,0-1 0,0 1-1,0-1 1,1 3-1,-2-3 5,0 0 1,-1 1-1,1-1 0,-1 0 0,1 1 0,-1-1 0,0 1 0,1-1 0,-1 1 0,0-1 0,0 1 0,0-1 0,0 1 0,0-1 0,0 1 0,-1-1 0,1 1 1,0-1-1,-1 0 0,0 2 0,-2 4 33,-1 0 0,1-1 0,-1 1-1,-1-1 1,1 0 0,-1 0 0,0-1 0,-9 8 0,-31 18 104,37-26-135,-1 0-1,1 1 1,0 0 0,1 0 0,-1 0-1,1 1 1,-9 12 0,16-19-27,0 1 0,0-1 1,0 1-1,1-1 0,-1 1 0,0 0 0,1-1 1,-1 1-1,0-1 0,1 1 0,-1-1 0,0 1 1,1-1-1,-1 0 0,1 1 0,-1-1 0,1 1 1,-1-1-1,1 0 0,-1 0 0,1 1 0,-1-1 1,1 0-1,-1 0 0,1 1 0,0-1 0,-1 0 1,1 0-1,-1 0 0,1 0 0,0 0 0,-1 0 1,1 0-1,0 0 0,0 0 0,37 5-260,-27-3 142,-6-1 93,1 0-1,0 0 1,-1 1 0,0 0 0,1 0 0,-1 0-1,0 1 1,0 0 0,0 0 0,-1 0 0,1 0-1,-1 1 1,1 0 0,-1-1 0,5 8-1,-7-8 41,0 0 0,0 1-1,-1-1 1,1 1-1,-1-1 1,0 1-1,0-1 1,0 1-1,0 0 1,-1-1-1,1 1 1,-1 0-1,0-1 1,0 1-1,-1 0 1,1 0 0,-1-1-1,1 1 1,-1-1-1,0 1 1,-1 0-1,1-1 1,-1 0-1,1 1 1,-4 3-1,-1 3 173,-1-1 0,-1 1 0,1-1 1,-2 0-1,1-1 0,-1 0 0,-1 0 0,1-1 0,-1 0 0,0-1 0,-1 0 0,0-1 0,-14 6 0,8-4 292,-1-2-1,1 0 1,-1 0 0,0-2-1,0 0 1,0-1 0,0-1-1,-21-1 1,37 0-483,1 0 1,-1-1-1,0 1 0,1 0 1,-1 0-1,1-1 1,-1 1-1,1-1 1,-1 0-1,1 1 0,0-1 1,-1 0-1,1 0 1,0 0-1,-1 0 0,1 0 1,0 0-1,0 0 1,0 0-1,0 0 1,0-1-1,0 1 0,-1-2 1,2 1-288,-1 1 0,1-1 0,-1 1 1,1-1-1,0 0 0,0 1 0,0-1 0,0 0 1,0 1-1,0-1 0,0 1 0,1-1 0,-1 0 1,0 1-1,1-1 0,0 1 0,-1-1 0,1 1 0,0-1 1,0 1-1,-1-1 0,1 1 0,0 0 0,1 0 1,-1-1-1,0 1 0,0 0 0,0 0 0,1 0 1,-1 0-1,0 0 0,3-1 0,24-12-4919,4-1-1875</inkml:trace>
</inkml:ink>
</file>

<file path=ppt/ink/ink1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8.5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13132,'0'0'13165,"31"77"-11852,-31-44-352,-2 1-641,-1-2-224,0-1-64,2-4-160,-1 3-769,1-5-992,-7-3-706,-2-2-1056,-7-9-2275</inkml:trace>
</inkml:ink>
</file>

<file path=ppt/ink/ink1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8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0 234 18129,'0'0'6022,"72"-43"-5542,-34 37-320,3 2-192,9 0-1665,3-5-1987,-2 3-576,2-5-2594</inkml:trace>
  <inkml:trace contextRef="#ctx0" brushRef="#br0" timeOffset="1">684 1 16143,'0'0'2242,"-49"41"-1281,17-5 321,2 1 223,3 3-128,6 3-256,9-2-672,6-3-353,6-2-96,1-3-513,8 0-255,3-5-225,-4 1-321,-4-3-447,-4-6-577,0-6-1698,-6-8-3555</inkml:trace>
</inkml:ink>
</file>

<file path=ppt/ink/ink1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9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60 17424,'0'0'5531,"14"-7"-4517,-6 2-853,2-1 11,0 1 1,1-1 0,0 2-1,0 0 1,0 0-1,1 1 1,0 0-1,12-1 1,34-1 37,1 2-1,0 2 1,86 11-1,-135-8-191,-1 0-1,0 0 1,1 1 0,-1 0-1,0 1 1,0 0 0,16 9-1,-22-10 37,0-1 0,1 1 0,-1 0 0,0-1-1,0 2 1,0-1 0,-1 0 0,1 1-1,-1-1 1,0 1 0,1-1 0,-2 1-1,1 0 1,0 0 0,-1 0 0,0 0 0,0 0-1,0 1 1,0-1 0,-1 5 0,1 1 80,-2 1 0,1 0 0,-2-1 0,1 1 0,-1-1 0,-1 1 1,0-1-1,0 0 0,-1 0 0,-1 0 0,-6 12 0,1-8-1,1 0-1,-2 0 0,0-1 0,0-1 1,-1 0-1,-22 17 0,6-9 51,-2-1 0,-1-1 0,0-1 0,-1-2 1,-1-1-1,-41 12 0,48-17-257,0-2 1,-1 0 0,1-2 0,-1-1 0,0-1-1,-49-1 1,75-2-61,1-1 1,-1 1-1,0 0 0,0 0 1,0-1-1,0 1 0,0-1 1,1 1-1,-1-1 0,0 1 0,0-1 1,1 1-1,-1-1 0,0 0 1,1 1-1,-1-1 0,1 0 1,-1 0-1,1 1 0,-1-1 0,1 0 1,-1 0-1,1 0 0,0 0 1,0 0-1,-1 1 0,1-1 1,0 0-1,0 0 0,0 0 0,0 0 1,0 0-1,0 0 0,0 0 1,0 0-1,0 0 0,1 0 1,-1 1-1,0-1 0,0 0 1,1 0-1,-1 0 0,1-1 0,18-38-7521,13-8-4202</inkml:trace>
</inkml:ink>
</file>

<file path=ppt/ink/ink1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9.7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 17200,'0'0'5830,"66"13"-4133,-9-13-383,11 0-353,8-3-641,6-7-256,3 0 32,-10 4-512,-9 3-930,-16 3-1408,-19 0-577,-25 1-1666,-10 7-7495</inkml:trace>
</inkml:ink>
</file>

<file path=ppt/ink/ink1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0.0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1 131 15150,'0'0'6567,"49"27"-5030,2-43-352,11-5-512,4-3-481,-2-1-192,-8 3-1185,-10 3-1474,-13 2-992,-19 3-2243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07.4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248 203 3491,'0'0'657,"-10"-5"-673,-35-10 904,37 13-340,0 1-1,0-1 1,0 1 0,0 1 0,0-1 0,-1 1 0,1 1 0,0 0 0,0 0 0,0 0 0,0 1 0,0 0 0,1 1 0,-12 4 0,7-1 154,7-4-317,1-1 1,0 1-1,-1 0 1,1 1 0,0-1-1,0 1 1,0 0 0,1 0-1,-1 0 1,-5 6 0,44-7 318,-18-1-578,0 2 1,0 0-1,-1 1 0,1 0 1,-1 1-1,1 1 0,-2 1 1,1 1-1,17 10 0,-17-8-81,1-2 0,1 1 0,-1-2 0,1-1 0,1 0 0,-1-1 0,29 4 0,-25-8 56,0-1 0,0-2-1,0 0 1,-1-1 0,41-11 0,102-45 618,-111 37-399,90-23 1,-104 37-245,0 2 1,0 2 0,56 2 0,115 15 60,53 0-106,-235-16 35,0-1 0,0-1 0,-1-2 0,1-1 0,47-21 0,-48 18 105,0 0 0,1 2-1,0 1 1,0 2-1,48-6 1,-14 13 161,101 13 0,25 1-196,-124-15-111,0-3-1,0-3 0,106-25 0,-72 9 62,103-9 0,-146 26 100,1 2 1,0 3-1,80 11 1,-47 1-158,0-3 0,1-4 1,1-4-1,-1-4 1,104-18-1,-167 17-27,40-9 27,1 3 1,85-2 0,18 15 2185,-169-3-1645,-11-7-15586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29.6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185 194 7687,'5'-10'310,"75"-174"21225,-192 486-19757,100-260-1535,3-1-1,1 2 1,2-1 0,1 1 0,3 67 0,3-107-243,-1 0 0,0-1 0,1 1 0,0 0 0,0 0 0,0 0 0,0 0 0,0-1 0,1 1 0,2 3 0,7 0 0,1-22 0,-7-2 0,-1 1 0,-1-1 0,0 0 0,-1 0 0,-1-1 0,-1 1 0,-1 0 0,0 0 0,-1 0 0,-1 0 0,-1 0 0,0 0 0,-1 1 0,-1 0 0,-17-33 0,22 47 0,-1 0 0,0 1 0,0-1 0,0 0 0,0 1 0,0-1 0,0 1 0,-1 0 0,1 0 0,-1 0 0,0 0 0,1 0 0,-1 0 0,0 1 0,0-1 0,0 1 0,0 0 0,0 0 0,-1 0 0,1 1 0,0-1 0,0 1 0,-1-1 0,-4 1 0,5 1 0,1 0 0,-1 0 0,1 0 0,-1 0 0,1 0 0,-1 1 0,1-1 0,0 1 0,-1 0 0,1-1 0,0 1 0,0 0 0,0 0 0,1 0 0,-1 1 0,0-1 0,1 0 0,0 1 0,-1-1 0,1 1 0,0-1 0,0 1 0,0 0 0,1-1 0,-1 1 0,1 0 0,-1-1 0,1 5 0,-1-4 0,1-1 0,0 0-1,0 1 1,-1-1 0,1 1 0,1-1 0,-1 1-1,0-1 1,1 1 0,-1-1 0,1 1-1,0-1 1,0 0 0,0 0 0,0 1 0,0-1-1,0 0 1,0 0 0,1 0 0,-1 0 0,4 3-1,-2-3-9,0 0 1,1 0-1,-1 0 0,0 0 0,1-1 0,-1 1 0,1-1 0,0 0 0,-1 0 0,1-1 0,0 1 0,7 0 1,2-1-156,0-1 0,0 0 0,0-1 0,-1 0 0,1-1 1,-1 0-1,20-8 0,3-7-4356,-14 4-2211,-2-2-5675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3.9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89 18481,'0'0'12407,"7"-8"-10832,19-27-1271,-26 34-304,1 0 0,-1 0 0,1 0 0,-1 0 0,1 0 0,-1 0 0,0 0 0,1 0 0,-1 0 0,0 0 0,0 0 0,0-1 0,0 1 0,0 0 0,0 0 0,0 0 0,0 0 0,0 0 0,0 0 0,-1 0 0,1-1 0,0 1 0,-1 0 0,1 0 0,-1 0 0,1 0 0,-1 0 0,0 0 0,1 1 0,-1-1 0,0 0 0,0 0 0,0 0 0,1 1 0,-1-1 0,0 0 0,0 1 0,0-1 0,0 1 0,0-1 0,-2 0 0,1 0 0,0 0 0,0 1 0,0-1 0,-1 0 0,1 1 0,0-1 0,0 1 0,-1 0 0,1 0 0,0 0 0,-1 0 0,1 0 0,0 0 0,-1 1 0,1-1 0,0 1 0,-5 1 0,3 1 0,1 1 0,-1-1 0,1 1 0,-1 0 0,1 0 0,0 0 0,1 0 0,-1 0 0,1 1 0,0-1 0,0 1 0,0 0 0,1 0 0,-1-1 0,0 10 0,-1 1 0,1 0 0,1 0 0,1 30 0,0-44 0,0 1 0,0-1 0,0 0 0,0 1 0,0-1 0,0 1 0,1-1 0,-1 0 0,1 0 0,-1 1 0,1-1 0,0 0 0,-1 0 0,1 1 0,0-1 0,0 0 0,0 0 0,0 0 0,0 0 0,0 0 0,0 0 0,0 0 0,0-1 0,2 2 0,0-1 0,0 0 0,-1-1 0,1 1 0,-1-1 0,1 0 0,0 0 0,-1 0 0,1 0 0,-1 0 0,1-1 0,0 1 0,3-2 0,3-1 0,1 0 0,0-1 0,-1 0 0,0-1 0,15-10 0,3-7-253,-20 15 135,-1 1-1,1 0 0,1 0 0,-1 1 1,1 0-1,0 1 0,0-1 0,0 2 1,0-1-1,11-2 0,-18 6 135,0 0-1,0 0 1,0 1 0,0-1-1,-1 0 1,1 1 0,0-1-1,0 1 1,0-1-1,0 1 1,-1-1 0,1 1-1,0 0 1,-1-1 0,1 1-1,0 0 1,-1-1-1,1 1 1,-1 0 0,1 0-1,-1 0 1,1 0 0,-1-1-1,0 1 1,1 0-1,-1 0 1,0 0 0,0 0-1,0 0 1,1 0 0,-1 0-1,0 0 1,0 0-1,-1 1 1,2 47 852,-2-35-724,1-12-144,0-1 0,0 0 0,0 0 0,0 0 0,0 0 0,0 0 0,0 0 0,0 0 0,0 0 0,1 0 0,-1 0 0,0 0 0,1 0 0,-1 0 0,1 0 0,-1 0 0,1 0 0,-1-1 0,1 1 0,0 0 0,-1 0 0,1-1 0,0 1 0,0 0 0,0-1 0,1 2 0,0-2 0,-1 0 0,1 1 0,0-1 0,-1 0 0,1-1 0,0 1 0,-1 0 0,1 0 0,-1-1 0,1 1 0,-1-1 0,1 1 0,-1-1 0,1 0 0,1-1 0,10-6 0,-1 0 0,-1-1 0,12-12 0,-14 14 0,-8 5-129,1 0 1,0 1-1,0-1 0,0 1 1,0-1-1,0 1 0,0 0 1,0 0-1,0 0 0,0 0 0,0 0 1,1 0-1,-1 0 0,0 1 1,1-1-1,-1 1 0,0 0 1,6 0-1,-7 1-109,0 0 1,0 0-1,1 0 0,-1 0 1,0 0-1,0 0 0,0 0 1,0 0-1,0 1 0,0-1 1,-1 0-1,1 1 0,0-1 1,-1 1-1,1-1 1,-1 1-1,1-1 0,-1 1 1,0-1-1,0 1 0,0 0 1,1-1-1,-1 1 0,-1-1 1,1 1-1,0 2 0</inkml:trace>
</inkml:ink>
</file>

<file path=ppt/ink/ink2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0.3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0 361 16400,'0'0'4724,"9"0"-3096,3-1-1311,-1-1 0,0 0 0,0-1 0,0 0 0,-1-1 0,1 0 0,-1-1 0,0 0 0,0 0 0,11-9 0,101-79 672,-99 74-922,191-177 312,-214 196-383,0-1 0,0 1 0,0 0-1,0 0 1,0 0 0,1 0 0,-1-1 0,0 1 0,0 0-1,0 0 1,0 0 0,0 0 0,0-1 0,0 1-1,1 0 1,-1 0 0,0 0 0,0 0 0,0 0 0,0-1-1,1 1 1,-1 0 0,0 0 0,0 0 0,0 0-1,0 0 1,1 0 0,-1 0 0,0 0 0,0 0 0,0 0-1,1 0 1,-1 0 0,0 0 0,0 0 0,0 0-1,1 0 1,-1 0 0,0 0 0,0 0 0,0 0 0,1 0-1,-1 0 1,0 0 0,0 1 0,0-1 0,0 0-1,1 0 1,-1 0 0,0 0 0,0 0 0,0 0 0,0 1-1,0-1 1,0 0 0,1 0 0,-1 0 0,0 0-1,0 1 1,0-1 0,0 0 0,0 0 0,0 0 0,0 1-1,0-1 1,0 0 0,0 0 0,-2 24-90,-11 30 120,12-50-69,-27 112 345,26-106-532,0 0 0,1-1 0,1 1 0,0 0 1,0 0-1,0 0 0,2-1 0,-1 1 0,6 18 1,-6-27-89,0 1 1,-1 0-1,1-1 1,0 1-1,0 0 1,1-1 0,-1 1-1,0-1 1,0 0-1,1 1 1,-1-1-1,3 2 1,18 3-7258</inkml:trace>
</inkml:ink>
</file>

<file path=ppt/ink/ink2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1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1 117 10154,'0'0'2621,"2"-9"133,9-25 6,-5 26-22,-1 11-1868,0 12-803,-4-14 102,10 58 282,-3 0 0,-2 1 0,-3 0 0,-5 66 0,2-46-341,-1-78-110,1 0 0,0 0 0,0-1 0,0 1 0,0 0 0,0 0 0,0 0 0,0-1 0,1 1 0,-1 0 0,1 0 0,-1-1 0,1 1 0,-1 0 0,1-1 0,0 1 0,0-1 0,0 1 0,0-1 0,0 0 0,0 1 0,1-1 0,1 2 0,-1-3 6,0 0 0,0 0-1,0 0 1,0 0 0,0-1 0,0 1 0,0 0 0,0-1-1,0 0 1,-1 1 0,1-1 0,0 0 0,0 0-1,-1 0 1,1 0 0,0 0 0,-1-1 0,1 1 0,-1 0-1,1-1 1,1-2 0,31-34 60,-2-2 0,-2-1 0,-1-1 0,33-66 0,-40 69-38,53-98 36,-69 135-116,-5 14-68,-4 18-109,-28 102 92,19-87 10,1 0 0,3 1-1,-4 51 1,12-97 138,0 1-1,0 0 0,-1 0 0,1 1 0,0-1 0,0 0 1,0 0-1,0 0 0,0 0 0,0 0 0,0 0 1,0 0-1,1 0 0,-1 0 0,0 0 0,1 0 0,-1 0 1,1 0-1,-1-1 0,1 1 0,-1 0 0,1 0 1,-1 0-1,1 0 0,0-1 0,0 1 0,-1 0 1,1-1-1,1 2 0,0-2 36,-1-1-1,1 1 1,0 0 0,-1-1 0,1 1-1,-1-1 1,1 0 0,-1 1 0,0-1-1,1 0 1,-1 0 0,0 0 0,1 0-1,-1 0 1,0 0 0,1-2 0,47-56 1459,-48 59-1494,30-47 149,-2 0-1,-2-2 1,-2-1-1,-3-1 1,-2-1-1,-2-1 1,13-63-1,-32 120-5720,-6 18 1235,-4 8-2133</inkml:trace>
</inkml:ink>
</file>

<file path=ppt/ink/ink2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1.5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20 16400,'0'0'2535,"-11"5"-1232,2 0-1106,-1 0-1,0 1 1,1 0 0,0 1 0,0-1 0,1 2-1,0-1 1,0 1 0,1 1 0,0-1 0,0 1 0,1 1-1,0-1 1,-5 13 0,8-14-73,-1 0 0,1 0-1,1 1 1,-1 0 0,2-1 0,-1 1 0,1 0 0,0 0 0,1 15-1,0-23-110,0 0 0,1 1 0,-1-1 0,0 0 0,0 0 0,1 0 0,-1 0-1,0 0 1,1 1 0,-1-1 0,1 0 0,0 0 0,-1 0 0,1 0 0,0 0-1,-1 0 1,1-1 0,0 1 0,0 0 0,0 0 0,0-1 0,0 1 0,0 0-1,0-1 1,0 1 0,2 0 0,0 0 47,0-1 0,1 1-1,-1-1 1,0 0 0,0 0 0,0 0-1,1 0 1,-1 0 0,0-1 0,3 0-1,4-2 185,-1 1 0,0-2 0,0 1 0,-1-1 0,1 0-1,9-7 1,-8 3-87,0 0-1,0-1 1,-1 0-1,0 0 1,-1-1-1,1 0 1,-2 0-1,0-1 1,0 0-1,-1 0 1,0-1-1,-1 0 1,0 0-1,-1 0 1,-1-1-1,0 1 1,0-1-1,0-14 1,-3 26-172,1 0-1,-1 0 1,0 1 0,0-1-1,1 0 1,-1 0 0,0 1-1,0-1 1,0 0 0,0 0 0,0 0-1,0 1 1,-1-1 0,1 0-1,0 0 1,0 0 0,0 1-1,-1-1 1,1 0 0,0 1 0,-1-1-1,1 0 1,-1 1 0,1-1-1,-1 0 1,1 1 0,-1-1-1,1 1 1,-1-1 0,0 1 0,1-1-1,-1 1 1,0-1 0,1 1-1,-1 0 1,0-1 0,0 1-1,1 0 1,-1 0 0,0-1 0,0 1-1,0 0 1,1 0 0,-1 0-1,0 0 1,0 0 0,0 0-1,1 0 1,-1 0 0,0 0 0,0 1-1,1-1 1,-1 0 0,0 0-1,0 1 1,1-1 0,-1 1-1,0-1 1,0 1 0,-3 1-285,1 0 0,0 1 0,-1-1 0,1 1 0,0-1 0,0 1 0,1 0 0,-1 0 0,1 1 0,-4 4 1,-2 22-3297,7-29 3308,1-1 0,0 1 0,0 0 0,0-1 0,0 1 0,0 0 0,0-1 0,0 1 0,0 0 0,0-1-1,0 1 1,1 0 0,-1-1 0,0 1 0,0 0 0,0-1 0,1 1 0,-1 0 0,0-1 0,1 1 0,-1-1 0,1 1 0,-1-1 0,1 1-1,-1-1 1,1 1 0,-1-1 0,1 1 0,-1-1 0,1 0 0,0 1 0,-1-1 0,1 0 0,-1 0 0,1 1 0,0-1 0,-1 0 0,2 0-1,16 1-8247</inkml:trace>
</inkml:ink>
</file>

<file path=ppt/ink/ink2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1.9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83 114 10858,'4'-12'2600,"10"-40"-563,-7 26 489,-1 3 3486,-53 147-4575,36-100-953,0 2 1,1-1-1,2 1 1,0 1-1,2-1 0,1 1 1,-2 33-1,7-59-480,0 0 0,0-1 1,-1 1-1,2 0 0,-1 0 0,0 0 0,0 0 0,0 0 0,0 0 0,0-1 1,1 1-1,-1 0 0,0 0 0,1 0 0,-1-1 0,1 1 0,-1 0 1,1 0-1,-1-1 0,1 1 0,0 0 0,-1-1 0,1 1 0,0-1 1,-1 1-1,1-1 0,0 1 0,0-1 0,-1 1 0,3 0 0,-1-1 10,0 0 0,1 0 1,-1 0-1,1 0 0,-1 0 0,1 0 0,-1-1 0,1 1 0,-1-1 0,0 0 0,3 0 0,5-4 44,0 1 0,0-1 0,-1-1 0,13-8 0,12-16 25,-25 20-73,0 2 1,1-1-1,0 1 0,0 1 1,1 0-1,0 0 0,16-6 1,-27 13-15,1 0-1,0 0 1,-1 0 0,1 0 0,-1 1-1,1-1 1,0 0 0,-1 0 0,1 1 0,-1-1-1,1 0 1,-1 1 0,1-1 0,-1 1-1,1-1 1,-1 1 0,1-1 0,-1 0-1,0 1 1,1 0 0,-1-1 0,0 1 0,1-1-1,-1 1 1,0-1 0,0 1 0,1 0-1,-1-1 1,0 1 0,0 0 0,0-1 0,0 1-1,0-1 1,0 1 0,0 0 0,0-1-1,0 1 1,0 0 0,0-1 0,-1 2 0,0 32 52,1-32-46,-3 14 4,0 1 0,-1-1 1,-10 25-1,9-28-778,1 0 0,0 0 0,1 1 0,0-1 0,-2 24 0,23-45-4257,0-16 721,2-7-2018</inkml:trace>
</inkml:ink>
</file>

<file path=ppt/ink/ink2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2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0 13581,'0'0'8488,"-31"66"-6566,8-20-289,1 6-127,0 4-97,4 0-320,2-1-352,4-3-449,1-5-160,8-4-96,-1-4 0,2-7-512,2-7-801,0-14-801,5-11-2659,2-8-2210</inkml:trace>
</inkml:ink>
</file>

<file path=ppt/ink/ink2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2.7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64 172 2787,'15'-39'5582,"-9"19"-3779,2 1 1,0 0 0,2 0-1,14-22 1,-24 40-1651,1 0 0,-1 0 0,1 0 0,-1 1 0,1-1 0,-1 0-1,1 0 1,0 1 0,-1-1 0,1 0 0,0 1 0,0-1 0,0 0 0,-1 1 0,1-1 0,0 1 0,0-1-1,0 1 1,0 0 0,0-1 0,0 1 0,0 0 0,0 0 0,0 0 0,1 0 0,-1 0-67,0 1 0,0 0 0,-1-1 0,1 1 0,0 0 1,0 0-1,-1 0 0,1 0 0,-1 0 0,1-1 0,-1 1 0,1 0 1,-1 0-1,1 0 0,-1 0 0,0 1 0,0-1 0,1 2 0,3 63 764,-4-58-463,-2 73 531,-3 1-1,-28 141 1,-69 152 883,102-375-1792,0 1-1,0 0 1,0-1 0,0 1 0,0-1 0,0 1-1,0-1 1,0 1 0,-1-1 0,1 1-1,0 0 1,0-1 0,0 1 0,-1-1 0,1 1-1,0-1 1,0 1 0,-1-1 0,1 0-1,0 1 1,-1-1 0,1 1 0,-1-1-1,1 0 1,0 1 0,-1-1 0,1 0 0,-1 1-1,1-1 1,-1 0 0,1 0 0,-1 1-1,1-1 1,-2 0 0,-4-22-178,2-54-560,3 65 658,-6-308-724,8 319 781,-1-1 1,0 1-1,1 0 1,-1 0 0,1-1-1,-1 1 1,0 0 0,1 0-1,-1 0 1,1 0 0,-1 0-1,0 0 1,1 0 0,-1 0-1,1 0 1,-1 0 0,1 0-1,-1 0 1,0 0 0,1 0-1,-1 0 1,1 0 0,-1 0-1,0 0 1,1 0 0,-1 1-1,1-1 1,-1 0 0,0 0-1,1 1 1,-1-1-1,0 0 1,1 0 0,-1 1-1,0-1 1,0 0 0,1 1-1,-1-1 1,0 0 0,0 1-1,0-1 1,1 1 0,16 14-252,-12-10-610,1 1-1,0-1 0,0 0 0,1-1 0,-1 1 0,1-1 0,0-1 0,0 1 0,0-1 0,0 0 0,1-1 1,13 3-1,13-3-4239</inkml:trace>
</inkml:ink>
</file>

<file path=ppt/ink/ink2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3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44 415 9065,'0'0'14995,"-4"8"-14338,3-4-606,-6 10 183,1-1 0,1 2 0,0-1 0,1 1 0,0-1 0,2 1 0,-1 0 0,1 26-1,2-40-222,0 0-1,0 0 1,1 0-1,-1-1 0,0 1 1,1 0-1,-1 0 1,1 0-1,-1-1 0,1 1 1,0 0-1,-1-1 1,1 1-1,0 0 0,-1-1 1,1 1-1,0-1 0,0 1 1,-1-1-1,1 1 1,0-1-1,0 0 0,0 1 1,0-1-1,0 0 1,0 0-1,-1 0 0,1 0 1,0 0-1,0 0 1,0 0-1,0 0 0,0 0 1,0 0-1,0 0 1,0 0-1,-1-1 0,1 1 1,0 0-1,0-1 1,1 0-1,3 0 82,0-1 1,0 0-1,-1 0 1,1 0-1,-1-1 1,8-4-1,1-6 20,-1 0-1,-1 0 1,0-1-1,0-1 0,-2 0 1,15-27-1,21-34-629,-45 111-1831,1-20 2226,-4 12-234,2-21 150,0 0-1,1 0 1,-1 0 0,1 0 0,0 0 0,1-1 0,-1 1 0,2 6 0,-1-11 169,-1-1-1,1 1 1,-1-1 0,1 1-1,-1-1 1,1 0-1,-1 1 1,1-1 0,0 0-1,-1 1 1,1-1-1,0 0 1,-1 1 0,1-1-1,-1 0 1,1 0-1,0 0 1,-1 0-1,1 0 1,0 0 0,-1 0-1,1 0 1,0 0-1,-1 0 1,1 0 0,0 0-1,-1-1 1,1 1-1,0 0 1,-1 0 0,1-1-1,0 1 1,0-1-1,21-11-64,-9 1 167,0-1-1,-1-1 1,-1 0 0,0-1-1,0 0 1,-2 0-1,0-1 1,0 0 0,7-20-1,-7 12 149,0 0 0,-2 0 0,-1 0 0,0-1 0,-2 1-1,1-28 1,-6 41-269,-2 11 13,-4 9-27,7-10 67,-15 28 212,2 2-1,1 0 1,1 0 0,1 1-1,2 0 1,1 1-1,1-1 1,-1 42 0,7-72-192,0 0 1,0 0 0,0 0 0,0 0-1,0 0 1,0 0 0,1 0 0,-1 0 0,0 0-1,1 0 1,-1 0 0,0 0 0,1 0-1,-1-1 1,1 1 0,0 0 0,-1 0 0,1-1-1,0 1 1,-1 0 0,1 0 0,0-1 0,0 1-1,-1-1 1,1 1 0,0-1 0,0 1-1,0-1 1,0 0 0,1 1 0,2 0 50,0-1 0,-1 1-1,1-1 1,0 0 0,0 0 0,0 0 0,0-1 0,5 0 0,66-24 423,-62 19-485,-10 4-43,1 0 0,0 0-1,0 0 1,0 0 0,1 1 0,-1 0 0,0 0 0,0 0 0,1 0 0,-1 1 0,1-1 0,-1 1 0,1 0 0,7 1 0,-11 3 36,0 0 1,0 0-1,0 0 1,0 0-1,0 0 1,-1 0 0,1 0-1,-1 0 1,0 0-1,-1 0 1,1 0-1,-2 4 1,2-4 31,-2 13-195,0 5 1205,6-21-241,6-11-12,62-68 498,-48 54-2047,-1-1 1,-1-2-1,37-56 0,51-129-9025,-72 119 10136,-47 113 4087,-8 11-2497,-6 12-1086,-10 30 0,3 1-1,3 1 1,-22 102 0,43-117-832,24-94 246,-8-7-93,-2 0 0,-1-1 0,-3 1 0,-1-78 0,-6 84 243,3 35-410,0-1 1,0 0-1,0 1 1,0-1-1,0 0 1,0 0-1,-1 1 1,1-1-1,0 0 1,0 1-1,0-1 0,-1 1 1,1-1-1,0 0 1,-1 1-1,1-1 1,-1 1-1,1-1 1,-1 1-1,1-1 1,-1 1-1,1-1 1,-1 1-1,1-1 1,-1 1-1,1 0 1,-1-1-1,0 1 1,1 0-1,-1 0 1,0-1-1,1 1 0,-1 0 1,0 0-1,1 0 1,-1 0-1,0 0 1,1 0-1,-1 0 1,0 0-1,1 0 1,-1 0-1,0 0 1,-1 1-1,1 0-20,0 0 0,0 0 0,1 0-1,-1 0 1,0 1 0,1-1 0,-1 0 0,0 1 0,1-1 0,-1 0-1,1 1 1,0-1 0,0 0 0,-1 1 0,1-1 0,0 1-1,0-1 1,0 1 0,0-1 0,1 0 0,-1 3 0,9 31-1614,-7-31 1076,1 0 0,1-1 0,-1 1 0,0 0 0,1-1 1,0 0-1,0 0 0,0 0 0,0 0 0,0-1 0,1 1 1,-1-1-1,1 0 0,-1-1 0,1 1 0,0-1 0,0 0 1,6 1-1,12 1-3817,0-1 1,38-2-1,-32-1 2350,15 1 966</inkml:trace>
</inkml:ink>
</file>

<file path=ppt/ink/ink2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4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214 14 5029,'0'0'21295,"-10"-4"-19699,7 3-1511,0 0 7,0-1 0,-1 1 1,1 0-1,-1 0 1,1 0-1,-1 1 0,1-1 1,-1 1-1,0 0 1,1 0-1,-1 0 0,1 0 1,-1 1-1,1-1 1,-1 1-1,1 0 0,-1 0 1,1 0-1,-1 1 1,1-1-1,0 1 0,-5 3 1,-6 5 178,-47 38 1217,56-44-1408,1 0 0,0 0 0,0 1-1,1-1 1,-1 1 0,1 0 0,0 0 0,0 0-1,1 1 1,-4 9 0,6-14-99,0 0 0,0 0-1,0 0 1,0 0 0,0 0 0,0 1 0,0-1 0,1 0-1,-1 0 1,0 0 0,1 0 0,-1 0 0,1 0 0,-1 0-1,1 0 1,-1 0 0,1 0 0,0 0 0,0 0 0,-1-1-1,1 1 1,0 0 0,0 0 0,0-1 0,0 1 0,0 0-1,0-1 1,0 1 0,0-1 0,0 0 0,0 1 0,0-1-1,2 1 1,51 11-1141,-27-6 698,-17-3 356,-2 2 1,1-1-1,0 1 1,-1 0-1,0 1 1,0 0-1,7 7 1,-13-11 104,0 0 1,0 0-1,0 0 1,0 1-1,-1-1 1,1 1-1,-1-1 1,0 1-1,1-1 0,-1 1 1,0 0-1,1 4 1,-2-6 21,0 1 0,0 0-1,0-1 1,-1 1 0,1-1 0,0 1 0,-1-1-1,1 1 1,-1-1 0,1 0 0,-1 1 0,1-1 0,-1 1-1,0-1 1,0 0 0,0 0 0,0 1 0,0-1-1,0 0 1,0 0 0,0 0 0,0 0 0,-1 0 0,1 0-1,-2 0 1,-7 5-29,1-1 0,-1 0-1,-1 0 1,1-2 0,-1 1 0,1-1-1,-1 0 1,0-1 0,0-1 0,-15 1-1,25-2-154,0 1-1,0-1 0,1 0 0,-1 0 0,0-1 0,1 1 0,-1 0 0,0 0 0,0 0 0,1 0 0,-1 0 1,0-1-1,1 1 0,-1 0 0,0-1 0,1 1 0,-1-1 0,1 1 0,-1 0 0,0-1 0,1 1 0,-1-1 0,1 1 1,-1-1-1,1 0 0,0 1 0,-1-1 0,1 0 0,0 1 0,-1-1 0,1 0 0,0 1 0,0-1 0,-1 0 1,1 1-1,0-1 0,0 0 0,0 0 0,0 1 0,0-1 0,0 0 0,0 1 0,0-2 0,0-22-7566</inkml:trace>
</inkml:ink>
</file>

<file path=ppt/ink/ink2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4.5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 9513,'0'0'6790,"57"-14"-3010,-34 7-97,1 1-1408,0 2-834,0 3-768,6 1-609,6 0-865,2 0-2722,-6-5-1794</inkml:trace>
</inkml:ink>
</file>

<file path=ppt/ink/ink2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4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0 148 13965,'0'0'4981,"2"-11"-3097,0 5-1628,0-1-1,0 1 0,0 0 0,1 0 1,0 0-1,0 0 0,0 0 1,1 1-1,0-1 0,0 1 0,0 0 1,1 0-1,-1 1 0,1-1 0,0 1 1,1 0-1,-1 0 0,1 1 1,0 0-1,0 0 0,10-4 0,-14 6-187,1 0-1,-1 0 1,1 0-1,0 0 1,-1 1-1,1-1 0,0 1 1,-1 0-1,1 0 1,0 0-1,0 0 1,0 0-1,-1 0 1,5 2-1,-5-2-50,-1 1 1,1 0 0,-1 0-1,0 0 1,1 0-1,-1 0 1,0 0-1,0 0 1,0 0-1,0 0 1,0 0-1,0 1 1,0-1-1,0 1 1,0-1-1,0 0 1,-1 1-1,2 2 1,0 6-3,0 0 1,-1 0-1,0 0 1,-1 1-1,0-1 1,-2 13 0,2-11 73,-11 82 92,6-59-173,-1 46 1,6-80-11,-1 1 0,1-1 0,0 1 0,0-1 0,0 1 0,1-1 0,-1 1 0,0-1 0,0 0-1,1 1 1,-1-1 0,1 0 0,-1 1 0,1-1 0,0 0 0,-1 1 0,1-1 0,0 0 0,0 0 0,0 0 0,0 0 0,0 0 0,0 0 0,0 0 0,0 0 0,2 1 0,-1-2 16,0 1-1,1-1 0,-1 0 1,0 1-1,0-1 1,1 0-1,-1-1 0,0 1 1,0 0-1,1 0 1,-1-1-1,0 0 0,0 1 1,4-3-1,5-2 119,0 0 1,0-2-1,-1 1 0,0-1 0,10-9 0,-3 1 157,0-1-1,-1-1 1,-1-1-1,-1-1 1,13-20-1,-22 31-233,0 0 0,-1-1 0,0 1 0,0-1 0,-1 0 0,0 0 0,-1 0 0,0-1 0,0 1 0,-1-1 0,0 1 0,-1-1 0,0 1 0,-1-1 0,-1-11 0,0 17-44,0-1 0,1 1 1,-2 0-1,1 0 1,0 0-1,-1 1 0,0-1 1,-5-5-1,7 8-16,1 0 0,-1 0 0,0 0 0,0 0 0,1 0 0,-1 0 0,0 1 0,0-1 1,0 0-1,0 0 0,0 1 0,0-1 0,0 1 0,0-1 0,-1 1 0,1-1 0,0 1 0,0 0 0,0 0 0,0 0 0,-1-1 0,1 1 0,0 0 0,0 0 0,0 0 0,-1 1 0,1-1 0,0 0 0,0 0 0,0 1 0,0-1 0,0 1 0,-1-1 0,1 1 0,0-1 0,0 1 1,0 0-1,0-1 0,0 2 0,-1-1-7,1 1 1,0 0-1,0 0 1,0-1 0,0 1-1,0 0 1,0 0 0,1 0-1,-1 0 1,1 0-1,-1 0 1,1 0 0,0 0-1,-1 0 1,1 0-1,0 0 1,1 0 0,-1 0-1,0 0 1,1 1-1,-1-1 1,1 0 0,-1-1-1,1 1 1,0 0 0,0 0-1,0 0 1,1 2-1,1 0-142,-1-1-1,1 1 1,0-1 0,0 1-1,0-1 1,0 0-1,0 0 1,1 0-1,-1-1 1,1 1-1,0-1 1,6 3-1,2-1-922,1-1-1,-1 0 1,1-1-1,0 0 1,0-1-1,16 0 1,42-4-9686,-45 0 1015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4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137 142 16111,'0'0'8947,"-8"-3"-5343,5 2-3483,0 0-1,0-1 1,0 1 0,0 0 0,0 0-1,0 1 1,0-1 0,-1 1-1,1-1 1,0 1 0,0 0 0,0 0-1,0 1 1,-1-1 0,1 1 0,0-1-1,0 1 1,0 0 0,0 0 0,0 0-1,0 1 1,0-1 0,1 1 0,-1-1-1,0 1 1,1 0 0,-1 0 0,1 0-1,0 0 1,0 1 0,0-1 0,0 1-1,-3 4 1,1 0-121,0 1 0,0 0 0,1 0 0,0 0 0,0 0 0,1 1 0,-2 11 0,4-18 0,-1 0 0,1 0 0,-1 0 0,1 0 0,0 0 0,0 0 0,0 0 0,0 0 0,0 0 0,0 0 0,0 0 0,1 0 0,-1 0 0,1 0 0,0 0 0,-1 0 0,1 0 0,0 0 0,0-1 0,0 1 0,0 0 0,0-1 0,1 1 0,-1-1 0,0 1 0,1-1 0,-1 1 0,1-1 0,0 0 0,-1 0 0,1 0 0,0 0 0,0 0 0,-1 0 0,1-1 0,3 2 0,2-2 0,0 0 0,0-1 0,0 0 0,-1 0 0,1 0 0,0-1 0,-1 0 0,1-1 0,-1 1 0,1-1 0,-1 0 0,0-1 0,-1 1 0,1-1 0,0 0 0,-1-1 0,0 0 0,0 1 0,0-1 0,4-7 0,9-10 0,0-2 0,-1 0 0,18-36 0,-7-7 0,-15 33 0,-9 27 0,-3 11 0,-5 52 0,1-26 0,1 0 0,1 1 0,2-1 0,8 51 0,-9-78 0,1 0 0,-1 0 0,1 0 0,0 1 0,0-1 0,1 0 0,-1 0 0,1-1 0,-1 1 0,1 0 0,0 0 0,0-1 0,0 1 0,0-1 0,1 0 0,-1 1 0,1-1 0,-1 0 0,1 0 0,0-1 0,0 1 0,0-1 0,-1 1 0,2-1 0,3 1 0,-4-1 0,1-1 0,-1 0 0,0-1 0,0 1 0,1-1 0,-1 1 0,0-1 0,0 0 0,0 0 0,0 0 0,0-1 0,0 1 0,0-1 0,0 0 0,0 1 0,0-1 0,-1-1 0,1 1 0,-1 0 0,0 0 0,0-1 0,0 0 0,0 1 0,3-6 0,3-8 0,0 0 0,-1 0 0,-1-1 0,0 0 0,-2 0 0,5-30 0,-9 53 0,-3 11 0,1 0 0,1 1 0,1-1 0,4 35 0,-3-49 0,-1-1 0,0 1 0,1 0 0,-1-1 0,1 0 0,0 1 0,0-1 0,0 1 0,0-1 0,1 0 0,-1 0 0,0 0 0,1 0 0,0 0 0,-1 0 0,1 0 0,0 0 0,0-1 0,0 1 0,0 0 0,0-1 0,0 0 0,1 0 0,-1 1 0,0-1 0,1-1 0,-1 1 0,1 0 0,-1-1 0,1 1 0,-1-1 0,1 0 0,-1 1 0,1-1 0,-1 0 0,1-1 0,0 1 0,-1 0 0,1-1 0,-1 0 0,1 1 0,-1-1 0,5-2 0,-2 0 0,1 1 0,-1-1 0,1 0 0,-1-1 0,0 1 0,0-1 0,0 0 0,-1 0 0,0 0 0,1-1 0,-1 0 0,-1 0 0,1 0 0,-1 0 0,4-7 0,-3 3 0,0 0 0,0 0 0,-1 0 0,0 0 0,0-1 0,-1 1 0,0-1 0,0-18 0,-5 22 0,-3 12 0,-4 12 0,7-4-79,0-1-1,1 1 1,1 0 0,0 0-1,1 0 1,3 22 0,0-30-3090,3-6-3474,2-5-4066</inkml:trace>
</inkml:ink>
</file>

<file path=ppt/ink/ink2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5.9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41 333 12460,'0'0'8152,"0"9"-6268,-1 26-405,1-35-1423,0 1 0,0-1 0,0 1 0,1 0 0,-1-1 1,0 1-1,0-1 0,0 1 0,0-1 0,1 1 0,-1-1 1,0 1-1,0-1 0,1 0 0,-1 1 0,1-1 0,-1 1 0,0-1 1,1 0-1,-1 1 0,1-1 0,-1 0 0,0 1 0,1-1 0,-1 0 1,1 1-1,-1-1 0,1 0 0,0 0 0,-1 0 0,1 0 1,-1 0-1,1 0 0,-1 0 0,1 0 0,-1 0 0,1 0 0,-1 0 1,1 0-1,0 0 0,-1 0 0,1 0 0,-1 0 0,1 0 1,-1-1-1,1 1 0,-1 0 0,1-1 0,21-12 1474,-17 7-1328,-1 0 0,0-1 1,0 0-1,-1 0 0,0 0 0,0 0 0,-1 0 0,0-1 0,0 1 1,-1-1-1,0 1 0,0-1 0,0 0 0,-2-8 0,1 16-195,1-1 0,-1 1 0,0-1-1,0 1 1,0-1 0,0 1 0,0-1-1,0 1 1,0-1 0,0 1 0,-1-1-1,1 1 1,0 0 0,0-1 0,0 1-1,0-1 1,-1 1 0,1-1 0,0 1-1,0 0 1,-1-1 0,1 1 0,0 0-1,-1-1 1,1 1 0,0 0 0,-1-1-1,1 1 1,-1 0 0,1 0 0,0-1-1,-1 1 1,1 0 0,-1 0-1,-17 6-33,-12 21-128,18-8 145,1-1 0,-9 24 0,16-36 1,2 1-1,-1 0 1,1 0 0,0 0 0,0 0-1,1 1 1,0-1 0,0 0-1,1 15 1,1-21 4,-1 0 0,1 0 0,-1 0 0,1-1 0,0 1-1,0 0 1,-1-1 0,1 1 0,0 0 0,0-1 0,0 1 0,0-1 0,0 1 0,-1-1 0,1 0 0,0 1 0,0-1 0,0 0 0,0 0-1,0 1 1,0-1 0,0 0 0,1 0 0,-1 0 0,1 0 0,34 0 8,-27 0 3,31 2-167,-1 1 0,1 3-1,51 13 1,-71-14 128,-20-5 44,1 0 0,-1 0-1,1 0 1,0 0 0,-1 0-1,1 0 1,-1 0 0,1 0 0,-1-1-1,1 1 1,-1 0 0,1 0-1,0 0 1,-1-1 0,1 1 0,-1 0-1,1 0 1,-1-1 0,0 1 0,1 0-1,-1-1 1,1 1 0,-1-1-1,1 1 1,-1-1 0,0 1 0,0-1-1,1 1 1,-1-1 0,0 1-1,0-1 1,1 1 0,-1-1 0,0 0-1,5-31 400,-10-38 76,4 66-486,-5-35 24,-3-29-102,50 67-472,-24 0 542,0-1-1,0-1 1,0 0-1,-1-1 1,1-1-1,-1-1 1,0 0-1,-1-2 1,0 1-1,0-2 0,0 0 1,-1 0-1,0-2 1,-1 1-1,-1-2 1,1 0-1,-2 0 1,0-1-1,12-18 1,-20 26 20,0 1 0,-1-1 1,0 0-1,0 0 0,0 0 1,-1 0-1,1 0 0,-1 0 0,0-1 1,-1 1-1,1 0 0,-1-8 1,-1 12-13,1 0-1,0 0 1,0 0 0,0 1 0,-1-1 0,1 0 0,0 0 0,-1 0-1,1 1 1,-1-1 0,1 0 0,-1 1 0,1-1 0,-1 1-1,1-1 1,-1 0 0,0 1 0,1-1 0,-1 1 0,0-1 0,0 1-1,1 0 1,-1-1 0,0 1 0,0 0 0,1 0 0,-1-1 0,0 1-1,0 0 1,0 0 0,0 0 0,1 0 0,-1 0 0,0 0-1,0 0 1,0 0 0,0 0 0,1 1 0,-1-1 0,0 0 0,0 0-1,0 1 1,1-1 0,-1 0 0,-1 2 0,-2-1-19,-1 1 1,1 0-1,0 0 1,0 0-1,0 0 1,0 1-1,-7 5 1,-2 7 17,0 1-1,0 1 1,2 0 0,0 0 0,1 1 0,-9 23-1,3-2 75,2 0-1,-9 44 0,20-71-57,0-1 0,1 1-1,1 0 1,0-1 0,1 1-1,0 0 1,2 15 0,-2-24-15,1-1 1,-1 0 0,1 1-1,0-1 1,0 0-1,0 0 1,0 0-1,0 0 1,0 0-1,1 0 1,-1 0 0,1 0-1,-1 0 1,1 0-1,0-1 1,3 3-1,-2-2 2,0-1-1,0 0 1,0 0-1,0 0 0,0 0 1,0-1-1,0 1 1,0-1-1,1 0 0,-1 0 1,0 0-1,0 0 0,0-1 1,0 1-1,7-3 1,-4 1 12,1-1 1,0 0 0,-1 0 0,1-1 0,-1 0-1,0 0 1,-1-1 0,1 1 0,-1-1 0,1 0-1,-2-1 1,1 1 0,0-1 0,3-6 0,7-11-11,-2 0 0,16-34 0,-21 37 74,7-15-513,-12 34 153,-4 20 83,-17 54 104,13-56 164,0 0 0,2 0 1,0 1-1,-1 24 0,3-41-59,1 0 0,0 0 0,0 0 0,0 0-1,0 0 1,0 0 0,1 0 0,-1 0 0,0 0 0,0 0-1,1 0 1,-1 0 0,0 0 0,1 0 0,-1 0 0,1-1-1,-1 1 1,1 0 0,0 0 0,-1 0 0,1-1 0,0 1-1,0 0 1,-1-1 0,1 1 0,0-1 0,0 1 0,0-1-1,0 1 1,0-1 0,1 1 0,1-1 20,0 1 0,0-1-1,1 0 1,-1 0 0,0-1 0,0 1 0,0-1-1,0 1 1,0-1 0,4-2 0,7-3 68,0 0 0,0-1 1,15-11-1,0-2-19,45-41 0,-66 54-66,0-1 0,0 0 0,-1-1 0,0 1 0,-1-1 0,0-1 0,0 1 0,-1-1 0,6-17 0,-43 69-130,23-29 128,1 0 0,0 0 0,1 1 0,0 0 1,1 1-1,1-1 0,0 1 0,1 0 0,1 0 0,-3 24 1,6-38-100,0 1 1,0-1 0,0 0 0,1 0-1,-1 0 1,0 0 0,0 0 0,1 0-1,-1 0 1,0 0 0,1 0 0,-1 0 0,1-1-1,-1 1 1,1 0 0,0 0 0,-1 0-1,1 0 1,0-1 0,0 1 0,-1 0-1,1-1 1,0 1 0,0-1 0,0 1 0,0-1-1,0 1 1,0-1 0,0 1 0,1-1-1,33 3-8846,-30-3 6880,13 0-5714</inkml:trace>
</inkml:ink>
</file>

<file path=ppt/ink/ink2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6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95 135 7847,'16'-39'11171,"-12"28"-9585,0-1 0,-1 0 0,0 1 0,-1-1-1,0 0 1,0-14 0,-4 26-1554,0 0 0,1 0-1,-1 1 1,0-1 0,1 0-1,-1 1 1,1-1 0,-1 1-1,1 0 1,-1-1 0,1 1-1,-1 0 1,1 0 0,-2 2-1,-9 8 69,2 0 0,0 1 0,0 0 0,-14 25 0,19-29-65,0 0 1,1 1-1,0-1 1,0 1-1,1 0 1,0 0-1,1 1 1,0-1-1,-1 11 0,4-19-48,-1 1 0,0-1 0,1 0 0,-1 0 0,1 0 0,-1 0 0,1 0 0,-1 1 0,1-1-1,0 0 1,0-1 0,-1 1 0,1 0 0,0 0 0,0 0 0,0 0 0,0-1 0,0 1 0,0 0-1,0-1 1,0 1 0,1-1 0,-1 1 0,0-1 0,0 1 0,0-1 0,0 0 0,1 0 0,-1 0 0,0 0-1,2 0 1,48 2-419,-39-2 344,5-1 69,-1 2 1,1 0-1,-1 1 0,1 0 0,31 10 1,-47-12 29,0 0 1,-1 1-1,1-1 1,0 0-1,-1 0 1,1 0-1,0 1 1,-1-1-1,1 0 1,0 1-1,-1-1 0,1 1 1,-1-1-1,1 1 1,-1-1-1,1 1 1,-1-1-1,1 1 1,-1-1-1,1 1 1,-1-1-1,0 1 1,1 0-1,-1-1 1,0 1-1,0 0 1,1-1-1,-1 1 1,0 0-1,0 0 0,0-1 1,0 1-1,0 0 1,0-1-1,0 1 1,0 0-1,0 0 1,0-1-1,0 1 1,-1 0-1,1-1 1,0 1-1,0 0 1,-1-1-1,1 1 1,0 0-1,-1-1 1,1 1-1,-1-1 0,1 1 1,-1-1-1,1 1 1,-1-1-1,1 1 1,-1-1-1,0 1 1,1-1-1,-1 0 1,1 1-1,-1-1 1,-1 0-1,-39 25 949,22-16-914,-1 0 0,0-1 0,0-1 0,-1-1 0,1-1 0,-1-1 0,-28 2 0,50-11-5933,13-13-504,5 1-635</inkml:trace>
</inkml:ink>
</file>

<file path=ppt/ink/ink20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7.0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197 1 19154,'0'0'11088,"-1"13"-10512,-3 38-85,-11 52 0,5-47-7,-5 95-1,22-35-2800,-28-144-2936,-42-85 2622,6-3 6887,43 89-1850,14 26-2363,-1 0 0,1-1 0,-1 1 1,1 0-1,-1-1 0,1 1 1,0 0-1,-1-1 0,1 1 0,0 0 1,0-1-1,0 1 0,0-1 0,0 1 1,1 0-1,-1-1 0,0 1 0,1 0 1,-1-1-1,1 1 0,-1 0 1,1-1-1,-1 1 0,1 0 0,0 0 1,0 0-1,0 0 0,0 0 0,0 0 1,0 0-1,0 0 0,0 0 0,0 0 1,0 0-1,0 1 0,0-1 0,1 0 1,-1 1-1,0-1 0,1 1 1,-1-1-1,0 1 0,1 0 0,-1 0 1,2-1-1,11-2 321,0 0-1,1 1 1,22 0-1,-21 1-268,72-2-1865,-54 2-922,0 0-1,0-2 1,48-11-1,-31-2-8309</inkml:trace>
</inkml:ink>
</file>

<file path=ppt/ink/ink20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7.3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1 16912,'0'0'11531,"-56"41"-9769,45-14-898,3 5-511,0 3-257,8-1-96,0-3-833,8 1-1313,5-3-1826,-7 1-2466,-3 1-5797</inkml:trace>
  <inkml:trace contextRef="#ctx0" brushRef="#br0" timeOffset="1">7 638 19154,'0'0'7880,"-7"55"-7304,25-49-544,-6-6-2722,0 0-6984</inkml:trace>
</inkml:ink>
</file>

<file path=ppt/ink/ink20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42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17040,'0'0'14777,"5"9"-14286,0 1-453,-1 0 0,-1 0 1,0 0-1,0 0 0,-1 1 0,-1-1 1,1 1-1,-2-1 0,1 1 0,-2 0 1,-1 13-1,-5 38-194,-9 152-2341,16-214 1889,1 10-1659,0-7-1029</inkml:trace>
</inkml:ink>
</file>

<file path=ppt/ink/ink20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43.2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1 125 19314,'0'0'9230,"10"4"-7954,2-1-1032,0 0 1,0-1-1,0 0 0,0-1 0,1 0 1,-1-1-1,0 0 0,1-1 0,-1 0 1,0-1-1,18-6 0,45-10-241,195-57-134,-270 75 5,1 0 0,-1 0 0,1 0 0,0 0 0,-1 0 0,1 0 0,-1 0 0,1 0 0,-1 0 0,1 0 0,-1-1 0,1 1 0,-1 0 0,1 0 0,-1-1 0,1 1 0,-1 0 0,1-1 0,-1 1 0,1 0 0,-1-1 0,0 1 0,1-1 0,-1 1 1,0-1-1,1 1 0,-1-1 0,0 1 0,0-1 0,1 1 0,-1-1 0,0 1 0,0-1 0,0 1 0,0-1 0,0 1 0,0-1 0,0 0 0,0 1 0,0-2 0,-22-10-8263,-5 3 1363</inkml:trace>
</inkml:ink>
</file>

<file path=ppt/ink/ink20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43.6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1 123 20980,'0'0'7143,"77"-24"-4965,-25 12-385,9-3-1120,10-1-673,1 1 0,2 2 0,-4 3 0,-8 2 0,-7 4-961,-13 2-3843,-14-2-4229</inkml:trace>
</inkml:ink>
</file>

<file path=ppt/ink/ink20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44.2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260 172 12940,'6'-9'2605,"-1"0"-1644,0 0 0,0 0 1,-1-1-1,0 1 0,-1-1 0,0 0 0,2-11 0,-4 18-815,-1 1 0,1-1 1,-1 1-1,0-1 1,0 0-1,0 1 0,0-1 1,0 1-1,-1-1 0,1 1 1,-1-1-1,0 1 1,0-1-1,1 1 0,-1-1 1,-1 1-1,1 0 1,0 0-1,-1 0 0,1 0 1,-1-1-1,0 2 0,1-1 1,-1 0-1,0 0 1,0 1-1,0-1 0,0 1 1,-1-1-1,1 1 0,0 0 1,-1 0-1,1 0 1,0 0-1,-1 0 0,1 1 1,-1-1-1,1 1 0,-4-1 1,-1 1-120,0 0 0,0 0 0,1 1 0,-1-1 0,0 2 0,0-1 0,1 1 1,-1 0-1,1 0 0,0 0 0,-1 1 0,1 0 0,0 0 0,1 1 0,-1 0 0,0 0 0,1 0 0,0 1 0,0-1 1,1 1-1,-1 1 0,-4 5 0,-4 6-24,1 1 0,1 0 0,1 0 0,0 1 0,-14 39-1,19-42 3,0-1-1,1 1 1,1 0 0,1 1-1,0-1 1,1 0-1,1 29 1,0-40 2,1-1 1,-1 1-1,1-1 1,0 1-1,1-1 1,-1 1-1,1-1 1,-1 0-1,1 0 1,1 1 0,-1-1-1,1-1 1,-1 1-1,1 0 1,0-1-1,0 1 1,1-1-1,-1 0 1,1 0-1,-1 0 1,1-1 0,0 1-1,0-1 1,0 0-1,1 0 1,-1 0-1,0-1 1,1 1-1,-1-1 1,1 0 0,5 0-1,6 1 86,1-2-1,-1 0 1,1-1-1,-1-1 1,0 0-1,0-1 1,0-1-1,0 0 1,0-2-1,-1 1 1,0-2-1,0 0 1,0-1-1,-1 0 1,13-11-1,-17 12-31,0-1 0,0 0 0,0 0 0,-2-1 0,1 0 0,-1-1 0,0 0 0,-1 0 0,0-1 0,-1 1 0,0-2-1,0 1 1,-1 0 0,-1-1 0,0 0 0,-1 0 0,0-1 0,-1 1 0,0 0 0,0-15 0,-2 22-91,0 1 1,-1 0-1,1 0 1,-1 0-1,0 1 1,0-1-1,0 0 1,-1 0-1,1 0 1,-1 1-1,0-1 1,0 1-1,0-1 1,0 1-1,-1 0 1,0 0-1,1 0 1,-1 0-1,0 0 1,0 1-1,0-1 1,-1 1-1,1 0 1,-1 0-1,1 0 1,-7-2-1,4 2-131,1 1 0,-1-1-1,0 1 1,0 0 0,1 1 0,-1-1-1,0 1 1,0 1 0,0-1 0,0 1-1,0 0 1,1 0 0,-1 1 0,0-1-1,1 1 1,-1 1 0,-9 4 0,-41 33-12160,34-21 1083</inkml:trace>
</inkml:ink>
</file>

<file path=ppt/ink/ink20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44.5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11979,'0'0'12684,"0"48"-9993,13-28 96,10-2-738,7 1-1472,9-4-577,3-1 0,1-2 0,-3 3 0,-4 4 0,-9 8 0,-10 8-641,-9 1-3170,-8-3-5254</inkml:trace>
</inkml:ink>
</file>

<file path=ppt/ink/ink20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47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87 20435,'0'0'9689,"13"-5"-8098,147-47-334,-129 44-1699,0 1-1,0 1 1,59-3 0,-83 12-6062,-13 5 2584,-15 6-2707,-7 0-2785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5.2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8456,'0'0'21140</inkml:trace>
</inkml:ink>
</file>

<file path=ppt/ink/ink20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48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47 12716,'0'0'12844,"-31"56"-10057,38-50-993,17-5-129,12-1-704,9 0-961,5-11 0,7-7 0,0-2 0,-1 4 0,-12-2-2178,-6 4-4164,-13 2-6983</inkml:trace>
</inkml:ink>
</file>

<file path=ppt/ink/ink20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0.3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30 128 14446,'0'0'10607,"3"10"-9849,3 20-556,-2 1 0,-1-1-1,-1 1 1,-1 0 0,-5 42 0,-33 165 1374,39-255-1008,-1 0 0,0 0 0,-3-25 0,1-15 336,7-45-862,0-116 135,-10 199 48,-2 19-75,5 2-171,0 1-1,0-1 1,-1 1-1,2 0 1,-1-1-1,0 1 1,1 0-1,-1 0 1,1 4-1,-1-3 14,0 11-8,1-1 0,0 0 0,1 0 0,0 1-1,4 17 1,-4-29 19,0-1-1,-1 1 1,1 0-1,0-1 1,1 1 0,-1-1-1,0 1 1,1-1-1,-1 1 1,1-1-1,0 0 1,0 0-1,0 0 1,0 0-1,0 0 1,0-1-1,0 1 1,1 0 0,-1-1-1,1 0 1,-1 0-1,1 1 1,-1-1-1,1-1 1,0 1-1,-1 0 1,1-1-1,0 1 1,0-1-1,0 0 1,-1 0-1,1 0 1,0 0 0,4-1-1,1-1 22,1-1-1,-1 1 1,0-2 0,-1 1-1,1-1 1,0 0 0,-1 0-1,0-1 1,0 0 0,-1 0-1,1-1 1,-1 0 0,0 0-1,7-9 1,4-6 45,-1-1 0,-1-1-1,15-30 1,14-56-69,-48 173 0,-13 47 0,6-52 0,-5 117 0,16-174-162,0 0 1,0 0-1,1-1 0,-1 1 1,1 0-1,-1 0 0,1-1 1,0 1-1,-1 0 1,1-1-1,0 1 0,0-1 1,0 1-1,1-1 0,-1 1 1,0-1-1,0 0 0,1 0 1,-1 1-1,1-1 0,-1 0 1,1 0-1,0-1 1,-1 1-1,1 0 0,0 0 1,-1-1-1,1 1 0,0-1 1,0 1-1,0-1 0,-1 0 1,4 0-1,-1 1-415,0-1 1,-1 0-1,1 0 0,0 0 1,0-1-1,-1 1 0,1-1 1,0 0-1,-1 0 0,1 0 0,-1 0 1,1-1-1,-1 0 0,0 1 1,1-1-1,2-3 0,10-12-9875</inkml:trace>
</inkml:ink>
</file>

<file path=ppt/ink/ink20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0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58 20948,'0'0'1126,"-4"11"508,-11 36 362,14-45-1898,0 0 0,1-1 0,-1 1 0,1 0 0,0 0 0,0 0 0,-1 0 0,1-1-1,0 1 1,1 0 0,-1 0 0,0 0 0,0 0 0,1-1 0,-1 1 0,1 0 0,0 0-1,-1-1 1,1 1 0,0 0 0,0-1 0,0 1 0,0-1 0,0 1 0,2 1 0,0-1-19,-1-1 0,1 1 0,0-1 1,0 0-1,0 1 0,0-1 0,0 0 0,0-1 1,0 1-1,0-1 0,0 1 0,0-1 1,5 0-1,0 0 68,1-1 0,-1 1 0,0-2 0,1 1 0,-1-1 0,0 0 0,0-1 0,-1 0 0,16-8 0,-18 8-63,-1-2 1,1 1-1,-1 0 0,0-1 0,0 0 1,0 1-1,-1-2 0,0 1 0,0 0 1,0-1-1,0 1 0,-1-1 0,0 0 1,0 0-1,-1 0 0,0 0 0,0 0 1,0 0-1,-1 0 0,1 0 0,-2 0 1,0-12-1,1 18-84,-1-1 0,1 0 0,0 0 0,-1 0 0,1 1 0,0-1 0,-1 0 0,1 0 0,-1 1 0,1-1 0,-1 0 0,1 1 0,-1-1 0,1 0 0,-1 1 0,0-1 0,1 1 0,-1-1 0,0 1 0,0 0 0,1-1 0,-1 1 0,0 0 0,0-1 0,0 1 0,1 0 0,-1 0 0,0 0 0,0 0 0,0-1 0,0 1 0,1 1 0,-1-1 0,0 0 0,0 0 0,0 0 0,0 0 0,1 0 0,-1 1 0,0-1 0,0 0 0,0 1 0,1-1 0,-1 1 0,0-1 0,1 1 0,-1-1 0,0 1 0,1-1 0,-1 1 0,1 0 0,-1 0 0,-32 33 0,26-24-2,1 0 1,0 1-1,1 0 1,0 0-1,1 0 0,0 0 1,0 1-1,2 0 1,-4 23-1,6-34 2,0 0-1,0-1 1,0 1-1,0 0 1,0 0 0,0 0-1,0-1 1,1 1 0,-1 0-1,0 0 1,0-1-1,1 1 1,-1 0 0,0 0-1,1-1 1,-1 1 0,1 0-1,-1-1 1,1 1-1,-1-1 1,1 1 0,0 0-1,-1-1 1,1 1 0,0-1-1,-1 0 1,1 1-1,1 0 1,25-2 7,-18-2-3,-1 0 0,1 0 0,-1-1 0,12-7 0,49-41-4,-51 37 0,0 0 0,2 2 0,-1 0 0,27-12 0,-45 24 0,0 1 0,0 0 0,0-1 0,0 1 0,0-1 0,-1 1 0,1 0 0,0 0 0,0 0 0,0 0 0,0 0 0,0 0 0,0 0 0,0 0 0,0 0 0,0 0 0,0 0 0,0 0 0,0 1 0,-1-1 0,1 0 0,0 1 0,0-1 0,0 0 0,0 1 0,-1 0 0,1-1 0,0 1 0,0-1 0,-1 1 0,1 0 0,-1-1 0,1 1 0,0 0 0,-1 0 0,1-1 0,-1 1 0,0 0 0,1 0 0,-1 0 0,0 0 0,1 0 0,-1 0 0,0-1 0,0 1 0,0 0 0,0 1 0,2 62 0,-1-22 0,-1-42 0,0 1 0,1-1 0,-1 1 0,1 0 0,-1-1 0,1 1 0,-1-1 0,1 1 0,-1-1 0,1 1 0,0-1 0,-1 0 0,1 1 0,-1-1 0,1 0 0,0 1 0,0-1 0,-1 0 0,1 0 0,0 0 0,-1 0 0,1 1 0,0-1 0,0 0 0,-1 0 0,1 0 0,0-1 0,0 1 0,-1 0 0,1 0 0,0 0 0,-1 0 0,1-1 0,0 1 0,1-1 0,24-12 0,15-21 0,-34 27 0,1 0 0,0 1 0,0-1 0,0 2 0,0-1 0,1 1 0,17-7 0,-26 11 0,1 1 0,-1 0 0,1 0 0,-1 0 0,1 0 0,-1 0 0,1 0 0,-1 0 0,1 0 0,-1 0 0,1 0 0,-1 1 0,1-1 0,-1 0 0,1 0 0,-1 0 0,1 1 0,-1-1 0,1 0 0,-1 0 0,1 1 0,-1-1 0,0 0 0,1 1 0,-1-1 0,0 0 0,1 1 0,-1-1 0,0 1 0,1-1 0,-1 1 0,0-1 0,0 1 0,0-1 0,1 1 0,3 29 0,-8 29 0,3-54-22,-1 31-1098,11-27-32,11-14-360,-14 1-190,-1 0 0,1-1 0,-1 1 0,0-1-1,9-11 1,8-13-6252</inkml:trace>
</inkml:ink>
</file>

<file path=ppt/ink/ink20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1.3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1 17553,'0'0'2776,"-8"9"-294,1-2-2163,-28 34 2614,32-38-2618,1 1 0,-1-1-1,1 1 1,0 0 0,0 0 0,0 0 0,1 0 0,-1 0 0,1 0 0,0 0 0,-1 7 0,5-10-291,0-1 0,0 1 0,0 0 1,0-1-1,0 0 0,0 0 0,0 0 1,1 0-1,-1-1 0,5 0 0,17-6 137,-21 5-172,1 1 0,0 0-1,0-1 1,-1 2-1,1-1 1,0 1 0,8-1-1,-10 2 4,-1 0 0,1-1-1,-1 1 1,0 0 0,0 0-1,0 1 1,1-1 0,-1 0 0,0 1-1,0-1 1,-1 1 0,1-1-1,0 1 1,0 0 0,-1 0 0,1 0-1,-1 0 1,0 0 0,2 4-1,10 18 134,-2 0-1,0 1 1,-2 1-1,-1-1 1,-1 1-1,-1 1 1,-1-1-1,-2 1 1,0 0-1,-2 36 1,-2-42-26,0 0 0,-1 0 0,-1 0-1,-1-1 1,-1 1 0,-1-1 0,-1 0 0,0 0 0,-2-1 0,0 0 0,-1-1 0,-1 0 0,-22 29 0,32-46-99,0 1 0,0 0 0,-1 0 0,1-1 0,-1 1 0,1-1 0,-1 1 0,1-1 0,-1 0 0,0 1 0,0-1 0,0 0 0,0 0 0,0 0 0,0-1 0,0 1 0,0 0 0,0-1 0,0 1 0,0-1 0,0 0 0,-1 0 0,1 0 0,0 0 0,-4 0 0,3-2 0,1 1 0,-1-1 0,1 0 0,-1 0 0,1 0 0,0 0 0,0 0 0,0 0 0,0 0 0,0-1 0,0 1 0,1-1 0,-1 0 0,1 1 0,-2-6 0,-5-12 0,2 0 0,0-1 0,-5-40 0,8 40-184,1 0 0,1 0-1,0-1 1,2 1 0,4-30 0,-2 38-222,0 0 0,1 1-1,1-1 1,0 1 0,0 0 0,1 1 0,0-1-1,1 1 1,1 1 0,8-11 0,15-15-7730</inkml:trace>
</inkml:ink>
</file>

<file path=ppt/ink/ink20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2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1 213 19282,'0'0'5189,"10"6"-3715,-3-3-1197,-5 0-178,1-1 1,1-1-1,-1 1 1,0 0-1,0-1 1,1 1-1,-1-1 1,0 0-1,1 0 1,0-1-1,-1 1 1,1-1-1,-1 1 1,1-1-1,0 0 1,-1 0-1,1-1 1,-1 1-1,1-1 1,-1 0-1,7-2 1,2-4 197,1 0-1,-1-2 1,-1 1 0,1-1-1,-2-1 1,19-20 0,-24 24-166,-1 1 1,0 0-1,0-1 1,0 0 0,-1 0-1,1 0 1,-2 0-1,1 0 1,-1-1-1,0 1 1,0-1-1,0 0 1,-1 0 0,0 1-1,-1-1 1,0-12-1,0 17-129,0 1-1,-1-1 0,1 0 1,0 1-1,-1-1 0,0 1 0,1-1 1,-1 0-1,0 1 0,0 0 1,0-1-1,1 1 0,-2-1 1,1 1-1,0 0 0,0 0 0,0 0 1,-1 0-1,1-1 0,0 2 1,-1-1-1,1 0 0,-1 0 1,1 0-1,-1 1 0,1-1 0,-1 1 1,0-1-1,1 1 0,-1 0 1,0-1-1,1 1 0,-1 0 1,0 0-1,1 0 0,-1 1 0,0-1 1,1 0-1,-1 0 0,-2 2 1,-1-1-3,1 0 0,-1 0 0,0 1 0,0 0 1,1 0-1,-1 0 0,1 1 0,0 0 0,-1-1 0,1 2 1,1-1-1,-6 5 0,1 2 1,1 1 0,1 0 0,-1 0 0,2 0 0,0 0 0,0 1 0,1 0 0,0 0 0,1 0 0,1 1 0,0-1 0,1 1 0,0-1 0,0 1 0,3 16 0,-2-28 0,0 1-1,1-1 1,-1 1 0,0-1-1,1 1 1,0-1 0,-1 1-1,1-1 1,0 0 0,0 0-1,0 1 1,-1-1-1,1 0 1,1 0 0,-1 0-1,0 0 1,0 0 0,0 0-1,0 0 1,1 0 0,-1-1-1,3 2 1,1 0-14,0 0 1,0-1-1,0 0 0,0 0 0,0 0 1,11 0-1,3-2-282,1 0-1,32-7 1,-29 3-1765,1-2 1,25-10-1,13-11-7858,-17 5-4889</inkml:trace>
</inkml:ink>
</file>

<file path=ppt/ink/ink20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2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95 192 11915,'0'0'17094,"-9"7"-17126,2-2 105,0 1-1,1-1 1,-1 1 0,1 1 0,1-1 0,-1 1 0,1 0 0,0 1 0,1-1-1,-1 1 1,1 0 0,1 0 0,0 0 0,0 0 0,1 1 0,-1-1 0,2 1-1,-1-1 1,1 17 0,1-24-61,0 0-1,1 0 1,-1 0-1,1 0 0,-1 0 1,1-1-1,-1 1 1,1 0-1,0 0 1,-1 0-1,1-1 1,0 1-1,-1 0 1,1-1-1,0 1 1,0-1-1,0 1 1,0-1-1,0 1 1,-1-1-1,1 1 0,0-1 1,0 0-1,0 0 1,0 1-1,0-1 1,0 0-1,0 0 1,0 0-1,0 0 1,0 0-1,0 0 1,0-1-1,0 1 1,0 0-1,0 0 1,0-1-1,0 1 0,0-1 1,2 0-1,41-18 1030,-18-1-959,-1 0 0,-1-2 1,-1 0-1,-1-1 0,-1-2 0,-2 0 0,0-1 1,-1-1-1,23-50 0,-37 70-82,-1-1 0,-1 1 0,1-1 0,-1 1 0,1-12 0,-5 6 0,-3 19 0,5-5 0,-18 25 0,2 1 0,1 0 0,-13 36 0,21-47 0,1 0 0,1 0 0,1 1 0,0-1 0,2 1 0,-1 0 0,1 28 0,3-43 0,-1-1 0,1 1 0,-1 0 0,1-1 0,-1 1 0,1 0 0,0-1 0,0 1 0,0-1 0,0 0 0,0 1 0,0-1 0,0 0 0,0 1 0,0-1 0,1 0 0,-1 0 0,0 0 0,1 0 0,-1 0 0,1 0 0,-1-1 0,1 1 0,0 0 0,-1-1 0,1 0 0,0 1 0,-1-1 0,1 0 0,0 1 0,0-1 0,-1 0 0,1 0 0,0-1 0,-1 1 0,3-1 0,4 1 0,0-1 0,-1 0 0,1 0 0,0-1 0,-1 0 0,15-7 0,-6 1 0,-1-2 0,0 0 0,-1 0 0,0-2 0,0 0 0,-1 0 0,-1-1 0,0-1 0,-1 0 0,0 0 0,-2-1 0,10-19 0,-28 55 0,1-1 0,-8 29 0,12-36 0,2-6 0,0 0 0,0 0 0,0 1 0,1-1 0,0 1 0,0 13 0,2-19 0,-1-1 0,0 1 0,0 0 0,1-1 0,-1 1 0,1-1 0,0 1 0,-1-1 0,1 0 0,0 1 0,0-1 0,0 0 0,0 1 0,0-1 0,0 0 0,0 0 0,0 0 0,0 0 0,1 0 0,-1 0 0,0 0 0,1 0 0,-1 0 0,1-1 0,-1 1 0,1-1 0,-1 1 0,1-1 0,-1 0 0,1 1 0,0-1 0,-1 0 0,1 0 0,-1 0 0,1 0 0,2-1 0,7 0 0,-1 0 0,1-1 0,0 0 0,-1-1 0,1 0 0,-1-1 0,0 0 0,0-1 0,-1 0 0,1 0 0,11-10 0,-5 4 0,-1-1 0,-1 0 0,0-1 0,-1-1 0,20-26 0,-21 10 0,-12 29 0,0 1 0,0-1 0,0 1 0,0-1 0,0 1 0,0-1 0,0 1 0,0-1 0,0 1 0,0-1 0,0 1 0,0 0 0,-1-1 0,1 1 0,0-1 0,0 1 0,-1 0 0,1-1 0,0 1 0,-1-1 0,1 1 0,0 0 0,-1-1 0,1 1 0,0 0 0,-1 0 0,1-1 0,-1 1 0,1 0 0,0 0 0,-1 0 0,1 0 0,-1-1 0,1 1 0,-1 0 0,1 0 0,-1 0 0,1 0 0,-1 0 0,1 0 0,-1 0 0,1 0 0,-1 0 0,1 0 0,0 1 0,-1-1 0,1 0 0,-1 0 0,1 0 0,-1 0 0,1 1 0,0-1 0,-1 0 0,1 1 0,-1-1 0,1 0 0,0 0 0,-1 1 0,-4 2 0,0 1 0,0-1 0,0 1 0,1-1 0,-1 1 0,1 1 0,0-1 0,0 1 0,1-1 0,-1 1 0,1 0 0,0 1 0,-3 7 0,2-4 0,0 0 0,0 0 0,1 1 0,1-1 0,0 1 0,0-1 0,-1 16 0,3-22 0,0-1 0,1 1 0,-1-1 0,0 1 0,1-1 0,0 1 0,-1-1 0,1 1 0,0-1 0,0 1 0,0-1 0,1 0 0,-1 0 0,1 1 0,-1-1 0,1 0 0,0 0 0,-1-1 0,1 1 0,0 0 0,0-1 0,0 1 0,1-1 0,-1 1 0,0-1 0,0 0 0,1 0 0,-1 0 0,1 0 0,-1-1 0,4 1 0,9 2 0,0-1 0,0-1 0,0 0 0,21-2 0,-11 0 0,-19 1-260,0 0 0,0 0 0,0-1 0,0 0 0,0 0 1,0 0-1,7-4 0,-10 4-164,-1 0 1,1-1-1,-1 1 1,0 0-1,0-1 1,0 0-1,0 1 1,0-1-1,0 0 1,0 0 0,-1 0-1,1-1 1,-1 1-1,1 0 1,-1 0-1,0-1 1,0 1-1,0-1 1,1-3-1,3-24-15964</inkml:trace>
</inkml:ink>
</file>

<file path=ppt/ink/ink20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3.2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24439,'0'0'7719</inkml:trace>
</inkml:ink>
</file>

<file path=ppt/ink/ink20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4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33 132 10442,'0'0'4239,"-6"-8"-2835,6 7-1404,-4-4 324,1 0 1,-1-1 0,1 0 0,0 1 0,1-1 0,0 0 0,-3-8-1,5 12-116,0-1-1,0 1 1,0 0 0,0 0-1,0 0 1,0 0-1,0-1 1,1 1-1,-1 0 1,1 0-1,0 0 1,-1 0-1,1 0 1,0 0-1,0 0 1,0 0 0,1 0-1,-1 0 1,0 1-1,1-1 1,-1 0-1,1 1 1,-1-1-1,1 1 1,0 0-1,0 0 1,0-1-1,-1 1 1,1 0 0,5-1-1,-4 0-30,0 0-1,0 1 1,1-1 0,-1 1-1,1 0 1,-1 0 0,1 0-1,0 1 1,-1-1-1,1 1 1,0 0 0,0 0-1,-1 0 1,1 0 0,0 1-1,-1-1 1,6 3 0,-6-2-108,0 1 1,0-1 0,0 1 0,-1 0 0,1 0 0,0 1 0,-1-1 0,0 0 0,1 1 0,-1 0 0,0-1 0,0 1 0,-1 0-1,1 0 1,1 5 0,3 9-33,0 0-1,-2 1 1,0 0-1,-1 0 1,1 27-1,-3-37 49,-1-3-81,0 0 0,0-1 0,1 1 0,0 0 0,0-1 0,0 1 0,0-1 0,1 1 0,0-1 0,0 0 0,0 1 0,3 3 0,-3-6 4,0-1 1,1 1 0,-1 0-1,1-1 1,-1 1 0,1-1 0,0 0-1,0 0 1,-1 0 0,1 0-1,0-1 1,0 1 0,0-1 0,0 0-1,0 1 1,0-1 0,0-1 0,-1 1-1,1 0 1,4-2 0,4 0 122,0-1 1,0 0 0,-1-1-1,1 0 1,-1-1 0,0 0-1,0 0 1,-1-1 0,0 0-1,0-1 1,0 0 0,-1-1 0,0 0-1,0 0 1,-1 0 0,0-1-1,0 0 1,-1-1 0,0 1-1,8-21 1,-13 28-130,-1 0 0,1-1 0,0 1 1,-1 0-1,1 0 0,-1-1 0,0 1 0,0 0 0,0 0 0,0-1 0,0 1 1,0 0-1,0-1 0,-1 1 0,0 0 0,1 0 0,-1 0 0,0 0 1,0-1-1,0 1 0,0 0 0,0 0 0,0 1 0,-1-1 0,-1-2 0,0 2-5,0 0 0,-1 0 0,1 1 0,-1-1-1,1 1 1,-1 0 0,1 0 0,-1 0 0,0 0-1,0 0 1,0 1 0,1 0 0,-8 0 0,10 0-48,1 0 1,0 0-1,0 0 0,-1 0 1,1-1-1,0 1 1,-1 0-1,1 0 1,0 0-1,-1 0 0,1 0 1,0 0-1,0 0 1,-1 1-1,1-1 1,0 0-1,-1 0 1,1 0-1,0 0 0,-1 0 1,1 0-1,0 0 1,0 1-1,-1-1 1,1 0-1,0 0 1,0 0-1,-1 1 0,1-1 1,0 0-1,0 0 1,0 1-1,0-1 1,-1 0-1,1 0 0,0 1 1,0-1-1,0 0 1,0 1-1,0-1 1,0 0-1,0 1 1,0-1-1,0 0 0,0 0 1,0 1-1,0-1 1,0 0-1,0 1 1,0-1-1,0 0 1,0 1-1,0-1 0,0 0 1,0 0-1,1 1 1,14 12-3853,5-9-133,1-1 0,0 0 0,30-1 0,-13-1-3715</inkml:trace>
</inkml:ink>
</file>

<file path=ppt/ink/ink20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4.8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1 10666,'0'0'18124,"-10"10"-16971,-32 36-374,40-44-746,1 0-1,-1-1 0,1 1 0,-1 0 0,1 0 0,0 0 0,-1 0 1,1 0-1,0 0 0,0 0 0,1 0 0,-1 1 0,0-1 1,1 0-1,-1 1 0,1 3 0,0-5-25,0 0 0,1 0 0,-1 0 0,1-1 0,-1 1 0,1 0 0,-1-1 0,1 1 0,0 0 0,-1-1 0,1 1 0,0-1 0,-1 1 0,1-1 1,0 1-1,0-1 0,0 1 0,-1-1 0,1 0 0,0 1 0,0-1 0,0 0 0,0 0 0,0 0 0,0 0 0,0 0 0,1 0 0,4 0 36,1 0 0,-1 0 0,1-1 0,-1 0 1,0 0-1,1-1 0,-1 0 0,10-4 0,26-20 102,32-17 10,-70 41-163,1 0-1,0 0 1,0 0-1,-1 1 1,1 0-1,0 0 1,0 0-1,1 0 1,-1 1 0,0 0-1,0 0 1,0 0-1,6 2 1,-9-2 7,-1 1-1,1 0 1,-1 0 0,1 0 0,-1 0 0,1 0 0,-1 1 0,0-1 0,1 0 0,-1 1 0,0-1-1,0 1 1,0-1 0,0 1 0,0-1 0,-1 1 0,1 0 0,0-1 0,-1 1 0,1 0 0,-1 0-1,1-1 1,-1 1 0,0 0 0,0 0 0,0 0 0,0-1 0,0 1 0,-1 3 0,7 26 97,-6-30-92,1 0 0,0 0 0,-1 0 1,1 0-1,0 0 0,0 0 0,-1-1 0,1 1 0,0 0 0,0 0 1,0-1-1,0 1 0,0-1 0,0 1 0,0-1 0,0 1 0,0-1 0,0 1 1,1-1-1,-1 0 0,0 0 0,0 0 0,0 0 0,0 1 0,3-2 0,5 1 36,0-2-1,0 1 0,0-1 1,0-1-1,0 1 0,0-2 1,10-4-1,-11 4-8,1 0-1,0 1 1,0 0 0,0 1 0,0-1-1,1 2 1,11-2 0,-20 4-31,0-1 0,0 0 0,0 0 0,0 0 0,0 1 0,0-1 0,0 1 0,0-1 0,0 1 0,0-1 0,0 1 0,0 0 0,-1-1 0,1 1 0,0 0 0,0-1 0,-1 1 0,1 0 0,0 0 0,-1 0 0,1 0 0,-1 0 0,1 0 0,-1 0 0,1 0 0,-1 0 0,0 0 0,0 0 0,1 0 0,-1 0 0,0 2 0,2 44 0,-1-19 0,-1-26 0,1-1 0,-1 1 0,0 0 0,1-1 0,0 1 0,-1-1 0,1 1 0,0 0 0,0-1 0,0 1 0,0-1 0,0 0 0,0 1 0,0-1 0,0 0 0,1 0 0,-1 0 0,0 0 0,1 0 0,-1 0 0,1 0 0,-1 0 0,1 0 0,2 0 0,1 0 0,-1 0 0,1 0 0,-1-1 0,1 0 0,-1 0 0,1 0 0,-1-1 0,1 1 0,6-3 0,8-2 0,1-2 0,-1 0 0,21-12 0,22-14 0,-39 19 0,1 1 0,1 1 0,0 1 0,36-10 0,-60 21 0,0 0 0,0 0 0,0-1 0,0 1 0,0 0 0,0 0 0,1 0 0,-1 0 0,0 1 0,0-1 0,0 0 0,0 0 0,0 1 0,0-1 0,0 0 0,0 1 0,0-1 0,0 1 0,0 0 0,0-1 0,0 1 0,0 0 0,0-1 0,0 1 0,0 0 0,-1 0 0,1 0 0,1 1 0,-1 0 0,0-1 0,0 0 0,0 1 0,0-1 0,1 0 0,-1 0 0,0 0 0,1 0 0,-1 0 0,1 0 0,-1 0 0,1-1 0,0 1 0,-1 0 0,1-1 0,0 1 0,2-1 0,31-1-1702,-5-15-5260,-5-6-6667</inkml:trace>
</inkml:ink>
</file>

<file path=ppt/ink/ink20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5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1 573 9673,'0'0'13688,"10"-6"-12242,16-11-898,-2-1 0,0-1-1,-2-1 1,34-38 0,83-109 90,-119 140-518,158-213 1482,-178 255-967,-39 157-720,-6 33 26,40-174 63,-1 4-24,0 1 0,3 0 0,1 0 0,4 51 0,-3-87-39,1 1 1,0 0 0,0 0-1,0 0 1,0-1 0,1 1-1,-1 0 1,0 0 0,0-1-1,0 1 1,1 0 0,-1 0 0,0-1-1,1 1 1,-1 0 0,1 0-1,-1-1 1,0 1 0,1 0-1,0-1 1,-1 1 0,1-1-1,-1 1 1,1-1 0,0 1-1,-1-1 1,1 1 0,0-1-1,-1 0 1,1 1 0,0-1 0,0 0-1,0 0 1,-1 0 0,1 1-1,0-1 1,0 0 0,0 0-1,-1 0 1,1 0 0,0 0-1,0 0 1,0-1 0,1 1-1,-1-1-150,1 0 0,-1 1 0,1-1 0,-1 0 0,0 0 0,1 0 0,-1 0 0,0 0 0,0 0 0,1-1 0,-1 1 0,0 0 0,0-1 0,-1 1 0,1 0 0,0-1 0,0 1 0,-1-1 0,1 0 0,-1 1 0,1-3 0,1-9-1290,-1 0-1,-1 0 1,0 0 0,-1 0-1,-1 0 1,-4-20 0,-9-13-4326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6.5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190 199 6854,'0'0'8617,"-3"-8"-3695,2 7-4905,0-3 604,0 0 0,-1 0 0,0 0 0,0 0-1,0 1 1,0-1 0,-1 0 0,-3-3 0,5 6-450,-1-1 0,1 1 0,-1 0 0,1 0 0,-1 0 0,0 0 0,0 1 0,1-1 0,-1 0 0,0 1 0,0-1 0,0 1 0,0 0 0,0 0 0,1-1 0,-1 1 0,0 0 0,0 1 0,0-1 0,0 0 0,0 0 0,0 1 0,0-1 0,1 1 0,-1 0 0,0 0 0,0-1 0,-2 3 0,-4 2-137,0 0 0,0 1 0,1 0 0,-1 0 0,1 1 0,0 0 0,1 0-1,0 0 1,0 1 0,0 0 0,1 0 0,1 1 0,-1 0 0,1-1 0,1 1 0,-1 1 0,2-1-1,-1 0 1,-1 15 0,4-24-36,0 0 0,0 1 0,0-1 0,0 1-1,0-1 1,0 0 0,0 1 0,0-1 0,1 1 0,-1-1-1,0 0 1,0 1 0,0-1 0,0 0 0,1 1 0,-1-1 0,0 0-1,0 1 1,1-1 0,-1 0 0,0 0 0,0 1 0,1-1-1,-1 0 1,0 0 0,1 1 0,-1-1 0,0 0 0,1 0-1,-1 0 1,0 0 0,1 0 0,-1 0 0,1 1 0,-1-1-1,1 0 1,20-4 4,16-15-57,-34 17 16,0 0 0,0 0 0,0 0 0,1 1 0,-1-1-1,1 1 1,-1-1 0,1 1 0,-1 0 0,1 1 0,0-1 0,0 0 0,-1 1 0,1 0 0,0 0 0,0 0 0,-1 1 0,1-1 0,0 1 0,0 0 0,-1 0-1,1 0 1,-1 0 0,1 1 0,-1-1 0,1 1 0,-1 0 0,0 0 0,0 0 0,0 1 0,0-1 0,0 1 0,-1 0 0,1-1 0,-1 1 0,0 0 0,1 0-1,-1 1 1,-1-1 0,4 6 0,6 17 42,-1 0-1,-2 0 1,0 1-1,-2 0 0,0 1 1,-2-1-1,-2 1 1,0 0-1,-2 0 1,-4 42-1,3-62 132,-1 0 0,0 1 1,0-1-1,-1 0 0,0-1 0,0 1 0,-1-1 0,0 1 1,0-1-1,-7 8 0,9-12-83,0-1-1,0 1 1,0 0-1,-1-1 1,1 0-1,-1 1 1,1-1-1,-1 0 1,0 0-1,0-1 1,0 1-1,0-1 1,0 1-1,0-1 1,-1 0-1,1 0 1,0 0-1,-1-1 1,1 1-1,-1-1 1,1 0-1,0 1 1,-1-2-1,1 1 1,-1 0 0,-5-2-1,6 0-50,0 0 0,0 1 0,0-1 0,0-1 0,0 1 0,1 0 0,-1-1 0,1 1 0,-1-1 0,1 0 0,0 0 0,0 1 0,0-2 0,1 1 0,-1 0 0,1 0 0,0 0 0,0-1 0,0 1 0,-1-7 0,0 0 0,0-1 0,1 1 0,0 0 0,0-1 0,1 1 0,2-12 0,0 13 0,0 0 0,1 0 0,0 0 0,1 0 0,0 0 0,0 1 0,1 0 0,9-12 0,55-64 0,-27 35 0,-2 0 0,59-99 0,-90 133 0,-1 0 0,-1-1 0,0 0 0,-1 0 0,-1 0 0,-1-1 0,0 0 0,-1 0 0,0 0 0,-2 0 0,-1-33 0,1 50 0,-1-1 0,0 1 0,0 0 0,0-1 0,0 1 0,0 0 0,-1-1 0,1 1 0,0 0 0,0-1 0,0 1 0,0-1 0,0 1 0,0 0 0,-1-1 0,1 1 0,0 0 0,0 0 0,0-1 0,-1 1 0,1 0 0,0-1 0,0 1 0,-1 0 0,1 0 0,0 0 0,-1-1 0,1 1 0,0 0 0,-1 0 0,1 0 0,0 0 0,-1 0 0,1-1 0,0 1 0,-1 0 0,1 0 0,-1 0 0,1 0 0,0 0 0,-1 0 0,1 0 0,0 0 0,-1 0 0,1 1 0,-1-1 0,1 0 0,0 0 0,-1 0 0,1 0 0,0 0 0,-1 1 0,1-1 0,0 0 0,0 0 0,-1 0 0,1 1 0,-1 0 0,-16 16 0,6 0 0,1 1 0,1 1 0,1-1 0,1 1 0,1 1 0,-9 38 0,10-24 0,0 0 0,2 0 0,2 47 0,1-79 0,0 0 0,0 0 0,0-1 0,1 1 0,-1 0 0,0 0 0,1-1 0,-1 1 0,1 0 0,-1-1 0,1 1 0,0-1 0,0 1 0,0-1 0,0 1 0,0-1 0,0 1 0,0-1 0,0 0 0,0 0 0,1 1 0,-1-1 0,1 0 0,-1 0 0,1-1 0,-1 1 0,1 0 0,-1 0 0,1-1 0,0 1 0,-1-1 0,1 1 0,0-1 0,-1 0 0,1 1 0,0-1 0,0 0 0,-1 0 0,3-1 0,3 1 0,-1-1 0,0-1 0,0 1 0,0-1 0,0 0 0,0 0 0,-1 0 0,1-1 0,9-6 0,2-3 0,-1 0 0,-1-1 0,0-1 0,0-1 0,-2 0 0,0 0 0,0-2 0,-2 1 0,0-2 0,-1 1 0,-1-1 0,10-25 0,-21 55 0,1 0 0,1 0 0,0 0 0,2 18 0,0 8 0,-2-28 0,-1 1 0,1 0 0,1 0 0,0 0 0,4 19 0,-4-29 0,-1 1 0,0 0 0,1-1 0,-1 1 0,1-1 0,0 1 0,-1-1 0,1 0 0,0 1 0,0-1 0,0 0 0,0 0 0,0 1 0,0-1 0,0 0 0,1 0 0,-1 0 0,0 0 0,0 0 0,1-1 0,-1 1 0,1 0 0,-1-1 0,1 1 0,-1 0 0,1-1 0,-1 0 0,1 1 0,0-1 0,-1 0 0,1 0 0,-1 0 0,1 0 0,-1 0 0,1 0 0,0-1 0,-1 1 0,1 0 0,-1-1 0,3-1 0,3-1 0,-1 0 0,-1-1 0,1 1 0,0-2 0,-1 1 0,0 0 0,0-1 0,0 0 0,-1 0 0,8-11 0,36-61 0,-4-19 0,-41 159 0,-15 79-32,27-173-10949,-9 5-876</inkml:trace>
</inkml:ink>
</file>

<file path=ppt/ink/ink20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6.1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 3075,'0'0'21845,"-6"3"-21717,33-3 0,8 0-737,7 0-1473,1 0-961,1 0-960,-1 0-2820</inkml:trace>
</inkml:ink>
</file>

<file path=ppt/ink/ink20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6.5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34 17969,'0'0'2087,"-10"6"-250,2 0-1586,0 0 1,1 0-1,0 1 1,0 0 0,1 0-1,0 1 1,0 0-1,1 0 1,0 0-1,0 0 1,1 1 0,0 0-1,0 0 1,1 0-1,-3 14 1,5-18-165,0 0 0,0 0 1,1 0-1,-1 1 0,1-1 1,0 0-1,1 0 0,-1 0 0,3 8 1,-3-12-76,1 0 0,0 1 0,0-1 0,-1 0 0,1 0 1,0 0-1,0 0 0,0 0 0,0 0 0,0 0 0,0 0 1,1 0-1,-1 0 0,0-1 0,0 1 0,1 0 0,-1-1 0,0 1 1,1-1-1,-1 0 0,1 1 0,-1-1 0,0 0 0,1 0 0,-1 0 1,1 0-1,-1 0 0,1 0 0,-1 0 0,0 0 0,1-1 1,-1 1-1,1 0 0,-1-1 0,0 1 0,1-1 0,0 0 0,7-3 175,0 0 0,0-1 0,0 1 0,-1-2 1,0 1-1,0-1 0,0 0 0,-1-1 0,10-10 0,55-72 437,-70 86-599,22-35 314,-19 29-266,0 1 1,0 0-1,1 0 1,0 0-1,9-9 1,-14 17-87,-1 0 1,1 1-1,-1-1 1,1 0-1,-1 1 1,1-1-1,-1 0 1,0 1-1,1-1 1,-1 0 0,0 1-1,1-1 1,-1 1-1,0-1 1,1 0-1,-1 1 1,0-1-1,0 1 1,0-1-1,1 1 1,-1-1 0,0 1-1,0-1 1,0 1-1,0 0 1,0-1-1,0 1 1,0-1-1,0 1 1,0-1-1,0 1 1,0-1 0,0 1-1,0-1 1,-1 1-1,1-1 1,0 1-1,-1 28 17,-2-8 49,-1 0 1,-1-1 0,-9 24-1,8-24-76,0 0 0,1 0 0,-4 30 1,9-49-78,0 0 0,-1-1 1,1 1-1,0 0 1,0 0-1,0-1 1,0 1-1,0 0 0,1 0 1,-1 0-1,0-1 1,0 1-1,0 0 0,1-1 1,-1 1-1,0 0 1,1 0-1,-1-1 1,0 1-1,1-1 0,-1 1 1,1 0-1,-1-1 1,1 1-1,-1-1 0,1 1 1,0-1-1,-1 1 1,1-1-1,0 0 1,-1 1-1,2-1 0,0 1-112,0-1-1,0 0 0,0 0 0,1 0 1,-1 0-1,0 0 0,0-1 0,0 1 1,0-1-1,0 1 0,3-2 0,5-2-547,-1 0 0,0-1-1,0 0 1,9-8-1,2-3-3723,35-37 0,-20 10-2274</inkml:trace>
</inkml:ink>
</file>

<file path=ppt/ink/ink20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6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0 11082,'0'0'7277,"-9"9"-5468,-49 60 204,53-62-1789,0-1-1,1 1 0,0 0 0,1 1 1,0-1-1,0 0 0,0 1 1,1 0-1,0-1 0,0 1 1,0 11-1,2-18-220,1 0 1,-1 0-1,0-1 1,1 1-1,-1 0 0,1 0 1,-1 0-1,1-1 1,0 1-1,-1 0 1,1-1-1,0 1 0,-1 0 1,1-1-1,0 1 1,0-1-1,-1 1 1,1-1-1,0 1 0,0-1 1,0 0-1,0 1 1,0-1-1,0 0 0,0 0 1,-1 0-1,1 0 1,0 0-1,2 0 1,39 2 175,-26-2-125,-11 1-50,0 0 1,1-1-1,-1 2 0,0-1 1,0 1-1,-1-1 0,1 1 1,0 1-1,0-1 0,-1 1 1,8 5-1,-11-7 93,0 0-1,1 1 1,-1-1 0,0 1 0,0-1-1,0 1 1,0-1 0,0 1-1,0 0 1,0 0 0,0 0 0,-1-1-1,1 1 1,-1 0 0,1 0 0,-1 0-1,0 0 1,0 0 0,0 0-1,0 0 1,0 0 0,0 0 0,-1-1-1,1 1 1,-1 0 0,1 0 0,-1 0-1,1 0 1,-1 0 0,0-1 0,0 1-1,0 0 1,0-1 0,0 1-1,-2 1 1,-3 4 246,0 0-1,0-1 1,-1 1-1,0-2 1,0 1-1,0-1 1,-1 1-1,0-2 1,-10 5-1,8-4-361,1-1 0,-1 0 0,0-1 0,0 0 0,0 0 0,-1-1 0,-17 1 0,25-3-395,-6-1-1643,5-4-2060,3-7-3586</inkml:trace>
</inkml:ink>
</file>

<file path=ppt/ink/ink20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7.2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 14798,'0'0'6609,"8"-1"-4895,-6 0-1607,0 1 1,0 0 0,0-1-1,0 1 1,0 0 0,1 0-1,-1 0 1,0 1 0,0-1-1,0 0 1,0 1 0,0-1-1,0 1 1,0 0 0,0 0-1,0 0 1,2 1 0,-2 1 45,1-1 1,-1 1-1,1 0 1,-1 0 0,0 0-1,0 1 1,-1-1-1,1 1 1,-1-1-1,1 1 1,-1-1-1,1 6 1,6 35 277,-1 1-1,-2 0 1,-2 0 0,-6 83 0,1-31-2227,2-96 1701,0-1 0,0 0 0,0 1 0,0-1 0,0 1 1,0-1-1,0 0 0,0 1 0,0-1 0,0 0 0,1 1 0,-1-1 1,0 1-1,0-1 0,0 0 0,0 0 0,1 1 0,-1-1 1,0 0-1,0 1 0,1-1 0,-1 0 0,0 0 0,1 1 0,-1-1 1,0 0-1,1 0 0,-1 0 0,0 1 0,1-1 0,-1 0 1,0 0-1,1 0 0,-1 0 0,0 0 0,1 0 0,-1 0 1,1 0-1,-1 0 0,0 0 0,1 0 0,-1 0 0,0 0 0,1 0 1,-1 0-1,0 0 0,1 0 0,-1 0 0,1-1 0,-1 1 1,0 0-1,1 0 0,-1 0 0,0-1 0,0 1 0,1 0 0,-1 0 1,0-1-1,1 1 0,20-17-3194,-2-8-939,1-7-2001</inkml:trace>
</inkml:ink>
</file>

<file path=ppt/ink/ink20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7.6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0 13901,'0'0'7960,"-8"10"-6845,-2 2-908,0 0-1,1 1 0,0 0 1,1 0-1,1 1 0,0 0 0,1 0 1,0 1-1,1 0 0,1 0 1,0 0-1,1 0 0,-1 19 0,4-33-206,0 0-1,0 0 1,0 0-1,0 0 0,0 1 1,0-1-1,0 0 0,1 0 1,-1 0-1,0 0 1,1 0-1,-1 0 0,1 0 1,-1 0-1,1 0 0,-1 0 1,1 0-1,-1 0 1,1 0-1,0-1 0,0 1 1,-1 0-1,1 0 0,0-1 1,0 1-1,0-1 1,0 1-1,2 0 0,-1 0 49,1-1 0,-1 1 0,1-1 0,-1 0 0,1 0 0,0 0 0,-1-1 0,1 1 0,-1 0 0,1-1 0,-1 0 0,3 0 0,5-3 195,0 0-1,-1-1 1,1 0-1,-1 0 1,10-8-1,23-29 243,13-9-281,-54 51-217,-1 0 0,0 0 1,0-1-1,1 1 1,-1 0-1,0 0 0,1-1 1,-1 1-1,1 0 0,-1 0 1,0 0-1,1 0 1,-1 0-1,0 0 0,1-1 1,-1 1-1,1 0 0,-1 0 1,0 0-1,1 0 0,-1 0 1,1 0-1,-1 1 1,0-1-1,1 0 0,-1 0 1,1 0-1,-1 0 0,0 0 1,1 1-1,-1-1 0,0 0 1,1 1-1,5 14-130,-4 31 254,-2-35-82,0 10 7,-1-15 0,1 1 0,0-1 0,1 1-1,-1-1 1,1 1 0,3 10 0,-3-15 6,0-1 0,0 0-1,-1 1 1,1-1 0,0 0-1,0 0 1,0 0 0,0 1-1,1-1 1,-1 0 0,0 0-1,0-1 1,1 1 0,-1 0 0,0 0-1,1-1 1,-1 1 0,1-1-1,-1 1 1,1-1 0,-1 1-1,1-1 1,-1 0 0,1 0-1,-1 0 1,1 0 0,-1 0-1,1 0 1,0 0 0,-1 0-1,1-1 1,-1 1 0,1-1-1,1 0 1,5-2 133,1 0 0,-1 0-1,0-1 1,0 0 0,0-1 0,-1 0 0,1 0 0,-1-1-1,7-7 1,-5 6-744,-1 0 0,2 0 0,-1 0 1,20-9-1,-24 14-747,0 1 0,-1-1 0,1 1 0,0 0 0,0 0 0,0 0 0,0 1 0,11 0 0,-3 2-4589</inkml:trace>
</inkml:ink>
</file>

<file path=ppt/ink/ink20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8.2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107 275 9033,'0'0'6347,"2"-10"-3347,4-32-213,-6 42-2675,1-1 1,-1 0 0,0 0-1,1 0 1,-1 1 0,0-1-1,0 0 1,0 0 0,0 0-1,0 0 1,0 0 0,0 0-1,0 1 1,0-1-1,0 0 1,0 0 0,0 0-1,-1 0 1,1 0 0,0 1-1,-1-1 1,1 0 0,-1 0-1,1 1 1,-1-1 0,1 0-1,-1 1 1,1-1 0,-1 0-1,0 1 1,1-1 0,-1 1-1,0-1 1,0 1 0,1-1-1,-1 1 1,0-1 0,0 1-1,0 0 1,1 0-1,-1-1 1,0 1 0,0 0-1,0 0 1,0 0 0,0 0-1,0 0 1,-2 0-83,1 1 0,-1-1 0,0 1 0,1 0 0,0 0 0,-1 0 0,1 0 0,-1 1 0,1-1 0,0 0 0,0 1 0,-3 2 0,-2 5 30,0 0 0,1 0-1,0 0 1,1 1 0,-1 0 0,2 0-1,0 1 1,0-1 0,1 1-1,0 0 1,0 0 0,2 0 0,-1 0-1,1 1 1,1 16 0,0-27-47,1 1 1,-1-1 0,0 0 0,0 0-1,1 0 1,-1 1 0,1-1-1,-1 0 1,1 0 0,-1 0-1,1 0 1,0 0 0,0 0 0,0 0-1,-1 0 1,1 0 0,0 0-1,0 0 1,0-1 0,0 1 0,0 0-1,0-1 1,0 1 0,1-1-1,-1 1 1,0-1 0,0 1-1,0-1 1,1 0 0,-1 1 0,0-1-1,0 0 1,1 0 0,-1 0-1,0 0 1,0 0 0,3-1 0,2 0 108,0 1 0,0-2 1,0 1-1,0-1 1,-1 1-1,1-2 0,6-2 1,11-9 38,0 0 1,-1-2-1,-1 0 1,-1-2 0,28-29-1,-18 13 41,-2 0 0,37-59 0,-62 88-178,3-2 38,-1-1 0,0 0 0,-1 0 0,0 0-1,0-1 1,0 1 0,-1-1 0,-1 0 0,1 0 0,1-18-1,-5 26-69,0 1-1,0 0 1,0 0-1,0 0 1,0 0-1,0 0 1,0 0-1,0 0 1,1 0-1,-1 0 1,0 1-1,0-1 1,0 0-1,0 0 1,0 1-1,0-1 1,0 1-1,1-1 1,-1 1-1,0-1 1,-1 2-1,-6 5-13,0 1 0,1 0-1,0 0 1,1 0 0,0 1-1,-10 18 1,-24 62-3,34-73 86,2-1 1,0 0-1,0 1 1,1 0-1,1-1 1,0 18-1,2-28-324,1 0 0,-1 1 0,1-1-1,0 0 1,0 0 0,0 0 0,1 0 0,0 0 0,4 8 0,-5-11-311,1 1 1,0 0-1,0-1 1,0 0-1,0 1 1,1-1-1,-1 0 1,0 0-1,1 0 1,0 0-1,-1-1 1,1 1-1,0-1 1,0 0 0,0 0-1,0 0 1,4 1-1,22 0-11443</inkml:trace>
</inkml:ink>
</file>

<file path=ppt/ink/ink20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9.5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0 18097,'0'0'8125,"-1"10"-7842,-2 29 163,-12 62 0,6-60 477,3 1 1,-1 45-1,8-87-890,-1 0-1,1 0 0,0 0 1,-1 0-1,1 0 1,-1 0-1,1 0 1,0-1-1,-1 1 0,1 0 1,-1 0-1,1-1 1,0 1-1,-1 0 1,1-1-1,-1 1 0,1 0 1,-1-1-1,1 1 1,-1-1-1,0 1 1,1-1-1,-1 1 0,0-1 1,1 1-1,0-2 1,3-8 52,0-1 0,0 0 0,-1 0 0,0 0 0,-1-1 0,0 1 0,-1 0 0,0-1 0,-1 1 0,0-1 0,-1 1 0,-2-14 0,3 24-90,-1-1 1,1 1 0,0 0-1,0-1 1,0 1 0,-1 0-1,1-1 1,-1 1-1,1 0 1,-1-1 0,0 1-1,1 0 1,-1 0 0,0 0-1,0 0 1,0 0 0,0 0-1,0 0 1,0 0 0,0 0-1,0 0 1,0 0-1,0 1 1,0-1 0,-2 0-1,2 1-6,0 0-1,0 0 0,1 1 1,-1-1-1,0 0 1,0 1-1,1-1 0,-1 1 1,0-1-1,0 1 0,1-1 1,-1 1-1,0 0 1,1-1-1,-1 1 0,1 0 1,-1-1-1,1 1 0,-1 0 1,1-1-1,0 1 1,-1 0-1,1 0 0,0 0 1,0 0-1,-1-1 0,1 1 1,0 0-1,0 0 1,0 0-1,0 0 0,0 0 1,0-1-1,0 1 0,0 0 1,0 0-1,1 1 1,-1 1-2,0 1 1,0-1-1,0 0 1,0 1 0,1-1-1,-1 0 1,1 0-1,0 1 1,0-1 0,0 0-1,0 0 1,1 0-1,-1 0 1,3 3 0,-1-4 11,-1 0 0,0 0 0,0-1 0,1 1 0,-1-1 0,1 1 0,0-1 0,-1 0 0,1 0 0,0 0 0,0-1 0,-1 1 0,1 0 0,0-1 1,0 0-1,0 0 0,3 0 0,4 0 22,0-1 1,-1-1-1,1 1 0,0-2 1,-1 1-1,0-1 1,1-1-1,-1 0 0,-1 0 1,1 0-1,14-11 1,-16 11 19,-1-1-1,1 0 1,-1 0 0,0-1 0,0 0 0,-1 0 0,0 0 0,0-1 0,0 1-1,-1-1 1,0 0 0,0-1 0,-1 1 0,5-14 0,-8 21-41,-1 0 0,1 0-1,0 0 1,0 0 0,0 0 0,0 0 0,0 0 0,0 0 0,-1 0-1,1 0 1,0 0 0,0 0 0,0 0 0,0 0 0,0 0 0,0 0-1,0 0 1,-1 0 0,1 0 0,0 0 0,0 0 0,0 0 0,0 0-1,0 0 1,0-1 0,0 1 0,0 0 0,0 0 0,0 0 0,0 0-1,-1 0 1,1 0 0,0 0 0,0 0 0,0-1 0,0 1 0,0 0-1,0 0 1,0 0 0,0 0 0,0 0 0,0 0 0,0-1 0,0 1-1,0 0 1,0 0 0,0 0 0,0 0 0,0 0 0,0 0 0,0 0-1,1-1 1,-1 1 0,0 0 0,0 0 0,0 0 0,0 0 0,-11 13-127,-12 24-26,9-13 208,7-13 27,1 0 1,-1 1-1,2 0 0,0 0 0,0 1 0,1 0 1,0-1-1,-1 19 0,5-31-85,0 1 0,0-1 0,1 1 0,-1 0 0,1-1 0,-1 1 0,0-1 0,1 1 0,-1-1 0,1 0 0,-1 1 1,1-1-1,0 1 0,-1-1 0,1 0 0,-1 1 0,1-1 0,0 0 0,-1 0 0,1 0 0,-1 1 0,1-1 0,0 0 0,-1 0 0,1 0 0,0 0 0,-1 0 0,1 0 0,0 0 0,-1 0 0,1-1 0,0 1 0,-1 0 1,1 0-1,0 0 0,-1-1 0,1 1 0,-1 0 0,1-1 0,-1 1 0,2-1 0,28-12-850,15-22-3732,-5-8-3856,-13 7-1835</inkml:trace>
</inkml:ink>
</file>

<file path=ppt/ink/ink20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9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1 18834,'-10'7'1890,"-1"1"-1263,-2 0 322,1 1-1,0 0 1,0 1-1,1 0 1,1 0-1,-1 1 1,-13 20-1,24-31-950,0 0 0,0 1-1,0-1 1,0 0-1,0 0 1,0 0 0,-1 1-1,1-1 1,0 0-1,0 0 1,0 0 0,0 0-1,0 1 1,0-1-1,0 0 1,0 0 0,0 1-1,0-1 1,0 0-1,0 0 1,0 0 0,0 1-1,0-1 1,0 0-1,0 0 1,0 0 0,0 1-1,0-1 1,1 0-1,-1 0 1,0 0 0,0 0-1,0 1 1,0-1-1,0 0 1,0 0 0,1 0-1,-1 0 1,0 1-1,0-1 1,0 0 0,0 0-1,1 0 1,-1 0-1,0 0 1,0 0 0,0 0-1,1 0 1,-1 0-1,0 0 1,0 0 0,0 0-1,1 0 1,-1 0-1,0 0 1,1 0 0,18-4-30,18-12-189,-31 13 133,0 0 0,1 1 0,0-1 0,-1 1 0,1 1 0,0-1 0,0 1 0,0 0 0,-1 1 0,1 0 0,0 0 0,0 0 0,9 2 0,-14-1 55,0-1 1,1 1-1,-1 0 0,1-1 1,-1 1-1,0 0 0,0 0 0,0 1 1,1-1-1,-1 0 0,0 1 1,0-1-1,-1 1 0,1 0 0,0-1 1,0 1-1,-1 0 0,1 0 0,-1 0 1,0 0-1,0 1 0,0-1 1,0 0-1,0 0 0,0 1 0,0-1 1,-1 1-1,1-1 0,-1 0 1,0 1-1,1-1 0,-1 1 0,0-1 1,-1 1-1,1-1 0,0 1 0,-1-1 1,1 1-1,-1-1 0,-1 3 1,0 0 41,0 0 0,0-1 1,-1 1-1,1-1 1,-1 1-1,0-1 1,-1 0-1,1 0 1,-1 0-1,1-1 0,-1 1 1,-5 2-1,-58 40 164,41-30-84,3-6-938,23-11 747,0 1 1,0-1-1,-1 1 0,1-1 1,0 1-1,0-1 1,0 1-1,0-1 1,0 1-1,0-1 1,0 1-1,0-1 1,0 1-1,0-1 1,0 1-1,0-1 1,0 0-1,0 1 0,1-1 1,-1 1-1,0-1 1,0 1-1,1 0 1,-1-1-1,0 1 1,1-1-1,32-51-6954,-26 41 5339,20-31-6515</inkml:trace>
</inkml:ink>
</file>

<file path=ppt/ink/ink20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0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1 17360,'0'0'897,"-3"11"-155,-28 76 919,18-55-798,1 1 1,1 0-1,-11 67 0,22-99-860,-1-1-1,1 1 1,0-1-1,0 1 1,0 0-1,-1-1 0,1 1 1,0-1-1,0 1 1,0 0-1,0-1 0,0 1 1,0-1-1,0 1 1,0 0-1,0-1 0,0 1 1,0-1-1,1 1 1,-1 0-1,0-1 0,0 1 1,1-1-1,-1 1 1,0-1-1,1 1 0,-1-1 1,0 1-1,1-1 1,-1 1-1,1-1 0,-1 1 1,1-1-1,-1 0 1,1 1-1,-1-1 0,1 0 1,-1 0-1,1 1 1,-1-1-1,1 0 0,0 0 1,-1 0-1,1 0 1,-1 1-1,1-1 0,0 0 1,-1 0-1,1 0 1,-1 0-1,1 0 1,0-1-1,-1 1 0,2 0 1,1-1 25,0-1-1,0 1 1,-1-1 0,1 0 0,0 0 0,-1 0 0,1 0 0,-1 0 0,3-3 0,5-9-207,-1 0 1,0 0 0,-1-1-1,7-19 1,13-23-340,-28 61 557,0 0 0,0 0 0,1 1 0,-1-1-1,1 0 1,0 0 0,0 0 0,0 0 0,0 0 0,1 0 0,-1 0-1,1 0 1,0-1 0,1 1 0,-1-1 0,0 1 0,5 3 0,-5-5 80,-1-1 1,1 0-1,0 0 1,0 0-1,0 0 1,0 0 0,0 0-1,0 0 1,0 0-1,0-1 1,0 1-1,0-1 1,0 0 0,0 0-1,0 1 1,1-1-1,-1-1 1,0 1 0,0 0-1,0 0 1,0-1-1,0 1 1,0-1-1,0 0 1,0 0 0,0 0-1,0 0 1,0 0-1,0 0 1,0 0 0,-1 0-1,1-1 1,2-2-1,-1 2 9,-1-1 0,0 1 0,1-1 0,-1 0 0,-1 0 0,1 0 0,0 0 0,-1 0 0,1 0 0,-1 0 0,0 0 0,0-1 0,0 1 0,0-1 0,-1 1 0,1 0 0,-1-1 0,0 1 0,0-1 0,-1-5 0,0 8-123,1 0 1,-1 0 0,1 0 0,-1 1-1,1-1 1,-1 0 0,0 1 0,1-1-1,-1 0 1,0 1 0,0-1 0,0 1 0,1-1-1,-1 1 1,0-1 0,0 1 0,0 0-1,0-1 1,0 1 0,0 0 0,0 0-1,0 0 1,1 0 0,-1-1 0,0 1-1,0 1 1,0-1 0,0 0 0,0 0 0,0 0-1,0 0 1,0 1 0,0-1 0,0 0-1,0 1 1,-1 0 0,-32 16-145,30-12 164,-1 1-1,1-1 1,0 1-1,1-1 1,0 1-1,0 0 1,0 0-1,0 1 1,1-1-1,0 0 1,1 1-1,-2 9 1,3-13-76,-1-1 1,1 1 0,0-1 0,1 1 0,-1-1-1,0 1 1,1-1 0,0 1 0,-1-1 0,1 1-1,0-1 1,0 0 0,0 1 0,3 3 0,-2-5-183,-1 1 1,1 0 0,0 0 0,0-1 0,0 1 0,0-1 0,1 1 0,-1-1 0,0 0 0,1 0 0,-1 0-1,0 0 1,1-1 0,-1 1 0,1-1 0,0 1 0,2-1 0,28 1-8021,4-1-8691</inkml:trace>
</inkml:ink>
</file>

<file path=ppt/ink/ink20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3.0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52 425 5381,'11'-3'646,"0"1"461,0-1-1,0-1 0,-1 0 1,1 0-1,-1-1 1,11-7-1,-17 9-571,0 0 0,0 0-1,0 0 1,0 0 0,-1-1-1,0 1 1,0-1 0,0 0-1,0 0 1,0 0 0,-1 0-1,0-1 1,0 1 0,0-1-1,0 1 1,-1-1 0,1 0-1,-1 0 1,0-8 0,0 10-274,-1 0 1,0-1-1,0 1 1,0 0-1,-1 0 1,1 0-1,-1-1 1,1 1 0,-1 0-1,0 0 1,-1 0-1,1 0 1,0 0-1,-1 1 1,0-1-1,1 0 1,-1 1-1,-3-4 1,4 5-244,-1 0 0,1 1 0,-1-1-1,1 0 1,-1 0 0,0 1 0,0-1 0,1 1 0,-1 0 0,0-1 0,0 1 0,1 0 0,-1 0 0,0 0 0,0 0 0,0 0 0,1 0 0,-1 1-1,0-1 1,0 1 0,1-1 0,-1 1 0,0 0 0,1-1 0,-1 1 0,1 0 0,-1 0 0,1 0 0,-1 0 0,1 1 0,0-1 0,-1 0 0,-1 3-1,-3 3-28,-1 1-1,1 0 0,1 0 0,-1 0 1,1 1-1,1-1 0,0 1 0,0 0 1,1 0-1,0 1 0,0-1 0,1 1 1,0 0-1,1-1 0,0 1 1,1 0-1,0 0 0,0 0 0,4 15 1,-1-16 5,0-1 1,1 1 0,0-1 0,10 15 0,13 24-1,-21-26 7,0 0 0,-2 0 1,0 1-1,-1-1 1,-1 1-1,-1 0 1,-1-1-1,-1 1 1,-1 0-1,-9 40 1,7-50 27,0-1 0,0 0 1,-1 1-1,-12 18 1,16-28-13,-1 1 0,1-1 0,-1 1 0,0-1 0,0 0 1,0 1-1,0-1 0,0 0 0,-1-1 0,1 1 1,0 0-1,-1-1 0,0 1 0,1-1 0,-1 0 0,0 1 1,0-1-1,1-1 0,-1 1 0,0 0 0,0-1 1,0 0-1,0 1 0,-5-1 0,6-1-2,0 0 0,0 1 0,0-1 0,0 0 0,1 0 0,-1 0 0,0 0 0,1-1 0,-1 1 0,1 0 0,-1-1 0,1 1 0,0-1 0,0 1 0,-1-1 0,1 0 0,0 1 0,0-1 0,1 0 0,-1 0 0,0 0 0,1 0 0,-1 1 0,1-1 0,-1 0 1,1 0-1,0-3 0,-2-59 305,2 62-319,2-14-14,0 1 1,1 0-1,0 0 0,1 0 0,1 0 1,0 1-1,1 0 0,1 0 1,0 0-1,1 1 0,13-18 0,13-11-124,77-74 0,-72 78 76,51-62-1,-79 79 141,-11 21-79,0-1 0,0 1 0,1 0 0,-1 0-1,0 0 1,0-1 0,0 1 0,0 0 0,0 0-1,0 0 1,0-1 0,0 1 0,0 0 0,0 0 0,0-1-1,0 1 1,0 0 0,0 0 0,-1 0 0,1-1-1,0 1 1,0 0 0,0 0 0,0 0 0,0-1 0,0 1-1,0 0 1,-1 0 0,1 0 0,0 0 0,0-1-1,0 1 1,0 0 0,-1 0 0,1 0 0,0 0 0,0 0-1,0 0 1,-1 0 0,1-1 0,0 1 0,-2 1-12,0-1 1,0 1-1,0 0 1,0-1 0,0 1-1,0 0 1,1 0-1,-1 0 1,0 0-1,1 1 1,-1-1 0,1 0-1,-1 1 1,1-1-1,0 1 1,-2 2-1,-3 4 16,0-1-1,0 2 0,1-1 1,1 1-1,-1 0 0,1 0 0,1 0 1,0 0-1,0 1 0,1-1 1,0 1-1,-1 19 0,3-28-1,0-1 0,1 1-1,-1 0 1,0 0 0,1 0 0,-1 0 0,1-1-1,-1 1 1,1 0 0,0 0 0,-1-1-1,1 1 1,0 0 0,-1-1 0,1 1 0,0-1-1,0 1 1,0-1 0,0 1 0,-1-1-1,1 0 1,0 1 0,0-1 0,0 0 0,0 0-1,0 1 1,0-1 0,0 0 0,0 0-1,0 0 1,0 0 0,0 0 0,0-1 0,0 1-1,-1 0 1,1 0 0,2-1 0,39-10 170,-24 2-124,0-1-1,-1-1 0,-1 0 0,1-1 0,-2-1 1,0 0-1,17-21 0,-7 6 44,-3-1 0,0-1 0,20-37 0,-29 43 149,19-50-1,-28 65-159,-1-1 0,0 0-1,-1 1 1,0-2 0,-1 1-1,0 0 1,0 0 0,-2-15-1,1 25-77,0-1 0,-1 1 0,1 0 0,0-1-1,-1 1 1,1 0 0,0 0 0,-1 0 0,1-1-1,0 1 1,-1 0 0,1 0 0,0 0 0,-1 0-1,1 0 1,-1 0 0,1 0 0,0 0 0,-1 0 0,1 0-1,-1 0 1,1 0 0,0 0 0,-1 0 0,1 0-1,0 0 1,-1 0 0,1 0 0,-1 1 0,1-1 0,0 0-1,-1 0 1,1 0 0,0 1 0,-1-1 0,1 0-1,0 0 1,0 1 0,-1-1 0,1 0 0,0 1 0,0-1-1,-1 0 1,1 1 0,0-1 0,0 1 0,-16 14 19,-7 14-43,2 1 0,-32 63 1,46-81 15,1 1 1,1 0 0,0 1 0,1-1 0,0 1-1,1 0 1,1 0 0,0 0 0,1 0-1,1 24 1,0-36 7,1 1 0,-1-1 0,1 0-1,0 0 1,0 0 0,0 0 0,0 0-1,0 0 1,0 0 0,0 0 0,1 0-1,-1 0 1,1 0 0,0-1 0,-1 1 0,1-1-1,0 1 1,0-1 0,0 0 0,0 0-1,0 0 1,0 0 0,0 0 0,0 0-1,0 0 1,1-1 0,-1 1 0,0-1-1,1 1 1,-1-1 0,0 0 0,1 0 0,-1 0-1,0 0 1,0-1 0,3 0 0,2 1 3,0-1 0,0 0 0,0-1 0,0 0 1,0 0-1,-1 0 0,1-1 0,-1 0 1,0 0-1,11-7 0,-5-1-5,-1 1 0,0-2 0,-1 1 0,-1-1 0,1-1 0,-2 0 0,0 0 0,-1 0 0,0-1 0,5-16 0,-36 86 0,18-43 0,0-1 0,0 1 0,1 0 0,1 0 0,0 1 0,-2 22 0,5-35 0,1 0 0,0 0 0,0 0 0,0 0 0,0 0 0,0 0 0,0 0 0,0 0 0,0 0 0,0 1 0,0-1 0,1 0 0,-1 0 0,1 0 0,-1 0 0,0 0 0,1 0 0,-1-1 0,1 1 0,0 0 0,-1 0 0,1 0 0,0 0 0,0-1 0,-1 1 0,3 1 0,-2-2 0,1 1 0,0-1 0,-1 0 0,1 0 0,0 0 0,0 0 0,-1 0 0,1 0 0,0-1 0,-1 1 0,1 0 0,0-1 0,-1 0 0,1 1 0,-1-1 0,1 0 0,2-1 0,11-8 0,-1-1 0,0-1 0,0 0 0,-1-1 0,18-23 0,0 1 0,-8 12 0,28-39 0,-72 90 0,-29 46 0,47-68 0,-1 1 0,1 0 0,0-1 0,1 1 0,0 1 0,0-1 0,1 0 0,-1 0 0,2 1 0,-1 9 0,1-16-80,1 1-1,0-1 1,0 1-1,0-1 1,0 1-1,0-1 1,0 1-1,0-1 1,0 0-1,0 0 1,0 0 0,1 0-1,-1 0 1,1 0-1,-1 0 1,1 0-1,-1 0 1,1 0-1,-1-1 1,1 1-1,0-1 1,-1 1 0,1-1-1,0 0 1,-1 0-1,1 1 1,2-2-1,-2 2-75,-1-1 0,1 1-1,-1-1 1,1 0 0,0 0 0,-1 0 0,1 0-1,0 0 1,-1 0 0,1-1 0,0 1-1,-1 0 1,1-1 0,-1 1 0,1-1-1,-1 0 1,1 1 0,-1-1 0,1 0-1,-1 0 1,0 0 0,1 0 0,-1 0 0,0 0-1,0 0 1,0-1 0,0 1 0,0 0-1,1-2 1,1-17-6875,1-4-5583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6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14478,'0'0'1857,"7"49"-1857,7-36-2049,-1-4-4646</inkml:trace>
</inkml:ink>
</file>

<file path=ppt/ink/ink20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3.3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2 20115,'-3'-1'3235,"-1"0"1858,11 4-5317,7 5-1378,-1 1-1857,-1-1-1890,0 1-5894</inkml:trace>
</inkml:ink>
</file>

<file path=ppt/ink/ink20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4.1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 0 10314,'0'0'16036,"-9"12"-15673,-10 22 220,1 1 1,2 0-1,-21 66 0,19-49-51,2 1 0,3 0 0,2 1 0,2 0 0,-1 64 1,10-118-528,0 0 1,0 0 0,0 0 0,0-1 0,0 1 0,0 0 0,1 0 0,-1 0 0,0 0 0,0-1-1,0 1 1,1 0 0,-1 0 0,0 0 0,0 0 0,0 0 0,1 0 0,-1 0 0,0 0 0,0 0-1,0 0 1,1 0 0,-1-1 0,0 1 0,0 0 0,1 0 0,-1 1 0,0-1 0,0 0 0,0 0-1,1 0 1,-1 0 0,0 0 0,0 0 0,0 0 0,1 0 0,-1 0 0,0 0 0,0 0 0,0 1-1,1-1 1,-1 0 0,0 0 0,0 0 0,0 0 0,0 1 0,0-1 0,1 0 0,-1 0 0,0 0 0,0 1-1,0-1 1,0 0 0,0 0 0,0 0 0,0 1 0,0-1 0,12-19 159,-1-18-280,-2-1 0,-2 0 0,-1 0 1,-2-1-1,0-51 0,-4 91 82,0 1-1,0-1 1,0 0-1,1 0 1,-1 1-1,1-1 1,-1 0-1,1 0 1,-1 0-1,1 1 1,0-1-1,-1 0 1,1 0 0,0 0-1,0 0 1,0 0-1,0 0 1,0 0-1,0-1 1,0 1-1,0 0 1,2 1-1,2 0 3,-1 0-1,1 0 0,-1-1 1,1 1-1,0-1 1,8 1-1,-6-1 41,0 0 0,1-1 0,-1 0 0,0 0 0,0-1 0,0 0 0,0 0 0,0-1 0,0 0 0,7-2 0,-8 0 53,1 0 1,-1 0-1,0 0 0,0-1 0,0 1 0,-1-2 0,1 1 0,-1 0 0,-1-1 0,1 0 0,-1 0 0,7-13 0,-43 60-164,29-37 96,-2 4-96,0 1 0,1-1 0,-1 1 0,-3 12 0,8-19 86,-1-1 0,1 0 0,-1 0 0,1 0 0,0 0 0,0 0 0,0 0 0,0 0 1,-1 0-1,1 0 0,1 1 0,-1-1 0,0 0 0,0 0 0,0 0 0,1 0 0,-1 0 0,0 0 0,1 0 0,-1 0 0,1 0 0,-1 0 0,1 0 0,-1 0 1,1 0-1,0 0 0,0 0 0,-1-1 0,1 1 0,0 0 0,0 0 0,0-1 0,0 1 0,0-1 0,0 1 0,0-1 0,0 1 0,0-1 0,0 1 1,0-1-1,0 0 0,0 0 0,0 0 0,1 0 0,-1 1 0,2-2 0,6 2-114,0 0 0,1-2 0,-1 1-1,1-1 1,-1 0 0,0-1 0,1 0 0,-1-1 0,15-5 0,-4-2 203,-1-1 0,-1 0 0,21-17 0,-2 1 170,-1-3 0,39-40 0,-65 60-233,0-1-1,-1 0 1,-1 0-1,0-1 1,0 0-1,-1 0 1,0-1-1,-2 0 1,1 0-1,-1 0 1,4-22-1,-9 34-5,1 0-1,-1 0 1,0 0-1,0 0 1,1 0-1,-1 0 1,0 0-1,0 0 0,0 0 1,0 0-1,0 0 1,-1 0-1,1 0 1,0 0-1,0 0 1,-1 0-1,1 0 0,-1 0 1,1 0-1,-1-1 1,0 2-10,0 0 0,1 0 1,-1 0-1,1 0 0,-1 0 1,0 0-1,1 0 0,-1 0 0,1 0 1,-1 0-1,0 1 0,1-1 1,-1 0-1,1 0 0,-1 1 0,1-1 1,-1 0-1,1 1 0,-1-1 0,1 0 1,-1 1-1,1-1 0,-1 1 1,-28 33-144,18-13 175,1 0 0,0 1 1,2 0-1,1 0 0,1 0 1,0 1-1,2 0 0,1 1 0,0-1 1,2 0-1,1 1 0,3 24 1,-4-47-103,1 0 1,0 1 0,0-1-1,0 0 1,0 0 0,0 0-1,0 1 1,1-1-1,-1 0 1,0 0 0,1 0-1,-1 0 1,1 0 0,-1 1-1,1-1 1,-1 0 0,1 0-1,0 0 1,-1 0 0,1 0-1,0-1 1,0 1 0,0 0-1,0 0 1,0 0 0,0-1-1,0 1 1,0-1 0,0 1-1,0 0 1,0-1-1,0 0 1,0 1 0,2-1-1,-2-3-222,0 0 0,0-1 0,0 1 1,-1-1-1,0 1 0,0-1 0,0 1 0,0-1 0,0 1 0,-1-6 0,-1 4 257,0 0 0,0 0 0,0-1 1,-1 1-1,0 1 0,0-1 0,0 0 0,0 1 1,-1-1-1,0 1 0,-7-6 0,-52-42 4296,54 45-2602,10 6-1573,0 0 0,0 0 0,0 0 0,1 1 0,-1-1 0,0 0 0,0 1 0,1-1 0,-1 1 0,1 0 0,-1-1 0,0 1 0,1 0 0,-1 0 0,1 0 0,-1 0 0,0 0 0,1 0 0,-1 0 0,3 1 0,45-2 936,-33 1-1113,51-2-2472,-55 1 967,0-1 0,0 0-1,18-6 1,15-8-10367</inkml:trace>
</inkml:ink>
</file>

<file path=ppt/ink/ink20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5.5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1 143 12812,'0'-7'1081,"0"0"0,1 0 0,0 0 0,0 0-1,0 0 1,1 1 0,0-1 0,4-8 0,-3 10-773,0 0 1,0 0-1,0 0 0,1 1 0,0 0 1,-1-1-1,1 1 0,1 1 1,-1-1-1,1 1 0,-1-1 0,1 1 1,0 1-1,0-1 0,0 1 1,10-3-1,-13 4-239,0 0-1,0 0 1,0 0 0,0 0 0,0 1-1,0-1 1,1 1 0,-1 0 0,0 0-1,0 0 1,1 0 0,-1 0-1,0 0 1,0 0 0,0 1 0,0-1-1,1 1 1,-1-1 0,0 1 0,2 1-1,-3-1-42,0 1 0,1-1-1,-1 0 1,0 1 0,-1-1-1,1 1 1,0-1 0,0 1-1,-1-1 1,1 1 0,-1 0-1,1-1 1,-1 1 0,0-1 0,1 1-1,-1 0 1,0-1 0,0 1-1,0 0 1,-1 1 0,-1 9 29,0 0 1,-1 0 0,0 0-1,-1-1 1,-10 21 0,-14 21 81,20-40-135,0-1 1,1 2-1,0-1 1,1 1 0,1 0-1,0 0 1,1 1-1,-4 28 1,8-42-5,0 0 1,1-1-1,-1 1 0,1-1 0,-1 1 1,1-1-1,0 1 0,-1-1 0,1 1 1,-1-1-1,1 1 0,0-1 1,-1 0-1,1 1 0,0-1 0,0 0 1,-1 0-1,1 0 0,0 0 1,0 1-1,-1-1 0,1 0 0,0 0 1,0 0-1,-1 0 0,1-1 0,0 1 1,0 0-1,-1 0 0,1 0 1,0-1-1,-1 1 0,1 0 0,0 0 1,1-2-1,29-9 197,3-9-8,-2-1 0,0-2 0,-2-1 0,0-2 0,-2-1-1,43-52 1,-42 39 133,-14 20-158,-28 53-297,-22 58 102,32-82 62,1-1 1,0 1-1,1-1 1,0 1-1,0 0 1,1-1-1,0 1 1,0 0-1,2 10 1,-1-18-23,0 1 1,-1-1-1,1 0 1,0 0-1,-1 1 1,1-1 0,0 0-1,0 0 1,0 0-1,0 0 1,0 0-1,0 0 1,1 0-1,-1 0 1,0-1-1,0 1 1,1 0-1,-1-1 1,0 1-1,1-1 1,-1 1-1,0-1 1,1 0-1,-1 1 1,1-1-1,-1 0 1,1 0-1,-1 0 1,0 0-1,1 0 1,-1 0-1,1-1 1,-1 1-1,1 0 1,-1-1-1,0 1 1,2-2 0,4 0 20,0 0 1,0 0 0,0-1 0,0 0 0,12-8 0,-9 3-29,0 0 0,0-1 0,-1 0 0,0 0 0,-1-1 0,0 0 0,0-1 0,-1 1 0,0-1 0,-1-1 0,-1 1 0,0-1 0,0 0 0,-1-1 0,-1 1 0,0-1 0,0 1 0,0-26 0,-3 38 0,1 0 0,-1 0 0,0 0 0,0 0 0,0 0 0,0-1 0,0 1 0,0 0 0,0 0 0,0 0 0,0 0 0,0 0 0,0 0 0,0 0 0,0 0 0,0-1 0,0 1 0,0 0 0,-1 0 0,1 0 0,0 0 0,0 0 0,0 0 0,0 0 0,0 0 0,0 0 0,0-1 0,0 1 0,0 0 0,0 0 0,0 0 0,0 0 0,0 0 0,-1 0 0,1 0 0,0 0 0,0 0 0,0 0 0,0 0 0,0 0 0,0 0 0,0 0 0,0 0 0,-1 0 0,1 0 0,0 0 0,0 0 0,0 0 0,0 0 0,0 0 0,0 0 0,0 0 0,-1 0 0,1 0 0,0 0 0,0 0 0,0 0 0,0 0 0,0 0 0,0 0 0,0 0 0,0 0 0,0 0 0,-1 1 0,-8 7 0,-5 13 0,13-18 0,-1 1 0,1-1 0,0 1 0,0 0 0,0-1 0,1 1 0,-1 0 0,1 0 0,0-1 0,0 1 0,0 0 0,0 0 0,1 0 0,1 6 0,-1-8 0,0 0 0,1 0 0,-1-1 0,0 1 0,1 0 0,-1 0 0,1-1 0,0 1 0,0-1 0,-1 1 0,1-1 0,0 0 0,0 0 0,0 0 0,0 0 0,1 0 0,-1 0 0,0 0 0,0-1 0,0 1 0,1-1 0,-1 0 0,0 1 0,5-1 0,4 0 0,1 0 0,-1 0 0,0-1 0,0 0 0,1-1 0,-1-1 0,0 0 0,-1 0 0,14-6 0,-20 7 0,0 0 0,0 0 0,0 0 0,0-1 0,0 1 0,0-1 0,-1 0 0,1 0 0,-1-1 0,0 1 0,0-1 0,0 1 0,-1-1 0,1 0 0,-1 0 0,0 0 0,0-1 0,0 1 0,-1 0 0,1-1 0,-1 1 0,0-1 0,0 1 0,-1-1 0,1-6 0,-1 11 0,-1-1 0,1 1 0,0-1 0,0 1 0,0 0 0,0-1 0,-1 1 0,1-1 0,0 1 0,-1-1 0,1 1 0,0 0 0,0-1 0,-1 1 0,1 0 0,-1-1 0,1 1 0,0 0 0,-1-1 0,1 1 0,-1 0 0,1 0 0,-1 0 0,1-1 0,-1 1 0,1 0 0,-1 0 0,1 0 0,0 0 0,-1 0 0,1 0 0,-1 0 0,1 0 0,-1 0 0,1 0 0,-1 0 0,1 0 0,-1 0 0,1 1 0,-1-1 0,1 0 0,-1 0 0,1 0 0,-1 1 0,1-1 0,-25 13 0,-15 36 0,38-47 0,0 1 0,1 0 0,-1 0 0,1 0 0,-1 0 0,1 0 0,0 1 0,0-1 0,0 0 0,1 0 0,-1 1 0,1-1 0,0 0 0,0 1 0,0-1 0,1 7 0,0-9 0,-1 0 0,1 0 0,0 0 0,0 0 0,1 0 0,-1 0 0,0 0 0,0-1 0,0 1 0,1 0 0,-1-1 0,0 1 0,0-1 0,1 1 0,-1-1 0,1 0 0,-1 1 0,0-1 0,1 0 0,2 0 0,36 1 0,-31-1 0,62 4 0,79 13 0,-149-17 0,0-1 0,-1 1 0,1-1 0,0 1 0,-1 0 0,1-1 0,-1 1 0,1-1 0,-1 1 0,1-1 0,-1 1 0,0-1 0,1 0 0,-1 1 0,1-1 0,-1 1 0,0-1 0,0 0 0,1 0 0,-1 1 0,0-1 0,0 0 0,0 1 0,0-1 0,0 0 0,0 1 0,0-1 0,0 0 0,0 0 0,0 1 0,0-1 0,0 0 0,-1 1 0,1-1 0,0 0 0,0 1 0,-1-1 0,1 0 0,-1 0 0,-8-30 0,-6 5 48,10 19-93,1 0 1,0 0-1,1 0 0,-1 0 1,1 0-1,0-1 0,-3-14 0,10 22-5781,13 5 3698,-1 1 337,1 1 0,-1-2-1,2 0 1,29 3 0,6-4-5097,-12-4-1130</inkml:trace>
</inkml:ink>
</file>

<file path=ppt/ink/ink20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5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215 218 10698,'0'0'8146,"-2"-9"-5199,2 7-2730,-1-1 1,1 1-1,-1-1 0,0 0 0,1 1 1,-1-1-1,-1 1 0,1 0 0,0-1 0,-1 1 1,1 0-1,-1 0 0,-2-4 0,2 5-136,0 1-1,0-1 0,1 0 1,-1 0-1,0 1 0,0-1 1,0 1-1,1-1 0,-1 1 1,0 0-1,0 0 0,0 0 1,0 0-1,0 0 0,0 0 1,0 1-1,1-1 0,-1 1 1,0-1-1,0 1 0,0 0 1,1-1-1,-1 1 0,0 0 1,1 0-1,-1 0 0,-2 2 1,-9 7 143,1 0 0,-1 1 0,2 0 0,-1 1 1,2 0-1,-1 0 0,2 1 0,0 1 1,0 0-1,1 0 0,1 1 0,-7 19 0,13-33-210,1 0-1,-1 0 0,1 0 0,-1 0 0,1 1 0,0-1 1,-1 0-1,1 0 0,0 1 0,0-1 0,0 0 0,0 0 1,0 0-1,0 1 0,0-1 0,1 0 0,-1 0 0,0 1 1,1-1-1,-1 0 0,0 0 0,1 0 0,0 0 0,-1 0 1,1 0-1,0 0 0,-1 0 0,1 0 0,0 0 0,0 0 1,0 0-1,0 0 0,0-1 0,0 1 0,0 0 0,0-1 1,0 1-1,0-1 0,0 1 0,0-1 0,1 1 0,-1-1 1,0 0-1,0 0 0,1 1 0,-1-1 0,0 0 0,0 0 1,0 0-1,1 0 0,-1-1 0,0 1 0,0 0 0,1 0 1,0-1-1,6-1 115,1 0 0,-1 0 0,0 0 0,0-1 0,0-1 0,0 1 0,7-6 0,5-5-50,0-2-1,-2 0 1,0-1-1,0 0 1,-2-2-1,0 0 1,17-29 0,-6 4 51,-2-1 1,29-73-1,-116 202-129,44-57 0,-24 50 0,38-66 0,0-1 0,0 1 0,1 0 0,0 0 0,1 0 0,0 1 0,1-1 0,0 18 0,1-27-172,0 1 0,1-1 0,-1 0 1,1 0-1,-1 0 0,1 0 0,0 0 0,0 0 0,0 0 0,0 0 1,2 3-1,-1-2-550,1 0 1,0-1 0,0 1 0,0 0-1,0-1 1,0 0 0,1 0 0,-1 0 0,0 0-1,1 0 1,0-1 0,-1 1 0,1-1-1,0 0 1,7 1 0,7-1-7233</inkml:trace>
</inkml:ink>
</file>

<file path=ppt/ink/ink20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6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45 18065,'0'0'13031,"4"0"-12892,-2 0-109,-1 0 0,0 1 0,0-1 1,0 0-1,1 0 0,-1 0 0,0 0 0,0 0 0,1 0 1,-1-1-1,0 1 0,0 0 0,0-1 0,1 1 1,-1 0-1,0-1 0,0 0 0,0 1 0,0-1 0,0 0 1,0 1-1,0-1 0,0 0 0,0 0 0,0 0 1,-1 0-1,1 0 0,0 0 0,-1 0 0,1 0 0,0 0 1,-1 0-1,1 0 0,-1 0 0,0-1 0,1 1 1,-1 0-1,0 0 0,0 0 0,0-1 0,1 1 0,-1 0 1,-1 0-1,1-1 0,0 1 0,0 0 0,0 0 0,-1-2 1,1 3-30,-1-1 1,1 1 0,0-1 0,-1 1-1,1-1 1,0 1 0,-1 0 0,1-1-1,0 1 1,-1-1 0,1 1 0,-1 0-1,1 0 1,-1-1 0,1 1 0,-1 0-1,1 0 1,-1-1 0,1 1 0,-1 0-1,1 0 1,-1 0 0,1 0 0,-1 0 0,1 0-1,-1 0 1,1 0 0,-1 0 0,0 0-1,1 0 1,-1 0 0,1 0 0,-1 1-1,1-1 1,-1 0 0,1 0 0,-1 1-1,-24 9-14,20-6 13,0 1 0,0 0 0,1 0 0,-1 0 0,1 0 0,0 1 0,1 0 0,-1-1 0,1 1 0,0 1 0,1-1 0,0 0 0,0 1 0,0-1 0,0 1 0,1-1 0,0 13 0,1-17 0,1-1 0,0 0 0,0 0 0,0 0 0,0 0 0,0 0 0,0 0 0,0 0 0,0 0 0,1 0 0,-1 0 0,0-1 0,0 1 0,1 0 0,-1-1 0,1 1 0,-1-1 0,0 0 0,1 1 0,-1-1 0,1 0 0,-1 0 0,1 0 0,-1 0 0,1 0 0,-1 0 0,2-1 0,46-2 0,-24-2 0,0-2 0,-1 0 0,31-15 0,-35 13 0,1 1 0,0 1 0,0 1 0,43-7 0,-64 13 0,1 0 0,0 1 0,0-1 0,-1 0 0,1 0 0,0 0 0,0 0 0,0 1 0,-1-1 0,1 0 0,0 0 0,-1 1 0,1-1 0,0 1 0,-1-1 0,1 1 0,0-1 0,-1 1 0,1-1 0,-1 1 0,1-1 0,-1 1 0,1 0 0,-1-1 0,0 1 0,1 0 0,-1 0 0,0-1 0,1 1 0,-1 0 0,0 0 0,0-1 0,0 1 0,0 0 0,1 0 0,-1-1 0,0 1 0,-1 0 0,1 0 0,0 0 0,0-1 0,0 1 0,0 0 0,0 0 0,-1-1 0,1 1 0,0 0 0,-1-1 0,0 2 0,-18 49 0,13-38 0,6-12 0,-1 0 0,1-1 0,0 1 0,-1 0 0,1 0 0,0 0 0,0-1 0,0 1 0,-1 0 0,1 0 0,0 0 0,0 0 0,0 0 0,0-1 0,0 1 0,1 0 0,-1 0 0,0 0 0,0 0 0,0 0 0,1-1 0,-1 1 0,0 0 0,1 0 0,-1-1 0,1 1 0,-1 0 0,1-1 0,-1 1 0,2 0 0,-1 0 0,1 0 0,0-1 0,0 1 0,-1-1 0,1 0 0,0 1 0,0-1 0,0 0 0,-1 0 0,1 0 0,0-1 0,0 1 0,3-1 0,66-24 0,-63 21 0,8-3 0,-5 2 0,1 0 0,-1 0 0,1 2 0,0-1 0,1 1 0,19-2 0,-31 6-19,-1-1 0,1 0 0,-1 0 0,0 1 1,1-1-1,-1 0 0,1 1 0,-1-1 0,0 1 0,1-1 0,-1 0 0,0 1 0,0-1 0,1 1 1,-1-1-1,0 1 0,0-1 0,0 1 0,1-1 0,-1 1 0,0-1 0,0 1 0,0-1 1,0 1-1,0-1 0,0 1 0,0-1 0,0 1 0,0-1 0,0 1 0,-1-1 0,1 1 1,0-1-1,0 1 0,0-1 0,-1 1 0,1 0 0,-8 20-3822,-5-7-4092</inkml:trace>
</inkml:ink>
</file>

<file path=ppt/ink/ink20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7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1 528 5477,'14'-8'3550,"-7"5"-3230,28-17 1677,-1-1 0,34-26 0,-60 41-1413,0 0-1,0-1 1,0 0-1,-1 0 1,0 0-1,0-1 1,-1 0-1,0-1 1,-1 0-1,0 1 1,0-2-1,-1 1 1,0 0-1,0-1 1,2-13-1,-5 21-463,-1 0 1,0 0-1,0 0 1,0 0-1,0 0 0,0 0 1,0 0-1,-1 0 1,1 0-1,-1 0 0,1 0 1,-1 0-1,0 1 1,1-1-1,-1 0 0,0 0 1,0 0-1,-1 1 0,1-1 1,0 0-1,0 1 1,-1-1-1,1 1 0,-1 0 1,1-1-1,-1 1 1,0 0-1,0 0 0,1 0 1,-1 0-1,0 0 1,0 1-1,0-1 0,0 1 1,0-1-1,0 1 1,0-1-1,0 1 0,0 0 1,0 0-1,0 0 1,0 0-1,0 1 0,0-1 1,-3 1-1,-1 0-95,-1-1-1,1 2 1,-1-1 0,1 1-1,0 0 1,0 0 0,0 1-1,0-1 1,0 1-1,0 1 1,1-1 0,0 1-1,-8 6 1,6 0-31,0-1 0,0 2 0,0-1 0,2 1 0,-1 0 0,1 0 0,1 0 0,0 1 0,0-1 0,2 1 0,-1 0 0,1 0 0,1 0 0,0 0 0,1 13 0,0-24 5,0 1-1,1 0 1,-1-1 0,0 1 0,1-1 0,-1 1 0,1-1 0,-1 0-1,1 1 1,0-1 0,-1 0 0,1 1 0,0-1 0,0 0-1,0 0 1,0 1 0,0-1 0,0 0 0,1 0 0,-1 0-1,0-1 1,0 1 0,1 0 0,-1 0 0,1-1 0,-1 1-1,0-1 1,1 1 0,-1-1 0,1 1 0,-1-1 0,1 0-1,-1 0 1,1 0 0,0 0 0,-1 0 0,1 0 0,-1 0-1,1-1 1,2 0 0,5 0 29,-1-1-1,1-1 1,0 0-1,-1 0 1,16-8-1,7-7 134,-1-1 0,-1-1 0,-1-2 0,0-1 0,-2-1 0,37-44 0,-50 54-85,-1-2-1,0 0 1,-2 0 0,0-1 0,0 0 0,-2 0 0,0-1 0,-1 0 0,-1-1-1,-1 0 1,0 0 0,-2 0 0,3-32 0,-6 51-76,0 0 0,0 0 0,-1 0 0,1 0 0,0-1 0,0 1 0,0 0 0,-1 0 0,1 0 0,0 0 0,0 0 0,0 0 0,-1-1 0,1 1 0,0 0 0,0 0 0,0 0 0,-1 0 0,1 0 0,0 0 0,0 0 0,-1 0 0,1 0 0,0 0 0,0 0 0,-1 0 0,1 0 0,0 0 0,0 0 0,0 0 0,-1 0 0,1 1 0,0-1 0,0 0 0,0 0 0,-1 0 0,1 0 0,0 0 0,0 0 0,0 1 0,-1-1 0,1 0 0,0 0 0,0 0 0,0 1 0,0-1 0,0 0 0,0 0 0,-1 0 0,1 1 0,0-1 0,0 0 0,0 0 0,0 0 0,0 1 0,-13 20 0,1 0 0,1 1 0,-10 26 0,-5 11 0,2-11 27,12-28-67,1 2-1,1-1 1,0 1 0,2 1 0,1-1 0,0 1 0,-3 27 0,10-48-134,0-1 1,0 1-1,0 0 0,0-1 0,0 1 0,0 0 0,0-1 0,1 1 0,-1 0 0,0-1 0,1 1 0,0 0 1,-1-1-1,1 1 0,0-1 0,0 1 0,0-1 0,0 0 0,0 1 0,0-1 0,0 0 0,0 0 0,0 1 0,1-1 1,1 1-1,-1-1-425,1 0 1,0 0 0,0 0 0,-1-1-1,1 1 1,0-1 0,0 0 0,0 1-1,0-1 1,0-1 0,0 1 0,0 0-1,-1-1 1,5 0 0,21-9-7298</inkml:trace>
</inkml:ink>
</file>

<file path=ppt/ink/ink20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8.3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150 334 18001,'0'0'8120,"-10"6"-7512,-7 4-394,1 1 0,0 1 0,-20 18 0,31-25-164,0 0 0,0 0 0,1 0 0,0 0 0,0 1 0,0-1 0,0 1 0,1 0-1,0 0 1,0 1 0,1-1 0,0 0 0,0 1 0,0 0 0,-1 12 0,3-19-42,0 1 0,0 0 0,0-1 0,1 1 0,-1 0 0,0-1 0,0 1-1,0 0 1,1-1 0,-1 1 0,0-1 0,1 1 0,-1 0 0,0-1 0,1 1 0,-1-1 0,1 1 0,-1-1 0,1 1-1,-1-1 1,1 0 0,-1 1 0,1-1 0,0 0 0,-1 1 0,1-1 0,0 0 0,-1 0 0,2 1 0,26 1 329,28-13 124,14-21-295,-58 24-120,1 2-1,0 0 1,0 0 0,1 1-1,-1 1 1,24-4 0,-36 8-25,0 1 0,-1-1 0,1 0 0,0 1 0,0-1 0,0 1 0,-1 0 1,1-1-1,0 1 0,-1 0 0,1-1 0,0 1 0,-1 0 0,1 0 0,-1-1 0,1 1 1,-1 0-1,1 0 0,-1 0 0,0 0 0,1 0 0,-1-1 0,0 1 0,0 0 0,0 0 1,0 0-1,0 0 0,0 0 0,0 0 0,0 0 0,0 0 0,0 1 0,-1 40 1237,1-36-622,5-32-365,-4 25-271,6-52 0,6-19 0,-11 72 0,-1 0 0,1 0 0,-1 0 0,1 0 0,-1 1 0,1-1 0,-1 0 0,1 1 0,-1 0 0,0-1 0,1 1 0,-1 0 0,0 0 0,1-1 0,-1 1 0,0 0-1,0 0 1,0 0 0,2 2 0,4 3-95,-1-3 29,1 0 0,-1 0 0,1-1 0,-1 0 0,1 0 0,0 0 0,-1-1 0,1 0 0,0 0 0,0-1 0,0 1 0,0-2 0,0 1 0,0-1 0,11-2 0,-7-1 17,-1 0 1,1 0-1,-1-1 1,0 0-1,0-1 0,0 0 1,-1 0-1,16-15 1,-1-2 47,-1-2 1,-1-1 0,-2-1 0,0-1-1,21-42 1,-35 61 56,3-5 97,-1-1-1,-1 0 0,0-1 0,-1 1 0,0-1 0,4-20 0,-30 64 318,3 7-470,1 1 0,2 0 0,1 1 0,2 1 0,1 0 0,-6 57 0,10-30 0,3 0 0,3 0 0,8 73 0,-5-118 0,8 143 0,-11-139 0,-1-1 0,0 1 0,-2-1 0,-10 42 0,12-62 0,0 0 0,0 0 0,-1 0 0,1-1 0,-1 1 0,1 0 0,-1 0 0,0-1 0,-3 4 0,4-5 0,1-1 0,-1 0 0,1 1 0,-1-1 0,1 0 0,-1 1 0,0-1 0,1 0 0,-1 0 0,0 0 0,1 1 0,-1-1 0,0 0 0,1 0 0,-1 0 0,0 0 0,1 0 0,-1 0 0,0 0 0,1-1 0,-1 1 0,0 0 0,1 0 0,-1 0 0,1-1 0,-1 1 0,0 0 0,1-1 0,-1 1 0,1 0 0,-1-1 0,1 1 0,-1-1 0,1 1 0,-1-1 0,1 1 0,-1-1 0,1 1 0,0-1 0,-1 0 0,1 1 0,0-1 0,0 1 0,-1-1 0,1 0 0,0 1 0,0-1 0,0 0 0,0 0 0,-8-17 0,2-1 0,0 1 0,1-1 0,1 0 0,-3-36 0,2-100 0,5 119 0,0 26 0,0 1 0,1 0 0,-1 0 0,2 0 0,-1 0 0,1 0 0,1 0 0,0 0 0,0 0 0,0 1 0,1 0 0,1-1 0,-1 2 0,1-1 0,1 0 0,-1 1 0,1 0 0,1 0 0,-1 1 0,1 0 0,0 0 0,0 0 0,1 1 0,0 0 0,0 1 0,0-1 0,0 2 0,1-1 0,9-2 0,82-25-1074,-6 3-3062,-19 0-4075</inkml:trace>
</inkml:ink>
</file>

<file path=ppt/ink/ink20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9.5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94 22966,'0'0'8071,"11"-54"-13836,14 37-129,1-6-3715</inkml:trace>
</inkml:ink>
</file>

<file path=ppt/ink/ink20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39.8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53 6790,'0'0'7090,"-2"-7"-5980,-4-22 182,2 23-659,-6 5 4543,5 0-958,10-5-2853,-5 3-1037</inkml:trace>
</inkml:ink>
</file>

<file path=ppt/ink/ink20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3.4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1 209 9129,'0'0'4254,"12"-6"-3127,34-14-404,0 2 0,1 2 0,1 3 0,49-9 1,215-24-385,110 17-175,-2-1-82,-400 26 330,-40 4-164,-46 2-139,-425 44-205,4 44 816,471-83-599,30-6-150,32-3 39,163-31 108,-47 7-226,192-8-1759,-65 9-1310,-281 24 3104,1 1 31,1-1-1,-1-1 1,0 0 0,0 0 0,15-6 0,-24 8 47,0 0 0,1 0 1,-1 0-1,0 0 0,0 0 0,1 0 0,-1 0 1,0 0-1,0 0 0,0 0 0,1 0 1,-1 0-1,0 0 0,0 0 0,0 0 0,1 0 1,-1-1-1,0 1 0,0 0 0,0 0 0,1 0 1,-1 0-1,0 0 0,0-1 0,0 1 0,0 0 1,0 0-1,1 0 0,-1-1 0,0 1 0,0 0 1,0 0-1,0 0 0,0-1 0,0 1 0,0 0 1,0 0-1,0-1 0,0 1 0,0 0 0,0 0 1,0 0-1,0-1 0,0 1 0,0 0 1,0 0-1,0-1 0,0 1 0,0 0 0,0 0 1,0 0-1,-1-1 0,1 1 0,0 0 0,0 0 1,0 0-1,-1-1 0,-17-3 622,-40 2-226,-1 3 0,-92 13 0,-117 36 389,146-25-1210,-139 11 0,196-34-2607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7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54 201 15599,'0'0'11931,"-7"8"-9982,6-7-1836,-32 50 1915,31-48-1976,0 0 0,1-1 0,0 1 0,-1 0 0,1 0 1,0 0-1,1 0 0,-1 0 0,0 0 0,1 0 0,0 0 0,0 0 1,0 0-1,0 0 0,0 0 0,0 0 0,1 0 0,0 0 1,-1 0-1,1 0 0,2 3 0,-2-5-52,0 0 0,0 0 0,0 0 0,0-1 0,0 1 0,0 0 0,0-1 0,0 1 0,1-1 0,-1 1 0,0-1 0,0 0 0,1 1 0,-1-1 0,0 0 0,1 0 0,-1 0 0,0 0 0,1 0 0,-1 0 0,0 0 0,1-1 0,-1 1 0,0 0 0,0-1 0,1 1 0,-1-1 0,0 1 0,0-1 0,2-1 0,35-23 0,-22 7 0,-1-1 0,-1-1 0,-1-1 0,0 0 0,-2 0 0,0-1 0,-2-1 0,0 0 0,-1 0 0,-2-1 0,8-47 0,-59 194 0,11-2 0,31-106 0,0 0 0,1 1 0,1-1 0,1 0 0,0 1 0,2 16 0,-1-29 0,0 0 0,0-1 0,0 1 0,0 0 0,0-1 0,0 1 0,1 0 0,0-1 0,-1 0 0,1 1 0,0-1 0,0 0 0,0 0 0,0 0 0,0 0 0,1 0 0,-1-1 0,1 1 0,-1-1 0,1 0 0,-1 1 0,1-1 0,0 0 0,0 0 0,-1-1 0,1 1 0,0-1 0,0 1 0,0-1 0,0 0 0,0 0 0,3-1 0,3 1 0,0 0 0,0-1 0,-1 0 0,1-1 0,-1 0 0,1 0 0,-1-1 0,0 0 0,13-7 0,-10 3 0,0 0 0,-1-1 0,0-1 0,-1 1 0,0-2 0,0 1 0,12-19 0,-18 23 0,1 0 0,-1 0 0,0-1 0,-1 1 0,1 0 0,-1-1 0,0 0 0,0 1 0,-1-1 0,0 0 0,0 0 0,0 0 0,-1 0 0,1 0 0,-2 0 0,1 0 0,-1 0 0,-2-11 0,3 16 0,-1 0 0,1 0 0,-1-1 0,0 1 0,1 0 0,-1 0 0,0 0 0,0 0 0,0 0 0,0 0 0,0 1 0,0-1 0,0 0 0,0 0 0,0 1 0,0-1 0,0 1 0,0-1 0,-1 1 0,1-1 0,0 1 0,0 0 0,-1-1 0,1 1 0,0 0 0,0 0 0,-1 0 0,1 0 0,0 0 0,0 0 0,-1 0 0,1 1 0,0-1 0,-2 1 0,0-1 0,0 1 0,0 0 0,0 0 0,0 1 0,0-1 0,1 0 0,-1 1 0,0 0 0,1 0 0,-1-1 0,1 1 0,0 1 0,-3 1 0,1 2-13,0 0-1,0 1 1,1-1-1,0 1 1,0-1-1,0 1 1,1 0 0,0 0-1,1 0 1,-1 0-1,1 1 1,1-1-1,-1 0 1,1 0 0,0 1-1,3 12 1,-2-16-84,0 0 1,0 0-1,1 0 1,-1 0-1,1 0 1,0 0-1,0-1 1,0 1-1,1 0 1,-1-1-1,1 0 1,0 0-1,0 0 1,0 0-1,0 0 1,1 0-1,-1-1 1,1 0-1,-1 1 1,1-2-1,0 1 1,0 0-1,0-1 1,0 1 0,0-1-1,0 0 1,0-1-1,1 1 1,5 0-1,23-1-7446</inkml:trace>
</inkml:ink>
</file>

<file path=ppt/ink/ink20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2.0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 9929,'0'0'10699,"4"70"-9130,-13-29-608,-3 6-577,0 4-224,0-3-128,3 1 33,3-8-98,5-5-351,1-8-481,0-7-128,0-5-512,-5-6-1250,-5-8-2113,-6-2-3588</inkml:trace>
</inkml:ink>
</file>

<file path=ppt/ink/ink20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2.4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1 109 6054,'0'0'15887,"52"30"-14190,-9-30-63,8 0-225,7-1-416,5-10-640,2-2-257,-8-1-64,-5-1-257,-12 0-864,-10 0-320,-14-1-1538,-14-2-1825,-4-3-2307</inkml:trace>
</inkml:ink>
</file>

<file path=ppt/ink/ink20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2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79 18481,'0'0'5350,"91"-2"-3621,-34-3 289,10-5-961,7-2-705,3-1-288,-3 2-256,-8 1-1505,-10 4-1827,-13 0-2145,-13 2-2979</inkml:trace>
</inkml:ink>
</file>

<file path=ppt/ink/ink20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3.1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302 15 18129,'0'0'3139,"-13"-4"-2093,7 2-953,2 1-70,0-1 0,0 1 1,0-1-1,0 1 0,-1 1 1,1-1-1,0 0 0,0 1 0,-1 0 1,1 0-1,0 0 0,-1 1 1,1 0-1,0-1 0,0 1 1,0 1-1,0-1 0,0 1 1,0-1-1,-7 5 0,-5 6 270,1 0 0,1 1 1,0 1-1,0 0 0,1 1 0,1 1 0,1 0 0,0 0 0,1 1 0,1 0 0,0 1 0,1 0 0,1 0 0,1 1 0,1 0 1,0 0-1,2 0 0,0 0 0,0 32 0,3-47-260,0-1 1,1 1-1,-1 0 1,1-1-1,0 1 0,0-1 1,1 1-1,-1-1 1,1 0-1,-1 1 1,1-1-1,0 0 0,0 0 1,1 0-1,-1 0 1,0-1-1,1 1 0,0-1 1,0 1-1,0-1 1,0 0-1,0 0 1,0 0-1,0-1 0,0 1 1,1-1-1,-1 1 1,1-1-1,-1 0 1,1-1-1,0 1 0,4 0 1,2 0 127,0-1-1,0 1 1,0-2 0,-1 1 0,1-1-1,0-1 1,-1 0 0,1 0 0,-1-1 0,1 0-1,12-7 1,-7 2-110,-1-1 0,-1 0 0,0-1 0,0-1 0,-1 0 0,0 0 0,-1-1 0,-1-1 1,1 0-1,-2 0 0,10-18 0,-14 21-29,1-1 1,-1 0 0,0-1 0,-1 1 0,-1-1-1,0 0 1,0 0 0,-1 0 0,-1 0-1,0 0 1,-1 0 0,0-1 0,0 1-1,-2 0 1,-4-22 0,5 30-163,-1-1 0,1 1 1,-1 0-1,-1 0 0,1 0 0,0 0 1,-1 0-1,0 1 0,0-1 0,0 1 1,0-1-1,0 1 0,-1 0 0,0 0 1,1 1-1,-1-1 0,0 1 0,0 0 1,-1 0-1,-3-2 0,4 3-16,1 0-1,0 1 0,0-1 0,0 1 1,0-1-1,-1 1 0,1 0 1,0 0-1,0 0 0,-1 1 1,1-1-1,0 1 0,0 0 0,0-1 1,0 2-1,0-1 0,0 0 1,0 0-1,0 1 0,0 0 1,1 0-1,-1-1 0,1 2 0,-1-1 1,1 0-1,0 0 0,-1 1 1,-2 4-1,-26 53-10392,25-46 6327,-5 7-6039</inkml:trace>
  <inkml:trace contextRef="#ctx0" brushRef="#br0" timeOffset="1">195 247 11659,'0'0'9641,"57"70"-7335,-38-47 161,3 1-161,0-1-833,1 1-608,4-3-609,-5-1-192,1 3-544,1-5-1954,-2-3-4004,-1-5-6983</inkml:trace>
</inkml:ink>
</file>

<file path=ppt/ink/ink20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4.1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529 1 18642,'0'0'5092,"-12"6"-4584,-239 139 859,37-18-1090,204-122-262,6-4-10,0 1 1,0-1-1,1 1 1,-1 0-1,1 0 0,-1 0 1,1 1-1,0-1 1,0 1-1,-4 3 1,9-5-28,0 0 1,0 0 0,0-1-1,0 1 1,-1-1 0,1 1 0,0-1-1,0 0 1,0 0 0,0 0-1,0 0 1,2 0 0,0 0-7,50 2-3,0 2 0,0 3-1,-1 2 1,0 2 0,0 2 0,65 27-1,-64-10-4409,-40-19-764</inkml:trace>
</inkml:ink>
</file>

<file path=ppt/ink/ink20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4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0 16303,'0'0'6310,"1"88"-5124,-9-37-386,0 4-383,0 2-385,3-1 32,4-6-32,1-2-353,0-10-671,0-3-1219,0-7-863,0-7-1635,-4-8-4996</inkml:trace>
</inkml:ink>
</file>

<file path=ppt/ink/ink20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5.1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 16944,'0'0'6438,"66"9"-4708,-17-9-193,10 0-448,8-1-544,1-9-353,-5 1-128,-6 1-192,-15-1-1249,-12-1-1570,-16-3-1121,-14-5-2819</inkml:trace>
</inkml:ink>
</file>

<file path=ppt/ink/ink20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5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 16752,'0'0'7495,"95"-33"-6022,-34 25-31,11 0-770,4 2-576,2 4-160,-6 2-1697,-6 0-1795,-9 0-1633,-11 0-4035</inkml:trace>
</inkml:ink>
</file>

<file path=ppt/ink/ink20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5.8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 16432,'0'0'6502,"0"8"-4858,-1 18-252,0-5-313,0 0-1,4 34 1,-2-53-1071,0 0 0,0 0 0,0 0 0,1 0 0,-1 0 0,0 0 0,1 0 0,-1 0 0,1 0 0,0-1 0,-1 1 0,1-1-1,0 1 1,0-1 0,0 0 0,0 0 0,0 1 0,1-1 0,-1-1 0,0 1 0,0 0 0,1-1 0,-1 1 0,0-1 0,1 1 0,-1-1 0,0 0 0,5-1-1,0 2 18,1-1 0,-1 0 0,1-1 0,-1 0 0,0 0 0,1-1-1,-1 0 1,10-4 0,-4-1-15,-1-1 0,0 0 0,0-1 0,19-19 0,20-14 106,-51 42-101,0-1 1,0 1 0,0 0 0,1 0-1,-1 0 1,0 0 0,0 0 0,0 0-1,1 0 1,-1 0 0,0 0 0,0 0-1,0 0 1,1 0 0,-1 0 0,0 0-1,0 0 1,0 0 0,0 1 0,1-1-1,-1 0 1,0 0 0,0 0 0,0 0-1,0 0 1,1 0 0,-1 0 0,0 0-1,0 1 1,0-1 0,0 0 0,0 0-1,0 0 1,1 0 0,-1 1 0,0-1-1,0 0 1,0 0 0,0 0 0,0 0-1,0 1 1,0-1 0,0 0 0,0 0-1,0 0 1,0 1 0,0-1 0,3 19 513,-2 27 138,-1-39-521,0-6-136,0 0 1,0 0 0,0 0-1,0 0 1,0 0-1,1 0 1,-1 0 0,0 0-1,1 0 1,-1 0 0,1 0-1,-1 0 1,1 0 0,0 0-1,-1 0 1,1 0 0,0-1-1,0 1 1,-1 0 0,1-1-1,0 1 1,0 0 0,0-1-1,1 1 1,32 8 239,40-11 53,-68 1-295,14-2-3,1-1 0,-1-1 0,36-14 0,-34 11-6,-1 1-1,38-7 1,-58 14-1,0 0 0,-1-1 1,1 1-1,-1 0 0,1 0 0,0 0 0,-1 0 1,1 1-1,0-1 0,-1 0 0,1 0 1,0 0-1,-1 0 0,1 1 0,-1-1 0,1 0 1,-1 1-1,1-1 0,0 0 0,-1 1 0,1-1 1,-1 1-1,0-1 0,1 1 0,-1-1 1,1 1-1,-1-1 0,0 1 0,1-1 0,-1 1 1,0-1-1,1 1 0,-1 0 0,0-1 0,0 1 1,0-1-1,0 1 0,0 0 0,1 0 1,-2 36-500,0-34 308,1 1 1,-1 0-1,1 0 0,0 0 1,0 0-1,1-1 0,-1 1 1,2 4-1,9-2-4975,12-5-2797</inkml:trace>
</inkml:ink>
</file>

<file path=ppt/ink/ink20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33.5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1209 1730,'0'0'9486,"-3"1"-8744,185-124 1292,209-112-1708,-1-4-535,-326 198 129,91-44 0,24-15 102,109-97-626,-262 180 580,-1-1 0,0-1 0,-2-1 0,0-1 0,22-27 0,-43 47-99,0-1-1,0 1 0,0 0 1,1-1-1,-1 1 0,0 0 1,1 0-1,-1 1 0,1-1 1,-1 0-1,1 1 0,-1-1 1,1 1-1,0 0 1,-1 0-1,1 0 0,-1 0 1,4 1-1,2-1-95,-36 14 190,1 1 0,-34 25 1,-7 3 56,-179 108-2,-66 39 647,-437 292-134,434-267 769,292-202-732,24-13-565,0 0 0,0 0 0,1 0 0,-1 0 1,0 0-1,0 0 0,0 0 0,0 0 0,0 0 0,0 0 1,1-1-1,-1 1 0,0 0 0,0 0 0,0 0 0,0 0 1,0 0-1,0 0 0,0 0 0,0 0 0,1 0 0,-1 0 0,0-1 1,0 1-1,0 0 0,0 0 0,0 0 0,0 0 0,0 0 1,0 0-1,0-1 0,0 1 0,0 0 0,0 0 0,0 0 1,0 0-1,0 0 0,0 0 0,0-1 0,0 1 0,0 0 0,0 0 1,0 0-1,0 0 0,0 0 0,0 0 0,0-1 0,0 1 1,0 0-1,0 0 0,0 0 0,0 0 0,-1 0 0,1 0 1,0 0-1,0 0 0,0-1 0,0 1 0,0 0 0,0 0 0,0 0 1,0 0-1,-1 0 0,1 0 0,0 0 0,0 0 0,0 0 1,0 0-1,37-33 314,526-303 143,-224 142-429,305-198 468,-354 224-130,-167 100-279,-206 97 159,-116 89-2297,155-97-1077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7.6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 7687,'0'0'23703,"-33"60"-23063,28-28-287,4 3-193,1-4-64,0-4-64,0-7 64,3-4-224,3-7-64,0-8-513,1-1-640,-1-4-1186,-4-12-1729,-1-5-961,-1-5-2114</inkml:trace>
</inkml:ink>
</file>

<file path=ppt/ink/ink20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46.0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142 283 4132,'0'0'5034,"8"-5"-4228,178-109 2643,-183 112-3417,-3 1-27,-29 5 214,-85 45 1126,186-84 195,116-74 0,-233 121 345,-141 66-1090,200-84-746,31-11-49,-1-2 0,65-39-1,-108 55 59,-12 4 47,-14 7 42,-47 32-115,22-13 32,-92 66 0,162-94-91,16-14-133,-2-2 0,0 0 0,-1-3 0,-1 0 0,41-36 0,-67 52 186,5-4-8,-5 4 24,0 0 0,0-1 0,-1 1 0,1-1 0,-1 0 0,0 0 0,0-1 0,-1 0 0,7-10 0,-11 15-29,0 1 0,0 0 0,0-1 0,0 1 0,0 0 0,0 0 0,0-1 0,0 1 0,0 0-1,0-1 1,0 1 0,0 0 0,-1 0 0,1-1 0,0 1 0,0 0 0,0 0 0,0-1 0,-1 1 0,1 0 0,0 0 0,0 0 0,-1-1 0,1 1 0,0 0 0,0 0 0,-1 0 0,1 0 0,0 0 0,-1 0-1,1-1 1,0 1 0,0 0 0,-1 0 0,1 0 0,0 0 0,-1 0 0,1 0 0,0 0 0,-1 0 0,1 0 0,0 1 0,0-1 0,-1 0 0,-19 1 2,18-1 1,-20 6-11,-1 1 0,1 0 0,0 2 0,1 0 0,0 2 1,0 0-1,-21 17 0,-2-2 109,33-20-79,7-5-33,0 1 0,0 0 1,0 0-1,0 0 0,1 1 0,-1-1 0,1 1 1,-1 0-1,1 0 0,0 0 0,0 0 1,-3 6-1,34-10-579,-12-4 431,0 0-1,0-1 0,0-1 1,-1-1-1,0 0 1,-1 0-1,1-2 0,-2 0 1,1 0-1,-2-2 1,1 1-1,18-25 0,-30 36 156,-1 0 0,1-1 0,-1 1 0,0 0-1,1 0 1,-1-1 0,0 1 0,1 0-1,-1-1 1,0 1 0,0-1 0,1 1-1,-1 0 1,0-1 0,0 1 0,0-1 0,1 1-1,-1-1 1,0 1 0,0 0 0,0-1-1,0 1 1,0-1 0,0 1 0,0-1-1,0 1 1,0-1 0,0 1 0,0-1 0,0 1-1,0 0 1,-1-1 0,1 1 0,0-1-1,-17 3 33,-22 17-68,-26 22 390,-1-2 0,-132 53 0,260-119-515,60-36 1,82-39-870,-210 104 1070,-49 21 596,-86 47 1,136-64-525,19-9-50,22-10-258,64-47-929,-122 85-4094,2-7 1196</inkml:trace>
</inkml:ink>
</file>

<file path=ppt/ink/ink20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20.9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75 2402,'0'0'2371,"-3"-59"-3941,4 43-1024</inkml:trace>
</inkml:ink>
</file>

<file path=ppt/ink/ink20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6.7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1 5285,'0'0'15214,"-36"54"-14189,21-2-224,2 10 128,-2 11 160,2 3-673,5-1-319,5-3-33,3-4-64,0-2-1218,4-2-896,4-1-544,-1 1-2339,-4 2-4708</inkml:trace>
</inkml:ink>
</file>

<file path=ppt/ink/ink20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7.1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12396,'-16'201'4916,"11"-53"-3832,18 171 0,-4-212 432,-10 212 0,0-311-1767,1-6 30,0 0 1,0 0-1,0 0 0,0 0 0,0 0 0,-1 0 1,1 0-1,-1-1 0,1 1 0,-1 0 0,0 0 1,0 0-1,-2 3 0,-5-3-3991</inkml:trace>
</inkml:ink>
</file>

<file path=ppt/ink/ink20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00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6758,'0'0'8649,"-17"63"-12653,17-49-3459</inkml:trace>
</inkml:ink>
</file>

<file path=ppt/ink/ink20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01.5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9577,'0'0'4933</inkml:trace>
</inkml:ink>
</file>

<file path=ppt/ink/ink20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04.3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64 10730,'0'0'7874,"-9"-2"-6902,-24-9-342,32 10-602,1 1 0,-1 0 1,1 0-1,-1 0 0,1-1 1,-1 1-1,1 0 0,-1-1 1,1 1-1,-1 0 0,1-1 1,-1 1-1,1 0 0,0-1 1,-1 1-1,1-1 0,0 1 1,-1-1-1,1 1 0,0-1 0,0 1 1,-1-1-1,1 1 0,0-1 1,0 1-1,0-1 0,0 0 1,4-13-3942,-2 7-729,-2-10-2357</inkml:trace>
</inkml:ink>
</file>

<file path=ppt/ink/ink20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24.3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4958 3427,'-5'0'145,"0"1"0,0 0 0,0 0 0,0 0 0,0 1 0,0-1 0,1 1-1,-1 0 1,0 1 0,-7 5 0,7-5 568,0 0 0,1 0 0,-1-1 0,0 0-1,0 0 1,0 0 0,-1 0 0,1-1 0,0 0 0,-1 0 0,-5 0 0,21-8 5954,9-10-4754,35-28-1637,0 7 340,96-87 1,-109 86-304,1 3 1,2 1 0,78-46 0,-58 44-157,110-83 1,-126 86-162,72-37 0,-8 5 54,411-250 41,-288 164 12,-83 49-41,59-22 232,68-44 203,102-117 1238,-48 31-577,-282 213-725,8-7-194,1 2-1,72-40 0,191-107 1137,31-17-1122,-159 100-189,247-188 0,19 1-61,-230 159 5,148-114 6,-136 88-2,149-106 37,-196 134-39,467-294-37,-644 419 36,-5 4 27,1-1 1,27-10-1,-42 19 17,19-12-1556,6-19-11322,-18 10 4561</inkml:trace>
</inkml:ink>
</file>

<file path=ppt/ink/ink20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0.2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0 668 11082,'0'0'12898,"10"-8"-10923,45-42-405,-3-2 0,69-89-1,85-137 491,-114 142-2017,-92 136-43,0 0 0,0 0 0,0 0 0,0-1 0,0 1 0,0 0 0,0 0 0,1 0 0,-1 0 0,0 0 0,0 0 0,0 0 0,0-1 0,0 1 0,0 0 0,0 0 0,0 0 0,1 0 0,-1 0 0,0 0 0,0 0 0,0 0 0,0 0 0,0 0 0,0 0 0,1 0 0,-1 0 0,0 0 0,0 0 0,0 0 0,0 0 0,0 0 0,1 0 0,-1 0 0,0 0 0,0 0 0,0 0 0,0 0 0,0 0 0,1 0 0,-1 0 0,0 0 0,0 0 0,0 0 0,0 0 0,0 0 0,0 1 0,0-1 0,0 0 0,1 0 0,-1 0 0,0 0 0,0 0 0,0 0 0,0 0 0,0 1 0,3 12 0,-2 24 0,-1-33 0,-3 69 0,-17 93 0,9-93 0,-1 97 0,12-159 5,-1 6-54,2 0-1,0 0 1,5 27 0,-6-43-928,-14-30-5280,-36-40-2018,-9 2 3693,-6 7 5301,-3 6 6908,56 47-4602,10 9 71,18 12-979,-3-8-1923,1-2 0,0 1 0,1-2 0,-1 0 0,0 0 0,1-1 0,0-1 1,0-1-1,21-2 0,-11 2-507,29-5-2889,-21-8-1860,1-9-5327</inkml:trace>
</inkml:ink>
</file>

<file path=ppt/ink/ink20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1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8648,'0'0'16955,"4"11"-16181,1 3-610,0 0 0,-1 0 0,-1 0 0,0 1 0,-1-1 0,0 26 0,-2 81-483,0-70-5144,0-51 5462,0 0-151,0 0 1,0 1-1,0-1 0,0 0 0,0 0 0,0 1 1,0-1-1,0 0 0,0 0 0,0 1 0,0-1 0,0 0 1,0 1-1,0-1 0,0 0 0,0 0 0,0 1 0,0-1 1,0 0-1,0 0 0,0 1 0,-1-1 0,1 0 0,0 0 1,0 0-1,0 1 0,0-1 0,-1 0 0,1 0 0,0 0 1,0 1-1,-1-1 0,1 0 0,0 0 0,0 0 1,0 0-1,-1 0 0,1 0 0,0 1 0,-1-1 0,1 0 1,0 0-1,0 0 0,-1 0 0,-6 0-3932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8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47 10762,'0'0'18866,"13"-46"-18738,7 46 160,7 0-31,1 0-225,3 2 0,0 1-481,-1-3-1280,-4 0-1570,-4 0-385,-8 0 1</inkml:trace>
  <inkml:trace contextRef="#ctx0" brushRef="#br0" timeOffset="1">0 128 15727,'0'0'14542,"58"10"-13101,-29-17-704,2 0-641,-3 0-96,-1 2-321,-5 5-1376,-7 0-1794,-10 0-1858,-5 12-2723</inkml:trace>
</inkml:ink>
</file>

<file path=ppt/ink/ink20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1.9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97 13325,'0'0'8616,"51"0"-7271,-19 0-480,4-6-481,-1-5-224,1-1-64,-5-2-96,-1 3-704,-9 1-1026,-8 0-896,-9-1-1442,-4 0-2178</inkml:trace>
</inkml:ink>
</file>

<file path=ppt/ink/ink20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2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47 15214,'0'0'11756,"78"-31"-11628,-43 25-128,1 2-1410,-1 1-1376,-4 2-1186,0 0-2594</inkml:trace>
</inkml:ink>
</file>

<file path=ppt/ink/ink20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2.6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75 13869,'0'0'3048,"3"-9"-218,0 2-1932,-1 3-449,0 0 0,-1 0 0,1 0 0,-1-1 1,0 1-1,-1 0 0,1 0 0,-1-1 1,1 1-1,-1 0 0,-1-5 0,1 8-382,-1 1 1,1 0-1,-1-1 0,1 1 0,-1 0 0,1 0 0,-1-1 0,1 1 1,-1 0-1,1 0 0,-1 0 0,1 0 0,-1-1 0,1 1 0,-1 0 1,1 0-1,-1 0 0,0 0 0,1 1 0,-1-1 0,1 0 0,-1 0 1,1 0-1,-1 0 0,1 0 0,-1 1 0,1-1 0,-1 0 0,1 1 1,-1-1-1,1 0 0,-1 1 0,0 0 0,-18 10-17,7 1 60,1 1-1,0 0 1,1 1 0,1 0-1,0 0 1,0 1-1,2 0 1,0 0 0,0 1-1,2 0 1,0 0 0,1 1-1,0 0 1,-2 31-1,6-46-100,0 0-1,0 0 1,0 0-1,0-1 0,0 1 1,0 0-1,0 0 0,1-1 1,-1 1-1,1 0 0,-1-1 1,1 1-1,0 0 1,-1-1-1,1 1 0,0-1 1,0 1-1,0-1 0,0 0 1,1 1-1,-1-1 1,0 0-1,1 0 0,-1 0 1,0 0-1,1 0 0,-1 0 1,1 0-1,0 0 0,-1 0 1,1-1-1,0 1 1,-1-1-1,1 1 0,0-1 1,0 0-1,-1 0 0,1 0 1,0 0-1,2 0 1,1 0 56,0-1 1,0 0 0,0 0 0,0 0 0,0-1 0,0 1 0,0-1-1,-1 0 1,1-1 0,0 1 0,-1-1 0,0 0 0,5-4 0,-2 0 8,-1 0 1,0-1-1,0 1 0,0-1 1,-1 0-1,-1-1 1,1 1-1,-2-1 1,1 0-1,-1 0 1,0 0-1,-1 0 1,0 0-1,0-1 1,-1 1-1,0-1 1,-1 1-1,0-1 1,-3-18-1,3 27-96,0 0 1,0 0-1,0-1 1,0 1-1,-1 0 1,1 0-1,0-1 1,-1 1-1,1 0 0,-1 0 1,1 0-1,-1-1 1,0 1-1,1 0 1,-1 0-1,0 0 1,0 0-1,0 0 0,1 1 1,-1-1-1,0 0 1,0 0-1,-1 0 1,1 1-1,0-1 1,0 1-1,0-1 0,0 1 1,0-1-1,-1 1 1,1 0-1,0-1 1,0 1-1,-1 0 1,1 0-1,0 0 0,0 0 1,-1 0-1,1 0 1,0 0-1,-1 1 1,1-1-1,0 0 1,0 1-1,-2 0 0,-1 0-141,0 1 0,0 0-1,0 0 1,0 0 0,0 1-1,0-1 1,1 1-1,-1 0 1,1 0 0,0 0-1,-5 6 1,-11 24-5767,-4 3-6989,2-14 8060,20-22 5252,0 1 1,0-1-1,0 1 0,1 0 1,-1-1-1,0 1 0,1 0 1,-1 0-1,0 0 0,1-1 0,-1 1 1,1 0-1,0 0 0,-1 0 1,1 0-1,0 0 0,-1 0 1,1 0-1,0 0 0,0 0 0,0 0 1,0 0-1,0 1 0,13 20 4219,40 15-1811,-37-27-1219,2 2-909,-1-1-124,-2 0 0,1 1 0,14 15 0,-25-22-1136,0 1-1,0 1 0,-1-1 1,1 1-1,-2 0 0,6 10 1,-2 0-4389</inkml:trace>
</inkml:ink>
</file>

<file path=ppt/ink/ink20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6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0 16015,'0'0'5968,"-1"10"-5439,-43 462 874,15-268-6025,28-202 3957,1 1-1,0 0 1,-1-1-1,1 1 1,-1-1 0,0 1-1,0-1 1,0 1-1,0-1 1,0 1 0,-1-1-1,1 0 1,-4 4-1,-5-1-5692</inkml:trace>
</inkml:ink>
</file>

<file path=ppt/ink/ink20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6.5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20 186 11243,'0'0'7858,"-3"15"-7138,-4 27-31,2-1 0,1 84 0,4-97-479,2-1 1,1 0-1,2 0 1,0 0-1,1-1 0,13 33 1,-18-57-178,0 0-1,0 1 1,0-1 0,0 0 0,0 0 0,0 0-1,0 0 1,0 0 0,1-1 0,-1 1-1,1 0 1,0-1 0,-1 1 0,1-1 0,0 1-1,0-1 1,0 0 0,0 0 0,0 0 0,0 0-1,0 0 1,4 1 0,-3-2 36,0 0 0,0-1 0,0 1 0,0-1 0,0 1 0,0-1-1,-1 0 1,1 0 0,0 0 0,-1 0 0,1-1 0,0 1 0,-1-1 0,0 1 0,4-4 0,7-7 267,1-1 0,-2-1 1,1 0-1,11-20 0,-24 34-335,49-70 298,-3-2 0,64-140 0,-91 165-3697,19-69 0,-27 70-4118</inkml:trace>
</inkml:ink>
</file>

<file path=ppt/ink/ink20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7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330 144 16367,'1'-12'1052,"0"0"-927,1 2 593,-1 0-1,-1 0 1,0 0 0,0 0 0,-2-11 0,2 19-531,-1 0 1,1-1-1,-1 1 1,1 0 0,-1-1-1,0 1 1,0 0-1,0 0 1,0 0-1,-1 0 1,1 0-1,0 0 1,-1 0-1,0 0 1,1 1-1,-1-1 1,0 0-1,0 1 1,0 0-1,0-1 1,0 1-1,0 0 1,0 0 0,0 0-1,0 0 1,-1 0-1,1 1 1,0-1-1,-5 0 1,0 1-117,0 1 0,0-1 1,0 1-1,0 1 0,0-1 0,1 1 1,-1 0-1,0 1 0,1-1 1,0 1-1,-1 1 0,1-1 1,1 1-1,-1 0 0,0 1 0,1-1 1,0 1-1,0 0 0,0 0 1,1 0-1,-5 8 0,-9 12-59,1 1 1,0 1-1,-16 39 0,22-45 44,2 1 0,1 0 0,0 0 0,1 0 0,2 1 1,0 0-1,2 1 0,0-1 0,1 28 0,2-48-56,0-1 0,1 1 0,-1-1 0,1 0 0,-1 1 0,1-1 0,0 0 0,0 1 0,0-1 0,0 0 0,0 0 0,0 0 0,1 0 0,-1 0 0,0 0 0,1 0 0,0-1 0,0 1 0,-1 0 0,1-1 0,3 2 0,-1-1 7,0 0 0,1 0 0,-1-1 0,0 1 0,1-1 0,-1-1 1,1 1-1,-1 0 0,1-1 0,8 0 0,-2-1 17,0-1 0,0 0 0,0 0 0,0-1 0,-1 0-1,1-1 1,-1 0 0,18-10 0,-21 9-6,0 0 0,0 0-1,-1-1 1,1 0-1,9-13 1,-14 16 22,1 0 0,-1-1 0,0 1 0,-1 0 1,1-1-1,0 0 0,-1 1 0,0-1 0,0 0 0,0 0 0,0 1 0,-1-1 0,1 0 0,-1 0 1,0-5-1,-1 8-15,1 1 1,-1-1 0,1 0 0,0 1-1,-1-1 1,1 1 0,-1-1-1,0 1 1,1-1 0,-1 1-1,1-1 1,-1 1 0,0 0 0,1-1-1,-1 1 1,0 0 0,1-1-1,-1 1 1,0 0 0,0 0 0,1 0-1,-1 0 1,0-1 0,0 1-1,1 0 1,-1 0 0,0 1 0,0-1-1,1 0 1,-1 0 0,0 0-1,0 0 1,1 1 0,-1-1-1,0 0 1,1 1 0,-1-1 0,0 0-1,1 1 1,-2 0 0,-29 16-66,16 5 50,16-22-13,-1-1-1,0 1 1,1 0-1,-1 0 1,0 0 0,1 0-1,-1 0 1,0 0-1,0 0 1,1 0-1,-1 0 1,0 0-1,1 0 1,-1 0-1,0 0 1,1 0 0,-1 0-1,0 0 1,1 0-1,-1 0 1,0 1-1,0-1 1,1 0-1,-1 0 1,0 0-1,0 0 1,1 1-1,-1-1 1,0 0 0,0 0-1,1 0 1,-1 1-1,0-1 1,0 0-1,0 0 1,0 1-1,1-1 1,-1 0-1,0 1 1,0-1-1,0 0 1,0 1 0,0-1-1,0 0 1,0 0-1,0 1 1,0-1-1,0 0 1,0 1-1,0-1 1,0 0-1,0 1 1,0-1 0,0 0-1,0 1 1,-1-1-1,15-7 38,-1-1-1,-1-1 0,0 0 1,0 0-1,-1-2 0,18-19 1,-17 17-46,0 1 1,1 0-1,1 0 1,26-16-1,-40 27 7,1 1-1,0-1 0,-1 1 0,1 0 0,0 0 1,0-1-1,-1 1 0,1 0 0,0 0 0,0 0 1,-1-1-1,1 1 0,0 0 0,0 0 0,0 1 1,-1-1-1,1 0 0,0 0 0,0 0 0,0 0 1,-1 1-1,1-1 0,0 0 0,-1 1 0,1-1 1,0 0-1,0 1 0,-1-1 0,1 1 0,-1-1 1,1 1-1,0-1 0,-1 1 0,1 0 0,-1-1 1,0 1-1,1 0 0,-1-1 0,1 1 0,-1 0 1,0 0-1,0-1 0,1 1 0,-1 0 0,0 0 1,0-1-1,0 1 0,0 0 0,0 0 0,0 0 1,0-1-1,0 3 0,0 56 42,-1-43-5,-5 85-778,6-101 667,0 0 0,-1 0 0,1 1 1,0-1-1,0 0 0,0 0 0,0 0 0,0 0 1,0 1-1,0-1 0,0 0 0,0 0 0,0 0 1,0 0-1,0 1 0,1-1 0,-1 0 1,0 0-1,0 0 0,0 0 0,0 1 0,0-1 1,0 0-1,0 0 0,0 0 0,0 0 0,1 0 1,-1 1-1,0-1 0,0 0 0,0 0 1,0 0-1,0 0 0,1 0 0,-1 0 0,0 0 1,0 0-1,0 0 0,0 0 0,1 0 0,-1 1 1,0-1-1,0 0 0,0 0 0,0 0 1,1 0-1,-1 0 0,0-1 0,0 1 0,0 0 1,1 0-1,10-8-2545,8-13-1401,-3-11-1697</inkml:trace>
</inkml:ink>
</file>

<file path=ppt/ink/ink20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8.1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0 13421,'0'0'8941,"-8"12"-7003,-12 19-301,1 1-1,-30 68 0,43-84-1490,0-1-1,1 1 0,1 0 1,1 0-1,0 0 0,1 1 1,0-1-1,2 1 0,0-1 0,3 21 1,-3-33-147,2 0-1,-1 0 1,0 0 0,1-1 0,0 1 0,0 0-1,0-1 1,0 1 0,0-1 0,1 1 0,0-1-1,0 0 1,-1 0 0,2-1 0,-1 1 0,0 0-1,1-1 1,-1 0 0,1 0 0,-1 0 0,1 0-1,0-1 1,0 1 0,0-1 0,0 0 0,0 0-1,0 0 1,0-1 0,0 0 0,0 0 0,1 0 0,-1 0-1,0 0 1,4-2 0,-3 2 59,-1 0 1,1-1 0,-1 1-1,0-1 1,0 0-1,0-1 1,1 1-1,-1-1 1,0 0-1,0 0 1,-1 0-1,1 0 1,0-1-1,-1 1 1,0-1-1,1 0 1,-1 0-1,0 0 1,0-1 0,-1 1-1,1-1 1,-1 1-1,0-1 1,0 0-1,0 0 1,0 0-1,0 0 1,-1 0-1,0 0 1,0-1-1,1-7 1,-3 11-54,1 0 0,-1 1 1,1-1-1,-1 0 0,1 0 0,-1 0 1,0 0-1,1 0 0,-1 1 1,0-1-1,0 0 0,0 1 0,1-1 1,-1 1-1,0-1 0,0 1 0,0-1 1,0 1-1,0-1 0,0 1 0,0 0 1,0 0-1,0-1 0,0 1 0,0 0 1,0 0-1,0 0 0,-1 0 1,0 1-1,-43-1-28,35 0 16,-36 8 7,45-8 0,-1 0 0,0 1 0,0-1 0,0 1 0,1 0 0,-1-1 0,0 1 0,1 0 0,-1 0 0,1 0 0,-1 0 0,1 1 0,-1-1 0,1 0 0,0 0 0,0 1 0,0-1 0,-1 1 0,1-1 0,1 1 0,-1 0 0,-1 1 0,3-2 0,0 0 0,0 0 0,0-1 0,0 1 0,0-1 0,1 1 0,-1-1 0,0 1 0,0-1 0,0 0 0,1 1 0,-1-1 0,0 0 0,0 0 0,1 0 0,-1 0 0,0 0 0,0 0 0,1-1 0,-1 1 0,0 0 0,2-1 0,-1 1 0,7-2 0,0 0 0,0-1 0,0 0 0,0 0 0,0-1 0,-1 0 0,1 0 0,-1-1 0,15-12 0,4-5 0,31-33 0,-50 48 0,-8 7 0,0-1 0,0 1 0,0 0 0,0 0 0,0 0 0,0 0 0,0 0 0,1-1 0,-1 1 0,0 0 0,0 0 0,0 0 0,0 0 0,0 0 0,1 0 0,-1 0 0,0 0 0,0 0 0,0 0 0,0-1 0,1 1 0,-1 0 0,0 0 0,0 0 0,0 0 0,0 0 0,1 0 0,-1 0 0,0 0 0,0 0 0,0 1 0,0-1 0,1 0 0,-1 0 0,0 0 0,0 0 0,0 0 0,0 0 0,1 0 0,-1 0 0,0 0 0,0 0 0,0 1 0,0-1 0,0 0 0,0 0 0,1 0 0,-1 0 0,0 0 0,0 1 0,0-1 0,0 0 0,0 0 0,0 0 0,0 0 0,0 1 0,0-1 0,0 0 0,2 19 0,-5 19 0,0-26 0,1-1 0,0 0 0,1 1 0,0 0 0,1-1 0,1 1 0,-1-1 0,2 1 0,-1-1 0,2 1 0,3 12 0,26 70-3059,-20-68-4292</inkml:trace>
</inkml:ink>
</file>

<file path=ppt/ink/ink20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3.4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492 16 13004,'0'0'897,"-78"12"-609,43-4-224,3-1-352,7-1-545,5-5-448,7-1-448,1-5-4902</inkml:trace>
  <inkml:trace contextRef="#ctx0" brushRef="#br0" timeOffset="1">111 0 7495,'0'0'4228,"-58"5"-2819,35-1-1312,5-4-226,7 0-2241</inkml:trace>
</inkml:ink>
</file>

<file path=ppt/ink/ink20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2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1 168 11082,'0'0'10725,"0"9"-9331,2 31-375,-1-39-989,-1 0 0,1 0-1,0 0 1,-1 0 0,1 0 0,-1 0-1,1 0 1,0 0 0,0-1-1,0 1 1,0 0 0,-1-1 0,1 1-1,0 0 1,0-1 0,0 1-1,0-1 1,0 1 0,0-1-1,1 0 1,-1 1 0,0-1 0,0 0-1,0 0 1,0 0 0,0 0-1,0 0 1,1 0 0,0 0 0,32-5 349,-25 1-278,1 0 1,-1-1-1,0 0 1,-1-1-1,1 0 0,-1-1 1,0 1-1,-1-1 1,0-1-1,11-12 1,-11 10 106,1 1 1,-1-1 0,-1-1 0,0 1 0,0-1-1,-1 0 1,-1 0 0,6-22 0,-9 32-159,-1 0 1,1 0-1,-1-1 1,0 1-1,0 0 1,0-1 0,0 1-1,0-1 1,0 1-1,0 0 1,0-1-1,0 1 1,-1 0 0,1-1-1,0 1 1,-1 0-1,1 0 1,-1-1-1,0 1 1,1 0 0,-1 0-1,-1-1 1,1 1-31,0 1 1,0-1-1,0 1 0,0 0 1,0-1-1,0 1 1,0 0-1,0 0 0,0 0 1,0 0-1,0 0 1,0 0-1,-1 0 1,1 0-1,0 0 0,0 0 1,0 1-1,0-1 1,0 0-1,-2 1 1,-2 2-28,-1 0 0,0 0 0,1 0 0,0 1 1,0-1-1,0 1 0,-9 9 0,-20 39-881,18-13-4224,12-25-2479</inkml:trace>
</inkml:ink>
</file>

<file path=ppt/ink/ink20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4.1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10 20499,'0'0'5376,"0"10"-4522,-16 238 2501,0 1-3042,16-249-294,0 0 0,0 1 0,0-1-1,0 0 1,0 0 0,0 0 0,0 1 0,0-1 0,0 0 0,0 0 0,0 0 0,0 1 0,0-1 0,0 0 0,0 0 0,0 0 0,0 0-1,0 1 1,1-1 0,-1 0 0,0 0 0,0 0 0,0 0 0,0 0 0,0 1 0,1-1 0,-1 0 0,0 0 0,0 0 0,0 0 0,0 0-1,1 0 1,-1 0 0,0 0 0,0 0 0,0 0 0,0 0 0,1 0 0,-1 0 0,0 0 0,0 0 0,0 0 0,1 0 0,-1 0-1,0 0 1,0 0 0,0 0 0,1 0 0,-1 0 0,0 0 0,0 0 0,0 0 0,0 0 0,1-1 0,15-9 623,13-18-67,297-420-653,-303 414-15,-26 39-7226,-9 5-165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8.3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87 12684,'0'0'15855,"73"3"-15278,-35-16-385,-1-1-449,1 0-2305,-3-3-1570,-5 2-865,-6-1-2370</inkml:trace>
</inkml:ink>
</file>

<file path=ppt/ink/ink20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4.4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1 308 15919,'0'0'5669,"5"63"-2626,9-49-833,4 1-512,3-7-1250,4-1-319,5-5-418,-3-2-3074,-2 0-3235,-1-13-8264</inkml:trace>
  <inkml:trace contextRef="#ctx0" brushRef="#br0" timeOffset="1">516 1 20499,'0'0'2082,"-13"61"-832,-3-20 1120,3 6-1377,-2-1-193,2 3-543,3-3-193,4-6-192,6-5-1634,0-7-1025,0-6-768,0-9-673,0-8-3651</inkml:trace>
</inkml:ink>
</file>

<file path=ppt/ink/ink20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4.8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0 111 16656,'0'0'5392,"14"-9"-2739,7-5-1806,1 1 0,1 1 0,0 1 0,1 1 0,43-11 0,-38 14-490,1 2 0,0 1 0,0 1-1,0 1 1,0 2 0,40 5 0,-67-5-349,0 0-1,-1 1 1,1-1-1,0 1 1,-1 0-1,1-1 1,-1 1-1,1 0 1,-1 0-1,1 1 1,-1-1-1,0 0 1,1 1-1,-1 0 1,0-1-1,0 1 1,0 0-1,0 0 1,-1 0-1,1 0 1,0 0-1,-1 1 1,0-1-1,1 0 1,-1 1 0,0-1-1,0 1 1,0 0-1,-1-1 1,1 1-1,0-1 1,-1 1-1,0 0 1,0 3-1,-1 1 9,0-1 0,0 1 0,-1-1 0,0 0 0,0 0 0,0 0 0,-1 0-1,0 0 1,0 0 0,-1 0 0,1-1 0,-1 0 0,-5 6 0,-55 49-16,48-47 0,2 0 0,-1 1 0,2 0 0,0 1 0,-19 30 0,31-44 3,0 1 0,0-1 0,0 1 0,1-1 1,-1 1-1,1 0 0,-1-1 0,1 1 0,0 0 0,0-1 0,0 1 0,0 0 1,0-1-1,0 1 0,0 0 0,0 0 0,1-1 0,-1 1 0,1 0 0,-1-1 0,1 1 1,-1-1-1,1 1 0,0-1 0,0 1 0,0-1 0,0 1 0,0-1 0,0 0 1,0 0-1,1 1 0,-1-1 0,0 0 0,1 0 0,-1 0 0,1 0 0,-1-1 0,3 2 1,8 4-44,0 0 0,1-1 0,0-1 0,15 4 0,2 1-421,5 4-4952,1-3-7111,-14-5-1575</inkml:trace>
</inkml:ink>
</file>

<file path=ppt/ink/ink20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5.2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17521,'0'0'13324,"3"49"-11658,-3-25-1410,0 2-256,0 0 0,0-3 0,0 4 0,1-6-609,5-2-1889,1-1-481,-2-6-736,1-5-2819</inkml:trace>
</inkml:ink>
</file>

<file path=ppt/ink/ink20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5.8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317 0 17553,'0'0'3939,"-18"83"-2497,-2-32-129,-9 8-576,-6 4-513,-4 0-128,1-3 0,-1-10-32,6-5-32,4-11 0,11-15-288,3-13-481,12-6-448,3-22-1025,0-16-3043,11-12-1698</inkml:trace>
</inkml:ink>
</file>

<file path=ppt/ink/ink20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6.2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17 9129,'0'0'3251,"9"-4"-1047,28-8 129,-36 11-2286,-1 1-1,1 0 0,-1 0 0,1 0 0,-1 0 0,1 0 1,-1 0-1,1 1 0,-1-1 0,1 0 0,-1 0 1,0 0-1,1 0 0,-1 1 0,1-1 0,-1 0 0,1 0 1,-1 1-1,0-1 0,1 0 0,-1 1 0,1-1 0,-1 0 1,0 1-1,1-1 0,-1 0 0,0 1 0,0-1 1,1 1-1,-1-1 0,0 1 0,0-1 0,0 1 0,0-1 1,1 1-1,-1-1 0,0 1 0,0 22 847,0-17-508,-2 22 534,-2 0 0,0 0 0,-2 0 0,-1-1 1,-16 40-1,13-41-600,2 0-1,0 0 1,2 1 0,1-1-1,1 1 1,-1 34 0,6-53-321,0 0 0,1 0 0,0 0 1,0 0-1,1-1 0,0 1 1,1-1-1,-1 0 0,1 0 1,1 0-1,-1-1 0,7 7 1,13 25-3202,-7 2-5739,-17-35 1773</inkml:trace>
</inkml:ink>
</file>

<file path=ppt/ink/ink20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6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15214,'0'0'9545,"51"4"-8359,0 1-386,11-1-575,7 1-161,5-2-897,-3-3-3876,1 0-7718</inkml:trace>
</inkml:ink>
</file>

<file path=ppt/ink/ink20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7.5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10954,'0'0'16208,"0"5"-15840,0 27 356,-2-20-604,1 0 1,1 0-1,0 0 1,1 0 0,0 0-1,1 0 1,0 0-1,1 0 1,0-1-1,8 18 1,-11-29-172,0 1 0,0-1 0,0 1 0,0-1-1,1 1 1,-1-1 0,0 1 0,0-1 0,1 0 0,-1 1 0,0-1 0,1 1-1,-1-1 1,0 0 0,1 1 0,-1-1 0,1 0 0,-1 1 0,1-1 0,-1 0-1,1 0 1,-1 0 0,1 1 0,-1-1 0,1 0 0,-1 0 0,1 0 0,-1 0-1,1 0 1,-1 0 0,1 0 0,-1 0 0,1 0 0,-1 0 0,1 0 0,-1 0-1,1 0 1,-1 0 0,1-1 0,-1 1 0,1 0 0,-1 0 0,1-1 0,10-19-8249,-8 7-1218</inkml:trace>
</inkml:ink>
</file>

<file path=ppt/ink/ink20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8.0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188 61 14286,'0'0'5680,"-6"-9"-2867,-17-26-667,22 34-2037,0 0-1,-1-1 1,1 1 0,0 0-1,0 0 1,-1 0 0,1 0-1,0 0 1,-1 0 0,1 0-1,-1 0 1,1 1 0,-1-1-1,0 0 1,1 1 0,-1 0-1,1-1 1,-1 1 0,0 0-1,0 0 1,1 0 0,-1 0-1,0 0 1,1 0 0,-1 0-1,0 1 1,1-1 0,-1 0-1,1 1 1,-1 0 0,0-1-1,1 1 1,-1 0 0,-1 1-1,-3 2-96,0 1 0,0 0 0,0 0 0,1 0 1,-8 9-1,7-6 21,-1 1 0,1-1 1,0 1-1,0 1 1,1-1-1,1 1 1,0 0-1,0 0 1,1 0-1,0 0 1,0 0-1,1 1 0,1-1 1,-1 14-1,2-22-25,0 0 0,0 0-1,1-1 1,-1 1 0,0 0-1,1-1 1,-1 1 0,1-1-1,0 1 1,-1 0 0,1-1-1,0 1 1,0-1 0,0 0-1,0 1 1,0-1 0,0 0-1,0 1 1,1-1 0,-1 0-1,0 0 1,1 0 0,1 1-1,0-1 23,1 1-1,0 0 1,0-1-1,0 0 1,0 0-1,1 0 1,-1-1-1,0 1 0,6-1 1,0 0 50,0-1-1,0 0 1,0-1 0,-1 0-1,1 0 1,-1-1-1,18-7 1,-14 3 95,-2 0-1,1-1 1,-1 0 0,0-1-1,0 0 1,14-17 0,-21 21-105,0 0 0,0-1 1,0 1-1,-1-1 1,0 0-1,0 0 0,0 0 1,-1-1-1,0 1 1,0 0-1,0-1 0,-1 1 1,0-1-1,-1 0 1,1-12-1,-1 18-104,-1 0 0,1 0 0,0 0-1,-1 0 1,1 0 0,0 0 0,-1 0 0,1 1 0,-1-1 0,1 0-1,-1 0 1,0 0 0,1 1 0,-1-1 0,0 0 0,1 0-1,-1 1 1,0-1 0,0 1 0,0-1 0,0 1 0,0-1 0,1 1-1,-1-1 1,0 1 0,0 0 0,0 0 0,0-1 0,0 1 0,0 0-1,0 0 1,0 0 0,0 0 0,0 0 0,0 0 0,0 1 0,0-1-1,0 0 1,0 0 0,0 1 0,0-1 0,0 0 0,0 1 0,0-1-1,-1 1 1,-3 1-357,0 0-1,0 0 1,0 1-1,0-1 0,0 1 1,1 0-1,-6 5 1,-31 23-13040,27-22 6998</inkml:trace>
</inkml:ink>
</file>

<file path=ppt/ink/ink20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8.3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9289,'0'0'13805,"33"49"-12396,-11-29 97,2 1-321,7 1-737,-3 0-320,0 1-480,-5-5-3139,-3-3-5574</inkml:trace>
</inkml:ink>
</file>

<file path=ppt/ink/ink20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40.4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7 113 4708,'0'0'6828,"0"-8"-6123,-2-43 513,1 23 7461,0 38-6794,-1 6 98,2-15-1883,0-1-1,0 0 1,0 0 0,0 0 0,0 1-1,0-1 1,0 0 0,0 0 0,-1 0-1,1 0 1,0 1 0,1-1 0,-1 0-1,0 0 1,0 0 0,0 1-1,0-1 1,0 0 0,0 0 0,0 0-1,0 0 1,0 1 0,0-1 0,0 0-1,0 0 1,1 0 0,-1 0 0,0 1-1,0-1 1,0 0 0,0 0 0,0 0-1,1 0 1,-1 0 0,0 0-1,0 0 1,0 1 0,0-1 0,1 0-1,-1 0 1,0 0 0,0 0 0,0 0-1,1 0 1,-1 0 0,0 0 0,0 0-1,0 0 1,1 0 0,-1 0-1,0 0 1,12-20 835,-7 8-2826,0 3-7264,3-2 3924,-6 5 720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8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30 266 7815,'0'0'8318,"-3"9"-3968,-3 6-2698,1 2-1,0-1 0,2 0 1,0 1-1,-2 25 0,5-42-1618,0 1-1,0 0 0,0-1 1,0 1-1,0-1 1,0 1-1,0-1 0,1 1 1,-1-1-1,0 1 0,0-1 1,0 1-1,1-1 0,-1 1 1,0-1-1,0 1 0,1-1 1,-1 1-1,1-1 0,-1 0 1,0 1-1,1-1 0,-1 0 1,1 1-1,-1-1 0,1 0 1,-1 1-1,1-1 1,-1 0-1,1 0 0,-1 0 1,1 1-1,0-1 0,24-3 632,21-19-89,-25 6-551,46-29-7,-62 42-19,-1 1 0,1-1-1,0 1 1,0 0-1,0 1 1,0 0 0,0-1-1,0 1 1,0 1-1,0-1 1,0 1 0,9 0-1,-12 1 3,0 0-1,0 1 0,0-1 1,0 0-1,0 1 1,0-1-1,0 1 0,0-1 1,-1 1-1,1 0 0,-1 0 1,1 0-1,-1 0 0,1 0 1,-1 0-1,0 0 1,0 0-1,0 0 0,-1 1 1,2 1-1,-1-1 3,0 0 1,0 0-1,1 0 1,-1 0-1,1 0 1,0-1-1,0 1 0,0-1 1,4 5-1,-5-6-1,1-1-1,-1 0 1,0 1 0,1-1-1,-1 0 1,0 0-1,1 1 1,-1-1-1,1 0 1,-1-1-1,0 1 1,1 0-1,-1 0 1,1 0-1,-1-1 1,0 1 0,0-1-1,1 1 1,-1-1-1,0 0 1,0 1-1,1-1 1,-1 0-1,0 0 1,0 0-1,0 0 1,0 0-1,2-2 1,5-4-1,-3 2-1,0 0 0,1 0 0,-1 1 0,1 0 0,0 0-1,1 0 1,-1 0 0,1 1 0,-1 0 0,1 1-1,0-1 1,0 1 0,12-1 0,-18 4-132,0 0 0,0 1 0,-1-1 0,1 0 0,-1 1 0,1-1 0,-1 1 0,1-1 0,-1 1 0,0-1 0,0 1 0,0-1 0,0 1 0,0-1 0,0 1 0,0-1 0,0 1 0,-1 2 0,-2 2-4368</inkml:trace>
  <inkml:trace contextRef="#ctx0" brushRef="#br0" timeOffset="1">394 1 18321,'0'0'10026,"39"55"-16881,-25-39-864</inkml:trace>
</inkml:ink>
</file>

<file path=ppt/ink/ink20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4.2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78 22229,'0'0'3555,"80"-35"-2434,-37 26-448,6 5-481,5-1-128,5 1-64,3 3-1345,-4-3-897,-8 0-1281,-12-2-1442,-19 1-3235</inkml:trace>
</inkml:ink>
</file>

<file path=ppt/ink/ink20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4.6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64 19795,'0'0'6246,"49"29"-4228,4-29-481,12-2-192,11-12-960,4-3-289,-4 2-481,-5-3-2273,-14 4-3972,-15 2-5542</inkml:trace>
</inkml:ink>
</file>

<file path=ppt/ink/ink20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5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1 560 9545,'0'0'17152,"13"-2"-15822,-2 0-1213,-1-1 0,0 0 0,-1 0 0,1-1 0,-1 0 0,1-1 0,-1 0 0,0 0 0,-1-1 0,1 0 0,7-8 0,93-98 251,-5-4 0,105-153 1,-209 269-360,0 0 0,0 1 0,0-1 0,0 0 1,1 0-1,-1 0 0,0 1 0,0-1 0,0 0 1,0 0-1,0 0 0,0 1 0,0-1 1,0 0-1,1 0 0,-1 0 0,0 1 0,0-1 1,0 0-1,0 0 0,0 0 0,1 0 0,-1 0 1,0 0-1,0 1 0,0-1 0,1 0 1,-1 0-1,0 0 0,0 0 0,0 0 0,1 0 1,-1 0-1,0 0 0,0 0 0,1 0 0,-1 0 1,0 0-1,0 0 0,0 0 0,1 0 1,-1 0-1,0 0 0,0 0 0,1 0 0,-1 0 1,0-1-1,0 1 0,0 0 0,0 0 1,1 0-1,-1 0 0,0 0 0,0 0 0,0-1 1,0 1-1,1 0 0,-1 0 0,0 0 0,0-1 1,0 1-1,0 0 0,0 0 0,0 0 1,0-1-1,0 1 0,0 0 0,1-1 0,0 32 91,-10 40-51,-37 218 211,41-162-6125,-2-125-934,5-2 5227,-13 0-5811</inkml:trace>
</inkml:ink>
</file>

<file path=ppt/ink/ink20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6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16848,'0'0'8712,"48"18"-8071,-8-13-97,10-5-448,4 0-1505,6-1-2146,1-14-2947</inkml:trace>
</inkml:ink>
</file>

<file path=ppt/ink/ink20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6.6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214 1 21717,'0'0'6918,"6"51"-5637,-6-20-544,0 2-481,-2 2-192,-1-3-64,0-1-384,2-1-545,1-6-801,-3-6-800,-5-4-545,-2-5-672,-4-9-1378,-4 0-2883</inkml:trace>
  <inkml:trace contextRef="#ctx0" brushRef="#br0" timeOffset="1">0 151 16720,'0'0'10826,"84"-14"-10538,-39 13-288,3-3-864,3-2-1987,0-5-2530,0-3-4453</inkml:trace>
</inkml:ink>
</file>

<file path=ppt/ink/ink20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6.9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 18353,'0'0'4805,"-38"75"-2851,22-42-385,-1 6-672,5-2-545,5 0-255,5-1-33,2-6-513,0-3-1248,0-8-193,3-7-1249,-3-6-2082</inkml:trace>
</inkml:ink>
</file>

<file path=ppt/ink/ink20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7.3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87 17649,'0'0'3224,"5"-9"-165,-2 5-2850,0-1 1,0 0-1,0 1 0,1 0 0,0 0 1,0 0-1,0 0 0,0 0 0,1 1 1,-1 0-1,1 0 0,0 0 0,0 1 1,0-1-1,0 1 0,0 0 0,0 1 1,1-1-1,5 0 0,7-2 71,1 1-1,-1 0 0,1 1 1,0 1-1,0 1 1,-1 1-1,1 0 0,33 7 1,-49-7-265,-1 0 0,0-1 1,0 1-1,0 0 0,1 0 0,-1 0 1,0 1-1,0-1 0,-1 0 1,1 1-1,0-1 0,0 1 0,-1 0 1,1-1-1,-1 1 0,1 0 1,-1 0-1,0 0 0,0 0 0,0 0 1,0 0-1,1 4 0,-1-2 38,-1-1-1,0 1 0,0 0 0,0-1 1,-1 1-1,1-1 0,-1 1 1,0-1-1,0 1 0,0-1 0,0 0 1,-1 1-1,-2 3 0,-5 8 159,-1 1-1,-1-2 0,-1 1 1,-18 17-1,22-24-210,5-7 0,1 1 0,0 0 0,0 0 0,0 0 0,0 0 0,0 1 0,0-1 0,1 1 0,-1-1 0,1 1 0,-1-1 0,1 1 0,0 0 0,0 0 0,0 3 0,4-5-1,1 1 0,0-1 0,0 0 0,0 0 0,-1 0 0,1-1 0,0 1 0,8-1 0,-3 1-75,-3 0 4,0 0 1,0 1 0,0-1 0,0 1 0,0 0 0,-1 1 0,1-1-1,-1 1 1,1 0 0,-1 1 0,0-1 0,0 1 0,0 0 0,-1 1-1,1-1 1,6 10 0,-9-11 76,0 0-1,-1 1 0,1-1 1,-1 0-1,0 1 1,0-1-1,0 1 0,0-1 1,-1 1-1,1-1 1,-1 1-1,0-1 0,0 1 1,-1-1-1,1 1 1,-1-1-1,1 1 0,-1-1 1,0 1-1,0-1 1,-1 1-1,1-1 0,-1 0 1,1 0-1,-1 0 1,0 0-1,0 0 0,-1 0 1,1-1-1,-6 6 1,-4 3 92,0 1 0,-1-2 0,-1 0 0,0 0 0,0-1 0,-30 13 0,34-17-57,0-1 0,-1 0 0,1-1 0,-1-1 0,1 1-1,-1-2 1,0 1 0,0-2 0,0 1 0,0-2 0,-19-2 0,27 3-153,1-1-1,0 0 1,0 1 0,0-1-1,0 0 1,-1 0 0,1-1-1,1 1 1,-1 0 0,0-1-1,0 1 1,0-1 0,-2-3-1,-14-28-5693,8 4-4544</inkml:trace>
</inkml:ink>
</file>

<file path=ppt/ink/ink20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7.7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7559,'0'0'17264,"0"59"-15822,-6-22 95,4 6-640,2 2-577,0-4-191,0-3-97,4-4-32,8-8-417,1-5-768,-1-8-737,-4-4-608,-3-9-1218</inkml:trace>
</inkml:ink>
</file>

<file path=ppt/ink/ink20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8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68 19026,'0'0'7527,"81"-1"-5925,-28-3-673,7-3-705,7-2-320,-6-2-2787,-2-5-3459,-7-4-8424</inkml:trace>
</inkml:ink>
</file>

<file path=ppt/ink/ink20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8.7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273 54 6502,'0'0'15231,"3"-8"-13523,10-28-155,-13 36-1511,0 0 0,0-1-1,0 1 1,0 0-1,0-1 1,0 1 0,0 0-1,0-1 1,0 1 0,0 0-1,0-1 1,0 1 0,-1-1-1,1 1 1,0 0 0,0 0-1,0-1 1,0 1-1,-1 0 1,1-1 0,0 1-1,0 0 1,-1 0 0,1-1-1,0 1 1,0 0 0,-1 0-1,1-1 1,0 1-1,-1 0 1,1 0 0,0 0-1,-1 0 1,1 0 0,0 0-1,-1 0 1,1-1 0,-1 1-1,1 0 1,0 0-1,-1 0 1,1 0 0,0 0-1,-1 1 1,1-1 0,0 0-1,-1 0 1,1 0 0,0 0-1,-1 0 1,1 0-1,0 1 1,-1-1 0,1 0-1,0 0 1,-1 0 0,1 1-1,-22 6 128,0 6 96,1 1-1,0 0 1,0 2 0,2 0 0,0 1-1,1 1 1,1 1 0,0 0-1,1 1 1,2 1 0,-17 29-1,29-45-231,-1 1-1,1-1 0,0 0 0,0 1 0,0-1 0,1 1 0,0 0 0,0-1 0,0 1 0,1 0 0,0 8 0,1-12-28,-1 1 0,1-1 0,-1 0 0,1 0 0,0 1 0,0-1 0,0 0 0,0 0-1,1 0 1,-1 0 0,0 0 0,1 0 0,0 0 0,-1-1 0,1 1 0,0-1 0,0 1 0,0-1-1,0 1 1,0-1 0,0 0 0,0 0 0,0 0 0,0 0 0,1-1 0,-1 1 0,0 0-1,0-1 1,3 1 0,19 2-452,0 0-1,0-2 1,0 0 0,0-2-1,37-6 1,-25 1-4045,46-14 1,-39 6-932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29.9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7 132 10474,'0'0'6732,"9"-1"-5094,14 0-331,-8 2 601,0-2-1,0 0 0,29-6 0,-41 6-1735,0 1 0,-1-1 0,1 0 0,0 0 0,0 0 0,-1 0 0,1 0 0,-1-1 0,1 1 0,-1-1 0,0 0 0,0 0 0,1 0 0,-1 0 0,0 0 0,-1 0 0,1 0 0,0-1-1,-1 1 1,1 0 0,-1-1 0,0 0 0,0 1 0,0-1 0,0 0 0,0 1 0,0-1 0,-1-3 0,1 3-172,-1 0 0,0 0 0,1 0 0,-2 0 0,1 0 0,0 0 0,-1 0 0,1 0 0,-1 0 0,0 0 0,0 1 0,0-1 0,0 0 0,0 0 0,-1 1 0,1-1 0,-1 1 0,-3-5 0,3 6 0,1 1 0,-1-1 0,0 0 0,0 0 0,0 1 0,0-1 0,1 1 0,-1 0 0,0 0 0,0-1 0,0 1 0,0 1 0,0-1 0,0 0 0,0 0 0,0 1 0,0-1 0,0 1 0,1-1 0,-1 1 0,0 0 0,0 0 0,0-1 0,1 2 0,-1-1 0,1 0 0,-1 0 0,1 0 0,-1 1 0,1-1 0,-2 2 0,-7 8 0,-1 0 0,1 1 0,1 0 0,0 1 0,1 0 0,0 0 0,1 0 0,1 1 0,0 0 0,1 1 0,0-1 0,1 1 0,1 0 0,-3 29 0,5-42 0,1 0 0,0 0 1,0 0-1,0 0 0,0 0 0,0 0 1,1 0-1,-1 0 0,0 0 0,1 0 1,0 0-1,-1 0 0,1 0 0,0 0 1,0 0-1,0-1 0,0 1 0,0 0 1,0-1-1,1 1 0,-1-1 0,1 1 1,-1-1-1,1 1 0,-1-1 0,3 1 1,0 0-13,0-1 1,-1 0-1,1 0 1,0 0-1,0-1 1,0 1-1,0-1 1,1 0-1,-1 0 1,0 0-1,0-1 1,5-1-1,8-2-285,0 0-1,-1-2 1,1 0 0,-2-1-1,20-10 1,-8 0-3691,-2-2 0,26-21 1,-7-1-3679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9.1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0 15567,'0'0'8306,"0"12"-5936,-10 330 4154,10-341-6524,-1 0 0,1-1 0,0 1 0,0 0 0,0-1 0,0 1 0,0 0 0,0-1 0,0 1 0,0 0 0,0 0 0,0-1 0,0 1 0,0 0 0,0-1 0,0 1 0,1 0 0,-1-1 0,0 1 0,1 0 0,-1-1 0,0 1 0,1-1 0,-1 1 0,1-1 0,-1 1 0,1-1 0,-1 1 0,1-1 0,-1 1 0,1-1 0,-1 1 0,1-1 0,0 0 0,-1 1 0,1-1 0,0 0 0,-1 0 0,1 0 0,0 1 0,-1-1 0,1 0 0,0 0 0,0 0 0,-1 0 0,1 0 0,0 0 0,-1 0 0,1 0 0,0-1 0,-1 1 0,1 0 0,0 0 0,-1-1 0,1 1 0,0 0 0,-1-1 0,1 1 0,0 0 0,-1-1 0,1 1 0,-1-1 0,1 1 0,-1-1 0,1 0 0,43-39 0,-38 34 0,10-12 0,32-29 0,-45 45 0,1-1 0,-1 1 0,0 0 0,0 0 0,1 0 0,0 0 0,-1 0 0,1 1 0,0-1 0,-1 1 0,1 0 0,8-1 0,-11 3 0,0-1 0,0 0 0,-1 1 0,1-1 0,0 0 0,0 1 0,-1-1 0,1 1 0,0 0 0,-1-1 0,1 1 0,0 0 0,-1-1 0,1 1 0,-1 0 0,1-1 0,-1 1 0,1 0 0,-1 0 0,0 0 0,0-1 0,1 1 0,-1 0 0,0 0 0,0 0 0,0 0 0,0 0 0,1 0 0,-2-1 0,1 3 0,0 35 0,0-29 0,-1 11 81,2 24-610,5-50-8077,3-8-918</inkml:trace>
</inkml:ink>
</file>

<file path=ppt/ink/ink2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2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9161,'0'0'17809,"5"49"-16945,-5-13-543,0 1-193,0 1-96,0-4-577,0-10-1953,0-8-1474,3-10-4772</inkml:trace>
</inkml:ink>
</file>

<file path=ppt/ink/ink2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3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 16303,'0'0'8168,"-9"73"-7111,2-34-384,1 1-353,-3-2-288,5-1 0,4-4 0,0-7-192,0-6-865,0-7-384,5-7-641,0-6-833,-5-11-9737</inkml:trace>
</inkml:ink>
</file>

<file path=ppt/ink/ink2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3.5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16688,'0'0'8392,"51"27"-7143,-13-27-512,4 0-577,9-5-288,-2-9-2147,-6-4-2753,-5 1-4966</inkml:trace>
</inkml:ink>
</file>

<file path=ppt/ink/ink2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3.9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283 1 17745,'0'0'12412,"-11"0"-12076,1 0-316,1 2 1,-1-1-1,1 1 1,-1 1 0,1 0-1,0 0 1,0 1-1,1 0 1,-1 0-1,1 1 1,-1 0-1,-13 12 1,0 1 79,0 0 0,-22 26 1,38-38-69,1 0 0,-1 1 1,2-1-1,-1 1 0,1 0 0,0 1 1,0-1-1,1 1 0,0 0 1,0 0-1,1 0 0,-1 8 0,3-14-31,-1-1 0,2 1-1,-1-1 1,0 1 0,0 0-1,0-1 1,1 1 0,-1-1-1,1 0 1,-1 1-1,1-1 1,-1 1 0,1-1-1,0 0 1,0 1 0,0-1-1,0 0 1,0 0-1,0 0 1,0 0 0,0 1-1,0-2 1,0 1 0,1 0-1,-1 0 1,0 0 0,1-1-1,-1 1 1,1 0-1,-1-1 1,1 1 0,-1-1-1,1 0 1,2 1 0,7 1-46,-1-1 1,1 0-1,21-2 1,-18 1-142,2-1-455,-1 0 0,0 0 0,1-2 0,-1 0 0,20-6-1,35-22-6241,-34 9-41</inkml:trace>
</inkml:ink>
</file>

<file path=ppt/ink/ink2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4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29 18481,'0'0'4052,"-5"11"-1559,-2 7-1756,1 0 0,0 1-1,2-1 1,0 1 0,-3 37 0,7-56-794,0 1 0,0 0 1,0 0-1,0 0 1,0 0-1,1 0 1,-1-1-1,0 1 1,0 0-1,1 0 1,-1 0-1,1-1 0,-1 1 1,0 0-1,1-1 1,-1 1-1,1 0 1,0-1-1,-1 1 1,1 0-1,0-1 1,-1 1-1,1-1 1,0 1-1,-1-1 0,1 0 1,0 1-1,0-1 1,0 0-1,-1 1 1,1-1-1,0 0 1,0 0-1,0 0 1,0 0-1,-1 0 1,1 0-1,0 0 0,0 0 1,0 0-1,0 0 1,0 0-1,-1 0 1,1-1-1,0 1 1,0 0-1,0-1 1,0 0-1,4 0-435,0-1 0,-1 0 1,1 0-1,-1 0 0,1-1 0,-1 0 0,6-4 1,3-8-1410,0 0 0,0-1 0,-2-1 0,15-27 1,-2 6 1642,1 1 3544,-28 55 3300,-1 10-4999,-5-3-591,0-4-577,1 1 0,1 0 0,1 0 0,1 1 0,1-1 0,-1 34 0,5-56-478,2 11-2815,4-9-2425,3-2-4203</inkml:trace>
</inkml:ink>
</file>

<file path=ppt/ink/ink2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9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 17264,'0'0'5574,"6"60"-4101,-7-33-416,-5 3-737,3-4-224,0-2-64,3-1 32,0-4-31,0 2-1,0-2-257,0 1-896,0 3-801,-5-3-1345,-6-3-1473,-2-5-2179</inkml:trace>
</inkml:ink>
</file>

<file path=ppt/ink/ink2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9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12172,'0'0'16976,"66"-11"-16784,-27 16-96,5-2-288,4-3-1474,-2 0-2434,-2-9-3811</inkml:trace>
</inkml:ink>
</file>

<file path=ppt/ink/ink2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51.4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0 7431,'0'0'179,"0"0"0,0 0 1,0 1-1,0-1 0,0 0 0,0 0 0,0 0 0,0 0 0,0 0 1,0 1-1,0-1 0,0 0 0,0 0 0,0 0 0,0 0 1,1 0-1,-1 0 0,0 1 0,0-1 0,0 0 0,0 0 1,0 0-1,0 0 0,0 0 0,1 0 0,-1 0 0,0 0 1,0 0-1,0 0 0,0 0 0,0 1 0,1-1 0,-1 0 1,0 0-1,0 0 0,0 0 0,0 0 0,0 0 0,1 0 1,-1 0-1,0 0 0,0-1 0,0 1 0,0 0 0,0 0 1,1 0-1,-1 0 0,0 0 0,0 0 0,0 0 0,0 0 0,0 0 1,0 0-1,1 0 0,-1-1 0,0 1 0,0 0 0,0 0 1,0 0-1,0 0 0,0 0 0,0 0 0,0-1 0,0 1 1,0 0-1,0 0 0,0 0 0,4 23 3515,-3 38-3640,-1-54 1002,-3 152 357,-6-52-3590,9-106 1902,0 0-1,0 1 0,0-1 0,0 0 1,0 0-1,-1 0 0,1 0 0,0 0 1,-1 0-1,1 0 0,-1 0 0,1 0 0,-1 0 1,0 0-1,1 0 0,-1 0 0,0 0 1,1-1-1,-1 1 0,0 0 0,0-1 1,0 1-1,0 0 0,0-1 0,0 1 1,0-1-1,0 1 0,0-1 0,0 0 1,0 1-1,-2-1 0,-10 1-4721</inkml:trace>
</inkml:ink>
</file>

<file path=ppt/ink/ink2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51.7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55 16464,'0'0'3843,"8"-8"-2300,-3 2-1265,-3 3-156,1 0 1,-1 0-1,1 0 1,0 0-1,0 0 1,0 1-1,1-1 1,-1 1-1,1 0 1,-1 0-1,1 0 1,0 1-1,0-1 0,0 1 1,0 0-1,0 0 1,6-1-1,13 1-5,-1 0-1,1 2 1,-1 0-1,0 2 1,1 0-1,-2 1 0,1 2 1,0 0-1,-1 1 1,0 1-1,-1 1 1,1 1-1,-2 1 1,0 0-1,26 22 0,-41-30-92,0 0 0,0 0 0,0 1 0,-1 0 0,0 0 0,0 0 0,0 0 0,0 0 0,-1 1 0,1-1 0,-1 1 0,0 0 0,-1-1 0,1 1-1,-1 0 1,0 0 0,1 10 0,-2-9 115,-1 1 0,0 0 1,0-1-1,0 1 0,-1 0 0,0-1 0,0 0 0,-1 1 0,0-1 0,0 0 1,-7 11-1,-4 0 259,0 0 1,-1 0 0,-1-1 0,0-1-1,-1-1 1,-1 0 0,-21 12 0,21-14-283,-2 0 1,1-2-1,-2 0 1,1-1-1,-1-1 1,-1-1-1,1-1 1,-1-1-1,0-1 1,-41 3-1,61-7-160,0 0-1,0 0 1,0-1 0,1 1-1,-1 0 1,0-1-1,0 1 1,0-1 0,1 0-1,-1 1 1,0-1 0,1 0-1,-1 0 1,1 0 0,-1 0-1,1 0 1,-1-1-1,1 1 1,0 0 0,0-1-1,-1 1 1,1-1 0,-1-2-1,-1-1-256,1 0-1,1 0 0,-1 0 0,1 0 0,-1 0 0,2 0 1,-1 0-1,0-9 0,1-4-1202,1 0 0,1-1 0,0 1 0,6-19 0,-1 12-7118</inkml:trace>
</inkml:ink>
</file>

<file path=ppt/ink/ink2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59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1 679 12524,'0'0'10500,"13"-12"-9245,41-44-205,-2-3 1,59-86-1,84-155 401,-135 197-731,-53 99-590,-4 15-49,-2 23-21,-1-27-58,-4 78 103,-17 97 0,-2 21 42,23-96-1036,9-37-6923,-8-66 5339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9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54 379 21749,'0'0'7724,"8"4"-6699,-5-3-862,39 14 1161,-41-15-1307,0 0 0,0 1 0,0-1 0,0 0 0,0 0 0,0 1 0,0-1 0,0 0 0,0 0 0,0 0 0,0-1 0,0 1 0,0 0 0,0 0 0,0 0 0,0-1 0,0 1 0,0-1 0,0 1 0,0-1 0,0 1 0,0-1 0,0 1 0,-1-1 0,1 0 0,0 1 0,0-1 0,-1 0 0,1 0 0,0 1 0,-1-1 0,1 0 0,-1 0 0,1 0 0,-1 0 0,0 0 0,1 0 0,-1 0 0,0 0 0,1 0 0,-1 0 0,0 0 0,0 0 0,0 0 0,0-1 0,-1 0-17,1 1 0,-1 0 0,1-1 0,-1 1 0,0 0 0,0 0 0,0 0 0,1 0 0,-1 0 0,0 0 0,0 0 0,0 0 0,-1 0 0,1 0 0,0 0 0,0 1 0,0-1 0,-1 0 0,1 1 0,0-1 0,-1 1 0,1 0 0,0-1 0,-1 1 0,1 0 0,0 0 0,-1 0 0,1 0 0,-1 0 0,-1 0 0,-2 0 0,1-1 0,-1 2 0,0-1 0,1 0 0,-1 1 0,1 0 0,-1 0 0,1 0 0,-6 2 0,6 0 0,0 1 0,0 0 0,0 0 0,0 0 0,1 0 0,-1 0 0,1 1 0,0-1 0,1 1 0,-1 0 0,1 0 0,0 0 0,0 0 0,0 0 0,1 1 0,0-1 0,0 1 0,0 6 0,0-10 0,1 1 0,-1 0 0,1-1 0,0 1 0,0 0 0,0-1 0,0 1 0,1 0 0,-1-1 0,1 1 0,-1-1 0,1 1 0,0-1 0,0 1 0,0-1 0,0 1 0,1-1 0,-1 0 0,1 0 0,-1 1 0,1-1 0,0 0 0,-1-1 0,1 1 0,0 0 0,1 0 0,-1-1 0,0 1 0,0-1 0,1 0 0,-1 0 0,0 0 0,1 0 0,-1 0 0,1 0 0,0-1 0,-1 1 0,4 0 0,2-2 0,-1 1 0,0-1 0,0 0 0,0 0 0,0-1 0,0 0 0,0 0 0,-1 0 0,1-1 0,-1 0 0,1-1 0,-1 0 0,0 1 0,0-2 0,-1 1 0,1-1 0,8-10 0,6-7 0,-2-2 0,32-50 0,-37 52 0,-11 30 0,0 0 0,-1 0 0,0 0 0,0 16 0,-2-4 0,0-6 0,0 1 0,1-1 0,1 0 0,3 16 0,-4-28 0,0 0 0,1-1 0,-1 1 0,0 0 0,1-1 0,-1 1 0,1-1 0,0 1 0,-1-1 0,1 1 0,0-1 0,0 1 0,0-1 0,0 0 0,0 1 0,0-1 0,0 0 0,1 0 0,-1 0 0,0 0 0,1 0 0,-1 0 0,0 0 0,1 0 0,-1-1 0,1 1 0,0-1 0,-1 1 0,1-1 0,-1 1 0,1-1 0,0 0 0,-1 0 0,1 0 0,0 0 0,-1 0 0,1 0 0,0 0 0,-1-1 0,1 1 0,-1 0 0,1-1 0,1 0 0,2-1 0,-1-1 0,1 1 0,-1-1 0,0 0 0,0 0 0,0 0 0,0-1 0,-1 1 0,1-1 0,-1 0 0,5-8 0,32-55 0,-32 51 0,11-23 0,-2-1 0,-2-1 0,-1 0 0,-2-1 0,-2-1 0,-2 1 0,4-69 0,-17 184 0,-2 24 0,8 149 0,1-229 0,1 0 0,1-1 0,9 29 0,-11-39 0,0-1 0,0 1 0,1-1 0,0 0 0,-1 0 0,2 0 0,-1 0 0,1 0 0,-1-1 0,1 1 0,0-1 0,1 0 0,-1 0 0,8 4 0,-12-8 0,0 0 0,0 0 0,1 1 0,-1-1 0,0 0 0,0 0 0,0 0 0,0 0 0,0 0 0,1 0 0,-1 0 0,0 0 0,0 1 0,0-1 0,1 0 0,-1 0 0,0 0 0,0 0 0,0 0 0,0 0 0,1 0 0,-1 0 0,0 0 0,0 0 0,0 0 0,1 0 0,-1-1 0,0 1 0,0 0 0,0 0 0,0 0 0,1 0 0,-1 0 0,0 0 0,0 0 0,0 0 0,0 0 0,0-1 0,1 1 0,-1 0 0,0 0 0,0 0 0,0 0 0,0 0 0,0-1 0,0 1 0,0 0 0,0 0 0,0 0 0,1 0 0,-1-1 0,0 1 0,0 0 0,0 0 0,0 0 0,0-1 0,0 1 0,-5-17 0,-12-18 0,-60-81-43,-78-129 22,155 245 23,0 0 0,0-1 0,0 1 0,0 0-1,1-1 1,-1 1 0,0 0 0,0-1 0,0 1 0,1 0 0,-1-1 0,0 1 0,1 0 0,-1 0 0,0 0-1,1-1 1,-1 1 0,0 0 0,1 0 0,-1 0 0,0 0 0,1 0 0,-1-1 0,0 1 0,1 0 0,-1 0-1,1 0 1,-1 0 0,0 0 0,1 0 0,-1 0 0,0 0 0,1 1 0,-1-1 0,1 0 0,-1 0-1,0 0 1,1 0 0,-1 0 0,0 1 0,1-1 0,19 3-18,17 5-216,-1-2 1,1-2-1,1-1 0,56-3 1,-34-8-5562</inkml:trace>
</inkml:ink>
</file>

<file path=ppt/ink/ink2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59.3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0 12588,'0'0'5669,"-54"56"-3138,50-34-1218,4-3-416,8-5 96,16-2 320,9-6-160,9-4 128,8-2-448,5 0-417,1-12-319,1 2-33,-3-1-417,-7 4-2177,-13 0-1730,-12 2-3780</inkml:trace>
</inkml:ink>
</file>

<file path=ppt/ink/ink2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0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 19699,'0'0'4035,"-11"77"-2753,7-28 127,-1 5-544,1 5-641,2-2-160,2-2 32,0-10-608,3-6-1026,5-11-960,-4-10-545,-1-13-833</inkml:trace>
</inkml:ink>
</file>

<file path=ppt/ink/ink2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0.6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74 16784,'0'0'4767,"5"-8"-2749,-1 3-1820,-1 1 1,1-1-1,0 1 0,0 0 1,0 0-1,0 1 0,1-1 1,0 1-1,0 0 0,-1 0 0,2 1 1,-1-1-1,0 1 0,0 0 1,1 1-1,-1-1 0,1 1 1,0 0-1,9 0 0,137-7 1352,-133 8-1529,0 1-1,0 1 0,0 1 0,0 1 0,33 10 0,-48-12-23,0-1-1,-1 1 1,1 0-1,-1-1 1,1 2-1,-1-1 1,0 0-1,0 1 1,0-1-1,0 1 1,0 0-1,-1 0 1,1 0-1,-1 0 1,0 0-1,0 1 1,0-1-1,2 5 1,-4-5 14,1 0 1,-1 0-1,0-1 0,1 1 1,-1 0-1,0 0 0,-1 0 1,1 0-1,0-1 0,-1 1 1,0 0-1,0 0 0,1-1 1,-2 1-1,1-1 1,0 1-1,0-1 0,-1 1 1,1-1-1,-1 0 0,0 1 1,0-1-1,0 0 0,0 0 1,0 0-1,-2 1 1,-15 11 16,0-1 0,0 0 1,-1-1-1,-1-2 0,0 0 1,0-1-1,-1-1 0,0-1 1,-1-1-1,1-1 0,-1-1 1,-31 2-1,59-16-6060,14-3-620,8-1-2535</inkml:trace>
</inkml:ink>
</file>

<file path=ppt/ink/ink2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1.0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1 20371,'0'0'8680,"-8"77"-7623,0-39-480,-5 4-353,3 3-96,0 0-64,3-6-32,3-3-128,2-8-576,2-9-97,0-6-1601,0-9-769,3-4-1217,-3-5-3844</inkml:trace>
</inkml:ink>
</file>

<file path=ppt/ink/ink2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1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89 16912,'0'0'7522,"10"-9"-5344,0 1-1833,0 0 1,1 1-1,0 0 1,0 0 0,0 2-1,1-1 1,0 1-1,0 1 1,1 0-1,16-2 1,-1 1-169,1 1 0,0 2 0,0 1-1,0 1 1,0 1 0,33 6 0,-59-6-172,-1-1 0,1 0 0,-1 1 0,1 0 0,-1-1 0,1 1 0,-1 0 0,1 0 0,-1 1 0,0-1 0,0 0 0,1 1 0,-1-1 0,0 1 0,0 0 0,-1 0 0,1 0 0,0 0 0,-1 0 0,1 0 0,-1 0 0,1 0 0,-1 1 0,0-1 0,0 0 0,0 1 0,0-1 0,-1 1 0,1-1 0,0 6 0,-2-4 47,1 1 1,-1-1-1,0 0 0,-1 1 0,1-1 0,-1 0 1,0 0-1,0 0 0,0 0 0,0-1 0,-1 1 1,1-1-1,-1 1 0,0-1 0,0 0 0,0 0 0,-6 5 1,-10 6-51,1-1 0,-2 0 0,0-2 0,0 0 0,-1-1 0,-1-1 1,1-1-1,-1-1 0,-28 5 0,39-14-333,14-3-1740,11-10-4020,6-6-2616</inkml:trace>
</inkml:ink>
</file>

<file path=ppt/ink/ink2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3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14478,'0'0'12913,"8"9"-11925,154 146 1537,-89-89-2167,-62-54-591,8 6 1250,-17-19-3865,-7-12-4708,1 5-409</inkml:trace>
</inkml:ink>
</file>

<file path=ppt/ink/ink2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4.0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12588,'0'0'8200,"2"64"-6086,-2-32-353,0 0-287,0 2-577,0-1-513,0-2-256,0-5-64,0-2-32,0-7-32,0-4-801,5-6-896,-1-3-962,2-4-864,0-2-417,0-11-4836</inkml:trace>
</inkml:ink>
</file>

<file path=ppt/ink/ink2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4.5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0 16560,'0'0'9630,"-6"3"-9107,-1 2-467,0 0 0,0 0 0,0 1 0,1 0-1,0 0 1,0 1 0,1 0 0,-1 0 0,2 0 0,-1 0 0,1 1-1,-5 12 1,3-7 145,0 0 0,1 0 0,1 1 0,1 0 0,0 0-1,0 0 1,0 20 0,3-32-194,0-1 0,0 0-1,0 0 1,0 1 0,0-1 0,0 0 0,1 1-1,-1-1 1,0 0 0,1 0 0,-1 1-1,1-1 1,-1 0 0,1 0 0,0 0 0,0 0-1,-1 0 1,1 0 0,0 0 0,0 0-1,0 0 1,0 0 0,0 0 0,0-1-1,2 2 1,0-1 28,-1 0 0,1 0-1,0-1 1,0 1 0,0-1 0,-1 0-1,1 0 1,0 0 0,0 0-1,0 0 1,4-1 0,1-1 64,1 0 1,-1-1-1,1 1 0,-1-2 1,0 1-1,0-1 1,8-5-1,-7 2 56,0-1 1,0 0-1,-1 0 0,0-1 1,0 0-1,-1 0 0,7-12 1,-11 16-92,0 0 0,0 0 0,-1 0 0,1 0 0,-2-1 0,1 1 1,0-1-1,-1 0 0,0 1 0,0-1 0,-1 0 0,0 0 0,0 1 1,0-1-1,-1 0 0,-1-9 0,1 13-102,1 0 1,-1 0-1,0 0 0,1 1 1,-1-1-1,0 0 0,0 1 1,0-1-1,0 1 0,-1-1 1,1 1-1,0-1 0,0 1 1,-1 0-1,1-1 0,-1 1 1,1 0-1,-1 0 0,0 0 1,1 1-1,-1-1 0,0 0 1,0 0-1,0 1 0,1 0 1,-1-1-1,0 1 0,0 0 1,0 0-1,0-1 0,0 2 1,0-1-1,1 0 0,-1 0 1,0 1-1,0-1 0,0 0 1,0 1-1,-1 1 0,-4 0-320,0 1-1,0 0 0,0 0 0,1 0 1,0 1-1,0 0 0,0 1 1,-9 7-1,-15 22-9805,21-21 1425</inkml:trace>
</inkml:ink>
</file>

<file path=ppt/ink/ink2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4.8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15599,'0'0'9641,"44"60"-8840,-25-50-577,4 1-192,6-5-1377,1-5-2243,4-1-3234</inkml:trace>
</inkml:ink>
</file>

<file path=ppt/ink/ink2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5.2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2146,'0'0'19026,"-52"21"-16752,48-11-512,4 0-641,3-1-288,17 0 384,11-4-448,9 0-385,4-3-288,5-2-320,1 0-1986,-7 0-2114,-11-3-1890,-13-6-8168</inkml:trace>
  <inkml:trace contextRef="#ctx0" brushRef="#br0" timeOffset="1">9 134 19282,'0'0'7143,"55"20"-5574,-5-20-512,9 0-800,1 0-834,-7-5-4323,-5-1-4710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9:11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422 120 5605,'-416'-71'14179,"410"69"-11915,8 0-840,18-2-349,35-1-804,874-3 449,-574 10-132,-745-16 1335,5 1-1983,311 12 63,13 0 57,-111 11 0,352-6 271,865 38-102,-1307-46 5,64 3-206,-13-6-5,-536-9-89,1235 30-35,550-9 234,-1020-5-141,-12-1-4,0 1 0,1 0 1,-1 1-1,0-1 0,1 1 0,9 3 1,-16-2-43,-7 1 12,-36 2 86,0-1 0,-84-4 1,49-2-24,-85 2 12,-442 15-39,562-9-26,33-2-9,11-1 2,20 1-52,447 17-2492,-311-19 1467,345 11-75,-782-34 2319,56 1-403,116 17-1087,0 4 1,-125 18 0,120-4-3670,28-5-3336</inkml:trace>
</inkml:ink>
</file>

<file path=ppt/ink/ink2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18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0 529 17392,'0'0'5494,"11"-5"-3877,30-16-473,-2-1 0,0-2 0,52-43 0,106-103-504,-55 30 618,-68 65 452,-74 74-1709,0 1 1,0 0-1,0 0 1,0 0-1,0-1 1,0 1-1,1 0 1,-1 0 0,0 0-1,0-1 1,0 1-1,0 0 1,1 0-1,-1 0 1,0 0-1,0 0 1,0-1-1,1 1 1,-1 0-1,0 0 1,0 0-1,0 0 1,1 0-1,-1 0 1,0 0-1,0 0 1,1 0-1,-1 0 1,0 0-1,0 0 1,1 0-1,-1 0 1,0 0-1,0 0 1,1 0-1,-1 0 1,0 0-1,0 0 1,0 0-1,1 0 1,-1 1-1,0-1 1,0 0-1,0 0 1,1 0-1,-1 0 1,0 0-1,0 1 1,0-1-1,0 0 1,1 0-1,-1 1 1,2 18 18,-9 26-40,-20 66 20,14-63 0,1-1 0,3 1 0,-6 96 0,15-75-2413,-2-76-7520,0 0 7513,-5-10-5459</inkml:trace>
</inkml:ink>
</file>

<file path=ppt/ink/ink2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18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 19378,'0'0'8777,"55"0"-7144,-18 0-320,9-2-704,1-3-513,1 2-32,-4-1-833,-8 0-2338,-7-1-4964</inkml:trace>
</inkml:ink>
</file>

<file path=ppt/ink/ink2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3.7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0 1 2723</inkml:trace>
</inkml:ink>
</file>

<file path=ppt/ink/ink2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5.6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0 12716,'0'0'2306,"0"54"-1473,-4-22-641,-6 4 0,0 1-96,-1-1-288,-1-4-1730,-1-5-2434</inkml:trace>
</inkml:ink>
</file>

<file path=ppt/ink/ink2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6.1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33 148 13453,'-5'-12'3021,"-17"-40"-757,21 50-2206,0 0-1,0 1 1,1-1 0,-1 0 0,1 1 0,-1-1 0,1 0 0,0 0-1,0 1 1,0-1 0,0 0 0,0 0 0,0 1 0,0-1-1,0 0 1,1 0 0,-1 1 0,1-1 0,-1 0 0,1 1 0,0-1-1,0 0 1,-1 1 0,1-1 0,0 1 0,0-1 0,1 1 0,-1 0-1,0-1 1,0 1 0,1 0 0,2-2 0,2 0-38,0 1-1,0 0 1,0 0 0,1 0 0,-1 0 0,13 0-1,-8 0 122,51-5-5,0 4 0,0 1 0,-1 4-1,1 2 1,0 3 0,83 20 0,-131-25-128,0 2-1,0 0 1,0 1 0,-1 0 0,0 1 0,0 0 0,16 12 0,-24-15 82,0 1 1,-1 0 0,0 0 0,1 1 0,-1-1-1,-1 1 1,1 0 0,-1 0 0,0 0 0,0 1-1,0-1 1,-1 1 0,0-1 0,0 1 0,-1 0 0,1 0-1,-1 0 1,0 0 0,0 12 0,-1-4 224,0 0 1,-1 0-1,0 1 1,-1-1-1,-1-1 1,0 1-1,-1 0 1,-1-1-1,0 1 1,0-1-1,-1-1 0,-1 1 1,0-1-1,-1 0 1,0-1-1,-1 1 1,0-2-1,-1 1 1,0-2-1,-12 10 1,4-5-176,1-1 0,-2-1 1,1-1-1,-2 0 1,0-1-1,0-2 0,0 0 1,-1-1-1,0 0 0,-1-2 1,1-1-1,-1-1 1,0 0-1,0-2 0,0-1 1,-40-4-1,49 1-378,1-1 0,0 0 0,0-1 0,1 0 0,-1-1 0,1 0 0,0-1 0,1-1 0,-14-11 0,11 8-313,1 0-1,0-1 1,1-1-1,1 0 1,0 0-1,-15-26 0,26 38 370,-1 1 0,0-1 1,0 1-1,0 0 0,0 0 0,1-1 0,-1 1 0,0 0 0,0-1 0,0 1 0,1 0 0,-1 0 0,0-1 0,1 1 0,-1 0 0,0 0 0,1 0 0,-1-1 0,0 1 0,1 0 0,-1 0 0,0 0 0,1 0 0,-1 0 0,0 0 0,1 0 0,-1 0 0,0 0 0,1 0 0,-1 0 0,1 0 0,-1 0 0,0 0 0,1 0 0,-1 0 0,0 0 0,1 0 0,-1 1 0,0-1 0,1 0 0,-1 0 0,0 0 1,1 1-1,20 3-2734,9 7-1872,8-1-2985</inkml:trace>
</inkml:ink>
</file>

<file path=ppt/ink/ink2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6.4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0 737,'0'0'28667,"-56"23"-28347,44 3-256,4 0-32,7 2-32,1-4-64,1-3-576,10-2-866,1-5-736,-4-5-673,0-9-736,-4 0-1410,-4-10-8296</inkml:trace>
</inkml:ink>
</file>

<file path=ppt/ink/ink2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6.7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0 107 10954,'0'0'3017,"12"5"-866,2 1-1732,0 0 1,0-1-1,0-1 1,1 0-1,0-1 1,29 3-1,-26-6-223,1-1-1,-1 0 1,0-2-1,29-6 1,-40 7-133,0-1-1,1 1 1,-1-1 0,0 0 0,-1-1 0,1 0 0,-1 0 0,1 0-1,-1-1 1,-1 0 0,1 0 0,-1 0 0,9-12 0,-12 16 24,-1-1 0,0 0 0,1 0 0,-1 1 0,0-1 0,0 0 0,0 0 0,-1 0 0,1 0 0,0 0 0,-1 0 0,1 0 0,-1-1 0,0 1 0,1 0 0,-1 0 0,0 0 0,-1 0 0,1 0 0,-1-3 0,1 3 16,-1 1 0,0 0 1,0-1-1,0 1 0,0 0 1,0 0-1,-1 0 0,1 0 1,0 0-1,0 0 0,-1 0 0,1 0 1,0 0-1,-1 1 0,1-1 1,-1 0-1,1 1 0,-1 0 0,0-1 1,-2 1-1,-2-1 64,-1 0 0,0 1 0,1 0 0,-1 0 0,1 1 0,-1-1 0,1 2 0,-1-1 0,1 1 0,-1 0 0,-10 5 0,3 1 10,0 1-1,1 1 1,0 0-1,1 1 1,0 0-1,-11 14 1,17-17-32,-1-1 1,2 1 0,-1 0-1,1 1 1,1-1 0,-1 1 0,1 0-1,1 0 1,0 1 0,0-1 0,-2 14-1,5-21-126,0 0 0,0 0 1,0 1-1,0-1 0,1 0 0,-1 0 0,1 0 0,-1 1 0,1-1 0,0 0 0,0 0 0,0 0 0,0 0 0,0 0 0,0 0 0,0 0 1,1-1-1,-1 1 0,1 0 0,-1-1 0,1 1 0,0-1 0,0 1 0,-1-1 0,1 0 0,0 0 0,0 0 0,0 0 0,0 0 1,1 0-1,-1-1 0,0 1 0,3 0 0,9 2 26,0-1 0,0 0 1,0-1-1,15-1 0,-17 0-7,10 1-299,-4 0-88,0 0-1,-1-2 1,20-2 0,-32 2-181,0 0-1,-1 0 1,1-1 0,0 0-1,-1 1 1,8-6 0,-10 6-21,0-1 0,0 1 0,0-1 0,0 0 0,0 0 0,0 0 0,0 0 0,-1 0 0,1 0 0,-1 0 0,0 0 0,0-1 0,2-2 0,3-24-10324</inkml:trace>
</inkml:ink>
</file>

<file path=ppt/ink/ink2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7.1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18866,'0'0'9385,"73"0"-22197</inkml:trace>
</inkml:ink>
</file>

<file path=ppt/ink/ink2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8.1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0 12396,'0'0'4676,"10"71"-3234,-10-39-546,0 7-223,0 4-225,-4 1-287,-7 0-161,4-6-1634,-1-6-2242,0-5-3587</inkml:trace>
</inkml:ink>
</file>

<file path=ppt/ink/ink2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8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0 125 12172,'0'0'11466,"54"-31"-10281,-13 30-160,7-3-256,10-1-320,3-3-225,1-1-128,-7 0 0,-7 0-576,-10 2-1250,-18 0-1153,-13-3-736,-7 0-1730,-9-4-5606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37.5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446 1 3235,'-52'2'5701,"-2"1"-4964,-2-2-513,0 4-160,0 0-160,-2 2-704,0-1-578,3-1-1601</inkml:trace>
</inkml:ink>
</file>

<file path=ppt/ink/ink2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8.8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 17264,'0'0'6150,"63"-28"-4741,-11 22 33,12 4-385,7 0-673,7 2-224,-2 0-96,-9 3-800,-8 2-4005,-10-5-4387</inkml:trace>
</inkml:ink>
</file>

<file path=ppt/ink/ink2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9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13389,'0'0'6448,"3"10"-5551,7 50 621,-8-40-1092,0 0-1,2 0 1,1-1 0,8 24-1,-12-40-381,1-1-1,-1 1 0,0-1 0,1 0 0,-1 0 0,1 0 1,0 0-1,-1 0 0,1 0 0,0 0 0,0 0 0,1-1 1,-1 1-1,0-1 0,0 0 0,1 1 0,-1-1 0,1 0 1,3 1-1,-1-2 53,-1 1-1,1-1 1,-1 0 0,1 0 0,0 0 0,-1-1 0,1 1-1,-1-1 1,1 0 0,6-3 0,2-1 47,0-1-1,0-1 0,0 0 1,-1-1-1,0 0 1,11-10-1,-8 3-9,-13 12-18,0 0 0,1 0 0,-1 1-1,1-1 1,0 1 0,-1 0 0,1-1 0,0 1 0,4-2-1,-5 8-83,-1-1-1,0 1 1,0-1-1,0 0 1,-1 1 0,1-1-1,-1 1 1,0 0-1,0 4 1,0-5 32,-1-1-43,1 1 1,0-1-1,0 0 1,0 0 0,0 0-1,0 1 1,1-1-1,-1 0 1,1 0 0,-1 0-1,1 0 1,0 0-1,0 0 1,0 0 0,0 0-1,0 0 1,0 0-1,0 0 1,1-1 0,-1 1-1,1 0 1,-1-1-1,1 0 1,0 1 0,0-1-1,-1 0 1,1 1-1,0-1 1,0 0 0,0-1-1,0 1 1,0 0-1,0-1 1,1 1 0,-1-1-1,0 1 1,0-1-1,0 0 1,1 0 0,-1 0-1,0 0 1,0 0-1,0-1 1,0 1 0,1-1-1,-1 1 1,3-2-1,12-4 197,-1-1 0,1 0 0,-1-1 0,24-16 0,-33 20-262,3-3 46,0 1 0,0 1 0,1 0 0,20-7 0,-29 11-10,1 1 1,-1-1 0,0 1-1,1-1 1,-1 1 0,1 0-1,-1 0 1,0 0 0,1 0-1,-1 0 1,1 1 0,-1-1-1,0 1 1,1-1 0,-1 1-1,0 0 1,0 0 0,0 0-1,1 0 1,-1 0 0,0 1-1,-1-1 1,1 1 0,0-1-1,0 1 1,0 0 0,-1 0-1,1 0 1,1 2 0,4 12-214,8 14-124,-3-22-9112</inkml:trace>
</inkml:ink>
</file>

<file path=ppt/ink/ink2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0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12268,'0'0'6593,"5"11"-5163,2 13-576,0 0 0,-1 1 1,-2 0-1,-1 0 0,1 43 0,-16 312 3903,14-393-4381,1 0 0,1 0 0,0 0 1,9-20-1,3-9-330,5-23 9,-7 17-60,3 0-1,1 1 0,31-54 0,-45 94-10,0 1 0,1 0 0,0 0 0,0 0 0,7-6 0,-11 11-2,1 0 0,-1 0 0,0 0 0,0 0 0,0 0 0,1 0 0,-1 0 0,1 0 0,-1 1 0,1-1 0,-1 0 0,1 1 0,-1-1 0,1 1 0,-1 0 0,1-1 0,-1 1-1,1 0 1,0 0 0,-1 0 0,1 0 0,0 0 0,-1 0 0,1 1 0,-1-1 0,1 1 0,-1-1 0,1 1 0,-1-1 0,1 1 0,1 1 0,-1-1 1,-1 1 0,0-1 0,0 1 0,0-1-1,0 1 1,-1-1 0,1 1 0,0 0 0,-1 0 0,1-1 0,-1 1 0,1 0-1,-1 0 1,0-1 0,0 1 0,0 0 0,0 0 0,0 0 0,0-1 0,0 1-1,0 0 1,-1 0 0,1-1 0,-1 1 0,-1 3 0,0 0 17,0-1 0,0 1 1,0-1-1,0 1 0,-1-1 0,0 0 1,0 0-1,-5 4 0,2-2-46,0 0 0,-1-1 0,0 0-1,0 0 1,0-1 0,-1 0 0,1 0 0,-1-1 0,0 0-1,0 0 1,0 0 0,0-1 0,-1-1 0,1 0 0,-1 0-1,-15 0 1,24-1-71,0 0-1,0 0 1,1-1-1,-1 1 0,0 0 1,0 0-1,0 0 1,0 0-1,1 0 0,-1-1 1,0 1-1,0 0 1,0 0-1,0 0 1,0 0-1,0-1 0,0 1 1,1 0-1,-1 0 1,0 0-1,0-1 0,0 1 1,0 0-1,0 0 1,0 0-1,0-1 1,0 1-1,0 0 0,0 0 1,0 0-1,0-1 1,0 1-1,0 0 0,0 0 1,-1 0-1,1-1 1,0 1-1,0 0 1,0 0-1,0 0 0,0 0 1,0-1-1,0 1 1,-1 0-1,1 0 0,0 0 1,0 0-1,0 0 1,0-1-1,-1 1 1,1 0-1,0 0 0,0 0 1,0 0-1,-1 0 1,1 0-1,0 0 0,0 0 1,0 0-1,-1 0 1,1 0-1,0 0 1,0 0-1,0 0 0,-1 0 1,1 0-1,0 0 1,0 0-1,14-10-6551,8 5-1958</inkml:trace>
</inkml:ink>
</file>

<file path=ppt/ink/ink2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0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198 154 18834,'0'0'11216,"-10"3"-11248,3-1 34,-1 0 1,0 0-1,1 1 0,0 0 1,0 1-1,0 0 1,0 0-1,1 0 1,-1 1-1,-7 7 0,9-7 2,8-7 6,21-19 18,-19 17-27,-1 0 1,1 0-1,-1-1 1,0 1-1,-1-1 0,1 1 1,-1-1-1,0-1 1,0 1-1,-1 0 1,3-7-1,-5 12-65,-13-14-507,6 14 586,0 0-1,0 1 1,0 0 0,0 0 0,0 1-1,0 0 1,1 0 0,-1 0 0,1 1-1,-1 0 1,1 0 0,0 1-1,-7 5 1,8-6 34,1 1 0,-1-1-1,1 1 1,0 0 0,0 0 0,1 1-1,-1-1 1,1 1 0,0 0 0,0-1-1,1 1 1,-1 1 0,1-1 0,0 0-1,0 1 1,1-1 0,-1 7 0,2-11-40,0-1 1,1 1 0,-1 0-1,0 0 1,1-1 0,-1 1 0,1 0-1,-1-1 1,1 1 0,0-1 0,-1 1-1,1 0 1,0-1 0,-1 1-1,1-1 1,0 0 0,0 1 0,-1-1-1,1 0 1,0 1 0,0-1 0,0 0-1,-1 0 1,1 0 0,0 1-1,0-1 1,0 0 0,0 0 0,0 0-1,-1-1 1,1 1 0,0 0 0,1 0-1,33-4 232,-18-1-198,-1 0-1,-1-2 1,1 0 0,-1-1 0,27-18 0,-24 14-53,0 1 1,1 1-1,22-9 1,-40 19-4,0-1-1,1 1 1,-1-1 0,1 1 0,-1-1 0,1 1 0,-1 0 0,1-1 0,-1 1 0,1 0 0,0 0 0,-1 0 0,1 0 0,-1 1-1,1-1 1,-1 0 0,1 1 0,-1-1 0,1 1 0,-1-1 0,0 1 0,1 0 0,-1 0 0,1-1 0,-1 1 0,0 0-1,0 0 1,0 0 0,0 0 0,0 1 0,0-1 0,0 0 0,0 0 0,0 1 0,0-1 0,0 0 0,-1 1 0,1-1 0,-1 1-1,1-1 1,-1 1 0,0-1 0,1 1 0,-1 1 0,2 11 68,-1 0 0,0 0-1,-1 0 1,-2 17 0,1-5 500,23-47 630,-16 9-1268,-1 0 0,0-1 1,-1 1-1,0-1 0,0 1 0,-2-1 1,0 0-1,1-25 0,8-39-629,-10 75 280,-1 1-1,1 0 1,0 0 0,0-1 0,0 1 0,0 0 0,0 0 0,0 0-1,1 0 1,-1 0 0,0 0 0,0 0 0,1 1 0,-1-1 0,1 0 0,-1 1-1,1-1 1,-1 1 0,0-1 0,1 1 0,0 0 0,-1 0 0,1 0 0,1 0-1,15-5-5990,1-4-3528</inkml:trace>
</inkml:ink>
</file>

<file path=ppt/ink/ink2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2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0 14734,'0'0'6465,"-3"14"-4789,-36 204 4390,27-61-4915,11-143-1135,1-10-3,-1-1 0,1 1 0,0-1 1,-1 1-1,2-1 0,-1 1 0,0-1 0,1 1 1,-1-1-1,1 1 0,0-1 0,3 6 0,-2-40 868,-3 13-828,1-1 0,-2 1-1,-1 0 1,0 0 0,-1 0-1,-1 0 1,-10-25 0,17 47-62,0-1 1,1 1-1,-1-1 0,1 1 1,0-1-1,0 0 1,0 0-1,1-1 0,-1 1 1,1 0-1,-1-1 1,1 0-1,0 0 0,0 0 1,0-1-1,0 1 1,0-1-1,0 0 0,8 1 1,6 1-4,2-2 0,-1 0-1,22-2 1,-24 1 3,-8-1 22,-1 1 0,1-2-1,0 1 1,-1-1 0,1-1-1,-1 0 1,0 0 0,0 0-1,11-7 1,-16 8-9,0 1 0,0-1 0,0 0-1,-1 0 1,1 0 0,-1-1 0,1 1 0,-1 0-1,0-1 1,0 0 0,0 0 0,0 1 0,0-1-1,0 0 1,-1 0 0,0-1 0,1 1 0,-1 0-1,-1 0 1,1-1 0,0 1 0,-1 0 0,1-1-1,-1 1 1,0-1 0,-1-5 0,1 8-5,-1 1-1,1-1 1,-1 0-1,1 1 1,-1-1 0,1 1-1,-1-1 1,1 1 0,-1-1-1,0 1 1,1 0-1,-1-1 1,1 1 0,-1 0-1,0-1 1,0 1 0,1 0-1,-1 0 1,0 0-1,1 0 1,-1-1 0,0 1-1,0 0 1,1 0 0,-1 0-1,0 1 1,0-1-1,1 0 1,-1 0 0,0 0-1,1 0 1,-1 1 0,0-1-1,1 0 1,-2 1 0,-25 12-41,19-5 104,1-1 0,0 2 0,1-1 0,0 1 0,-8 16 0,11-21-13,1 0 0,1-1 1,-1 1-1,0 0 0,1 0 1,0 0-1,0 0 1,0 1-1,1-1 0,-1 0 1,1 0-1,0 1 0,0-1 1,0 0-1,1 0 0,-1 0 1,3 6-1,-2-8-48,0-1-1,0 0 1,1 0 0,-1 0 0,1 0-1,-1 0 1,0 0 0,1 0 0,0-1-1,-1 1 1,1-1 0,-1 1 0,1-1-1,0 1 1,-1-1 0,1 0 0,0 0-1,-1 0 1,1 0 0,0 0 0,-1 0-1,1 0 1,0 0 0,-1-1-1,1 1 1,3-2 0,1 1-2,0-1 1,1 0-1,-1 0 0,0 0 1,11-7-1,-8 1 1,1-1 0,-1 0 0,-1 0 0,0 0 0,0-1 0,-1-1 0,0 1 0,9-21 0,4-3 0,-17 65-187,-6-3 187,2-20 13,0 1-1,1 0 1,0 0 0,0 0 0,1 0 0,0-1 0,2 11-1,-2-16-9,1 0 0,-1-1 0,0 1 0,1-1 0,0 0 0,-1 1 1,1-1-1,0 0 0,0 0 0,0 0 0,0 0 0,1-1 0,-1 1 0,1-1 0,-1 1 0,1-1 0,-1 0 0,1 0 0,-1 0 0,1 0 0,0 0 0,0-1 0,0 1 0,-1-1 0,1 1 0,0-1 0,3-1 0,0 2-3,-1 0 0,1-1 0,-1 0 0,1 0 0,-1-1 0,1 0 0,-1 0 0,1 0 0,-1 0 0,0-1 0,0 0 0,0 0 0,0 0 0,0-1 0,0 0 0,0 1 0,-1-2 0,1 1 0,-1-1 0,0 1 0,0-1 0,0 0 0,-1-1 0,1 1 0,-1 0 0,0-1 0,0 0 0,-1 0 0,0 0 0,1 0 0,-2 0 0,1 0 0,0-1 0,-1 1 0,0-1 0,-1 1 0,1-1 0,-1-6 0,0 11 0,0 0 0,1 1 0,-1-1 0,0 0 0,0 0 0,0 1 0,0-1 0,0 0 0,0 1 0,0-1 0,0 0 0,-1 0 0,1 1 0,0-1 0,0 0 0,-1 1 0,1-1 0,0 0 0,-1 1 0,1-1 0,0 0 0,-1 1 0,1-1 0,-1 1 0,0-2 0,-11 13 0,-9 32 0,20-43 0,-9 47 0,10-46 0,0 0 0,0 0 0,0 0 0,0 0 0,0 0 0,0 0 0,0 0 0,0 0 0,0 0 0,0 0 0,0 0 0,1-1 0,-1 1 0,0 0 0,1 0 0,-1 0 0,1 0 0,-1 0 0,1 0 0,0 0 0,-1-1 0,1 1 0,-1 0 0,1-1 0,0 1 0,0 0 0,0-1 0,-1 1 0,1-1 0,0 1 0,0-1 0,0 1 0,0-1 0,0 0 0,0 1 0,0-1 0,0 0 0,0 0 0,0 0 0,1 0 0,3 0 0,-1-1 0,0 1 0,1-1 0,-1 0 0,0-1 0,0 1 0,0-1 0,0 0 0,0 0 0,0 0 0,0 0 0,0-1 0,-1 1 0,1-1 0,-1 0 0,0 0 0,0-1 0,0 1 0,3-5 0,-4 6 0,-4 4 0,1 1 0,0-1 0,0 1 0,0-1 0,0 1 0,0-1 0,0 1 0,1-1 0,-1 1 0,1 0 0,0-1 0,0 1 0,0 0 0,0-1 0,0 1 0,1 0 0,-1-1 0,1 1 0,0 0 0,0-1 0,0 1 0,0-1 0,0 1 0,0-1 0,1 0 0,-1 0 0,1 1 0,-1-1 0,1 0 0,0 0 0,0 0 0,0-1 0,3 3 0,2-1 0,0 0 0,0-1 0,1 0 0,-1-1 0,0 0 0,1 0 0,-1 0 0,1-1 0,-1 0 0,1 0 0,-1-1 0,1 0 0,-1-1 0,12-3 0,-15 3 0,0 1 0,0-2 0,0 1 0,0 0 0,0-1 0,0 0 0,-1 0 0,1 0 0,-1 0 0,0-1 0,0 1 0,0-1 0,0 0 0,-1 0 0,0 0 0,0 0 0,0 0 0,0 0 0,0-1 0,-1 1 0,0 0 0,0-1 0,0 0 0,0-6 0,0 7 0,-1-1 0,0 0 0,0 1 0,0-1 0,-1 0 0,0 1 0,0-1 0,0 1 0,0-1 0,-1 1 0,-3-8 0,4 10 0,0 1 0,0-1 0,0 1 0,0 0 0,0-1 0,0 1 0,-1 0 0,1 0 0,0 0 0,-1 0 0,1 0 0,-1 0 0,1 0 0,-1 1 0,0-1 0,1 1 0,-1-1 0,1 1 0,-1-1 0,0 1 0,0 0 0,1 0 0,-1 0 0,0 0 0,1 0 0,-1 0 0,0 0 0,0 1 0,1-1 0,-1 0 0,1 1 0,-1 0 0,0-1 0,1 1 0,-1 0 0,-1 1 0,1-1 0,0 0 0,0 0 0,0 0 0,0 1 0,1-1 0,-1 1 0,0-1 0,1 1 0,-1-1 0,1 1 0,0 0 0,-1 0 0,1 0 0,0 0 0,0 0 0,0 0 0,0 0 0,1 0 0,-1 0 0,1 0 0,-1 1 0,1-1 0,0 0 0,-1 0 0,1 1 0,0-1 0,1 0 0,-1 0 0,0 0 0,1 1 0,-1-1 0,1 0 0,-1 0 0,1 0 0,0 0 0,0 0 0,0 0 0,0 0 0,1 0 0,-1 0 0,0 0 0,1-1 0,-1 1 0,1-1 0,0 1 0,0-1 0,-1 1 0,1-1 0,3 2 0,9 2-10,1-1-1,-1 0 1,22 2 0,-25-5-6,0 1-1,0 0 1,0 1 0,0 0 0,-1 1 0,0 0-1,15 8 1,-12 3 25,-5-6 92,6-23-40,1-18-61,-13 25 0,0 1 0,1 0 0,0 0 0,0 0 0,0 0 0,1 1 0,0-1 0,5-4 0,-5 8 0,1 1 0,0 0 0,0 1 0,0-1 0,0 1 0,0 0 0,0 0 0,0 0 0,7 2 0,5-1 0,6-1 0,1-1 0,24-5 0,-40 5 0,-1-1 0,1 0 0,-1 0 0,1 0 0,-1-1 0,0 0 0,0-1 0,0 0 0,0 0 0,7-6 0,-14 10 0,1 0 0,-1-1 0,1 1 0,0 0 0,-1-1 0,1 1 0,-1-1 0,1 1 0,-1-1 0,1 1 0,-1-1 0,1 1 0,-1-1 0,1 1 0,-1-1 0,0 0 0,1 1 0,-1-1 0,0 1 0,0-1 0,1 0 0,-1 1 0,0-1 0,0 0 0,0 0 0,0 1 0,0-1 0,0 0 0,0 1 0,0-1 0,0 0 0,0 1 0,0-1 0,-1 0 0,1 0 0,-1 0 0,0 0 0,-1-1 0,0 1 0,1 1 0,-1-1 0,0 0 0,0 0 0,0 1 0,0-1 0,0 1 0,0-1 0,0 1 0,-3 0 0,-5-1 0,1 1 0,-1 0 0,1 0 0,-20 4 0,25-2 2,-1 1 0,1-1 1,0 1-1,0-1 0,0 1 0,0 1 0,0-1 0,0 0 1,1 1-1,0 0 0,0 0 0,0 0 0,0 0 0,1 0 1,-5 9-1,6-10-8,0-1 1,0 0 0,0 1 0,0-1-1,1 1 1,-1-1 0,1 1 0,0-1-1,-1 1 1,1 0 0,0-1 0,1 1-1,-1-1 1,0 1 0,1-1 0,-1 1-1,1-1 1,0 1 0,0-1 0,0 1-1,0-1 1,0 0 0,1 0 0,-1 1-1,1-1 1,-1 0 0,1 0-1,0-1 1,0 1 0,0 0 0,0 0-1,2 1 1,4 1-992,-1 0-1,1 0 1,1 0 0,-1-1-1,14 3 1,15 0-6365</inkml:trace>
</inkml:ink>
</file>

<file path=ppt/ink/ink2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3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81 15022,'0'-2'522,"0"-1"-1,0 1 1,0-1 0,0 1-1,0 0 1,1-1-1,-1 1 1,1 0 0,-1 0-1,1-1 1,0 1-1,0 0 1,0 0-1,0 0 1,1 0 0,-1 0-1,0 0 1,1 0-1,0 0 1,1-1 0,1 1-233,0 0 0,-1 0 0,1 0 1,0 1-1,0 0 0,0 0 0,0 0 1,0 0-1,0 1 0,0-1 0,6 1 1,-7 0-269,-1 0 1,1-1 0,0 1 0,0 0 0,-1 1 0,1-1 0,0 0 0,-1 1 0,1-1 0,-1 1 0,1 0 0,0 0 0,-1 0 0,0 0 0,1 0 0,-1 1 0,0-1 0,1 1 0,-1-1 0,0 1 0,0 0 0,0 0 0,-1 0 0,1 0 0,0 0 0,-1 1 0,1-1 0,1 4 0,0 4 53,-1-1 1,0 1 0,-1 0 0,0-1 0,0 1-1,-2 16 1,1-16-43,0 0 1,0 0-1,1 0 0,0 0 0,5 15 0,-6-24-28,1 1 0,0-1 0,0 0 1,1 1-1,-1-1 0,0 0 0,0 0 0,0 0 0,1 0 0,-1 0 0,1 0 1,-1 0-1,1 0 0,-1-1 0,1 1 0,-1-1 0,1 1 0,0-1 0,-1 1 0,1-1 1,0 0-1,-1 0 0,1 0 0,0 0 0,-1 0 0,1 0 0,0 0 0,-1-1 0,4 0 1,1 0 26,1 0 0,0-1 0,0 0 1,-1 0-1,12-6 0,-3-1 7,0 0 0,-1-1 0,0-1 0,0 0 0,-1-1 0,-1 0 0,0-1 0,0 0 0,15-25 0,-26 46-85,0-1 1,0 1 0,1-1-1,0 0 1,0 1 0,1-1-1,0 0 1,0 0-1,8 10 1,-9-14 47,1 0 1,0 0-1,0 0 1,0-1-1,0 1 0,1-1 1,-1 0-1,1 0 0,-1 0 1,1 0-1,0-1 0,-1 1 1,1-1-1,0 0 0,0 0 1,0-1-1,0 1 0,0-1 1,0 0-1,0 0 1,0 0-1,0 0 0,0-1 1,0 0-1,0 0 0,0 0 1,0 0-1,7-4 0,-5 3 60,0-2 0,0 1-1,0-1 1,-1 0-1,1 0 1,-1 0 0,0-1-1,0 1 1,-1-1 0,0-1-1,1 1 1,-2-1-1,1 1 1,-1-1 0,1 0-1,2-9 1,-4 7 18,0 1 0,0-1 0,-1-1 1,0 1-1,-1 0 0,0-9 0,0 16-81,0 0-1,1 0 0,-1 0 1,0-1-1,-1 1 0,1 0 1,0 0-1,0 0 1,0 0-1,0 0 0,-1 0 1,1 0-1,-1 0 0,1 0 1,0 1-1,-1-1 0,0 0 1,1 0-1,-1 0 0,1 0 1,-1 1-1,0-1 0,0 0 1,1 0-1,-1 1 1,0-1-1,0 1 0,0-1 1,0 1-1,0-1 0,0 1 1,0-1-1,0 1 0,0 0 1,0 0-1,0 0 0,0-1 1,0 1-1,0 0 0,0 0 1,0 0-1,0 0 1,0 1-1,0-1 0,0 0 1,0 0-1,0 1 0,0-1 1,0 0-1,0 1 0,0-1 1,0 1-1,0-1 0,0 1 1,1 0-1,-1-1 1,0 1-1,-1 1 0,-2 1-9,0 1-1,-1 0 1,2 0-1,-1 1 0,0-1 1,1 1-1,0 0 1,0 0-1,0 0 1,-2 6-1,4-9-2,0 0-1,0-1 0,0 1 1,0 0-1,0 0 1,1-1-1,-1 1 0,1 0 1,-1 0-1,1 0 1,0 0-1,-1 0 0,1 0 1,0 0-1,1 0 1,-1 0-1,0-1 0,0 1 1,1 0-1,-1 0 1,1 0-1,0 0 1,-1 0-1,1-1 0,0 1 1,0 0-1,0-1 1,0 1-1,0-1 0,1 1 1,-1-1-1,3 3 1,9 2-66,1-1 0,0-1 0,0 0-1,0 0 1,1-2 0,20 2 0,-24-3 55,1 0-1,-1 0 1,0 1-1,0 0 1,0 1-1,0 0 1,0 1 0,-1 0-1,0 1 1,0 0-1,0 1 1,12 8-1,-21-29 404,-1 0 0,0 0 0,-3-24 0,2 29-299,-1-9-79,1 11 0,0-1 0,0 1 0,1 0 0,0-1 0,1 1 0,2-16 0,1 22-104,0 1-1,-1 0 1,1 0-1,0 0 1,0 0-1,0 0 1,0 1 0,0 0-1,0 0 1,0 0-1,-1 0 1,7 2-1,0-2-507,12 1-689,-2-1-2178,-1 0-1,30-5 1,-10-6-4849</inkml:trace>
</inkml:ink>
</file>

<file path=ppt/ink/ink2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3.8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0 19538,'0'0'4591,"-7"14"-2471,-5 10-1320,1 1 0,1 0 0,1 0 0,2 1 0,0 0 0,2 0 0,-3 35 1,7-48-783,1 0 0,1-1 1,0 1-1,0 0 0,1 0 1,1-1-1,5 16 0,-7-26-19,0 1 1,0-1-1,0 1 0,1-1 0,-1 0 0,1 0 0,0 1 0,0-1 1,0 0-1,0 0 0,0-1 0,0 1 0,0 0 0,1-1 0,-1 1 1,3 0-1,-1-1 0,0 0 0,0 0 0,-1 0 0,1-1 0,0 0 0,0 0 0,0 0 0,0 0 0,-1 0 0,1-1 0,0 0 0,0 0 0,0 0 0,6-3 0,2-2-23,0-1 1,0 0-1,-1 0 0,0-1 1,0-1-1,-1 0 0,0-1 0,-1 0 1,0 0-1,0-1 0,-1 0 1,-1 0-1,0-1 0,0 0 1,8-23-1,-11 10-3582,-7 11-4837,-5 8-525</inkml:trace>
</inkml:ink>
</file>

<file path=ppt/ink/ink2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4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11627,'0'0'8712,"-15"54"-5797,15-40-1025,13-5-801,7 0-737,5-3-256,11 1-2050,2-5-2530,-2-2-2018,2 0 2690</inkml:trace>
</inkml:ink>
</file>

<file path=ppt/ink/ink2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4.5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80 15791,'0'0'7025,"-10"0"-4697,5 0-2013,-1 0 0,1 1 1,-1-1-1,1 1 0,-1 0 1,1 0-1,-7 3 0,10-3-246,0 0-1,0-1 0,1 1 1,-1 0-1,1 0 0,-1 1 1,1-1-1,-1 0 0,1 0 1,-1 1-1,1-1 0,0 1 0,0-1 1,0 1-1,0 0 0,0-1 1,0 1-1,0 0 0,1 0 1,-1-1-1,1 1 0,-1 0 1,1 0-1,0 0 0,-1 0 0,1 0 1,0 0-1,0 0 0,0-1 1,1 1-1,0 3 0,-1-4-59,1 0 1,-1 0-1,1 0 0,0 0 0,-1-1 0,1 1 0,0 0 0,0 0 1,0 0-1,0-1 0,0 1 0,0-1 0,0 1 0,0-1 1,0 1-1,0-1 0,0 1 0,0-1 0,0 0 0,0 0 1,0 1-1,0-1 0,0 0 0,1 0 0,-1 0 0,0 0 0,1-1 1,36-1 235,-28 0-224,-1-1-1,1 0 1,-1 0 0,0-1-1,0 0 1,0-1 0,0 0 0,-1 0-1,0-1 1,10-8 0,-8 4-30,1 1 0,-2-1 0,1 0 0,-2-1 0,1 0 0,12-23 1,-20 33-35,-3 3-69,-6 11 315,-1 1 0,2 0 1,0 0-1,1 1 0,0-1 1,1 1-1,1 0 0,0 1 1,1-1-1,-1 20 1,4-34-201,-1 0 1,1 0 0,0 0 0,1 0 0,-1 0 0,0 0-1,0 0 1,0 0 0,1 0 0,-1 0 0,0 0 0,1 0-1,-1 0 1,1 0 0,-1 0 0,1 0 0,0 0 0,-1 0 0,1-1-1,0 1 1,-1 0 0,1-1 0,0 1 0,0 0 0,0-1-1,0 1 1,0-1 0,1 1 0,0 0 0,1-1 0,-1 1 0,1-1 0,0 0 0,-1 1 0,1-1 0,0-1 0,-1 1-1,1 0 1,0-1 0,2 0 0,4-1-3,0-1 1,-1-1-1,1 1 0,-1-1 0,15-9 0,-4-4-1,0 0 0,-1-1 0,0-1 0,-2 0 0,23-36 0,-49 69 0,4-6 0,0-1 0,0 1 0,1 1 0,0-1 0,0 1 0,1-1 0,0 1 0,1 1 0,0-1 0,-3 19 0,6-28 0,0 1 0,1-1 0,-1 1 0,0-1 0,1 1 0,-1-1 0,1 1 0,-1-1 0,1 0 0,-1 1 0,1-1 0,-1 0 0,1 1 0,-1-1 0,1 0 0,0 1 0,-1-1 0,1 0 0,-1 0 0,1 0 0,0 0 0,-1 0 0,1 0 0,0 0 0,-1 0 0,1 0 0,-1 0 0,1 0 0,0 0 0,-1 0 0,1 0 0,0 0 0,-1-1 0,1 1 0,-1 0 0,2-1 0,25-8 0,-11-3 0,0 0 0,0 0 0,-1-1 0,-1-1 0,0-1 0,-1 0 0,13-20 0,-24 38 0,-1 11 0,-3 24 0,2-30 0,0-4-159,-1 0 1,1 1-1,1-1 1,-1 0-1,1 0 1,-1 0-1,1 1 1,2 3-1,-2-6-27,-1-1 0,1 1 0,0-1 0,0 1 0,0-1-1,0 0 1,0 0 0,0 0 0,1 1 0,-1-1 0,0 0 0,1 0-1,-1-1 1,0 1 0,1 0 0,-1 0 0,1-1 0,-1 1-1,1-1 1,0 1 0,-1-1 0,1 0 0,-1 0 0,4 1 0,14-1-7475</inkml:trace>
</inkml:ink>
</file>

<file path=ppt/ink/ink2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5.7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0 13068,'0'0'9124,"-1"14"-8388,-4 58 1440,-28 125-1,18-124-1002,3 0-1,-3 102 1,-3-252-1397,8 30 195,2 16 165,2 0 0,-3-58 0,39 93-131,10 6-1128,0-2 0,50 2 0,-78-9 450,-1 0 1,1-1-1,-1-1 0,1 0 1,-1 0-1,1-1 1,-1-1-1,0 0 1,0 0-1,0-1 1,-1-1-1,20-10 0,-27 12 828,-1 1 0,1-1 0,-1 1 0,1-1 0,-1 0 0,0 0 0,0 0 0,0 0 0,0 0 0,-1 0 0,1 0 0,-1-1 0,0 1 0,0 0-1,0-1 1,-1 1 0,1-5 0,0 7-6,-1 0 1,0 0-1,0 0 0,0 0 0,-1 0 0,1 0 0,0 0 0,0 0 1,0 0-1,-1 0 0,1 0 0,0 0 0,-1 0 0,1 1 0,-1-1 1,1 0-1,-1 0 0,0 0 0,1 1 0,-1-1 0,0 0 0,1 0 1,-2 0-1,0 0-46,0 1 1,1 0 0,-1-1 0,0 1-1,0 0 1,1 0 0,-1 0-1,0 0 1,1 0 0,-1 0-1,0 0 1,0 1 0,1-1 0,-1 1-1,0-1 1,1 1 0,-1-1-1,-2 3 1,-4 1 112,0 1-1,1 0 0,0 1 1,0 0-1,0 0 1,0 1-1,1-1 1,-10 15-1,6-6 285,-1 0 1,2 1-1,-11 24 0,19-39-485,1-1 1,-1 1 0,1 0 0,-1 0-1,1 0 1,-1 0 0,1 1-1,0-1 1,-1 0 0,1 0-1,0 0 1,0 0 0,0 0-1,0 0 1,0 0 0,0 0 0,0 0-1,0 1 1,0-1 0,1 0-1,-1 0 1,0 0 0,1 0-1,-1 0 1,1 0 0,-1 0-1,1 0 1,0 1 0,1-2 18,-1 1 0,1 0 0,-1-1 0,1 1 0,0-1 0,-1 1 0,1-1-1,0 0 1,-1 0 0,1 0 0,0 0 0,-1 0 0,1 0 0,0 0 0,3-1 0,9-3 181,0 0 1,27-12-1,24-15-297,-47 20 29,1 1 1,1 1-1,-1 1 1,2 1-1,-1 1 1,1 0-1,0 2 0,22-3 1,-41 7 44,-1 0 0,1 0 0,0 0 0,-1 0 0,1 0 0,-1 0 0,1 0 0,0 1 0,-1-1 0,1 0 0,-1 1 0,1 0 0,-1-1 0,1 1 0,-1 0 0,0 0 0,1-1 0,-1 1 0,0 0 0,1 0 0,-1 1 0,0-1 0,0 0 0,0 0 0,1 2 0,-1 1 5,1 0 0,-1 0 1,0 0-1,-1 0 0,1 0 0,0 0 1,-1 8-1,0-9 19,-1 0-1,1 0 1,1 0 0,-1 0 0,0 0-1,1 1 1,-1-1 0,1 0-1,0 0 1,0 0 0,1 0 0,-1-1-1,0 1 1,1 0 0,0 0-1,3 3 1,-3-4 2,1-1 1,0 0-1,-1 1 0,1-1 1,0-1-1,0 1 0,0 0 0,0-1 1,0 1-1,0-1 0,-1 0 1,1 0-1,0 0 0,0 0 0,0-1 1,5 0-1,46-15 173,-25 1-213,-21 11-128,-1 0-1,1 0 0,0 1 1,-1 0-1,2 0 1,-1 1-1,0 0 0,11-1 1,-17 32-2411,-2-15-2579,0-11 151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38.4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80 9257,'0'0'165,"13"1"438,380 5 4265,213-68-4600,-450 41-223,-89 18 3118,-66 3-2469,-42 0 1426,-27 3-1986,-123 23 1,68-7 103,-18-4 168,65-8-267,0 3-1,-90 23 1,161-32-155,1 1 0,-1 0 0,1 0 0,-1 0 0,1 1 0,0-1 0,0 1 0,-7 5 0,11-7 7,-1-1 0,1 1 0,-1-1 1,1 1-1,-1 0 0,1-1 0,0 1 1,-1 0-1,1-1 0,0 1 0,-1 0 1,1-1-1,0 1 0,0 0 0,-1 0 1,1-1-1,0 1 0,0 0 0,0 0 1,0-1-1,0 1 0,0 0 0,1 1 0,-1-1 0,1 0-1,0 1 0,0-1 0,0 0 0,0 0 0,0 0 0,0 0 0,0 0 0,0 0 0,1 0 0,-1-1 0,0 1 0,1 0 0,-1-1 0,0 1 0,1-1 0,1 1 0,27 7 15,1-2 1,0-1-1,0-2 0,0-1 0,0-1 0,34-4 0,-3 1 34,475-11 94,-352 12-90,-167-3-32,-16-2 411,-3 5-344,-1 0-1,0 0 1,0-1-1,0 1 1,0 1 0,1-1-1,-1 0 1,0 0-1,-1 1 1,1-1-1,0 1 1,-4-1-1,-39-4-148,0 3-1,0 1 1,0 2 0,0 2-1,0 2 1,0 2-1,1 2 1,0 2-1,0 2 1,1 2-1,1 1 1,-66 37 0,60-27-3544,9-5-2956</inkml:trace>
</inkml:ink>
</file>

<file path=ppt/ink/ink2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7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217 215 16303,'0'-2'568,"0"0"0,1-1 0,-1 1 0,0 0-1,0 0 1,0-1 0,-1 1 0,1 0 0,0 0-1,-1 0 1,0 0 0,-1-4 0,2 5-306,-1 0 1,0-1 0,0 1-1,0 0 1,0 0 0,0 0-1,0 0 1,0 0 0,0 0 0,-1 0-1,1 0 1,0 0 0,-1 0-1,-1-1 1,-2 1-115,1 0 1,0 0-1,-1 0 0,1 1 1,-1 0-1,1-1 0,-1 2 1,1-1-1,0 0 0,-1 1 1,1 0-1,-6 1 0,3 1-140,-1 0 0,0 0 0,1 1 0,0 0 1,-1 1-1,2-1 0,-1 1 0,1 1 0,-1-1 0,1 1 0,-9 11 0,11-12-11,0 1-1,0-1 1,0 1 0,1-1 0,-1 1-1,1 0 1,1 1 0,-1-1 0,1 0-1,0 1 1,1-1 0,-1 1 0,1 0 0,0 12-1,1-18 3,1 0 0,-1-1-1,0 1 1,0 0 0,0 0-1,1-1 1,-1 1 0,0 0-1,1-1 1,-1 1 0,1-1-1,-1 1 1,1-1 0,-1 1-1,1 0 1,-1-1 0,1 0-1,-1 1 1,1-1 0,-1 1-1,1-1 1,0 0 0,-1 1 0,1-1-1,0 0 1,0 0 0,0 1-1,29 1 97,26-15 184,-39 6-211,-1-1 1,0-1 0,-1-1-1,0 0 1,-1-1-1,0-1 1,0 0 0,-1-1-1,-1 0 1,0-1 0,-1 0-1,0-1 1,10-19 0,-18 25-31,-13 21-22,-15 26 63,20-29-31,1-1-1,0 1 1,1 0-1,0 0 1,0 0-1,1 0 1,0 0-1,1 1 1,-1 13-1,2-22-31,1 0 1,-1 0-1,0 1 0,1-1 1,-1 0-1,0 0 0,1 0 1,0 0-1,-1 0 0,1 0 1,0 0-1,-1 0 0,1 0 1,0 0-1,0 0 0,0 0 1,0 0-1,0-1 0,0 1 1,0 0-1,0-1 0,0 1 1,0-1-1,0 1 0,0-1 1,0 1-1,1-1 0,-1 0 1,0 0-1,0 1 0,0-1 1,1 0-1,-1 0 0,0 0 1,0 0-1,1-1 0,-1 1 1,0 0-1,0 0 0,0-1 1,2 0-1,3 0 66,1 0 0,-1-1 0,0 0 0,0 0 0,0-1 0,11-5 0,0-6-82,0 0 0,-1-1 0,-1-1 0,20-25 0,6-7 0,-40 72 0,-10 5 0,7-22 0,-1 0 0,1 1 0,1-1 0,-1 1 0,1 0 0,1-1 0,-1 15 0,2-21 0,-1 0 0,1 0 0,0 0 0,-1-1 0,1 1 0,0 0 0,-1 0 0,1-1 0,0 1 0,0 0 0,0-1 0,0 1 0,-1-1 0,1 1 0,0-1 0,0 0 0,0 1 0,0-1 0,0 0 0,0 0 0,0 1 0,0-1 0,0 0 0,0 0 0,0 0 0,0 0 0,0 0 0,1-1 0,-1 1 0,1-1 0,35-6 0,-26 1 0,0 0 0,0-1 0,-1-1 0,0 0 0,-1 0 0,0-1 0,0 0 0,-1 0 0,0-1 0,8-13 0,-28 85 0,12-61 0,-1 1 0,1-1 0,-1 0 0,1 1 0,0-1 0,0 0 0,0 1 0,0-1 0,0 1 0,0-1 0,0 0 0,0 1 0,0-1 0,0 0 0,1 1 0,-1-1 0,1 0 0,-1 1 0,1-1 0,-1 0 0,1 0 0,0 0 0,0 1 0,-1-1 0,1 0 0,0 0 0,0 0 0,0 0 0,0 0 0,0-1 0,1 1 0,0 1 0,1-2 0,0 1 0,0-1 0,0 0 0,0 0 0,0 0 0,0-1 0,0 1 0,0-1 0,0 0 0,0 1 0,-1-1 0,1-1 0,0 1 0,-1 0 0,5-3 0,20-14 0,-2 0 0,1-2 0,-2-1 0,-1-1 0,-1-1 0,-1-1 0,0-1 0,-2 0 0,30-55 0,-73 128 0,-19 57 0,32-74 0,1 0 0,1 1 0,2 0 0,-5 51 0,12-45 0,2 0 0,2 0 0,1 0 0,2 0 0,20 60 0,-22-81 0,-1-1 0,-1 1 0,0 0 0,-1 0 0,-1 0 0,0 0 0,-3 17 0,2-33 0,0 1 0,0-1 0,0 0 0,-1 1 0,1-1 0,0 1 0,-1-1 0,1 0 0,-1 1 0,0-1 0,1 0 0,-1 0 0,0 0 0,0 1 0,0-1 0,0 0 0,0 0 0,0 0 0,0 0 0,0 0 0,0-1 0,0 1 0,0 0 0,-1 0 0,1-1 0,0 1 0,-1-1 0,1 1 0,0-1 0,-1 0 0,1 1 0,-1-1 0,1 0 0,0 0 0,-4 0 0,3 0 0,-1-1 0,0 1 0,0-1 0,0 0 0,0 1 0,1-1 0,-1-1 0,0 1 0,1 0 0,-1 0 0,1-1 0,0 0 0,-1 1 0,1-1 0,0 0 0,-4-4 0,-3-8 0,0-1 0,1 0 0,0 0 0,1 0 0,1-1 0,1 0 0,0-1 0,-3-21 0,3 13 0,2 0 0,1 0 0,1-1 0,5-47 0,-4 68-50,1 1 0,0-1 0,1 1 0,-1-1 0,1 1 0,-1 0 0,1 0-1,1 0 1,-1 0 0,0 0 0,1 0 0,0 0 0,0 1 0,0 0 0,0-1 0,1 1 0,-1 0 0,1 1 0,0-1 0,0 1 0,0-1 0,0 1 0,0 0-1,6-1 1,10-4-725,1 2 0,1 0 0,-1 1 0,24 0 0,17-5-2421,0-5-7603</inkml:trace>
</inkml:ink>
</file>

<file path=ppt/ink/ink2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42.3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21749,'0'0'4676</inkml:trace>
</inkml:ink>
</file>

<file path=ppt/ink/ink2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7.0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6 15086,'0'-1'149,"0"1"1,0 0-1,-1-1 0,1 1 0,0 0 0,0 0 1,0-1-1,0 1 0,0 0 0,-1 0 0,1-1 1,0 1-1,0 0 0,0 0 0,-1 0 0,1 0 0,0-1 1,0 1-1,-1 0 0,1 0 0,0 0 0,0 0 1,-1 0-1,1 0 0,0-1 0,-1 1 0,1 0 1,0 0-1,0 0 0,-1 0 0,1 0 0,0 0 1,-1 0-1,1 0 0,0 0 0,0 0 0,-1 1 0,1-1 1,-1 0-1,-4 14 2416,2 35-1467,3-33 210,-9 454 5434,5-582-6742,2-59 0,3 146 0,2 1 0,0-1 0,1 1 0,14-41 0,-18 62 0,1 0 0,0 0 0,0 0 0,1 0 0,-1 1 0,0-1 0,1 0 0,0 1 0,0-1 0,0 1 0,0 0 0,0-1 0,0 1 0,0 0 0,1 0 0,-1 0 0,1 1 0,-1-1 0,1 1 0,0-1 0,0 1 0,0 0 0,0 0 0,5-1 0,-3 2 0,-1 0 0,1 0 0,0 1 0,-1 0 0,1-1 0,-1 2 0,0-1 0,1 0 0,-1 1 0,0 0 0,0 0 0,0 0 0,0 1 0,0-1 0,6 7 0,-5-5 0,0 0 0,0 0 0,-1 1 0,0 0 0,0 0 0,0 0 0,0 0 0,-1 1 0,0-1 0,0 1 0,0 0 0,-1 0 0,0 0 0,0 0 0,0 0 0,0 8 0,-2-11 0,0 1 0,0 0 0,0-1 0,-1 1 0,1-1 0,-1 1 0,0-1 0,0 0 0,0 1 0,-1-1 0,1 0 0,-1 0 0,0 0 0,1 0 0,-2 0 0,1 0 0,0 0 0,0-1 0,-1 1 0,0-1 0,1 0 0,-1 1 0,0-1 0,0 0 0,0-1 0,0 1 0,0-1 0,-1 1 0,-5 1 0,1-1 3,0 1 0,1-1-1,-1-1 1,0 0 0,0 0 0,-1 0 0,1-1-1,0 0 1,-13-3 0,18 3-8,0 0 0,0-1 0,0 0 0,0 0 0,0 0 0,0 0 0,1 0 0,-1-1 0,0 1 0,0-1 0,1 1 0,-1-1 0,1 0 0,0 0 0,0 0 0,0-1 0,0 1 0,0 0 0,0-1 0,0 1 0,1-1 0,-1 0 0,1 0 0,0 1 0,0-1 0,0 0 0,-2-6 0,3 9-128,0-1 1,0 1 0,0-1-1,0 0 1,0 1-1,0-1 1,1 1-1,-1-1 1,0 1 0,0-1-1,0 1 1,0-1-1,1 1 1,-1-1-1,0 1 1,0-1 0,1 1-1,-1 0 1,0-1-1,1 1 1,-1-1 0,0 1-1,1 0 1,-1-1-1,1 1 1,-1 0-1,1-1 1,-1 1 0,1 0-1,-1 0 1,1-1-1,25-2-4082,24 7-4527,-19 3 1834</inkml:trace>
</inkml:ink>
</file>

<file path=ppt/ink/ink2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7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11659,'0'0'14905,"6"12"-13960,5 8-395,-1 1-1,-1 1 1,7 24 0,-15-43-468,-1 1 1,1-1-1,0 0 0,0 0 1,1 0-1,-1 0 0,1 0 0,0-1 1,-1 1-1,1 0 0,0-1 0,0 1 1,1-1-1,-1 0 0,0 0 1,1 1-1,0-2 0,-1 1 0,6 2 1,-6-3-29,0-1 0,1 1 1,-1-1-1,1 0 0,-1 0 1,1 0-1,-1 0 1,1-1-1,-1 1 0,1 0 1,-1-1-1,0 0 0,1 0 1,-1 0-1,0 0 0,0 0 1,1 0-1,-1 0 1,0-1-1,0 1 0,0-1 1,-1 1-1,1-1 0,0 0 1,2-3-1,50-68-54,-51 115 0,-8 35 0,5-77 0,0 0 0,0 0 0,0 1 0,0-1 0,0 0 0,0 0 0,0 0 0,0 1 0,0-1 0,0 0 0,0 0 0,0 1 0,1-1 0,-1 0 0,0 0 0,0 0 0,0 1 0,0-1 0,0 0 0,0 0 0,1 0 0,-1 0 0,0 1 0,0-1 0,0 0 0,0 0 0,1 0 0,-1 0 0,0 0 0,0 1 0,0-1 0,1 0 0,-1 0 0,0 0 0,0 0 0,0 0 0,1 0 0,-1 0 0,0 0 0,0 0 0,1 0 0,-1 0 0,0 0 0,0 0 0,1 0 0,13-7 0,10-12 0,-15 10 17,-4 3-140,1 0-1,-1 0 1,1-1 0,-2 1-1,1-1 1,-1 0 0,0-1-1,0 1 1,-1-1 0,0 1 0,2-10-1</inkml:trace>
</inkml:ink>
</file>

<file path=ppt/ink/ink2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8.8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 13325,'5'-11'7611,"-6"19"-2801,0 10-4168,1 94 313,0-111-1244,0-1 1,1 0-1,-1 1 0,0-1 1,0 0-1,1 0 0,-1 1 1,0-1-1,1 0 0,-1 0 0,0 1 1,1-1-1,-1 0 0,1 0 1,-1 0-1,0 0 0,1 0 0,-1 0 1,1 0-1,-1 0 0,0 0 1,1 0-1,-1 0 0,1 0 1,-1 0-1,0 0 0,1 0 0,-1 0 1,0 0-1,1 0 0,-1 0 1,1-1-1,-1 1 0,0 0 0,1 0 1,-1-1-1,7-6-5257</inkml:trace>
</inkml:ink>
</file>

<file path=ppt/ink/ink2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9.2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27 11211,'0'0'15027,"2"-5"-14829,0-11-165,-16 36 56,-17 43 194,28-58-140,1 0 0,0 0 0,1 0 0,0 1 0,-1-1 0,1 0 0,1 1-1,-1 9 1,2-14-105,-1 0 0,0 1 0,1-1-1,0 0 1,-1 0 0,1 1 0,0-1 0,-1 0-1,1 0 1,0 0 0,0 0 0,0 0 0,0 0-1,0 0 1,0 0 0,0-1 0,0 1 0,0 0-1,1-1 1,-1 1 0,0 0 0,0-1 0,1 0-1,-1 1 1,0-1 0,0 0 0,1 1 0,-1-1-1,1 0 1,-1 0 0,0 0 0,1 0 0,-1-1-1,0 1 1,1 0 0,-1 0 0,0-1 0,2 0-1,4-1 35,0 0-1,-1-1 0,1 1 0,-1-1 0,0-1 0,0 1 1,0-1-1,0 0 0,0-1 0,-1 1 0,0-1 0,0 0 1,0 0-1,-1-1 0,0 1 0,0-1 0,0 0 1,0 0-1,-1-1 0,0 1 0,-1-1 0,1 1 0,-1-1 1,-1 0-1,1 0 0,0-12 0,-2 18-69,0 0 0,0 0-1,0 0 1,0 1 0,0-1-1,0 0 1,0 0 0,-1 0 0,1 1-1,0-1 1,0 0 0,-1 0-1,1 1 1,-1-1 0,1 0-1,-1 1 1,1-1 0,-1 1 0,1-1-1,-1 0 1,1 1 0,-1-1-1,0 1 1,1 0 0,-1-1-1,0 1 1,-1-1 0,-27-1 93,23 3-776,0 0 0,1 1 0,-1 0 0,0 0-1,1 0 1,-1 0 0,-8 6 0,-5 10-7024,7-4-1187,8-7 2667</inkml:trace>
</inkml:ink>
</file>

<file path=ppt/ink/ink2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9.6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14 0 2659</inkml:trace>
  <inkml:trace contextRef="#ctx0" brushRef="#br0" timeOffset="1">14 0 2659,'-14'46'8744,"20"-42"-5829,-1 1-705,3 0-257,2 5-127,1 2-96,1 0-65,4-1-255,2 1-257,0-1-545,4-2-415,-4 2-129,0 0-833,-2-2-1793,-6-2-1538,-5-5-3363</inkml:trace>
</inkml:ink>
</file>

<file path=ppt/ink/ink2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0.1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0 16816,'0'0'8157,"-4"9"-7645,-134 225 3076,137-233-3465,20-36-561,-7 5-1420,-2 0 0,13-53 1,-32 140 2319,6-45-199,0 1-1,1-1 1,1 0 0,0 1 0,0-1 0,1 1 0,1 0 0,0-1 0,4 14 0,-5-25-199,1 1 0,0 0 1,0 0-1,-1-1 1,1 1-1,1 0 1,-1-1-1,0 1 0,0-1 1,1 1-1,-1-1 1,0 0-1,1 0 1,-1 1-1,1-1 0,0 0 1,-1 0-1,1-1 1,0 1-1,0 0 1,0-1-1,-1 1 0,1-1 1,0 1-1,0-1 1,0 0-1,0 0 1,3 0-1,-5 0-45,0-1 0,1 0 0,-1 0 0,0 1 0,1-1 0,-1 0 0,0 0 0,0 0 0,0 0 1,0 1-1,1-1 0,-1 0 0,0 0 0,-1 0 0,1 0 0,0 0 0,0 1 0,0-1 0,0 0 0,-1 0 0,1 0 0,0 1 0,-1-1 0,0-1 0,-8-20 28,-13-17 66,6 10 107,0 1 0,-2 1-1,0 1 1,-25-26 0,50 59-363,0-2-1,1 1 1,-1-1 0,1 0 0,0 0-1,0-1 1,1 0 0,13 4 0,41 5-8562,-7-11-8009</inkml:trace>
</inkml:ink>
</file>

<file path=ppt/ink/ink2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43.3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1535 81 10954,'-10'-8'2291,"-1"-1"-2030,0 1 0,0 1 0,-1 0 0,0 0 0,0 1 0,0 1 0,-1 0 1,0 1-1,0 0 0,0 1 0,-16-2 0,-8 3-228,0 1 0,0 2 0,0 2 0,1 2 0,-1 1 0,1 1 0,-61 22 0,49-10 172,0 2 1,2 2-1,1 2 0,0 2 0,-40 33 0,19-6 124,2 4 1,3 1-1,2 4 1,4 2-1,2 2 1,-67 112-1,79-110-278,4 3 1,-44 113-1,68-150-62,2 0 1,2 0-1,1 1 1,2 0-1,1 0 1,2 1-1,3 67 0,1-94-6,0 0 0,1 0 0,0 0 0,1 0 0,-1 0 0,2 0 0,0-1 0,0 0 0,0 0-1,1 0 1,1 0 0,-1-1 0,1 1 0,1-2 0,7 9 0,-5-9 13,0 0 1,1 0 0,0-1-1,0 0 1,0-1 0,1 0-1,-1 0 1,1-1 0,0-1-1,0 0 1,1 0 0,-1-1 0,13 0-1,10 0 71,0-2 1,0-1-1,0-2 0,0-2 0,0 0 1,-1-3-1,39-12 0,222-100 671,-163 57-546,-3-5 0,-3-5 1,-3-7-1,-4-4 0,112-104 0,-182 143-164,-2-3 0,-2-1 1,50-74-1,-76 96-11,-2 1 0,0-2 0,-2 0 0,-2-1 0,0 0 0,-2-1 0,-1 0 0,-1-1 0,3-33 0,-9 49 8,-1 0-1,-1 0 1,0 0-1,-1 0 1,-1 0 0,-7-28-1,7 35-14,-1 0-1,0 0 1,-1 0-1,0 0 0,0 1 1,-1-1-1,0 1 1,0 0-1,-1 0 1,0 1-1,0 0 0,0 0 1,-9-6-1,-3 1-108,-1 0 0,0 1 0,0 1 0,-1 1 0,-1 1 0,1 0 0,-1 2 0,0 0 0,0 2 0,-30-2 0,5 2-509,1 3-1,0 1 1,-89 16-1,27 9-3859,9 7-5616</inkml:trace>
</inkml:ink>
</file>

<file path=ppt/ink/ink2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44.8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370 29 17905,'0'0'2584,"-8"5"-2002,-15 12-483,1 1 1,0 1-1,2 1 0,0 1 1,-19 27-1,-37 37-33,67-76-77,-17 18 1236,-55 43 0,88-85-974,42-46-666,46-67-839,-86 113 1225,0 0 1,-1 0 0,0-1-1,-2 0 1,0 0-1,8-32 1,-14 47 77,1 0 0,-1 0 0,0 0 1,0 0-1,1 0 0,-1 0 0,0 0 1,0 0-1,0 0 0,0 0 0,0 0 1,0 0-1,0 0 0,-1 0 0,1 0 1,0 0-1,0 0 0,-1 0 0,1 0 0,-1-2 1,-12 13 399,-14 32-165,16-20-231,1 1-1,2 0 1,0 0 0,1 1 0,2-1 0,0 1 0,2 1-1,0-1 1,2 26 0,1-48-43,0 0-1,0-1 1,0 1-1,0 0 0,1 0 1,-1-1-1,1 1 1,-1-1-1,1 1 1,0 0-1,-1-1 1,1 1-1,0-1 1,0 0-1,0 1 0,0-1 1,0 0-1,1 1 1,-1-1-1,0 0 1,1 0-1,-1 0 1,0 0-1,1 0 1,-1 0-1,1-1 1,0 1-1,-1 0 0,1-1 1,-1 1-1,1-1 1,0 0-1,0 1 1,2-1-1,-4-2 6,1 0 0,-1 0-1,0 0 1,0 0 0,0 0 0,0 1-1,0-1 1,-1 0 0,1 0 0,0 0 0,-1 0-1,0 0 1,1 1 0,-1-1 0,0 0-1,-1-1 1,-11-16-19,-1 1 0,0 1 0,-22-19 0,22 22 2,-1-1 0,2 0 0,0-1 0,-16-27-1,28 42 7,1 1 0,0 0 0,-1-1 0,1 1 0,0-1 0,-1 1 0,1-1 0,0 1 0,0-1 0,-1 1 0,1-1 0,0 0 0,0 1 0,0-1 0,0 1 0,0-1 0,0 1 0,0-1 0,0 0 0,0 1 0,0-1 0,0 1 0,0-1 0,1 1 0,-1-1 0,0 1 0,0-1 0,0 1 0,1-1 0,-1 1 0,0-1 0,1 1 0,-1-1 0,0 1 0,1-1 0,23-2 1,32 14 1,37 20 97,44 12-2912,-78-30-2428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9:14.5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0 192 6118,'0'0'11616,"10"-4"-10655,15-6-505,0 1-1,0 2 1,1 0 0,0 2-1,44-4 1,145 5 320,-148 5-521,0-2 1,99-15-1,-161 15-202,-3 1 16,0 0 0,0 0 0,1-1-1,-1 1 1,0-1 0,0 1 0,1-1 0,-1 0 0,0 0-1,0 0 1,0 0 0,0-1 0,0 1 0,0 0-1,0-1 1,-1 1 0,3-3 0,-5 4-21,1-1 0,-1 0 0,1 1-1,-1-1 1,1 1 0,-1-1 0,0 1 0,1-1 0,-1 1 0,0-1 0,1 1-1,-1-1 1,0 1 0,1 0 0,-1-1 0,0 1 0,0 0 0,1 0-1,-1 0 1,0 0 0,0 0 0,0 0 0,1 0 0,-1 0 0,0 0 0,0 0-1,-1 0 1,1 0 16,-98-4 26,0 5-1,-179 25 1,12-1 153,308-30 97,76-20-1,-27 5-302,-72 16-34,522-84 26,-833 126 529,-181 9-1383,483-47-668,0-2 0,0 1 1,0-1-1,0 0 0,-1-1 0,1 0 1,14-8-1,44-20-12584</inkml:trace>
</inkml:ink>
</file>

<file path=ppt/ink/ink2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50.9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 10250,'0'0'11301,"8"5"-9731,8 4-1099,-1-1 1,1-1-1,0-1 1,1 0 0,-1-2-1,24 5 1,120 13 284,-89-14-585,7 1 7,-24-4 69,0 3-1,65 17 1,-119-25-225,0 0 0,0 0 0,-1 0 0,1 0 0,0 1 0,0-1 0,0 0 0,0 0 0,-1 0 0,1 1 0,0-1 0,0 0 0,0 0 0,0 0 0,0 1 0,0-1 1,0 0-1,-1 0 0,1 0 0,0 1 0,0-1 0,0 0 0,0 0 0,0 1 0,0-1 0,0 0 0,0 0 0,0 1 0,0-1 0,0 0 0,0 0 0,1 0 0,-1 1 0,0-1 0,0 0 0,0 0 0,0 1 1,0-1-1,0 0 0,0 0 0,1 0 0,-1 1 0,0-1 0,0 0 0,0 0 0,0 0 0,1 0 0,-1 0 0,0 1 0,0-1 0,0 0 0,1 0 0,-1 0 0,0 0 0,1 0 0,-22 6 548,-116 20 795,-313 66-194,440-89-1198,-60 18 306,68-20-313,0-1-1,1 1 1,-1 0 0,0 0-1,0-1 1,1 1 0,-1 0-1,0 1 1,1-1 0,-1 0 0,1 0-1,0 1 1,-1-1 0,1 0-1,0 1 1,0 0 0,0-1-1,0 1 1,0 0 0,0-1-1,0 1 1,1 0 0,-1 0 0,0 0-1,1 0 1,0-1 0,-1 1-1,1 0 1,0 0 0,0 3-1,1-4-194,-1 1 0,1-1 0,-1 1 0,1-1 0,0 0 0,0 0-1,0 1 1,0-1 0,-1 0 0,2 0 0,-1 0 0,0 0 0,0 0-1,0 0 1,0 0 0,1 0 0,-1 0 0,0-1 0,1 1 0,-1-1-1,0 1 1,1-1 0,-1 1 0,1-1 0,2 1 0,23 2-6679</inkml:trace>
</inkml:ink>
</file>

<file path=ppt/ink/ink2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8.3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1 659 14670,'0'2'208,"0"-1"0,0 0-1,-1 1 1,2-1 0,-1 0 0,0 1 0,0-1-1,0 0 1,1 1 0,-1-1 0,1 0 0,-1 0-1,1 1 1,-1-1 0,1 0 0,0 0 0,-1 0 0,1 0-1,1 2 1,0-3-84,-1 1-1,0-1 0,1 0 1,-1 1-1,1-1 1,-1 0-1,1 0 0,-1 0 1,1 0-1,-1 0 1,1 0-1,-1 0 0,1-1 1,-1 1-1,1 0 1,-1-1-1,1 1 0,-1-1 1,1 0-1,0 0 1,15-8 353,-1-1 0,0-1 0,0 0 0,-1-1 0,-1-1 0,26-28 0,-18 18-186,33-34 697,86-115 0,-121 145-582,-3 0 1,0-2-1,-1 0 0,-2-1 0,-1 0 1,-2-1-1,9-37 0,-14 15 171,-20 67-327,2 11-255,1 0 0,1 1 0,1 1 0,-8 41 0,-1 1-2,-110 300 89,39-122-30,64-158-767,41-103-7044,7-17 4077,3-19-1453,5-11-1282</inkml:trace>
</inkml:ink>
</file>

<file path=ppt/ink/ink2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8.8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77 13357,'0'0'11317,"3"13"-10602,1 6-617,-1 0-1,-1 1 1,0 34-1,-2-54-97,-1 1 0,1-1 0,0 1-1,0-1 1,0 1 0,-1 0 0,1-1 0,0 1 0,0-1-1,0 1 1,0 0 0,0-1 0,0 1 0,1-1 0,-1 1-1,0 0 1,0-1 0,0 1 0,0-1 0,1 1 0,-1-1 0,0 1-1,0-1 1,1 1 0,-1-1 0,1 1 0,-1-1 0,0 1-1,1-1 1,-1 0 0,1 1 0,-1-1 0,1 0 0,-1 1-1,1-1 1,-1 0 0,1 1 0,-1-1 0,2 0 0,20-17 105,24-46 70,-42 58-187,9-14 33,9-16 118,29-31 0,-51 67-140,0-1 1,0 1 0,0-1 0,0 0-1,0 1 1,0-1 0,0 1-1,0-1 1,0 0 0,0 1 0,0-1-1,1 1 1,-1-1 0,0 0 0,0 1-1,0-1 1,1 0 0,-1 1-1,0-1 1,0 0 0,1 1 0,-1-1-1,0 0 1,1 0 0,-1 1 0,0-1-1,1 0 1,-1 0 0,0 0-1,1 1 1,-1-1 0,1 0 0,-1 0-1,0 0 1,1 0 0,-1 0 0,1 0-1,-1 0 1,1 0 0,-1 0-1,0 0 1,1 0 0,-1 0 0,1 0-1,-1 0 1,0 0 0,1-1 0,-1 1-1,1 0 1,-1 0 0,0 0-1,1-1 1,-1 1 0,0 0 0,1 0-1,-1-1 1,0 1 0,0 0 0,1 0-1,-1-1 1,0 1 0,0-1-1,1 1 1,-1 0 0,0-1 0,0 0-1,0 45-1,-1-30 87,-3 52-32,2-47-48,0 1 1,2 0-1,2 23 0,-2-42 0,0 0 1,0 0-1,0 0 0,0 0 0,1 0 0,-1 0 0,0 0 0,1 0 0,-1 0 0,1 0 0,-1 0 1,1-1-1,-1 1 0,1 0 0,0 0 0,-1 0 0,1-1 0,0 1 0,-1 0 0,1-1 0,0 1 1,0-1-1,0 1 0,0-1 0,0 1 0,0-1 0,1 1 0,0-1 26,1 0-1,0 1 1,0-1-1,-1 0 0,1 0 1,0-1-1,-1 1 1,1-1-1,0 1 1,2-2-1,6-2 142,-1 0-1,0-1 1,18-10-1,-15 7 227,42-30 335,-53 37-611,0-1 0,0 0 0,0 0 0,0 1 0,0-1 0,-1 0 0,1 0 0,0-1 0,-1 1 0,0 0 0,1 0 0,-1-1 0,0 1 0,0-1 0,-1 1 0,1-1 0,0 1 0,-1-1 0,1-5 1,-4 3-30,0 0 1,0 0 0,0 0 0,-1 0 0,1 1 0,-1-1 0,-1 1 0,1 0 0,0 0 0,-1 0 0,0 1 0,-5-4 0,-13-12 40,-35-40 64,59 59-200,0-1-1,0 1 1,0-1-1,0 1 1,0-1 0,0 1-1,0 0 1,0 0-1,-1-1 1,1 1 0,0 0-1,0 0 1,0 0-1,0 0 1,0 0 0,0 0-1,0 1 1,0-1-1,2 0 1,25 7-724,6 0-2261,2-4-4431,-18-3-429</inkml:trace>
</inkml:ink>
</file>

<file path=ppt/ink/ink2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9.1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19410,'0'0'7303,"49"17"-8744,-34-15-3940,-2-2-11083</inkml:trace>
</inkml:ink>
</file>

<file path=ppt/ink/ink2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9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1 13004,'0'0'7501,"-1"14"-6140,-26 177 1936,5-62-2476,-63 208-1,74-303-474,-2 5 953,33-74-403,90-202-49,62-124-733,-171 358-115,37-57-41,-36 58 33,-1 0 1,1 0-1,0 0 0,0 1 1,0-1-1,0 1 1,0-1-1,0 1 1,0-1-1,0 1 0,3-1 1,-4 2 1,0 0 0,0 0 0,0 0 0,0 0 0,0 0 0,0 0-1,0 0 1,0 0 0,-1 0 0,1 0 0,0 1 0,0-1 0,0 0 0,0 1 0,0-1 0,0 1 0,0-1 0,-1 1 0,1-1 0,0 1 0,0-1 0,-1 1 0,1 0 0,0-1 0,-1 1 0,1 0 0,-1 0-1,1-1 1,0 2 0,1 1 19,-1 0 0,1 0-1,-1 0 1,1 0 0,-1 1-1,0-1 1,0 0-1,-1 1 1,1-1 0,-1 1-1,1-1 1,-1 0 0,0 1-1,0-1 1,-1 1 0,1-1-1,-1 1 1,1-1-1,-1 0 1,0 1 0,-1-1-1,1 0 1,0 0 0,-1 0-1,0 0 1,0 0 0,1 0-1,-2 0 1,1-1-1,0 1 1,-1-1 0,1 1-1,-4 2 1,-11 8 212,1 0 1,-2-1-1,0 0 0,-21 9 1,28-15-163,-37 18 61,28-15-543,1 1 0,-36 24 0,51-29-5037,13-8-542,12-11-1213</inkml:trace>
</inkml:ink>
</file>

<file path=ppt/ink/ink2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40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15 17905,'-6'9'1489,"-15"20"774,-25 49 0,39-66-1976,2 0 1,-1 1-1,2 0 0,0 0 0,0 0 0,1 0 1,1 0-1,-2 19 0,4-31-286,0-1-1,0 1 1,0-1 0,0 0 0,0 1-1,0-1 1,0 1 0,0-1-1,0 1 1,0-1 0,0 1-1,1-1 1,-1 1 0,0-1 0,0 1-1,0-1 1,1 0 0,-1 1-1,0-1 1,1 1 0,-1-1-1,0 0 1,1 1 0,-1-1 0,0 0-1,1 1 1,-1-1 0,0 0-1,1 0 1,-1 0 0,1 1-1,-1-1 1,1 0 0,0 0 0,19-5 283,18-21 571,7-23 171,65-90 0,-86 106-601,-24 33-424,0 0 1,0 0 0,0 0-1,0 0 1,0-1-1,0 1 1,0 0 0,0 0-1,0 0 1,0 0-1,0-1 1,0 1 0,0 0-1,0 0 1,0 0-1,0-1 1,0 1-1,0 0 1,0 0 0,0 0-1,0 0 1,1 0-1,-1-1 1,0 1 0,0 0-1,0 0 1,0 0-1,0 0 1,0 0 0,1 0-1,-1-1 1,0 1-1,0 0 1,0 0 0,0 0-1,1 0 1,-1 0-1,0 0 1,0 0-1,0 0 1,1 0 0,-1 0-1,0 0 1,0 0-1,0 0 1,0 0 0,1 0-1,-1 0 1,0 0-1,0 0 1,0 0 0,0 0-1,1 0 1,-1 1-1,0-1 1,0 0-1,0 0 1,0 0 0,1 0-1,-1 0 1,0 0-1,0 0 1,0 1 0,0-1-1,0 0 1,-2 18 10,-10 25 74,-14 21-8,13-35-29,-14 51 0,77-133 1558,-22 19-2119,41-55 153,-51 57-4438,-6 0-4680,-8 16-3987</inkml:trace>
</inkml:ink>
</file>

<file path=ppt/ink/ink2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40.4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0 17232,'0'0'10762,"-36"74"-9897,23-41-608,1 2-193,-2-5-64,7-2-64,-1-5-737,8-10-1345,0-10-1057,8-3-1442,2-11-2882</inkml:trace>
</inkml:ink>
</file>

<file path=ppt/ink/ink2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40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0 15759,'0'0'5829,"-24"57"-6277,24-44-1922,0-6-1538</inkml:trace>
</inkml:ink>
</file>

<file path=ppt/ink/ink2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41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0 9289,'0'0'11653,"-10"3"-9918,5-2-1650,-1 0 0,1 0 0,0 1 0,-1 0 0,1 0-1,0 1 1,0 0 0,0-1 0,1 2 0,-1-1-1,1 0 1,0 1 0,0 0 0,0 0 0,0 0 0,0 0-1,-3 6 1,-3 5 82,1 0-1,0 1 1,2 0-1,-1 0 1,2 0-1,0 1 0,1 0 1,0 0-1,2 1 1,-3 32-1,6-49-150,0 0 0,0-1 0,0 1-1,0 0 1,0-1 0,1 1 0,-1-1 0,0 1-1,0 0 1,1-1 0,-1 1 0,0-1 0,1 1-1,-1-1 1,0 1 0,1-1 0,-1 1-1,1-1 1,-1 1 0,1-1 0,-1 0 0,1 1-1,-1-1 1,1 0 0,0 1 0,-1-1 0,1 0-1,-1 0 1,1 1 0,0-1 0,-1 0-1,1 0 1,0 0 0,-1 0 0,1 0 0,-1 0-1,1 0 1,0 0 0,-1 0 0,1 0 0,0-1-1,-1 1 1,1 0 0,-1 0 0,1 0-1,0-1 1,-1 1 0,1 0 0,-1-1 0,2 0-1,30-18 846,-20 5-700,0 0 0,-1-1 0,-1 0 0,0-1 0,-1 0 1,-1 0-1,0-1 0,-1 0 0,-1-1 0,7-35 0,-12 52-145,-1 0 1,1 0-1,-1 0 0,0 0 0,0 0 0,1 0 1,-1 0-1,0 0 0,0 0 0,0 0 0,0 0 1,0 0-1,-1 0 0,1 0 0,0 0 0,0 0 1,-1 0-1,1 0 0,0 0 0,-1 0 1,1 0-1,-1 0 0,0 0 0,1 1 0,-1-1 1,1 0-1,-1 0 0,0 0 0,0 1 0,0-1 1,1 0-1,-1 1 0,0-1 0,0 1 0,0-1 1,0 1-1,0-1 0,0 1 0,0 0 0,0 0 1,0-1-1,0 1 0,0 0 0,0 0 0,0 0 1,0 0-1,0 0 0,0 0 0,-2 1 0,-1 0 18,1 0-1,-1 0 0,0 0 1,1 1-1,-1 0 1,1 0-1,-1 0 0,1 0 1,0 0-1,0 1 0,0-1 1,-3 4-1,-3 4-13,0 0 0,1 1 1,0 0-1,1 0 0,0 1 0,1 0 1,0 0-1,1 1 0,0 0 0,1 0 0,1 0 1,0 0-1,-1 16 0,3-28-19,1-1-1,0 1 1,0 0 0,0 0 0,0 0-1,1 0 1,-1 0 0,0 0-1,0 0 1,0-1 0,1 1-1,-1 0 1,0 0 0,1 0 0,-1-1-1,1 1 1,-1 0 0,1 0-1,-1-1 1,1 1 0,0 0 0,-1-1-1,1 1 1,0-1 0,-1 1-1,1-1 1,0 1 0,0-1-1,0 1 1,-1-1 0,2 1 0,1-1 18,0 0 0,0 0-1,0 0 1,0 0 0,-1 0 0,1 0 0,0-1 0,0 1 0,0-1 0,3-1 0,6-3 101,-1 0 0,1 0-1,17-12 1,-15 7 66,0 0 1,0-1-1,12-14 1,-23 22-178,0 0 1,0 0 0,-1 0 0,1 0-1,-1 0 1,0 0 0,0-1 0,0 1-1,0-1 1,-1 1 0,0-1-1,1 0 1,-1 1 0,0-1 0,-1 0-1,1 0 1,-1 0 0,0 0 0,0 0-1,0-5 1,-1 8-169,1 0 1,0 1-1,-1-1 0,1 0 0,-1 0 0,0 0 0,1 0 0,-1 1 0,1-1 1,-1 0-1,0 1 0,0-1 0,1 0 0,-1 1 0,0-1 0,0 1 1,0-1-1,0 1 0,0 0 0,0-1 0,1 1 0,-1 0 0,-2 0 1,-23-4-8062,23 4 6650,-16 0-7911</inkml:trace>
</inkml:ink>
</file>

<file path=ppt/ink/ink2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41.6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16784,'0'0'9449,"36"64"-7143,-21-42-833,-2 1-832,0-2-513,0-2-128,3-1-993,-1-9-2306,-5-4-4452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5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108 103 25048,'0'0'1852,"9"-5"-875,34-17-180,-15 6-763,0 2 0,0 0 1,59-17-1,-85 31-57,-1 0 0,1 0 0,-1 0 0,0 0 0,1 0 0,-1 0 0,0 0 0,1 0 0,-1 1 1,0-1-1,1 1 0,-1-1 0,0 1 0,0-1 0,0 1 0,1 0 0,-1-1 0,0 1 0,0 0 0,0 0 0,0 0 0,0 0 0,0 0 0,-1 0 0,1 0 0,0 0 0,0 0 0,-1 1 0,1-1 0,-1 0 0,1 0 0,-1 1 0,1-1 0,-1 0 0,0 1 0,0-1 0,1 0 0,-1 1 0,0 2 0,1 10 31,-1 1 0,0 0 0,-2 16 0,1-5 62,-14 279 1061,3-96 1086,12-197-2017,0-3-74,0 1 0,-1-1 0,0 0 0,0 0 0,-1 0 0,-3 9 0,4-16-118,0 0 1,0-1-1,1 1 1,-1-1 0,0 0-1,0 1 1,0-1-1,-1 0 1,1 1 0,0-1-1,0 0 1,-1 0-1,1 0 1,-1 0-1,1 0 1,-1 0 0,1-1-1,-1 1 1,0 0-1,1-1 1,-1 1 0,0-1-1,1 0 1,-1 0-1,0 1 1,1-1-1,-1 0 1,0 0 0,0 0-1,1-1 1,-1 1-1,0 0 1,1-1-1,-1 1 1,0-1 0,1 0-1,-1 1 1,1-1-1,-3-1 1,-15-9-9,1-1 0,1 0 0,-1-2 0,2 0 0,0 0 0,1-2 0,-17-20 0,16 19 0,-9-10 0,9 11 0,1 0 0,1-1 0,-17-25 0,31 41-7,0 1-1,0 0 1,0 0 0,-1-1-1,1 1 1,0 0 0,0 0-1,0-1 1,0 1 0,0 0-1,0-1 1,0 1 0,0 0-1,0 0 1,0-1 0,0 1-1,0 0 1,0 0 0,1-1-1,-1 1 1,0 0 0,0 0-1,0-1 1,0 1 0,0 0-1,0 0 1,1-1 0,-1 1-1,0 0 1,0 0 0,0 0-1,1-1 1,-1 1 0,0 0-1,0 0 1,1 0 0,-1 0-1,0 0 1,0-1 0,1 1-1,-1 0 1,0 0 0,0 0-1,1 0 1,-1 0 0,0 0-1,0 0 1,1 0 0,-1 0-1,0 0 1,1 0 0,-1 0-1,0 0 1,0 0 0,1 0-1,-1 1 1,0-1 0,0 0-1,1 0 1,-1 0 0,1 1-1,0-1-252,163 0-14405,-107 0 4837</inkml:trace>
</inkml:ink>
</file>

<file path=ppt/ink/ink2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54.6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62 17040,'0'0'6470,"2"9"-5514,4 30-174,-3 0 1,-1 1-1,-5 65 1,-23 132-102,19-185-547,-8 41 142,9-70 172,10-66-14,19-91-1168,60-201 0,-76 311 702,19-60-49,-24 78 80,1 0-1,0 0 0,0 1 0,0-1 0,0 1 0,1-1 0,0 1 0,0 0 1,1 1-1,7-8 0,-10 11 8,0-1 0,0 1 0,0 0 0,1 0 0,-1-1 0,1 2 1,-1-1-1,1 0 0,-1 0 0,1 1 0,-1-1 0,1 1 0,-1 0 0,1 0 1,0 0-1,-1 0 0,1 0 0,-1 0 0,1 1 0,3 1 0,-2-1 3,0 1-1,0 0 1,0 1-1,0-1 1,0 1-1,-1 0 0,1-1 1,-1 2-1,0-1 1,0 0-1,3 5 1,0-1 0,-1 0-1,0 1 1,-1 0 0,0 0 0,0 0 0,-1 0 0,0 1 0,0 0 0,-1-1-1,0 1 1,1 12 0,-3-18-9,0 0-1,-1 0 0,1 1 1,-1-1-1,0 0 1,1 0-1,-1 0 1,-1 0-1,1 0 1,0 0-1,-1 0 1,1 0-1,-1 0 0,0 0 1,0-1-1,0 1 1,-5 3-1,2-2 40,0 0-1,-1 0 0,0 0 1,0-1-1,0 0 0,0 0 1,0-1-1,-9 2 0,-7 2 133,-1-2 0,0-1 0,1-1 1,-26-1-1,1-11-226,47 10-53,-1 0 0,0 0 1,0-1-1,0 1 0,0-1 0,1 1 0,-1 0 1,0-1-1,0 0 0,1 1 0,-1-1 1,0 1-1,1-1 0,-1 0 0,0 0 0,1 1 1,-1-1-1,0-1 0,1 1-117,1 0 0,-1 0 0,0 0 0,0 1 0,0-1 0,1 0 0,-1 0 0,1 1 0,-1-1-1,0 0 1,1 0 0,-1 1 0,1-1 0,-1 0 0,1 1 0,0-1 0,-1 1 0,1-1 0,0 1 0,-1-1 0,1 1 0,0 0 0,0-1 0,-1 1-1,3-1 1,19-7-6565,4 1-3892</inkml:trace>
</inkml:ink>
</file>

<file path=ppt/ink/ink2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55.1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1 15471,'0'0'14547,"-6"9"-13597,0 2-767,0-1-1,1 1 1,1 0-1,0 1 1,-5 19 0,8-27-142,1-1 0,-1 1 1,1 0-1,0 0 0,0-1 1,0 1-1,0 0 0,1 0 1,0-1-1,-1 1 0,4 6 0,-3-8-32,0 0 0,0 0-1,0-1 1,1 1 0,-1 0-1,0-1 1,1 1 0,0-1-1,-1 0 1,1 1 0,0-1-1,0 0 1,-1 0 0,1 0-1,0 0 1,0 0-1,0-1 1,0 1 0,0-1-1,0 1 1,1-1 0,-1 0-1,2 0 1,1 1-9,-1-1 0,1 0 0,-1-1 0,1 1 0,-1-1 0,1 0 0,-1 0 0,1 0 0,-1 0 0,0-1 0,0 0 0,0 0 0,0 0 0,5-4 0,3-3 0,0-1 0,-1 0 0,10-12 0,23-21 0,-51 68 0,2-15 0,-18 45 0,22-52 0,0 0 0,0 1 0,0-1 0,1 0 0,-1 0 0,1 1 0,0-1 0,0 0 0,0 0 0,0 1 0,1-1 0,-1 0 0,1 0 0,0 1 0,1 2 0,-1-5 0,0 1 0,1-1 0,-1 0 0,0 0 0,0 0 0,1 0 0,-1 0 0,0 0 0,1-1 0,-1 1 0,1 0 0,-1-1 0,1 1 0,-1-1 0,1 0 0,0 1 0,-1-1 0,1 0 0,-1 0 0,1 0 0,0 0 0,-1 0 0,1 0 0,-1-1 0,1 1 0,0 0 0,-1-1 0,1 1 0,-1-1 0,1 0 0,1 0 0,46-25 0,-33 13 0,0 0 0,25-30 0,-35 36 0,0 0 0,0 0 0,-1-1 0,-1 1 0,1-1 0,-1 0 0,0 0 0,-1-1 0,3-9 0,-6 17-42,0 1-1,0 0 1,0-1-1,0 1 1,1 0-1,-1-1 1,0 1-1,0 0 1,0-1 0,0 1-1,0 0 1,0-1-1,-1 1 1,1 0-1,0-1 1,0 1-1,0 0 1,0-1 0,0 1-1,0 0 1,0 0-1,-1-1 1,1 1-1,0 0 1,0-1-1,-1 1 1,1 0 0,0 0-1,0-1 1,-1 1-1,1 0 1,0 0-1,0 0 1,-1 0-1,1-1 1,-1 1 0,-13 0-4903,4 0-909</inkml:trace>
</inkml:ink>
</file>

<file path=ppt/ink/ink2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7.9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192 166 12043,'0'0'3540,"4"-10"-476,2 0-1984,-4 7-680,0-1 0,0 1-1,0-1 1,0 0 0,-1 0 0,0 0 0,0 0-1,0 0 1,0 0 0,0 0 0,-1-8 0,0 12-286,0-1 0,0 0 0,0 1 0,0-1 0,0 0 0,0 1 1,0-1-1,0 0 0,0 1 0,-1-1 0,1 0 0,0 1 1,0-1-1,-1 0 0,1 1 0,-1-1 0,1 1 0,0-1 1,-1 1-1,1-1 0,-1 1 0,1-1 0,-1 1 0,1 0 1,-1-1-1,0 1 0,1 0 0,-1-1 0,1 1 0,-1 0 0,0 0 1,0-1-1,-28 4 957,-22 20-1030,33-9 44,1 0-1,-24 24 1,36-32-26,-1 0 0,1 0 0,0 1 0,0 0 0,1 0 0,0 0-1,0 1 1,1-1 0,-5 16 0,8-23-55,0 1-1,0-1 1,-1 1-1,1 0 1,0-1-1,0 1 1,0-1-1,0 1 1,0 0-1,0-1 1,0 1-1,0 0 1,1-1-1,-1 1 1,0 0-1,0-1 1,0 1-1,1-1 1,-1 1-1,0-1 0,1 1 1,-1-1-1,0 1 1,1-1-1,-1 1 1,1-1-1,-1 1 1,1-1-1,-1 1 1,1-1-1,0 1 1,24 1 112,28-18 89,-27 2-161,0-1 0,-1-1 0,0-1 0,-2-2 1,0 0-1,-1-1 0,-1-1 0,0-2 0,-2 1 0,26-42 0,-44 59-27,-12 16 8,-13 22 62,24-32-87,-73 129 761,63-110-619,1 1 1,1 0-1,1 0 1,-7 36-1,13-55-142,1-1 0,-1 1 1,1 0-1,0-1 0,0 1 0,0 0 1,-1 0-1,2-1 0,-1 1 0,0 0 0,0 0 1,0-1-1,1 1 0,-1 0 0,1-1 0,0 1 1,-1-1-1,1 1 0,0-1 0,0 1 1,0-1-1,0 1 0,0-1 0,2 3 0,-1-3 1,0-1-1,0 1 0,0 0 1,1-1-1,-1 1 0,0-1 1,0 0-1,0 0 0,0 1 0,1-2 1,-1 1-1,0 0 0,0 0 1,0-1-1,1 1 0,2-2 1,8-2-10,-1-1 0,1-1 0,-1 0 0,0 0 0,13-11 0,-6 3-689,0-2 0,-1-1-1,26-30 1,-35 37 81,-1 0 0,0-1 1,-1 0-1,0 0 0,-1-1 1,-1 0-1,1 0 0,4-18 0,-62 104 4434,40-55-3301,6-11-147,0 1-1,1-1 1,0 1-1,0 0 1,1 1-1,0-1 1,1 0-1,0 1 1,0 0 0,-1 19-1,6-26-489,1-1 0,-1 0-1,1 1 1,0-2 0,0 1 0,0 0 0,0 0-1,1-1 1,-1 0 0,0 0 0,1 0 0,-1 0 0,6 1-1,8 3-1005,1 1-3426,-5-5-2521,-4-1-992</inkml:trace>
</inkml:ink>
</file>

<file path=ppt/ink/ink2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8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174 4 18033,'0'0'8910,"-10"-1"-8499,9 1-424,-6-1 176,1 0-1,-1 1 1,1 0 0,-1 0-1,0 1 1,1-1-1,0 1 1,-1 1 0,1-1-1,0 1 1,-1 0 0,1 1-1,0 0 1,0 0 0,1 0-1,-1 0 1,-5 5 0,10-7-106,-31 33 968,31-33-1010,0 1 0,0-1 0,0 0 0,0 0 0,0 1-1,0-1 1,1 0 0,-1 1 0,0-1 0,1 1 0,-1-1 0,1 0 0,-1 1-1,1 0 1,0-1 0,0 1 0,-1-1 0,1 1 0,0-1 0,1 1 0,-1 0-1,0-1 1,0 1 0,1-1 0,-1 1 0,1 1 0,0-2-8,1 0 1,-1 0-1,0 0 1,1 0 0,-1-1-1,1 1 1,-1 0-1,1-1 1,-1 1-1,1-1 1,-1 0 0,1 1-1,-1-1 1,1 0-1,-1 0 1,1 0-1,0 0 1,-1 0 0,1 0-1,-1-1 1,1 1-1,-1 0 1,1-1-1,-1 1 1,4-2-1,-1 0-186,0 1-1,0-1 1,0 0-1,-1 0 0,1 0 1,0-1-1,-1 1 0,5-5 1,-8 6 174,16-19-3523,-10 5-2426,-4 2-318</inkml:trace>
</inkml:ink>
</file>

<file path=ppt/ink/ink2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8.6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195 30 12876,'0'0'10469,"-8"-3"-8451,6 3-1951,0-1 65,-1 0 1,0 0-1,1 0 1,-1 1-1,0-1 1,1 1-1,-1 0 1,0-1-1,0 1 1,1 1-1,-1-1 1,0 0-1,0 1 1,1-1 0,-1 1-1,1 0 1,-1 0-1,0 0 1,1 0-1,-1 0 1,1 0-1,0 1 1,0-1-1,-1 1 1,-2 3-1,-13 12 590,2 2 0,-23 30 0,34-42-549,-1 1-1,2 0 1,-1 0 0,1 0-1,1 1 1,-1 0-1,1 0 1,1-1-1,-3 19 1,5-26-173,0 0 0,0-1 0,0 1 0,0 0 0,0-1 0,0 1 0,0 0 0,0-1 0,1 1 0,-1 0 0,0-1 0,0 1 0,1 0 0,-1-1 0,0 1 0,1-1 0,-1 1 0,1 0 0,-1-1 0,1 1 0,-1-1 0,1 0 0,-1 1 0,1-1 0,0 1 0,-1-1 0,1 0 0,1 1 0,25 2 0,29-13 0,-37 2 0,-1 0 0,-1-1 0,0-1 0,0-1 0,0 0 0,-2-1 0,1-1 0,-2 0 0,0-1 0,0 0 0,-1-1 0,-1-1 0,-1 0 0,14-26 0,-21 22 0,-4 20 0,0 0 0,0 0 0,-1-1 0,1 1 0,0 0 0,0 0 0,0-1 0,-1 1 0,1 0 0,0 0 0,-1 0 0,1-1 0,0 1 0,0 0 0,-1 0 0,1 0 0,0 0 0,-1 0 0,1 0 0,0 0 0,-1 0 0,1 0 0,0 0 0,-1 0 0,1 0 0,0 0 0,-1 0 0,1 0 0,0 0 0,-1 0 0,1 0 0,-1 0 0,-30 20 0,11 0 0,0 0 0,-28 42 0,40-50 0,0 1 0,0 0 0,1 0 0,1 1 0,0 0 0,-8 28 0,14-41 0,0 0 0,0 0 0,-1 0 0,1 0 0,0 0 0,0 0 0,0 0 0,0 0 0,0 0 0,0 0 0,0 0 0,1 1 0,-1-1 0,0 0 0,1 0 0,-1 0 0,0 0 0,1 0 0,-1 0 0,1 0 0,0-1 0,-1 1 0,1 0 0,0 0 0,-1 0 0,1 0 0,0-1 0,0 1 0,0 0 0,0-1 0,0 1 0,0-1 0,0 1 0,0-1 0,0 1 0,0-1 0,0 0 0,0 0 0,0 1 0,0-1 0,0 0 0,0 0 0,0 0 0,0 0 0,0 0 0,0 0 0,0 0 0,1-1 0,-1 1 0,0 0 0,0 0 0,1-2 0,6 1 0,-1-1 0,1 0 0,-1-1 0,0 1 0,0-2 0,10-5 0,19-18-3281,10-22-7921,-39 38-131</inkml:trace>
</inkml:ink>
</file>

<file path=ppt/ink/ink2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9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1 15150,'0'0'15813,"-8"4"-15157,-42 30 90,47-31-722,0-1 0,0 1-1,1-1 1,-1 1-1,1 0 1,-1 0 0,1 1-1,0-1 1,0 0 0,1 1-1,-1-1 1,1 1-1,0-1 1,-1 1 0,2 0-1,-2 7 1,2-10-24,0-1 0,0 1 0,1 0 0,-1 0 0,0-1 0,1 1 0,-1 0 0,1-1 0,-1 1 0,1-1 0,-1 1 0,1 0 0,-1-1 0,1 1 0,0-1 0,-1 1 0,1-1 0,0 0 0,-1 1 0,1-1 0,0 0 0,-1 1 0,1-1 0,0 0 0,0 0 0,-1 1 0,2-1 0,29 5 0,-20-4 0,64 8 0,-47-7 0,1 2 0,-1 1 0,0 1 0,41 14 0,-68-20 0,0 1 0,0-1 0,0 0 0,0 1 0,-1-1 0,1 0 0,0 1 0,0-1 0,-1 1 0,1-1 0,0 1 0,0 0 0,-1-1 0,1 1 0,-1-1 0,1 1 0,-1 0 0,1 0 0,-1-1 0,1 1 0,-1 0 0,1 0 0,-1 1 0,0-1 0,0 0 0,0 0 0,-1 0 0,1-1 0,0 1 0,-1 0 0,1 0 0,-1-1 0,1 1 0,-1 0 0,1-1 0,-1 1 0,0-1 0,1 1 0,-1 0 0,0-1 0,1 0 0,-1 1 0,-1 0 0,-43 16 0,-1-6-263,-1-2 0,0-3 0,-80 2 0</inkml:trace>
</inkml:ink>
</file>

<file path=ppt/ink/ink2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9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0 16464,'0'0'8584,"-2"59"-7495,-5-15-32,0 6-353,-1 0-415,-1 2-97,2-5-32,1-3-64,-1-9-64,2-6-576,-1-7-1346,-4-10-897,-3-10-1249,-2-2-1569,0-18-2435</inkml:trace>
</inkml:ink>
</file>

<file path=ppt/ink/ink2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0.0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41 12620,'0'0'3945,"12"-5"-1270,6-3-1191,1 2 0,0 0 1,31-5-1,-45 9-1276,0 1 0,0 0 0,0 1 0,0-1 0,1 1-1,-1 0 1,0 0 0,0 1 0,0 0 0,1-1 0,-1 2 0,0-1 0,0 1 0,0-1 0,-1 1 0,1 1 0,0-1-1,-1 1 1,1 0 0,-1 0 0,0 0 0,4 4 0,-6-4-167,0 0 1,-1-1-1,1 1 0,-1 0 1,0 0-1,0 0 0,0 0 1,0 1-1,-1-1 0,1 0 1,-1 0-1,0 0 1,0 1-1,0-1 0,0 0 1,-1 0-1,1 0 0,-1 0 1,0 1-1,0-1 0,0 0 1,0 0-1,0 0 0,-1-1 1,-2 5-1,-6 9 332,0-1 0,-1 0 0,-18 18 0,5-5-132,18-21-240,1 0 1,0 1-1,0-1 1,1 1-1,0 1 1,0-1-1,1 0 1,-4 14-1,7-20-3,-1 1 0,1-1 0,0 1 0,0-1 1,0 1-1,0 0 0,0-1 0,1 1 0,-1-1 0,1 1 0,0-1 0,-1 1 0,1-1 0,0 0 0,1 1 0,-1-1 0,0 0 0,1 0 0,-1 0 0,1 0 0,-1 0 0,1 0 0,0 0 0,0 0 0,0-1 0,0 1 0,0-1 0,0 1 0,1-1 0,-1 0 1,0 0-1,1 0 0,3 1 0,7 2-253,0 0-1,1-1 1,0-1 0,0 0 0,0-1 0,-1 0 0,1-1 0,0-1 0,0 0-1,0-1 1,0 0 0,-1-1 0,18-6 0,-22 6 203,0-1-1,0 1 1,0-1 0,0-1-1,0 0 1,-1 0 0,0 0 0,0-1-1,0 0 1,-1-1 0,0 0-1,0 0 1,-1 0 0,0-1-1,0 0 1,-1 0 0,0-1 0,0 1-1,5-15 1,-9 21 138,0 0 1,-1 0-1,1 0 1,0-1-1,-1 1 1,0 0-1,1 0 1,-1-1-1,0 1 0,0 0 1,0 0-1,-1-1 1,1 1-1,0 0 1,-1 0-1,-1-4 1,2 5-41,-1 0 0,0 1 0,0-1 1,1 0-1,-1 0 0,0 1 0,0-1 1,0 1-1,0-1 0,0 1 0,0-1 0,0 1 1,0-1-1,0 1 0,0 0 0,0-1 1,0 1-1,0 0 0,0 0 0,0 0 0,0 0 1,0 0-1,0 0 0,-1 1 0,-4 0 22,1 0-1,0 0 0,-1 1 0,1 0 1,0 0-1,0 1 0,0-1 0,1 1 1,-1 0-1,1 0 0,-8 7 1,-3 5 104,2 0 1,-1 1 0,-12 21 0,22-31-134,0-1 0,1 1 0,0 1 0,0-1 0,1 0 0,-1 1 0,2-1 0,-1 1 1,1 0-1,-1 0 0,2-1 0,-1 1 0,1 10 0,1-15-38,-1-1 1,1 0-1,-1 1 1,1-1-1,-1 0 1,1 0-1,0 1 1,0-1-1,0 0 0,0 0 1,0 0-1,0 0 1,0 0-1,0 0 1,0 0-1,0-1 0,0 1 1,0 0-1,1 0 1,-1-1-1,0 1 1,1-1-1,-1 1 1,0-1-1,1 0 0,-1 0 1,1 1-1,-1-1 1,2 0-1,48-1-139,-44 0 57,4 0-628,-1-1 1,1 0 0,-1 0 0,18-8-1,-3-1-3756,-1 0-1,24-18 0,-5 2-328</inkml:trace>
</inkml:ink>
</file>

<file path=ppt/ink/ink2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0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154 295 18321,'-12'5'3166,"12"-5"-3157,-20 10 1573,1 1 1,-21 15-1,35-23-1287,0 1-1,-1 0 0,2 1 1,-1-1-1,0 1 0,1 0 1,0 0-1,0 1 0,0-1 1,1 1-1,0 0 0,0-1 1,0 2-1,-1 5 0,3-10-286,1-1-1,0 0 0,0 1 1,0-1-1,0 0 0,1 1 1,-1-1-1,0 0 0,0 1 1,1-1-1,-1 0 0,1 0 1,-1 1-1,1-1 0,0 0 1,-1 0-1,1 0 0,0 0 1,0 0-1,0 0 0,0 0 1,0 0-1,0 0 0,0 0 1,0 0-1,0-1 0,0 1 1,0 0-1,1-1 0,-1 1 1,0-1-1,0 1 0,1-1 1,-1 0-1,0 1 0,1-1 1,-1 0-1,0 0 0,1 0 1,-1 0-1,3 0 0,6 0 20,0 0 0,1 0 0,-1-1 0,12-2 0,-8-1-1,0 0-1,-1-1 0,0 0 0,0-1 1,0-1-1,-1 0 0,0-1 0,0 0 0,-1 0 1,19-19-1,-8 4 8,-1 0 1,-1-1-1,31-49 0,-43 59-14,0 1 0,0-2 0,-2 1-1,0-1 1,0 0 0,-1 0-1,-1 0 1,-1-1 0,2-21-1,-4 36-21,-1 0 0,0 0 0,0-1 0,0 1 0,0 0-1,0 0 1,0 0 0,0 0 0,0 0 0,-1 0 0,1 0 0,0-1-1,-1 1 1,1 0 0,-1 0 0,1 0 0,-1 0 0,1 0 0,-1 1-1,0-1 1,1 0 0,-1 0 0,0 0 0,0 0 0,0 1 0,-1-2-1,0 2-1,1-1-1,-1 1 1,0 0-1,0 0 1,0 0 0,1 0-1,-1 0 1,0 0-1,0 0 1,1 0-1,-1 1 1,0-1-1,1 1 1,-4 1-1,-7 4-8,0 0 0,1 0 0,-16 12 0,25-16 18,-1 1-15,-94 72 142,89-68-50,0 1-1,0-1 1,1 2-1,-1-1 0,2 1 1,0 0-1,0 0 1,-9 18-1,15-26-80,-1 1 1,1-1-1,0 0 1,-1 0-1,1 0 1,0 0-1,0 0 1,-1 1-1,1-1 1,0 0-1,0 0 1,0 0-1,1 0 1,-1 1-1,0-1 1,0 0-1,1 0 1,-1 0-1,0 0 1,1 0-1,-1 0 0,1 0 1,0 0-1,-1 0 1,1 0-1,0 0 1,-1 0-1,1 0 1,0 0-1,0 0 1,1 0-1,2 1 8,-1 0 0,1-1-1,0 1 1,0-1-1,-1 0 1,1-1 0,0 1-1,0-1 1,0 1 0,4-1-1,11-1-81,-1 0 0,1-1 0,22-6-1,2-4-576,-24 6 300,-1 1-1,1 1 1,0 1-1,0 0 1,35 1-1,-53 2 346,1 0-1,-1 0 0,0 1 0,1-1 0,-1 0 0,0 1 0,1-1 0,-1 1 1,0 0-1,0-1 0,1 1 0,-1 0 0,0 0 0,0 0 0,0 0 0,0 0 0,0 0 1,0 0-1,-1 0 0,1 0 0,0 0 0,0 0 0,-1 1 0,2 1 0,-1 1 10,1 1 0,-1 0-1,0 0 1,-1-1 0,1 1-1,-1 0 1,0 6-1,0 5 102,-2 0-1,0-1 0,-7 25 0,5-29 103,1 0 0,1 1 0,-1-1 0,0 20 0,3-30-200,1-1-1,-1 1 1,0 0-1,0-1 1,1 1-1,-1 0 1,0-1-1,1 1 0,-1 0 1,1-1-1,-1 1 1,1-1-1,-1 1 1,1-1-1,-1 1 1,1-1-1,0 1 0,-1-1 1,1 0-1,0 1 1,-1-1-1,1 0 1,0 1-1,-1-1 1,1 0-1,0 0 1,0 0-1,-1 0 0,1 1 1,0-1-1,0 0 1,-1 0-1,1-1 1,0 1-1,0 0 1,-1 0-1,1 0 1,0 0-1,-1-1 0,1 1 1,0 0-1,-1-1 1,1 1-1,1-1 1,35-16-198,-14 0-1101,-1-1 1,-1-2-1,-1 0 1,0-1-1,-2-1 1,29-44-1,-22 27-760,24-57-1,-11 5 2466,-24 40 3320,-15 48-617,-7 8-2088,-3 8-695,0-1 0,2 2 1,-1-1-1,2 2 0,0-1 0,0 1 0,2 0 0,-1 0 0,2 1 0,0 0 1,1 0-1,1 0 0,-2 27 0,3-11-339,1 0 0,1 1 0,2-1 0,1 1 1,2-1-1,9 32 0,-14-63-281,1-1 0,-1 1 0,0 0 0,1-1 1,-1 1-1,0 0 0,1 0 0,-1-1 0,0 1 0,0 0 1,0 0-1,0 0 0,0-1 0,0 1 0,0 0 0,0 0 0,0 0 1,0-1-1,0 1 0,0 0 0,0 0 0,-1 0 0,1-1 1,0 1-1,-1 0 0,1-1 0,-1 2 0,-16-16-4284,-16-34 1925,19 25 2560,-81-157 7184,94 179-6977,0 0 0,1 0 1,-1 0-1,0 0 0,1 0 0,-1-1 1,1 1-1,0 0 0,-1 0 1,1 0-1,0 0 0,0-1 1,0 1-1,-1 0 0,1 0 1,1 0-1,-1-1 0,0 1 1,0 0-1,0 0 0,0 0 0,1 0 1,-1-1-1,1 1 0,-1 0 1,1 0-1,-1 0 0,1 0 1,0 0-1,-1 0 0,1 0 1,0 0-1,0 0 0,0 1 0,0-1 1,-1 0-1,1 0 0,0 1 1,0-1-1,1 1 0,-1-1 1,0 1-1,0-1 0,0 1 1,2-1-1,6 0-71,0 0 0,1 0 0,-1 1 0,1 0 0,10 2 0,6-1 59,84-1-1248,-35 0-2418,-10 0-3008</inkml:trace>
</inkml:ink>
</file>

<file path=ppt/ink/ink2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1.7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70 16432,'15'-10'2092,"1"1"0,0 1 0,0 0 0,25-7 0,-24 10-1720,1 1 0,-1 0 0,1 2 0,0 0 0,0 0 0,0 2 0,29 2 0,-45-2-369,0 0-1,-1 0 0,1 1 0,0-1 1,-1 0-1,1 1 0,-1-1 1,1 1-1,0-1 0,-1 1 1,1 0-1,-1-1 0,1 1 0,-1 0 1,0 0-1,1 0 0,-1 0 1,0 0-1,0 1 0,1-1 1,-1 0-1,0 1 0,0-1 0,-1 0 1,1 1-1,0-1 0,0 1 1,-1 0-1,1-1 0,-1 1 0,1-1 1,-1 1-1,0 0 0,0-1 1,1 1-1,-1 0 0,0-1 1,0 1-1,-1 0 0,1-1 0,0 1 1,-1 0-1,1-1 0,-1 1 1,0 1-1,-4 10 102,0 0-1,-1 0 1,0-1 0,-12 17 0,8-13 45,10-15-141,-1-1 0,1 1 1,-1-1-1,1 1 0,0-1 0,-1 1 0,1-1 0,0 1 0,-1-1 0,1 1 0,0 0 0,0-1 0,-1 1 0,1-1 0,0 1 0,0 0 0,0-1 0,0 1 1,0 0-1,0-1 0,0 1 0,0 0 0,0-1 0,0 1 0,0 0 0,0-1 0,1 1 0,-1 0 0,0-1 0,0 1 0,1-1 0,-1 1 0,0-1 1,1 1-1,0 0 0,1 0 8,-1-1 1,1 1 0,0-1-1,0 0 1,-1 0 0,1 0 0,0 0-1,0 0 1,-1 0 0,1-1-1,0 1 1,3-2 0,53-21 244,-33 11-210,-1-2 0,-1-1 0,0-1 0,-1-1 1,-1-1-1,37-40 0,-57 56-46,-2 6-40,0 0 1,0-1-1,0 1 0,-1 0 0,1-1 1,-1 0-1,0 1 0,-3 2 0,-2 6 28,2-3 33,0 0 0,0 1 0,1 0 0,1 0 1,-1 0-1,2 0 0,-1 0 0,2 1 0,-2 14 0,3-23-12,0-1 0,0 1 0,1-1 0,-1 1 0,1-1 0,-1 0 0,1 1 0,-1-1-1,1 0 1,0 1 0,-1-1 0,1 0 0,0 0 0,0 0 0,0 0 0,0 0 0,0 0 0,0 0-1,1 0 1,-1 0 0,0 0 0,0 0 0,0-1 0,1 1 0,-1-1 0,1 1 0,-1-1 0,0 1-1,1-1 1,-1 0 0,1 0 0,-1 1 0,1-1 0,-1 0 0,0 0 0,1-1 0,-1 1 0,1 0-1,-1 0 1,2-1 0,5 0 55,0 0 0,0-1 0,-1 0 0,1 0-1,0-1 1,10-5 0,12-10-69,-1-2 0,-1-2 0,-1 0 0,-1-2 0,34-39 0,-90 154 0,28-88-127,1 1 1,0 0-1,0-1 1,0 1-1,1 0 0,-1 0 1,1-1-1,0 1 1,0 0-1,0 0 1,0 0-1,1-1 0,0 1 1,-1 0-1,1 0 1,1-1-1,-1 1 0,0-1 1,3 4-1,-1-4-318,-1-1 1,1 1-1,0-1 0,0 0 0,0 0 0,0 0 0,1-1 0,-1 1 0,0-1 0,1 1 1,-1-1-1,1 0 0,0-1 0,-1 1 0,1-1 0,-1 1 0,1-1 0,0 0 0,6-1 1,29-1-16634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6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40 187 17104,'0'0'4132,"8"-11"-432,-3 4-3036,0 2-163,-1-1 1,1 1 0,-2-1-1,1 0 1,-1 0 0,0 0-1,0-1 1,0 1 0,-1-1-1,0 0 1,0 0 0,-1 1-1,1-9 1,-2 14-499,0 1 1,0 0-1,-1-1 1,1 1-1,0 0 1,0-1-1,0 1 1,0 0-1,0 0 1,-1-1-1,1 1 0,0 0 1,0 0-1,-1-1 1,1 1-1,0 0 1,0 0-1,-1 0 1,1-1-1,0 1 1,-1 0-1,1 0 1,0 0-1,0 0 0,-1 0 1,1 0-1,0 0 1,-1 0-1,1-1 1,0 1-1,-1 0 1,1 0-1,0 0 1,-1 1-1,1-1 1,0 0-1,-1 0 1,1 0-1,0 0 0,-1 0 1,1 0-1,0 0 1,-1 1-1,1-1 1,0 0-1,0 0 1,-1 0-1,1 1 1,0-1-1,0 0 1,-1 1-1,-16 11-39,9-2 36,1 1 0,0 0 0,0 0 0,1 1 0,1 0 0,-5 13 0,7-18 0,1 0 0,0 0 0,0 1 0,1-1 0,-1 1 0,2-1 0,-1 1 0,1-1 0,0 1 0,1 0 0,2 14 0,-2-21 0,0 1 0,0 0 0,0-1 0,0 1 0,0-1 0,0 1 0,1-1 0,-1 0 0,0 1 0,1-1 0,-1 0 0,1 0 0,0 0 0,-1 0 0,1 0 0,0 0 0,-1 0 0,1-1 0,0 1 0,0-1 0,0 1 0,0-1 0,0 0 0,-1 0 0,1 0 0,0 0 0,0 0 0,0 0 0,0 0 0,2-1 0,3 0 0,0 0 0,1 0 0,-1-1 0,0 0 0,0 0 0,11-7 0,-7 3 0,-1-1 0,0 0 0,0-1 0,-1 0 0,0-1 0,0 0 0,-1 0 0,-1 0 0,1-1 0,-1-1 0,-1 1 0,0-1 0,-1 0 0,0 0 0,0-1 0,-1 0 0,-1 1 0,0-1 0,0-1 0,-1 1 0,-1 0 0,0-14 0,-1 24-59,1 1 0,-1 0 0,0-1 0,0 1 0,0 0 0,0-1 1,0 1-1,0 0 0,-1 0 0,1-1 0,0 1 0,-1 0 0,1-1 0,-1 1 0,1 0 0,-1 0 0,1 0 0,-1 0 0,0 0 0,0-1 1,1 1-1,-1 0 0,0 1 0,0-1 0,0 0 0,0 0 0,0 0 0,0 0 0,0 1 0,-1-1 0,1 1 0,0-1 0,0 1 1,0-1-1,-1 1 0,1 0 0,0-1 0,-1 1 0,1 0 0,0 0 0,-1 0 0,1 0 0,0 0 0,0 0 0,-3 1 0,2 0-216,-1-1-1,1 1 1,0 0-1,-1 0 1,1 0-1,0 1 0,0-1 1,0 0-1,-1 1 1,2 0-1,-1-1 1,0 1-1,0 0 1,0 0-1,1 0 0,-1 0 1,1 0-1,0 0 1,0 0-1,-1 1 1,1-1-1,-1 5 0</inkml:trace>
</inkml:ink>
</file>

<file path=ppt/ink/ink2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2.5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36 11307,'0'0'6539,"2"-8"-3496,7-19 339,-17 57 454,4-21-3699,1 1 0,1 0 0,-1 0 1,2 0-1,-1 0 0,1 11 1,1-20-120,1 0 0,-1-1 1,0 1-1,1-1 0,-1 1 1,1 0-1,-1-1 1,1 1-1,-1-1 0,1 1 1,-1-1-1,1 1 0,-1-1 1,1 0-1,0 1 1,-1-1-1,1 0 0,0 0 1,-1 1-1,1-1 1,0 0-1,-1 0 0,1 0 1,0 0-1,-1 1 0,1-1 1,0 0-1,0-1 1,-1 1-1,2 0 0,27-2 428,-28 2-405,17-4 79,-1-1 0,1 0 0,-1-2 0,-1 1 0,26-16 0,-28 14-121,1 1 0,0 0 0,0 1-1,0 0 1,1 2 0,-1-1 0,25-2-1,-39 7-4,0 0-1,0 0 0,1 0 0,-1 0 1,0 0-1,0 0 0,0 1 0,0-1 1,0 0-1,0 1 0,0-1 0,0 0 1,0 1-1,0-1 0,0 1 0,0 0 0,0-1 1,0 1-1,0 0 0,0-1 0,-1 1 1,1 0-1,0 0 0,-1 0 0,1 0 1,0 0-1,-1 0 0,1 0 0,-1 0 1,1 0-1,-1 0 0,0 0 0,1 1 0,2 48 43,-4-46 27,1 1-1,-1-1 1,1 1-1,1-1 1,-1 1-1,1-1 0,-1 0 1,1 1-1,0-1 1,1 0-1,1 6 1,-1-9-32,-1 0 1,1 0-1,-1 0 0,1 0 1,-1 0-1,1-1 1,0 1-1,-1 0 1,1-1-1,0 1 0,-1-1 1,1 0-1,0 0 1,0 1-1,0-1 1,-1 0-1,1 0 0,0-1 1,0 1-1,-1 0 1,1-1-1,0 1 1,0-1-1,2 0 1,42-18 557,-45 18-587,30-14-2,50-18 0,-70 30 0,-1 0 0,1 0 0,-1 1 0,1 1 0,0 0 0,0 0 0,0 1 0,-1 1 0,14 1 0,3 8-810,-25-8 543,1-1 0,-1 0 1,0 0-1,1 0 0,-1 0 1,1 0-1,-1-1 0,1 1 1,0-1-1,2 1 0,-4-2 136,0 1-1,0-1 0,0 1 0,0-1 1,0 0-1,0 1 0,0-1 0,-1 0 1,1 0-1,0 0 0,-1 0 0,1 1 1,0-1-1,-1 0 0,1 0 0,-1 0 1,0 0-1,1 0 0,-1 0 0,0-1 1,1 1-1,-1 0 0,0 0 0,0 0 1,0 0-1,0 0 0,0 0 0,0 0 1,0 0-1,-1 0 0,1-2 0,0-13-7186</inkml:trace>
</inkml:ink>
</file>

<file path=ppt/ink/ink2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2.8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13741,'0'0'7687,"58"31"-7655,-43-22-1089,-2 2-2530,-3-2-2595</inkml:trace>
</inkml:ink>
</file>

<file path=ppt/ink/ink2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3.2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30 139 8296,'-4'12'1708,"-4"24"904,2 0 0,1 1 0,0 55-1,6-41-1556,0-21 91,-4 55 1,3-93 521,1-14-665,1 1-1,7-28 1,5-4-912,3 2-1,3 0 1,1 1 0,2 1 0,39-59-1,-58 103-106,0 0 0,1 0-1,0 0 1,0 0 0,0 1-1,0 0 1,1 0-1,-1 0 1,1 0 0,8-2-1,-12 5 17,-1 0 0,0 1 0,1-1 0,-1 1 0,1-1 0,-1 1 0,1 0 0,-1 0 0,1-1 0,-1 1 0,1 0 0,-1 0 0,1 1 0,-1-1 0,1 0 0,-1 0 0,1 1 0,-1-1 0,1 1 0,-1-1 0,1 1 0,-1 0 0,0-1 0,1 1 0,-1 0 0,0 0 0,0 0 0,0 0 0,1 0 0,-1 0-1,0 1 1,-1-1 0,1 0 0,0 0 0,0 1 0,0-1 0,-1 0 0,1 1 0,-1-1 0,1 1 0,-1-1 0,1 1 0,-1-1 0,0 1 0,0-1 0,0 1 0,0-1 0,0 1 0,0 2 0,0-2 57,-1 0 0,1 1 1,-1-1-1,1 1 0,-1-1 0,0 0 0,0 0 0,0 1 1,0-1-1,0 0 0,0 0 0,-1 0 0,1 0 1,-1 0-1,0 0 0,1-1 0,-1 1 0,0-1 1,0 1-1,0-1 0,0 1 0,0-1 0,-4 2 1,-59 26 1085,51-24-1038,-3 1 13,13-5-126,-1 0 0,1 1 0,0 0 0,0-1 0,0 1 0,0 1 0,-6 4-1,10-2-3203,10-3 993,16-1-1552,-24-1 2895,24 0-5231,4 0-2878</inkml:trace>
</inkml:ink>
</file>

<file path=ppt/ink/ink2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3.5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83 7944,'0'0'19810,"-10"-4"-19223,4 2-495,1 0-1,-1 0 0,0 0 0,0 1 0,0 0 0,-8-1 0,12 2-57,0 0 0,0 0 0,0 0 0,0 0 1,0 1-1,0-1 0,0 0 0,0 1 0,0-1 0,1 1 0,-1 0 1,0 0-1,0 0 0,0 0 0,1 0 0,-1 0 0,0 0 0,1 0 0,-1 1 1,1-1-1,0 0 0,-1 1 0,1 0 0,0-1 0,0 1 0,0 0 0,0-1 1,0 1-1,0 0 0,0 0 0,0 3 0,1-4-22,0 0-1,1-1 1,-1 1 0,0 0-1,1 0 1,-1-1 0,1 1-1,-1 0 1,1-1 0,-1 1-1,1 0 1,-1-1 0,1 1-1,0-1 1,-1 1 0,1-1-1,0 1 1,-1-1 0,1 1-1,0-1 1,0 0 0,-1 1-1,1-1 1,0 0 0,0 0-1,0 0 1,0 1 0,-1-1-1,1 0 1,1 0 0,34 5 63,-31-4-63,159 8-680,-162-9 693,-1 0 0,1 0 0,-1 0 0,1-1 0,-1 1 0,1 0 0,-1-1 0,1 1 0,-1-1 0,1 1 0,-1-1 0,1 0 0,-1 0 0,0 0 0,0 0 0,1 0 0,-1 0 0,0 0 0,0 0 0,0 0 0,0 0 0,0-1 0,0 1 0,-1 0 0,1-1 0,0 1 0,-1 0 0,1-1 0,0 1 0,-1-1 0,0 1 0,1-1 0,-1 0 0,0 1 0,0-1 0,0 1 0,0-3 0,0 1 0,0-1 1,0 0-1,-1 0 0,0 0 1,1 1-1,-1-1 0,0 0 0,-1 1 1,1-1-1,-1 1 0,1-1 1,-1 1-1,0-1 0,-3-3 1,7 6-822,1-1 0,-1 0 0,1 1 1,-1-1-1,1 1 0,0 0 1,0 0-1,-1 0 0,1 0 1,0 1-1,0-1 0,0 1 1,4-1-1,24-7-3129,0-4-1238</inkml:trace>
</inkml:ink>
</file>

<file path=ppt/ink/ink2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4.9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0 8488,'0'0'11926,"-9"12"-11307,1-2-330,1 0 0,1 0 0,-1 0-1,2 1 1,0 0 0,0 0 0,1 0-1,0 0 1,1 1 0,-4 23 0,6-21 169,-3 25 242,1-1-1,2 1 1,8 75-1,-7-112-674,1 0 1,-1 0-1,0 0 0,1-1 1,-1 1-1,1 0 0,0 0 0,-1-1 1,1 1-1,0 0 0,0-1 1,0 1-1,0-1 0,0 1 1,2 1-1,-2-3 36,0 0-1,-1 0 1,1 1-1,-1-1 1,1 0 0,0 0-1,-1 0 1,1 0 0,0 0-1,-1 0 1,1 0-1,-1 0 1,1 0 0,0 0-1,-1 0 1,1 0 0,-1-1-1,1 1 1,0 0-1,-1 0 1,1-1 0,-1 1-1,1 0 1,-1-1 0,1 1-1,-1 0 1,1-1-1,0 0 1,2-3 139,1 0 1,-1 0-1,0 0 1,0-1-1,0 1 0,0-1 1,-1 1-1,3-10 0,1-14 170,-1-1-1,1-39 0,-5 58-205,-1 13-101,0 1-63,0-1 0,0 1 0,1 0 0,-1 0 0,1-1 0,0 1 0,0 0 0,0-1 0,1 1 0,-1-1 0,1 0 0,0 1 0,-1-1 0,2 0 0,-1 0 0,0 0 0,1 0 0,-1 0 0,1-1 0,0 1 0,0-1 0,0 0 0,0 0 0,0 0 0,0 0 0,1 0 0,-1 0 0,1-1 0,-1 0 0,1 0 0,-1 0 0,1 0 0,0-1 0,4 1 0,4 1 0,0-1 0,0-1 0,0 0 0,0-1 0,0 0 0,0 0 0,0-2 0,0 1 0,12-6 0,-19 7 0,0-1 0,0 0 0,0 0 0,0 0 0,0 0 0,-1-1 0,1 0 0,-1 0 0,0-1 0,0 1 0,0-1 0,0 1 0,-1-1 0,1-1 0,-1 1 0,0 0 0,0-1 0,-1 1 0,0-1 0,1 0 0,-1 0 0,2-10 0,-4 15 0,0 0 0,0 0 0,1-1 0,-1 1 0,0 0 0,0 0 0,0 0 0,0-1 0,0 1 0,0 0 0,0 0 0,0 0 0,0 0 0,0-1 0,0 1 0,0 0 0,0 0 0,0 0 0,0-1 0,0 1 0,-1 0 0,1 0 0,0 0 0,0 0 0,0-1 0,0 1 0,0 0 0,0 0 0,0 0 0,0 0 0,-1 0 0,1-1 0,0 1 0,0 0 0,0 0 0,0 0 0,-1 0 0,1 0 0,0 0 0,0 0 0,0 0 0,0 0 0,-1 0 0,1 0 0,0 0 0,0-1 0,0 1 0,-1 0 0,1 0 0,0 0 0,0 1 0,-1-1 0,-13 7 0,-10 13 0,-8 29 0,31-46 0,-1-1 0,1 1 0,0-1 0,0 1 0,0 0 0,0-1 0,0 1 0,1 0 0,-1 0 0,1 0 0,0-1 0,0 1 0,0 0 0,0 0 0,0 0 0,0 0 0,1-1 0,1 5 0,-1-6 0,0 0 0,0 0 0,0 0 0,0 0 0,1 0 0,-1 0 0,0 0 0,1-1 0,-1 1 0,1 0 0,-1-1 0,1 1 0,-1-1 0,1 1 0,-1-1 0,1 0 0,0 0 0,1 0 0,37 1 0,-28-2 0,2 1 0,0-2 0,0 0 0,0 0 0,-1-1 0,1-1 0,-1 0 0,0-1 0,0-1 0,15-8 0,-22 11 0,0 0 0,-1 0 0,1-1 0,-1 0 0,0 0 0,0 0 0,-1 0 0,1-1 0,-1 0 0,0 0 0,0 0 0,0 0 0,-1-1 0,0 1 0,0-1 0,-1 0 0,1 0 0,-1 0 0,0 0 0,-1 0 0,1-1 0,-1-7 0,-1 13 0,-1 0 0,1 0 0,-1 0 0,1 0 0,-1 0 0,0 1 0,1-1 0,-1 0 0,0 0 0,0 0 0,0 1 0,0-1 0,0 0 0,0 1 0,0-1 0,0 0 0,0 1 0,0 0 0,0-1 0,0 1 0,0 0 0,0-1 0,0 1 0,0 0 0,0 0 0,-1 0 0,1 0 0,0 0 0,0 0 0,0 0 0,0 0 0,0 1 0,-2 0 0,-43 7 0,40-5 0,-1 0 0,1 1 0,0-1 0,0 1 0,0 1 0,-6 5 0,10-8 0,-1-1 0,2 1 0,-1 0 0,0 1 0,0-1 0,1 0 0,-1 1 0,1-1 0,-1 0 0,1 1 0,0 0 0,0-1 0,0 1 0,1 0 0,-1-1 0,1 1 0,-1 0 0,1 5 0,0-7 0,1 0 0,-1 0 0,1 0 0,-1 0 0,1 0 0,-1 0 0,1 0 0,-1 0 0,1 0 0,0 0 0,0-1 0,-1 1 0,1 0 0,0 0 0,0-1 0,0 1 0,0 0 0,0-1 0,0 1 0,0-1 0,0 1 0,0-1 0,0 0 0,2 1 0,31 6 0,-25-5 0,92 11 0,-52-7 0,65 16 0,-98-16 0,-16-6 0,0-1 0,0 1 0,0 0 0,0 0 0,0 0 0,0 0 0,0 0 0,0 0 0,0 0 0,0 0 0,0-1 0,0 1 0,0 0 0,0 0 0,0 0 0,0 0 0,0 0 0,0 0 0,0 0 0,0 0 0,0 0 0,1-1 0,-1 1 0,0 0 0,0 0 0,0 0 0,0 0 0,0 0 0,0 0 0,0 0 0,0 0 0,0 0 0,0 0 0,0 0 0,1 0 0,-1 0 0,0 0 0,0 0 0,0 0 0,0-1 0,0 1 0,0 0 0,0 0 0,0 0 0,0 0 0,1 0 0,-1 0 0,0 0 0,0 1 0,0-1 0,0 0 0,0 0 0,0 0 0,0 0 0,0 0 0,1 0 0,-1 0 0,0 0 0,0 0 0,0 0 0,0 0 0,0 0 0,2-22 0,21-111 0,-23 133 0,1-1 0,-1 1 0,0-1 0,0 1 0,0-1 0,1 1 0,-1-1 0,0 1 0,0 0 0,1-1 0,-1 1 0,0-1 0,1 1 0,-1 0 0,1 0 0,-1-1 0,0 1 0,1 0 0,-1-1 0,1 1 0,-1 0 0,1 0 0,-1 0 0,1 0 0,-1 0 0,1-1 0,-1 1 0,1 0 0,-1 0 0,1 0 0,-1 0 0,1 0 0,-1 0 0,1 0 0,-1 1 0,1-1 0,-1 0 0,0 0 0,1 0 0,-1 0 0,1 1 0,-1-1 0,1 0 0,-1 0 0,0 1 0,1-1 0,0 1 0,31 20 0,-12-8 0,-14-10 0,0-1 0,0 0 0,1 0 0,-1 0 0,0-1 0,1 0 0,-1 0 0,1-1 0,-1 0 0,1 0 0,-1-1 0,0 1 0,1-1 0,-1-1 0,1 1 0,-1-1 0,0 0 0,0-1 0,7-3 0,-8 4 0,-2-1 0,1 0 0,0 0 0,0 0 0,-1 0 0,0 0 0,1-1 0,-1 0 0,-1 1 0,1-1 0,0 0 0,-1 0 0,0-1 0,0 1 0,0 0 0,-1-1 0,1 1 0,-1-1 0,0 0 0,0 1 0,-1-1 0,1 0 0,-1 1 0,0-1 0,0 0 0,-1 0 0,0-4 0,1 8 0,-1 1 0,1-1 0,0 1 0,0-1 0,0 1 0,0 0 0,0-1 0,-1 1 0,1-1 0,0 1 0,0-1 0,-1 1 0,1 0 0,0-1 0,-1 1 0,1 0 0,0-1 0,-1 1 0,1 0 0,-1 0 0,1-1 0,0 1 0,-1 0 0,1 0 0,-1 0 0,1-1 0,-1 1 0,1 0 0,-1 0 0,1 0 0,-1 0 0,0 0 0,-21 5 0,-16 15 0,34-17 0,-1 0 0,0 0 0,1 1 0,0 0 0,0 0 0,0 0 0,0 0 0,1 0 0,0 1 0,0-1 0,0 1 0,0 0 0,1 0 0,-1 0 0,1 0 0,1 1 0,-1-1 0,1 0 0,0 1 0,0-1 0,0 1 0,1-1 0,0 8 0,1-11 0,0 0 0,-1 0 0,1 0 0,0 0 0,0-1 0,1 1 0,-1 0 0,0 0 0,1-1 0,-1 1 0,0-1 0,1 0 0,0 1 0,-1-1 0,1 0 0,0 0 0,0 0 0,0 0 0,0 0 0,0 0 0,-1 0 0,2-1 0,-1 1 0,0-1 0,4 1 0,58 4 0,-61-5 0,18 0 0,0-1 0,0-1 0,0 0 0,0-2 0,-1-1 0,36-12 0,-55 16 0,-1 1 0,0 0 0,1-1 0,-1 1 0,0 0 0,1-1 0,-1 1 0,0 0 0,1 0 0,-1-1 0,1 1 0,-1 0 0,1 0 0,-1 0 0,0 0 0,1 0 0,-1 0 0,1 0 0,-1-1 0,1 1 0,-1 1 0,1-1 0,-1 0 0,1 0 0,-1 0 0,0 0 0,1 0 0,-1 0 0,1 0 0,-1 1 0,1-1 0,-1 0 0,0 0 0,1 0 0,-1 1 0,1-1 0,-1 0 0,0 1 0,1-1 0,-1 0 0,0 1 0,0-1 0,1 1 0,-8 20 0,-2 2 0,9-22 0,0-1 0,0 1 0,0-1 0,0 0 0,0 1 0,0-1 0,0 1 0,0-1 0,0 1 0,0-1 0,0 0 0,0 1 0,0-1 0,0 1 0,0-1 0,1 0 0,-1 1 0,0-1 0,0 0 0,0 1 0,1-1 0,-1 0 0,0 1 0,1-1 0,-1 0 0,0 1 0,0-1 0,1 0 0,-1 0 0,0 1 0,1-1 0,-1 0 0,1 0 0,-1 0 0,0 0 0,1 1 0,-1-1 0,1 0 0,-1 0 0,0 0 0,1 0 0,0 0 0,34 1 0,0-1 0,64-8 0,26-1 0,-123 9-247,-1 0-1,0 1 1,0-1 0,0 1-1,0-1 1,1 1-1,-1-1 1,0 1 0,0 0-1,0-1 1,0 1 0,0 0-1,0 0 1,-1 0-1,1 0 1,1 2 0,8 4-5184</inkml:trace>
</inkml:ink>
</file>

<file path=ppt/ink/ink2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5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 22261,'-7'3'1377,"7"0"-320,6 5-544,16 0-673,1-4-2691,0-4-8167</inkml:trace>
</inkml:ink>
</file>

<file path=ppt/ink/ink2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2.0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5029,'0'0'13324,"82"0"-12074,-38 0-290,9 1-287,7 1-417,8 2-128,-1-2-63,0-1-33,-4 0-32,-9-1-897,-7 0-737,-12 0-512,-14 0-1986,-16 0-1954</inkml:trace>
</inkml:ink>
</file>

<file path=ppt/ink/ink2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2.3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5221,'0'0'14798,"97"11"-14222,-28-11-415,6-1-97,10-1-64,-6 0-225,-5 2-607,-7 0-962,-18 0-1825,-14 0-2019</inkml:trace>
</inkml:ink>
</file>

<file path=ppt/ink/ink2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3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11627,'0'0'6411,"11"3"-5455,143 28 1138,97 23-1780,-243-52-317,0 1 0,0-1 0,-1 1 0,1 0 0,-1 1 0,0 0 0,11 7 0,-17-9 6,1-1 1,0 1-1,0 0 0,-1-1 1,1 1-1,-1 0 1,0 0-1,1 0 0,-1 0 1,0 0-1,0 0 1,0 0-1,-1 1 1,1-1-1,0 0 0,-1 0 1,0 1-1,1-1 1,-1 0-1,0 1 0,0-1 1,0 1-1,0-1 1,-1 0-1,1 0 0,-1 1 1,1-1-1,-1 0 1,0 0-1,0 1 1,-1 1-1,-3 4 212,0 1 0,0-1 0,-1-1-1,0 1 1,0-1 0,-1 0 0,-10 9 0,-61 44 1311,51-40-1007,-41 26 559,45-32-810,0 1 0,1 2 0,0 0 0,-29 31 0,45-37-184,2-5-5047,12-10-2773</inkml:trace>
</inkml:ink>
</file>

<file path=ppt/ink/ink2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3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0 11723,'0'0'7303,"-3"52"-6791,1-18 193,-1 9-481,2 2-128,1-2-31,0-4-1,0-5-385,0-6-1024,0-9-641,0-7-929,-10-6-1665,-12-6-4485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6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0 19090,'0'0'6347,"-7"13"-4777,-17 33 40,-20 61 0,34-81-1102,2 0 0,1 1 0,1 0 0,-5 46 0,11-70-508,0 0 0,0-1 0,-1 1 0,2 0 0,-1 0 0,0 0 0,0-1 0,1 1 0,0 0 0,-1 0 0,1-1 0,0 1 0,1-1 0,-1 1 0,0-1 0,1 1 0,-1-1 0,1 0 0,0 1 0,-1-1 0,1 0 0,0 0 0,0 0 0,1-1 0,3 4 0,-1-4 0,-1 1 0,1-1 0,0 0 0,-1 0 0,1 0 0,0-1 0,0 0 0,0 0 0,0 0 0,-1 0 0,1-1 0,0 0 0,0 0 0,7-2 0,2-3 0,-1 1 0,0-2 0,0 0 0,-1 0 0,0-1 0,0-1 0,11-10 0,13-9 0,-35 27 0,-1 1 0,0-1 0,1 1 0,-1-1 0,1 1 0,-1-1 0,1 1 0,-1 0 0,1-1 0,-1 1 0,1 0 0,-1-1 0,1 1 0,-1 0 0,1 0 0,0-1 0,-1 1 0,1 0 0,0 0 0,-1 0 0,1 0 0,-1 0 0,1 0 0,0 0 0,-1 0 0,1 0 0,0 0 0,-1 0 0,1 1 0,0-1 0,-1 0 0,1 0 0,-1 1 0,1-1 0,-1 0 0,1 1 0,-1-1 0,1 0 0,-1 1 0,1-1 0,-1 1 0,1-1 0,-1 1 0,1-1 0,-1 1 0,0-1 0,1 1 0,-1-1 0,0 1 0,0-1 0,1 1 0,-1 0 0,0-1 0,0 1 0,0 0 0,0-1 0,0 1 0,0-1 0,0 1 0,0 0 0,0-1 0,0 1 0,0 1 0,-5 58 0,2-36 0,3-24 0,1 1 0,-1-1 0,0 0 0,1 1 0,-1-1 0,1 0 0,-1 0 0,0 1 0,1-1 0,-1 0 0,1 0 0,-1 0 0,1 0 0,-1 1 0,1-1 0,-1 0 0,1 0 0,-1 0 0,1 0 0,-1 0 0,1 0 0,-1 0 0,1 0 0,-1-1 0,1 1 0,-1 0 0,1 0 0,-1 0 0,1 0 0,-1-1 0,1 1 0,0-1 0,18-5 0,50-38 0,-58 36 0,0-1 0,1 1 0,0 1 0,0 0 0,1 1 0,-1 0 0,2 1 0,-1 1 0,0 0 0,27-4 0,-39 8 0,0 0 0,0 0 0,-1 0 0,1 0 0,0 0 0,0 0 0,0 1 0,0-1 0,0 0 0,0 1 0,0-1 0,0 1 0,0-1 0,-1 1 0,1-1 0,0 1 0,0-1 0,0 1 0,-1 0 0,1 0 0,-1-1 0,1 1 0,0 0 0,-1 0 0,1 0 0,-1-1 0,1 3 0,4 34 0,-7-23 0,1 0 0,-2-1 0,-4 16 0,4-11-1420,6-26-5680</inkml:trace>
</inkml:ink>
</file>

<file path=ppt/ink/ink2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4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31 160 11050,'-5'-10'2317,"2"5"-2051,-17-45 2893,20 48-3003,-1 0-1,0 0 1,1 0-1,0 0 1,0 0-1,0 0 1,0 0-1,0 0 1,0 0-1,0 0 1,0 0-1,1 0 1,-1 0-1,1 0 1,0 0-1,-1 0 1,1 0-1,0 0 1,0 0-1,0 0 1,0 1-1,1-1 1,-1 0-1,0 1 1,1-1-1,3-2 1,4-1 62,1 0 1,-1 0-1,1 1 1,1 0-1,-1 1 1,1 0-1,-1 1 1,19-3-1,90 1 161,-97 4-312,10 0-34,0 2-1,0 1 0,0 1 1,31 9-1,-50-10-38,-1 1 0,1 0 0,-1 1 1,0 1-1,0 0 0,-1 0 0,0 1 0,0 0 0,0 1 0,-1 0 1,0 1-1,14 16 0,-20-20 32,-1-1 1,1 1-1,-1 0 1,0 0-1,0 0 1,-1 1-1,1-1 1,-1 1-1,-1-1 1,1 1-1,-1 0 1,0 0 0,0-1-1,0 1 1,-1 0-1,0 0 1,0 0-1,-2 9 1,0-7 165,-1-1 1,1 1-1,-2 0 1,1-1 0,-1 1-1,0-1 1,-1 0 0,1-1-1,-1 1 1,-1-1 0,-10 11-1,-3-1 314,0-1-1,-1-1 1,0-1-1,-1-1 1,0 0 0,-1-2-1,-45 15 1,58-22-408,0 0 0,-1-1 0,1 0 1,0-1-1,-1 0 0,1 0 0,0-1 1,-16-2-1,23 2-182,0-1 0,-1 0 0,1 1 0,0-1 0,0 0 0,0 0 0,0-1 0,0 1 0,0 0 0,0-1 0,0 1 0,0-1 0,0 1 0,1-1 1,-1 0-1,1 0 0,-1 0 0,1 0 0,0 0 0,0 0 0,0 0 0,0 0 0,0-1 0,0 1 0,1 0 0,-1-1 0,1 1 0,-1 0 0,1-1 0,0 1 0,0-1 0,0 1 0,0 0 0,0-1 0,1 1 0,-1 0 1,2-5-1,0 0-647,0 1 0,1-1 0,0 0 1,0 1-1,0-1 0,1 1 1,0 0-1,0 0 0,0 1 1,1-1-1,0 1 0,0 0 1,0 0-1,1 0 0,10-6 0,24-17-5434</inkml:trace>
</inkml:ink>
</file>

<file path=ppt/ink/ink2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4.5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 9897,'0'0'7624,"5"55"-5126,-5-30-480,-5 0-96,0 0-641,3-1-608,2-6-449,0-1-128,7-8 0,4-4-160,3-5-769,-3 0-897,0-17-1120,-5-5-1442,-3-7-2755</inkml:trace>
</inkml:ink>
</file>

<file path=ppt/ink/ink2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4.9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0 368 10698,'0'0'3753,"5"8"-2066,-4-6-1630,0 1 113,1 1-1,0-1 0,-1-1 1,1 1-1,0 0 1,0 0-1,0-1 1,1 1-1,-1-1 1,1 0-1,-1 1 1,1-1-1,0 0 0,0-1 1,0 1-1,0 0 1,0-1-1,0 0 1,0 0-1,0 0 1,0 0-1,1 0 0,-1-1 1,1 1-1,3-1 1,8 0 136,-1-1 0,1-1 0,0 0 0,0-1 1,-1-1-1,0 0 0,0-1 0,0 0 0,18-11 0,-24 13-250,-1-2-1,1 1 0,-1-1 1,0 0-1,-1 0 0,1-1 1,-1 1-1,0-2 0,0 1 0,-1-1 1,1 0-1,-2 0 0,1 0 1,-1 0-1,0-1 0,0 0 1,3-13-1,-6 20-48,-1-1 1,1 1-1,-1 0 1,0 0-1,1-1 1,-1 1-1,0 0 0,0-1 1,0 1-1,0 0 1,0-1-1,0 1 1,-1 0-1,1 0 0,0-1 1,-1 1-1,1 0 1,0 0-1,-1-1 1,0 1-1,1 0 0,-1 0 1,0 0-1,1 0 1,-1 0-1,-2-2 0,1 3-11,1-1-1,-1 0 0,0 1 0,0 0 1,0-1-1,1 1 0,-1 0 0,0 0 1,0 0-1,0 0 0,0 0 0,1 1 1,-1-1-1,0 1 0,0-1 0,-2 2 0,-6 1 28,1 1 0,0 1 0,0 0 0,0 0-1,-15 12 1,8-3 251,1 1 0,1 1 0,1 0 0,0 0 0,-14 27 0,22-36-109,0 1-1,1 0 1,0 1-1,1-1 1,0 1-1,1-1 1,-1 1-1,1 0 1,1 0-1,0 0 1,0 0-1,1 0 1,0 0-1,1 1 1,1 8-1,-1-15-139,1 0 0,0 0 0,0 0 0,0 0 0,0 0 0,0 0 0,1-1 0,-1 1 0,1-1 0,0 1 0,0-1 0,-1 0 0,1 0 0,1 0 0,-1-1 0,0 1 0,0-1 0,1 0 0,-1 0 0,0 0 1,1 0-1,-1 0 0,1-1 0,0 0 0,-1 1 0,4-2 0,5 2-46,0 0 0,-1-2 0,1 1 0,-1-1 0,1-1 0,21-6 0,-29 7-212,0-1 0,-1 1 0,1-1 0,-1 0 0,0 0 0,1-1 1,-1 1-1,0-1 0,0 1 0,-1-1 0,1 0 0,-1 0 0,1 0 0,3-7 1,-3 4-632,0 0 0,-1-1 0,0 1 0,0-1-1,0 1 1,-1-1 0,0 0 0,0-7 0,0-32-6887</inkml:trace>
  <inkml:trace contextRef="#ctx0" brushRef="#br0" timeOffset="1">174 1 8360,'0'0'12780,"84"46"-13357,-34-30-1921,5 0-2114,2 0-3556</inkml:trace>
</inkml:ink>
</file>

<file path=ppt/ink/ink2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5.2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210 0 13773,'0'0'5669,"-11"2"-3822,-13 2-792,1 2 0,-24 8-1,37-11-836,1 0 0,0 1 0,0 0 0,1 1 0,-1 0 0,1 0 0,0 1 0,0 0 0,-9 9 0,16-14-219,0-1 0,1 1 0,-1 0 0,0-1 0,1 1-1,-1 0 1,0-1 0,1 1 0,-1 0 0,1 0 0,0-1 0,-1 1-1,1 0 1,0 0 0,-1 0 0,1 0 0,0 0 0,0-1 0,0 1 0,0 0-1,0 0 1,0 0 0,0 0 0,0 0 0,0 0 0,0 0 0,0 0 0,0-1-1,1 1 1,-1 0 0,0 0 0,1 0 0,-1 0 0,1-1 0,-1 1-1,1 0 1,-1 0 0,1-1 0,-1 1 0,1 0 0,0-1 0,-1 1 0,1-1-1,0 1 1,0-1 0,-1 1 0,1-1 0,0 1 0,0-1 0,0 0 0,0 0-1,-1 1 1,2-1 0,8 3-133,0-1 0,0 0 0,20 2 0,-14-3-235,7 3-35,-2-2 213,0 1 0,0 1 0,-1 1 0,1 0 0,-1 2 0,-1 0 0,30 16-1,-47-22 193,1 1-1,-1-1 1,0 1-1,0 0 0,0-1 1,0 1-1,-1 0 1,1 0-1,0 0 0,-1 0 1,1 1-1,-1-1 1,0 0-1,0 0 0,0 1 1,0-1-1,0 1 1,0-1-1,-1 1 0,1-1 1,-1 6-1,0-4 98,-1 0-1,1 1 1,-1-1-1,0 0 1,-1 0-1,1 0 1,-1 0-1,0 0 1,0-1-1,0 1 1,0 0-1,-4 3 1,-5 6 474,-1-1 0,0 0 0,0 0 0,-1-2 0,-22 15 0,-28 9 1016,59-32-1549,0 0 0,0-1-1,-1 1 1,1-1 0,-1 0-1,1 0 1,-1 0 0,1-1-1,-1 1 1,1-1 0,-1 0 0,1-1-1,-8-1 1,10 2-161,1-1 1,0 0-1,-1 0 0,1 0 1,0-1-1,0 1 0,0 0 1,0 0-1,0-1 0,0 1 1,0 0-1,0-1 0,0 1 1,1-1-1,-1 1 0,0-1 1,1 1-1,0-1 0,-1 0 1,1 1-1,0-1 0,0 1 1,0-4-1,0-46-5869,1 37 3494,1-26-5265</inkml:trace>
</inkml:ink>
</file>

<file path=ppt/ink/ink2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5.6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84 186 13261,'11'1'2631,"9"1"-989,0-2-1,-1 0 1,25-3-1,-37 2-1257,1 0 1,-1-1-1,1 0 1,-1 0-1,1 0 0,-1-1 1,0-1-1,-1 1 1,1-1-1,0 0 0,-1 0 1,0-1-1,7-7 1,-9 8-304,0 0 0,-1 0 0,0 0 0,1 0 0,-2-1 1,1 0-1,-1 1 0,1-1 0,-1 0 0,0 0 0,-1 0 0,1-1 1,-1 1-1,1-9 0,-3 12-77,1-1-1,0 1 1,0-1-1,-1 1 1,0 0 0,1-1-1,-1 1 1,0 0-1,0-1 1,0 1 0,0 0-1,-1 0 1,1 0-1,-1 0 1,1 0 0,-1 0-1,0 1 1,1-1-1,-1 0 1,0 1 0,0-1-1,0 1 1,0 0 0,-1 0-1,1 0 1,0 0-1,0 0 1,-1 0 0,1 1-1,0-1 1,-1 1-1,1-1 1,-4 1 0,-6-1-16,0 0-1,0 1 1,1 0 0,-1 1 0,0 0 0,1 1 0,-1 0 0,1 1 0,0 0 0,0 1 0,0 0 0,0 1-1,1 0 1,-11 8 0,13-9 74,0 1 1,1 0-1,0 1 0,0 0 0,1 0 0,-1 0 1,1 1-1,1 0 0,-1 0 0,1 1 0,0-1 0,1 1 1,0 0-1,0 1 0,1-1 0,0 0 0,0 1 1,1 0-1,-1 9 0,2-15-40,1-1 1,0 0-1,0 1 1,1-1-1,-1 0 1,0 1-1,1-1 1,-1 0-1,1 1 1,0-1-1,0 0 0,0 0 1,0 0-1,0 0 1,0 0-1,0 0 1,1 0-1,-1 0 1,3 2-1,0-1 13,1 1 0,-1-1-1,0-1 1,1 1 0,-1-1 0,1 1-1,0-1 1,8 2 0,9 1 53,-1-1-1,2-1 1,27 1 0,-41-4-64,14 2-109,145 3-21,-142-6-1268,0 0 0,-1-2-1,1-1 1,33-9-1,-19-3-5228</inkml:trace>
</inkml:ink>
</file>

<file path=ppt/ink/ink2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7.4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18834,'0'0'4068,"12"77"-3268,-6-32-351,1 4-289,-1 4-96,5 0-64,-4-3-352,2-7-994,-2-11-2049,-2-8-1666,-5-11-640</inkml:trace>
</inkml:ink>
</file>

<file path=ppt/ink/ink2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7.8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 15054,'0'0'5381,"13"-2"-4073,69-6-217,1 3 0,137 9 0,-208-2-1101,0 0 0,0 1 0,-1 0 0,0 0 0,1 2 1,-1-1-1,0 1 0,-1 1 0,0 0 0,1 0 0,11 11 0,-18-14 68,0 1-1,-1 0 0,1-1 0,-1 1 0,0 1 0,0-1 0,0 0 0,-1 1 0,1-1 0,-1 1 0,0 0 1,0-1-1,-1 1 0,0 0 0,0 0 0,0 0 0,0 1 0,-1-1 0,0 0 0,0 0 0,0 0 0,0 0 1,-1 0-1,0 0 0,0 0 0,-1 0 0,1 0 0,-5 9 0,1-5 138,-1 0 0,1 0 0,-1 0-1,-1-1 1,0 0 0,0-1 0,-1 0 0,1 0 0,-2 0-1,1-1 1,-1 0 0,0-1 0,0 0 0,-17 7-1,-1-1 317,-1-1 0,0-1-1,-58 9 1,58-13-290,0-2 0,0-1 0,0-1 0,-47-4 0,73 3-240,0 0 0,0-1 1,0 1-1,0-1 0,0 1 0,0-1 0,0 0 1,1 1-1,-1-1 0,0 0 0,0 0 1,1-1-1,-1 1 0,1 0 0,-1 0 1,1-1-1,0 1 0,-1-1 0,1 1 0,0-1 1,0 0-1,-2-2 0,3 3-89,0-1-1,0 1 1,0 0 0,0 0-1,1 0 1,-1 0-1,0 0 1,0 0 0,1 0-1,-1 0 1,0-1 0,1 1-1,-1 0 1,1 1-1,0-1 1,-1 0 0,1 0-1,0 0 1,-1 0-1,1 0 1,0 0 0,0 1-1,0-1 1,0 0 0,-1 1-1,1-1 1,0 1-1,0-1 1,0 1 0,1-1-1,-1 1 1,0 0-1,0 0 1,0-1 0,0 1-1,0 0 1,0 0-1,0 0 1,2 0 0,112-15-11562,-64 9 3331</inkml:trace>
</inkml:ink>
</file>

<file path=ppt/ink/ink2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8.1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18321,'0'0'11339,"7"67"-10794,-7-31-353,0-2-128,0 0-32,0-4-32,0-6 0,0-4-577,5-6-288,1-9-896,-1-5-1218,-1-5-1473,0-16-2050</inkml:trace>
</inkml:ink>
</file>

<file path=ppt/ink/ink2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8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10 3812,'0'0'26264,"-2"-9"-27385,15 18-1377,3 2-1538,-1-1-1633,2-2-5253</inkml:trace>
  <inkml:trace contextRef="#ctx0" brushRef="#br0" timeOffset="1">336 140 10922,'0'0'14088,"-9"0"-13372,-30-1-449,38 1-261,-1 0 1,1-1 0,-1 1-1,1 0 1,0-1 0,0 1-1,-1-1 1,1 0 0,0 1-1,0-1 1,0 0-1,0 0 1,-1 1 0,1-1-1,0 0 1,0 0 0,1 0-1,-1 0 1,-1-3 0,1 4-64,1 0 1,0 0 0,0-1 0,-1 1-1,1 0 1,0-1 0,0 1 0,0 0-1,-1 0 1,1-1 0,0 1 0,0 0-1,0-1 1,0 1 0,0 0 0,0-1-1,0 1 1,0 0 0,0-1 0,0 1-1,0-1 1,0 1 0,0 0 0,0-1-1,0 1 1,0 0 0,0-1 0,0 1-1,0 0 1,1 0 0,-1-1 0,0 1-1,0 0 1,0-1 0,1 1 0,-1 0-1,0 0 1,0-1 0,1 1 0,-1 0-1,0 0 1,0-1 0,1 1 0,-1 0-1,0 0 1,1 0 0,-1 0 0,0 0-1,1-1 1,-1 1 0,1 0 0,3 0-1075,0 0-1,0 0 1,1-1 0,-1 1 0,0-1 0,0 0 0,6-3 0,4-3-5718</inkml:trace>
</inkml:ink>
</file>

<file path=ppt/ink/ink2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8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65 13357,'0'0'7767,"-1"-8"-5429,-3-26-283,4 33-1957,0 0 0,0 0 0,0 0 0,0 0-1,-1 0 1,1 0 0,0 0 0,-1 0-1,1 0 1,-1 0 0,1 0 0,-1 1 0,1-1-1,-1 0 1,1 0 0,-1 1 0,0-1-1,0 0 1,1 1 0,-1-1 0,0 0 0,0 1-1,0-1 1,1 1 0,-1 0 0,0-1-1,0 1 1,0 0 0,0-1 0,0 1 0,0 0-1,0 0 1,0 0 0,0 0 0,0 0-1,0 0 1,0 0 0,0 0 0,0 0 0,0 0-1,0 1 1,0-1 0,0 0 0,0 1-1,1-1 1,-2 1 0,-2 1-42,1-1 0,0 1 0,0 0 1,0 0-1,0 0 0,0 1 0,0-1 0,1 1 0,-5 4 0,1 4 31,1 1-1,1 0 1,0-1-1,0 1 1,1 1-1,1-1 1,0 0-1,0 1 1,1 13-1,1-1 24,0-1-1,2 1 0,9 42 1,22 42 31,-24-86-113,0 0 0,-2 1 0,-1 1 1,-2-1-1,5 47 0,-8-52 0,-1-14-15,1-1 0,-1 1-1,1 0 1,-1-1-1,0 1 1,-1-1-1,1 1 1,-1-1-1,0 1 1,0-1 0,-1 1-1,-1 3 1,3-7-10,-1-1 1,1 0 0,0 0 0,-1 0-1,1 1 1,-1-1 0,1 0 0,-1 0-1,1 0 1,0 0 0,-1 0 0,1 0-1,-1 0 1,1 0 0,-1 0 0,1 0-1,0 0 1,-1 0 0,1 0 0,-1 0-1,1-1 1,-1 1 0,1 0 0,0 0-1,-1 0 1,1-1 0,0 1 0,-1 0-1,1 0 1,0-1 0,-1 1 0,1 0-1,0-1 1,-1 1 0,1 0 0,0-1-1,0 1 1,0 0 0,-1-1 0,1 1-1,0-1 1,-10-17 127,10 18-131,-4-8-22,-57-133-4234,57 128 3723,-1-1 0,2-1 0,0 1 0,0 0 0,2-1 0,0 0 0,0 1 0,3-21 0,-1 30-133,1 0 0,-1 0 0,1 0 0,0 0 0,1 0 0,-1 0 0,1 1 1,0-1-1,0 1 0,1 0 0,6-7 0,-6 6-328,17-19-4328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7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1 18610,'0'0'12459,"29"95"-12138,-47-39-225,0 4-32,-1-1 0,2-9-192,5-7-449,4-12-320,3-16-864,5-20-4838,0-25 2339,0-12-7078</inkml:trace>
</inkml:ink>
</file>

<file path=ppt/ink/ink2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0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0 13164,'0'0'9999,"-4"9"-8296,-5 13-1042,1 1-1,1-1 1,1 1 0,1 1-1,1-1 1,1 1 0,1 0-1,2 46 1,7 14-516,21 102-1,-23-149-42,-4-36 10,-1-15 1153,0-235-1078,0 249-189,0 0 0,0-1 0,1 1 0,-1 0 1,0 0-1,0-1 0,1 1 0,-1 0 0,0 0 0,1-1 0,-1 1 0,0 0 1,0 0-1,1 0 0,-1-1 0,0 1 0,1 0 0,-1 0 0,1 0 0,-1 0 1,0 0-1,1 0 0,-1 0 0,0 0 0,1 0 0,-1 0 0,1 0 0,-1 0 0,0 0 1,1 0-1,-1 0 0,0 1 0,1-1 0,-1 0 0,0 0 0,1 0 0,-1 0 1,0 1-1,1-1 0,-1 0 0,0 0 0,0 1 0,1-1 0,-1 0 0,0 1 0,25 14-131,-18-11 107,0 0 35,0-1-1,0 0 0,0-1 0,1 0 0,-1 0 1,1 0-1,-1-1 0,1 0 0,0-1 0,-1 0 0,1 0 1,0 0-1,-1-1 0,16-4 0,-19 4-4,0 0 0,-1-1 1,1 1-1,0-1 0,-1 0 0,1 0 0,-1-1 0,0 1 0,1-1 0,-1 0 0,0 1 0,-1-1 0,1 0 1,0-1-1,-1 1 0,0 0 0,0-1 0,0 0 0,0 1 0,-1-1 0,1 0 0,-1 0 0,0 0 0,0 0 1,0 0-1,0 0 0,-1 0 0,0 0 0,0-5 0,0 7-4,0 0 0,0 1 0,0-1 0,0 1 0,0-1 0,-1 1 0,1-1 0,0 1 0,-1-1 0,1 1 0,-1-1 0,0 1 0,1-1 0,-1 1 0,0 0 0,0-1 0,0 1 0,0 0 0,0 0 0,0 0 0,0-1 0,-3 0 0,3 1 0,0 1 0,0 0 0,0 0 0,0 0 0,0 0 0,0 0 0,-1 0 0,1 0 0,0 0 0,0 0 0,0 0 0,0 1 0,0-1 0,0 0 0,0 1 0,0-1 0,0 1 0,0-1 0,0 1 0,0-1 0,1 1 0,-1 0 0,0-1 0,0 1 0,0 0 0,1 0 0,-1 0 0,0 0 0,1-1 0,-1 1 0,1 0 0,-1 0 0,0 2 0,0-1 0,0-1 0,-1 1 0,1 0 0,0-1 0,0 1 0,0 0 0,0 0 0,0 0 0,1-1 0,-1 1 0,1 0 0,-1 0 0,1 0 0,0 0 0,-1 0 0,1 0 0,0 0 0,0 0 0,1 0 0,-1 0 0,0 0 0,1 0 0,-1 0 0,1 0 0,0 0 0,-1 0 0,1 0 0,0 0 0,0-1 0,0 1 0,0 0 0,1-1 0,-1 1 0,0-1 0,1 1 0,-1-1 0,1 0 0,-1 1 0,1-1 0,0 0 0,0 0 0,2 1 0,8 3 0,1-1 0,0 0 0,1-1 0,-1 0 0,19 1 0,-1 0 0,55 16 0,-82-52 0,-4-91 0,0 125 0,1-1 0,-1 1 0,1 0 0,0-1 0,0 1 0,0-1 0,0 1 0,0-1 0,0 1 0,0-1 0,1 0 0,-1 1 0,0-1 0,1 0 0,-1 0 0,1 0 0,-1 0 0,1 0 0,0 0 0,-1-1 0,1 1 0,2 0 0,41 13 0,-17-11 0,1 0 0,31-2 0,-50-1 0,-1 0 0,1-1 0,-1-1 0,1 1 0,-1-2 0,0 1 0,0-1 0,0 0 0,0-1 0,10-6 0,-18 9 0,1 0 0,0 0 0,-1 0 0,1 0 0,-1 0 0,0-1 0,1 1 0,-1-1 0,0 1 0,0-1 0,0 1 0,0-1 0,1-2 0,-2 3 0,0 1 0,1-1 0,-1 1 0,0-1 0,0 1 0,0-1 0,0 1 0,0-1 0,0 1 0,0-1 0,0 1 0,-1-1 0,1 1 0,0-1 0,0 1 0,0 0 0,0-1 0,-1 1 0,1-1 0,0 1 0,0-1 0,-1 1 0,1 0 0,0-1 0,-1 1 0,1 0 0,0-1 0,-1 1 0,1 0 0,-1-1 0,-1 0 0,0 1 0,0 0 0,1-1 0,-1 1 0,0 0 0,0 0 0,1 0 0,-1 0 0,0 0 0,0 0 0,0 0 0,1 1 0,-1-1 0,0 1 0,1-1 0,-1 1 0,0 0 0,1-1 0,-1 1 0,1 0 0,-1 0 0,1 0 0,-1 1 0,1-1 0,0 0 0,-2 2 0,-22 32 0,25-34 0,-1-1 0,0 1 0,1-1 0,-1 1 0,1 0 0,0-1 0,-1 1 0,1 0 0,-1-1 0,1 1 0,0 0 0,0-1 0,-1 1 0,1 0 0,0 0 0,0 0 0,0-1 0,0 1 0,0 0 0,0 0 0,0-1 0,0 1 0,0 0 0,0 0 0,0-1 0,1 1 0,-1 0 0,0 0 0,0-1 0,1 1 0,-1 0 0,1-1 0,-1 1 0,0 0 0,1-1 0,-1 1 0,1 0 0,0-1 0,-1 1 0,1-1 0,-1 1 0,1-1 0,0 0 0,-1 1 0,1-1 0,0 0 0,0 1 0,-1-1 0,2 0 0,15 1 0,1-1 0,-1-1 0,0 0 0,0-2 0,0 0 0,-1 0 0,1-2 0,27-11 0,-24 9 0,1 0 0,0 1 0,1 1 0,38-3 0,-59 8 0,0 0 0,-1 0 0,1 0 0,0 0 0,0 0 0,0 0 0,0 0 0,-1 0 0,1 0 0,0 1 0,0-1 0,0 0 0,-1 1 0,1-1 0,0 0 0,-1 1 0,1-1 0,0 1 0,-1-1 0,1 1 0,0 0 0,-1-1 0,1 1 0,-1 0 0,1-1 0,-1 1 0,1 0 0,-1-1 0,0 1 0,1 0 0,-1 0 0,0 0 0,0-1 0,1 1 0,-1 1 0,-2 37 0,2 1 0,0-39 0,1-1 0,0 1 0,-1 0 0,1-1 0,0 1 0,0 0 0,0-1 0,0 1 0,0-1 0,0 1 0,0-1 0,0 0 0,0 1 0,0-1 0,0 0 0,0 0 0,0 0 0,0 0 0,0 0 0,0 0 0,1 0 0,30 0 0,-22 0 0,1-1-489,0 0 1,0 0-1,-1-1 0,1-1 0,0 1 1,-1-2-1,1 0 0,-1 0 1,0 0-1,15-11 0,-9 5-439,-1-1 0,0-1 0,-1-1 0,0 0 0,16-20 0,-24 28 907,-1 0-1,1 0 1,0 0-1,1 1 1,-1-1 0,1 2-1,0-1 1,0 1-1,0 0 1,0 0-1,1 1 1,-1 0-1,9-1 1,-4 1 223,0 0-1,0 1 1,0 1 0,1-1-1,-1 2 1,0 0 0,19 4 0,-28-5-74,0 1 0,0 0 0,0 0 0,0 0 0,-1 0 0,1 0 1,0 1-1,0-1 0,-1 1 0,1 0 0,-1-1 0,1 1 0,-1 1 0,0-1 1,0 0-1,2 3 0,-3-3 25,0 0 0,0 1 0,0-1 0,0 0 0,-1 0 0,1 1 0,-1-1 0,0 0 0,1 1 0,-1-1 0,0 1 0,0-1 0,-1 0 0,1 1 0,0-1 0,-2 3 0,-2 6 400,0 0 0,-1 0-1,-1 0 1,0-1 0,0 0-1,-12 14 1,16-23-522,0 1 1,1 0-1,-1 0 0,1 0 1,-1 0-1,1 0 1,0 0-1,0 0 1,0 0-1,0 0 0,0 1 1,0-1-1,0 0 1,1 1-1,0-1 1,-1 0-1,1 1 0,0-1 1,0 1-1,0-1 1,0 1-1,1-1 1,0 3-1,0-3-21,1 0-1,0 0 1,0 0-1,0-1 1,0 1 0,0-1-1,1 0 1,-1 1-1,0-1 1,1 0-1,-1 0 1,1-1 0,-1 1-1,1 0 1,-1-1-1,1 0 1,-1 1 0,1-1-1,-1 0 1,6-1-1,0 1-490,42 0-97,-30-8-2805,-20 7 3073,1 1 0,-1-1 0,1 1 0,-1-1 0,0 1 0,1-1 0,-1 1 0,0-1 0,1 1 0,-1-1 0,0 0 0,0 1 0,1-1 0,-1 1 0,0-1 0,0 0 0,0 1 0,0-1 0,0 0 0,0 1 0,0-1 0,0 0 0,0 1 0,0-1 0,0 0 0,-1 0 0,-5-7-5589,-7 1-2781</inkml:trace>
</inkml:ink>
</file>

<file path=ppt/ink/ink2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0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48 10826,'-21'-9'3844,"6"0"-449,3 2-320,4 3-865,8 1-160,0 1-737,16 2-736,10 0-97,7 0-191,7 0-225,5 0-32,0 0-64,0-2-2211,-4-9-4259</inkml:trace>
</inkml:ink>
</file>

<file path=ppt/ink/ink2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4.5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88 5701,'0'0'3246,"3"-11"-972,0-2-1177,6-23 527,4 8 5921,-15 40-4084,3 13-2707,-1-5-122,-26 141 1856,16-118-2139,3 0 0,-4 75-1,11-118-321,-1 1-1,1-1 1,0 1 0,0 0-1,0-1 1,0 1-1,0-1 1,0 1-1,0 0 1,0-1 0,0 1-1,0-1 1,0 1-1,1 0 1,-1-1-1,0 1 1,0-1 0,1 1-1,-1-1 1,0 1-1,0-1 1,1 1-1,-1-1 1,1 1 0,-1-1-1,0 1 1,1-1-1,-1 0 1,1 1-1,-1-1 1,1 1 0,-1-1-1,1 0 1,-1 0-1,1 1 1,0-1-1,-1 0 1,1 0 0,0 0-1,2 0 40,-1-1 0,0 0 0,1 1 0,-1-1-1,0 0 1,0-1 0,0 1 0,0 0 0,0-1 0,3-2-1,43-44 684,195-268-1310,-257 319-16196</inkml:trace>
</inkml:ink>
</file>

<file path=ppt/ink/ink2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4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15631,'0'0'6310,"21"49"-4324,-3-41-289,6 1-512,5-4-960,2 0-129,2-1-1281,-3-4-1570,0 0-2050,-5-4-4483</inkml:trace>
</inkml:ink>
</file>

<file path=ppt/ink/ink2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5.4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14 17168,'0'0'6043,"-9"-1"-3806,-33-4-737,38 6-1428,0-1 0,1 0 0,-1 1-1,0 0 1,1 0 0,-1 0 0,1 0 0,-1 0 0,1 1-1,-1 0 1,1-1 0,0 1 0,0 0 0,0 1 0,0-1-1,0 0 1,1 1 0,-1 0 0,1 0 0,-1 0 0,-1 4-1,1-4-12,1 1 0,-1-1 0,1 1 0,0 0 1,0 0-1,0 0 0,1 0 0,0 0 0,-1 0 0,1 0 0,1 1 0,-1-1 0,1 0 0,0 1 0,-1-1 0,2 7 0,0-10-57,0 1 1,0-1-1,1-1 1,-1 1-1,0 0 0,0 0 1,0 0-1,1 0 1,-1-1-1,0 1 0,1-1 1,-1 1-1,0-1 1,1 1-1,-1-1 1,1 0-1,-1 0 0,1 0 1,-1 0-1,1 0 1,-1 0-1,1 0 0,-1 0 1,0 0-1,3-1 1,39-8 67,-32 4-115,0-1-1,0 0 0,-1-1 0,1 0 0,-1-1 1,-1 0-1,0 0 0,14-17 0,26-22-86,-44 48-89,-5 9 100,-5 12 148,-10 21 183,11-33-148,0 0 1,0 0-1,1 0 0,1 0 0,0 1 1,-2 16-1,4-26-56,0 0 0,0-1 1,0 1-1,0 0 0,0-1 1,0 1-1,0-1 0,1 1 1,-1 0-1,0-1 0,0 1 0,0 0 1,1-1-1,-1 1 0,0-1 1,1 1-1,-1-1 0,0 1 1,1-1-1,-1 1 0,1-1 0,-1 1 1,1-1-1,-1 0 0,1 1 1,-1-1-1,1 1 0,-1-1 1,1 0-1,-1 0 0,1 1 0,0-1 1,-1 0-1,1 0 0,-1 0 1,2 0-1,28-6 216,25-24 28,-25 8-215,-22 14-29,0 2 0,1-1 1,0 1-1,1 0 1,-1 1-1,17-7 1,-26 13-3,1-1 0,-1 0 1,1 1-1,-1-1 0,0 0 0,1 1 1,-1-1-1,0 0 0,1 1 1,-1-1-1,0 1 0,0-1 1,1 0-1,-1 1 0,0-1 0,0 1 1,0-1-1,0 1 0,0-1 1,0 1-1,0-1 0,1 1 1,-1-1-1,0 1 0,-1-1 0,1 1 1,0-1-1,0 1 0,0-1 1,0 1-1,0-1 0,-1 1 1,-1 26 395,1-18 19,22-13 477,11-11-635,-24 11-316,0 0 0,0 0 0,1 1 0,-1 0 0,1 0 0,-1 1 0,1 0 0,16-1-1,-23 3 15,-1 1-1,0-1 1,0 1-1,0 0 1,0 0-1,0 0 1,0 0-1,0-1 1,0 1-1,0 0 1,0 0-1,-1 1 1,1-1-1,0 0 1,-1 0-1,1 0 1,0 0-1,-1 1 1,0-1-1,1 0 1,-1 1-1,0-1 1,0 0-1,1 0 1,-1 1-1,0-1 1,0 0-1,-1 1 1,1-1-1,0 0 1,-1 2-1,-4 53-2012,4-50 984,1-6 909,0 1-1,0-1 0,0 0 0,0 0 1,0 1-1,0-1 0,0 0 1,0 1-1,0-1 0,0 0 0,0 0 1,0 1-1,0-1 0,0 0 1,0 0-1,0 1 0,0-1 0,0 0 1,0 1-1,0-1 0,0 0 1,0 0-1,1 1 0,-1-1 1,0 0-1,0 0 0,0 0 0,0 1 1,1-1-1,-1 0 0,0 0 1,0 0-1,1 1 0,-1-1 0,0 0 1,0 0-1,1 0 0,-1 0 1,0 0-1,0 0 0,1 1 0,-1-1 1,0 0-1,16-7-3320,12-16-964,-9 3 63,3-2-555</inkml:trace>
</inkml:ink>
</file>

<file path=ppt/ink/ink2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5.7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45 737,'7'-8'2940,"14"-16"3890,-5 12 2239,-21 19-3081,-4 14-4540,3-7-684,2-8-415,0 1 0,1 0 1,0 0-1,0 0 0,1 0 1,0 0-1,0 0 1,-1 12-1,3-19-342,1 1 0,-1-1-1,0 1 1,1 0 0,-1-1 0,0 1 0,1-1 0,-1 1 0,1 0-1,-1-1 1,0 0 0,1 1 0,0-1 0,-1 1 0,1-1-1,-1 1 1,1-1 0,-1 0 0,1 0 0,0 1 0,-1-1 0,1 0-1,0 0 1,-1 0 0,1 1 0,0-1 0,-1 0 0,1 0-1,0 0 1,0 0 0,-1 0 0,1 0 0,0-1 0,-1 1 0,1 0-1,0 0 1,0-1 0,32-7 240,26-20-82,-47 21-168,1 1 0,-1 0 0,1 1 0,1 0 1,-1 1-1,0 0 0,1 1 0,23-2 0,-36 8-50,0 1-1,0-1 1,0 0-1,0 0 1,-1 1 0,1-1-1,-1 0 1,0 1 0,0-1-1,0 1 1,-2 5 0,-1 7-6663</inkml:trace>
</inkml:ink>
</file>

<file path=ppt/ink/ink2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6.3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0 567 12364,'0'0'7975,"9"3"-6347,-5-2-1487,-1 0 0,1 0-1,-1-1 1,1 1-1,0-1 1,-1 0-1,1 0 1,0 0-1,-1 0 1,1-1-1,-1 1 1,1-1-1,-1 0 1,1 0 0,-1 0-1,1-1 1,5-2-1,5-6 254,0 1 0,0-1 0,15-16 0,38-35 57,82-96 1,-118 120-46,-2-2 1,-1-1 0,-3-1-1,28-59 1,-40 69 206,-13 31-584,0 0-1,0 0 1,0 0 0,0 0-1,0 0 1,0 0 0,0 0 0,-1 0-1,1 0 1,0 0 0,0 0-1,0-1 1,0 1 0,0 0-1,0 0 1,0 0 0,0 0 0,0 0-1,0 0 1,0 0 0,0 0-1,0 0 1,-1 0 0,1 0 0,0 0-1,0-1 1,-27 53 489,-76 155 130,-65 147 556,161-338-1204,1 1 0,1-1 0,0 1 0,1-1 0,1 1 0,0 1 0,1 19 0,2-36-14,0-1 0,0 1 0,0 0-1,0-1 1,0 1 0,0 0 0,1-1 0,-1 1 0,0 0-1,0-1 1,1 1 0,-1 0 0,1-1 0,-1 1 0,0-1-1,1 1 1,-1 0 0,1-1 0,-1 1 0,1-1 0,0 0 0,-1 1-1,1-1 1,-1 1 0,1-1 0,0 0 0,-1 0 0,1 1-1,0-1 1,-1 0 0,1 0 0,0 0 0,0 0 0,-1 1-1,1-1 1,0 0 0,-1 0 0,1-1 0,0 1 0,0 0 0,-1 0-1,1 0 1,0 0 0,-1-1 0,1 1 0,0 0 0,-1-1-1,1 1 1,0 0 0,0-1 0,34-20-1661,-18 3-867,-1-1 0,-1-1 0,0 0 0,12-25-1,5-12-6051</inkml:trace>
</inkml:ink>
</file>

<file path=ppt/ink/ink2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6.7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 14574,'0'0'6491,"-8"10"-4163,4-4-2088,-41 64 2280,42-64-2321,0 0-1,0 0 1,0 1 0,1-1 0,0 1 0,1-1 0,-1 1 0,1 0-1,0 0 1,1 0 0,0 10 0,0-16-192,0 0 0,0 0 0,1 0 0,-1-1 0,0 1 0,1 0 0,-1 0 0,0 0 0,1 0 0,-1 0 0,1 0 0,0-1 0,-1 1 0,1 0 0,-1 0 0,1-1 0,0 1 0,0 0 0,0-1 0,-1 1 0,1-1 0,0 1 0,0-1 0,0 1 0,0-1 0,1 1 0,33-1 213,-26-2-157,1-1 1,-1 0-1,1 0 1,16-9-1,-12 2-36,-1 0 1,0-1-1,14-14 0,-14 12 11,0 1 1,24-16-1,-37 28-40,0 0 0,0-1 0,1 1 0,-1 0 0,0 0 0,0 0 0,0 0 0,1 0 0,-1 0 0,0 0 0,0-1 0,1 1 0,-1 0 0,0 0 0,0 0 0,1 0 0,-1 0 0,0 0-1,0 0 1,1 0 0,-1 0 0,0 0 0,0 1 0,1-1 0,-1 0 0,0 0 0,0 0 0,0 0 0,1 0 0,-1 0 0,0 0 0,0 1 0,1-1 0,-1 0 0,0 0 0,0 0 0,0 0 0,1 1 0,2 13 26,-3 24 197,0-30-136,-5 34 119,3-35-102,1 1 0,0 0 0,0 0 0,1 0 0,0 0 0,0 0 0,3 14 0,-2-21-89,-1 0 0,1 0 0,0 0 0,0 0 0,0 0 0,0 0 0,0-1 1,0 1-1,0 0 0,0-1 0,0 1 0,0-1 0,0 1 0,0-1 0,0 1 0,0-1 0,0 0 0,1 1 1,-1-1-1,0 0 0,0 0 0,0 0 0,1 0 0,-1 0 0,0 0 0,0-1 0,0 1 0,1 0 0,-1-1 1,0 1-1,0 0 0,0-1 0,2-1 0,38-18 193,-33 13-143,0 0 0,0-1 0,-1 0 0,0 0 0,0-1 0,-1 0 0,0 0 0,0-1 0,-1 0 0,-1 0 1,0 0-1,0 0 0,-1-1 0,0 1 0,-1-1 0,0 0 0,0 0 0,-2 0 0,1 0 0,-2-14 0,70 44-191,-60-19-677,15 2-841,-18-1-2660</inkml:trace>
</inkml:ink>
</file>

<file path=ppt/ink/ink2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7.1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18738,'0'0'6758,"78"-6"-6662,-35 6-128,1 0-2690,2 0-5030</inkml:trace>
</inkml:ink>
</file>

<file path=ppt/ink/ink2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9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257 1 9801,'-9'0'5360,"-2"-1"-5036,-1 1 0,1 1 0,-1 0-1,1 0 1,0 1 0,-1 0 0,1 1 0,0 0 0,0 1 0,1 0-1,-20 12 1,23-12-217,0 0-1,0 1 1,1 0-1,0 0 1,0 0-1,0 1 1,1 0-1,0 0 1,0 1-1,0-1 1,1 1-1,0 0 1,0 0-1,1 1 1,0-1-1,0 1 1,1 0-1,0-1 1,-2 16-1,4-22-87,0 0 0,0 0 0,0 0 0,0 0-1,0 0 1,0 0 0,0 0 0,1 0 0,-1 0-1,0 0 1,1 0 0,-1 0 0,1 0 0,-1 0-1,1-1 1,0 1 0,-1 0 0,1 0 0,0 0-1,-1-1 1,1 1 0,0 0 0,0-1 0,0 1-1,0-1 1,0 1 0,1 0 0,1 0 44,0 0 0,0-1-1,0 1 1,0-1 0,0 0 0,0 0 0,0 0-1,0 0 1,5-1 0,2-1 181,-1 0-1,0 0 1,0-1-1,0-1 1,13-6-1,-10 3 71,0-1 1,-1 0-1,0 0 0,0-1 0,-1-1 0,0 0 1,-1 0-1,0-1 0,0 0 0,-1-1 0,-1 0 1,0 0-1,10-24 0,-29 68 358,4-12-682,1-1-1,-8 38 1,13-46 11,0 0 0,1-1-1,1 1 1,0 0 0,0 0 0,3 12 0,-3-20-10,1-1 1,0 0-1,0 1 0,-1-1 0,2 0 0,-1 1 0,0-1 0,0 0 0,1 0 0,-1 0 1,1 0-1,0 0 0,-1 0 0,1-1 0,0 1 0,0 0 0,0-1 0,0 1 0,0-1 1,1 0-1,-1 0 0,0 0 0,1 0 0,-1 0 0,0-1 0,1 1 0,-1-1 1,1 1-1,-1-1 0,1 0 0,3 0 0,0 0-275,1-1 0,-1 1 1,-1-1-1,1 0 0,0-1 0,0 0 0,0 0 0,-1 0 0,1 0 1,-1-1-1,1 0 0,-1 0 0,0 0 0,7-7 0,-1 0-1333,0 0-1,-2-1 0,1 0 0,-1 0 0,8-14 0,8-20-6278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30.3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191 0 9929,'0'0'15514,"-12"3"-12808,-3 2-2131,1 0 0,0 1-1,0 0 1,-21 14 0,27-16-430,1 1 0,0 0 1,0 1-1,1-1 0,0 1 1,0 0-1,0 1 1,1 0-1,-1-1 0,2 2 1,-7 11-1,10-19-145,1 1 0,0-1 0,0 0 0,0 1 0,0-1 0,0 0 0,0 1 0,0-1 0,0 0 0,0 0 0,0 1 0,0-1 0,0 0 0,0 1 0,0-1 0,0 0 0,0 1 0,0-1 0,0 0 0,0 1 0,0-1 0,0 0 0,0 0 0,1 1 0,-1-1 0,0 0 0,0 0 0,0 1 0,1-1 0,-1 0 0,0 0 0,0 1 0,1-1 0,-1 0 0,0 0 0,0 0 0,1 0 0,-1 1 0,1-1 0,17 2 0,22-8 0,16-8-75,-32 7 1,0 1 1,0 1-1,0 2 1,27-1-1,-51 3 75,1 1 1,0 0-1,0 0 0,0 0 1,0 0-1,0 0 1,0 0-1,-1 0 0,1 0 1,0 1-1,0-1 0,0 0 1,0 0-1,-1 1 1,1-1-1,0 1 0,0-1 1,-1 1-1,1-1 0,0 1 1,0-1-1,-1 1 0,1-1 1,-1 1-1,1 0 1,-1-1-1,1 1 0,-1 0 1,1 0-1,-1-1 0,1 1 1,-1 0-1,1 1 1,-1 0 11,0 1-1,-1-1 1,1 1 0,0-1 0,-1 1 0,1-1 0,-1 1 0,0-1 0,0 1 0,0-1 0,-2 4-1,-5 7 49,0-1-1,0 0 1,-11 11-1,2-3-60,-1-2 0,-1 0 0,-1-1 0,0-1 0,-1-1 0,-1-1 0,-31 15 0,51-27 2,0-1-1,-1 0 1,1 0 0,0-1-1,-1 1 1,1 0 0,-1-1-1,1 0 1,-1 1 0,1-1-1,-1 0 1,1 0 0,-1 0-1,1-1 1,-3 0 0,4 1-1,0-1 0,0 1 0,0-1 0,0 1 0,1-1 0,-1 0 0,0 1 0,0-1 0,1 0 0,-1 0 0,1 1 0,-1-1 0,0 0 0,1 0 0,0 0 0,-1 0 0,1 0 0,-1 0 0,1 0 0,0 0 0,0 0 0,0 0 0,-1 1 0,1-1 0,0-2 0,1-2-23,-1-1 0,1 0 0,1 1-1,-1-1 1,1 1 0,-1-1 0,1 1-1,1 0 1,-1 0 0,1 0 0,5-7-1,42-49-3071,7 4-3459,-43 43 4643,32-33-5729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7.7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 16367,'0'0'5899,"0"10"-4740,0 49 800,11 83-1,-9-125-1825,1-1 0,0 0-1,1 0 1,1 0-1,1 0 1,0-1-1,1 0 1,1 0-1,0 0 1,16 20 0,-22-31-81,1-1 0,-1 0 0,1 1 0,0-1 1,0-1-1,0 1 0,1 0 0,-1-1 0,0 0 0,1 1 1,0-1-1,0-1 0,-1 1 0,1-1 0,0 1 1,0-1-1,0 0 0,0 0 0,1-1 0,-1 1 0,0-1 1,0 0-1,0 0 0,0 0 0,1-1 0,-1 0 1,0 1-1,0-1 0,0-1 0,0 1 0,0-1 1,-1 1-1,1-1 0,0 0 0,-1 0 0,1-1 0,-1 1 1,4-4-1,5-5 189,0-1 1,0-1-1,-1 0 0,0-1 1,-1 0-1,-1 0 1,14-31-1,-9 14-241,-3 0 0,0-1 0,-2 0 0,-1 0 0,-2-1 0,-1 0 0,0-66 0,-9 80 23,-5 27 1,-8 28-258,6 9-3396,5 1-7394,5-18-2129</inkml:trace>
</inkml:ink>
</file>

<file path=ppt/ink/ink2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9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 14990,'0'0'2296,"-5"9"-503,-5 13-319,1 1 1,-7 25-1,13-37-1043,0 0 0,1 0 0,1 0 0,-1 1 0,2-1 0,-1 0 0,2 0 0,1 13 0,-2-22-418,1 0 0,-1 0 0,1-1 0,0 1 1,-1 0-1,1 0 0,0-1 0,0 1 0,0 0 1,1-1-1,-1 1 0,0-1 0,1 1 0,-1-1 1,1 0-1,-1 0 0,1 1 0,-1-1 0,4 1 1,0 0 28,0 0 1,0 0 0,0-1 0,0 0 0,0 0-1,0 0 1,8-1 0,1 0-82,0 0 0,0-2 0,-1 1 0,27-8 0,-34 6-84,0 1 1,1 1 0,-1-1 0,0 1 0,1 0 0,-1 1 0,1 0 0,12 0-1,-17 1 128,0-1-1,0 1 0,0 0 1,-1 0-1,1-1 1,0 1-1,-1 0 0,1 0 1,-1 1-1,1-1 0,-1 0 1,1 0-1,-1 1 0,0-1 1,0 1-1,1-1 0,-1 1 1,0 0-1,-1-1 0,1 1 1,0 0-1,0 0 1,-1-1-1,1 1 0,-1 0 1,1 0-1,-1 0 0,0 0 1,0 0-1,0 0 0,0-1 1,-1 5-1,1 0 129,-1 0 0,0 0 0,0-1 0,-1 1 0,0 0 0,0-1 0,0 1 0,-1-1-1,0 0 1,0 1 0,0-2 0,0 1 0,-1 0 0,0 0 0,0-1 0,0 0 0,-1 0 0,1 0 0,-1-1 0,0 1 0,0-1 0,-8 4 0,4-2 106,-1 0 1,0-1-1,0 0 0,0-1 1,0 0-1,-1 0 1,1-1-1,-1-1 1,0 0-1,1 0 1,-21-2-1,28 0-422,0 1 1,1-1-1,-1 0 1,0-1-1,1 1 0,0 0 1,-1-1-1,1 1 1,0-1-1,-1 0 0,1 0 1,0 0-1,0 0 0,1 0 1,-1 0-1,0-1 1,1 1-1,-1 0 0,1-1 1,0 1-1,0-1 1,-1-3-1,1 4-9,0 0-1,1 0 0,-1 1 1,1-1-1,-1 0 1,1 0-1,0 0 1,0 0-1,0 1 1,0-1-1,0 0 1,0 0-1,1 0 1,-1 1-1,0-1 1,1 0-1,0 0 1,-1 1-1,1-1 1,0 0-1,0 1 0,0-1 1,0 1-1,0-1 1,0 1-1,0-1 1,1 1-1,-1 0 1,0-1-1,1 1 1,-1 0-1,1 0 1,-1 0-1,4-1 1,20-5-5595,2 3-2279</inkml:trace>
</inkml:ink>
</file>

<file path=ppt/ink/ink2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0.4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235 134 11915,'0'0'6342,"2"-9"-2258,7-32-982,-8 40-3027,-1-1 1,0 1 0,-1-1 0,1 1-1,0-1 1,0 1 0,-1-1 0,1 1-1,-1-1 1,1 1 0,-1 0 0,0-1-1,1 1 1,-1 0 0,0 0 0,0-1-1,0 1 1,0 0 0,0 0-1,0 0 1,0 0 0,0 0 0,-1 0-1,1 0 1,0 1 0,-1-1 0,1 0-1,0 1 1,-1-1 0,1 1 0,-1-1-1,1 1 1,-1 0 0,1-1 0,-1 1-1,1 0 1,-1 0 0,1 0 0,-3 1-1,-5-2 198,1 1 0,-1 0-1,1 1 1,-1 0 0,-11 3-1,12-1-277,-1 0-1,1 1 1,-1 0-1,1 0 0,1 1 1,-1 0-1,1 1 1,-1-1-1,-6 9 0,10-11 3,1 0-1,0 1 1,0-1-1,0 1 0,0 0 1,0 0-1,1 0 1,0 0-1,0 1 0,0-1 1,0 0-1,1 1 1,0-1-1,0 1 0,0 0 1,0-1-1,1 1 1,-1 0-1,2 7 0,0-9-8,0 0 0,0 0 0,0-1-1,0 1 1,1-1 0,-1 1 0,1-1-1,0 0 1,0 1 0,-1-1 0,2 0-1,-1 0 1,0 0 0,0-1 0,1 1-1,3 2 1,49 23-468,-33-17 384,-15-6 58,1 0 1,-1 0-1,0 1 1,0-1-1,-1 2 1,1-1-1,-1 1 1,0 0-1,-1 0 1,0 0-1,0 1 1,0 0-1,0 0 1,-1 0-1,-1 1 1,4 8-1,-5-9 22,0 0 1,-1 0-1,0 0 1,0 0-1,-1 0 0,1 0 1,-2 0-1,1 0 0,-1 0 1,0 0-1,0 0 0,-1-1 1,0 1-1,0 0 1,-1-1-1,0 1 0,0-1 1,0 0-1,-8 10 0,2-4 298,0-1 0,-1 0 0,0-1 0,-1 0 0,-21 16 0,27-22-120,0-1 0,0 0 0,0 0 0,0 0 0,0 0 0,-1-1 1,0 0-1,1 0 0,-1 0 0,0-1 0,0 0 0,0 0 0,0 0 0,0-1 0,0 0 0,-11-1 0,16 0-158,0 0-1,-1 0 0,1-1 1,0 1-1,0 0 0,0 0 1,-1-1-1,1 1 0,1-1 1,-1 1-1,0-1 0,0 1 1,1-1-1,-1 0 0,0 1 1,1-1-1,0 0 0,-1 1 1,1-1-1,0 0 0,0 1 1,0-1-1,0 0 0,0 0 1,0 1-1,1-1 0,0-2 1,9-50-23,-4 41 4,1 0 0,1 0 0,0 1 0,0 0 0,1 0 1,0 1-1,1 0 0,1 1 0,20-16 0,15-8-107,61-33 0,-16 10 56,-73 45 70,10-7 46,40-34 0,-63 49-40,0-1 0,0 1 0,-1-1 0,1 0 1,-1-1-1,0 1 0,-1-1 0,1 1 0,-1-1 0,0 0 1,-1-1-1,1 1 0,-1 0 0,2-10 0,-4 15-6,-1 0 0,1 0-1,0 0 1,0 0 0,-1 0-1,1 0 1,0 0 0,-1 0 0,1 0-1,-1 0 1,1 1 0,-1-1 0,0 0-1,1 0 1,-1 0 0,0 1-1,0-1 1,1 0 0,-1 1 0,0-1-1,0 1 1,0-1 0,0 1-1,0-1 1,0 1 0,0-1 0,0 1-1,0 0 1,0 0 0,0-1 0,0 1-1,0 0 1,0 0 0,0 0-1,0 0 1,0 0 0,-1 1 0,-44 3 57,36 0-61,-1 0 0,1 0 0,0 1 0,0 0 0,0 1 0,1 0 0,0 1 0,0-1 0,-8 10 0,12-13 0,1 1 0,0 1 0,0-1 0,0 0 0,0 1 0,1 0 0,0 0 0,0 0 0,0 0 0,1 0 0,0 0 0,0 1 0,0-1 0,0 1 0,1 0 0,0-1 0,0 1 0,1 0 0,-1 6 0,2-9-114,0-1 1,0 0-1,1 1 0,-1-1 0,1 0 1,-1 0-1,1 1 0,-1-1 0,1 0 1,0-1-1,0 1 0,0 0 1,0-1-1,0 1 0,1-1 0,-1 1 1,0-1-1,1 0 0,-1 0 0,1 0 1,-1 0-1,1-1 0,-1 1 1,1-1-1,0 1 0,-1-1 0,6 0 1,2 1-720,1-1 1,0 0 0,-1 0-1,1-1 1,19-4 0,-18 1-1085,-1 0 1,0-1 0,0 0-1,15-9 1,41-37-3203,-7-9 3871,-12 0 3279,-46 58-1718,0-1 279,1 0 0,-1 0 0,0 1 0,0-1 0,0-1 0,-1 1 0,1 0 0,-1 0 0,0-1 0,1 1 0,-2 0 0,1-1 0,1-6 0,-11 5 2417,-26 8-1935,26-1-812,1 2-1,0-1 0,-1 1 0,1 0 0,1 1 0,-1 0 0,-13 12 0,18-15-218,-1 1 0,1-1 0,1 1 0,-1 0 0,0 0 0,1 0 0,-1 0-1,1 1 1,0-1 0,0 1 0,1-1 0,-1 1 0,1 0 0,-1-1 0,1 1 0,0 0-1,1 0 1,-1 0 0,1 0 0,-1 6 0,2-8-59,0 0 1,0 0-1,0-1 0,0 1 1,0 0-1,1-1 0,-1 1 1,0 0-1,1-1 0,-1 1 1,1-1-1,-1 0 0,1 0 0,0 0 1,0 1-1,0-2 0,-1 1 1,1 0-1,2 1 0,44 14-1564,-40-14 1018,25 6-994,-23-7 1339,-1 1 0,1 1-1,-1 0 1,16 7 0,-24-9 285,0-1 0,-1 1 1,1-1-1,0 1 0,0 0 0,-1-1 0,1 1 1,0 0-1,-1 0 0,1 0 0,-1-1 1,1 1-1,-1 0 0,1 0 0,-1 0 1,0 0-1,1 0 0,-1 0 0,0 0 1,0 0-1,0 0 0,0 0 0,0 0 1,0 0-1,0 0 0,0 0 0,0 0 1,0 0-1,0 0 0,-1 0 0,1 0 1,0-1-1,-1 1 0,1 0 0,-1 0 0,1 0 1,-1 0-1,1 0 0,-1-1 0,0 1 1,1 0-1,-1-1 0,0 1 0,1 0 1,-1-1-1,0 1 0,-1 0 0,-43 33 1670,41-31-1658,-6 3 99,2 0-152,0 0 0,0-1 0,-1 0 0,0 0 0,0-1 0,-1 0 0,-17 4 0,26-12-4968,8-14-881,13-4-4449</inkml:trace>
</inkml:ink>
</file>

<file path=ppt/ink/ink2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0.9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229 311 1569,'0'0'24269,"-9"-4"-23121,4 2-1097,0 0 0,0 1 1,0-1-1,0 1 1,0 1-1,0-1 1,-1 1-1,1-1 1,0 1-1,0 1 0,0-1 1,0 1-1,-1 0 1,1 0-1,0 1 1,0-1-1,1 1 0,-1 0 1,0 0-1,0 1 1,-6 4-1,-2 0 237,1 1 0,-1 0 0,2 1 0,-13 12 0,21-19-261,1 1 0,-1-1-1,1 0 1,0 1-1,0 0 1,0 0-1,0-1 1,0 1-1,1 0 1,-1 0-1,1 1 1,0-1-1,0 0 1,0 0-1,0 1 1,1-1-1,-1 0 1,1 1-1,0-1 1,0 0-1,0 1 1,0-1 0,1 1-1,0 3 1,0-5-19,1 0 1,-1 0 0,0 0-1,1 0 1,-1 0 0,1-1 0,0 1-1,0-1 1,-1 1 0,1-1-1,0 1 1,0-1 0,0 0-1,1 0 1,-1 0 0,0 0 0,0-1-1,0 1 1,1-1 0,-1 1-1,0-1 1,5 0 0,54 1 201,-61-1-209,18-2 20,-1-1 0,0 0 1,0-2-1,-1 0 1,1-1-1,-1-1 0,0 0 1,-1-1-1,1-1 1,-2 0-1,18-14 0,-8 4-70,-1-1 0,0-1 0,-2-1 0,-1-1 0,28-40 0,-41 52 19,-1 1 1,0-1-1,0-1 0,-1 1 0,-1-1 1,0 0-1,-1 0 0,0 0 0,2-18 0,-5 26 23,1 1-1,-1-1 1,0 1-1,-1-1 0,1 1 1,0-1-1,-1 1 0,0-1 1,0 1-1,0 0 1,0-1-1,-1 1 0,1 0 1,-1 0-1,0 0 1,0 0-1,0 0 0,0 0 1,0 1-1,-1-1 0,1 1 1,-1-1-1,0 1 1,1 0-1,-1 0 0,0 0 1,0 1-1,-1-1 1,1 1-1,0-1 0,0 1 1,-1 0-1,1 0 1,-1 1-1,1-1 0,-1 1 1,-3 0-1,-6-2-30,1 2 0,-1 0 0,0 0-1,0 2 1,1-1 0,-1 2 0,0-1 0,1 2 0,-20 7-1,28-9 30,0-1-1,0 1 1,0 0-1,0 0 1,1 0-1,-1 1 1,1-1-1,0 1 1,0-1-1,0 1 1,0 0-1,0 1 1,0-1-1,1 0 1,-1 1-1,1 0 1,0-1-1,1 1 1,-1 0-1,0 0 1,1 0-1,0 0 1,0 0-1,0 0 1,1 0-1,-1 0 1,1 1-1,0-1 1,0 0-1,0 0 1,1 0-1,-1 1 1,3 4-1,-2-5 8,1 0-1,-1-1 0,1 1 0,0 0 0,1-1 0,-1 1 1,1-1-1,-1 0 0,1 0 0,0 0 0,0 0 0,0 0 1,5 3-1,55 31 87,-21-13-102,-36-20 48,-1 0-1,1 0 1,-1 1-1,0-1 1,-1 1-1,1 0 1,-1 1-1,0-1 1,0 1-1,-1 0 1,1 0-1,-1 0 1,0 1-1,-1-1 1,3 11-1,-3-9-262,-1 1 0,0-1-1,-1 1 1,0 0 0,0-1 0,-1 10-1,-10 30-5118,9-41-1449</inkml:trace>
</inkml:ink>
</file>

<file path=ppt/ink/ink2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1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163 103 13325,'0'0'3267,"8"-7"219,27-26-251,-33 31-2995,0 1 0,-1-1 0,1 0 1,-1 0-1,1 0 0,-1 0 0,0 0 1,0 0-1,0 0 0,0 0 0,0 0 1,-1-1-1,1 1 0,0-3 0,-1 4-139,0 0-1,0 0 0,-1 0 0,1 0 0,0 0 1,0 1-1,-1-1 0,1 0 0,0 0 0,-1 0 1,1 0-1,-1 0 0,1 0 0,-1 1 0,0-1 0,1 0 1,-1 1-1,0-1 0,1 0 0,-1 1 0,0-1 1,-1 0-1,-2-1-1,0 0 1,0 1-1,0 0 0,0-1 1,0 2-1,0-1 0,0 0 0,0 1 1,0 0-1,0 0 0,-8 1 1,5 0-96,0 1 0,0 0 1,0 1-1,0-1 0,0 1 0,1 1 1,0 0-1,-1-1 0,1 2 0,0-1 1,1 1-1,-1 0 0,1 0 0,0 0 1,-5 8-1,4-5 0,0 0 0,0 0 0,1 1 0,0 0 0,1 0 0,0 0 0,0 0 0,1 1 0,0-1 0,-2 19 0,4-27-1,1 0 1,0 1 0,0-1-1,0 1 1,0-1 0,0 1-1,0-1 1,1 0-1,-1 1 1,0-1 0,1 1-1,-1-1 1,1 0 0,0 1-1,-1-1 1,1 0-1,0 0 1,0 1 0,-1-1-1,1 0 1,0 0-1,0 0 1,0 0 0,2 1-1,-1-1 14,1 0 0,-1 0 0,1 1 0,0-2 1,-1 1-1,1 0 0,0-1 0,0 1 0,0-1 0,-1 0 0,6 0 0,1 0 27,0-1 0,-1 0-1,1-1 1,0 0 0,-1 0 0,1-1 0,9-4 0,-11 4-20,-1-1 0,1 1 1,-1-1-1,1 0 0,-1-1 1,0 1-1,-1-1 0,1 0 1,-1-1-1,0 1 0,0-1 1,-1 0-1,0-1 0,0 1 1,0 0-1,-1-1 0,1 0 1,-2 0-1,1 0 0,-1 0 1,0-1-1,-1 1 0,0-1 0,0 1 1,0 0-1,-1-9 0,0 15-27,0 0-1,0 0 0,0 0 0,0-1 1,-1 1-1,1 0 0,0 0 1,-1 0-1,1 0 0,-1 0 0,1 0 1,-1 0-1,1 0 0,-1 0 0,0 0 1,1 0-1,-1 0 0,0 0 0,0 0 1,0 0-1,0 1 0,0-1 0,0 0 1,0 1-1,0-1 0,0 0 0,0 1 1,0 0-1,0-1 0,0 1 1,0 0-1,-1-1 0,1 1 0,0 0 1,0 0-1,0 0 0,0 0 0,-1 0 1,1 0-1,0 0 0,0 1 0,-2-1 1,1 1-103,0-1 0,-1 1 1,1 0-1,0 0 1,0 0-1,0 0 1,0 0-1,0 0 0,0 1 1,0-1-1,1 0 1,-1 1-1,0 0 1,1-1-1,-1 1 0,1 0 1,0 0-1,-1 0 1,1 0-1,0 0 0,0 0 1,-1 2-1,1-1-295,0 0 0,1 0 0,-1 0 0,0 0 0,1 1 0,0-1 0,-1 0 0,1 0 0,1 0-1,-1 0 1,0 0 0,1 0 0,-1 0 0,1 0 0,0 0 0,0 0 0,0 0 0,1 0 0,-1 0 0,1-1-1,-1 1 1,1-1 0,0 1 0,0-1 0,0 1 0,0-1 0,1 0 0,-1 0 0,4 2 0,17 6-5530</inkml:trace>
</inkml:ink>
</file>

<file path=ppt/ink/ink2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2.0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49 111 10634,'0'0'12118,"-3"9"-12000,-7 20 306,1 1 0,1 0 1,2 1-1,1-1 1,1 1-1,1 0 0,2 0 1,2 1-1,1-1 1,1 0-1,12 51 0,-15-81-388,0-1 0,0 1 0,0-1 0,0 1 0,0-1 0,0 1 0,0-1 0,0 1 0,0-1 0,1 1-1,-1-1 1,0 1 0,0-1 0,1 1 0,-1-1 0,0 0 0,1 1 0,-1-1 0,0 0 0,1 1 0,-1-1-1,0 0 1,1 1 0,-1-1 0,1 0 0,-1 0 0,1 1 0,-1-1 0,1 0 0,-1 0 0,1 0 0,10-12 1115,7-38 338,-14 39-1467,81-290 389,-54 177-971,-30 120 533,0 1 0,0-1 0,1 0 0,-1 0 0,1 1 1,0-1-1,0 1 0,0 0 0,0-1 0,0 1 1,1 0-1,3-3 0,-5 5 10,0 1 0,0-1 1,-1 1-1,1-1 0,0 1 1,0 0-1,0-1 0,0 1 1,-1 0-1,1 0 0,0-1 1,0 1-1,0 0 0,0 0 0,0 0 1,0 0-1,0 0 0,-1 1 1,1-1-1,0 0 0,2 1 1,-2 0-12,1 0 1,0 0-1,0 0 1,0 1-1,0-1 1,-1 1-1,1-1 1,-1 1-1,1 0 1,-1 0-1,0-1 1,2 4 0,3 4-19,-1 1 0,0 0 0,-1 0 0,0 0 0,-1 0 0,3 12 0,-5-19 42,0 0 0,-1 1-1,1-1 1,-1 0 0,0 0 0,0 1 0,0-1-1,0 0 1,0 0 0,-1 0 0,0 1-1,1-1 1,-1 0 0,-1 0 0,1 0 0,0 0-1,-1 0 1,1 0 0,-1-1 0,0 1-1,0 0 1,0-1 0,0 0 0,-3 4-1,-3-1 145,0 0 0,-1-1-1,1 0 1,-1 0-1,0-1 1,0 0-1,0 0 1,0-1-1,-1 0 1,1-1-1,-1 0 1,1 0-1,-1-1 1,-17-2-1,26 2-245,1 0 0,-1 1 0,0-1-1,0 0 1,0 0 0,1 0 0,-1-1 0,0 1 0,0 0-1,1 0 1,-1 0 0,0 0 0,0-1 0,1 1 0,-1 0-1,0-1 1,0 1 0,1-1 0,-1 1 0,1-1 0,-1 1-1,0-1 1,1 1 0,-1-1 0,1 1 0,-1-1-1,1 0 1,-1 1 0,1-1 0,0 0 0,-1 0 0,1 1-1,0-1 1,0 0 0,-1 0 0,1 1 0,0-1 0,0 0-1,0 0 1,0 0 0,0 1 0,0-1 0,0 0 0,0 0-1,0 0 1,1 1 0,-1-1 0,0 0 0,0 0 0,1 1-1,-1-1 1,0 0 0,1 1 0,-1-1 0,1 0-1,0 0 1,2-4-1338,0 1 0,1-1 1,0 1-1,0 0 0,0 0 0,6-4 0,14-9-4172</inkml:trace>
</inkml:ink>
</file>

<file path=ppt/ink/ink2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2.4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0 12460,'0'0'8990,"-3"11"-8067,-17 48 758,7-22-736,1-1 0,2 1 0,2 1 0,-6 55 0,13-73-902,1 92 467,1-101-652,0 1 0,0-1 0,2 0 1,-1 0-1,1-1 0,1 1 0,7 16 0,-11-27 101,0 0-1,0 0 0,0 0 0,0 1 1,0-1-1,0 0 0,0 0 0,0 0 1,0 0-1,0 0 0,0 1 0,0-1 1,0 0-1,0 0 0,0 0 0,0 0 1,0 1-1,0-1 0,0 0 0,0 0 1,0 0-1,0 0 0,1 0 0,-1 0 1,0 1-1,0-1 0,0 0 0,0 0 1,0 0-1,0 0 0,0 0 0,1 0 1,-1 0-1,0 0 0,0 1 0,0-1 1,0 0-1,0 0 0,0 0 0,1 0 1,-1 0-1,0 0 0,0 0 0,0 0 1,0 0-1,1 0 0,-1 0 0,0 0 1,0 0-1,0 0 0,0 0 0,0 0 1,1 0-1,-1 0 0,0 0 0,0 0 1,0-1-1,0 1 0,0 0 0,1 0 1,-1 0-1,0 0 0,0 0 0,0 0 1,0 0-1,0 0 0,0 0 0,1-1 1,-1-16-772,-7-24 513,-37-55 567,25 58 1271,-14-43-1,32 80-1463,0-1 0,0 1 0,1 0 1,-1 0-1,1-1 0,-1 1 0,1 0 0,0-1 0,-1 1 0,1 0 1,0-1-1,0 1 0,0-1 0,0 1 0,0 0 0,0-1 0,0 1 1,1 0-1,-1-1 0,0 1 0,1 0 0,-1-1 0,1 1 0,0 0 1,-1 0-1,1-1 0,0 1 0,0 0 0,1-1 0,1 0-36,0 1 0,1 0 0,-1 1-1,0-1 1,1 0 0,-1 1 0,1 0-1,-1 0 1,7 1 0,2-1-147,2 1-315,1 0 0,-1 2-1,27 6 1,28 6-7531,-21-13-3335</inkml:trace>
</inkml:ink>
</file>

<file path=ppt/ink/ink2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3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9513,'0'0'13864,"4"13"-13208,4 26 225,-2 0 0,1 42 0,3 24 608,-9-89-1640,2 0 0,0 0 0,0-1-1,1 0 1,1 1 0,1-1 0,0-1-1,10 18 1,-21-45-4237,-39-54 1113,-14-26 2968,53 84 529,1-1 1,0 1-1,1-1 1,0 1-1,0-1 0,1 0 1,0 0-1,-1-13 1,3 22-172,0 0 0,0 0 0,1 0 0,-1-1 1,0 1-1,0 0 0,0 0 0,1 0 0,-1 0 0,1 0 1,-1 0-1,1 0 0,-1 0 0,1 0 0,0 0 0,-1 0 1,1 0-1,0 0 0,0 1 0,-1-1 0,1 0 0,0 0 1,0 1-1,2-2 0,0 1 0,0 0-1,0 0 1,0 0 0,0 0 0,1 0-1,-1 0 1,0 1 0,6-1 0,2 1-88,1 1 1,-1 0-1,1 1 1,13 3-1,28 17-4201,-34-13-1133</inkml:trace>
</inkml:ink>
</file>

<file path=ppt/ink/ink2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3.5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16784,'0'0'4836,"77"0"-3714,-27 2-418,7 8-544,-1-4-512,0-2-4036,-1-4-6759</inkml:trace>
</inkml:ink>
</file>

<file path=ppt/ink/ink2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4.7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1 161 11787,'5'-12'2360,"2"-2"-1412,5-11 1729,-1 0 0,10-33 0,-42 127 14,14-51-2529,2-1 0,-1 1 0,2 1 0,1-1-1,0 0 1,1 1 0,1 0 0,1 21 0,1-38-142,-1 0 1,0 0 0,0-1-1,1 1 1,-1 0 0,1-1-1,-1 1 1,1 0-1,0-1 1,0 1 0,-1-1-1,1 1 1,0-1-1,0 1 1,1-1 0,-1 0-1,0 0 1,0 1 0,1-1-1,-1 0 1,1 0-1,-1 0 1,1 0 0,2 1-1,-1-2 53,1 1 0,0 0 0,-1-1 0,1 1 0,0-1-1,-1 0 1,1 0 0,0-1 0,-1 1 0,1-1 0,4-1 0,4-1 146,0-1 0,0-1 1,0 0-1,-1-1 1,20-13-1,-13 6-72,-1-2 0,-1 0 0,0 0 0,23-31 0,-33 38-71,0-1 0,0 1-1,-1-1 1,0-1 0,0 1-1,-1 0 1,0-1 0,-1 0-1,0 0 1,-1 0 0,0 0 0,1-14-1,-23 90-667,15-46 584,1 1 0,1 0 0,1 0 0,1-1 0,0 1 0,2 0 0,5 33 0,-6-51 32,1-1 0,-1 1 0,1-1 0,0 1 0,0-1 0,0 0 0,1 1 0,-1-1 0,0 0 0,1 0 0,0 0 0,-1 0 0,1 0 1,0 0-1,0 0 0,0-1 0,0 1 0,0-1 0,0 1 0,1-1 0,-1 0 0,1 0 0,-1 0 0,0 0 0,1 0 0,-1-1 0,1 1 0,0-1 0,-1 1 1,1-1-1,-1 0 0,1 0 0,0 0 0,-1-1 0,6 0 0,-2-1 42,1 1 0,0-1 0,0-1 0,-1 0 0,1 0 0,-1 0 0,0 0 0,0-1 0,0 0 0,0 0 0,-1-1 0,6-5 0,-3 0-66,0 0 0,0 0 0,-1 0 0,-1-1 0,1-1 0,-2 1 0,0-1 0,0 1 0,-1-1 0,0-1 0,-1 1 0,-1-1 0,0 1 0,-1-1 0,0 1 0,-1-1 0,-2-22 0,2 34 0,0 1 0,0 0 0,1-1 0,-1 1 0,0 0 0,0-1 0,0 1 0,0 0 0,0-1 0,0 1 0,0 0 0,-1 0 0,1-1 0,0 1 0,0 0 0,0-1 0,0 1 0,0 0 0,0 0 0,0-1 0,-1 1 0,1 0 0,0 0 0,0-1 0,0 1 0,-1 0 0,1 0 0,0 0 0,0-1 0,-1 1 0,1 0 0,0 0 0,0 0 0,-1 0 0,1-1 0,0 1 0,-1 0 0,1 0 0,0 0 0,0 0 0,-1 0 0,1 0 0,0 0 0,-1 0 0,1 0 0,0 0 0,-1 0 0,1 0 0,0 0 0,-1 0 0,1 0 0,0 1 0,0-1 0,-1 0 0,1 0 0,-9 15 0,8-12 0,0 0 0,1 0 0,-1 0 0,1 0 0,0 0 0,0 1 0,0-1 0,0 0 0,1 0 0,-1 0 0,1 0 0,0 0 0,0 0 0,0-1 0,0 1 0,1 0 0,-1 0 0,1-1 0,-1 1 0,1 0 0,0-1 0,0 0 0,0 1 0,0-1 0,4 2 0,-1-1 0,1 0 0,1 0 0,-1-1 0,0 0 0,0-1 0,1 1 0,-1-1 0,1 0 0,-1-1 0,1 1 0,7-2 0,-5 1 0,1-1 0,-1 0 0,0 0 0,0-1 0,0 0 0,0-1 0,-1 0 0,1 0 0,-1-1 0,1 0 0,7-6 0,-12 7 0,0 1 0,0-1 0,0 0 0,-1 0 0,1-1 0,-1 1 0,0-1 0,0 1 0,-1-1 0,1 0 0,-1 0 0,1-1 0,-1 1 0,0 0 0,-1-1 0,1 1 0,-1-1 0,0 1 0,0-1 0,-1 0 0,1 1 0,-1-1 0,0-6 0,0 11 0,0-1 0,-1 0 0,1 1 0,0-1 0,-1 0 0,1 1 0,0-1 0,-1 1 0,1-1 0,-1 1 0,1-1 0,-1 1 0,1-1 0,-1 1 0,1-1 0,-1 1 0,1-1 0,-1 1 0,0 0 0,1-1 0,-1 1 0,0 0 0,1 0 0,-1 0 0,0-1 0,1 1 0,-1 0 0,0 0 0,0 0 0,1 0 0,-1 0 0,0 0 0,1 0 0,-1 0 0,0 1 0,1-1 0,-1 0 0,0 0 0,-1 1 0,-29 12 0,24-6 0,-1 0 0,1 0 0,1 1 0,-1 0 0,2 0 0,-1 0 0,1 1 0,0 0 0,0 0 0,1 0 0,1 1 0,-1-1 0,2 1 0,-1 0 0,1-1 0,0 12 0,2-19 0,0-1 0,1 0 0,-1 1 0,1-1 0,-1 0 0,1 0 0,-1 0 0,1 1 0,0-1 0,0 0 0,0 0 0,0 0 0,-1 0 0,1 0 0,1 0 0,-1 0 0,0-1 0,0 1 0,0 0 0,0 0 0,0-1 0,1 1 0,-1-1 0,0 1 0,1-1 0,-1 0 0,0 1 0,1-1 0,-1 0 0,0 0 0,1 0 0,-1 0 0,2 0 0,58-2 0,-49 1 0,9-1-45,1-2-1,26-7 1,-30 5 30,0 2-1,0 1 1,33-3-1,-50-34 214,-12-25-191,7 51-16,2 0 1,-1 0 0,0-21-1,5 38-318,0-1-1,0 0 0,-1 0 1,2 0-1,-1 0 0,0 0 1,0 0-1,0-1 0,1 1 1,-1-1-1,1 1 0,2 0 1,0 0-357,13 8-1462,1-1-1,1 0 1,38 10-1,-7-7-4364,-5-4-2858</inkml:trace>
</inkml:ink>
</file>

<file path=ppt/ink/ink2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5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190 212 9961,'0'0'8569,"-3"-9"-5713,1 5-2568,1 0 0,-1 0 0,0 0 0,0 1 0,0-1 0,0 0 0,-1 1 0,-4-6 0,5 8-200,0 0 0,0-1 0,0 1 0,0 0 0,1 0 0,-1 0 1,0 1-1,-1-1 0,1 0 0,0 1 0,0-1 0,0 1 0,0 0 0,0 0 0,0 0 0,-1 0 0,1 0 0,0 0 0,0 1 0,0-1 0,0 1 0,0-1 0,0 1 0,0 0 1,0 0-1,-3 1 0,-3 3 110,1 0 0,-1 0 1,1 0-1,0 1 0,1 0 1,-1 0-1,1 1 0,1 0 0,-1 0 1,1 0-1,0 1 0,1 0 1,0 0-1,0 0 0,1 0 1,0 1-1,0-1 0,1 1 1,-3 17-1,5-25-188,0 0 1,0 0-1,0 0 0,0 0 1,0 0-1,1 0 0,-1 1 1,0-1-1,0 0 0,1 0 0,-1 0 1,1 0-1,-1 0 0,1 0 1,0 0-1,-1 0 0,1 0 1,0-1-1,0 1 0,-1 0 1,1 0-1,0 0 0,0-1 1,0 1-1,1 0 0,1 0 22,0 0 0,0 0 1,0 0-1,0 0 0,0-1 0,0 1 0,0-1 0,0 0 1,5 0-1,2-1 45,0-1 0,-1 1 0,1-2 0,0 1 0,12-6 0,1-4 22,-1-1 1,0-1-1,-1-1 1,0-1-1,-1-1 1,-1 0-1,-1-2 1,-1 0-1,0-1 1,-1-1-1,-2 0 1,0-1-1,13-27 1,-12 2-100,-15 47 0,1 0 0,-1 0 0,0-1 0,0 1 0,0 0 0,0-1 0,0 1 0,0 0 0,0-1 0,0 1 0,0 0 0,0-1 0,-1 1 0,1 0 0,0-1 0,0 1 0,0 0 0,0-1 0,0 1 0,0 0 0,-1 0 0,1-1 0,0 1 0,0 0 0,0 0 0,-1-1 0,1 1 0,0 0 0,-1 0 0,1 0 0,0 0 0,0-1 0,-1 1 0,1 0 0,0 0 0,-1 0 0,1 0 0,0 0 0,0 0 0,-1 0 0,1 0 0,0 0 0,-1 0 0,1 0 0,0 0 0,-1 0 0,1 0 0,0 0 0,-1 0 0,1 0 0,0 0 0,-1 0 0,1 0 0,0 0 0,0 1 0,-1-1 0,1 0 0,0 0 0,-1 0 0,1 1 0,0-1 0,0 0 0,0 0 0,-1 1 0,1-1 0,0 0 0,0 0 0,-1 1 0,1-1 0,-9 7 0,0 1 0,1 0 0,0 0 0,0 0 0,1 1 0,-13 19 0,-30 65 0,45-82-72,0 0 0,1 0-1,0 1 1,1-1 0,0 1 0,1-1-1,0 1 1,0 18 0,2-27 2,0 1 1,1 0-1,-1-1 1,1 1-1,0-1 0,0 1 1,0-1-1,0 1 1,1-1-1,-1 0 0,1 1 1,0-1-1,0 0 1,0 0-1,0 0 0,0-1 1,1 1-1,0 0 1,-1-1-1,1 0 0,0 1 1,0-1-1,0 0 0,0-1 1,0 1-1,1-1 1,-1 1-1,1-1 0,-1 0 1,1 0-1,3 0 1,44 4-9300,-25-5 2333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8.0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20 23863,'0'0'4260,"-9"-4"-1207,4 1-2884,-1 1-1,0-1 1,1 1-1,-1 1 1,0-1-1,0 1 1,-11-1-1,14 2-157,0 1 0,0-1 0,0 1 0,0-1 0,0 1 0,0 0 0,0 0 0,1 0 0,-1 0 1,0 1-1,1-1 0,-1 1 0,1 0 0,-1-1 0,1 1 0,0 0 0,0 1 0,0-1 0,0 0 0,0 1 0,-3 3 0,-2 6-11,0 1 0,1-1 0,0 1 0,-6 20 0,10-28 0,0 1 0,1 0 0,0-1 0,0 1 0,0 0 0,1 0 0,0 0 0,0 0 0,0-1 0,1 1 0,-1 0 0,2 0 0,1 8 0,-2-13 0,1 1 0,-1 0 0,0-1 0,1 1 0,-1-1 0,1 1 0,0-1 0,-1 0 0,1 0 0,0 0 0,0 0 0,0 0 0,0 0 0,0 0 0,0-1 0,0 1 0,0-1 0,0 1 0,0-1 0,0 0 0,0 0 0,0 0 0,0 0 0,0 0 0,0 0 0,4-2 0,1 2 0,0-2 0,0 1 0,0-1 0,0 0 0,0-1 0,12-5 0,-5-2 0,-1 0 0,0-1 0,0-1 0,-1 0 0,-1 0 0,0-1 0,0-1 0,-2 0 0,1 0 0,-2-1 0,10-22 0,-28 98 0,8-56-50,-3 13-1412,1-1 0,-3 27 0,10-5-1920,-2-37 3254,-1-1-1,1 0 0,-1 0 0,1 1 1,-1-1-1,1 0 0,0 0 1,0 0-1,0 0 0,0 0 0,-1 0 1,1 0-1,0 0 0,1 0 1,-1-1-1,0 1 0,0 0 0,0-1 1,0 1-1,1-1 0,-1 1 1,2 0-1,24 1-5509,4-2-1873</inkml:trace>
</inkml:ink>
</file>

<file path=ppt/ink/ink2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5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69 16271,'0'0'13010,"10"5"-12588,-6-2-335,0-1 1,0 1-1,0-1 1,1 0 0,-1 0-1,1-1 1,-1 0-1,1 1 1,0-2-1,-1 1 1,1 0-1,0-1 1,0 0-1,0 0 1,-1 0 0,1-1-1,0 0 1,0 1-1,-1-2 1,1 1-1,-1 0 1,1-1-1,-1 0 1,1 0 0,-1-1-1,0 1 1,0-1-1,0 0 1,4-4-1,-5 5-67,-1 1 0,0-1 0,0 0 0,0 0 0,0 0 0,0 0 0,-1 0-1,1-1 1,-1 1 0,1 0 0,-1-1 0,0 1 0,0-1 0,0 0 0,0 1 0,0-1 0,-1 0-1,1 1 1,-1-1 0,0 0 0,0-4 0,0 6-20,-1 0 0,0 1 0,0-1 0,1 0 0,-1 1 0,0-1 0,0 1 0,0-1 0,0 1 0,0 0 0,0-1 0,0 1 0,0 0 0,0-1 0,0 1 0,0 0 0,0 0 0,0 0 0,0 0 0,0 0 0,-2 1 0,-23 1 0,17 1 0,1 0 0,-1 0 0,1 0 0,0 1 0,1 1 0,-1-1 0,1 1 0,-1 0 0,-11 12 0,13-12 0,1 0 0,-1 1 0,1 0 0,1-1 0,-1 2 0,1-1 0,0 0 0,0 1 0,1 0 0,0 0 0,0 0 0,-2 8 0,5-14 0,0 0 0,0-1 0,0 1 0,0 0 0,0 0 0,0 0 0,0 0 0,0 0 0,0-1 0,1 1 0,-1 0 0,0 0 0,0 0 0,1 0 0,-1-1 0,0 1 0,1 0 0,-1 0 0,1-1 0,-1 1 0,1 0 0,0-1 0,-1 1 0,1 0 0,0-1 0,-1 1 0,2 0 0,29 7 0,35-13 0,-39-2 0,0-1 0,0-1 0,35-17 0,-39 15 0,0 1 0,1 2 0,0 0 0,43-8 0,-66 16 0,0 0 0,0 0 0,-1 1 0,1-1 0,0 0 0,-1 0 0,1 1 0,0-1 0,-1 0 0,1 1 0,0-1 0,-1 0 0,1 1 0,-1-1 0,1 1 0,-1-1 0,1 1 0,-1-1 0,1 1 0,-1 0 0,0-1 0,1 1 0,-1-1 0,0 1 0,1 0 0,-1-1 0,0 1 0,0 0 0,1 0 0,-1-1 0,0 1 0,0 0 0,0-1 0,0 1 0,0 0 0,0 0 0,0-1 0,-1 1 0,1 0 0,0-1 0,0 2 0,-7 43 0,3-27 0,4-16 0,0-1 0,0 1 0,-1-1 0,1 1 0,0-1 0,0 1 0,0-1 0,1 1 0,-1-1 0,0 1 0,1-1 0,-1 1 0,0-1 0,1 1 0,0-1 0,-1 0 0,1 1 0,0-1 0,0 0 0,0 1 0,0-1 0,0 0 0,0 0 0,0 0 0,0 0 0,0 0 0,2 1 0,2 0 0,-1-1 0,1 0 0,0 0 0,-1-1 0,1 1 0,0-1 0,8 0 0,-10 0 0,15-2 0,0 0 0,0-1 0,0 0 0,33-13 0,36-6 0,-86 21-1,-1 1-1,0 0 1,1 0-1,-1 0 1,1 1-1,-1-1 1,0 0-1,1 0 1,-1 0-1,1 0 1,-1 0-1,0 0 1,1 1-1,-1-1 1,0 0-1,1 0 1,-1 0-1,0 1 1,0-1-1,1 0 1,-1 0-1,0 1 1,0-1-1,1 0 1,-1 1-1,0-1 1,0 0-1,0 1 1,1-1 0,-1 0-1,0 1 1,0-1-1,0 1 1,0-1-1,0 0 1,0 1-1,0-1 1,0 0-1,0 1 1,0-1-1,0 1 1,0-1-1,0 0 1,0 1-1,0-1 1,0 0-1,0 1 1,-1-1-1,1 1 1,0-1-1,0 0 1,0 1-1,-1-1 1,-7 18-944,-28 28-5797,16-27 704</inkml:trace>
</inkml:ink>
</file>

<file path=ppt/ink/ink2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27.6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203 20 4068,'0'0'-64,"-67"-15"192,37 12 128,3 1-224,3 2-32,5 0 0,4 0 0,2 4 32,8 0-96,2-2-96,3 1 96,0 1 128,16-1-192,7-3 192,8 0-1473</inkml:trace>
</inkml:ink>
</file>

<file path=ppt/ink/ink2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7.6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0 19154,'0'0'5541,"2"52"-4420,-2-12 257,0 9-578,-6 9-511,2 4-225,1 2 0,2-5-513,1-5-1600,0-9-1603,0-8-128,-3-10 161,-5-5-993</inkml:trace>
</inkml:ink>
</file>

<file path=ppt/ink/ink2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8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1 163 15086,'0'0'5349,"50"-5"-3971,-9-8 63,8-1-256,10-4-480,2 0-545,0 3-96,-4 1-64,-4 3-673,-11 2-992,-14-2 832,-8 2-2786,-17-2-1570,-3-3-4388</inkml:trace>
</inkml:ink>
</file>

<file path=ppt/ink/ink2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8.3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1 142 16528,'0'0'7431,"69"-20"-5830,-12 7 225,14-4-801,7-2-705,7 1-256,-1 3-128,-4 3-1858,-11-1-2594,-10-1-2531</inkml:trace>
</inkml:ink>
</file>

<file path=ppt/ink/ink2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9.0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53 8552,'0'0'17350,"4"3"-17179,-1 1-136,0 0 0,-1 0 0,1 0 0,-1 0 0,0 0 0,0 0 0,-1 1 1,3 8-1,-3-8-22,1-1 0,-1 1 0,1 0 1,0 0-1,0-1 0,0 1 0,1-1 1,0 0-1,-1 0 0,2 0 1,3 4-1,-5-6 26,1-1 0,0 1 0,-1-1 1,1 0-1,0 0 0,0 0 0,0-1 1,0 1-1,0-1 0,0 1 0,0-1 1,0 0-1,0 0 0,0 0 0,0-1 1,0 1-1,0-1 0,0 1 0,0-1 1,0 0-1,0 0 0,0-1 0,0 1 1,-1 0-1,1-1 0,3-2 0,9-6 196,-1-1 0,0 0 0,15-16 0,-20 19-264,22-25 105,-24 25 27,-1 0 0,1 1 0,1 0 0,-1 0 0,16-10 0,-23 17-95,1 0 1,-1 0-1,0 0 0,0 0 1,1 0-1,-1 0 1,0 0-1,1 1 0,-1-1 1,0 0-1,0 0 1,1 0-1,-1 0 1,0 1-1,0-1 0,1 0 1,-1 0-1,0 0 1,0 1-1,0-1 1,1 0-1,-1 0 0,0 1 1,0-1-1,0 0 1,0 1-1,0-1 1,0 0-1,0 0 0,1 1 1,-1-1-1,0 0 1,0 1-1,0-1 1,0 0-1,0 0 0,0 1 1,0-1-1,-1 0 1,1 1-1,0-1 1,0 1-1,0 19 163,0-16-58,-8 73 1201,5-61-1157,1 1 0,1 0 1,1 33-1,0-49-152,0 0 0,0-1 0,0 1 0,1-1 0,-1 1 0,0 0 0,1-1 0,-1 1 0,1-1 0,-1 1 0,0-1 0,1 1 0,-1-1 0,1 1 0,-1-1 0,1 0 0,0 1 0,-1-1 0,1 0 0,-1 1 0,1-1 0,0 0 0,-1 0 0,1 1 0,0-1 0,-1 0 0,1 0 0,0 0 0,-1 0 0,1 0 0,0 0 0,-1 0 0,1 0 0,0 0 0,-1-1 0,1 1 0,0 0 0,-1 0 0,1 0 0,0-1 0,-1 1 0,1 0 0,0-1 0,28-15 501,21-39-334,-43 45-164,1 0-1,0 1 1,0 0-1,1 0 1,0 1-1,1 0 1,0 0-1,17-9 1,-26 17-11,0-1 1,0 1-1,0-1 1,0 1-1,0 0 1,0-1-1,0 1 1,0 0-1,0 0 1,0 0-1,0 0 0,0 0 1,0 0-1,0 0 1,0 0-1,0 0 1,0 1-1,0-1 1,0 0-1,0 1 1,0-1-1,0 0 1,0 1-1,0 0 0,0-1 1,0 1-1,0-1 1,0 1-1,-1 0 1,1 0-1,0-1 1,0 1-1,-1 0 1,1 0-1,-1 0 0,1 0 1,0 1-1,13 51-487,-14-49 348,0 1 0,1 0 1,0-1-1,0 1 0,0-1 1,1 1-1,0-1 0,0 1 0,0-1 1,3 6-1,-1-8-4385</inkml:trace>
</inkml:ink>
</file>

<file path=ppt/ink/ink2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1.2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325 7 6406,'0'0'10282,"-56"-6"-9001,44 5-640,-1 1-193,0 0-320,3 0-64,-1 0-64,-4 4-576,0 2-353,-8-2-801,-5 0-320,-7-2-416,-8-2-1346,-8 0-2017</inkml:trace>
</inkml:ink>
</file>

<file path=ppt/ink/ink2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1.1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 17553,'0'0'2050,"-14"57"-1634,14-8-416,0 13 0,2 11 64,8 8-1121,2 8-1537,-1 5-1154,-4 3-864</inkml:trace>
</inkml:ink>
</file>

<file path=ppt/ink/ink2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1.5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 10250,'-15'97'5797,"0"-6"-5092,0-4 352,9-2-352,3-1-609,3-1-192,0 5-513,0 0-224,6 5-1185,-2 2 705,4 0-929,-4-2-545,-1-6-1249,-1-5 865</inkml:trace>
</inkml:ink>
</file>

<file path=ppt/ink/ink2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1.8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4164,'1'14'1671,"28"264"3907,-28-274-5583,23 183 4194,-21-106-5404,-4-74-2795,-4-4-4024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8.4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0 18353,'0'0'10677,"-10"2"-9129,3 0-1433,0 0-1,0 0 0,0 1 1,0 0-1,0 1 0,1 0 1,0 0-1,-1 0 0,2 0 1,-1 1-1,0 0 1,1 1-1,0-1 0,0 1 1,1 0-1,-1 0 0,1 0 1,-3 7-1,5-9-112,0-1 0,0 0 1,0 1-1,0-1 0,0 1 0,1-1 1,0 1-1,-1 4 0,2-8-2,0 1 0,0 0 0,0 0 0,0 0 0,0-1-1,1 1 1,-1 0 0,0 0 0,1-1 0,-1 1 0,0 0 0,1-1 0,-1 1 0,1 0 0,-1-1-1,1 1 1,-1-1 0,1 1 0,-1-1 0,1 1 0,0-1 0,-1 1 0,1-1 0,0 1 0,-1-1 0,1 0-1,0 0 1,-1 1 0,1-1 0,0 0 0,0 0 0,0 0 0,-1 0 0,1 1 0,0-1 0,0-1 0,-1 1-1,1 0 1,0 0 0,0 0 0,0 0 0,0-1 0,35 0-1706,67-14 1,-68 9 103,69-3 1,-103 8 1659,0 1-1,0 0 1,0 0 0,0 0 0,0 0 0,0 0-1,0 1 1,0-1 0,0 0 0,0 0 0,0 1-1,0-1 1,0 0 0,0 1 0,0-1 0,0 1-1,0 0 1,0-1 0,0 1 0,0 0 0,-1-1-1,1 1 1,0 0 0,0 0 0,-1 0 0,1 0-1,-1-1 1,1 1 0,0 2 0,0 0 91,-1 0 0,0-1 0,0 1 0,0-1 0,0 1 0,0 0 0,-1-1 0,1 1 0,-1 0 0,0-1 0,-1 5 0,-3 4 386,0 0 0,-1 0 1,0-1-1,-12 15 0,2-6-394,-2 0 1,-32 27-1,43-41-142,0 1 1,0-1-1,-1 0 0,0-1 0,0 0 1,0 0-1,-1-1 0,1 0 0,-1 0 1,-17 3-1,24-6-10,1 0 1,-1 0-1,1 0 1,-1 0-1,1 0 1,-1 0-1,1 0 0,-1 0 1,1-1-1,0 1 1,-1 0-1,1-1 1,-1 0-1,1 1 1,0-1-1,-1 0 0,1 1 1,0-1-1,0 0 1,0 0-1,0 0 1,0 0-1,0 0 0,0 0 1,0-1-1,0 1 1,0 0-1,0 0 1,1-1-1,-1 1 0,0 0 1,1-1-1,-1 1 1,1-1-1,0 1 1,-1 0-1,1-1 0,0 1 1,0-1-1,0 1 1,0-1-1,0 1 1,0-1-1,1 1 1,-1-1-1,0 1 0,2-3 1,-1-4-298,1 0 1,1 0-1,-1 0 0,1 0 1,0 1-1,1-1 0,6-9 1,22-25-4957,3-4-2135</inkml:trace>
</inkml:ink>
</file>

<file path=ppt/ink/ink2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3.7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228 45 10922,'20'-13'1556,"-15"9"-785,0 0-1,0 1 1,0 0-1,1 0 0,-1 0 1,1 0-1,0 1 1,-1 0-1,1 1 1,10-3-1,-15 5-657,-1-1-1,1 1 0,-1-1 1,1 1-1,-1-1 1,1 1-1,-1-1 1,1 1-1,-1-1 1,1 1-1,-1 0 0,0-1 1,1 1-1,-1 0 1,0 0-1,0-1 1,1 1-1,-1 0 0,0-1 1,0 1-1,0 0 1,0 0-1,0-1 1,0 1-1,0 0 0,0 0 1,0-1-1,0 1 1,-1 0-1,1 0 1,0-1-1,-1 2 1,-7 30 1130,-17 24-587,-3-1-1,-57 84 1,41-70-573,32-47-482,-35 50-13,18-43-2507,26-27 2226,1-1-1,-1 1 0,1-1 1,-1 1-1,0-1 1,1 0-1,-1 0 0,0 0 1,-5 1-1,-5-2-7276</inkml:trace>
</inkml:ink>
</file>

<file path=ppt/ink/ink2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4.0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21813,'0'0'5701,"21"68"-4099,-5-39-545,2 1-673,8 0-256,2 0-64,4-2 0,0 1-897,-1-2-1793,-3-5-2147,-7-2-3394</inkml:trace>
</inkml:ink>
</file>

<file path=ppt/ink/ink2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4.7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15182,'0'0'12396,"0"63"-12108,0-36-256,0-1-320,0 0-833,0-3-961,0-5-1185,0-5-1986,0-8-3395</inkml:trace>
</inkml:ink>
</file>

<file path=ppt/ink/ink2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5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16656,'0'0'6246,"51"1"-5093,-21-1-641,5 0-384,0-4-128,-1 0-864,-4 3-770,-5-2-640,-10 3-641,-7-1-2306</inkml:trace>
</inkml:ink>
</file>

<file path=ppt/ink/ink2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5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63 13645,'0'0'10986,"75"-53"-9769,-40 48-640,2 1-481,3 4-64,-3 0-1025,-4 0-1633,-5 0-2787,-3 0-5958</inkml:trace>
</inkml:ink>
</file>

<file path=ppt/ink/ink2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6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63 6246,'0'0'10735,"2"-8"-8679,4-29-316,-5 37-1661,-1-1 1,0 0-1,0 0 1,-1 1-1,1-1 1,0 0-1,0 1 0,0-1 1,0 0-1,-1 1 1,1-1-1,0 0 1,0 1-1,-1-1 0,1 0 1,-1 1-1,1-1 1,0 1-1,-1-1 1,1 1-1,-1-1 0,0 1 1,1-1-1,-1 1 1,1 0-1,-1-1 0,0 1 1,1 0-1,-1-1 1,1 1-1,-1 0 1,0 0-1,0 0 0,1-1 1,-1 1-1,0 0 1,1 0-1,-1 0 1,0 0-1,1 0 0,-1 0 1,0 1-1,0-1 1,1 0-1,-2 1 1,-31 6 1017,24 1-886,0-1-1,0 1 1,1 0-1,0 1 1,0 0 0,1 0-1,0 1 1,1 0-1,0 0 1,0 1-1,1-1 1,1 1 0,0 0-1,0 0 1,1 1-1,1-1 1,-2 14-1,4-24-200,0 1-1,0 0 0,0-1 0,0 1 0,0 0 0,0-1 0,0 1 1,1 0-1,-1-1 0,1 1 0,-1-1 0,1 1 0,0 0 0,-1-1 1,1 1-1,0-1 0,0 0 0,0 1 0,0-1 0,1 0 0,-1 0 1,0 0-1,0 1 0,1-1 0,-1 0 0,0-1 0,1 1 0,-1 0 1,1 0-1,0-1 0,-1 1 0,1-1 0,-1 1 0,1-1 0,0 0 1,-1 1-1,1-1 0,0 0 0,-1 0 0,1 0 0,2-1 0,1 1 27,0 0 0,1-1 0,-1 0-1,0 0 1,0-1 0,1 1 0,-1-1-1,-1 0 1,1 0 0,0-1 0,0 0-1,6-4 1,-6 2 82,1 0 0,-1 0 0,0 0 0,0-1 0,-1 0 0,0 0 0,0 0 0,0 0 0,-1 0 0,0-1 0,0 0 0,0 0 0,-1 0 0,0 0 0,-1 0-1,1 0 1,-1 0 0,-1 0 0,1-1 0,-2-13 0,1 19-198,0 1-1,-1 0 1,1-1 0,0 1-1,-1 0 1,1 0-1,-1-1 1,1 1 0,-1 0-1,0 0 1,0 0-1,1-1 1,-1 1 0,0 0-1,0 0 1,0 0-1,0 0 1,0 1 0,0-1-1,0 0 1,-1 0-1,1 1 1,0-1 0,0 1-1,-1-1 1,1 1-1,0-1 1,0 1 0,-1 0-1,-1-1 1,-1 1-833,0-1 1,0 1-1,1 0 1,-1 1 0,0-1-1,0 1 1,1-1-1,-1 1 1,0 0-1,-4 2 1,-10 6-5462</inkml:trace>
</inkml:ink>
</file>

<file path=ppt/ink/ink2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6.5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13357,'0'0'8392,"61"42"-6375,-48-28-351,-1 1-865,0 0-673,-2 2-288,-2-3-1538,0-1-2242,-7-2-4484</inkml:trace>
</inkml:ink>
</file>

<file path=ppt/ink/ink2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7.7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249 1 11275,'0'0'9331,"-1"8"-7868,-3 6-1186,0-1 0,-1 1 1,0-1-1,-1 0 0,-1 0 1,0-1-1,-13 18 0,0-3 272,0-2 0,-36 34 0,100-152-1708,-38 82 1088,-1 0 0,-1 0-1,0-1 1,-1 1-1,0-1 1,0 0 0,0-19-1,-3 31 73,0 0-1,0-1 0,0 1 1,-1 0-1,1 0 1,0 0-1,0 0 0,-1-1 1,1 1-1,0 0 1,0 0-1,-1 0 0,1 0 1,0 0-1,0 0 1,-1 0-1,1 0 0,0 0 1,0 0-1,-1 0 1,1 0-1,0 0 0,0 0 1,-1 0-1,1 0 0,0 0 1,0 0-1,-1 0 1,1 0-1,0 0 0,0 0 1,-1 0-1,1 0 1,0 1-1,0-1 0,-1 0 1,1 0-1,0 0 1,0 1-1,0-1 0,-1 0 1,1 0-1,0 0 1,0 1-1,0-1 0,0 0 1,0 0-1,0 1 1,-1-1-1,1 0 0,0 0 1,0 1-1,0-1 1,-12 14 185,5-3-122,1 1 0,1-1-1,0 1 1,1 0 0,0 1-1,1-1 1,0 1-1,1-1 1,1 1 0,0 0-1,0 16 1,2-27-41,-1-1-1,0 1 1,1-1 0,0 1 0,-1-1 0,1 1 0,0-1-1,-1 0 1,1 1 0,0-1 0,0 0 0,0 0 0,0 1-1,1-1 1,-1 0 0,0 0 0,0 0 0,1-1 0,-1 1-1,0 0 1,1 0 0,-1-1 0,1 1 0,-1-1-1,1 1 1,-1-1 0,3 1 0,-3-1-5,0 1 1,0-1-1,0 0 0,1 0 1,-1 0-1,0 1 0,0-1 1,0 0-1,0 0 1,0-1-1,1 1 0,-1 0 1,0 0-1,0 0 0,0-1 1,0 1-1,0-1 0,0 1 1,0-1-1,0 1 1,0-1-1,0 0 0,0 1 1,0-1-1,0 0 0,0 0 1,0 0-1,-1 1 0,1-1 1,0 0-1,-1 0 1,1 0-1,-1 0 0,1 0 1,-1 0-1,1-3 0,0-2 12,-1-1 0,-1 1 0,1-1-1,-1 1 1,0-1 0,-1 1-1,1 0 1,-1 0 0,-1-1 0,1 1-1,-1 1 1,0-1 0,0 0 0,-1 1-1,0-1 1,-7-8 0,-8-8-8,-1 1 0,-31-25 0,20 30 813,21 17 86,19 14-691,-2-7-199,1-2 0,0 1 0,1-1 0,-1 0 0,1 0 0,0-1 0,0-1 0,1 1 0,13 3 0,99 25 159,-94-27-157,49 16-4,-31-8-1412,-1-3-3914,-26-9-2327</inkml:trace>
</inkml:ink>
</file>

<file path=ppt/ink/ink2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30.9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72 6502,'0'0'6753,"2"-8"-4746,0-1-1230,5-21 427,-5 5 4722,-2 57-4933,-19 286 1469,3-110-2154,7 597 1304,10-605 561,-2-242-1382,0 20-1643,1-1-4676,0 15-574</inkml:trace>
</inkml:ink>
</file>

<file path=ppt/ink/ink2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22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178 104 4452,'10'-4'2984,"-3"1"-2520,62-31 4700,-59 28-3711,0 0 0,0 0 0,0-1-1,-1 0 1,9-10 0,-17 17-1352,-1 0 1,0 0 0,0-1 0,1 1-1,-1 0 1,0 0 0,1 0 0,-1 0-1,0-1 1,0 1 0,0 0 0,1 0-1,-1-1 1,0 1 0,0 0 0,0-1-1,1 1 1,-1 0 0,0 0 0,0-1-1,0 1 1,0 0 0,0-1 0,0 1-1,0 0 1,0-1 0,0 1 0,0 0-1,0-1 1,0 1 0,0 0 0,0-1-1,0 1 1,0 0 0,0-1 0,0 1-1,0 0 1,-1 0 0,1-1 0,0 1-1,0 0 1,0-1 0,0 1 0,-1 0-1,1 0 1,0-1 0,-1 1 0,-19-1 1049,-28 12-1255,24 0 194,-1 1 1,2 0-1,-1 2 1,2 1-1,-32 27 1,46-36-69,0 1 1,1 0 0,0 0-1,0 1 1,0 0-1,1 0 1,1 0 0,-1 1-1,1 0 1,1 0-1,-1 1 1,2-1 0,-1 1-1,1 0 1,1 0 0,0 0-1,-2 15 1,5-22-14,0 0 0,-1 0 0,1 0 1,0 0-1,0 0 0,0 0 0,1 0 1,-1 0-1,1-1 0,0 1 0,-1 0 1,1-1-1,0 0 0,1 1 0,-1-1 0,0 0 1,1 0-1,-1 0 0,1 0 0,0-1 1,-1 1-1,1-1 0,0 1 0,0-1 1,0 0-1,5 1 0,10 3 67,1 0 1,-1-2-1,22 3 0,-35-6-64,15 3-54,94 6-1538,-38-14-4560,-23-10-2642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8.7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0 15759,'0'0'10154,"-10"11"-13614,5-6 161,-4-4-801,2-1-1441</inkml:trace>
</inkml:ink>
</file>

<file path=ppt/ink/ink2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0.4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10378,'0'0'12460,"15"53"-12012,-12-21-320,1 2-128,1-6-480,0-10-1538,-2-12-2402</inkml:trace>
</inkml:ink>
</file>

<file path=ppt/ink/ink2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1.2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47 5125,'0'0'7682,"1"-9"-4853,0 5-3636,2-26 7101,-1 27-2114,-1 21-2134,-5 97 71,2-59-3339,1 0-5044</inkml:trace>
</inkml:ink>
</file>

<file path=ppt/ink/ink2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5.6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0 12748,'0'0'2883,"-4"95"-2627,-4-41-160,2 5-64,5-1 0,1 0-32,0-2 0,7 2-384,4 0-705,1 3-961,2 2-2018,-2 2-3139</inkml:trace>
</inkml:ink>
</file>

<file path=ppt/ink/ink2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5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1 8168,'-9'99'961,"-1"6"480,4 2-800,0-4-513,3-6-96,0-11-545,3-14-1729,0-16-2466</inkml:trace>
  <inkml:trace contextRef="#ctx0" brushRef="#br0" timeOffset="1">36 1372 15118,'0'62'1954,"0"-9"-1281,0-3 416,0-9 96,0-12-160,0-6-513,3-9-480,2-6-64,-3-8-672,1-2-2691,-3-7-4549</inkml:trace>
</inkml:ink>
</file>

<file path=ppt/ink/ink2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51.5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63 6854,'0'0'10960,"9"0"-10175,265-3 3267,151-17-2232,186 4-1067,-255 14-705,117 2 18,66-1 1208,-387-8-1181,74-1 11,437 15 1210,250-2-866,-856-12-405,-57 9-33,42 1 161,112 13 1847,-148-13-1994,15 2 135,-21-3-157,0 0 0,1 0 0,-1 0-1,0 0 1,0 0 0,1 0 0,-1 0 0,0 0-1,1 0 1,-1-1 0,0 1 0,0 0-1,1 0 1,-1 0 0,0 0 0,0-1 0,1 1-1,-1 0 1,0 0 0,0-1 0,0 1-1,0 0 1,1 0 0,-1-1 0,0 1 0,0 0-1,0 0 1,0-1 0,0 1 0,0 0 0,0-1-1,1 1 1,-1 0 0,0 0 0,0-1-1,0 1 1,0 0 0,0-1 0,-1 1 0,1 0-1,0-1 1,0 1 0,0 0 0,0 0-1,0-1 1,0 1 0,0 0 0,-1-1 0,1 1-1,0 0 1,0 0 0,0 0 0,-1-1 0,1 1-1,0 0 1,7-2 197,1 0-1,0 1 0,0 0 1,0 0-1,0 1 1,11 1-1,-16-1-81,282 1-85,-285-1-48,-5 0 5,4 0 6,-16 9 370,8-3-2989,5-17-12761</inkml:trace>
</inkml:ink>
</file>

<file path=ppt/ink/ink2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53.1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10346,'0'0'17136,"0"1"-17073,1-1-1,0 1 1,-1 0 0,1-1-1,0 1 1,-1-1 0,1 1-1,-1 0 1,1 0 0,-1-1-1,0 1 1,1 0 0,-1 0-1,0 0 1,1-1 0,-1 1-1,0 0 1,0 0 0,0 0-1,0 0 1,0-1 0,0 2-1,2 38 777,2 0 0,12 53 0,4 30 488,-18-98-1327,13 184 0,-14-171 0,-3 0 0,-1 0 0,-12 57 0,5-49-100,2 0 0,2 0 0,3 1 0,1 0 0,2 0-1,2-1 1,12 64 0,3 36-3786,-18 202 636,-3-148-5255,3-54 5747,-4 72 3578,0 147 2260,11 242 5184,8-436-5945,1 22-3143,-16-187-2597,-3-5-2127,-3-1-5822</inkml:trace>
</inkml:ink>
</file>

<file path=ppt/ink/ink2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54.4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159 311 4837,'0'0'16,"-10"3"261,-13 5-163,-34 10 3796,0-8 3928,57-11-7762,-1 1-1,0 0 1,1-1-1,-1 1 1,0 0-1,1-1 1,-1 1-1,1-1 1,-1 1-1,0-1 1,1 1-1,-1-1 1,1 1-1,0-1 1,-1 1-1,1-1 1,-1 0-1,1 1 1,0-1-1,-1 0 1,1 1-1,0-1 1,0 0-1,0 0 1,0 1-1,-1-1 1,1 0-1,0 1 1,0-1-1,0 0 1,1 0-1,-1 1 1,0-1-1,0 0 1,0 0-1,0 1 1,1-1 0,-1 0-1,0 1 1,1-2-1,12-31 598,3 14-523,1 0 0,1 1 1,0 2-1,1-1 0,1 2 0,0 1 1,1 0-1,1 2 0,0 0 0,26-9 0,-1 3-141,1 2 0,1 2-1,99-15 1,-96 23-8,-1 3-1,1 2 1,0 3 0,-1 1 0,1 3-1,95 24 1,-67-10 957,2-4 1,0-3-1,118 3 0,381-37 2016,-536 16-2561,-1-3 1,0-1-1,54-20 1,-78 21-1788,0-1 1,28-16-1,-34 16-4081,-3-1-3327</inkml:trace>
</inkml:ink>
</file>

<file path=ppt/ink/ink2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54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9673,'0'0'11067,"5"8"-9156,-3-4-1715,0-1-1,0 1 1,1-1 0,-1 0 0,1 0 0,0 0 0,0 0-1,0 0 1,0-1 0,0 0 0,7 4 0,-3-3 83,0 0 1,1 0-1,-1-1 1,1-1-1,-1 1 0,1-1 1,8 0-1,423-2 1532,-304-5-2190,267 21-1,481 87 4651,-861-100-4189,6 1-29,0-1 0,47-4 0,-70 2-64,0 0 0,1-1 0,-1 0 0,0 0 0,0 0 0,0 0 0,1-1 0,-2 0 0,1 0 0,0-1 0,0 1 0,-1-1 0,1 0 0,-1 0 0,0 0 0,0-1 0,0 1 0,0-1 0,-1 0 0,6-8 0,-8 9-420,0 0 0,0 1-1,0-1 1,0 0 0,-1 0-1,1 0 1,-1 0 0,0 0-1,0 0 1,0 0 0,0 0-1,0 0 1,-1 0 0,0-3-1,-12-20-7121</inkml:trace>
</inkml:ink>
</file>

<file path=ppt/ink/ink2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55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1057,'0'0'13757,"10"-7"-11237,30-19-513,-39 26-1956,-1 0 0,1-1 0,-1 1-1,1 0 1,0 0 0,-1-1 0,1 1 0,-1 0 0,1 0-1,-1 0 1,1 0 0,-1 0 0,1 0 0,0 0 0,-1 0 0,1 0-1,-1 0 1,1 0 0,0 1 0,-1-1 0,1 0 0,-1 0-1,1 0 1,-1 1 0,1-1 0,-1 0 0,1 1 0,-1-1 0,1 0-1,-1 1 1,0-1 0,1 1 0,-1-1 0,0 1 0,1-1-1,-1 1 1,0-1 0,1 1 0,-1-1 0,0 1 0,0-1 0,0 1-1,1-1 1,-1 1 0,0-1 0,0 1 0,0 0 0,0-1 0,0 1-1,0-1 1,0 2 0,1 33 1259,-1-31-903,-10 162 2487,0 16-5056,11-163 871,-1 3-1255,0-6-2543,-1-7-2219</inkml:trace>
</inkml:ink>
</file>

<file path=ppt/ink/ink2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55.4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1 100 9033,'0'0'14637,"8"-1"-13286,309-18 1895,-300 17-3290,80-12-1351,-38-4-2974,-57 17 4035,-1 1 1,0-1 0,0 1 0,1-1-1,-1 0 1,0 1 0,0-1 0,0 0-1,0 0 1,0 0 0,0 0 0,0 0 0,0 0-1,0 0 1,0 0 0,-1 0 0,1 0-1,0 0 1,-1 0 0,1-1 0,-1 1-1,1 0 1,-1-1 0,0 1 0,1-3-1,0-14-8175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9.1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75 17649,'3'-9'3614,"-1"4"-2730,-1 0-118,1 0-1,-1 0 1,1 0 0,0 0 0,0 1 0,1-1-1,-1 1 1,1-1 0,0 1 0,0 0 0,6-6-1,-8 11-734,-1-1-1,1 0 1,0 0-1,-1 0 1,1 0-1,-1 1 0,1-1 1,-1 0-1,1 1 1,-1-1-1,1 0 1,-1 1-1,0-1 1,1 0-1,-1 1 0,1-1 1,-1 1-1,0-1 1,0 1-1,1-1 1,-1 1-1,0-1 1,0 1-1,1-1 0,-1 1 1,0 0-1,0-1 1,0 1-1,0-1 1,0 1-1,0-1 1,0 1-1,0 0 0,0-1 1,0 1-1,0-1 1,0 2-1,2 28 243,-2-28-272,-2 57-1,-3 0 0,-24 116 0,16-113 0,3 0 0,-3 91 0,13-152 0,0-1 0,0 1 0,0 0 0,0 0 0,0 0 0,0 0 0,0-1 0,0 1 0,0 0 0,0 0 0,0 0 0,0 0 0,1-1 0,-1 1 0,0 0 0,1 0 0,-1-1 0,1 1 0,-1 0 0,1 0 0,-1-1 0,1 1 0,-1 0 0,1-1 0,-1 1 0,1-1 0,0 1 0,-1-1 0,2 1 0,0-1 0,-1 0 0,1 0 0,-1 0 0,0 0 0,1-1 0,-1 1 0,1-1 0,-1 1 0,0-1 0,1 1 0,-1-1 0,0 0 0,0 1 0,1-1 0,0-2 0,45-43 0,-45 44 0,55-72 0,-43 53 0,1 1 0,1 0 0,1 1 0,31-27 0,-47 45 0,-1 1 0,1-1 0,-1 1 0,1-1 0,-1 1 0,1-1 0,-1 1 0,1-1 0,-1 1 0,1 0 0,-1-1 0,1 1 0,0 0 0,-1-1 0,1 1 0,0 0 0,-1 0 0,1 0 0,0 0 0,-1 0 0,1 0 0,0 0 0,0 0 0,-1 0 0,1 0 0,0 0 0,-1 0 0,1 0 0,0 0 0,-1 1 0,1-1 0,0 0 0,-1 1 0,1-1 0,-1 0 0,1 1 0,-1-1 0,1 1 0,0-1 0,-1 0 0,0 1 0,1 0 0,-1-1 0,1 1 0,-1-1 0,0 1 0,1-1 0,-1 1 0,0 0 0,1-1 0,-1 1 0,0 0 0,0-1 0,0 1 0,0 0 0,0-1 0,0 2 0,3 49 0,-4-41 0,-2 69 0,0-50 0,2 0 0,4 52 0,1-70-363,4-10-6561</inkml:trace>
</inkml:ink>
</file>

<file path=ppt/ink/ink2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55.7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 14350,'0'0'7527,"71"-16"-6470,-27 15-513,13 0-384,4 0-64,8 1-384,2 0-865,-3-1-897,-6-1-3587,-8 0-1666</inkml:trace>
</inkml:ink>
</file>

<file path=ppt/ink/ink2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56.1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264 0 19314,'-16'4'1954,"-8"2"-1010,1 1-1,0 0 1,1 2 0,0 1-1,-25 15 1,40-21-646,-1 1-1,1 1 1,0 0 0,0 0 0,0 0-1,1 1 1,0 0 0,-8 13 0,11-16-272,1 1-1,-1-1 1,1 1 0,1 0 0,-1 0 0,1 0 0,0 0 0,0 1 0,0-1 0,1 0-1,0 0 1,0 0 0,0 1 0,0-1 0,1 0 0,2 9 0,-1-9-10,0 0 1,0-1-1,1 0 1,-1 1-1,1-1 1,0 0-1,0 0 1,0 0-1,1-1 1,-1 1-1,1-1 1,0 0-1,0 0 1,0 0-1,1 0 1,-1-1-1,1 0 1,-1 0-1,1 0 1,0 0-1,-1-1 1,1 0-1,6 1 1,12 3 131,1-2 0,0-1-1,34 0 1,-45-3-77,0 0-1,0-1 0,-1-1 0,1 0 0,-1 0 1,0-1-1,0-1 0,0 0 0,-1-1 1,1 0-1,-1-1 0,12-9 0,-15 10-22,0 0 0,-1 0 0,0-1 0,0 0 0,-1 0 1,0 0-1,0-1 0,0 0 0,-1 0 0,0-1 0,-1 1 0,0-1 0,0 0 0,-1 0 0,0-1 0,3-17 0,-6 25-48,0-1 0,0 1 1,0 0-1,0-1 0,0 1 0,-1 0 0,1 0 1,-1-1-1,1 1 0,-1 0 0,0 0 1,0 0-1,0 0 0,0 0 0,0 0 0,-1 0 1,1 0-1,0 0 0,-1 0 0,0 1 0,-2-3 1,0 1-1,0 0 1,-1 0-1,0 1 1,0 0-1,1-1 0,-1 2 1,-1-1-1,1 1 1,-5-2-1,-12 0-11,0 1-1,-1 1 0,-31 2 1,47 0-110,1-1 0,-1 1 1,0 0-1,1 1 1,-1-1-1,1 1 1,-1 1-1,1-1 0,0 1 1,0 0-1,-10 6 1,13-6-223,0 0 1,0-1 0,0 1-1,0 0 1,1 1-1,-1-1 1,1 0 0,-3 6-1,3-5-384,0 1 0,1-1 0,-1 1 0,1-1 0,0 1 0,0 0 0,1-1 0,-1 7 0,1 10-5322,0-2-3634</inkml:trace>
  <inkml:trace contextRef="#ctx0" brushRef="#br0" timeOffset="1">260 230 15022,'0'0'11435,"69"45"-9065,-37-28-832,1 0-513,8 5-641,4 5-352,0 0-1730,-6-2-3010,-1-2-2531</inkml:trace>
</inkml:ink>
</file>

<file path=ppt/ink/ink2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01.2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6919,'0'0'-993</inkml:trace>
</inkml:ink>
</file>

<file path=ppt/ink/ink2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03.4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5990,'0'0'4292</inkml:trace>
</inkml:ink>
</file>

<file path=ppt/ink/ink2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1.5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246 5 3075,'0'0'5637,"-72"0"-3971,44 0-641,2-1-32,1 0-481,2 1-384,0 0-256,-1-2-2050,0 2-3267</inkml:trace>
</inkml:ink>
</file>

<file path=ppt/ink/ink2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1.8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1601 6 9865,'0'0'1762,"-79"0"-1185,42 0-481,2 0-96,4 0-321,-1 0 33,2 0-353,-2 0-1056,-1 0-1058,-5 0 641,1 0 1890,-8 0 256,-2-1-96</inkml:trace>
  <inkml:trace contextRef="#ctx0" brushRef="#br0" timeOffset="1">475 1 8040,'-61'0'1281,"2"0"-448,5 0-257,2 2 65,4-1-1,3-1-415,4 0-129,1 0-513,5 0-1633,-4 0-4548</inkml:trace>
</inkml:ink>
</file>

<file path=ppt/ink/ink2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3.0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1287 1 7815,'-83'2'1474,"8"-2"-161,7 0-512,10 1 192,6-1-321,7 0-351,5 0-225,7 0-769,3 0-1697,4 1-673,-4 0-320</inkml:trace>
  <inkml:trace contextRef="#ctx0" brushRef="#br0" timeOffset="1">231 30 6502,'-54'-3'3427,"-2"-4"-3395,-4 5-736,-1 0-2916</inkml:trace>
</inkml:ink>
</file>

<file path=ppt/ink/ink2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35.6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0 580 9321,'0'0'6716,"8"-9"-5291,416-561 3593,-424 570-4990,0 0-1,0 0 1,0 0 0,0 0 0,0 0 0,0 0-1,0 0 1,0 1 0,0-1 0,1 0-1,-1 0 1,0 0 0,0 0 0,0 0 0,0 0-1,0 0 1,0 0 0,0 0 0,0 0-1,0 0 1,0 0 0,0 0 0,0 0 0,0 0-1,0 0 1,0 0 0,1 0 0,-1 0-1,0 0 1,0 0 0,0 0 0,0 0 0,0 0-1,0 0 1,0 0 0,0 0 0,0 0-1,0 0 1,0 0 0,1 0 0,-1 0 0,0 0-1,0 0 1,0 0 0,0 0 0,0 0-1,0 0 1,0 0 0,0 0 0,0 0 0,0 0-1,0 0 1,0 0 0,-1 14 406,-6 21-185,-8 14-117,1 0 0,3 1-1,1 0 1,3 1 0,0 92-1,6-141-185,1 0-1,0-1 1,0 1-1,0 0 1,0 0-1,0-1 0,1 1 1,-1 0-1,0-1 1,1 1-1,-1-1 1,1 1-1,0 0 0,0-1 1,-1 1-1,1-1 1,0 0-1,0 1 1,0-1-1,0 0 0,1 1 1,-1-1-1,0 0 1,0 0-1,1 0 1,-1 0-1,1 0 0,-1 0 1,1-1-1,-1 1 1,1 0-1,0-1 1,-1 1-1,1-1 0,-1 0 1,1 0-1,0 1 1,0-1-1,-1 0 1,1 0-1,0 0 0,-1-1 1,1 1-1,2-1 1,-3 0-307,0 1 1,0-1 0,-1 0 0,1 1-1,0-1 1,-1 0 0,1 0 0,0 0-1,-1 0 1,1 1 0,-1-1 0,1 0-1,-1 0 1,0 0 0,1 0 0,-1 0-1,0 0 1,0 0 0,0 0 0,0 0-1,0 0 1,0 0 0,0 0 0,0 0-1,0-1 1,0 1 0,-1 0-1,1 0 1,0 1 0,-1-1 0,1 0-1,-1-2 1,-8-14-10685</inkml:trace>
</inkml:ink>
</file>

<file path=ppt/ink/ink2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35.9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1 159 16816,'0'0'5861,"59"-14"-5156,-11 0-128,13-6-449,5-10-1794,1-7-3042,-1-6-12204</inkml:trace>
</inkml:ink>
</file>

<file path=ppt/ink/ink2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6.1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60 116 10282,'0'0'5829,"-54"2"-5316,48-2 416,19 0-897,22-10-193,22-14-799,13-11-2243,18-13-3972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3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1 682 11883,'0'0'16208,"13"-9"-14404,16-13-1470,-1-2 0,-1 0 1,-1-2-1,25-32 0,98-137 810,-116 150-1087,-19 26-57,33-43 0,-3-1 0,35-70 0,-79 133 0,0 0 0,0 0 0,0 0 0,0 0 0,0 0 0,0 0 0,0 0 0,1 0 0,-1 0 0,0 0 0,0 0 0,0 0 0,0 0 0,0 0 0,0 0 0,0 0 0,0 0 0,1 0 0,-1 0 0,0 0 0,0 0 0,0 0 0,0 0 0,0 0 0,0 0 0,0 0 0,0 0 0,1 0 0,-1 0 0,0 0 0,0 0 0,0 0 0,0 0 0,0-1 0,0 1 0,0 0 0,0 0 0,0 0 0,0 0 0,0 0 0,0 0 0,-1 19 0,-8 26 0,-118 460 0,121-484 0,2 0 0,0 1 0,-2 36 0,9-46-782,4-16-1121,3-20-2608,-9 14 3367,-1-1 0,-1 1 1,1 0-1,-5-20 0,-19-33-377,8 33 3546,-3 1 1,-22-28 0,28 40-463,35 31 2607,64 20-3631,-61-29-548,0 0 0,0-2 1,0-1-1,1 0 0,-1-2 1,1-1-1,49-9 0,-74 10 17,0-1 0,0 1 0,0 0 0,0-1 0,0 1 0,0 0 0,0 0 0,0 0 0,0 0 0,0 0 0,0 0 0,0 0 0,1 0 0,-1 0 0,0 1 0,0-1 0,0 0 0,0 1 1,0-1-1,-1 1 0,1-1 0,0 1 0,0-1 0,0 1 0,0 0 0,0-1 0,-1 1 0,1 0 0,0 0 0,-1 0 0,1-1 0,0 3 0,1 34 538,-3-28-433,-15 90 1099,16-98-1212,0-1 0,0 0 1,0 0-1,0 0 0,0 0 1,0 0-1,0 1 0,0-1 1,0 0-1,0 0 0,0 0 1,0 0-1,0 0 0,0 0 1,0 1-1,1-1 0,-1 0 1,0 0-1,0 0 0,0 0 1,0 0-1,0 0 0,0 0 1,0 1-1,0-1 0,1 0 1,-1 0-1,0 0 0,0 0 1,0 0-1,0 0 0,0 0 1,0 0-1,1 0 0,-1 0 1,0 0-1,0 0 0,0 0 1,0 0-1,0 0 0,0 0 1,1 0-1,-1 0 0,0 0 1,0 0-1,0 0 0,0 0 1,0 0-1,1 0 0,-1 0 1,0 0-1,0 0 0,0 0 1,0-1-1,0 1 0,0 0 1,0 0-1,0 0 0,1 0 1,-1 0-1,0 0 0,0 0 1,0-1-1,13-10 5,11-17-10,-9 7 5,46-52 0,-57 68 0,0 1 0,1 0 0,-1 0 0,1 0 0,0 1 0,0 0 0,0 0 0,1 0 0,-1 1 0,1-1 0,-1 1 0,11-2 0,-15 4 0,1 0 0,-1 1 0,0-1 0,0 0 0,0 1 0,0-1 0,0 0 0,0 1 0,0 0 0,0-1 0,-1 1 0,1-1 0,0 1 0,0 0 0,0 0 0,0 0 0,-1-1 0,1 1 0,0 0 0,-1 0 0,1 0 0,-1 0 0,1 0 0,-1 0 0,0 0 0,1 0 0,-1 0 0,0 0 0,0 0 0,1 0 0,-1 1 0,0-1 0,0 0 0,0 0 0,-1 1 0,2 53 0,-2-40 0,-6 87 0,7-102-26,1-1 1,0 1-1,0 0 0,0 0 0,-1 0 1,1-1-1,0 1 0,0-1 1,-1 1-1,1 0 0,0-1 0,-1 1 1,1-1-1,-1 0 0,1 1 0,-1-1 1,1 1-1,-1-1 0,1 0 1,-1 1-1,1-2 0,42-68-8366,-14 21 182</inkml:trace>
</inkml:ink>
</file>

<file path=ppt/ink/ink2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6.5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8 18578,'0'0'2882,"-51"-8"-2818,58 8-9673</inkml:trace>
</inkml:ink>
</file>

<file path=ppt/ink/ink2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11.6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0 124 5285,'0'0'3427,"75"-58"-3427,-42 43-672,3-8-1667,5-5-3138</inkml:trace>
</inkml:ink>
</file>

<file path=ppt/ink/ink2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29.4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32 2691,'0'0'16340,"-5"-8"-15635,4 6-697,0 1 40,1-1-1,-1 0 1,0 0-1,0 1 1,0-1 0,0 1-1,-1-1 1,1 1-1,0-1 1,-1 1-1,1 0 1,-1 0-1,-1-2 1,-5 11 506,1 19 28,-4 62 537,4 1 0,7 139-1,2-95-673,12 151-232,-7-187 113,2 106 950,-9-248-9012,0 19-1312</inkml:trace>
</inkml:ink>
</file>

<file path=ppt/ink/ink2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32.2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0 8456,'0'0'11953,"-2"9"-11345,-5 17-141,1 1 0,2 0-1,-2 44 1,5 96 1937,2-91-1593,-1-76-830,0 1-1,0-1 1,0 1-1,0-1 1,0 1-1,0-1 1,0 1-1,0-1 1,0 1-1,1-1 1,-1 1-1,0-1 1,0 0-1,0 1 1,1-1-1,-1 1 1,0-1-1,1 0 1,-1 1-1,0-1 1,1 0-1,-1 1 1,0-1-1,1 0 1,-1 1-1,1-1 1,-1 0-1,0 0 1,1 1-1,-1-1 1,1 0-1,-1 0 0,1 0 1,-1 0-1,1 0 1,-1 0-1,1 0 1,-1 0-1,1 0 1,-1 0-1,1 0 1,-1 0-1,1 0 1,-1 0-1,1 0 1,11-11-4753,-8-10-2397</inkml:trace>
</inkml:ink>
</file>

<file path=ppt/ink/ink2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17.8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 18738,'0'0'12849,"4"9"-12176,3 15-601,-2-1 1,-1 1-1,0 0 1,-2 1-1,-1-1 1,-2 29-1,2-31-1000,0-16 236,0 0 0,-1 0 0,1 0 0,-2 0 0,1 0 0,-1 0 0,1 0 0,-2 0 1,-1 8-1,2-14 139,1 1 0,-1-1 0,1 1 1,-1-1-1,1 0 0,-1 1 1,0-1-1,1 1 0,-1-1 0,1 0 1,-1 0-1,0 1 0,1-1 1,-1 0-1,0 0 0,1 0 0,-1 0 1,0 0-1,0 0 0,-1 0 0,2 0-182,-13 0-11618</inkml:trace>
</inkml:ink>
</file>

<file path=ppt/ink/ink2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18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23 132 16367,'0'0'5697,"9"-10"-3626,-7 8-1938,4-5 224,0 0 1,0 0-1,1 1 0,0 0 0,0 0 0,1 1 0,0 0 0,0 0 1,14-6-1,9-1-46,0 2 0,1 1 0,0 1 0,1 2-1,-1 2 1,1 0 0,60 3 0,-91 0-310,0 1-1,0 0 0,0 0 0,0 0 0,0 0 0,0 1 0,-1-1 1,1 0-1,0 1 0,0-1 0,0 1 0,-1 0 0,1 0 1,0 0-1,-1-1 0,1 2 0,0-1 0,-1 0 0,1 0 0,-1 0 1,0 1-1,1-1 0,-1 0 0,0 1 0,0-1 0,0 1 1,0 0-1,0-1 0,0 1 0,-1 0 0,1 0 0,-1-1 0,1 1 1,-1 0-1,1 0 0,-1 0 0,0 0 0,0 0 0,0-1 1,0 1-1,0 0 0,0 0 0,-1 0 0,1 0 0,-1 0 0,1-1 1,-2 4-1,-2 5 38,0-1 1,0 0-1,-1 0 1,0 0-1,-1-1 0,0 1 1,-9 10-1,-11 6 574,-35 26-1,-12 12 291,73-63-902,0 1 0,0-1 0,-1 0 0,1 0 0,0 0 0,0 0 0,0 0 0,0 1 0,-1-1 0,1 0 0,0 0 0,0 0 0,0 1 0,0-1 0,0 0 0,0 0 0,0 1 0,-1-1 0,1 0 0,0 0 0,0 0 0,0 1 0,0-1 0,0 0 0,0 0 0,0 1 0,0-1 0,0 0 0,0 0 0,1 1 0,-1-1 0,0 0 0,0 0 0,0 0 0,0 1 0,0-1 0,0 0 0,0 0 0,0 0 0,1 1 0,-1-1 0,13 5 0,29-1 0,-28-3 0,-4 0 0,1 1 0,-1 1 0,1 0 0,-1 0 0,0 1 0,0 0 0,0 1 0,-1 0 0,11 7 0,-17-9 0,0-1 0,0 1 0,0-1 0,0 1 0,0 0 0,-1 0 0,1 0 0,-1 0 0,0 1 0,0-1 0,0 1 0,0-1 0,-1 1 0,0-1 0,1 1 0,-1 0 0,0 0 0,-1 0 0,1 0 0,-1 0 0,0 0 0,0-1 0,0 1 0,0 0 0,-1 0 0,1 0 0,-1 0 0,-2 5 0,0-3 0,0 0 0,0-1 0,0 1 0,-1-1 0,0 0 0,0 0 0,0-1 0,-1 1 0,1-1 0,-1 0 0,0 0 0,-11 6 0,-2 1 0,0-1 0,-32 12 0,24-12 0,1-2 0,-1-1 0,0-1 0,-35 4 0,53-9 0,0 0 0,0-1 0,1 0 0,-1 0 0,0 0 0,0-1 0,1 0 0,-1-1 0,1 0 0,-1 0 0,1-1 0,0 1 0,-1-2 0,1 1 0,1-1 0,-1 0 0,1 0 0,-1-1 0,-5-6 0,9 9-182,1-1-1,0 0 1,0 0 0,0 0 0,0 0-1,1 0 1,-1 0 0,1-1-1,0 1 1,0 0 0,0-1-1,0 1 1,1-1 0,-1 1 0,1-1-1,0 1 1,0-1 0,0 1-1,1-1 1,-1 1 0,1-1 0,0 1-1,0-1 1,0 1 0,0 0-1,2-5 1,13-13-7900</inkml:trace>
</inkml:ink>
</file>

<file path=ppt/ink/ink2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2.2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521 21 9321,'0'0'1986,"-96"-8"-481,46 2-1121,-1 0 1,6 5-97,-1 1 64,3 0-31,1 0-289,5 1-32,4 10-160,3-2-321,3-3-768,6-5-1442</inkml:trace>
</inkml:ink>
</file>

<file path=ppt/ink/ink2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2.7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613 0 9833,'0'0'6374,"-69"2"-5124,36 1-193,-9 0-481,-3 2-448,-6 0-64,-6 2-320,-9 0-641,-9-1-961,-7-4-608,-10-1-1698</inkml:trace>
</inkml:ink>
</file>

<file path=ppt/ink/ink2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22.2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10954,'0'0'1185,"-5"50"-1697,5-26-481,3-3-2530</inkml:trace>
</inkml:ink>
</file>

<file path=ppt/ink/ink2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12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 5894,'0'0'864,"50"-25"-832,-40 25-32,-2 0 0,-1 0 0,-1 0 32,0 5-32,-1 4-32,-1-1-320,-1-3-1217,3-5-1282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4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1 13389,'0'0'9913,"-7"10"-7254,-9 16-2165,2 1-1,0 0 1,2 1 0,0 1 0,2 0 0,2 0 0,-10 59 0,7-6 934,-1 153-1,11-228-1427,1-5 0,0 0 0,-1 1 0,1-1 0,0 1 0,0-1 0,0 0 0,0 1 0,1-1 0,-1 0 0,1 1 0,-1-1 0,1 0 0,0 0 0,0 1 0,0-1 0,0 0 0,0 0 0,0 0 0,3 2 0,-3-11 0,1-1 0,-1 0 0,-1 0 0,1-14 0,-4-52 0,1 39 0,2 1 0,6-65 0,-4 95 0,-1 1 0,0-1 0,1 1 0,0 0 0,0-1 0,0 1 0,0 0 0,0 0 0,1 0 0,-1 0 0,1 0 0,0 1 0,0-1 0,0 1 0,0 0 0,0 0 0,0 0 0,1 0 0,-1 1 0,1-1 0,-1 1 0,1 0 0,-1 0 0,1 0 0,0 0 0,6 0 0,5-1 0,0 1 0,1 0 0,-1 1 0,0 1 0,21 3 0,-32-4 0,0 1 0,1 0 0,-1-1 0,0 1 0,0 1 0,0-1 0,0 1 0,0-1 0,0 1 0,-1 0 0,1 0 0,-1 1 0,1-1 0,-1 1 0,0 0 0,0 0 0,0 0 0,0 0 0,0 0 0,-1 1 0,0-1 0,1 1 0,-1 0 0,-1-1 0,1 1 0,0 0 0,-1 0 0,0 0 0,0 1 0,0-1 0,0 0 0,-1 0 0,0 7 0,-1 10 0,-1 1 0,-2-1 0,0 0 0,-1 0 0,-11 30 0,-1 5 0,10-9 0,8-47 0,-1 0 0,1 1 0,-1-1 0,1 1 0,-1-1 0,1 0 0,-1 1 0,1-1 0,-1 0 0,1 0 0,-1 0 0,1 1 0,0-1 0,-1 0 0,1 0 0,-1 0 0,1 0 0,0 0 0,-1 0 0,1 0 0,-1 0 0,1 0 0,0 0 0,-1 0 0,1 0 0,-1-1 0,1 1 0,-1 0 0,1 0 0,-1-1 0,1 1 0,-1 0 0,1-1 0,0 0 0,13-9 0,-1-1 0,0 0 0,-1-1 0,0-1 0,-1 0 0,17-26 0,-11 17 0,97-138 0,-112 167 0,-1 0 0,0 0 0,0 0 0,-1 0 0,0 1 0,0 6 0,-8 54 0,4-40 0,1 0 0,2 0 0,2 33 0,-1-59 0,-1 0 0,1 1 0,1-1 0,-1 0 0,0 0 0,0 0 0,1 0 0,-1 1 0,1-1 0,0 0 0,0 0 0,0 0 0,0 0 0,0 0 0,0-1 0,0 1 0,1 0 0,-1 0 0,0-1 0,1 1 0,0-1 0,-1 1 0,1-1 0,0 0 0,0 1 0,0-1 0,0 0 0,-1 0 0,2-1 0,-1 1 0,0 0 0,0-1 0,0 1 0,0-1 0,0 1 0,0-1 0,1 0 0,-1 0 0,0 0 0,0 0 0,0-1 0,1 1 0,-1-1 0,3 0 0,2-1 0,1-1 0,0 0 0,-1-1 0,1 0 0,-1 0 0,0 0 0,0-1 0,-1 0 0,1 0 0,8-10 0,1-4 0,-1 0 0,20-33 0,-30 45 0,-1-1 0,0 0 0,0 0 0,-1 0 0,0 0 0,-1 0 0,0-1 0,0 0 0,-1 1 0,1-15 0,-3 22 0,0-1 0,0 1 0,0 0 0,0 0 0,0 0 0,0 0 0,-1 0 0,1 0 0,0 0 0,0 1 0,-1-1 0,1 0 0,-1 1 0,1-1 0,-1 1 0,1 0 0,-1-1 0,1 1 0,-1 0 0,1 0 0,-1 0 0,1 0 0,-1 0 0,1 0 0,-1 0 0,1 0 0,-3 1 0,1-1 0,0 0 0,1 0 0,-1 1 0,0-1 0,0 1 0,0-1 0,0 1 0,0 0 0,1 0 0,-1 0 0,0 1 0,1-1 0,-1 0 0,1 1 0,-4 2 0,37-9 0,46-42-4276,-29 17-2007,-25 16-5035</inkml:trace>
</inkml:ink>
</file>

<file path=ppt/ink/ink2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12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10 7271,'0'0'4121,"-4"-1"-4228,-8-2-178,12 0-463,28 0-1080,-28 3 1803,1 0-1,-1 0 1,0 0 0,1 0 0,-1 0-1,1 0 1,-1 0 0,0 0 0,1 1-1,-1-1 1,1 0 0,-1 0-1,0 0 1,1 0 0,-1 1 0,0-1-1,1 0 1,-1 0 0,0 1 0,1-1-1,-1 0 1,0 1 0,0-1 0,1 0-1,-1 0 1,0 1 0,0-1-1,0 1 1,1-1 0,-1 0 0,0 1-1,0-1 1,0 0 0,0 1 0,0-1-1,0 1 1,0-1 0,0 0 0,0 1-1,0-1 1,0 1 0,0-1-1,0 0 1,0 1 0,0-1 0,0 1-1,-1-1 1,1 0 0,0 1 0,0-1-1,0 0 1,-1 1 0,1-1-1,0 0 1,0 1 0,-1-1 0,1 0-1,0 1 1,-1-1 0,-5 6-2287</inkml:trace>
</inkml:ink>
</file>

<file path=ppt/ink/ink2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23.0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0 8520,'0'0'1025,"-43"51"-993,38-23 96,2 3-128,3 0 32,0-4-128,0-4-1986,0-2-4196</inkml:trace>
</inkml:ink>
</file>

<file path=ppt/ink/ink2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23.5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1153,'0'0'1730,"64"0"-1954</inkml:trace>
</inkml:ink>
</file>

<file path=ppt/ink/ink2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28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0 21172,'-4'32'5675,"-5"-1"-3500,5-21-1988,1-1 1,1 1-1,0-1 1,-1 12-1,1 5-235,5 45 0,4-30-4677,-7-37 2306</inkml:trace>
</inkml:ink>
</file>

<file path=ppt/ink/ink2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28.9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86 12396,'0'0'15075,"2"-8"-13014,-1 5-1997,0 0 1,0 1-1,0-1 0,0 0 1,0 1-1,0-1 0,1 1 1,-1 0-1,1 0 0,0-1 1,-1 1-1,1 0 0,0 0 1,0 0-1,1 1 1,-1-1-1,0 0 0,4-1 1,2 0 32,1-1 0,1 1-1,-1 1 1,0 0 0,15-2 0,23-3 59,0 2-1,69 2 0,-103 3-152,-1 0 0,1 2-1,0-1 1,0 1 0,-1 1 0,1 1-1,-1 0 1,0 0 0,0 1 0,-1 0-1,1 1 1,-1 1 0,0 0 0,12 10-1,-20-14 6,1 1 0,-1 0 0,0 0-1,0 0 1,0 0 0,0 0-1,-1 0 1,0 1 0,1-1-1,-2 1 1,1 0 0,-1 0-1,1-1 1,-1 1 0,-1 0 0,1 9-1,-1-6 25,-1 0 0,0-1 0,0 1 0,-1 0 0,0 0 0,0 0 0,-1-1-1,0 0 1,-6 12 0,-2-1 27,-1 0 1,-1-1-1,0-1 0,-1 0 0,-1 0 1,0-2-1,-18 14 0,14-14-59,-1 0 0,-1-1 0,0-1 0,0-1 0,-46 17 0,58-25 0,0-1 0,0 1 0,0-1 0,-1-1 0,1 0 0,-1 0 0,1-1 0,0 0 0,-1-1 0,1 0 0,-1 0 0,1-1 0,0 0 0,0-1 0,0 0 0,0 0 0,1-1 0,-11-5 0,-10-13-1402,24 17 28,-1 0 1,0 1-1,0 0 1,0 0-1,0 0 1,-1 1-1,-10-4 1,7 5-14872</inkml:trace>
</inkml:ink>
</file>

<file path=ppt/ink/ink2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24.1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38 1569,'0'0'2499,"49"9"-3332,-35-25 289,-1 2-321,-4-2-961</inkml:trace>
</inkml:ink>
</file>

<file path=ppt/ink/ink2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23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259 31 6406,'0'0'19587,"-4"-6"-18717,3 4-840,-1 0 0,1 0 0,0 1 0,-1-1 0,0 0 0,1 1 0,-1 0 0,0-1 0,0 1 0,1 0 0,-1 0 0,0 0 0,0 0 0,0 0 0,0 0 0,-1 0 0,1 1 0,0-1 0,-2 1 0,-2 0 13,0 0 1,1 1 0,-1-1-1,1 1 1,-1 1 0,1-1-1,0 1 1,-9 3 0,-2 2 63,1 0 1,-1 1 0,1 1 0,1 0 0,-15 12-1,25-18-54,-1 1 0,1-1-1,0 1 1,1 0-1,-1 0 1,1 1-1,-1-1 1,1 0 0,0 1-1,1 0 1,-1 0-1,1 0 1,0 0 0,0 0-1,1 0 1,0 0-1,0 1 1,0-1 0,0 1-1,1 4 1,0-7-43,1-1 0,-1 0 0,1 0 0,0-1 0,0 1 1,-1 0-1,1 0 0,1 0 0,-1-1 0,0 1 0,0 0 0,1-1 1,-1 1-1,1-1 0,-1 1 0,1-1 0,-1 0 0,1 0 0,0 0 1,0 0-1,0 0 0,0 0 0,0 0 0,0-1 0,0 1 0,0-1 1,3 1-1,62 6 187,-62-6-182,11-1-78,100-1-1098,-60-9-1955,-4-12-3349,-25 2-1590</inkml:trace>
</inkml:ink>
</file>

<file path=ppt/ink/ink2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23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 19410,'0'0'10282,"-6"65"-9737,3-31-353,3 3-160,0 3 32,4-4-673,12-7-2754,6-13-4356</inkml:trace>
</inkml:ink>
</file>

<file path=ppt/ink/ink2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37.5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90 8456,'0'0'5963,"-2"-8"-4922,-1-2-636,-4-26 3018,19 68-2457,-2-9-827,-2 19 71,-3 1-1,-2-1 1,-3 85 0,-2-49 13,21 506 231,-14-437-247,1 11 419,-6-155-617,0 0 0,0 0 0,1 0 0,-1 0 0,1 0 0,0 0 0,0 0 0,0-1 0,0 1 1,0 0-1,1 0 0,-1-1 0,1 1 0,-1-1 0,1 1 0,0-1 0,0 0 0,1 0 1,-1 0-1,0 0 0,1 0 0,-1 0 0,1-1 0,3 2 0,2 0 99,1-1 0,0 0 0,0-1 0,0 0 1,0 0-1,16-2 0,-14 1 23,573 48 239,-381-24-297,-110-17-57,139-6 0,93-26 25,118-3 159,-428 28-198,149 1 259,270-34-1,-349 19 150,-1 4 0,1 4 0,0 3 0,139 13 0,-143-1-328,0-4-1,1-3 1,-1-3 0,1-4 0,90-18 0,-89 11 174,1 4 0,1 3 1,126 9-1,-160 2-248,96 24 0,-1 0-19,-124-27 28,-1 1 0,0 0 0,0 2 0,0 0 0,29 14 0,-49-19-14,-1-1 0,1 0 1,0 0-1,0 1 1,-1-1-1,1 0 1,0 0-1,0 0 1,-1 0-1,1 0 1,0 0-1,0 0 0,0 0 1,-1-1-1,1 1 1,0 0-1,-1 0 1,1-1-1,0 1 1,0 0-1,-1-1 1,1 1-1,0-1 0,-1 1 1,1-1-1,-1 1 1,1-1-1,-1 1 1,1-1-1,-1 1 1,1-1-1,-1 0 1,1 1-1,-1-1 0,0 0 1,1 1-1,-1-1 1,0 0-1,0 0 1,1-1-1,9-40 201,-7 27-170,54-183-203,43-200-474,-88 333 564,-4 0 1,-3-1-1,-3-79 0,-3 135 80,-1 0 0,0 1 0,-1-1 0,0 1-1,-1-1 1,0 1 0,-5-9 0,4 10-1,1-1-1,0 0 1,0 0 0,1 0 0,0-1 0,-2-16 0,5 24 12,0-1 1,-1 1 0,1 0 0,0-1-1,-1 1 1,0-1 0,1 1 0,-1 0-1,0 0 1,0-1 0,-1 1 0,1 0 0,0 0-1,-1 0 1,1 0 0,-1 0 0,1 1-1,-1-1 1,-4-3 0,0 2 51,0 0 0,0 0 0,-1 1 0,1 0 0,-13-3 0,-3-1-4,-37-9-56,1 3 0,-2 2 1,-60-2-1,-183 7-77,-75-7 75,343 8 12,-607-50-44,221 20-60,162 11 63,133 16-108,-127 12 1,-125 26-152,363-29 286,-232 15-15,129-11-1,0 4-1,-183 41 1,268-42 25,-40 12 172,-2-3 0,0-4-1,0-3 1,-78 2 0,100-12 45,0-2 1,-1-3 0,1-2 0,1-3 0,0-1 0,0-3 0,-52-21 0,24 7 194,34 12-853,31 6-6289,34-1 2071,1-6-2060</inkml:trace>
</inkml:ink>
</file>

<file path=ppt/ink/ink2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5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0 697 12716,'0'0'9305,"12"-6"-7095,12-7-1539,-1-1 0,0 0 0,-1-2 1,32-31-1,88-95-20,-77 75-414,53-55 58,122-118 120,-239 239-391,0-1 0,0 1 0,0 0 0,1 0 0,-1 0 0,0 0-1,1 0 1,-1 0 0,1 0 0,-1 0 0,1 1 0,-1-1 0,1 0 0,0 1 0,-1 0 0,4-1 0,-5 1-17,1 0-1,-1 1 1,1-1 0,-1 1 0,0-1-1,1 1 1,-1-1 0,1 0 0,-1 1 0,0 0-1,1-1 1,-1 1 0,0-1 0,0 1-1,1-1 1,-1 1 0,0-1 0,0 1-1,0 0 1,0-1 0,0 1 0,0 0 0,0-1-1,0 1 1,0-1 0,0 1 0,0 0-1,0 0 1,-15 58 324,-5 3-415,2 1 0,3 1 0,3 0 0,3 1 0,2 1 0,3-1 0,11 130 0,-6-187-910,0 22-2683,-9-17-2708,-10-9-155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5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181 397 10890,'0'0'20932,"-11"-4"-20136,7 2-790,0 0 0,0 0 0,0 1 0,-1-1 1,1 1-1,0 0 0,-1 0 0,1 0 1,-1 1-1,1 0 0,-1 0 0,1 0 0,-1 0 1,1 1-1,-1 0 0,1 0 0,0 0 1,-1 0-1,1 1 0,0-1 0,0 1 1,0 0-1,-7 5 0,6-4-6,0 1 0,1-1 0,-1 1 0,1 0 0,0 0 0,0 1 0,0-1 0,0 1 0,1 0 0,0 0 0,0 0 0,0 1 0,1-1 0,-1 0 0,-1 9 0,4-14 0,0 1 0,0 0 0,1 0 0,-1 0 0,0-1 0,0 1 0,0 0 0,1 0 0,-1-1 0,0 1 0,1 0 0,-1-1 0,1 1 0,-1 0 0,1-1 0,-1 1 0,1-1 0,0 1 0,-1-1 0,1 1 0,-1-1 0,1 1 0,0-1 0,-1 1 0,1-1 0,0 0 0,0 1 0,-1-1 0,1 0 0,0 0 0,0 0 0,0 0 0,-1 0 0,1 0 0,0 0 0,1 0 0,37-1 0,-32 1 0,50-7 0,-38 4 0,0 1 0,-1 0 0,25 2 0,-36 1 0,-1 0 0,1 0 0,0 0 0,-1 1 0,1 0 0,-1 0 0,0 1 0,0 0 0,0 0 0,0 1 0,0-1 0,-1 1 0,6 5 0,-9-7 0,-1-1 0,1 1 0,0-1 0,0 1 0,0-1 0,0 0 0,0 0 0,0 0 0,0 0 0,0 0 0,0 0 0,5 0 0,-6-1 0,0 0 0,1 0 0,-1-1 0,0 1 0,0-1 0,0 1 0,0-1 0,1 1 0,-1-1 0,0 0 0,0 1 0,0-1 0,0 0 0,0 0 0,0 0 0,-1 0 0,1 0 0,0 0 0,0 0 0,-1 0 0,1 0 0,0 0 0,-1 0 0,1-3 0,18-40 0,-15 33 0,0 0 0,1 0 0,0 0 0,1 1 0,7-11 0,-10 19-4,1 1-1,-1 0 1,0 0-1,0 0 1,0 0 0,1 0-1,-1 0 1,0 1-1,1 0 1,4 0 0,14-3-103,-9-2-30,0 0 1,-1-1-1,0-1 0,0 0 0,-1-1 1,0 0-1,0 0 0,-1-1 0,0-1 1,11-13-1,4-7 213,-1-2 0,25-44 0,-38 59 96,-1-1 0,-1 0-1,-1 0 1,-1-1 0,10-37 0,-19 51-220,-4 10 34,-7 14 54,-1 7-5,0 1 1,2 1-1,1 1 0,1-1 0,2 2 0,1-1 0,1 1 0,1 0 1,2 0-1,1 0 0,2 37 0,1-58-188,1 0 0,0 0 0,0 0 0,0-1 1,1 1-1,1-1 0,-1 0 0,10 15 0,-11-20 60,0 1-1,1-1 1,-1 0 0,1 1-1,-1-1 1,1-1 0,0 1-1,1 0 1,-1-1-1,0 1 1,1-1 0,-1 0-1,1 0 1,-1-1 0,1 1-1,0-1 1,0 1 0,0-1-1,0-1 1,8 2 0,-12-2 4,1 0 1,-1 0-1,1 0 1,-1 0 0,1 0-1,-1 0 1,1 0 0,-1 0-1,1 0 1,-1 0 0,1 0-1,-1 0 1,1 0 0,-1-1-1,1 1 1,-1 0 0,1 0-1,-1-1 1,0 1-1,1 0 1,-1 0 0,1-1-1,-1 1 1,0-1 0,1 1-1,-1 0 1,0-1 0,1 1-1,-1-1 1,0 1 0,0-1-1,1 1 1,-1-1 0,0 0-1,-6-19-965,-23-15 1234,-49-32 1603,51 47-679,1-2 0,2-1 0,0-1 0,-38-48 0,62 72-1104,-1-1 0,1 0 0,-1 1 0,1-1 0,0 0 0,-1 0 0,1 1 0,0-1 0,0 0 0,-1 0 0,1 0 0,0 1 0,0-1 0,0 0 0,0 0 0,0 0 0,0 1 0,0-1 0,0 0 0,1 0 0,-1 0 0,0 1 0,0-1 0,1 0 0,-1 0 0,0 1 0,1-1 0,-1 0 0,1 0 0,-1 1 0,1-1 0,-1 1 0,1-1 0,-1 0 0,1 1 0,0-1 0,-1 1 0,1-1 0,0 1 0,-1 0 0,1-1 0,0 1 0,0 0 0,-1-1 0,1 1 0,0 0 0,0 0 0,0 0 0,-1 0 0,1 0 0,0 0 0,0 0 0,0 0 0,0 0 0,60-3 0,-49 3 0,131 2-283,64-2-5077,-129-6-6966</inkml:trace>
</inkml:ink>
</file>

<file path=ppt/ink/ink2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5.5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43 15535,'0'0'10826,"65"1"-9577,-12-1-416,10 0-353,8 0-352,6 0-63,2-1-546,4-3-2145,-2-3-609,-3-6-1282,-4-5-1601</inkml:trace>
</inkml:ink>
</file>

<file path=ppt/ink/ink2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5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1 17809,'0'0'8648,"-52"73"-7046,37-34-417,2 4-417,5 3-415,3 2-225,3-2-32,2-6-32,0-3-32,7-6-64,4-3-1025,1-12-1569,1-7-2051,0-9-3266</inkml:trace>
</inkml:ink>
</file>

<file path=ppt/ink/ink2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6.2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314 66 16303,'0'0'3033,"0"-9"-444,0 5-2438,0 3-21,1-1-1,-1 0 1,0 0-1,0 0 1,0 0-1,0 1 1,0-1-1,0 0 1,0 0-1,-1 0 1,1 1-1,-1-1 1,1 0-1,-1 0 1,0 1-1,0-1 1,0 0-1,0 1 1,0-1-1,0 1 1,0-1-1,0 1 1,0 0-1,-1-1 1,1 1-1,-1 0 1,1 0-1,-1 0 1,1 0-1,-1 0 1,0 0-1,1 1 1,-1-1-1,0 0 1,0 1-1,1 0 1,-1-1-1,0 1 1,0 0-1,-2 0 1,-4 0-51,0 1-1,0 0 1,0 0 0,1 1-1,-1 0 1,0 0 0,1 1-1,-1 0 1,1 0 0,0 1-1,0 0 1,0 0 0,1 1-1,-1-1 1,1 2 0,0-1 0,-5 7-1,-5 4 63,1 2-1,0 0 1,2 0 0,-20 36-1,25-39 108,1 1 0,0 0 0,1 0 0,1 0 0,-6 31 1,11-42-197,-1 1 0,1-1 0,0 0 1,0 1-1,0-1 0,1 0 1,0 1-1,0-1 0,3 10 1,-2-12-37,-1 0 0,1-1 1,-1 1-1,1-1 0,0 1 1,0-1-1,0 0 0,0 0 1,0 0-1,0 0 1,1 0-1,-1 0 0,1 0 1,-1-1-1,1 1 0,0-1 1,0 0-1,5 2 0,4 0 17,1-1 0,0 0 0,0-1 0,0 0 0,0-1 0,0-1 0,0 0-1,0-1 1,0 0 0,0-1 0,-1 0 0,1-1 0,-1 0 0,0-1-1,22-12 1,-13 5 19,0-1 0,-1-1-1,0-1 1,-1-1 0,-1 0 0,0-1-1,23-30 1,-36 39-52,1 1 0,-1-1 0,-1 0 0,1 0 0,-2 0 0,1-1 0,-1 1 0,4-18 0,-6 23 0,-1 1 0,0-1 0,1 0 0,-1 0 0,0 0 0,0 0 0,-1 0 0,1 0 0,-1 1 0,1-1 0,-1 0 0,0 0 0,0 1 0,0-1 0,0 0 0,-1 1 0,1-1 0,-1 1 0,1-1 0,-1 1 0,0 0 0,0 0 0,0 0 0,0 0 0,0 0 0,-1 0 0,1 1 0,-1-1 0,1 1 0,-6-3 0,-32-9-1994,30 11 881,1 1-1,0-1 1,0 1 0,-1 1-1,1 0 1,-1 0 0,1 1 0,0 0-1,-14 4 1,11-1-6516</inkml:trace>
</inkml:ink>
</file>

<file path=ppt/ink/ink2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6.5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16944,'0'0'5830,"13"53"-2371,5-35-705,10 3-479,5-3-770,6 0-1505,1 0 0,2 0 0,-3 4 0,-7-1-512,-11 1-2499,-6-4-2819,-9-6-5957</inkml:trace>
</inkml:ink>
</file>

<file path=ppt/ink/ink2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6.9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 14798,'0'0'12972,"48"-4"-12107,5 3-160,10 1-417,11 0-224,-2 0-32,-3 5-64,-8 3-993,-13 4-1537,-18 1-65,-17 3-1280,-13-4-930,-3 3-1217</inkml:trace>
</inkml:ink>
</file>

<file path=ppt/ink/ink2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7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12364,'0'0'12107,"67"9"-11050,-9-14-640,10-1-321,6-1-96,1 2-1474,-4-4-4291,-6-2-7143</inkml:trace>
</inkml:ink>
</file>

<file path=ppt/ink/ink2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7.7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322 56 14478,'0'0'5418,"3"-8"-2973,8-26-219,-11 34-2151,0-1 0,0 0 0,0 1 0,-1-1 0,1 0 0,0 1 0,0-1 0,-1 1 0,1-1 0,0 1 0,-1-1 0,1 0 0,0 1 0,-1-1-1,1 1 1,-1 0 0,1-1 0,-1 1 0,1-1 0,-1 1 0,1 0 0,-1-1 0,0 1 0,1 0 0,-1 0 0,1-1 0,-1 1 0,0 0 0,1 0 0,-1 0 0,0 0 0,1 0 0,-1 0 0,0 0-1,1 0 1,-1 0 0,0 0 0,0 0 0,-30 2 331,28-2-286,-15 3 12,1 2 0,0 0 0,1 0 1,-1 2-1,1 0 0,0 1 0,1 0 0,0 2 1,0-1-1,1 2 0,0 0 0,1 1 0,0 0 1,1 1-1,1 0 0,-11 16 0,19-24-89,0 0 1,0 0-1,1 0 0,0 0 0,0 1 0,0-1 0,1 0 1,0 1-1,-1 8 0,2-11-36,0-1 0,0 0 0,0 0 0,0 0 1,1 0-1,-1 1 0,1-1 0,0 0 0,-1 0 0,1 0 1,0 0-1,0 0 0,0 0 0,0-1 0,1 1 0,-1 0 0,0 0 1,1-1-1,-1 1 0,1-1 0,0 1 0,-1-1 0,1 0 0,0 1 1,0-1-1,3 1 0,10 4 58,0-1 0,0 0 0,1-1 0,-1-1 0,1 0 0,19 0 0,103-1-537,-83-3-798,18 0-2248,-6-7-2066</inkml:trace>
</inkml:ink>
</file>

<file path=ppt/ink/ink2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9.0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11115,'0'0'13831,"1"11"-13244,3 28-193,-3-19-231,0 0-1,2 0 0,0 0 0,2 0 0,11 33 0,-2-14-1135,-11-13-6067,-13-23-4512</inkml:trace>
</inkml:ink>
</file>

<file path=ppt/ink/ink2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9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 15503,'0'0'9256,"62"0"-8070,-27 0-354,1 0-543,6 0-193,-1 0-64,-2 0-1442,-9 0-2017,-4 0-3203,-9-6-8360</inkml:trace>
</inkml:ink>
</file>

<file path=ppt/ink/ink2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9.7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 13997,'0'0'7015,"52"-6"-5510,-39 16-320,-2 5-448,-2 2-320,0 7-257,-2-2-96,2 1-801,-2-4-2146,-2-7-2210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6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223 68 12332,'0'0'15449,"2"-10"-12737,-1 6-2471,0 1-104,0 0-1,-1 1 0,1-1 0,-1 0 0,0 0 0,1 1 0,-1-1 1,0 0-1,-1 0 0,0-5 0,0 7-117,0 0 0,0-1 0,0 1 0,0 0 1,0 0-1,0 0 0,0 0 0,0 0 0,-1 0 0,1 0 0,0 0 0,-1 0 0,1 0 1,-1 1-1,1-1 0,-1 1 0,1-1 0,-1 1 0,1 0 0,-1-1 0,1 1 0,-1 0 0,0 0 1,1 0-1,-1 0 0,1 0 0,-3 1 0,-6-1-19,1 1 0,-1 1 0,1 0 0,-1 0 0,1 0 0,-1 2 0,1-1 0,-14 8 0,19-9 0,1-1 0,-1 1 0,0 1 0,1-1 0,0 0 0,-1 1 0,1 0 0,0 0 0,0 0 0,1 0 0,-1 0 0,1 0 0,-1 1 0,1-1 0,0 1 0,1 0 0,-1 0 0,0-1 0,1 1 0,0 0 0,0 0 0,-1 8 0,2-12 0,1 1 0,-1-1 0,0 1 0,0 0 0,1-1 0,-1 1 0,0-1 0,1 1 0,-1-1 0,1 1 0,-1-1 0,1 0 0,-1 1 0,0-1 0,1 1 0,0-1 0,-1 0 0,1 1 0,-1-1 0,1 0 0,-1 0 0,1 1 0,0-1 0,-1 0 0,1 0 0,-1 0 0,1 0 0,0 0 0,-1 0 0,2 0 0,24 1 0,-21-1 0,162 0-486,-167 0 488,1 0 0,0 0 0,0-1 1,-1 1-1,1 0 0,0 0 0,0 0 0,-1 1 0,1-1 0,0 0 0,0 0 0,-1 0 0,1 0 0,0 1 0,-1-1 0,1 0 1,0 1-1,-1-1 0,1 1 0,0-1 0,-1 0 0,1 1 0,-1-1 0,1 1 0,-1 0 0,1-1 0,-1 1 0,1-1 1,0 2-1,-1 0 8,0-1 1,0 0-1,0 1 1,-1-1-1,1 0 1,0 1-1,-1-1 1,1 0-1,0 1 1,-1-1-1,0 0 1,1 0 0,-1 0-1,0 1 1,0 0-1,-38 38 245,16-23-255,-1-1 0,0-1 0,-1 0 0,-1-2 0,-1-2 0,-43 15 0,75-35 79,8-4-473,10-5-964,72-54-10609,-48 38 3442</inkml:trace>
</inkml:ink>
</file>

<file path=ppt/ink/ink2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50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308 58 801,'0'0'19415,"1"-8"-16948,4-27-375,-5 34-2017,0 1 0,0-1 1,-1 0-1,1 0 0,0 1 0,-1-1 0,1 0 0,0 1 0,-1-1 0,1 0 0,-1 1 0,0-1 0,1 0 0,-1 1 0,1-1 0,-1 1 0,0-1 0,1 1 0,-1 0 0,0-1 0,0 1 0,1 0 0,-1-1 0,0 1 0,0 0 0,0 0 0,1 0 0,-1-1 0,0 1 0,0 0 0,0 0 0,1 0 0,-1 1 0,-1-1 0,-30 2 577,31-1-609,-12 2-28,0 1 1,0 0-1,1 1 0,0 0 1,0 1-1,0 0 0,0 1 1,1 0-1,-14 13 0,10-7 134,0 0 0,1 1 0,1 0 0,0 1-1,-18 29 1,27-38-20,1-1-1,0 1 0,1 0 0,-1 0 1,1 0-1,1 0 0,-1 0 1,-1 10-1,3-14-108,0-1 1,0 1-1,0 0 1,0-1-1,0 1 0,1 0 1,-1-1-1,1 1 1,-1 0-1,1-1 1,-1 1-1,1-1 0,0 1 1,0-1-1,-1 1 1,1-1-1,0 0 1,0 1-1,1-1 0,-1 0 1,0 0-1,0 1 1,1-1-1,-1 0 0,0-1 1,1 1-1,-1 0 1,1 0-1,-1-1 1,1 1-1,0 0 0,-1-1 1,1 0-1,0 1 1,2-1-1,16 3-28,1-1 1,-1-1-1,0-1 0,1 0 0,-1-2 1,31-6-1,-34 4-1504,1 0 1,-1-2-1,0 0 0,22-11 0,1-7-5636</inkml:trace>
</inkml:ink>
</file>

<file path=ppt/ink/ink2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50.6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5 18193,'0'0'1623,"-3"8"406,1-1-1701,-3 3 284,1 0 0,1 1 0,0-1 1,0 1-1,1 0 0,1 0 0,0 0 1,0 0-1,1 0 0,1 14 0,1-23-602,-1 0 0,0 0 0,1 0 0,-1 0-1,1-1 1,0 1 0,0-1 0,-1 1 0,1-1-1,0 1 1,0-1 0,0 0 0,0 0 0,1 0-1,-1 0 1,0 0 0,0-1 0,1 1 0,-1 0-1,0-1 1,1 0 0,-1 0 0,0 0 0,1 0 0,-1 0-1,1 0 1,3-1 0,3 0-268,0 0 0,0 0 0,0-1 0,0 0-1,0 0 1,8-5 0,-5 1-568,-1-1-1,0 0 1,0-1-1,0 0 1,-1-1-1,-1 0 1,0 0-1,10-13 1,-14 16 655,0-1 0,-1 0 1,0 0-1,0 0 1,0-1-1,-1 1 1,0-1-1,2-12 0,-43 90 5718,31-56-5148,2 0-1,-1-1 1,2 2-1,0-1 1,1 1 0,0-1-1,1 1 1,0 27-1,2-41-415,0 1-1,0-1 0,0 0 1,0 0-1,1 1 0,-1-1 1,0 0-1,1 0 0,-1 0 0,1 0 1,0 0-1,-1 1 0,1-1 1,0 0-1,-1 0 0,1 0 1,0-1-1,0 1 0,0 0 1,0 0-1,0 0 0,0-1 0,0 1 1,0 0-1,0-1 0,0 1 1,1-1-1,-1 1 0,0-1 1,0 0-1,2 1 0,-1-1-505,0 0 1,-1 0-1,1 0 0,0 0 0,0 0 1,0 0-1,0-1 0,0 1 0,0 0 0,-1-1 1,1 0-1,0 1 0,0-1 0,1-1 0,17-16-15209</inkml:trace>
</inkml:ink>
</file>

<file path=ppt/ink/ink2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53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9385,'0'0'10047,"-3"9"-9273,2-3-668,0 0-1,1 1 1,-1-1 0,1 0 0,1 1-1,-1-1 1,1 0 0,0 0 0,1 0-1,-1 1 1,1-1 0,0 0 0,1-1-1,-1 1 1,1 0 0,0-1 0,1 0-1,-1 1 1,1-1 0,8 7 0,-4-2 39,1 0 0,0-1 0,1 0 0,0-1 0,1 0 0,0-1 0,0 0 0,0 0 0,1-1 0,0-1 0,0 0 0,0-1 0,1 0 0,14 2 0,-2-2 166,0-1 0,1-2-1,-1 0 1,1-2 0,-1 0 0,35-8-1,23-7-85,-38 6 44,1 1-1,56-1 1,-90 9-235,0 1 0,1 1-1,-1 0 1,1 0 0,-1 1 0,0 1 0,0 0 0,0 1 0,0 0 0,-1 1 0,1 0 0,-1 1 0,11 7 0,-19-11-306,0 1 0,-1 0 0,1 0 0,0 0 1,-1 1-1,0-1 0,1 1 0,-2-1 0,1 1 0,0-1 1,-1 1-1,1 0 0,-1 0 0,0 0 0,0 0 0,-1 0 1,1 0-1,-1 0 0,0 0 0,0 0 0,0 0 1,-1 1-1,1-1 0,-2 5 0,-2-4-5227</inkml:trace>
</inkml:ink>
</file>

<file path=ppt/ink/ink2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54.2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0 257 18065,'0'0'4426,"8"-6"-2697,26-16-988,1 2-1,1 2 1,0 1 0,46-15-1,-53 22-731,0 2 0,0 1-1,0 2 1,1 0 0,0 2-1,49 1 1,-76 2-14,1 1-1,-1-1 1,0 1 0,1 0 0,-1 0-1,0 0 1,0 0 0,1 0 0,-1 1-1,0-1 1,0 1 0,-1 0 0,1 0-1,0 0 1,3 4 0,26 42 509,-30-43-405,0-1-1,1 1 0,-1 0 0,1-1 0,0 0 0,0 1 1,0-1-1,1 0 0,-1-1 0,1 1 0,0 0 1,0-1-1,0 0 0,1 0 0,-1 0 0,1-1 0,-1 0 1,1 0-1,0 0 0,7 2 0,9-2 46,-1 0 0,1-2 1,0 0-1,-1-1 0,1-1 0,-1-2 0,22-5 0,141-50 921,-132 41-982,-38 14-83,-7 2 0,0 0 0,-1 0 0,1 0 0,-1-1 0,11-6 0,-15 9 0,0-1 0,0 0 0,-1 0 0,1 0 0,0 0 0,0 0 0,0 0 0,-1 0 0,1 0 0,-1 0 0,1 0 0,-1 0 0,1 0 0,-1-1 0,0 1 0,1 0 0,-1 0 0,0 0 0,0-1 0,0 1 0,0 0 0,0 0 0,0-1 0,0 1 0,0 0 0,-1 0 0,1-1 0,0 1 0,-1 0 0,1 0 0,-1 0 0,1 0 0,-1 0 0,-1-2 0,-4-7-943,1-2 0,0 1 1,0-1-1,-4-15 0,5 3-6643</inkml:trace>
</inkml:ink>
</file>

<file path=ppt/ink/ink2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4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3 15887,'0'0'12033,"-7"11"-11948,-3 8 65,1 2 0,1-1 1,1 1-1,0 1 0,2-1 0,1 1 0,-4 41 0,8-55-95,-1-2-7,1 0-1,0 0 0,0 0 0,0 0 0,1 0 0,3 12 0,-4-17-36,1 0 0,0 0 0,-1 1-1,1-1 1,0 0 0,0 0 0,0 0 0,0 0-1,0-1 1,0 1 0,0 0 0,0 0 0,0 0-1,0-1 1,0 1 0,1-1 0,-1 1 0,0-1-1,1 1 1,-1-1 0,0 0 0,0 1 0,1-1-1,-1 0 1,1 0 0,-1 0 0,0 0 0,1 0 0,-1-1-1,0 1 1,0 0 0,1-1 0,-1 1 0,0 0-1,1-1 1,-1 0 0,1 0 0,7-3 50,0 0-1,-1 0 1,1-1 0,-1-1 0,-1 1-1,1-1 1,-1 0 0,0-1 0,9-10 0,53-72 153,-22 13 1131,-48 101-1019,-15 49-295,11-57-16,1-1 0,1 1 0,0 0 0,1 0 0,1 0 0,0 0-1,1 1 1,4 27 0,-3-43-14,-1-1 0,0 1-1,1-1 1,-1 1 0,1-1-1,0 1 1,-1-1 0,1 1-1,0-1 1,0 0 0,0 0 0,0 1-1,0-1 1,0 0 0,0 0-1,0 0 1,0 0 0,1 0-1,-1 0 1,0 0 0,1-1 0,-1 1-1,3 1 1,-1-2 2,0 0 0,0 0-1,-1 1 1,1-2 0,0 1 0,0 0 0,-1-1-1,1 1 1,-1-1 0,1 0 0,0 0 0,3-1 0,4-3 4,-1 0 1,-1-1-1,1 1 1,-1-2 0,0 1-1,8-9 1,-1-2-8,-1 0 0,0-1 0,-2-1 0,0 0 0,-1 0 0,0-2 0,-2 1 0,-1-1 0,0 0 0,-2-1 0,0 1 0,-2-1 0,5-44 0,-36 111-448,21-19-4140,4-9-3743,2-8 846</inkml:trace>
</inkml:ink>
</file>

<file path=ppt/ink/ink2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5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1 336 14382,'0'0'5712,"8"1"-3193,-3 0-2231,0 1-1,0-1 0,0-1 1,0 1-1,0-1 0,0 0 1,0 0-1,0-1 0,0 1 1,0-1-1,0 0 0,0 0 1,0-1-1,-1 0 0,1 1 1,0-2-1,-1 1 0,1 0 0,-1-1 1,0 0-1,0 0 0,0 0 1,0-1-1,-1 1 0,1-1 1,-1 0-1,4-6 0,-4 5-111,0-1 0,-1 0 0,0 0-1,0 0 1,0 0 0,-1 0-1,0 0 1,0 0 0,-1-1 0,1 1-1,-2-8 1,1 13-176,0 0 0,0 0 0,-1 0 0,1 0 0,0 1 0,0-1 0,-1 0 0,1 0 0,0 0 0,-1 1 0,1-1 0,-1 0 0,1 1 0,-1-1 0,0 0 0,1 1 0,-1-1 0,0 1 0,1-1 0,-1 1 0,0-1 0,1 1 0,-1-1 0,0 1 0,0 0 0,0-1 0,1 1 0,-1 0 0,0 0 0,0 0 0,0-1 0,0 1 0,0 0 0,1 0 0,-1 0 0,0 1 0,0-1 0,0 0 0,0 0 0,0 0 0,1 1 0,-1-1 0,0 0 0,-1 1 0,-2 0 0,1 0 0,-1 0 0,1 1 0,0-1 0,-1 1 0,1 0 0,0 0 0,0 0 0,-5 5 0,2-1 0,1 1 0,0 0 0,0 0 0,0 0 0,1 1 0,0 0 0,1-1 0,0 1 0,0 1 0,0-1 0,1 0 0,-1 17 0,3-25 0,1 1 0,0 0 0,0-1 0,0 1 0,0 0 0,0-1 0,0 0 0,0 1 0,0-1 0,0 1 0,0-1 0,0 0 0,1 0 0,-1 1 0,0-1 0,0 0 0,0 0 0,0 0 0,0-1 0,0 1 0,1 0 0,1-1 0,30-2 0,-14-1-4,-5 1-12,0 0 0,0 1 0,1 1 0,-1 0 0,20 2 0,-31-1 14,0 0 1,-1 1-1,1-1 0,-1 1 1,1 0-1,0 0 0,-1 0 1,0 0-1,1 0 0,-1 1 1,0-1-1,1 1 0,-1-1 1,0 1-1,0 0 0,0 0 1,-1 0-1,1 0 0,0 0 1,-1 0-1,1 0 0,-1 1 1,0-1-1,0 0 0,0 1 1,0-1-1,0 1 0,0 0 1,-1-1-1,1 1 0,-1-1 1,0 1-1,0 0 0,0 0 1,0 3-1,0-7 3,0 1 0,0 0 1,0 0-1,0 0 0,0-1 1,0 1-1,0 0 0,1 0 0,-1 0 1,0 0-1,0-1 0,0 1 0,0 0 1,0 0-1,1 0 0,-1 0 1,0 0-1,0-1 0,0 1 0,1 0 1,-1 0-1,0 0 0,0 0 1,0 0-1,1 0 0,-1 0 0,0 0 1,0 0-1,0 0 0,1 0 0,-1 0 1,0 0-1,0 0 0,0 0 1,1 0-1,-1 0 0,0 0 0,0 0 1,0 0-1,1 0 0,-1 0 0,0 1 1,0-1-1,0 0 0,1 0 1,-1 0-1,0 0 0,0 0 0,0 1 1,0-1-1,0 0 0,1 0 1,-1 0-1,0 0 0,0 1 0,0-1 1,0 0-1,0 0 0,0 0 0,0 1 1,0-1-1,0 0 0,0 0 1,0 0-1,0 1 0,0-1 0,0 0 1,0 1-1,12-15 71,65-93-72,-42 60 0,55-97 0,-86 138 0,-1-1 0,0 0 0,-1 0 0,1 0 0,-1 0 0,-1-1 0,1 1 0,0-13 0,-20 39 0,9-1 0,1 1 0,1-1 0,1 1 0,0 1 0,2-1 0,0 1 0,1 0 0,1 0 0,1 0 0,1 0 0,1 0 0,0 0 0,2 0 0,0 0 0,1 0 0,7 20 0,-7-33 1,-1-7 2,-3-18 1,-8-29-44,-1 28 41,-1 0 0,0 0 0,-2 1-1,-18-22 1,-19-29 27,90 68-28,-3 1-231,-12 1-1362,1-1 0,-1-1-1,43-8 1,-26-4-7113</inkml:trace>
</inkml:ink>
</file>

<file path=ppt/ink/ink2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6.7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137 214 14926,'2'-6'1302,"-1"0"-1,1 0 1,-1-1-1,0 1 1,-1 0 0,0-13-1,0 18-1193,0 0 1,0 0-1,0 0 0,0 0 1,0-1-1,0 1 0,0 0 1,-1 0-1,1 0 0,-1 0 1,1 0-1,-1 0 0,1 0 1,-1 0-1,1 0 0,-1 0 0,0 1 1,0-1-1,1 0 0,-1 0 1,0 0-1,0 1 0,0-1 1,0 0-1,0 1 0,0-1 1,0 1-1,0-1 0,0 1 1,0 0-1,0-1 0,0 1 0,0 0 1,0 0-1,0 0 0,0 0 1,-1 0-1,1 0 0,0 0 1,0 0-1,0 0 0,0 0 1,0 1-1,0-1 0,-2 1 0,-2 1-34,1 0 0,0 1 0,0-1 0,0 1 0,0 0 0,0 0 0,1 0 0,-1 1 0,1-1-1,0 1 1,0 0 0,0 0 0,1 0 0,-4 5 0,-30 66 770,35-72-800,-1 1 6,-10 35 437,12-39-483,0 1 0,-1-1 1,1 1-1,0 0 1,0-1-1,0 1 0,0 0 1,0-1-1,0 1 1,1-1-1,-1 1 1,0 0-1,0-1 0,0 1 1,0-1-1,1 1 1,-1-1-1,0 1 0,1-1 1,-1 1-1,0-1 1,1 1-1,-1-1 1,1 1-1,-1-1 0,1 1 1,-1-1-1,1 0 1,-1 1-1,1-1 0,-1 0 1,1 1-1,-1-1 1,1 0-1,-1 0 0,1 0 1,0 1-1,-1-1 1,1 0-1,-1 0 1,1 0-1,0 0 0,-1 0 1,1 0-1,0 0 1,-1 0-1,1-1 0,-1 1 1,1 0-1,0 0 1,-1 0-1,1-1 1,-1 1-1,2-1 0,8-2 36,0-1-1,0-1 1,-1 0-1,1 0 1,-1-1-1,0 0 1,0 0-1,-1-1 1,9-9-1,68-77 60,-72 77-75,6-7 47,-1-1-1,-2 0 1,0-1-1,12-28 1,-49 97-46,3 1 0,1 0 1,-11 52-1,24-52-25,4-44 0,1 0 0,-1 1 0,0-1 0,0 0 0,1 0 0,-1 0 0,0 0 0,1 0 0,-1 0 0,1 0 0,-1-1 0,1 1 0,0 0 0,-1 0 0,1 0 0,0 0 0,0-1 0,-1 1 0,1 0 0,0-1 0,0 1 0,0-1 0,0 1 0,0-1 0,0 1 0,0-1 0,0 0 0,0 1 0,0-1 0,0 0 0,0 0 0,0 0 0,0 0 0,0 0 0,2 0 0,8-1 0,-1 0 0,1-1 0,0 0 0,-1-1 0,1 0 0,-1-1 0,0 0 0,0 0 0,-1-1 0,1-1 0,11-8 0,-13 9 0,0-1 0,0 0 0,-1-1 0,0 0 0,0 0 0,-1 0 0,0-1 0,0 0 0,-1 0 0,0-1 0,0 1 0,-1-1 0,4-9 0,-8 17 0,1 0 0,-1 1 0,0-1 0,0 0 0,1 1 0,-1-1 0,0 0 0,0 1 0,0-1 0,0 0 0,0 1 0,0-1 0,0 0 0,0 0 0,0 1 0,0-1 0,0 0 0,0 1 0,0-1 0,-1 0 0,1 1 0,0-1 0,-1 0 0,1 1 0,0-1 0,-1 0 0,-15 4 0,-18 24 0,18-8 0,0 0 0,-13 22 0,25-33 0,-1 0 0,1 0 0,0 0 0,1 0 0,0 1 0,0-1 0,1 1 0,0 0 0,-1 9 0,3-17 0,0 0 0,0 0 0,0 0 0,0 0 0,0-1 0,0 1 0,1 0 0,-1 0 0,0 0 0,0-1 0,1 1 0,-1 0 0,1 0 0,-1-1 0,0 1 0,1 0 0,0-1 0,-1 1 0,1 0 0,-1-1 0,1 1 0,0-1 0,-1 1 0,1-1 0,0 0 0,1 1 0,27 6 0,32-12 0,-14-11-2773,21-21-7058,-29 11 366</inkml:trace>
</inkml:ink>
</file>

<file path=ppt/ink/ink2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7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1 16656,'-9'2'5856,"-3"0"-4573,1 1-1,0 1 1,0 0-1,-19 10 1,25-12-1043,0 1 0,1 0 0,-1 0 0,1 0 0,-1 1 1,1-1-1,0 1 0,1 0 0,-1 0 0,1 0 0,-1 1 0,1-1 1,1 1-1,-1 0 0,-2 5 0,6-10-240,-1 1 0,1-1 0,-1 1 0,1-1 0,0 1 0,-1-1 0,1 1 0,0-1 0,-1 0 0,1 1 0,0-1 0,0 0 0,-1 0 0,1 1 0,0-1 0,0 0 0,-1 0 0,1 0 0,0 0 0,0 0 0,-1 0 0,1 0 0,0 0 0,0 0 0,0 0 0,0-1 0,27-1 0,-4-3-42,-13 3-32,0-1 0,0 1 0,1 1 0,-1 0 0,21 2-1,-30-1 71,0 0-1,0 1 1,0-1 0,0 1-1,0 0 1,0-1-1,0 1 1,0 0-1,0 0 1,0 0-1,-1 1 1,1-1-1,0 0 1,-1 1-1,1-1 1,-1 1-1,1-1 1,-1 1-1,0 0 1,0-1-1,0 1 1,0 0 0,0 0-1,0 0 1,0 0-1,-1 0 1,1 0-1,-1 0 1,1 0-1,-1 0 1,0 0-1,0 0 1,0 1-1,0-1 1,0 0-1,0 0 1,-1 3-1,0 0 28,-1-1 0,1 1 0,-1-1 0,0 0 0,0 0 0,0 0 0,0 0 0,-1 0 0,0 0-1,0 0 1,0-1 0,0 1 0,0-1 0,-1 0 0,1 0 0,-1 0 0,-4 2 0,-9 6 58,-1 0 1,-27 11-1,42-19-381,-1-1 1,0-1-1,0 1 0,0-1 0,0 1 1,0-1-1,-1 0 0,1-1 1,0 1-1,0-1 0,-1 1 0,1-1 1,-8-1-1,-1-8-7227</inkml:trace>
</inkml:ink>
</file>

<file path=ppt/ink/ink2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7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39 16015,'0'0'7869,"2"10"-6107,3 35-274,-2 0 0,-3 59 0,1 41-689,-1-143-775,0-1 0,0 1 0,0-1 0,0 1 0,0 0 0,0-1 0,0 1 0,0-1 0,1 1 0,-1-1 0,1 1 1,-1-1-1,1 0 0,-1 1 0,1-1 0,0 1 0,0-1 0,0 0 0,0 0 0,0 0 0,0 1 0,0-1 0,0 0 0,0 0 0,0 0 0,1 0 0,-1-1 0,0 1 0,1 0 0,-1-1 0,0 1 0,1 0 0,-1-1 0,1 0 0,-1 1 0,1-1 0,-1 0 0,1 0 0,-1 0 0,3 0 0,0-1 43,1 0 0,-1 0 1,0-1-1,1 1 0,-1-1 0,0 0 0,0-1 0,0 1 0,0-1 1,-1 1-1,1-1 0,4-5 0,37-43-67,-2-1 0,-3-2 0,35-62 0,2-2 0,-68 110 37,-10 21 1,-10 21-412,-15 7-3529,-4-3-4168,8-13 37</inkml:trace>
</inkml:ink>
</file>

<file path=ppt/ink/ink2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8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1 224 13933,'0'0'3881,"8"-1"-32,-1-1-3247,0 0 0,0 0 0,-1-1 0,1 1 0,-1-2 0,0 1 0,0-1 0,0 0 0,0 0 0,-1 0 0,1-1 0,-1 0 0,0 0 0,-1-1 0,1 1 0,6-12 0,14-26 117,-23 41-709,-1 0-1,0-1 0,0 1 1,0-1-1,0 0 1,0 1-1,-1-1 1,1 0-1,-1 0 0,1 1 1,-1-1-1,0 0 1,0 0-1,-1 1 1,0-5-1,1 7-9,-1-1 0,1 1 0,-1 0 0,1 0 0,0-1 0,-1 1 0,1 0 0,-1 0 0,1 0 0,-1 0 0,0 0 0,1-1 0,-1 1 0,1 0 0,-1 0 0,1 1 0,-1-1 0,1 0 0,-1 0 0,1 0 0,-1 0 0,1 0 0,-1 0 0,1 1 0,-1-1 0,1 0 0,-1 0 0,1 1 0,0-1 0,-1 0 0,1 1 0,-1-1 0,1 0 0,0 1 0,-1 0 0,-15 13 0,-48 63 0,60-72 0,1 0 0,-1 1 0,1 0 0,0 0 0,0 0 0,0 0 0,1 1 0,0-1 0,0 1 0,1-1 0,0 1 0,-1 10 0,3-16 0,-1 0 0,1 0 0,-1 0 0,1 0 0,-1-1 0,1 1 0,0 0 0,0-1 0,-1 1 0,1 0 0,0-1 0,0 1 0,0-1 0,0 1 0,-1-1 0,1 1 0,0-1 0,0 0 0,0 1 0,0-1 0,0 0 0,0 0 0,0 0 0,0 0 0,0 0 0,0 0 0,2 0 0,38 0 0,-29-1 0,7 0 0,0-1 0,0-1 0,0-1 0,0-1 0,25-10 0,51-11 0,-95 21 0,1 0 0,-1 0 0,0 0 0,0 0 0,-1 0 0,-2-10 0,-8-18 0,8 26 0,0 0 0,0-1 0,1 0 0,0 1 0,1-1 0,-1-11 0,4 18 0,1 0 0,-1 0 0,1 0 0,-1 0 0,1 0 0,0 0 0,0 1 0,-1-1 0,1 1 0,0 0 0,0 0 0,0 0 0,3 0 0,2 0 0,41-7-3492,-39 5 1213,1-1 1,-1 0 0,0 0 0,19-10 0,-2-2-8271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7.2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0 11915,'0'0'14099,"-4"10"-11873,2-3-1977,-3 8 451,0 1-1,1-1 1,1 1 0,0 0-1,0 28 1,3-43-698,0 1 0,0-1 1,1 0-1,-1 0 0,0 0 1,1 1-1,-1-1 0,1 0 0,-1 0 1,1 0-1,0 0 0,-1 0 1,1 0-1,0 0 0,0 0 0,0 0 1,-1-1-1,1 1 0,0 0 0,0 0 1,0-1-1,0 1 0,1-1 1,-1 1-1,0-1 0,0 1 0,0-1 1,0 0-1,0 1 0,1-1 0,-1 0 1,0 0-1,0 0 0,0 0 1,1 0-1,-1 0 0,0 0 0,0 0 1,1-1-1,-1 1 0,0 0 0,0-1 1,2 0-1,3-1-4,-1 1-1,1-1 1,-1-1-1,1 1 1,-1-1-1,0 0 1,9-6-1,-8 4 3,-1-1 0,0 1 0,0-1 0,0 0 0,-1 0 0,0 0 0,0-1 0,0 1 0,-1-1 0,0 0 0,0 0 0,-1 0 0,0 0 0,0-1 0,1-12 0,-21 52 0,12-19-274,2 0 0,-1 0 0,1 0 1,1 0-1,1 1 0,0 0 0,0-1 0,2 1 0,0 16 0,0-29 89,0 0 0,1 0 0,-1 0-1,1 0 1,-1 0 0,1 0-1,-1 0 1,1 0 0,-1-1-1,1 1 1,0 0 0,-1 0-1,1-1 1,0 1 0,0 0 0,-1-1-1,1 1 1,0-1 0,0 1-1,0-1 1,0 1 0,0-1-1,0 0 1,0 0 0,0 1 0,0-1-1,0 0 1,0 0 0,0 0-1,0 0 1,0 0 0,0 0-1,0 0 1,0 0 0,0 0 0,0-1-1,0 1 1,0 0 0,0-1-1,0 1 1,-1-1 0,2 0-1,4-1-651,-1 0-1,1 0 0,-1-1 1,0 0-1,0 0 0,5-4 1,18-19-4790</inkml:trace>
</inkml:ink>
</file>

<file path=ppt/ink/ink2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8.5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1 13036,'0'0'14798,"-2"11"-13458,-27 96 108,18-75-1019,2 0 0,1 0 0,1 0 0,-3 51 0,10-82-429,0 0 0,-1 0 0,1 0 0,0 0 0,0 0 0,0 0 0,1 0 0,-1 0 0,0 0 0,0 0 0,1 0 0,-1 0 0,0 0 0,1 0 0,-1 0 0,1 0 0,-1 0 0,1 0 0,0 0 0,-1 0 0,1-1 0,0 1 0,-1 0 0,1-1 0,0 1 0,0 0 0,0-1 0,0 1 0,0-1 0,1 1 0,0 0 0,1-1 0,-1 0 0,1 0 0,-1 0 0,0-1 0,1 1 0,-1 0 0,0-1 0,1 0 0,-1 1 0,0-1 0,4-2 0,6-3 0,-1-1 0,0 0 0,19-16 0,-12 8-273,-1-1 0,-1-1 1,-1-1-1,0 0 0,-1 0 0,-1-2 0,-1 0 1,-1 0-1,15-37 0,-26 53-2726</inkml:trace>
</inkml:ink>
</file>

<file path=ppt/ink/ink2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8.9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 18289,'0'0'7399,"-10"48"-4612,10-35-1089,5-1-930,8-3-608,5-1-224,3-4-1377,6-2-1121,3-2-1410,0 0-2018,-2-10-5413</inkml:trace>
</inkml:ink>
</file>

<file path=ppt/ink/ink2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9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171 156 12876,'0'0'6150,"-11"-1"-1879,6 0-3949,-1-1 14,1 1 0,-1 0 0,0 0 0,0 1-1,0 0 1,1 0 0,-1 0 0,0 0 0,0 1 0,0 0 0,1 0 0,-1 1 0,0 0 0,1 0 0,0 0 0,-1 0 0,1 1 0,0 0 0,-9 7 0,11-7-211,0-1 0,0 1 0,0 0 0,1 0 0,-1 0 0,1 0 0,0 1 0,0-1 0,0 1 0,1-1 0,-1 1 0,1 0 0,0-1 0,0 1 1,0 0-1,0 0 0,1 0 0,-1 6 0,2-9-123,0 0 1,0 0 0,0 0-1,1 0 1,-1 0 0,0 0-1,0 0 1,0-1 0,1 1-1,-1 0 1,0-1 0,1 1-1,-1-1 1,1 0 0,-1 1-1,1-1 1,-1 0 0,0 0-1,1 0 1,-1 0 0,1 0-1,-1 0 1,1 0 0,1-1-1,39-4-15,-30 1 13,-1-1 0,1-1 0,-1 0 0,0 0 0,-1-1 0,1-1 0,-1 0 0,-1 0 0,0-1 0,0 0 0,0 0 0,-1-1 0,-1 0 0,0-1 0,7-12 0,-27 44 0,8-15 0,0 1 0,1 0 0,-1 0 0,2 0 0,-1 0 0,1 1 0,0-1 0,1 1 0,-1 0 0,2 0 0,-1 0 0,0 12 0,2-19 0,1 0 0,-1-1 0,1 1 0,-1 0 0,1 0 0,0-1 0,-1 1 0,1 0 0,0-1 0,0 1 0,-1-1 0,1 1 0,0 0 0,0-1 0,0 0 0,0 1 0,0-1 0,0 0 0,0 1 0,0-1 0,-1 0 0,1 0 0,0 0 0,0 0 0,0 0 0,0 0 0,0 0 0,0 0 0,2-1 0,32-4 0,-23-2 0,0 0 0,-1-1 0,0 0 0,0-1 0,-1 0 0,0 0 0,-1-1 0,0-1 0,0 1 0,7-13 0,-46 77 0,28-49 0,0 0 0,0-1 0,1 1 0,0 0 0,0 0 0,0 0 0,0 0 0,1 0 0,-1 0 0,1 0 0,1 6 0,0-11 0,-1 1 0,0-1 0,1 0 0,-1 1 0,1-1 0,-1 0 0,1 1 0,-1-1 0,1 0 0,-1 0 0,1 1 0,-1-1 0,1 0 0,-1 0 0,1 0 0,-1 0 0,1 0 0,-1 0 0,1 0 0,0 0 0,-1 0 0,1 0 0,-1 0 0,1 0 0,-1 0 0,1 0 0,-1-1 0,1 1 0,-1 0 0,1 0 0,0-1 0,17-6 0,0-6 0,0 0 0,0-1 0,-2-1 0,0-1 0,24-29 0,-62 84 0,21-36 0,-1 0 0,1 0 0,0 0 0,0 0 0,0 0 0,0 1 0,0-1 0,1 0 0,0 0 0,0 1 0,-1-1 0,2 0 0,-1 5 0,1-8 0,0 1 0,0-1 0,-1 1 0,1-1 0,0 0 0,0 1 0,0-1 0,0 0 0,-1 1 0,1-1 0,0 0 0,0 0 0,0 0 0,0 0 0,0 0 0,0 0 0,-1 0 0,1 0 0,0-1 0,0 1 0,0 0 0,0 0 0,1-1 0,22-7 0,-2-6 0,-1-1 0,0 0 0,-1-2 0,-1 0 0,0-1 0,-1-1 0,-2-1 0,1 0 0,17-32 0,-29 40 0,-20 28 0,-25 34 0,28-33 0,0 1 0,0 1 0,2 0 0,0 0 0,2 1 0,0 0 0,1 1 0,1 0 0,1 0 0,1 0 0,1 0 0,0 1 0,2 0 0,0-1 0,2 1 0,0 0 0,2-1 0,8 36 0,-4-28 0,-1 1 0,-2 0 0,2 59 0,-8-86 0,-2-16 0,-5-21 0,-1-38 0,3 1 0,3-111 0,4 179-131,1 1-1,-1 0 1,1 0 0,0 0-1,0 0 1,0 0 0,0-1 0,0 2-1,0-1 1,0 0 0,1 0-1,-1 0 1,1 0 0,-1 1-1,1-1 1,0 1 0,0-1-1,-1 1 1,1 0 0,0 0-1,0 0 1,0 0 0,4-1 0,59-17-6665,-33 11 2826,1-2-5239</inkml:trace>
</inkml:ink>
</file>

<file path=ppt/ink/ink2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9.9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5 16400,'0'0'13084,"-9"-2"-11264,4 1-1713,0 0 0,0 1 0,0 0-1,0 0 1,0 0 0,0 0 0,-1 1-1,1 0 1,-7 2 0,10-3-94,0 1 0,0 0 0,0 0 1,0 0-1,-1 0 0,2 0 0,-1 0 0,0 0 0,0 1 1,0-1-1,0 1 0,1 0 0,-1-1 0,1 1 0,-1 0 1,1 0-1,0 0 0,0 0 0,0 0 0,0 0 0,0 0 1,0 0-1,0 0 0,1 1 0,-1-1 0,1 0 0,0 0 1,-1 1-1,1 2 0,1-4-12,0 0 0,-1-1-1,1 1 1,0 0 0,0-1 0,0 1 0,0 0-1,0-1 1,-1 1 0,1-1 0,0 1-1,0-1 1,0 0 0,0 1 0,0-1 0,0 0-1,0 0 1,1 0 0,-1 0 0,0 0 0,1 0-1,34 3-35,-27-3-22,11 2-265,-6-2 198,0 1 0,0 1 0,-1 0 0,1 1 0,0 0 0,18 8 0,-31-11 135,-1 1 0,1-1 0,-1 0 0,1 0 1,0 1-1,-1-1 0,1 0 0,-1 1 0,1-1 0,-1 1 1,1-1-1,-1 1 0,1-1 0,-1 1 0,1-1 0,-1 1 1,0-1-1,1 1 0,-1-1 0,0 1 0,0 0 0,1-1 1,-1 1-1,0-1 0,0 1 0,0 0 0,0-1 0,0 1 1,0 0-1,0-1 0,0 1 0,0 0 0,0-1 0,0 1 1,0 0-1,0-1 0,0 1 0,-1 0 0,1-1 0,0 1 1,-1-1-1,1 1 0,0-1 0,-1 1 0,1 0 0,0-1 1,-1 0-1,1 1 0,-1-1 0,1 1 0,-1-1 0,1 1 1,-1-1-1,0 1 0,-34 21 636,33-21-643,-5 3-22,-58 27-1513,61-29 1090,0-1 1,-1 1-1,1-1 1,0 0-1,-1 0 1,1 0-1,-1-1 1,1 1-1,-1-1 0,1 0 1,-1-1-1,-8-1 1,6-3-11246</inkml:trace>
</inkml:ink>
</file>

<file path=ppt/ink/ink2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0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87 227 11627,'3'-9'5755,"8"-40"-1266,-6 6 3508,-19 53-5680,4 2-2272,0 1 0,1 0-1,0 0 1,1 1 0,0 0 0,2 0-1,-1 1 1,2 0 0,0 0 0,0 1-1,2-1 1,-4 29 0,7-43-45,0 0 0,0-1 0,0 1 0,0 0 0,1-1 0,-1 1 0,0-1 0,0 1 0,0-1 0,1 1 0,-1 0 0,0-1 0,0 1 0,1-1 0,-1 1 0,0-1 0,1 0 0,-1 1 0,1-1 0,-1 1 0,1-1 0,-1 1 0,1-1 0,-1 0 0,1 0 0,-1 1 0,1-1 0,-1 0 0,2 1 0,22-2 0,22-18 0,-27 5 0,-1 0 0,-1-1 0,0-1 0,-2-1 0,1 0 0,-2-1 0,17-25 0,-5-2 0,-1-1 0,20-53 0,-58 160 0,7-46 0,-28 91 0,31-96 0,1 0 0,0 1 0,1-1 0,1 1 0,-1-1 0,2 1 0,-1 0 0,4 14 0,-4-24 0,0 1 0,1-1 0,0 1 0,-1-1 0,1 1 0,0-1 0,0 1 0,-1-1 0,1 0 0,0 1 0,1-1 0,-1 0 0,0 0 0,0 0 0,0 0 0,1 0 0,-1 0 0,0 0 0,1 0 0,-1 0 0,3 0 0,0 0 0,0 0 0,0 0 0,0 0 0,0-1 0,0 1 0,0-1 0,0 0 0,7-1 0,-3 0 0,1-1 0,0 0 0,-1 0 0,0-1 0,1 0 0,-1 0 0,13-8 0,-15 7 0,0 0 0,0-1 0,-1 0 0,1 0 0,-1 0 0,0-1 0,0 1 0,-1-1 0,0 0 0,0-1 0,0 1 0,-1-1 0,1 0 0,-2 0 0,1 0 0,-1 0 0,0 0 0,1-10 0,-3 17 0,0-1 0,0 1 0,0 0 0,0 0 0,0-1 0,0 1 0,0 0 0,0 0 0,0 0 0,0-1 0,0 1 0,0 0 0,0 0 0,0-1 0,0 1 0,-1 0 0,1 0 0,0 0 0,0 0 0,0-1 0,0 1 0,0 0 0,-1 0 0,1 0 0,0 0 0,0-1 0,0 1 0,0 0 0,-1 0 0,1 0 0,0 0 0,0 0 0,-1 0 0,1 0 0,0 0 0,0 0 0,0 0 0,-1-1 0,1 1 0,0 0 0,0 0 0,-1 0 0,1 0 0,0 1 0,-1-1 0,-13 6 0,-10 13 0,19-13 0,0-1 0,1 1 0,-1 0 0,1 1 0,0-1 0,1 0 0,0 1 0,0 0 0,0 0 0,1 0 0,0 0 0,0 0 0,0 8 0,2-14 0,0 1 0,1-1 0,-1 0 0,1 0 0,-1 1 0,1-1 0,0 0 0,0 0 0,-1 0 0,1 0 0,0 0 0,0 0 0,0 0 0,0 0 0,0 0 0,0-1 0,0 1 0,0 0 0,1-1 0,-1 1 0,0-1 0,0 1 0,0-1 0,1 1 0,-1-1 0,0 0 0,1 0 0,-1 0 0,0 0 0,2 0 0,50 3 0,-45-4 0,15 2 0,74-4 0,-87 2 0,-1-1 0,1 1 0,-1-1 0,0-1 0,0 0 0,0 0 0,16-9 0,-24 11 0,0 1 0,0-1 0,0 0 0,0 0 0,-1 0 0,1 0 0,0 0 0,0 0 0,-1 0 0,1 0 0,0 0 0,-1 0 0,1 0 0,-1 0 0,1-1 0,-1 1 0,0 0 0,0 0 0,1 0 0,-1-1 0,0 1 0,0 0 0,0 0 0,0-1 0,0 1 0,-1 0 0,1 0 0,0-1 0,-1 1 0,1 0 0,-1 0 0,1 0 0,-1 0 0,1-1 0,-1 1 0,0 0 0,0-1 0,-32-39 0,29 37 0,-23-22 0,19 19 0,0 0 0,1 0 0,0-1 0,0 0 0,1 0 0,0-1 0,-6-10 0,12 18 0,0 1 0,-1-1 0,1 1 0,0-1 0,0 1 0,0-1 0,-1 1 0,1-1 0,0 1 0,0-1 0,0 0 0,0 1 0,0-1 0,0 1 0,0-1 0,0 0 0,0 1 0,0-1 0,1 1 0,-1-1 0,0 1 0,0-1 0,0 1 0,1-1 0,-1 1 0,0-1 0,1 1 0,-1-1 0,0 1 0,1-1 0,-1 1 0,1-1 0,-1 1 0,1 0 0,-1-1 0,1 1 0,-1 0 0,1 0 0,-1-1 0,1 1 0,-1 0 0,1 0 0,-1 0 0,1 0 0,-1-1 0,1 1 0,1 0 0,35 0 0,-24 1 0,83 2-1158,4 0-4320,-41-3-4894</inkml:trace>
</inkml:ink>
</file>

<file path=ppt/ink/ink2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1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 9289,'2'-1'680,"1"0"0,0 0 0,-1 0 0,1 0 0,0 0 0,0 1 0,0-1 0,-1 1 0,1 0 0,0 0 0,0 0 0,0 0 0,0 0-1,-1 1 1,1-1 0,0 1 0,0 0 0,0-1 0,-1 2 0,5 1 0,-3-1-331,-1 1-1,0 0 1,0 0-1,-1 0 1,1 0-1,-1 0 1,1 0-1,-1 1 1,0-1-1,0 1 1,0 0-1,2 7 0,2 10-359,-2 0-1,0 1 1,-1-1 0,1 30-1,-4-45 291,2 21-359,0-12-811,-1 0 0,0-1 0,-1 1 1,-1 0-1,0-1 0,-1 1 0,-5 21 0,6-35 611,0 1 0,1-1 0,-1 1-1,0-1 1,0 0 0,0 0-1,0 1 1,0-1 0,0 0 0,0 0-1,-1 0 1,1 0 0,0 0 0,-1 0-1,1 0 1,0-1 0,-1 1 0,1 0-1,-1-1 1,1 1 0,-3-1-1,-15 1-4064</inkml:trace>
</inkml:ink>
</file>

<file path=ppt/ink/ink2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1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 12844,'0'0'11179,"70"0"-9386,-33 0-287,6 0-513,4 0-289,2 0-447,-3 0-225,0 0-96,-7 0-897,-11 0-993,-7 0-1089,-13 0-1313,-19-11-14286</inkml:trace>
</inkml:ink>
</file>

<file path=ppt/ink/ink2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2.3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68 14478,'0'0'2626,"-57"-24"-127,47 17 672,10 5-1314,0-1-1088,23 3-417,8-3 481,9-3-224,7 1-289,7-3-224,2 3-64,1 2-96,-2 2-1089,-2 1-1634,-10 0-1729,-7 0-3107</inkml:trace>
</inkml:ink>
</file>

<file path=ppt/ink/ink2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2.7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14221,'0'0'2648,"-2"10"481,0-2-2734,-9 48 4107,11-54-4386,0-1 1,0 1-1,0 0 0,0 0 1,0 0-1,0 0 0,1 0 0,-1-1 1,1 1-1,-1 0 0,1 0 1,0-1-1,-1 1 0,1 0 1,0-1-1,0 1 0,0-1 1,0 1-1,1-1 0,-1 1 0,0-1 1,1 0-1,-1 0 0,1 1 1,-1-1-1,1 0 0,-1 0 1,1-1-1,3 2 0,6 1-81,0-2-1,0 0 1,0 0-1,0-1 1,0 0 0,0-1-1,0 0 1,0-1-1,0 0 1,0 0-1,0-2 1,-1 1-1,12-6 1,40-11 47,-60 19-76,0 1 0,0-1 0,0 1 0,0-1 0,0 1-1,0 0 1,0 0 0,0-1 0,0 1 0,0 1 0,0-1 0,0 0 0,0 0 0,0 1 0,0-1 0,0 1-1,0 0 1,-1-1 0,1 1 0,0 0 0,0 0 0,-1 0 0,3 2 0,-1 1 135,-1-1 0,0 1 1,0 0-1,0 0 1,-1 0-1,1-1 0,-1 2 1,2 7-1,2 9 575,-4-20-698,-1 0 0,1 0 0,-1 0 0,1 0-1,0 0 1,-1 0 0,1 0 0,0 0 0,0 0 0,0 0 0,-1-1 0,1 1-1,0 0 1,0-1 0,0 1 0,0 0 0,0-1 0,0 1 0,0-1 0,1 0-1,-1 1 1,0-1 0,0 0 0,0 0 0,0 0 0,0 0 0,1 0 0,-1 0-1,0 0 1,0 0 0,0 0 0,0 0 0,0-1 0,1 1 0,-1 0 0,0-1-1,0 1 1,0-1 0,0 1 0,0-1 0,0 0 0,1-1 0,55-35 803,-43 27-724,-12 8-97,63-36 0,-60 36 0,-1 0 0,1 0 0,-1 0 0,1 1 0,0-1 0,0 1 0,0 0 0,-1 1 0,1-1 0,0 1 0,0 0 0,10 1 0,-14 0-70,0 0 0,0 0 0,0 0 0,0 0 0,0 0 0,0 0 0,0 0 0,0 1 0,0-1 0,0 0 0,-1 0 0,1 1 0,-1-1 0,1 0 0,-1 1-1,1-1 1,-1 1 0,0-1 0,0 0 0,1 1 0,-1-1 0,0 1 0,0-1 0,-1 1 0,1-1 0,0 1 0,-1 1 0,1-1-55,-1-1 1,1 1-1,0-1 0,0 1 0,0-1 1,0 1-1,0 0 0,0-1 0,0 1 1,0-1-1,0 1 0,1-1 0,-1 1 1,1 0-1,-1-1 0,1 0 0,0 1 1,0-1-1,-1 1 0,1-1 0,0 0 1,0 0-1,0 1 0,0-1 0,1 0 1,-1 0-1,0 0 0,2 1 0,1-1-567,0-1 0,-1 1 0,1-1 0,-1 0 0,1 0 0,0-1 0,-1 1 0,1-1 0,-1 0 0,1 1-1,-1-2 1,1 1 0,5-3 0,16-11-5436</inkml:trace>
</inkml:ink>
</file>

<file path=ppt/ink/ink2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3.0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1 9321,'0'0'6006,"-4"9"-2611,-10 19-2008,1 2-1,2-1 1,1 1 0,2 1 0,-6 35 0,8-25-204,-1 77 0,6-83-977,0-20-2,0 0 0,2 1 0,0-1 0,0 1 1,6 22-1,5-60 468,31-157-274,17-55-1201,-58 229 795,-1 0-1,1 0 1,1 0 0,-1 1 0,1-1 0,0 1 0,0-1-1,0 1 1,0 0 0,1 0 0,6-6 0,-8 9 4,0 0 1,-1 0-1,1 1 1,0-1-1,-1 0 1,1 1-1,0-1 1,0 1-1,0-1 1,-1 1-1,1 0 1,0 0-1,0 0 1,0 0-1,0 0 1,-1 0-1,1 0 1,0 1-1,0-1 1,0 1-1,-1-1 1,1 1-1,0 0 1,0-1-1,-1 1 1,1 0-1,-1 0 1,1 0-1,-1 1 1,1-1-1,-1 0 1,0 0-1,1 1 1,-1-1-1,1 3 1,1-1 45,0 1 1,-1-1 0,1 0 0,-1 1-1,0 0 1,0 0 0,0 0 0,-1-1 0,1 1-1,-1 1 1,0-1 0,0 0 0,0 0 0,-1 0-1,0 1 1,1-1 0,-1 0 0,-1 0-1,1 1 1,-1-1 0,0 0 0,0 0 0,0 0-1,0 0 1,-1 0 0,1 0 0,-1 0 0,0 0-1,0-1 1,-1 1 0,-3 4 0,2-3-24,1-1 0,-1 0 0,0 0 0,0 0 0,-1-1 0,1 0 1,-1 1-1,1-2 0,-1 1 0,0 0 0,0-1 0,-1 0 0,1 0 0,0-1 0,-1 1 1,1-1-1,0 0 0,-1-1 0,0 1 0,1-1 0,-1 0 0,1 0 0,-1-1 1,-5-1-1,10 2-162,0 0 1,0 0 0,1 0 0,-1 0-1,0 0 1,0-1 0,1 1 0,-1 0-1,0-1 1,0 1 0,1 0 0,-1-1 0,0 1-1,1-1 1,-1 1 0,1-1 0,-1 1-1,0-1 1,1 1 0,-1-1 0,1 0-1,-1 1 1,1-1 0,0 0 0,-1 1-1,1-1 1,0 0 0,-1 1 0,1-1-1,0 0 1,0 0 0,0 0 0,0 1 0,0-1-1,0 0 1,0 0 0,0 0 0,0 1-1,0-1 1,0 0 0,0 0 0,0 1-1,1-1 1,-1 0 0,0 0 0,1 1-1,-1-1 1,0 0 0,1 1 0,-1-1-1,2-1 1,0-1-1294,0 0 0,1-1-1,0 1 1,0 0 0,0 0-1,0 1 1,0-1 0,5-2-1,12-6-9015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30.6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197 1 18866,'0'0'8253,"-4"13"-5514,-7 31-2245,-5 10 82,4 2 0,-8 67 0,18-109-530,1 0 0,1 0 0,0 0 0,0 0-1,2 0 1,0 0 0,0-1 0,1 1-1,1 0 1,0-1 0,1 0 0,1 0-1,0 0 1,13 20 0,-18-31-173,-1-1 0,1 1 0,0-1 0,0 0 0,-1 0 0,1 1 1,0-1-1,0 0 0,1 0 0,-1 0 0,0 0 0,0 0 0,0 0 0,1 0 0,-1-1 0,0 1 0,1 0 0,-1-1 0,1 1 0,-1-1 1,1 1-1,-1-1 0,1 0 0,-1 0 0,1 1 0,-1-1 0,1 0 0,1-1 0,-1 0-95,-1 0 0,0-1 0,0 1 0,0-1 0,0 1 0,0-1 0,-1 1 0,1-1 0,0 1 0,-1-1 0,1 0 0,-1 0 0,1 1 0,-1-1 0,0 0 0,0 0 0,0 1 0,0-1 0,0 0 0,0 0 0,0 0 0,-1-2 0,-1-4-486,1 1 1,-1-1-1,0 1 0,0-1 1,-7-13-1,-27-36-11,-50-41 5653,84 96-4743,-37-33 3367,-11-15 1308,51 43-4681,13 3-120,22 2-102,-28 2 27,-2 0 10,79-4-1540,145-23 0,-155 9-4893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7.9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1 12075,'0'0'13341,"-9"11"-11846,1-2-1184,-42 56 593,45-59-704,2 0-1,-1 0 1,1 1-1,-1-1 1,2 1 0,-1-1-1,1 1 1,0 0 0,0 0-1,0 9 1,29-28 611,-23 9-983,0 1-1,1-1 0,0 1 0,-1-1 0,1 1 0,0 1 0,0-1 0,0 1 0,0 0 0,0 0 1,1 0-1,-1 1 0,6 0 0,-8 0 114,-1 1 1,0-1-1,1 1 0,-1 0 1,0 0-1,0 0 0,0 0 1,1 0-1,-1 1 0,0-1 1,-1 1-1,1-1 0,0 1 1,0-1-1,-1 1 1,1 0-1,-1 0 0,1 0 1,-1 0-1,0 0 0,0 0 1,1 1-1,-2-1 0,1 0 1,0 0-1,0 1 0,-1-1 1,0 1-1,1 3 0,4 23 346,-2 1 0,-1 0 0,-1-1 0,-2 1 0,-4 30-1,3-43 120,-1 0 0,-1 1 1,0-1-1,-1-1 0,-1 1 0,-1-1 0,0 0 0,-1 0 0,-18 24 0,5-19-374,20-21-32,1 0 0,0 0 1,-1 0-1,1 0 0,0 0 0,0 0 0,-1 0 1,1 0-1,0 0 0,-1 0 0,1-1 0,0 1 0,-1 0 1,1 0-1,0 0 0,0 0 0,-1 0 0,1 0 1,0-1-1,0 1 0,-1 0 0,1 0 0,0-1 1,0 1-1,-1 0 0,1 0 0,0-1 0,0 1 1,0 0-1,0 0 0,-1-1 0,1 1 0,0 0 0,0-1 1,0 1-1,0 0 0,0 0 0,0-1 0,0 1 1,0 0-1,0-1 0,0-5-1,0 1 0,0-1 0,0 1 0,1 0 0,0-1 0,0 1 0,3-9 0,24-54 1,2 1 0,3 2 0,54-79 0,-19 32 0,-66 108-21,0 0-74,0 1 0,0 0 0,0-1 0,0 1-1,-1-1 1,1 0 0,-1 0 0,0 1 0,0-1 0,0-6-1,-18 16-85,9 0 270,0 1 0,1 0 0,-1 1 1,1-1-1,1 2 0,0-1 0,0 1 1,0-1-1,1 1 0,1 1 0,-1-1 1,2 1-1,-5 13 0,8-22-89,0 0 0,0 0 0,0 0 0,0 0 0,0 0 0,0 0 0,1-1 0,-1 1 0,0 0 0,0 0 0,1 0 0,-1 0 0,0 0 0,1 0 0,-1 0 0,1-1 0,-1 1 0,1 0 0,0 0 0,-1-1 0,1 1 0,0 0 0,-1-1 0,1 1 0,0-1 0,0 1 0,0-1 0,-1 1 0,1-1 0,0 1 0,0-1 0,0 0 0,0 0 0,0 1 0,0-1 0,0 0 0,0 0 0,0 0 0,0 0 0,-1 0 0,1 0 0,0 0 0,0 0 0,2-1 0,46-10 0,-21-1 0,0-1 0,29-18 0,-38 18 0,1 2 0,1 0 0,0 2 0,1 0 0,27-7 0,-48 16 0,1-1 0,-1 1 0,0 0 0,1-1 0,-1 1 0,0 0 0,1 0 0,-1 0 0,1 0 0,-1 0 0,0 0 0,1 0 0,-1 0 0,0 1 0,1-1 0,-1 1 0,0-1 0,0 1 0,1-1 0,-1 1 0,0 0 0,0-1 0,0 1 0,0 0 0,0 0 0,0 0 0,0 0 0,0 0 0,0 0 0,0 0 0,0 0 0,-1 0 0,1 1 0,0-1 0,-1 0 0,1 0 0,-1 1 0,1-1 0,-1 0 0,0 1 0,0-1 0,1 0 0,-1 1 0,0-1 0,0 3 0,-1 9 0,0 0 0,-1 1 0,0-1 0,-5 15 0,-1 7 0,8-34 0,0-1 0,0 1 0,0-1 0,0 1 0,0-1 0,1 0 0,-1 1 0,0-1 0,0 1 0,0-1 0,0 1 0,0-1 0,1 0 0,-1 1 0,0-1 0,0 0 0,0 1 0,1-1 0,-1 0 0,0 1 0,1-1 0,-1 0 0,0 1 0,1-1 0,-1 0 0,0 0 0,1 0 0,-1 1 0,0-1 0,1 0 0,-1 0 0,1 0 0,-1 0 0,1 0 0,-1 0 0,0 0 0,1 0 0,-1 1 0,1-2 0,-1 1 0,0 0 0,1 0 0,-1 0 0,1 0 0,-1 0 0,1 0 0,-1 0 0,0 0 0,1-1 0,-1 1 0,0 0 0,1 0 0,-1-1 0,0 1 0,1 0 0,-1 0 0,1-1 0,-1 1 0,15-8 0,-1-1 0,0 0 0,19-17 0,-26 19 0,1 1 0,0-1 0,0 1 0,1 0 0,0 1 0,0 0 0,0 1 0,0-1 0,1 2 0,0-1 0,0 2 0,17-4 0,-26 6 0,-1 0 0,1 0 0,0 0 0,-1 0 0,1 0 0,-1 0 0,1 0 0,-1 1 0,1-1 0,-1 0 0,1 0 0,-1 0 0,1 1 0,-1-1 0,0 0 0,1 1 0,-1-1 0,1 0 0,-1 1 0,0-1 0,1 0 0,-1 1 0,0-1 0,1 1 0,-1-1 0,0 1 0,1-1 0,-1 1 0,0-1 0,0 1 0,0 0 0,2 23 0,-13 23 0,9-41-61,-13 30-2669,14-34 1964,0 1 0,-1 0 0,0-1 0,1 1-1,-1-1 1,0 1 0,0-1 0,0 0 0,-4 3-1,-2-3-13636</inkml:trace>
</inkml:ink>
</file>

<file path=ppt/ink/ink2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3.7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141 283 16239,'0'0'12626,"-9"-3"-11932,-29-10-161,35 12-463,0 1 0,0 0 0,0 0 0,0 0 0,-1 0 0,1 1 0,0-1 0,0 1 0,0 0 0,0 0 0,1 0 0,-1 0 0,0 1 0,0-1 0,1 1 0,-1-1 0,0 1 0,1 0 0,0 0 0,-4 3 0,4-2 10,-1-1 1,0 1-1,0 0 0,1 0 1,0 0-1,-1 0 0,1 0 1,0 0-1,1 1 0,-1-1 1,1 1-1,-1-1 0,1 1 1,-1 4-1,5-6-80,0-1 0,1 0 0,-1 0 0,0 0 0,1-1 0,-1 1 0,1-1 0,-1 0 0,0 0 0,1 0 0,-1 0 0,5-1 0,-2 1 0,138 0-299,-144 0 438,0 0-6,0-87-106,2 87-65,0-1 0,0 1 0,0 0 1,0-1-1,-1 1 0,1 0 0,0 0 0,0 0 0,0 1 0,0-1 0,0 0 1,0 1-1,0-1 0,3 3 0,-3-3-99,9 1-57,-1 0-1,1-1 0,-1-1 0,1 0 1,-1 0-1,0-1 0,0 0 0,0 0 1,0-1-1,0-1 0,0 0 0,-1 0 1,1-1-1,-1 0 0,0-1 0,-1 0 1,1 0-1,13-14 0,-13 12 191,0-1 1,-1 0-1,0 0 0,-1 0 0,0-1 1,0 0-1,-1 0 0,0-1 1,-1 0-1,0 0 0,-1 0 0,0-1 1,-1 1-1,-1-1 0,1 0 1,0-15-1,-15 38 539,-3 11-403,6-1 146,1 0 0,1 0 1,0 1-1,2 0 0,1 0 0,-3 25 0,6-31-195,0 0 0,1 0 0,1 1 0,1-1 0,0 0 0,1 0-1,0 0 1,2-1 0,6 19 0,-3-24-228,-5-20 6,-4-20 71,-4 17 89,0 1 1,-2 0 0,1 0 0,-1 0 0,-1 1-1,0 0 1,-14-15 0,-18-24 823,28 26-701,16 12-37,-1 11-97,0 0 0,1 0 1,-1 0-1,0 1 0,1-1 0,-1 1 1,0 0-1,1 0 0,5 0 1,4 1-7,148-1-6271,-115 0-150</inkml:trace>
</inkml:ink>
</file>

<file path=ppt/ink/ink2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4.4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77 11787,'15'-58'8769,"-12"40"-2207,-11 41-1991,0-2-4452,2 0 1,0 0 0,2 1 0,0 0 0,1 0 0,2 0-1,0 1 1,3 32 0,-2-51-120,1-1 0,-1 0 0,1 0 0,0 0 0,0 0 0,0-1 0,0 1 0,1 0 0,-1 0 0,1-1 0,-1 1 0,1-1 0,0 1 0,0-1 0,0 0 0,0 1 0,1-1 0,-1 0 0,1-1 0,-1 1 0,1 0 0,0-1 0,-1 1 0,1-1 0,0 0 0,0 0 0,0 0 0,0 0 0,0-1 0,0 1 0,0-1 0,0 0 0,0 1 0,0-2 0,0 1 0,0 0 0,0 0 0,0-1 0,4-1 0,4 0 0,0-1 0,-1-1 0,1 0 0,-1 0 0,1-1 0,-1 0 0,0-1 0,-1 0 0,12-10 0,-10 7 0,-1-1 0,0 0 0,-1 0 0,0-1 0,0 0 0,-1-1 0,7-13 0,-25 94 0,9-64 0,-2 4 0,1 0 0,1 0 0,0 1 0,0-1 0,0 0 0,1 0 0,3 18 0,-2-25-2,0-1-1,0 0 1,0 1 0,0-1-1,0 0 1,0 0 0,0 1-1,1-1 1,-1 0 0,1 0-1,-1-1 1,0 1 0,1 0 0,0 0-1,-1-1 1,1 1 0,-1-1-1,1 1 1,0-1 0,-1 0-1,1 0 1,0 1 0,1-1-1,49 1-904,-40-2 226,-12 1 434,1 0 0,-1 0 0,0 0 0,1 0 0,-1 0 0,0 0 1,1 0-1,-1 0 0,0-1 0,0 1 0,1 0 0,-1 0 0,0 0 0,1-1 0,-1 1 1,0 0-1,0 0 0,0-1 0,1 1 0,-1 0 0,0 0 0,0-1 0,0 1 0,0 0 1,1-1-1,-1 1 0,0 0 0,0-1 0,0 1 0,0 0 0,0-1 0,0 1 1,0 0-1,0-1 0,0 1 0,0 0 0,0-1 0,0 1 0,0-1 0,0-1-1115,0-15-9106</inkml:trace>
</inkml:ink>
</file>

<file path=ppt/ink/ink2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4.8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17873,'0'0'7559,"65"35"-9609,-48-24-1505,-1 2-1698,-3-4-2242</inkml:trace>
</inkml:ink>
</file>

<file path=ppt/ink/ink2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5.1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1 8232,'0'0'3475,"9"3"481,32 11-337,-39-13-3392,-1-1 0,0 0 0,0 1 0,0 0 0,0-1 0,0 1 0,0 0 0,0-1 0,0 1 0,-1 0 0,1 0 0,0 0 0,0 0 0,-1 0 0,1 0 0,0 0 0,-1 0 1,1 0-1,-1 0 0,1 0 0,-1 0 0,0 0 0,1 1 0,-1-1 0,0 0 0,0 0 0,0 0 0,0 0 0,0 1 0,0-1 0,0 0 0,0 0 0,0 0 0,-1 1 0,1-1 0,0 0 0,-2 1 0,-20 36 3054,20-36-3145,-22 27 394,-20 28 134,41-53-641,0 1-1,1-1 1,0 1-1,0 0 1,0-1-1,0 1 0,0 0 1,1 0-1,0 0 1,-1 10-1,3-14-22,-1 0 0,1 0 0,-1 0 0,1 0 0,-1 0 0,1 0 0,-1 0 0,1 0 0,0 0 0,0 0 0,-1 0 0,1 0 0,0 0 0,0-1 0,0 1 0,0 0 0,0-1 0,0 1 0,0-1 0,0 1 0,0-1 0,1 1 0,-1-1 0,0 0 0,0 0 0,0 1 0,0-1 0,1 0 0,-1 0 0,2 0 0,47 0 0,-38 0 0,9-1-526,-1 0 0,0-1 0,33-8-1,-45 8 179,0 0 0,0 0 0,0-1-1,0-1 1,-1 1 0,0-1 0,1 0 0,-1-1-1,-1 1 1,1-2 0,10-9 0,-10 1-4700,-6 4-1558,-3-1-3964</inkml:trace>
  <inkml:trace contextRef="#ctx0" brushRef="#br0" timeOffset="1">63 102 9673,'0'0'5766,"-48"0"-2435,36 0-320,9 0 576,15 0-2690,9 2-64,8 0-513,2-1-224,4-1-224,4 0-1313,-1 0-1698,-4 0-2307,-3-5-11914</inkml:trace>
</inkml:ink>
</file>

<file path=ppt/ink/ink2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5.6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1 167 17424,'0'0'9684,"11"2"-8515,-1-1-1090,-1-1-1,0 0 1,0 0-1,0-1 0,0 0 1,0-1-1,0 0 1,0 0-1,0-1 1,-1 0-1,1-1 0,-1 1 1,0-2-1,0 1 1,9-8-1,-10 8 21,1-1 1,-1-1-1,0 1 1,-1-1-1,1 0 1,-1-1-1,0 0 0,-1 0 1,0 0-1,0 0 1,0-1-1,-1 0 0,0 0 1,-1 0-1,4-12 1,-7 20-100,0 0 1,0-1 0,0 1-1,1 0 1,-1 0 0,0-1-1,0 1 1,0 0 0,0 0-1,0-1 1,0 1 0,0 0-1,0-1 1,0 1 0,0 0-1,0 0 1,-1-1 0,1 1-1,0 0 1,0 0 0,0-1-1,0 1 1,0 0 0,0 0-1,-1 0 1,1-1 0,0 1-1,0 0 1,0 0 0,0 0-1,-1-1 1,1 1-1,0 0 1,0 0 0,-1 0-1,1 0 1,0 0 0,0 0-1,-1-1 1,1 1 0,0 0-1,0 0 1,-1 0 0,1 0-1,0 0 1,0 0 0,-1 0-1,-17 8 13,-14 16 50,26-18-43,-58 68 808,61-70-782,-1 0 0,1 1 0,0 0 0,1 0 0,-1-1 0,1 2 0,0-1 0,0 0-1,0 0 1,1 1 0,0-1 0,0 1 0,0-1 0,1 9 0,0-13-46,0-1 0,1 1 0,-1-1 0,1 1 0,-1 0 0,1-1 0,0 1 0,-1-1 0,1 1 0,-1-1 0,1 1 0,0-1 0,-1 0 0,1 1 0,0-1 0,0 0 0,-1 0 0,1 1 0,0-1 0,0 0 0,-1 0 0,1 0 0,0 0 0,0 0 0,0 0 0,-1 0 0,2 0 0,26-2 0,-24 2 0,14-4 0,-1 0 0,0-1 0,0 0 0,0-2 0,-1 0 0,0-1 0,25-16 0,-24 14 0,2-1 0,-1 2 0,1 1 0,1 0 0,19-5 0,-38 13 0,0 0 0,0 0 0,-1-1 0,1 1 0,0 0 0,-1 0 0,1 0 0,0 0 0,0 0 0,-1 0 0,1 0 0,0 0 0,0 0 0,-1 0 0,1 0 0,0 0 0,-1 1 0,1-1 0,0 0 0,0 0 0,-1 1 0,1-1 0,0 0 0,-1 1 0,1-1 0,-1 1 0,1-1 0,-1 1 0,1-1 0,-1 1 0,1 0 0,-1-1 0,1 1 0,-1-1 0,0 1 0,1 0 0,-1-1 0,1 2 0,-3 34 0,2-33 0,-1 0 0,1 0 0,-1 0 0,1-1 0,0 1 0,0 0 0,0 0 0,0 0 0,1 0 0,-1 0 0,1 0 0,1 4 0,-1-6 0,0-1 0,-1 1 0,1-1 0,0 1 0,0-1 0,0 1 0,0-1 0,0 0 0,0 1 0,0-1 0,0 0 0,0 0 0,0 0 0,0 0 0,0 0 0,0 0 0,0 0 0,0 0 0,0 0 0,0 0 0,0 0 0,0-1 0,0 1 0,0 0 0,1-2 0,25-11 0,5-7 0,-23 13 0,0 0 0,1 1 0,-1 0 0,1 1 0,0 0 0,1 0 0,-1 1 0,1 1 0,-1 0 0,13-2 0,-23 6 0,1-1 0,-1 1 0,1-1 0,-1 1 0,1-1 0,-1 1 0,0 0 0,1-1 0,-1 1 0,0 0 0,0-1 0,1 1 0,-1 0 0,0-1 0,0 1 0,0 0 0,0 0 0,0-1 0,0 1 0,0 0 0,0 0 0,0-1 0,0 1 0,-1 0 0,1 0 0,-4 22 0,-4-4 89,5-14-169,1-1 0,0 1 1,0 1-1,0-1 0,1 0 0,-1 0 0,0 7 0,9-11-10581</inkml:trace>
</inkml:ink>
</file>

<file path=ppt/ink/ink2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6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83 11563,'0'0'14766,"1"-10"-12097,-1 7-2561,1 0-1,-1 0 1,0 0 0,1 0 0,0 0-1,0 0 1,0 0 0,0 0-1,0 0 1,1 0 0,-1 0-1,1 1 1,0-1 0,-1 0-1,1 1 1,1 0 0,-1-1-1,0 1 1,0 0 0,1 0-1,-1 0 1,1 1 0,0-1-1,0 0 1,-1 1 0,1 0 0,0 0-1,0 0 1,0 0 0,0 0-1,0 1 1,1-1 0,-1 1-1,5 0 1,-6-1-108,0 1 0,1 0 0,-1 0 0,0 0 0,0 0 0,1 0 0,-1 0 0,0 1 0,0-1 0,0 1 0,1-1 0,-1 1 0,0 0 0,0 0 0,0 0 0,0 0 0,0 0 0,0 1 0,-1-1 0,1 0 0,0 1 0,-1 0 0,1-1 0,1 3 0,-2-1 0,1 1 0,-1 0 0,0-1 0,0 1 0,-1 0 0,1 0 0,-1 0 0,0 0 0,0 0 0,0-1 0,0 1 0,-1 0 0,1 0 0,-2 4 0,-1 1 0,0 1 0,0-1 0,-1 0 0,0-1 0,-1 1 0,-8 11 0,8-13 0,1-1 0,0 1 0,0 0 0,0 0 0,1 0 0,0 0 0,1 1 0,0-1 0,0 1 0,0-1 0,0 11 0,2-17 0,1 0 0,0 1 0,0-1 0,-1 0 0,1 1 0,0-1 0,0 0 0,0 0 0,0 0 0,0 0 0,0 0 0,1 0 0,-1 0 0,0 0 0,1 0 0,-1-1 0,0 1 0,1-1 0,-1 1 0,1-1 0,-1 1 0,0-1 0,1 0 0,-1 1 0,1-1 0,-1 0 0,1 0 0,0 0 0,-1 0 0,1 0 0,1-1 0,53-3 0,1-10-2301,27-14-5752,-82 27 7880,5-2-7557</inkml:trace>
</inkml:ink>
</file>

<file path=ppt/ink/ink2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6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 15246,'0'0'13902,"64"-19"-14671,-28 15-1826,-2 0-1440,-1 0-2339,-2-1-8809</inkml:trace>
</inkml:ink>
</file>

<file path=ppt/ink/ink2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7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0 139 16143,'0'0'11243,"10"-1"-10261,3 0-854,0-2-1,-1 1 1,1-2 0,-1 0-1,0 0 1,20-11 0,-26 13-65,0-1 1,-1 0 0,1-1-1,-1 1 1,1-1 0,-1 0-1,-1 0 1,1-1 0,0 1-1,-1-1 1,0 0 0,0-1-1,-1 1 1,1 0-1,-1-1 1,0 0 0,3-9-1,-6 15-38,0-1-1,0 1 1,1-1-1,-1 1 1,0 0-1,0-1 1,0 1-1,0-1 1,1 1-1,-1-1 1,0 1-1,0-1 0,0 1 1,0-1-1,0 1 1,0 0-1,0-1 1,-1 1-1,1-1 1,0 1-1,0-1 1,0 1-1,0-1 1,-1 1-1,1 0 1,0-1-1,0 1 0,-1-1 1,1 1-1,0 0 1,0-1-1,-1 1 1,1 0-1,-1 0 1,1-1-1,0 1 1,-1 0-1,0-1 1,-18 8 91,-19 24-204,-7 30 144,42-57 1,1 1-1,-1-1 1,1 1-1,0 0 1,1 0-1,-1 0 0,1 0 1,0 0-1,0 0 1,0 0-1,1 0 0,0 8 1,1-12-44,-1 0 0,1 0 0,0 0 0,0 0 0,0 0-1,0-1 1,0 1 0,0 0 0,0 0 0,0-1 0,0 1 0,0 0 0,0-1 0,0 1 0,0-1 0,0 0 0,1 1 0,-1-1 0,0 0 0,0 0 0,1 1 0,-1-1 0,0 0 0,0 0 0,1 0-1,1-1 1,38-2 225,-26-2-331,0 0 0,-1-1 0,0-1 0,26-15 0,-28 15 12,1 0 0,-1 0 0,2 1 0,-1 1 1,28-8-1,-40 13 89,0 0 0,-1 0 0,1 1 0,0-1 0,0 0 0,-1 1 0,1-1 0,0 0 0,-1 1 0,1-1 0,-1 1 0,1-1 0,-1 1 0,1-1 0,-1 1 0,1-1 0,-1 1 0,1 0 0,-1-1 0,0 1 0,1-1 0,-1 1 0,0 0 0,1 0 0,-1-1 0,0 1 0,0 0 0,0 0 0,0-1 0,0 1 0,0 0 0,0-1 0,0 1 0,0 0 0,0 0 0,0-1 0,0 1 0,0 0 0,-1 1 0,-5 46 481,3-25-348,3-23-141,0 1 0,0 0 0,0-1 0,0 1 0,0-1 0,1 1 0,-1 0 0,0-1 0,0 1 0,0-1 0,1 1 0,-1-1 0,0 1 0,0 0 0,1-1 0,-1 1 0,0-1 0,1 0 0,-1 1 0,1-1 0,-1 1 0,1-1 0,-1 1 0,1-1 0,-1 0 0,1 1 0,-1-1 0,1 0 0,-1 0 0,1 0 0,0 1 0,25-3 0,24-16 0,-29 8 0,-7 2 0,1 1 0,0 0 0,0 1 0,0 1 0,1 0 0,0 1 0,29-3 0,-45 7-22,1 0 0,-1 0-1,0 0 1,1 0 0,-1 0 0,1 0 0,-1 0 0,0 1-1,1-1 1,-1 0 0,1 0 0,-1 0 0,0 1 0,1-1-1,-1 0 1,0 0 0,1 1 0,-1-1 0,0 0 0,1 1-1,-1-1 1,0 0 0,0 1 0,0-1 0,1 0 0,-1 1-1,0-1 1,0 1 0,0-1 0,0 0 0,0 1 0,1-1-1,-1 1 1,0 21-1934,1 4-1089,-1-26 2934,0 1 0,0-1 0,0 1-1,0 0 1,1-1 0,-1 1 0,0 0-1,0-1 1,1 1 0,-1-1 0,0 1 0,1-1-1,-1 1 1,1-1 0,-1 1 0,1-1 0,-1 1-1,1-1 1,-1 0 0,1 1 0,-1-1-1,1 0 1,0 1 0,-1-1 0,1 0 0,-1 0-1,1 0 1,0 1 0,1-1 0,8 0-7165</inkml:trace>
</inkml:ink>
</file>

<file path=ppt/ink/ink2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7.3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24759,'0'0'8008,"0"65"-8008,0-35 0,3 1-1057,2 3-2114,-1 1-2434,-1 1-3204</inkml:trace>
</inkml:ink>
</file>

<file path=ppt/ink/ink2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7.6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 20083,'0'0'12684,"32"-13"-24503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8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19 116 17713,'0'0'11808,"10"3"-10724,-7-1-1028,0-1 1,0 0-1,0 0 0,1 0 0,-1-1 1,0 1-1,0-1 0,0 1 1,0-1-1,1 0 0,-1 0 0,0-1 1,0 1-1,0-1 0,0 1 1,1-1-1,-1 0 0,0 0 1,0 0-1,0-1 0,-1 1 0,1-1 1,0 1-1,-1-1 0,1 0 1,-1 0-1,1-1 0,-1 1 1,0 0-1,0-1 0,0 1 0,2-4 1,0 1-34,-1 0 1,1 0 0,-1 0-1,-1 0 1,1 0-1,-1-1 1,0 1 0,0-1-1,1-6 1,-3 11-21,1 0-1,-1 0 1,0-1-1,0 1 1,0 0 0,0 0-1,0 0 1,-1-1-1,1 1 1,0 0 0,0 0-1,-1 0 1,1 0-1,-1 0 1,1 0 0,-1 0-1,1 0 1,-1 0-1,-1-2 1,0 2-2,1 0 0,-1 0 0,1 0-1,-1 1 1,1-1 0,-1 1 0,1-1 0,-1 1 0,0-1-1,1 1 1,-1 0 0,0 0 0,0 0 0,1 0 0,-1 0-1,0 0 1,1 0 0,-3 1 0,-1 0-1,0 1 0,0-1 0,0 1 0,0 0 0,1 1 0,-1-1 0,1 1 0,0 0 0,-1 0 0,1 1 0,0-1 0,1 1 0,-1 0 0,1 0 0,0 0 0,0 0 0,0 0 0,0 1 0,1-1 0,-5 11 0,2-3 0,1 0 0,0 0 0,0 1 0,1 0 0,1-1 0,0 1 0,-1 18 0,3-30 0,0 1 0,0-1 0,0 1 0,0-1 0,0 0 0,0 1 0,1-1 0,-1 1 0,0-1 0,1 0 0,-1 1 0,1-1 0,-1 0 0,1 0 0,0 1 0,-1-1 0,1 0 0,0 0 0,0 0 0,0 0 0,0 0 0,0 0 0,0 0 0,0 0 0,0 0 0,1 0 0,0 0 0,1 0 0,0 0 0,0-1 0,0 0 0,0 1 0,0-1 0,-1 0 0,1 0 0,0-1 0,0 1 0,0-1 0,0 1 0,4-3 0,6-1 0,-1-1 0,0-1 0,0 0 0,19-14 0,6-12-39,-30 24 5,0 1 1,1 0-1,0 1 1,0 0-1,1 0 1,-1 0 0,1 1-1,0 1 1,11-5-1,-19 10 14,0-1-1,-1 0 1,1 0-1,0 0 1,0 1-1,0-1 0,0 0 1,0 1-1,-1-1 1,1 1-1,0-1 1,0 1-1,-1-1 1,1 1-1,0-1 1,-1 1-1,1 0 0,0-1 1,-1 1-1,1 0 1,-1 0-1,1-1 1,-1 1-1,0 0 1,1 0-1,-1 0 1,0 0-1,1 0 0,-1 0 1,0-1-1,0 1 1,0 0-1,0 0 1,0 0-1,0 0 1,0 0-1,0 1 1,-1 49-2,1-38 13,0-10 12,-1 4 85,1 1 0,1 0-1,0-1 1,0 1 0,0-1 0,3 11 0,-3-17-68,-1 0-1,1 0 1,-1 0 0,1 0-1,0 0 1,-1 0-1,1 0 1,0 0-1,0 0 1,0 0-1,0 0 1,-1 0 0,1-1-1,0 1 1,1 0-1,-1-1 1,0 1-1,0-1 1,1 1-1,1 0-8,-1-1 0,0 0 0,0 0 0,0 0 0,0 0 0,1-1 0,-1 1 0,0 0 0,0-1 0,0 0 0,0 1 0,0-1 0,0 0 0,0 0 0,2-1 0,6-5-11,0-1 0,0 0 0,-1 0 0,0-1 0,-1 0 0,15-19 0,-16 18 0,1 1 0,0-1 0,0 2 0,1-1 0,0 1 0,0 1 0,14-9 0,-22 16-100,-1 0 1,0 0-1,1 0 0,-1 0 0,1 0 1,-1 0-1,1 1 0,-1-1 1,1 0-1,-1 0 0,0 1 1,1-1-1,-1 0 0,0 1 0,1-1 1,-1 0-1,0 1 0,1-1 1,-1 1-1,0-1 0,0 0 1,1 1-1,-1-1 0,0 1 0,0-1 1,0 1-1,0-1 0,0 1 1,1-1-1,-1 0 0,0 1 1,0-1-1,0 1 0,0-1 0,0 1 1,-1-1-1,1 1 0,0-1 1,0 1-1,0 0 0,1 35-8016,-1-16 2949</inkml:trace>
</inkml:ink>
</file>

<file path=ppt/ink/ink2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0.2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13132,'0'0'12236,"73"34"-10667,-17-34-415,11 0-898,7 0-192,6-2-64,-1 0-801,-9-1-576,-12 3-545,-19 0-769,-19 2-1601,-20 6-3747</inkml:trace>
</inkml:ink>
</file>

<file path=ppt/ink/ink2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0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75 12812,'0'0'10762,"80"7"-9384,-32-7-161,11 0-705,4-8-416,2-1-128,2-1-1313,-3 2-961,-6-1-321,-10-2-1216,-8-1-1090,-13-2-2274</inkml:trace>
</inkml:ink>
</file>

<file path=ppt/ink/ink2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0.9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51 6246,'0'0'7805,"8"-8"-5339,-5 4-2246,1 0 0,-1 1 0,0 0 1,1 0-1,0 0 0,0 0 0,0 0 0,0 1 0,0-1 1,0 1-1,1 0 0,-1 1 0,1-1 0,-1 1 0,1 0 0,-1 0 1,1 0-1,0 1 0,0-1 0,-1 1 0,1 0 0,0 1 1,0-1-1,8 3 0,-6-2-66,0 1 0,0 0 0,0 0 0,0 1 0,0 0 0,-1 0 1,1 1-1,-1 0 0,0 0 0,0 0 0,0 1 0,0 0 0,-1 0 0,0 0 0,0 1 1,0 0-1,6 10 0,-9-10-68,1-1-1,-1 1 1,0 0 0,-1 0 0,1 0-1,-1 0 1,0 0 0,-1 0 0,1 0-1,-1 0 1,0 0 0,-1 0 0,0 0-1,1 0 1,-2 0 0,1 0 0,-1 0-1,0 0 1,0 0 0,-1-1 0,-5 10-1,-13 17-124,-1-1 0,-1-1 1,-2-1-1,-1-1 0,-1-1 0,-43 32 0,36-36-4381,5-15-4437</inkml:trace>
</inkml:ink>
</file>

<file path=ppt/ink/ink2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1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292 1 19795,'0'0'512,"-33"56"129,3-16 480,-4 7-416,-2 6 448,-3 1-289,3-3-287,6-4-289,4-8-160,8-12-32,8-9-31,10-16-290,13-22-3682,7-16-866,4-5-2562</inkml:trace>
</inkml:ink>
</file>

<file path=ppt/ink/ink2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1.7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13997,'0'0'8264,"23"74"-7495,-16-44-97,7 1-351,-1 0-33,5 3-128,3 1-64,1 5-64,-1-2 32,-1 3-352,-2 0-1185,-2-6-1570,-10-4-1217,-6-7-2338</inkml:trace>
</inkml:ink>
</file>

<file path=ppt/ink/ink2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2.1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 18578,'0'0'5893,"52"-14"-4868,-9 10 513,10-1-417,7 1-577,5 2-448,-1 2-64,2 0-993,-7 0-2594,-9 0-4164</inkml:trace>
</inkml:ink>
</file>

<file path=ppt/ink/ink2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2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 12396,'0'0'10153,"-1"9"-9037,-1 24 48,-1-7-459,2-1 0,3 47 0,-2-68-642,0 1 0,1-1-1,-1 1 1,1-1 0,0 1-1,0-1 1,1 0 0,-1 0-1,1 0 1,0 0 0,0 0-1,1 0 1,-1 0 0,1 0-1,-1-1 1,1 0 0,0 1-1,1-1 1,-1 0 0,1 0-1,-1-1 1,1 1 0,4 2-1,-3-4-19,-1 0 0,1 1 0,0-1 0,0-1 0,0 1 0,0-1 0,0 0-1,0 0 1,0 0 0,0-1 0,0 0 0,-1 0 0,1 0 0,0 0 0,0-1 0,-1 0 0,1 0-1,-1 0 1,1-1 0,-1 1 0,0-1 0,0 0 0,0 0 0,-1 0 0,6-6 0,8-9 4,-1-2 1,-1 1 0,24-41 0,-18 27 12,-21 34-65,0-1-1,0 0 1,0 0 0,-1 0-1,1 0 1,0 0 0,0 0-1,0 1 1,0-1 0,0 0-1,0 0 1,0 0 0,0 0-1,0 0 1,0 0 0,0 1-1,0-1 1,0 0 0,0 0-1,0 0 1,0 0 0,0 0-1,0 0 1,1 1 0,-1-1-1,0 0 1,0 0 0,0 0-1,0 0 1,0 0 0,0 0-1,0 0 1,0 1 0,0-1-1,0 0 1,1 0 0,-1 0-1,0 0 1,0 0 0,0 0 0,0 0-1,0 0 1,0 0 0,1 0-1,-1 0 1,0 0 0,0 0-1,0 0 1,0 0 0,0 0-1,0 0 1,1 0 0,-1 0-1,0 0 1,0 0 0,0 0-1,0 0 1,0 0 0,0 0-1,1 0 1,-1 0 0,0 0-1,0 0 1,0 0 0,0-1-1,1 25-152,-5 27 166,-4-5 161,3 1 0,-1 53 0,6-99-143,0-1-1,0 1 0,0 0 1,0 0-1,0-1 0,0 1 1,0 0-1,0-1 1,0 1-1,1 0 0,-1 0 1,0-1-1,0 1 0,1 0 1,-1-1-1,0 1 1,1-1-1,-1 1 0,0 0 1,1-1-1,-1 1 0,1-1 1,-1 1-1,1-1 1,-1 1-1,1-1 0,0 1 1,-1-1-1,1 0 0,0 1 1,-1-1-1,1 0 1,0 0-1,-1 1 0,1-1 1,0 0-1,-1 0 1,1 0-1,0 0 0,0 0 1,-1 0-1,1 0 0,0 0 1,-1 0-1,1 0 1,0 0-1,-1-1 0,1 1 1,0 0-1,0 0 0,0-1 1,4-1 173,-1 0 1,0 0 0,0 0-1,0-1 1,0 1 0,7-7-1,16-20-149,-2-1 0,-1-2-1,-1 0 1,30-59 0,-22 39-69,-19 41-4145,-8 23-4356,-4-1-2050</inkml:trace>
</inkml:ink>
</file>

<file path=ppt/ink/ink2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3.1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 21332,'0'0'10026,"60"2"-8841,-24-2-961,2 0-224,1-4 0,-1 1 0,-4 0 0,-6 3 0,-7 0-96,-8 0-1794,-7 8-1537,-6 2-1121,-6-1-930,-9-1-4899</inkml:trace>
</inkml:ink>
</file>

<file path=ppt/ink/ink2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3.4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 16624,'0'0'10538,"58"14"-8296,-10-21-865,6-4-640,-1 0-545,1 3-192,-6 1 32,-7 5-929,-5 2-1505,-5-1-1282,-6-2-4323</inkml:trace>
</inkml:ink>
</file>

<file path=ppt/ink/ink2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5.4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1 471 15022,'0'0'6289,"11"-8"-5216,53-44-135,-2-2 1,-2-3-1,-3-2 1,90-123-1,-107 124 1256,-39 89-1532,-12 103-457,0 30-196,11-128-235,0 25 514,0-20-3751,0-40 3227,0-1 74,0 0 1,0 0-1,0 0 0,0 1 0,0-1 0,0 0 1,0 0-1,0 1 0,0-1 0,0 0 1,0 0-1,0 0 0,0 1 0,0-1 0,0 0 1,0 0-1,0 0 0,0 1 0,0-1 1,-1 0-1,1 0 0,0 0 0,0 1 0,0-1 1,0 0-1,0 0 0,-1 0 0,1 0 0,0 0 1,0 1-1,0-1 0,0 0 0,-1 0 1,1 0-1,0 0 0,0 0 0,0 0 0,-1 0 1,1 0-1,0 0 0,0 0 0,-1 0 0,1 0 1,0 0-1,-8 0-5838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9.1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144 245 5285,'5'-16'5130,"61"-213"7501,-106 359-8961,25-77-3120,2 1-1,3 1 0,2 0 0,0 59 1,7-113-549,1 0 1,0-1-1,0 1 1,-1 0-1,1 0 0,0-1 1,0 1-1,0 0 1,0 0-1,0 0 1,0-1-1,0 1 1,1 0-1,-1 0 1,0-1-1,0 1 1,1 0-1,-1 0 1,0-1-1,1 1 1,-1 0-1,0-1 1,1 1-1,-1 0 1,1-1-1,-1 1 1,1-1-1,0 1 1,-1-1-1,1 1 1,-1-1-1,1 1 1,0-1-1,0 0 1,-1 1-1,1-1 1,0 0-1,-1 0 1,1 1-1,0-1 0,0 0 1,0 0-1,-1 0 1,1 0-1,0 0 1,0 0-1,1 0 1,0-1-66,-1 0 0,1 0 0,0 0 0,-1 0 0,1 0 1,-1 0-1,1 0 0,-1 0 0,1-1 0,-1 1 0,0-1 0,0 1 0,0-1 0,0 1 1,0-1-1,0 0 0,0 1 0,0-1 0,0-2 0,1-1-187,-1 0 0,0 0 0,0-1-1,-1 1 1,0 0 0,1 0 0,-2-1 0,1 1 0,-1 0-1,1 0 1,-2-1 0,-1-5 0,1 5 267,-1 0 0,1 0 1,-2 1-1,1-1 0,-1 0 0,1 1 1,-2 0-1,-7-8 0,-1 1 768,-1 1-1,-1 1 0,0 0 1,0 1-1,-1 0 1,-22-8-1,37 17-473,168-6 1839,-112 1-5890,0 0-6102,-27 1-588</inkml:trace>
</inkml:ink>
</file>

<file path=ppt/ink/ink2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5.7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9801,'0'0'15375,"62"26"-15375,-19-23-1474,6-3-1953,6-2-1473,0-11-4133</inkml:trace>
</inkml:ink>
</file>

<file path=ppt/ink/ink2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6.1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229 1 14286,'0'0'9256,"-29"64"-8231,14-26-128,3 3-224,4 4-289,1-1-256,4-6-64,3-2 0,0-9-416,0-7-1314,2-8-800,-1-9-1313</inkml:trace>
  <inkml:trace contextRef="#ctx0" brushRef="#br0" timeOffset="1">1 175 18642,'0'0'4548,"55"-5"-3875,-22 2-225,7-3-288,4-2-128,6-2-1121,2-4-2562,-1-4 95,-2-3-2369</inkml:trace>
</inkml:ink>
</file>

<file path=ppt/ink/ink2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6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0 9257,'0'0'12203,"-17"70"-10857,9-39-257,3 5-128,0-2-449,3-1-448,2-3 0,0-3-64,0-5-673,0-7-1505,0-6-1153</inkml:trace>
</inkml:ink>
</file>

<file path=ppt/ink/ink2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6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31 16496,'0'0'5706,"10"-4"-4184,1-1-1096,1 0 1,-1 1-1,1 1 0,-1 0 1,1 1-1,0 0 1,21-1-1,-21 3-215,0 1-1,0-1 1,0 2-1,-1 0 1,1 0-1,0 1 1,-1 0 0,17 8-1,-25-9-196,0-1-1,0 1 0,0 0 1,-1 0-1,1 0 1,0 1-1,-1-1 1,0 1-1,1-1 0,-1 1 1,0 0-1,0 0 1,-1 0-1,1 0 0,0 0 1,-1 0-1,0 0 1,0 0-1,0 1 1,0-1-1,0 0 0,-1 1 1,1-1-1,-1 1 1,0-1-1,0 1 1,-1-1-1,1 0 0,0 1 1,-1-1-1,0 1 1,0-1-1,0 0 0,-2 5 1,-3 3 269,0 0 0,-1 0-1,0-1 1,0 0 0,-1 0 0,-1-1 0,-15 15-1,16-17-104,13-7-286,0 0 0,0 0 0,0 0 0,0 1 0,0 0 1,0 0-1,0 0 0,-1 1 0,9 3 0,-8-2 101,-1 1 1,0 0-1,0 0 0,0 0 0,-1 1 1,1-1-1,-1 1 0,0 0 0,0 0 1,-1 0-1,0 0 0,0 1 0,3 8 1,-4-10 22,-1-1 1,1 0-1,-1 0 1,0 1-1,0-1 1,0 0 0,0 0-1,0 1 1,-1-1-1,1 0 1,-1 0-1,0 0 1,0 0 0,0 1-1,-1-1 1,1-1-1,-1 1 1,0 0-1,1 0 1,-1-1 0,0 1-1,-1-1 1,1 1-1,0-1 1,-4 3 0,-12 7 95,-1-1 0,0-1 0,-1-1 0,0-1 0,-1 0 0,1-2 0,-1 0 0,-1-1 0,1-1 1,-1-1-1,1-1 0,-1-1 0,-34-3 0,55 2-295,0 0 1,0 0-1,0 0 1,1 0-1,-1 0 1,0 0-1,0 0 1,0-1-1,0 1 1,0 0-1,0-1 1,1 1-1,-1 0 1,0-1-1,0 1 1,1-1-1,-1 1 1,0-1-1,1 1 1,-1-1-1,0 0 1,1 1-1,-1-1 0,1 0 1,-1 0-1,1 1 1,-1-1-1,1 0 1,0 0-1,-1 0 1,1 1-1,0-1 1,-1 0-1,1 0 1,0 0-1,0 0 1,0 0-1,0 0 1,0 0-1,0 1 1,1-3-1,-1-13-7590</inkml:trace>
</inkml:ink>
</file>

<file path=ppt/ink/ink2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7.2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12011,'0'0'15375,"2"77"-15055,0-27-224,-2 3 0,0-2-96,0-7-320,0-3-1602,0-11-608,0-11-321,0-9-608</inkml:trace>
</inkml:ink>
</file>

<file path=ppt/ink/ink2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7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16207,'0'0'6855,"66"-11"-6663,-25 11-160,4-2-1121,5-6-2947,4-4-3683</inkml:trace>
</inkml:ink>
</file>

<file path=ppt/ink/ink2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7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217 0 15407,'0'0'3251,"-8"0"-833,-1 0-2064,0 1-1,1 0 1,-1 0-1,0 1 1,1 0-1,0 1 1,-1 0 0,1 0-1,0 1 1,0-1-1,1 2 1,-1-1 0,1 1-1,0 0 1,0 1-1,-7 7 1,5-3-265,0 0 0,1 0-1,0 0 1,-8 17 0,14-23-62,0 0 1,0 0-1,0 0 0,0 0 0,1 0 1,0 1-1,0-1 0,0 0 0,1 1 1,-1-1-1,1 1 0,0-1 0,0 1 1,1-1-1,-1 1 0,2 6 0,0-8 1,0-1-1,0 1 0,0 0 0,0 0 0,0-1 1,1 1-1,-1-1 0,1 0 0,0 0 0,-1 0 0,1 0 1,0 0-1,0-1 0,0 1 0,0-1 0,1 0 0,-1 0 1,0 0-1,0 0 0,5 0 0,70 10 229,-76-11-255,23 2-205,50 2-127,-39-7-2669,-8-8-3960,-11-5-2302</inkml:trace>
</inkml:ink>
</file>

<file path=ppt/ink/ink2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8.3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0 19186,'0'0'3588,"-1"50"-1795,-5-18-672,0 4 96,1 0-544,5-2-481,0-6-128,0-5-32,8-9-160,7-8-1153,2-6-385,1 0-223,-2-12-546,2-10-992,-2-6-1794,-6-6-2114</inkml:trace>
  <inkml:trace contextRef="#ctx0" brushRef="#br0" timeOffset="1">170 5 9737,'0'0'12876,"-18"65"-12011,11-40 64,-1-2-96,4-1-321,3-4-351,1-5-161,0-4-1666,8-9-2786,0 0-6695</inkml:trace>
</inkml:ink>
</file>

<file path=ppt/ink/ink2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9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18674,'1'17'1185,"-1"2"-833,0 5 417,0 4-193,0 1-255,0 1-225,2-3-32,3-7-32,-1 0-288,1-7-737,-2-4-160,-3-4-161,-17-8-12875</inkml:trace>
</inkml:ink>
</file>

<file path=ppt/ink/ink2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0.0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69 14125,'0'0'8264,"68"-19"-7751,-37 14-257,5-3-160,5 1-544,3-1-2019,2-1-2017,1-3-2979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9.4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217 3 18866,'-9'-1'4249,"5"1"-3804,-14-1 1480,1 0-1,-1 1 0,-20 3 1,32-2-1739,-1 1 0,1-1 0,-1 1 0,1 1 0,0-1 0,-1 1 0,-10 6 0,13-7-185,1 1 0,-1-1 0,0 0 1,1 1-1,0 0 0,0 0 0,0 0 1,0 0-1,0 0 0,1 0 0,-1 1 1,1-1-1,0 1 0,0 0 0,0 0 1,-2 7-1,4-11-1,0 1 0,1-1 0,-1 1 0,0-1 0,1 1 0,-1-1 0,0 1 0,1-1 0,-1 1 0,0-1 0,1 1 0,-1-1 0,1 1 0,-1-1 0,1 0 0,-1 1 0,1-1 0,0 0 0,-1 0 0,1 1 0,-1-1 0,1 0 0,0 0 0,-1 0 0,1 0 0,-1 1 0,1-1 0,0 0 0,-1 0 0,1-1 0,-1 1 0,2 0 0,29 0 0,-23 0 0,55-1-613,75 2-1641,-137-1 2266,0 0 1,1 0-1,-1 0 0,0 0 0,0 1 1,1-1-1,-1 0 0,0 0 0,0 1 0,0-1 1,0 1-1,1-1 0,-1 1 0,0-1 0,0 1 1,0 0-1,0-1 0,0 1 0,0 0 0,-1 0 1,1 0-1,0 0 0,0 0 0,-1 0 0,2 2 1,-1-1 49,-1-1 1,0 1-1,0 0 1,0 0-1,0-1 1,0 1-1,-1 0 1,1 0-1,-1-1 1,1 1-1,-1 0 1,1-1-1,-1 1 1,0 0-1,-1 2 1,-4 4 246,0 1 1,0-1 0,-1 0 0,-13 13 0,14-16-310,1 0 0,-1 0 0,0-1 0,0 0 0,0 0 0,-1 0 0,1-1 0,-1 0 0,0 0 0,0-1 0,0 0 0,0 0 0,-1-1 0,-9 2 0,17-3-18,-1 0 1,1 0-1,0 0 0,-1 0 1,1 0-1,0-1 0,-1 1 1,1 0-1,-1 0 0,1 0 1,0 0-1,-1 0 0,1 0 1,0-1-1,-1 1 0,1 0 1,0 0-1,-1 0 0,1-1 1,0 1-1,0 0 0,-1-1 1,1 1-1,0 0 0,0-1 0,-1 1 1,1 0-1,0-1 0,0 1 1,0 0-1,0-1 0,0 1 1,-1 0-1,1-1 0,3-18-1637,15-16-3566,8 0-1772,5-6-2830</inkml:trace>
</inkml:ink>
</file>

<file path=ppt/ink/ink2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0.3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206 203 13805,'0'0'8018,"-11"3"-7553,-2 2-309,1 0 1,0 0-1,0 2 1,0-1-1,1 1 0,0 1 1,0 0-1,1 0 1,0 1-1,0 1 1,1-1-1,-15 21 1,18-20 141,1 0 1,-1 0 0,2 0-1,-1 1 1,-4 17 0,8-25-236,1 1 1,-1-1-1,0 1 1,1-1 0,0 1-1,0-1 1,0 1-1,1-1 1,1 8 0,-2-10-44,1 0 0,-1 1 0,1-1 0,0 1 0,-1-1 0,1 0 0,0 0 0,0 1 0,0-1 0,0 0 0,0 0 0,0 0 0,1 0 1,-1 0-1,0 0 0,0-1 0,1 1 0,-1 0 0,1-1 0,-1 1 0,0 0 0,1-1 0,1 1 0,7 0-50,1 1-1,-1-1 1,1-1-1,-1 0 1,1-1-1,-1 0 1,0 0-1,1-1 1,-1 0-1,0-1 1,0 0-1,11-5 1,22-17-3288,-8-6-3874,-22 10-453</inkml:trace>
  <inkml:trace contextRef="#ctx0" brushRef="#br0" timeOffset="1">266 0 20115,'0'0'4965,"-8"58"-3716,7-32 32,-1 2-480,2 1-481,0-4-192,3-2-64,6-6-384,2-4-1762,-1-6-929,1-7-1793,-1 0-3524</inkml:trace>
</inkml:ink>
</file>

<file path=ppt/ink/ink2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0.7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0 21973,'0'0'5765,"5"69"-4964,-5-44-353,3 2-255,-3-1-129,2-2-64,1-2-897,-2-2-1249,-1-6-769,0-3-1857</inkml:trace>
  <inkml:trace contextRef="#ctx0" brushRef="#br0" timeOffset="1">1 141 19282,'0'0'6086,"77"-7"-5317,-44 1-481,5-3-288,-3 3-1698,-2 1-3234,0-3-2467</inkml:trace>
</inkml:ink>
</file>

<file path=ppt/ink/ink2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1.0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0 16239,'0'0'6182,"-45"68"-4997,38-40-288,2 1-96,3 4-321,-1 1-384,3 0 65,0-1-33,0-3-96,0-5-705,5-6-2049,-4-9-1987</inkml:trace>
</inkml:ink>
</file>

<file path=ppt/ink/ink2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1.4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43 15695,'0'0'5338,"12"-7"-3662,-5 4-1430,1-2-35,0 1-1,0 0 0,0 0 0,0 1 1,1 0-1,0 1 0,0-1 1,0 2-1,10-2 0,14 2 501,-1 1-1,56 8 0,-76-6-671,1 1-1,0 0 0,0 1 1,-1 0-1,0 1 0,0 0 1,0 1-1,-1 0 0,18 14 1,-25-18-31,-1 1 0,0 0 0,0 0 0,0 0 0,0 0 0,-1 1 0,1-1 0,-1 1 0,0 0 0,0-1 0,0 1 0,0 0 0,-1 0 0,0 0 0,0 0 0,0 0 0,0 1 0,0 3 0,-1-1 139,0 0 1,-1 0 0,0 0 0,0 0 0,-1 0-1,0 0 1,0 0 0,-1-1 0,1 1 0,-5 6 0,-6 8 342,0-1 0,-2 0 0,0 0 0,-1-2 1,-21 19-1,20-21-385,0-1 0,0-1 0,-2-1 0,-34 20 0,44-28-121,-1-1 0,0 0 0,0 0 0,0-1-1,-1 0 1,1-1 0,-1 0 0,1-1 0,-1 0-1,1-1 1,-1 0 0,-14-2 0,22 2-209,0-1 0,0 0 1,0 0-1,0 1 0,0-2 0,0 1 1,1 0-1,-1-1 0,0 1 0,1-1 1,-1 0-1,1 1 0,-1-1 0,1-1 1,0 1-1,0 0 0,-3-4 0,4 3-577,-1 1-1,1-1 1,0 0-1,0 1 0,0-1 1,0 0-1,0 0 0,0 0 1,1 0-1,0 0 1,-1-5-1,1-6-6276</inkml:trace>
</inkml:ink>
</file>

<file path=ppt/ink/ink2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1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 21396,'0'0'9129,"63"4"-8008,-17-4-256,7 0-609,7 0-256,3-4-737,-1-3-2754,-8-4-2851,-11-2-11147</inkml:trace>
</inkml:ink>
</file>

<file path=ppt/ink/ink2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2.4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1 716 17617,'0'0'1238,"13"-13"54,163-153 3068,-65 66-2565,163-193-1,-263 281-1556,-1 0 1,-1-1-1,0-1 1,0 0-1,-2 0 1,0 0-1,0-1 0,5-20 1,-37 140 737,13-61-963,2 2 0,-7 74-1,13 128-200,4-199-1188,0-48 1125,0 0 0,0 0-1,0 0 1,0 0 0,0 0 0,-1 0 0,1-1-1,0 1 1,0 0 0,-1 0 0,1 0-1,-1 0 1,1 0 0,0 0 0,-1-1 0,0 1-1,1 0 1,-1 0 0,1-1 0,-1 1 0,0 0-1,-1 0 1,-21 5-8945,1-5-3632</inkml:trace>
</inkml:ink>
</file>

<file path=ppt/ink/ink2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2.7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 15663,'0'0'9641,"64"-27"-7431,-28 25-1185,7 2-609,6 0-287,-1 0-97,-3 0-2403,-5 0-4579</inkml:trace>
</inkml:ink>
</file>

<file path=ppt/ink/ink2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3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18257,'0'0'9385,"63"14"-8296,-23-14-480,6 0-289,8 0-256,0-2-512,-2-8-2883,-7-3-4741</inkml:trace>
</inkml:ink>
</file>

<file path=ppt/ink/ink2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3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369 62 8200,'0'0'9539,"4"-9"-7195,11-28 37,-15 37-2326,0-1 0,0 0 0,0 1 0,0-1 0,-1 0 0,1 1 0,0-1 0,0 0 0,0 1 0,-1-1 0,1 0 0,-1 1-1,1-1 1,0 1 0,-1-1 0,1 1 0,-1-1 0,1 1 0,-1-1 0,1 1 0,-1-1 0,1 1 0,-1 0 0,0-1 0,1 1 0,-1 0 0,0 0 0,1-1 0,-1 1 0,0 0 0,1 0 0,-1 0 0,0 0 0,1 0 0,-1 0 0,0 0 0,1 0 0,-1 0 0,0 0 0,1 0 0,-1 0 0,-1 1-1,-31 2 268,19 0-271,0 2 0,1 0 0,-1 0-1,1 1 1,0 1 0,1 0 0,0 0 0,0 2 0,-11 9-1,-3 4 304,2 0 0,-39 48 0,47-52 22,2 2 0,-14 25 1,25-40-319,0-1 0,0 1 0,1 0 1,0 0-1,0 0 0,1 1 0,-1-1 1,1 0-1,0 1 0,0-1 0,1 0 1,0 1-1,0-1 0,0 1 0,0-1 1,2 7-1,-1-10-52,0-1 0,0 1 0,0-1 0,0 1 0,0-1-1,0 0 1,0 1 0,1-1 0,-1 0 0,0 0 0,1 0 0,-1 0 0,1 0 0,-1 0 0,1 0 0,0 0-1,-1-1 1,1 1 0,0 0 0,-1-1 0,1 0 0,3 1 0,45 1 68,-38-2-49,16-1-550,-1 0 0,0-2 1,42-10-1,28-19-7167,-44 8-1757</inkml:trace>
</inkml:ink>
</file>

<file path=ppt/ink/ink2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4.1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19859,'0'0'4228,"3"54"-4004,-3-21-160,3 1-352,2-2-1762,-1-7-1313,4-4-1762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0.2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95 18866,'0'0'8520,"-4"10"-5627,-16 40-2537,2 1-1,2 1 0,3 1 1,1-1-1,4 2 1,-3 57-1,10-110-355,1 0 0,0 0 0,0 0 0,-1 1 0,1-1 0,0 0 0,0 0 0,0 0 0,0 0 0,0 1 0,1-1 0,-1 0 0,0 0 0,0 0 0,1 0 0,-1 0 0,1 0 0,-1 1 0,1-1 0,0 0 0,-1 0 0,1-1 0,0 1 0,-1 0 0,1 0 0,0 0 0,0 0 0,0-1 0,0 1 0,0 0 0,0-1 0,0 1 0,0-1 0,0 1 0,2 0 0,0-1 0,-1-1 0,1 0 0,0 1 0,-1-1 0,1 0 0,-1 0 0,1-1 0,-1 1 0,0 0 0,0-1 0,0 0 0,1 1 0,-1-1 0,-1 0 0,4-3 0,3-4 0,0-1 0,-1 0 0,0 0 0,-1-1 0,0 0 0,8-22 0,-11 26 0,0 0 0,-1-1 0,0 1 0,-1 0 0,1-1 0,-1 1 0,-1-1 0,0 1 0,0-1 0,0 1 0,-1-1 0,-2-13 0,2 21 0,1-1 0,-1 0 0,1 1 0,-1-1 0,1 1 0,-1-1 0,1 0 0,-1 1 0,1 0 0,-1-1 0,1 1 0,-1-1 0,0 1 0,1 0 0,-1-1 0,0 1 0,1 0 0,-1-1 0,0 1 0,0 0 0,1 0 0,-1 0 0,0 0 0,0 0 0,1 0 0,-1 0 0,0 0 0,0 0 0,1 0 0,-1 0 0,0 1 0,1-1 0,-1 0 0,0 0 0,0 1 0,1-1 0,-1 0 0,1 1 0,-1-1 0,0 1 0,1-1 0,-1 1 0,1-1 0,-1 1 0,1-1 0,-1 1 0,1 0 0,-1-1 0,1 1 0,0 0 0,-1-1 0,1 1 0,0 0 0,0-1 0,0 1 0,-1 0 0,1 0 0,-1 3 0,0-1 0,1 0 0,-1 1 0,0-1 0,1 1 0,0-1 0,0 0 0,0 1 0,0-1 0,1 1 0,0-1 0,-1 0 0,1 0 0,0 1 0,0-1 0,1 0 0,-1 0 0,1 0 0,-1 0 0,1 0 0,0 0 0,0 0 0,0-1 0,1 1 0,4 3 0,-3-3 0,0-1 0,1 0 0,-1 0 0,1 0 0,0 0 0,-1-1 0,1 0 0,0 0 0,0 0 0,0 0 0,0-1 0,0 0 0,0 0 0,0 0 0,0-1 0,0 1 0,7-3 0,-6 2 0,-1-1 0,0 0 0,0 0 0,-1 0 0,1-1 0,0 1 0,-1-1 0,1 0 0,-1 0 0,0-1 0,0 1 0,-1-1 0,1 0 0,0 0 0,-1 0 0,0-1 0,3-5 0,-2 2 0,0 0 0,-1 0 0,0 0 0,0 0 0,-1 0 0,0-1 0,0 1 0,-1-1 0,0-14 0,0 22 0,-1 0 0,0 1 0,0-1 0,0 0 0,0 0 0,0 1 0,0-1 0,0 0 0,0 1 0,0-1 0,0 0 0,0 1 0,0-1 0,0 0 0,0 1 0,-1-1 0,1 0 0,0 1 0,-1-1 0,1 1 0,0-1 0,-1 0 0,1 1 0,-1-1 0,1 1 0,0-1 0,-1 1 0,0-1 0,1 1 0,-1 0 0,1-1 0,-1 1 0,1 0 0,-1-1 0,0 1 0,1 0 0,-1 0 0,0-1 0,1 1 0,-1 0 0,0 0 0,1 0 0,-1 0 0,0 0 0,0 0 0,1 0 0,-1 0 0,0 0 0,1 0 0,-1 1 0,0-1 0,1 0 0,-1 0 0,1 1 0,-1-1 0,0 0 0,1 1 0,-1-1 0,1 0 0,-1 1 0,1-1 0,-1 1 0,0 0 0,-3 2 0,0 0 0,-1 0 0,1 1 0,1 0 0,-1 0 0,1 0 0,-4 5 0,0 3 0,0 1 0,2 0 0,-6 17 0,9-26 0,1 1 0,0 0 0,0 0 0,0 0 0,0 0 0,1 0 0,0 0 0,0 0 0,0 0 0,1 1 0,0-1 0,1 7 0,-1-11 0,0 1 0,0-1 0,0 1 0,1-1 0,-1 0 0,0 0 0,0 0 0,1 1 0,-1-1 0,1 0 0,-1-1 0,1 1 0,-1 0 0,1 0 0,-1-1 0,1 1 0,0-1 0,-1 1 0,1-1 0,0 0 0,0 1 0,-1-1 0,1 0 0,0 0 0,0 0 0,-1-1 0,3 1 0,3-1 0,0 0 0,-1 0 0,1-1 0,-1 0 0,1 0 0,6-3 0,2-4 0,0 0 0,-1-1 0,0 0 0,-1-1 0,0-1 0,0 0 0,-1 0 0,-1-2 0,0 1 0,-1-1 0,9-17 0,-9 14 0,-1 0 0,-1 0 0,-1-1 0,-1 0 0,0 0 0,-1 0 0,-1-1 0,0 0 0,1-35 0,-5 51 0,0 0 0,0 0 0,0 0 0,0 0 0,-1 0 0,1 0 0,-1 1 0,0-1 0,1 0 0,-1 0 0,0 1 0,-1-1 0,1 0 0,0 1 0,-1-1 0,0 1 0,1 0 0,-1-1 0,0 1 0,0 0 0,0 0 0,-1 0 0,1 1 0,0-1 0,-1 0 0,1 1 0,-1 0 0,1-1 0,-1 1 0,0 0 0,1 0 0,-1 0 0,0 1 0,0-1 0,0 1 0,0 0 0,0-1 0,0 1 0,1 1 0,-1-1 0,0 0 0,0 1 0,0-1 0,0 1 0,0 0 0,1 0 0,-1 0 0,-3 2 0,-2 2 0,1 0 0,0 1 0,0 0 0,1 0 0,0 1 0,0 0 0,0 0 0,1 0 0,0 0 0,0 1 0,1 0 0,0 0 0,1 0 0,-1 1 0,1-1 0,1 1 0,0 0 0,0 0 0,1-1 0,-1 15 0,3-22 0,-1 1 0,0 0 0,0-1 0,1 1 0,-1 0 0,1-1 0,0 1 0,-1-1 0,1 1 0,0-1 0,0 1 0,0-1 0,0 1 0,0-1 0,0 0 0,1 0 0,-1 1 0,0-1 0,1 0 0,-1 0 0,0 0 0,1 0 0,-1-1 0,1 1 0,0 0 0,-1-1 0,1 1 0,-1-1 0,1 1 0,0-1 0,2 0 0,10 2 0,0 0 0,-1-1 0,17-1 0,-2 0 0,-24 0 0,1 0 0,-1 1 0,0-1 0,1 1 0,-1 0 0,0 0 0,1 1 0,-1-1 0,0 1 0,0 0 0,0 0 0,0 0 0,-1 1 0,1-1 0,0 1 0,4 4 0,-6-3 0,1 0 0,0 1 0,-1-1 0,0 1 0,0-1 0,0 1 0,-1-1 0,1 1 0,-1 0 0,0 0 0,0 0 0,-1 0 0,0 0 0,0 7 0,-9 69 0,1-30 0,8-51-24,0 0 0,0-1 0,0 1-1,0 0 1,0 0 0,0 0 0,0 0 0,1 0 0,-1 0 0,0 0-1,0 0 1,0 0 0,0 0 0,0 0 0,0 0 0,0 0 0,0 1-1,1-1 1,-1 0 0,0 0 0,0 0 0,0 0 0,0 0 0,0 0-1,0 0 1,0 0 0,0 0 0,0 0 0,0 0 0,0 0-1,1 0 1,-1 0 0,0 1 0,0-1 0,0 0 0,0 0 0,0 0-1,0 0 1,0 0 0,0 0 0,0 0 0,0 1 0,5-11-4522,7-15-3899</inkml:trace>
</inkml:ink>
</file>

<file path=ppt/ink/ink2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5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 18866,'0'0'8392,"66"1"-7848,-30-1-416,2-3-96,0-1-1441,-7-1-2787,-6-1-4932</inkml:trace>
</inkml:ink>
</file>

<file path=ppt/ink/ink2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6.1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332 26 9929,'0'0'10645,"-11"-5"-9230,5 1-1188,3 2-156,1 0 0,-1 0 0,1 1 0,-1-1 0,0 1 0,0 0 0,0 0 0,0 0 0,0 0 0,0 0 0,0 1 0,0-1 0,0 1 0,0 0 0,0 0 0,0 0 0,0 0 0,-1 1 0,1-1 0,0 1 0,0-1 0,0 1 0,0 0 0,-4 3 0,-17 10 275,0 2 1,1 1-1,0 0 0,2 2 1,0 0-1,1 2 1,2 0-1,-25 35 0,41-53-336,-1 0-1,1 0 1,0 1-1,1-1 1,-1 1-1,1-1 1,-1 1-1,1 0 1,0-1-1,0 1 1,1 0-1,-1 0 1,1-1-1,0 1 1,0 0-1,0 4 1,1-6-40,0 0 1,0 0-1,1 0 0,-1-1 1,0 1-1,1 0 1,-1-1-1,1 1 0,-1 0 1,1-1-1,0 0 1,-1 1-1,1-1 0,0 0 1,0 0-1,0 0 1,0 0-1,0-1 0,0 1 1,0 0-1,1-1 1,-1 1-1,0-1 0,0 0 1,0 0-1,1 0 1,2 0-1,19 0-1040,0 0-1,-1-1 1,1-1 0,-1-2-1,1 0 1,-1-2 0,30-10-1,5-6-4539</inkml:trace>
</inkml:ink>
</file>

<file path=ppt/ink/ink2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6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12 12524,'0'0'6342,"-3"9"-4746,3-7-1513,-5 12 572,1 1-1,1 0 1,0 1 0,1-1-1,0 0 1,2 25 0,0-39-647,0 0-1,0 0 1,0 0 0,1 0-1,-1 0 1,0 0 0,1 0 0,-1 0-1,1 0 1,-1 0 0,1 0 0,-1 0-1,1 0 1,0-1 0,-1 1 0,1 0-1,0 0 1,0-1 0,0 1 0,-1 0-1,1-1 1,0 1 0,0-1 0,0 1-1,2 0 1,-1-1-40,1 1 0,-1-1 0,1 0 0,-1 0-1,1 0 1,-1 0 0,0-1 0,1 1 0,-1-1 0,1 1 0,1-2 0,3 0-346,-1-1 1,1 0 0,-1 0-1,0 0 1,0-1-1,0 0 1,6-6 0,-6 4-104,-1 0-1,1-1 1,-2 0 0,1 0 0,-1 0-1,0-1 1,0 1 0,-1-1 0,3-9 0,9-42 1545,-30 119 1723,10-44-2599,0 0 0,2 0 1,0 0-1,0 1 1,2-1-1,1 30 0,0-45-259,0 0-1,0 0 0,0 0 1,0 0-1,1 0 1,-1 1-1,0-1 0,1 0 1,-1 0-1,1 0 0,-1 0 1,1 0-1,-1 0 0,1-1 1,0 1-1,-1 0 0,1 0 1,0 0-1,0 0 0,0-1 1,-1 1-1,1 0 1,0-1-1,0 1 0,0-1 1,0 1-1,0-1 0,0 0 1,1 1-1,-1-1 0,0 0 1,0 0-1,0 0 0,0 1 1,0-1-1,0 0 1,2-1-1,10 0-5042</inkml:trace>
</inkml:ink>
</file>

<file path=ppt/ink/ink2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7.5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 13421,'0'0'9353,"80"22"-7656,-21-22-352,11 0-704,10 0-449,6 0-96,-4-4-32,-8-1-1249,-10 0-1954,-21-1-2050,-19 0-5541</inkml:trace>
</inkml:ink>
</file>

<file path=ppt/ink/ink2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7.9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51 11018,'0'0'7784,"49"15"-6759,14-19-353,13-8 225,13-1-576,10 1-289,0 0-1025,-6-1-3844</inkml:trace>
</inkml:ink>
</file>

<file path=ppt/ink/ink2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9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9 526 6438,'0'0'5814,"-2"9"-5190,-5 24-21,7-33-536,1 0-1,-1 0 1,0 0-1,0-1 0,0 1 1,1 0-1,-1 0 0,0 0 1,0 0-1,0 0 1,1 0-1,-1 0 0,0 0 1,0 0-1,1 0 0,-1 0 1,0 0-1,0 0 1,0 0-1,1 0 0,-1 0 1,0 0-1,0 1 0,0-1 1,1 0-1,-1 0 1,0 0-1,0 0 0,0 0 1,1 0-1,-1 1 0,0-1 1,0 0-1,0 0 1,0 0-1,0 0 0,1 1 1,-1-1-1,0 0 0,0 0 1,0 0-1,0 1 1,0-1-1,0 0 0,0 0 1,0 1-1,0-1 0,0 0 1,0 0-1,0 0 1,0 1-1,0-1 0,0 0 1,12-13 1660,60-127 3674,25-44-4545,68-52-600,-159 270-257,-6-32 26,0-1 1,1 1 0,-1-1 0,0 1-1,0-1 1,0 1 0,-1-1 0,1 1-1,0-1 1,0 1 0,-1-1-1,1 1 1,-1-1 0,0 1 0,1-1-1,-1 0 1,0 1 0,0-1 0,0 0-1,0 0 1,0 1 0,0-1-1,0 0 1,0 0 0,0 0 0,0 0-1,-1-1 1,1 1 0,0 0 0,-1 0-1,-1 0 1,-2 7-1409,2 0-6160,-1-7 1522</inkml:trace>
</inkml:ink>
</file>

<file path=ppt/ink/ink2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0.3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12492,'0'0'12017,"1"12"-11510,0 410-1303,-2-426-4846,-4-3 3274,1 2-170,-5-15-6361</inkml:trace>
</inkml:ink>
</file>

<file path=ppt/ink/ink2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0.9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49 172 15407,'0'0'2001,"-1"-11"-25,1 9-1904,-1-2 118,0 0-1,0-1 1,1 1-1,0 0 1,0 0 0,0-1-1,0 1 1,1 0-1,0 0 1,-1-1 0,2 1-1,-1 0 1,0 0 0,1 0-1,0 0 1,0 0-1,0 1 1,0-1 0,0 1-1,1-1 1,0 1-1,0 0 1,0 0 0,0 0-1,4-3 1,8-3 82,-1 2 0,1 0 1,1 0-1,-1 2 0,1 0 0,0 0 1,0 2-1,1 0 0,-1 1 0,1 0 1,-1 2-1,1 0 0,0 0 0,-1 2 1,25 5-1,-36-6-255,-1 0-1,0 0 1,0 1-1,0 0 1,0-1 0,-1 1-1,1 1 1,0-1 0,-1 1-1,1-1 1,-1 1 0,0 0-1,0 0 1,0 0 0,0 1-1,-1-1 1,0 1 0,1 0-1,-1-1 1,0 1-1,-1 0 1,1 0 0,-1 0-1,1 0 1,-1 1 0,0-1-1,-1 0 1,1 0 0,-1 1-1,0-1 1,0 0 0,-1 7-1,0-3 64,-1 1 0,1 0 1,-2-1-1,1 0 0,-1 1 0,0-1 0,-1 0 0,0 0 0,0-1 0,-1 1 0,0-1 1,0 0-1,-1 0 0,0-1 0,-7 6 0,5-5-16,-2-1-1,1 0 1,-1 0 0,0-1-1,-16 6 1,-11 5 93,74-4-488,-25-8 286,0 0-1,0 1 1,0 0-1,-1 1 1,1 0 0,10 9-1,-18-12 40,0 0-1,0 1 0,-1 0 1,1-1-1,-1 1 1,0 0-1,0 0 1,-1 1-1,1-1 0,-1 1 1,0-1-1,0 1 1,-1 0-1,1-1 0,-1 1 1,0 0-1,0 0 1,0 9-1,-1-4 68,0 1 0,-1-1 0,-1 0 0,1 0 0,-1 0 0,-1 0 0,0 0-1,-1 0 1,0-1 0,0 1 0,-1-1 0,0 0 0,0 0 0,-1-1 0,0 0 0,-1 0 0,0 0 0,0-1 0,-16 13 0,12-12 14,0-1 1,0-1-1,0 1 1,-1-2 0,1 1-1,-1-2 1,-1 1 0,1-2-1,-1 0 1,1 0 0,-1-1-1,0-1 1,0 0 0,0-1-1,-23-2 1,29 0-76,0 0 0,0 0 0,0-1 0,0 0 0,1 0 0,-1-1 0,1 0 0,0 0 0,0 0 0,1-1 0,-1 0 0,1 0 0,0 0 0,0-1 0,1 1 0,-1-1 0,1 0 0,1-1 0,-1 1 0,1-1 0,0 0 0,1 1 0,-1-1 0,1 0 0,1 0 0,-2-8 0,4 14-90,-1 0-1,0 0 1,1 0 0,-1 0-1,1 0 1,-1 0 0,1 0-1,0 0 1,-1 0 0,1 0-1,0 0 1,0 0 0,-1 1-1,1-1 1,0 0 0,0 1-1,0-1 1,0 0 0,0 1-1,0-1 1,0 1 0,0 0-1,0-1 1,0 1 0,1 0-1,-1-1 1,0 1 0,2 0-1,45-5-5240,-26 3 2456,17-5-4097,3-4-4249</inkml:trace>
</inkml:ink>
</file>

<file path=ppt/ink/ink2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1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18353,'0'0'6102,"4"8"-4420,2 13-1207,0 1 0,-1 0 0,-1 0 0,-2 0 0,0 0 0,-1 30 1,-1-1-541,1-7-933,-6 58 0,3-95-1390,-8-7-5890,2-7 1824</inkml:trace>
</inkml:ink>
</file>

<file path=ppt/ink/ink2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1.6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1 234 12620,'0'0'14990,"52"-25"-14894,-3 20 0,6 1-96,7-1-1473,2 0-1410,2 1-1025,-3 0-992,-5-2-6279</inkml:trace>
  <inkml:trace contextRef="#ctx0" brushRef="#br0" timeOffset="1">847 1 18161,'0'0'1698,"-37"48"-97,20-13 321,1 4-609,2 6-128,6 3-480,0-2-513,6-5-96,2-1-160,0-4-704,0-5-385,0-7-897,0-6-865,-8-9-448,-7-9-3172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0.6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81 23734,'0'0'6924,"-3"8"-5269,3-7-1635,-1 2 28,1 0 1,-1 1-1,1-1 1,-1 0-1,1 0 1,0 1-1,0-1 1,1 6 0,-1-8-50,1 0 1,0 0 0,-1 0 0,1 0 0,-1 0 0,1 0 0,0 0 0,0 0 0,0 0 0,0 0 0,-1-1 0,1 1 0,0 0 0,0-1 0,0 1-1,1 0 1,-1-1 0,0 1 0,0-1 0,0 0 0,0 1 0,0-1 0,0 0 0,1 0 0,-1 0 0,0 0 0,0 0 0,0 0 0,1 0 0,-1 0-1,0 0 1,0-1 0,0 1 0,0 0 0,0-1 0,1 1 0,0-1 0,1 0 0,0-1 0,-1 1 0,1 0 0,0-1 0,-1 1 0,1-1 0,-1 0 0,0 0 0,0 0 0,1 0 0,-1 0 0,0-1 0,-1 1 0,1 0 0,0-1 0,-1 0 0,1 1 0,-1-1 0,0 0 0,0 0 0,0 0 0,0 1 0,0-6 0,2-5 0,-1-1 0,0 1 0,-1-24 0,-1 37 0,0 1 0,0-1 0,0 0 0,-1 1 0,1-1 0,0 0 0,0 1 0,0-1 0,-1 0 0,1 0 0,0 1 0,0-1 0,-1 0 0,1 0 0,0 1 0,0-1 0,-1 0 0,1 0 0,0 0 0,-1 0 0,1 0 0,0 1 0,-1-1 0,1 0 0,0 0 0,-1 0 0,1 0 0,0 0 0,-1 0 0,1 0 0,0 0 0,-1 0 0,1 0 0,-1 0 0,1-1 0,0 1 0,-1 0 0,1 0 0,0 0 0,0 0 0,-1 0 0,1-1 0,0 1 0,-1 0 0,1 0 0,0 0 0,0-1 0,-1 1 0,1 0 0,0 0 0,0-1 0,0 1 0,-1 0 0,1-1 0,0 1 0,0 0 0,0-1 0,0 1 0,0 0 0,0-1 0,0 1 0,-1 0 0,1-1 0,0 1 0,0 0 0,0-1 0,0 1 0,1 0 0,-1-1 0,-19 23 0,-22 60 0,39-77 0,0 1 0,0 0 0,0 0 0,1 1 0,0-1 0,0 0 0,0 0 0,1 1 0,0-1 0,0 0 0,0 1 0,3 7 0,-2-12 0,-1-1 0,1 0 0,0 0 0,0 0 0,0 0 0,0 0 0,1 0 0,-1 0 0,0 0 0,0 0 0,0-1 0,1 1 0,-1 0 0,1-1 0,-1 1 0,0-1 0,1 1 0,-1-1 0,1 0 0,-1 0 0,1 0 0,-1 1 0,1-1 0,-1-1 0,0 1 0,1 0 0,-1 0 0,3-1 0,43-11 0,19-30 0,-55 33 0,0 1 0,1 1 0,0 0 0,0 0 0,0 1 0,1 1 0,14-4 0,-27 9 0,1 0 0,0 1 0,-1-1 0,1 0 0,0 1 0,-1-1 0,1 0 0,-1 1 0,1-1 0,0 1 0,-1-1 0,1 1 0,-1 0 0,0-1 0,1 1 0,-1-1 0,1 1 0,-1 0 0,0-1 0,1 1 0,-1 0 0,0 0 0,0-1 0,0 1 0,0 0 0,1-1 0,-1 1 0,0 0 0,0 0 0,0-1 0,0 1 0,-1 0 0,1 0 0,0-1 0,0 1 0,-1 1 0,-1 31 0,-3-10 0,3-16 0,1-1 0,0 1 0,0-1 0,0 1 0,1 0 0,0-1 0,0 1 0,0 0 0,3 10 0,-2-16 0,0 0 0,0 1 0,0-2 0,0 1 0,0 0 0,0 0 0,0 0 0,0 0 0,1-1 0,-1 1 0,0 0 0,0-1 0,1 1 0,-1-1 0,0 0 0,1 1 0,-1-1 0,1 0 0,-1 0 0,0 0 0,1 0 0,-1 0 0,1 0 0,-1 0 0,0 0 0,1-1 0,1 0 0,39-10 0,0-12 0,-34 18 0,0 0 0,0 0 0,1 1 0,-1 0 0,1 1 0,0 0 0,0 0 0,1 0 0,14-1 0,-24 4-1,0 0-1,1 0 1,-1 0-1,0 0 1,1 0-1,-1 0 1,0 0 0,0 0-1,1 1 1,-1-1-1,0 0 1,1 0 0,-1 0-1,0 0 1,0 0-1,1 0 1,-1 1-1,0-1 1,0 0 0,1 0-1,-1 0 1,0 1-1,0-1 1,0 0 0,0 0-1,1 0 1,-1 1-1,0-1 1,0 0-1,0 0 1,0 1 0,0-1-1,0 0 1,0 1-1,1-1 1,-1 0-1,0 0 1,0 1 0,-5 15-427,-11 10-3114,4-20-4669</inkml:trace>
</inkml:ink>
</file>

<file path=ppt/ink/ink2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1.9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17104,'0'0'5018,"8"0"-3891,85-1 1672,193 8-73,-256-4-2694,0 1-1,-1 2 0,1 0 1,-1 2-1,-1 2 0,0 0 0,39 21 1,-61-27-20,0-1-1,-1 1 1,0 0 0,1 0-1,-1 1 1,-1-1 0,1 1 0,-1 0-1,0 0 1,0 1 0,0-1 0,-1 1-1,1 0 1,2 7 0,-5-8 65,0 0 0,0-1 0,0 1 0,0 0 0,-1 0 0,1 0 0,-1-1 0,-1 1 0,1 0 0,-1 0 0,0 0 0,0-1 0,0 1 0,0 0 0,-1-1 0,0 1 0,0-1 0,0 0 0,-1 1 0,-3 4 0,-8 9 94,-1-1-1,0 0 1,-2-1-1,1-1 1,-2 0-1,-29 18 1,-123 64 583,166-94-753,-46 22-1,-54 21 0,89-40 0,1-1 0,-1-1 0,0 0 0,-1-1 0,1-1 0,-1 0 0,1-1 0,-29-2 0,42 1-49,1-1 0,-1 1 0,0 0 1,0-1-1,1 0 0,-1 1 0,0-1 0,1 0 0,-1 0 1,0 0-1,1 0 0,-1 0 0,1 0 0,0 0 0,-1 0 1,1-1-1,0 1 0,0-1 0,0 1 0,0-1 0,-1-1 1,0-1-265,0 0 0,1-1 0,0 1 0,0 0 0,0 0 0,1-1 0,-1 1 1,1-8-1,1-4-1370,1 1 0,0-1 0,1 1 0,5-16 0,10-22-8914</inkml:trace>
</inkml:ink>
</file>

<file path=ppt/ink/ink2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2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13933,'0'0'4378,"6"11"-3828,4 8-427,0-1 0,2-1 0,0 0 1,0-1-1,2 0 0,0-1 0,1 0 1,0-1-1,1-1 0,20 13 0,-21-19-104,0-1 0,0 0-1,0-1 1,1-1-1,0 0 1,0-1-1,0-1 1,0 0 0,0-1-1,0-1 1,0-1-1,0 0 1,0-1-1,30-7 1,13-8 62,-1-2 1,90-43-1,-49 19-86,-77 35-30,97-36-42,-107 40 58,1 1 0,0 1 1,0 0-1,0 0 1,0 1-1,0 1 0,15 1 1,-27-1 26,1 1 0,0-1 0,-1 1 0,1 0 0,-1 0 0,1 0 1,-1 0-1,1 0 0,-1 0 0,0 0 0,1 0 0,-1 1 0,0-1 0,0 0 0,0 1 1,0-1-1,0 1 0,0-1 0,-1 1 0,1 0 0,0-1 0,-1 1 0,1 0 1,-1-1-1,0 1 0,1 0 0,-1 0 0,0-1 0,0 1 0,0 0 0,-1 3 0,-6 61 1376,7-61-1255,-11 46 585,5-28-555,2 0 0,0 1 1,0 38-1,4-60-150,0-1 0,0 1 1,0 0-1,1-1 0,-1 1 1,1-1-1,-1 1 0,1-1 1,-1 1-1,1-1 0,0 1 0,0-1 1,0 1-1,0-1 0,0 0 1,0 1-1,0-1 0,0 0 1,0 0-1,0 0 0,1 0 1,-1 0-1,1 0 0,-1 0 1,0-1-1,1 1 0,-1 0 1,1-1-1,0 1 0,-1-1 1,1 0-1,-1 1 0,1-1 0,0 0 1,-1 0-1,1 0 0,0 0 1,-1 0-1,1-1 0,1 1 1,8-2 162,0 1 0,-1-2 0,1 1 0,-1-2 0,12-4 0,134-67 966,-95 43-1021,86-31-1,-127 55 217,0 2-1,1 1 0,0 1 0,0 0 1,0 1-1,0 2 0,1 0 1,32 4-1,2 8 40,-49-9-365,0 0 0,0 0 0,0 0 1,0-1-1,1 0 0,-1-1 0,1 1 0,-1-1 0,0-1 0,1 1 0,-1-1 0,0-1 0,0 1 0,0-1 0,12-5 1,-8 1-1196,-1 0 1,0 0 0,0-1 0,14-12-1,4-9-6878</inkml:trace>
</inkml:ink>
</file>

<file path=ppt/ink/ink2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3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0 9993,'0'0'12300,"-2"12"-11446,-1 17-434,1 0-1,1 0 1,1 0 0,2 1-1,1-1 1,1 0-1,1-1 1,2 1 0,11 30-1,-17-57-374,0 0 0,-1-1 0,1 1 0,0-1 0,0 1 0,0-1 0,0 0 0,1 1 0,-1-1 0,0 0 0,0 0 0,1 0 0,-1 0-1,1 0 1,-1 0 0,1 0 0,0 0 0,-1-1 0,1 1 0,-1 0 0,1-1 0,0 0 0,0 1 0,-1-1 0,1 0 0,0 0 0,0 0 0,-1 0 0,1 0 0,0 0 0,0-1-1,-1 1 1,1 0 0,0-1 0,1 0 0,8-3 147,-1-1-1,0 0 0,1 0 1,12-11-1,-5 5-129,18-9-42,2 2 0,0 1 0,0 1 0,2 3 0,0 1 0,0 2 0,1 2 0,0 2-1,0 1 1,60 1 0,17 6 22,117-6-2732,-229 4 2130,1-1-1,-1 0 0,0 0 0,-1-1 0,1 0 0,7-3 0,-11 4-279,0 0 0,0 0 0,0-1 0,0 1-1,0-1 1,0 1 0,0-1 0,-1 0 0,1 0 0,0 1 0,1-5-1,4-6-7833</inkml:trace>
</inkml:ink>
</file>

<file path=ppt/ink/ink2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3.9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 16239,'0'0'6615,"12"-4"-5654,40-13-209,-49 16-717,0 1 0,0-1 0,0 1 0,0 0 0,0 1 0,0-1-1,0 0 1,0 1 0,0-1 0,0 1 0,0 0 0,-1 0 0,1 0 0,0 1 0,-1-1 0,1 1-1,-1-1 1,1 1 0,-1 0 0,0 0 0,0 0 0,1 0 0,-1 0 0,-1 0 0,1 1-1,0-1 1,2 5 0,0 0 107,0 1-1,0 0 1,-1-1-1,0 1 1,-1 1-1,0-1 0,2 13 1,-2 1 89,-1 0 0,-1 0 1,-1 0-1,-1 0 0,-2-1 0,-7 34 0,-2-14-1468,0 0 0,-27 51 0,28-69-4838,3-16-6155</inkml:trace>
</inkml:ink>
</file>

<file path=ppt/ink/ink2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4.6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1 202 11787,'0'0'9193,"0"13"-8200,1 172 389,-2-183-1363,1-1-1,0 1 0,0-1 0,0 1 0,0-1 0,0 1 1,0-1-1,0 1 0,1 0 0,-1-1 0,0 0 0,1 1 1,-1-1-1,1 1 0,0-1 0,-1 1 0,1-1 0,0 0 1,0 0-1,0 1 0,0-1 0,0 0 0,0 0 0,0 0 1,0 0-1,1 0 0,-1 0 0,0 0 0,0-1 0,1 1 0,-1 0 1,1-1-1,-1 1 0,1-1 0,-1 1 0,1-1 0,-1 0 1,1 0-1,-1 1 0,1-1 0,-1 0 0,1-1 0,-1 1 1,4 0-1,1-2 86,1 0 1,-1-1-1,0 0 1,0 0 0,0 0-1,0 0 1,0-1-1,-1 0 1,7-6 0,16-17 97,-1-2 0,-1-1 0,-1-1 0,-2-1 0,-1-1 1,-2 0-1,29-65 0,-49 140-346,-12 38 171,4-30-5,1 0-1,3 1 0,4 77 0,0-127-16,0-1 0,-1 1 1,1 0-1,0 0 0,0-1 0,0 1 0,0 0 0,0 0 0,0-1 1,0 1-1,1 0 0,-1 0 0,0-1 0,0 1 0,1 0 1,-1 0-1,0-1 0,1 1 0,-1 0 0,0-1 0,1 1 1,-1-1-1,1 1 0,-1-1 0,1 1 0,0-1 0,-1 1 0,1-1 1,-1 1-1,1-1 0,0 0 0,-1 1 0,1-1 0,0 0 1,0 1-1,-1-1 0,1 0 0,0 0 0,0 0 0,-1 0 1,1 0-1,0 0 0,0 0 0,-1 0 0,1 0 0,0 0 0,0 0 1,-1 0-1,1-1 0,0 1 0,-1 0 0,1 0 0,0-1 1,-1 1-1,1-1 0,0 1 0,0-1 0,4-3 136,0 1 0,-1-1 0,0 1 0,0-1 0,0 0 1,5-8-1,15-24 174,-1-1 0,-2-1-1,-2-1 1,-1-1 0,-2-1 0,-2 0 0,-2-1 0,-2 0 0,9-80 0,-19 202-10504,0-40 1833,0-16-1072</inkml:trace>
</inkml:ink>
</file>

<file path=ppt/ink/ink2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5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83 8488,'0'0'14141,"-7"12"-13831,0 1-334,-36 75 1207,39-80-1007,1 0-1,0 1 1,1-1-1,-1 1 1,2 0 0,-1-1-1,1 1 1,1 0-1,0 14 1,1-22-139,-1-1 1,0 1 0,1 0-1,-1 0 1,1 0 0,-1 0-1,1 0 1,0-1 0,-1 1-1,1 0 1,0-1-1,-1 1 1,1 0 0,0-1-1,0 1 1,0-1 0,0 1-1,-1-1 1,1 1 0,0-1-1,0 0 1,0 0-1,0 1 1,0-1 0,0 0-1,0 0 1,0 0 0,0 0-1,0 0 1,0 0 0,0 0-1,0 0 1,0 0-1,0-1 1,0 1 0,0 0-1,0-1 1,0 1 0,0-1-1,1 0 1,39-20 1435,-30 12-1349,-1-2-1,1 1 1,-2-1-1,1-1 1,-2 0 0,0 0-1,0-1 1,-1 0 0,0 0-1,-1 0 1,-1-1-1,0 0 1,-1 0 0,-1-1-1,0 1 1,-1-1 0,0 1-1,-1-17 1,-1 30-128,0 0 1,0 0-1,0 0 1,0 0-1,0 0 0,0 0 1,-1 0-1,1 0 1,0 0-1,-1 0 0,1 0 1,-1 0-1,1 0 1,-1 0-1,1 0 1,-1 0-1,1 1 0,-1-1 1,0 0-1,0 0 1,1 1-1,-1-1 0,0 0 1,0 1-1,0-1 1,0 1-1,0-1 1,0 1-1,0-1 0,0 1 1,0 0-1,0 0 1,0-1-1,0 1 0,0 0 1,0 0-1,0 0 1,0 0-1,0 0 1,0 0-1,0 0 0,0 1 1,0-1-1,0 0 1,0 1-1,0-1 0,0 0 1,0 1-1,0-1 1,0 1-1,0-1 1,0 1-1,1 0 0,-1-1 1,0 1-1,0 0 1,1 0-1,-1 0 0,0-1 1,1 1-1,-1 0 1,1 0-1,-1 0 1,1 0-1,0 0 0,-1 0 1,1 0-1,0 0 1,-1 1-1,-1 3-160,1 0 0,-1 0 1,1 0-1,0 1 0,0-1 0,1 0 0,-1 0 1,1 1-1,1-1 0,-1 0 0,1 0 0,-1 1 1,1-1-1,3 6 0,-3-9-133,0 1 0,1-1 1,-1 0-1,1 0 0,-1 0 1,1 0-1,0-1 0,0 1 0,0 0 1,0-1-1,0 1 0,0-1 0,0 0 1,0 0-1,1 0 0,-1 0 0,0 0 1,1 0-1,-1 0 0,1-1 0,-1 0 1,1 1-1,-1-1 0,1 0 1,-1 0-1,1 0 0,-1 0 0,1-1 1,-1 1-1,1-1 0,3-1 0,1 0-590,0 0 0,-1 0 0,1-1 0,-1 0 0,0 0-1,0-1 1,0 1 0,0-1 0,0-1 0,5-5 0,27-26-2733</inkml:trace>
</inkml:ink>
</file>

<file path=ppt/ink/ink2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5.4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1 11147,'0'0'6699,"-9"5"-5156,-1 3-1344,1 0 0,-1 1-1,1 0 1,1 0 0,0 1 0,0 0-1,1 1 1,0 0 0,1 0 0,0 0-1,1 1 1,-7 20 0,5-14-14,1-6 57,1 2 0,0-1 0,1 1 1,0-1-1,1 1 0,1 0 0,0 0 0,0 27 1,2-41-236,1 1 1,-1-1-1,0 1 0,0-1 1,1 1-1,-1-1 1,0 1-1,1-1 1,-1 1-1,1-1 1,-1 0-1,1 1 1,-1-1-1,1 0 0,-1 1 1,1-1-1,-1 0 1,1 1-1,-1-1 1,1 0-1,-1 0 1,1 0-1,0 0 0,-1 0 1,1 0-1,-1 1 1,1-1-1,0-1 1,-1 1-1,1 0 1,-1 0-1,1 0 1,-1 0-1,1 0 0,0-1 1,22-6 204,-16 2-176,1 0 0,-1-1 0,-1 0 0,1-1 0,9-12 0,-12 14-20,0 0-1,1-1 0,-1 1 1,1 1-1,0-1 0,0 1 1,1 0-1,-1 0 1,1 0-1,0 1 0,12-5 1,-17 8-8,0 0 0,-1 0 0,1 1 0,0-1 0,0 0 1,0 1-1,0-1 0,0 1 0,0-1 0,0 1 1,-1-1-1,1 1 0,0-1 0,0 1 0,-1 0 1,1-1-1,0 1 0,-1 0 0,1 0 0,-1-1 0,1 1 1,-1 0-1,1 0 0,-1 0 0,0 0 0,1 0 1,-1 0-1,0 0 0,0 0 0,0 0 0,1 0 1,-1-1-1,0 1 0,0 0 0,-1 0 0,1 0 0,0 2 1,-1 49 503,1-43-417,-12 112 375,23-129-1191,10-16-2257,-2-1-1,-1-1 1,-1-1 0,-1 0-1,14-34 1,-28 57 2623,20-41-4295</inkml:trace>
</inkml:ink>
</file>

<file path=ppt/ink/ink2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5.7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8296,'0'0'15839,"-1"13"-14665,-4 27-58,-16 62 0,12-71-669,2 1-1,1 0 1,2 1-1,1 0 1,2 51 0,1-83-543,0 0 1,0 0 0,0 0-1,1 0 1,-1-1 0,0 1-1,0 0 1,1 0 0,-1 0-1,0 0 1,1-1 0,-1 1 0,1 0-1,-1-1 1,1 1 0,0 0-1,-1-1 1,1 1 0,-1 0-1,1-1 1,1 2 0,12 0-4898,-4-2-810</inkml:trace>
</inkml:ink>
</file>

<file path=ppt/ink/ink2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7.4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172 204 13196,'2'-12'2867,"-1"3"-2083,8-40 1834,-6 11 2997,-4 44-5331,0 1-1,-1-1 1,1 1 0,-1-1 0,-1 0 0,-4 11 0,-5 12 8,-15 68 401,4 1 0,4 1 0,4 1 0,-1 103 0,8-377-361,4 149-324,0 0-1,-2 0 0,0 1 0,-19-45 0,21 64-56,4 13-20,13 19 0,-7-22-119,1 0-1,-1-1 1,1 0-1,1 0 1,-1 0-1,1-1 1,-1 0 0,1 0-1,0-1 1,0 0-1,0-1 1,0 1-1,0-1 1,0-1-1,1 0 1,-1 0-1,0-1 1,0 0-1,14-3 1,-5 1-1121,0-2 1,0 0 0,-1 0-1,1-2 1,-1 0-1,-1-1 1,1 0-1,16-14 1,9-15-2492,-39 35 3895,1 0 1,-1-1 0,0 0-1,-1 1 1,1-1 0,0 0-1,-1 0 1,1 0 0,-1 0-1,0 0 1,0 0 0,0 0-1,0-7 1,-1 10-3,0 0 1,0 0-1,0-1 1,-1 1-1,1 0 0,0 0 1,0 0-1,0 0 1,0-1-1,-1 1 0,1 0 1,0 0-1,0 0 1,0 0-1,-1 0 0,1 0 1,0 0-1,0 0 1,0 0-1,-1 0 0,1 0 1,0 0-1,0 0 1,-1 0-1,1 0 1,0 0-1,0 0 0,-1 0 1,1 0-1,0 0 1,0 0-1,0 0 0,-1 0 1,1 0-1,0 0 1,0 0-1,0 0 0,-1 1 1,1-1-1,0 0 1,0 0-1,0 0 0,0 0 1,-1 1-1,1-1 1,0 0-1,0 0 0,0 0 1,0 1-1,0-1 1,-12 10 742,0 4-269,2 0-1,0 1 1,0 0 0,1 1-1,1 0 1,1 0 0,0 1-1,1-1 1,1 2 0,0-1 0,1 1-1,-2 26 1,6-43-557,0-1 0,0 1 0,0-1 0,0 1 0,0 0 0,0-1 1,0 1-1,1-1 0,-1 1 0,0 0 0,0-1 0,0 1 0,1-1 0,-1 1 0,0-1 0,0 1 0,1-1 1,-1 1-1,1-1 0,-1 1 0,0-1 0,1 1 0,-1-1 0,1 0 0,-1 1 0,1-1 0,-1 0 0,1 1 0,-1-1 1,2 0-1,19-2 268,20-21 209,-18-1-628,-2 0 1,0-1-1,-2 0 0,0-2 0,-2 0 0,-1-2 1,13-31-1,-32 95-2579,2-11 2760,-2-10-97,1-9 0,1 1 1,0 0-1,-1 0 1,2-1 0,-1 1-1,1 0 1,0 0-1,0 0 1,0 0-1,3 10 1,-2-15 21,-1-1 0,1 0 0,-1 1 1,1-1-1,0 0 0,-1 1 0,1-1 0,0 0 0,-1 0 0,1 1 0,0-1 0,-1 0 1,1 0-1,0 0 0,0 0 0,-1 0 0,1 0 0,0 0 0,-1 0 0,1 0 1,0-1-1,-1 1 0,1 0 0,0 0 0,-1 0 0,1-1 0,0 1 0,-1 0 1,1-1-1,-1 1 0,1-1 0,0 1 0,-1-1 0,1 0 0,20-18-25,-4-2 196,0-1-1,-2-1 1,-1 0 0,0 0 0,-2-2-1,-1 1 1,0-2 0,-2 1 0,-1-1-1,-2-1 1,0 1 0,-1-1 0,1-45-1,-6 71-137,0 0 0,0 0-1,0 0 1,1 0 0,-1 0-1,0 0 1,0 0 0,-1 0 0,1 0-1,0 0 1,0-1 0,0 1-1,-1 0 1,1 0 0,-1 0-1,1 0 1,-1 1 0,1-1 0,-1 0-1,1 0 1,-1 0 0,0 0-1,1 0 1,-3-1 0,2 3 2,0-1-1,0 0 1,0 0 0,0 0 0,0 0 0,0 1 0,0-1-1,0 1 1,0-1 0,0 0 0,1 1 0,-1 0 0,0-1-1,0 1 1,0-1 0,1 1 0,-1 0 0,0 0 0,-1 1-1,-33 47 260,17-14-6,-16 38 0,28-59-65,2-1-1,0 1 1,0 0 0,1 0 0,1 0-1,-1 20 1,3-33-177,1 1-1,-1-1 0,0 0 1,1 1-1,-1-1 0,1 0 1,-1 1-1,1-1 0,0 0 1,-1 0-1,1 0 0,0 1 1,0-1-1,0 0 0,0 0 1,0 0-1,0 0 0,0 0 1,0-1-1,0 1 1,1 0-1,-1 0 0,0-1 1,0 1-1,1-1 0,-1 1 1,0-1-1,1 0 0,-1 1 1,1-1-1,-1 0 0,0 0 1,1 0-1,-1 0 0,1 0 1,-1 0-1,0 0 1,1-1-1,1 0 0,12-1 72,0 0-1,28-8 1,-28 5-58,-8 3-33,0 1 0,0-1 0,0 1 0,0 1 0,0-1 0,0 1 0,0 0 0,0 1 0,12 2 0,-16-2 1,-1 0-1,1 0 1,-1 1 0,1-1-1,-1 1 1,0-1 0,1 1-1,-1 0 1,0 0 0,0 0 0,0 0-1,-1 0 1,1 0 0,0 1-1,-1-1 1,0 1 0,1-1-1,-1 1 1,0-1 0,0 1-1,0 0 1,-1 0 0,1-1-1,-1 1 1,1 0 0,-1 5 0,2 110 118,-2-72 121,0-46-220,0 0 0,0 0 0,0 0 0,1 0 0,-1 0 0,0 1 0,0-1 0,0 0 0,1 0 0,-1 0-1,0 0 1,0 0 0,1 0 0,-1 0 0,0 0 0,0 0 0,1 0 0,-1 0 0,0 0 0,0 0 0,1 0 0,-1 0 0,0 0 0,0 0 0,1 0 0,-1 0-1,0-1 1,0 1 0,0 0 0,1 0 0,-1 0 0,0 0 0,0 0 0,0-1 0,1 1 0,-1 0 0,0 0 0,0 0 0,0-1 0,0 1 0,11-16 175,-1-1 0,-1 1 0,-1-2 0,0 1 0,-2-1 0,9-34 1,-4 18-140,4-18-779,-2-2 0,-2 1-1,-3-1 1,-2 0 0,-1-60 0,-5 114 705,0 29 246,-14 515 3502,20-608-2109,-6 28-1316,-2 0 0,-6-35 0,6 58-254,0 1 1,-2-1-1,1 1 1,-1 0 0,-1 0-1,0 1 1,-1 0-1,0 0 1,-11-14-1,27 28-1252,1-1 1,-1 0-1,1 0 0,-1-1 0,1 0 1,14-1-1,97-2-9113,-111 1 9606,-1-1-1,0 1 1,1-2-1,16-6 1,5-8 2832,-8-7 5881,-41 46 213,13-19-8054,1 1-1,0-1 1,0 1-1,1 0 1,-1 0-1,1 0 1,0 0-1,0 0 1,0 1-1,0-1 1,1 0-1,0 1 1,0-1-1,-1 10 1,3-11-136,0 0 0,0-1 1,0 1-1,1 0 0,-1-1 0,1 1 1,0-1-1,0 1 0,0-1 1,0 0-1,0 0 0,1 0 0,-1 0 1,0 0-1,1 0 0,0-1 0,5 3 1,18 16-20,-21-14 1,1 0 0,-1 1 0,-1 0 0,1 0 1,-1 0-1,0 1 0,-1-1 0,0 1 0,0 0 0,3 12 1,-5-16 16,-1 0 1,1-1 0,-1 1 0,0 0 0,0 0-1,0-1 1,0 1 0,0 0 0,-1 0 0,0-1-1,0 1 1,0 0 0,0-1 0,0 1 0,-1-1 0,0 0-1,1 1 1,-1-1 0,-1 0 0,1 0 0,0 0-1,-1 0 1,1-1 0,-1 1 0,-5 3 0,-2 1 60,-1-1 1,0 0 0,0-1-1,0 0 1,-1 0 0,-15 3 0,20-7-313,0 1 1,1-2-1,-1 1 1,0-1 0,-12 0-1,16-1-304,-1 1-1,0-1 1,1 0-1,-1 0 1,1 0-1,0 0 1,-1-1-1,1 1 0,0-1 1,0 0-1,-5-4 1,-15-19-9777</inkml:trace>
</inkml:ink>
</file>

<file path=ppt/ink/ink2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9.1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37 398 11339,'0'-61'7100,"-7"80"-2418,-3 12-3407,3-3-783,2 1-1,1 0 0,0 30 0,4-58-489,0-1 1,0 1-1,0 0 0,0 0 1,0-1-1,0 1 0,0 0 1,0-1-1,0 1 0,1 0 1,-1-1-1,0 1 0,0 0 0,0-1 1,1 1-1,-1 0 0,0-1 1,1 1-1,-1-1 0,1 1 1,-1-1-1,1 1 0,-1-1 1,1 1-1,-1-1 0,1 1 1,-1-1-1,1 1 0,0-1 1,-1 0-1,2 1 0,22-7 212,20-27 341,-18 4-297,33-47 1,-11 12-119,-48 64-141,0 0 1,1 0-1,-1 0 0,0 0 0,0 0 0,0 0 1,1 0-1,-1 0 0,0 0 0,0 0 1,1 0-1,-1 0 0,0 0 0,0 0 1,0 0-1,1 0 0,-1 0 0,0 0 1,0 0-1,0 1 0,1-1 0,-1 0 1,0 0-1,0 0 0,0 0 0,0 0 1,0 0-1,1 1 0,-1-1 0,0 0 1,0 0-1,0 0 0,0 1 0,0-1 1,0 0-1,0 0 0,0 0 0,1 1 0,-1-1 1,0 0-1,0 0 0,0 0 0,0 1 1,0-1-1,0 0 0,0 0 0,0 0 1,0 1-1,0-1 0,-1 0 0,1 0 1,0 0-1,0 1 0,0-1 0,0 0 1,0 1-1,3 29-105,-2 34-60,-1-62 166,0 0 22,-1 0 0,1 0-1,0 0 1,1 0 0,-1 1 0,0-1 0,0 0-1,1 0 1,0 0 0,-1 0 0,1 0 0,0 0-1,0 0 1,0 0 0,0 0 0,0 0 0,0-1-1,1 1 1,-1 0 0,1-1 0,-1 1 0,1-1-1,-1 1 1,1-1 0,0 0 0,3 2 0,-3-2 14,1-1 0,-1 0 0,0 1 0,1-1 1,-1 0-1,0 0 0,0-1 0,1 1 0,-1 0 1,0-1-1,1 1 0,-1-1 0,0 0 0,0 0 1,0 0-1,0 0 0,0 0 0,0 0 0,0 0 1,0-1-1,0 1 0,0-1 0,2-3 0,11-11 157,0 0 0,-2-1 0,16-24-1,-24 33-178,0 0-1,-1 0 0,0 0 1,0-1-1,-1 0 1,0 0-1,-1 0 0,0 0 1,0 0-1,0-11 1,-2 20-15,0-1 0,0 1 0,0-1 0,0 1 0,0 0 0,0-1 1,0 1-1,0-1 0,0 1 0,0 0 0,0-1 0,0 1 0,-1-1 0,1 1 1,0 0-1,0-1 0,0 1 0,-1 0 0,1-1 0,0 1 0,0 0 0,-1-1 1,1 1-1,0 0 0,-1 0 0,1-1 0,0 1 0,-1 0 0,1 0 0,-1 0 1,1 0-1,0-1 0,-1 1 0,1 0 0,-1 0 0,1 0 0,0 0 0,-1 0 1,1 0-1,-1 0 0,1 0 0,0 0 0,-1 0 0,1 0 0,-1 0 0,1 1 1,-1-1-1,1 0 0,0 0 0,-1 0 0,1 0 0,0 1 0,-1-1 0,1 0 1,0 0-1,-1 1 0,1-1 0,0 0 0,-1 1 0,1-1 0,0 0 0,0 1 1,-1 0-1,-21 19-120,10-1 120,0-1-1,-12 27 0,22-39-2,-1-1 0,1 1 0,0 0 0,0 0 0,0 0 0,1 0 0,0 1-1,0-1 1,1 0 0,0 1 0,0-1 0,2 12 0,-1-16-3,0-1 0,0 1 0,0 0 1,1-1-1,-1 0 0,1 1 0,-1-1 1,1 0-1,-1 0 0,1 1 0,0-1 1,-1-1-1,1 1 0,0 0 0,0 0 0,0-1 1,3 2-1,45 10-39,-32-8 27,102 50-40,-119-55 67,0 1 0,-1-1 0,1 1 0,0-1 0,0 0 0,0 1-1,-1-1 1,1 0 0,0 0 0,-1 0 0,1 0 0,0 0 0,-1 1 0,1-1 0,-1 0 0,0 0-1,1 0 1,-1 0 0,0 0 0,0 0 0,1-1 0,-1 1 0,0 0 0,0 0 0,0 0 0,0-2-1,3-33 68,-9-186 272,6 221-354,0 0 1,1 0-1,-1 1 0,0-1 0,1 0 0,-1 0 0,1 1 0,-1-1 0,1 0 0,0 0 0,-1 1 0,1-1 0,0 1 0,-1-1 0,1 1 0,0-1 0,-1 1 0,1-1 0,0 1 0,0 0 0,0-1 0,0 1 0,-1 0 0,1 0 0,1-1 0,33-6-22,-17 4 21,-1-3 6,-1 0 0,1-1 1,-1-1-1,0-1 0,-1 0 1,0-1-1,-1 0 1,14-14-1,-21 19 1,-2 0 0,1 0 0,0-1 0,-1 0 0,0 0-1,-1-1 1,1 1 0,-1-1 0,-1 0 0,1 0 0,-1 0 0,0-1 0,-1 1 0,0-1 0,0 1 0,0-1 0,-1 0-1,0 0 1,-1 0 0,0-12 0,0 20 0,0-1-1,0 1 1,-1-1 0,1 1-1,0-1 1,0 1-1,0-1 1,-1 1-1,1 0 1,0-1 0,-1 1-1,1-1 1,0 1-1,-1 0 1,1-1 0,0 1-1,-1 0 1,1-1-1,-1 1 1,1 0-1,0 0 1,-1 0 0,1-1-1,-1 1 1,1 0-1,-1 0 1,1 0 0,-1 0-1,1 0 1,-1 0-1,1 0 1,-1 0-1,1 0 1,-1 0 0,1 0-1,-1 0 1,1 0-1,-1 0 1,1 0 0,-1 0-1,1 1 1,-1-1-1,1 0 1,0 0-1,-1 1 1,1-1 0,-1 1-1,-21 14-106,10-2 99,2 1 0,0 1 0,1 0 0,0 0 0,-13 32 0,-24 88 58,38-112 7,2 0 1,0 1-1,2-1 0,1 1 1,0 0-1,2 44 1,1-66-54,1 0 0,-1 0 0,0 0 0,0 0-1,1 0 1,0 0 0,-1 0 0,1 0 0,0 0 0,0 0 0,0-1 0,0 1 0,0 0 0,0 0 0,0-1 0,1 1 0,-1-1 0,1 1 0,-1-1 0,1 0 0,0 1-1,-1-1 1,1 0 0,0 0 0,0 0 0,0-1 0,-1 1 0,1 0 0,0-1 0,0 1 0,0-1 0,0 1 0,0-1 0,1 0 0,-1 0 0,0 0 0,0 0 0,0 0-1,2-1 1,4 0 16,-1-1-1,0 1 0,0-1 0,0-1 0,0 1 0,0-1 0,-1-1 0,1 1 1,11-9-1,1-3-28,0-2 1,-1 0-1,0-1 1,-2 0-1,0-2 1,-1 0 0,-1 0-1,-1-1 1,-1-1-1,-1 0 1,-1-1-1,10-31 1,-21 42-411,-10 27 274,-12 31 103,9-17 28,-27 64 162,38-85-85,0 0 0,1 1 0,0-1 0,0 0 0,1 1 1,0 0-1,1-1 0,0 1 0,1 8 0,-1-16-56,0 0 0,0-1 0,1 1 1,-1 0-1,0-1 0,1 1 0,-1-1 0,0 1 0,1 0 0,-1-1 0,1 1 0,-1-1 1,1 1-1,-1-1 0,1 0 0,-1 1 0,1-1 0,0 0 0,-1 1 0,1-1 0,0 0 1,-1 0-1,1 1 0,0-1 0,-1 0 0,1 0 0,0 0 0,-1 0 0,1 0 0,0 0 1,-1 0-1,1 0 0,0 0 0,-1 0 0,1 0 0,0-1 0,-1 1 0,1 0 1,1-1-1,26-11 213,-14 2-159,-1 0-1,0-2 1,-1 1-1,0-2 1,0 1-1,18-29 1,-4 0-28,25-51 0,-69 139 45,-11 55 1,28-98-54,-2 4 2,1-1 0,0 1 0,1 0 0,-1 0 0,1 0 0,1-1 0,0 1 0,0 0 0,0 0-1,3 10 1,-2-17-89,0 0 0,0-1 0,0 1-1,0 0 1,1 0 0,-1 0 0,0-1-1,0 1 1,1-1 0,-1 1 0,1-1-1,-1 1 1,1-1 0,-1 0-1,0 0 1,1 0 0,-1 0 0,1 0-1,-1 0 1,1 0 0,-1 0 0,1 0-1,-1-1 1,0 1 0,1-1 0,-1 1-1,1-1 1,1 0 0,39-19-3847,-19 4-376,-1 0 0,-1-2 0,27-28 0,-7-3-158,-17 14 558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1.3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79 20628,'0'0'2829,"-3"12"-1895,-10 42-417,2 1 0,-6 95 1,14-34 2729,3-115-3220,0 0 0,0 0 0,0 0 0,0 0 0,0 0 1,0 0-1,0 0 0,0 0 0,0 0 0,0 0 0,1 0 0,-1 0 0,0 0 0,1 0 0,-1 0 0,1-1 0,-1 1 0,1 0 0,-1 0 0,1 0 0,0-1 0,-1 1 0,1 0 0,0-1 0,-1 1 0,1 0 0,0-1 0,0 1 0,0-1 0,0 1 0,1 0 0,0-1 59,0 0-1,1-1 1,-1 1-1,0 0 0,0-1 1,1 1-1,-1-1 1,0 0-1,0 1 0,0-1 1,0 0-1,0 0 1,2-2-1,8-5 294,-1 0 0,0-1 0,14-15 0,11-14-363,-1-2-1,50-79 1,-74 102-113,-1 0 0,0-1 0,-2 0 0,0-1 0,-1 0 0,-1 0 0,-1-1 0,-1 0 0,0 0 0,0-29 0,-5 55-5076,-5 2 2134,3-2 436,-9 15-5869</inkml:trace>
</inkml:ink>
</file>

<file path=ppt/ink/ink2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9.4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27 6502,'0'-1'370,"0"0"0,0 0-1,1 1 1,-1-1 0,0 0 0,0 0 0,0 0-1,0 0 1,0 0 0,0 0 0,0 0-1,0 0 1,0 0 0,-1 0 0,1 1 0,0-1-1,0 0 1,-1 0 0,1 0 0,-1 0-1,1 1 1,-1-1 0,1 0 0,-1 0 0,1 1-1,-1-1 1,0 0 0,1 1 0,-1-1-1,0 1 1,-1-2 0,-12 4 3296,-3 10-3641,-28 36 1759,42-45-1711,1 1 1,-1 0 0,1 0 0,-1 0 0,1 0-1,0 0 1,0 1 0,1-1 0,0 1 0,-1-1 0,0 9-1,4-12-62,0 0 1,0 0-1,-1 0 0,1 0 0,0 0 0,0-1 0,0 1 0,0-1 0,0 1 0,0-1 0,0 0 0,0 0 1,0 0-1,0 0 0,0 0 0,0 0 0,1 0 0,1-1 0,3 0 29,10 2-30,1 0 0,-1 1-1,0 1 1,0 0 0,0 2-1,32 12 1,-42-14-12,-1 0 0,1 0 0,-1 1 0,0 0 0,0 1 0,-1-1 0,1 1 0,7 9 0,-10-11 3,-1 0 1,0 0-1,0 1 1,0-1-1,0 1 1,-1 0-1,1-1 1,-1 1-1,0 0 1,0 0-1,0 0 1,-1 0-1,1 0 1,-1 0-1,0 0 1,-1 6-1,0-5 150,0 0-1,-1-1 1,0 1-1,0-1 1,0 1 0,-1-1-1,1 0 1,-1 0-1,0 0 1,0 0 0,-1 0-1,1-1 1,-1 0-1,0 1 1,1-1 0,-1-1-1,-7 5 1,-1 0 266,0 0 1,-1-1 0,1 0 0,-26 7-1,35-12-417,1 0-1,-1 0 1,1 0-1,-1 0 1,0-1 0,1 1-1,-1-1 1,0 0-1,1 0 1,-1 0-1,0 0 1,1 0-1,-1-1 1,0 1 0,1-1-1,-1 0 1,1 1-1,-1-1 1,1 0-1,-1-1 1,1 1 0,0 0-1,-1-1 1,1 1-1,0-1 1,-3-2-1,4 1-234,-1-1 0,1 1-1,0-1 1,0 1 0,0-1-1,0 0 1,1 1-1,-1-1 1,1 0 0,0 1-1,0-1 1,0 0 0,1 1-1,-1-1 1,1 0 0,0 1-1,0-1 1,0 1-1,3-5 1,7-19-2701,2 0-1,28-44 1,5-10-3576,-12 10-1058</inkml:trace>
</inkml:ink>
</file>

<file path=ppt/ink/ink2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9.8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236 0 10730,'0'0'10832,"2"13"-9236,0-2-1318,0 0-1,-1 0 1,0 1-1,-1-1 1,-1 1-1,0-1 1,0 0 0,-5 18-1,-11 36 315,3 0 0,3 1-1,3 1 1,2 0 0,6 104-1,6-121-2384,-9-50-2306,-9-11 2357,-7-16 389,2-2-1,0 0 0,-14-38 0,-33-99 4359,58 150-2554,3 8 267,0 0-1,1 0 0,-1-1 1,2 1-1,-2-16 1,3 22-613,0 1 0,0-1 0,0 0 0,0 0 0,1 0 0,-1 0 0,1 1 0,-1-1 0,1 0 1,0 0-1,0 1 0,-1-1 0,1 1 0,0-1 0,1 0 0,-1 1 0,0 0 0,0-1 0,1 1 1,-1 0-1,0 0 0,1-1 0,-1 1 0,1 0 0,0 1 0,-1-1 0,1 0 0,0 0 0,0 1 1,-1-1-1,1 1 0,3-1 0,41-7 172,0 2 1,67 0-1,-62 5-2372,90-14 0,-63-5-3030,-1-9-2535</inkml:trace>
</inkml:ink>
</file>

<file path=ppt/ink/ink2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50.1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169 0 12172,'0'0'4324,"-73"42"-2499,37-5-896,8 8-512,7 4-321,10-7-96,11-3-513,0-11-1601,15-6-2402,3-8-7303</inkml:trace>
  <inkml:trace contextRef="#ctx0" brushRef="#br0" timeOffset="1">85 781 19314,'0'0'2467,"-28"70"992,20-40-705,8-3-1568,0-6-898,4-6-160,10-4-929,-6-6-3267,-3-5-4067</inkml:trace>
</inkml:ink>
</file>

<file path=ppt/ink/ink2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2:29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0 293 8840,'0'0'8003,"6"-9"-7464,19-30-464,-22 36-85,0 1 1,0 0-1,0-1 1,0 1-1,0 0 1,1 1 0,-1-1-1,1 0 1,0 1-1,-1 0 1,1 0 0,0 0-1,0 1 1,-1-1-1,1 1 1,0 0-1,0 0 1,7 1 0,4-1 49,4-1 197,1 2 0,0 0-1,0 1 1,-1 1 0,0 1 0,36 12 0,-4 5 397,60 32-1,-66-32-595,1-2-1,1-2 1,1-2 0,0-2-1,1-2 1,0-2 0,0-3-1,1-1 1,61-3 0,46-11 5,246-45 0,-104 10 108,101 7 463,16-2-272,-415 39-320,0 0 0,0 0 0,-1 1 0,1-1 0,0 0 0,0 0 0,0 0 0,-1-1 0,1 1 0,0 0 0,0 0 0,0 0 1,-1 0-1,1-1 0,0 1 0,0 0 0,-1-1 0,1 1 0,0-1 0,-1 1 0,1-1 0,-1 1 0,1-1 0,0 1 0,-1-1 0,1 0 0,-20-8 602,-47-4-66,62 12-611,-116-16 99,-139-1-1,-123 17 44,178 3-72,-263-1 208,-421-2 399,862 2-596,0-1 1,0-2-1,0-1 0,0-1 0,1-1 1,-47-15-1,72 20-30,0 0 0,0 0 0,-1 0 0,1 0 1,0 0-1,0 0 0,-1 0 0,1 0 0,0 0 0,0 0 0,-1 0 1,1 0-1,0 0 0,0 0 0,-1 0 0,1-1 0,0 1 0,0 0 1,0 0-1,-1 0 0,1 0 0,0 0 0,0-1 0,0 1 0,-1 0 1,1 0-1,0 0 0,0-1 0,0 1 0,0 0 0,0 0 0,-1-1 1,1 1-1,0 0 0,0 0 0,0-1 0,0 1 0,0 0 0,0 0 1,0-1-1,0 1 0,0 0 0,0 0 0,0-1 0,0 1 1,0 0-1,0 0 0,0-1 0,1 1 0,16-6-102,32 2-59,-46 4 154,1104-92-156,-602 47 253,-366 40-212,228 21 0,-320-10-273,135 11-3520,-77-16-1667</inkml:trace>
</inkml:ink>
</file>

<file path=ppt/ink/ink2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3:12.1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1 228 10378,'0'0'6929,"11"-4"-5797,29-7-204,0 0 1,68-7 0,100-2 48,-147 16-918,752-46 1153,869 23 512,-1126 29-1630,-402-12-56,243-48 1,-269 42-327,-470 35-1907,137-4 1309,-754 50 858,-799 27 852,1709-93-612,33-1-103,0 2 0,0-1 1,-1 2-1,1 0 0,0 1 1,-30 9-1,45-11-112,1-1 0,0 1 0,0 0 1,-1 0-1,1 0 0,0 0 0,0 0 0,-1 0 0,1 0 1,0 1-1,0-1 0,0 0 0,-1 0 0,1 0 1,0 0-1,0 0 0,-1 0 0,1 0 0,0 0 0,0 0 1,0 1-1,0-1 0,-1 0 0,1 0 0,0 0 1,0 0-1,0 1 0,0-1 0,-1 0 0,1 0 0,0 0 1,0 1-1,0-1 0,0 0 0,0 0 0,0 1 1,0-1-1,0 0 0,0 0 0,0 0 0,0 1 0,0-1 1,0 0-1,0 0 0,0 1 0,0-1 0,0 0 1,0 0-1,0 1 0,0-1 0,0 0 0,0 0 0,0 0 1,1 1-1,-1-1 0,18 7-84,29 1 33,393-5 52,-368-5 31,1858-76-976,-1898 77 943,733-65-1,-749 65 9,-10 0 1,0 1 0,-1-1 0,1 0 0,0 0 0,-1 0 0,1-1 0,-1 0 0,1 0 0,-1 0 0,7-4 0,-13 5-3,1 1 1,0-1-1,0 1 1,0-1-1,0 1 1,-1 0-1,1-1 1,0 1 0,-1-1-1,1 1 1,0 0-1,-1-1 1,1 1-1,0-1 1,-1 1-1,1 0 1,-1 0-1,1-1 1,0 1-1,-1 0 1,1 0-1,-1-1 1,1 1 0,-1 0-1,1 0 1,-1 0-1,1 0 1,-1 0-1,1 0 1,-1 0-1,1 0 1,-1 0-1,1 0 1,-1 0-1,1 0 1,-1 0 0,1 0-1,-1 1 1,0-1-1,-140-2-262,-249 30-1,252-15-568,-551 47-6640,446-43 2552</inkml:trace>
</inkml:ink>
</file>

<file path=ppt/ink/ink2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4:00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0 103 5733,'0'0'6492,"3"1"-5857,8 2-265,0 0 0,0-1 0,1 0 0,-1-1 0,1-1 0,-1 1 0,0-2 0,22-3 1,17 1 51,1070-28 3721,742-31-2470,-1783 61-1702,1259-1 136,-692 4 2071,-646-2-1895,-165-5 1025,26 0-1602,-142 14 0,-511 11 264,561-21-159,-667-17-761,-1043 58 673,1501-26 266,422-14-76,0-1 1,0-1-1,0-1 1,0 0-1,1-2 0,-1 0 1,1 0-1,-21-12 1,37 17 91,4 0-112,843-13-519,7 0-835,-675 13 1293,1388 9-531,-2 59 936,-666 53 6,-521-31-6503,-253-55-3327</inkml:trace>
</inkml:ink>
</file>

<file path=ppt/ink/ink2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6:30.6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1 129 12620,'0'0'192,"10"-5"-122,45-19 638,2 3 1,0 2 0,1 3-1,1 2 1,0 3 0,1 2-1,115-1 1,369 36 1955,-342-3-2185,497 31 1070,-69-54 1478,-630 1-3036,0-1 0,1 0 0,-1 1 0,0-1-1,0 0 1,0 1 0,0-1 0,0 0 0,1 1 0,-1-1 0,0 0-1,0 1 1,0-1 0,0 0 0,0 1 0,0-1 0,0 0-1,0 1 1,0-1 0,-1 0 0,1 1 0,0-1 0,0 0 0,0 1-1,0-1 1,0 0 0,-1 1 0,1-1 0,0 0 0,0 1 0,0-1-1,-1 0 1,1 0 0,0 1 0,-1-1 0,1 0 0,0 0-1,-1 1 1,-8 11-2159,-4-4-2668,3-4-3407</inkml:trace>
</inkml:ink>
</file>

<file path=ppt/ink/ink2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6:31.5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 13901,'6'1'4161,"14"4"-4036,-7-2 57,61 8-132,-1-2 1,2-4-1,107-6 0,-64-1 363,502-22 2779,-2-1-736,-510 27-2241,115-4 35,-224 2-233,1 0 1,0-1 0,0 1 0,0 0 0,-1 0-1,1-1 1,0 1 0,0 0 0,0 0-1,0-1 1,-1 1 0,1 0 0,0 0-1,0-1 1,0 1 0,0 0 0,0-1-1,0 1 1,0 0 0,0-1 0,0 1-1,0 0 1,0 0 0,0-1 0,0 1-1,0 0 1,0-1 0,0 1 0,0 0-1,1-1 1,-1 1 0,0 0 0,0 0-1,0-1 1,0 1 0,0 0 0,1 0-1,-1-1 1,0 1 0,0 0 0,1 0-1,-1 0 1,0 0 0,0-1 0,1 1-1,-1 0 1,0 0 0,0 0 0,1 0-1,-1 0 1,0 0 0,1-1 0,-29-11 882,11 11-1619,0 0 0,0 2-1,0-1 1,1 2 0,-1 0-1,1 1 1,-1 1 0,1 1-1,0 0 1,0 1 0,-27 14-1,11-5-4997</inkml:trace>
</inkml:ink>
</file>

<file path=ppt/ink/ink2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6:36.4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7207,'0'0'7917,"9"-5"-7864,-4 3-49,1-1 1,-1 1-1,1 0 1,-1 0-1,1 1 0,0 0 1,0 0-1,-1 0 1,1 1-1,0-1 0,0 2 1,0-1-1,0 0 1,-1 1-1,1 0 0,9 3 1,45 9 368,1-3 0,68 1 0,128-6 2630,-106-3-1851,63 9 255,245 45-1,-374-43-1249,117 4-1,-171-16-143,0-2-1,0-1 0,-1-2 0,1-1 1,-1-1-1,0-2 0,38-14 0,-35 7-4159,-18 5-1715</inkml:trace>
</inkml:ink>
</file>

<file path=ppt/ink/ink2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6:37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 12268,'0'0'1948,"10"2"-1633,100 19 1424,1-5-1,129 1 1,-219-16-1793,212 7 238,428-42 1,-87-18 2336,2 44-387,-352 29-1696,69 2-2072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1.7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12396,'0'0'4516,"-4"55"-2594,4-28 416,11-5-608,7 0-193,4-2-896,2-3-513,-2-3-769,-1-1-2850,-3-5-4517</inkml:trace>
</inkml:ink>
</file>

<file path=ppt/ink/ink2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7:20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0 254 7687,'0'0'1874,"12"-5"-950,41-17-469,0 2 1,82-19-1,866-96 1718,-903 125-2066,255-13 1049,-272 24-508,0 3 1,108 19-1,17 16 53,167 29-346,-252-52-309,136 1 0,-165-15-27,-32 1-79,1-3 1,85-10-1,-145 10-191,17-3 706,-11 0-3723,-7 0-1895</inkml:trace>
</inkml:ink>
</file>

<file path=ppt/ink/ink2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8:53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 6278,'0'0'12236,"51"-4"-12140,-17 4-96,6 0-129,10 0-1184,5 0-2114,7 0-3107</inkml:trace>
</inkml:ink>
</file>

<file path=ppt/ink/ink2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8:56.5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3 4708,'0'0'7399,"-50"-2"-5253,43 2-1089,6 0 33,7 2-770,14 2 96,11-1-192,8-2 1,9-1-129,8 0-320,8 0-1730,3 0-1313,0 0-1282</inkml:trace>
</inkml:ink>
</file>

<file path=ppt/ink/ink2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8:56.9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9129,'0'0'2914,"69"0"-1568,-38 0-738,7 0-287,8 0-225,9 0-64,10 0-64,7 0-1250,7 0-1376,1 0-3460</inkml:trace>
</inkml:ink>
</file>

<file path=ppt/ink/ink2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8:57.2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7175,'0'0'769,"54"-3"-705,-27 3-801,3 0-1665,1-1-97</inkml:trace>
  <inkml:trace contextRef="#ctx0" brushRef="#br0" timeOffset="1">225 0 7143,'0'0'2626</inkml:trace>
</inkml:ink>
</file>

<file path=ppt/ink/ink2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8:57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9705,'0'0'8168,"74"-20"-8072,-42 20-96,2 0 0,-1 0-64,0 2-705,-6 2-768,-5-2-257,-4-2-448,-8 0-1121,-2 0-3524</inkml:trace>
</inkml:ink>
</file>

<file path=ppt/ink/ink2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39.4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7976,'0'0'8440,"9"2"-7709,25 3-136,0-1-1,0-1 1,1-2 0,38-4-1,-61 2-543,-1 1 0,1 1 0,-1-1 0,1 2 0,-1 0-1,15 4 1,8 1 202,20-1 231,-44-5-420,1-1-1,-1 1 1,0 1 0,0 0-1,0 1 1,-1-1-1,17 8 1,-20-7 15,2 0 0,-1 0 0,0-1 1,0 0-1,16 2 1036,-41-26 225,-166-15-1025,164 34-275,0 1 0,0 0 1,0 2-1,0 0 0,0 1 1,-1 1-1,2 1 0,-32 8 1,43-9 71,1-1 1,-1 1 0,1-2 0,-1 1 0,1-1 0,-14-2 0,84-3-215,-16 7 101,352 24-121,-384-26 143,17 2-70,-32-2 32,1 0 0,0 0 0,0 0 0,-1 0 0,1 1 0,0-1-1,0 0 1,-1 0 0,1 1 0,0-1 0,-1 1 0,1-1 0,0 0-1,-1 1 1,1-1 0,-1 1 0,1 0 0,-1-1 0,1 1 0,-1-1-1,1 1 1,-1 0 0,1-1 0,-1 1 0,0 0 0,1-1 0,-1 1-1,0 0 1,0 0 0,0-1 0,1 2 0,-6-2-7371,-5 0-1944</inkml:trace>
</inkml:ink>
</file>

<file path=ppt/ink/ink2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54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91 6342,'0'0'18337,"2"-4"-17904,-1 3-418,0 0 1,0-1-1,0 1 0,0 0 1,0 0-1,0 0 1,1 0-1,-1 0 0,0 0 1,0 1-1,1-1 1,-1 0-1,1 1 0,-1-1 1,1 1-1,-1-1 1,1 1-1,-1 0 1,1-1-1,-1 1 0,1 0 1,-1 0-1,1 0 1,-1 0-1,1 0 0,-1 1 1,1-1-1,-1 0 1,1 1-1,2 1 0,58 28 197,-55-25-197,1-1 0,-1 0 1,1 0-1,0 0 0,0-1 1,1 0-1,9 1 0,-15-3 25,1-1-1,0-1 0,0 1 1,0 0-1,0-1 0,0 0 1,-1 0-1,1 0 1,0 0-1,0 0 0,-1-1 1,1 0-1,-1 0 0,0 0 1,1 0-1,-1 0 0,0-1 1,0 1-1,-1-1 1,1 0-1,0 0 0,3-5 1,13-12 1307,-320 36 3244,594-52-4591,-279 34 0,-14 2 0,0 0 0,0 0 0,0 0 0,-1 0 0,1 0 0,0-1 0,0 1 0,0 0 0,0 0 0,0 0 0,0 0 0,0 0 0,0-1 0,0 1 0,0 0 0,0 0 0,0 0 0,0 0 0,0 0 0,0-1 0,0 1 0,0 0 0,0 0 0,0 0 0,0 0 0,0 0 0,0-1 0,0 1 0,0 0 0,0 0 0,0 0 0,1 0 0,-1 0 0,0 0 0,0-1 0,0 1 0,0 0 0,0 0 0,0 0 0,0 0 0,1 0 0,-1 0 0,-17-4 0,-243 4 0,333 7 0,-56-6 0,-1-2 0,0 0 0,1 0 0,-1-2 0,0 0 0,0-1 0,-1 0 0,1-2 0,20-9 0,-94 30 0,29-9-33,-1-2-1,1-1 1,-57 0 0,91-4-884,0 0 0,-1-1 1,1 1-1,0-1 1,-1 0-1,1 0 0,-1-1 1,0 1-1,8-7 1,15-11-5192</inkml:trace>
</inkml:ink>
</file>

<file path=ppt/ink/ink2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8:53.3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11883,'0'0'481,"77"0"-97,-38 0-352,6-1 0,9-1-96,8-2-705,3 1-1665,3-1-4837</inkml:trace>
  <inkml:trace contextRef="#ctx0" brushRef="#br0" timeOffset="1">1049 5 1666,'0'0'32,"77"0"-32,-32 0 32</inkml:trace>
</inkml:ink>
</file>

<file path=ppt/ink/ink2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8:53.7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10570,'0'0'2344,"10"1"-2227,89 7 123,127-6 0,-118-3-2765,-95 1-2856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2.2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51 19538,'0'0'1586,"-3"11"-187,3-11-1396,-3 9 134,1-1 0,0 1 0,0-1-1,1 1 1,0 0 0,1 12 0,0-18-128,1 0-1,-1 0 0,1 0 1,0 0-1,0 0 1,0-1-1,0 1 0,0 0 1,0-1-1,1 1 0,-1-1 1,1 1-1,0-1 0,0 0 1,0 1-1,0-1 1,0 0-1,0 0 0,1-1 1,-1 1-1,1 0 0,-1-1 1,1 1-1,0-1 0,-1 0 1,1 0-1,4 1 0,-4-1 59,0 0-1,0 0 0,0 0 0,0-1 1,0 1-1,0-1 0,0 0 0,0 0 1,0 0-1,0 0 0,0 0 0,1-1 1,-1 1-1,0-1 0,0 0 0,-1 0 1,1 0-1,0 0 0,0-1 0,0 1 1,-1-1-1,1 0 0,-1 1 0,1-1 1,-1 0-1,0-1 0,1 1 0,-1 0 1,0-1-1,-1 1 0,1-1 0,0 1 1,-1-1-1,1 0 0,1-4 0,0-2 193,0 0-1,-1-1 0,0 1 1,0 0-1,-1-1 0,0 0 0,-1 1 1,0-1-1,0 1 0,-3-17 1,3 24-257,-1 1 1,1-1-1,-1 0 0,1 1 1,-1-1-1,0 1 1,1-1-1,-1 1 1,0-1-1,0 1 1,0-1-1,0 1 0,0 0 1,0 0-1,-1-1 1,1 1-1,0 0 1,-1 0-1,1 0 1,-1 0-1,1 1 0,-1-1 1,1 0-1,-1 0 1,1 1-1,-1-1 1,0 1-1,1 0 1,-1-1-1,0 1 0,1 0 1,-1 0-1,0 0 1,0 0-1,1 1 1,-1-1-1,0 0 1,1 1-1,-1-1 0,0 1 1,1-1-1,-1 1 1,1 0-1,-1-1 1,1 1-1,-1 0 1,1 0-1,0 0 0,-1 0 1,1 1-1,0-1 1,0 0-1,0 1 1,0-1-1,0 0 1,0 1-1,0-1 0,-1 3 1,-5 10 131,0 1 0,1 0-1,0 0 1,1 0 0,1 0 0,1 1 0,0 0 0,1 0 0,0 0 0,1-1-1,1 1 1,3 25 0,-2-39-115,-1 0 0,0 0 0,1-1 0,-1 1 0,1 0 0,0 0 0,-1-1 0,1 1 1,0 0-1,0-1 0,0 1 0,0-1 0,0 0 0,1 1 0,-1-1 0,0 0 0,1 1 0,-1-1 0,1 0 0,-1 0 0,1 0 0,-1 0 0,1-1 0,0 1 0,0 0 0,-1-1 0,1 1 0,0-1 0,0 1 0,0-1 0,-1 0 0,1 0 0,0 0 0,0 0 1,0 0-1,0 0 0,-1-1 0,1 1 0,0 0 0,0-1 0,0 0 0,-1 1 0,1-1 0,0 0 0,1-1 0,6-2 12,0 0 1,-1-1-1,0 0 0,0 0 1,0 0-1,0-1 0,9-10 1,-7 4-22,1-1 1,-1 0 0,-1 0-1,-1-1 1,0 0 0,0-1-1,-2 1 1,0-1 0,7-25-1,-14 129-261,2-41 476,-1-46-219,0-1 1,0 0 0,0 0 0,0 0 0,0 0 0,0 1 0,0-1-1,0 0 1,1 0 0,-1 0 0,0 0 0,1 0 0,-1 0-1,1 0 1,-1 0 0,1 1 0,-1-2 0,1 1 0,0 0 0,-1 0-1,1 0 1,0 0 0,0 0 0,0 0 0,1 0 0,0 0 6,-1-1 0,1 0 1,0 0-1,-1 0 1,1 0-1,-1 0 1,1 0-1,0 0 1,-1 0-1,1-1 0,-1 1 1,1-1-1,-1 1 1,1-1-1,-1 0 1,2 0-1,9-6 67,-1 0 0,0-1 0,14-13 0,-21 18-75,13-13-5,67-50 0,-78 62 0,1-1 0,-1 2 0,1-1 0,0 1 0,0 0 0,1 0 0,-1 1 0,1 0 0,-1 0 0,16-1 0,-22 4 0,0-1 0,1 1 0,-1-1 0,0 1 0,0 0 0,0-1 0,0 1 0,0 0 0,0 0 0,0 0 0,0 0 0,0 0 0,0 0 0,0 0 0,-1 0 0,1 0 0,0 0 0,-1 1 0,1-1 0,-1 0 0,1 0 0,-1 1 0,0-1 0,0 0 0,1 0 0,-1 1 0,0-1 0,0 0 0,0 1 0,-1 0 0,2 54 0,-1-44 0,0-2 0,1 20 0,-1-29 0,0-1 0,1 1 0,-1-1 0,0 1 0,0-1 0,1 1 0,-1-1 0,0 0 0,1 1 0,-1-1 0,0 0 0,1 1 0,-1-1 0,1 0 0,-1 0 0,0 1 0,1-1 0,-1 0 0,1 0 0,-1 0 0,1 1 0,-1-1 0,1 0 0,-1 0 0,1 0 0,-1 0 0,1 0 0,-1 0 0,1 0 0,-1 0 0,1 0 0,-1 0 0,1 0 0,-1-1 0,1 1 0,-1 0 0,1 0 0,-1 0 0,0-1 0,1 1 0,-1 0 0,1 0 0,-1-1 0,0 1 0,1 0 0,-1-1 0,0 1 0,1-1 0,-1 1 0,0 0 0,1-1 0,-1 1 0,0-1 0,0 0 0,63-64 0,-55 55 0,0 0 0,0 0 0,0 1 0,2 0 0,-1 1 0,1 0 0,0 1 0,0 0 0,1 0 0,0 1 0,0 0 0,16-5 0,-26 11 0,0 0 0,0-1 0,-1 1 0,1 0 0,0 0 0,0 0 0,0 0 0,0 0 0,0 0 0,0 0 0,0 0 0,0 0 0,0 0 0,0 1 0,0-1 0,0 0 0,0 1 0,0-1 0,0 1 0,0-1 0,0 1 0,-1-1 0,1 1 0,0 0 0,0-1 0,-1 1 0,2 1 0,-1 0 0,0 1 0,0-1 0,0 0 0,0 1 0,0-1 0,0 1 0,-1-1 0,1 1 0,-1-1 0,0 5 0,0 7 0,-1 1 0,-1-1 0,-3 13 0,5-25 0,-7 24 0,-1 1 0,-21 47 0,29-74-10,0 0 1,0 0-1,0 0 1,-1 0-1,1 0 1,0-1-1,0 1 1,0 0-1,0 0 1,0 0-1,0 0 0,0 0 1,0 0-1,-1 0 1,1 0-1,0 0 1,0 0-1,0 0 1,0 0-1,0 0 0,0-1 1,-1 1-1,1 0 1,0 0-1,0 0 1,0 0-1,0 0 1,0 0-1,0 0 1,-1 1-1,1-1 0,0 0 1,0 0-1,0 0 1,0 0-1,0 0 1,0 0-1,-1 0 1,1 0-1,0 0 1,0 0-1,0 0 0,0 0 1,0 0-1,0 1 1,0-1-1,0 0 1,-1 0-1,1 0 1,0 0-1,0 0 0,0 0 1,0 0-1,0 1 1,0-1-1,0 0 1,0 0-1,0 0 1,0 0-1,0 0 1,0 0-1,0 1 0,-3-21-1614,2-29-3611,1 48 4977,-1-44-7291,-4-8-2551</inkml:trace>
</inkml:ink>
</file>

<file path=ppt/ink/ink2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03.0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3876,'0'0'2050,"77"0"-1378,-38 0-319,-3 0-289,-3 0-192,-2 0-705,0 0 544,-4 0-95,1 0 128,-2 1-801,0 3-3011,3 2 4068</inkml:trace>
</inkml:ink>
</file>

<file path=ppt/ink/ink2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03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92 6919,'10'-1'2936,"133"-20"756,-27 3-4012,1 8-5978,-51 10 3793,34 1 5867,82-2 4661,-122 0-10329,-1-2-4935,-32-1 7507,11-6 7969,2 0-1086,-12 6-9784,16 3 1436,-27 2-811,0-2 0,33-4 1,-58 5 7581,-6-1-3301,-14-1 39,28 2-2240,44 0-3514,-63 0 4132,-1 1 0,1 1-1,-1 0 1,-19 6-1,95-7-699,-27 0-50,76-1 1701,-127 10-1269,19-8-325,1-1 0,-1 0 0,1 1 0,-1-1 1,1 0-1,-1 0 0,0 0 0,0 0 0,-5 0 1,116-1-41,-202 2 5666,-2 0-3655,103-4-4428,38-6-6883,-33 2 3327</inkml:trace>
</inkml:ink>
</file>

<file path=ppt/ink/ink2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17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4837,'0'0'15919,"-16"4"-15727,16 1-160,4-4 32,5 2-128,-3-3-1185,-2 0-865,-4-3-3203</inkml:trace>
</inkml:ink>
</file>

<file path=ppt/ink/ink2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18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17 15471,'0'0'3758,"10"1"-3502,-3-1-144,41 1 84,-44-1-70,-1 0 0,1-1 0,-1 1 0,1-1 0,-1 0 0,0 0 0,1 0 0,-1-1 0,0 1 0,0-1 0,1 1 0,-1-1-1,3-3 1774,-12 5-1291,-56 3 1272,58-3-1851,0 1 0,0 0 0,0 0 0,0 0 1,0 0-1,0 1 0,0 0 0,0 0 0,0 0 0,1 0 0,-1 0 0,-3 4 0,6-5-23,0 0 0,1 0 0,-1-1 0,1 1-1,-1 0 1,1 0 0,-1 0 0,1 0 0,0 0 0,-1 0-1,1 0 1,0 1 0,0-1 0,0 0 0,0 0-1,0 0 1,0 0 0,0 0 0,0 0 0,0 0-1,0 0 1,1 0 0,-1 0 0,0 0 0,1 0-1,-1 0 1,1 0 0,-1 0 0,1 0 0,-1 0-1,1 0 1,0 0 0,-1 0 0,1-1 0,0 1-1,0 0 1,0-1 0,0 1 0,-1 0 0,1-1 0,2 1-1,2 3-3,0 0 0,0-1 1,1 0-1,-1 0 0,11 3 0,-10-5 12,0 1 0,1-2 0,-1 1 0,0-1 0,1 0 0,-1 0 1,0 0-1,1-1 0,-1 0 0,0 0 0,0-1 0,0 0 0,0 0 1,0 0-1,0-1 0,5-3 0,-10 6 418,-35 13 727,25-8-1781,-1 0-1802,4-2-4129</inkml:trace>
</inkml:ink>
</file>

<file path=ppt/ink/ink2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00.6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61 20403,'0'0'1506,"64"-19"-1506,-29 9 0,3-1-1506,-1 1-2658,-1 0-4996</inkml:trace>
</inkml:ink>
</file>

<file path=ppt/ink/ink2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02.0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14 3683,'0'0'12273,"-7"-1"-12027,-1 0-228,-8-1 296,38 1-37,7 1-723,46-2-6054,-42-5 94</inkml:trace>
</inkml:ink>
</file>

<file path=ppt/ink/ink2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02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11018,'0'0'4447,"4"4"-4212,2 0-241,-1 0-1,1 0 0,0-1 1,0 1-1,0-2 1,0 1-1,1 0 1,-1-1-1,1-1 1,0 1-1,-1-1 0,14 1 1,18 0-1246,43-2 0,-35-1-905,55 1-2674,-71 0 3000</inkml:trace>
</inkml:ink>
</file>

<file path=ppt/ink/ink2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02.7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7143,'0'0'1761,"50"8"-768,-29-5-640,6-1-225,3-2-96,2 0-417,7 0-3362</inkml:trace>
  <inkml:trace contextRef="#ctx0" brushRef="#br0" timeOffset="1">824 18 10218,'0'0'-32,"66"0"-1954,-22-1-2338</inkml:trace>
</inkml:ink>
</file>

<file path=ppt/ink/ink2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24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0 5349,'0'0'6321,"0"9"-5900,-1 4-274,-1 1-1,-1 0 0,-5 20 0,-14 21 3092,16-39-2858,0 1 1,-7 32 0,-11 29-909,4-7-552,17-59-257,1 0-1,-1 0 1,-1-1-1,0 1 1,-1-1-1,-6 12 1,10-22 1398,1 0 0,-1-1-1,1 1 1,-1 0 0,1-1 0,-1 1 0,1 0 0,-1-1 0,0 1 0,1-1 0,-1 1 0,0-1 0,1 0-1,-1 1 1,0-1 0,0 1 0,0-1 0,1 0 0,-1 0 0,0 0 0,-1 1 0,-1-1-1625</inkml:trace>
</inkml:ink>
</file>

<file path=ppt/ink/ink2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25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7 4805,'0'0'14226,"-8"-6"-13692,6 17-477,1 0 0,0 0 0,1 0 0,0 0 0,4 18 0,0-10-1,1 0 0,1 0 0,0 0 0,17 32 0,46 70 11,-56-100-46,-1-3-158,1 0 0,27 27 0,-27-31 116,-1 0-1,0 0 1,-1 1 0,13 23-1,-23-37 352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2.6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12908,'0'0'7655,"3"55"-7687,14-32-1825,1-2-2948</inkml:trace>
</inkml:ink>
</file>

<file path=ppt/ink/ink2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01.5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5894,'0'0'13463,"9"1"-12614,220-1 2143,32 2-2952,-217-1-23,25 4-18,-80 2-398,-3-5-1351,2-5-3698,2-9-8095</inkml:trace>
</inkml:ink>
</file>

<file path=ppt/ink/ink2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05.3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 7143,'0'0'4868,"58"-7"-4163,-37 7-225,7 0-319,3 0-97,4 0-64,4 1-96,3-1-1057,0 0-1794,0 0-4997</inkml:trace>
</inkml:ink>
</file>

<file path=ppt/ink/ink2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03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50 5381,'0'0'13800,"-9"-9"-12257,62 7 1051,15 2-1575,214-9-367,-373 14-142,-109-9 0,163 1-104,64 3-81,83 2-81,-43 1-174,116-11 0,-183 8-68,0-1 0,0 1 0,0 0 0,0 0 0,0 0 0,0 0-1,0 0 1,0 0 0,0 0 0,0 0 0,0 0 0,0 0 0,0 0 0,0 0-1,0-1 1,0 1 0,0 0 0,0 0 0,0 0 0,0 0 0,0 0 0,0 0-1,0 0 1,0 0 0,0 0 0,0 0 0,0 0 0,0-1 0,-18-1 86,-26-1 31,-306 17 4,595-30 112,-52 1-374,-235 17 446,-1 2 0,-53 12 1,21-3-131,76-13-253,-1 0 0,0 0-1,0 0 1,0 0-1,0 0 1,0 0-1,0 0 1,0 0-1,0-1 1,0 1-1,0 0 1,0 0-1,-1 0 1,1 0 0,0 0-1,0 0 1,0 0-1,0 0 1,0 0-1,0-1 1,24-6-1856,37-6-883,67 8-3159,-96 1 967</inkml:trace>
</inkml:ink>
</file>

<file path=ppt/ink/ink2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05.6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 2370,'0'0'7335,"78"0"-8232,-34-6-2370</inkml:trace>
  <inkml:trace contextRef="#ctx0" brushRef="#br0" timeOffset="1">1157 18 8072,'0'0'1665,"74"-8"-159,-36 6-834,3-1-383,3 3-257,2-2-64,4 2-993,3-2-2050,-2 2-2274</inkml:trace>
</inkml:ink>
</file>

<file path=ppt/ink/ink2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06.0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77 2530,'0'0'1890,"81"-3"-1345,-36 0-481,4-1-2146</inkml:trace>
  <inkml:trace contextRef="#ctx0" brushRef="#br0" timeOffset="0.5">810 45 10602,'0'0'4901,"52"-27"-3748,-37 20-449,-2 1-543,1 3-97,2 1-32,1 2 0,1 0-64,-3 0 0,-3 0 0,-4 7-32,-7 0-33,-1 1-351,0-5-1314</inkml:trace>
</inkml:ink>
</file>

<file path=ppt/ink/ink2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0.5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6022,'0'0'6411,"8"2"-5071,15 0-313,-1 0 0,1-1-1,-1-2 1,1 0 0,35-7 0,-10 2-609,-1 3 0,97 4 1,-48 2-73,403-19 124,-155 6-347,-344 10-150,-25 7 401,2 3-175,-4 1-1832,11-8-7071</inkml:trace>
</inkml:ink>
</file>

<file path=ppt/ink/ink2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1.3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7944,'0'0'1024,"55"3"-607,-34-2-33,4 2-160,1-2-95,2 0-65,3-1-32,5 0 0,4 0-192,5-1-2531</inkml:trace>
</inkml:ink>
</file>

<file path=ppt/ink/ink2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1.6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 5381,'0'0'4356,"64"-3"-4292,-28-3-32,10 0-160,8 0-769,10 1-928,10 1-3621</inkml:trace>
  <inkml:trace contextRef="#ctx0" brushRef="#br0" timeOffset="1">1027 22 5189,'0'0'1409,"66"-6"1,-27-1-353,-1 4 0,3 0-481,2 1-416,4 2-128,3 0-288,0 0-1410,2 0-1472,-2 3 959</inkml:trace>
</inkml:ink>
</file>

<file path=ppt/ink/ink2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2.0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 2851,'9'0'1852,"191"0"6633,23-1-10852,-206 1-1151</inkml:trace>
  <inkml:trace contextRef="#ctx0" brushRef="#br0" timeOffset="1">533 13 96,'0'0'11435,"55"0"-10186,-45-1-224,3-2-352,-4 1-321,0 0-320,0 2-64,-1 0-673,-1 0-1313,0-1-864,0-3-4709</inkml:trace>
</inkml:ink>
</file>

<file path=ppt/ink/ink2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3.3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66 5541,'0'0'16063,"-3"-4"-15705,1 1-172,1 2-70,0 0 0,0 0 0,0 0-1,0-1 1,0 1 0,1 0-1,-1-1 1,0 1 0,1 0-1,-1-1 1,1 1 0,-1-1 0,1 1-1,0-3 332,585-8 3235,0 0-2586,-585 12-968,62 0-109,-2 1-8,-46-2 90,-22-2 115,-2 2-210,-9 0-210,13 0-4771,6-6-806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9:01.7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162 1 2659,'0'0'24839,"-5"6"-24278,2 0-491,-1 0 0,1 0 0,1 0 1,-1 0-1,1 1 0,0-1 0,0 0 1,1 1-1,-1 0 0,1 9 1,0 81 611,1-54-499,17 273 278,-6-193 326,-9 199-1,-44-102 250,86-434-1036,-7 38 0,-13 16 0,-8 0 0,-6-249 0,-18 368 0,-3 29 0,10 13 0,1-1 0,-1 0 0,0 0 0,0 1 0,0-1 0,1 1 0,-1-1 0,0 1 0,0-1 0,1 1 0,-1-1 0,0 1 0,1-1 0,-1 1 0,1 0 0,-1-1 0,0 1 0,1 0 0,0 0 0,-1-1 0,1 1 0,-1 1 0,-8 17 0,0-1 0,2 1 0,0 1 0,-7 33 0,-10 88 0,19-105 0,-35 563 0,38-526 0,22-461 0,4-164 0,-54 1017 0,7-209 0,3 216-1121,20-505-1216,-5-113-7131,3 129 8059,-1 1 0,0 0-1,-1 0 1,-1 0 0,-1 1 0,0-1 0,-8-14 0,-8-4-2803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2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160 135 17457,'0'0'14178,"3"-9"-13345,0 2-798,-1 0-1,1 0 1,-2 0 0,1-1 0,-1 1-1,0-1 1,-1-13 0,0 18-35,0 1 1,0 0 0,-1-1-1,1 1 1,-1 0-1,0 0 1,0-1 0,0 1-1,0 0 1,0 0 0,0 0-1,0 0 1,-1 0-1,1 0 1,-1 0 0,1 1-1,-1-1 1,0 0 0,0 1-1,1-1 1,-1 1-1,0 0 1,-1 0 0,1 0-1,0 0 1,0 0 0,0 0-1,0 0 1,-1 1 0,1-1-1,0 1 1,-1 0-1,-3-1 1,2 1-1,1 0 0,-1 0 0,0 0 0,1 0 0,-1 0 0,1 1 0,-1 0 0,0 0 0,1 0 0,-1 0 0,1 0 0,0 1 0,-1-1 0,1 1 0,0 0 0,0 0 0,-4 3 0,3 0 0,0-1 0,0 1 0,0 0 0,1 0 0,-1 0 0,1 0 0,0 0 0,1 1 0,-4 9 0,1 2 0,1-1 0,1 1 0,1-1 0,0 1 0,1 0 0,2 30 0,-1-44 3,0 0 1,1 0-1,-1 0 1,1-1-1,0 1 1,-1 0-1,1 0 0,1 0 1,-1-1-1,0 1 1,1-1-1,-1 1 1,1-1-1,0 1 0,0-1 1,0 0-1,0 0 1,0 0-1,0 0 1,1 0-1,3 2 0,-1-2 4,0 1 0,1-1 0,-1-1 0,1 1 0,-1-1 0,1 0-1,0 0 1,-1-1 0,1 1 0,10-2 0,-4 0-83,1-1 1,-1 0 0,0 0-1,1-2 1,-1 1-1,-1-1 1,1-1 0,0 0-1,18-13 1,-6-4-3833,-11-1-4169</inkml:trace>
</inkml:ink>
</file>

<file path=ppt/ink/ink2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4.6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4708,'0'0'8344,"115"4"-6000,-7-3-6242,-79-1 1454,24 0-3759</inkml:trace>
</inkml:ink>
</file>

<file path=ppt/ink/ink2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4.9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3203,'0'0'5573,"52"1"-4612,-26-1-128,6 0-385,4 0-351,1 0-65,6 0-32,0 0-513,7 2-1409,-2-2-672,-1 0-641</inkml:trace>
  <inkml:trace contextRef="#ctx0" brushRef="#br0" timeOffset="1">927 34 9993,'0'0'3075,"51"-1"-2818,-30-1-225,0-1 0,1 1-32,2 2-64,-4-3-481,-3 2-1217,-4-4-4996</inkml:trace>
</inkml:ink>
</file>

<file path=ppt/ink/ink2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5.4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1281,'0'0'-480</inkml:trace>
</inkml:ink>
</file>

<file path=ppt/ink/ink2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5.7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78 4548,'15'-52'1890,"-18"50"64,-1-1-481,3 2-992,10 1-705,8 0 320,4 0 256,4 0-32,6 0-128,5 0-127,6 0-33,6 0-1506,3 0-4612</inkml:trace>
  <inkml:trace contextRef="#ctx0" brushRef="#br0" timeOffset="1">1143 0 4805,'0'0'-417,"98"0"-3779</inkml:trace>
</inkml:ink>
</file>

<file path=ppt/ink/ink2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6.0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 3395,'55'-5'1313,"0"2"321,-1-3-1186,0 2-512,2-2-1793</inkml:trace>
  <inkml:trace contextRef="#ctx0" brushRef="#br0" timeOffset="1">1264 1 9513,'0'0'1890,"51"0"-609,-25 0-865,2 0-159,2 0-65,3 1 384,1 0 97,2 2-641,-3-2 0,-2 4-32,-2-4 32,-4 2-32,-2-3-96,0 0-1634,0-4-5476</inkml:trace>
</inkml:ink>
</file>

<file path=ppt/ink/ink2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7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58 3427,'0'0'9796,"39"0"-7057,446-12-791,233-16 1088,-564 23-2906,132 6 711,70-4 1233,-147-6 1507,-172 8-8578,-10 0-5983</inkml:trace>
</inkml:ink>
</file>

<file path=ppt/ink/ink2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6 6342,'0'0'15988,"-6"-5"-11162,12 8-4681,0 0 0,0 0 0,0 1 0,-1 0 0,1 0 0,-1 1 0,0 0 0,0-1 0,4 7 0,42 57 655,-32-41-695,252 312 773,-162-208-705,-51-59-44,83 96 313,24 26-223,-101-126-21,-4 3-1,90 136 1,106 157 376,-101-153-326,14-6-248,-79-102 0,361 392 0,-210-237 0,-183-190 0,283 312 0,-150-173 0,-84-87 0,42 62 0,-109-130 0,85 96 0,-58-71 0,-47-55 0,-1 0 0,20 29 0,-13-10 0,1-1 0,2-1 0,2-2 0,2-1 0,52 44 0,-79-77-2455,2 0-5793,-14-9 373</inkml:trace>
</inkml:ink>
</file>

<file path=ppt/ink/ink2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45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 9769,'1'-17'2812,"-1"-1"12603,0 38-14626,-1 65 833,2 82 129,-1-167-1744,0 1-1,0 0 0,0 0 1,0 0-1,0 0 0,0 0 1,0 0-1,0 0 0,0 0 1,0 0-1,1 0 0,-1-1 1,0 1-1,1 0 0,-1 0 1,1 0-1,-1-1 0,1 1 1,-1 0-1,1 0 0,0-1 1,-1 1-1,1 0 0,0-1 0,-1 1 1,1-1-1,0 1 0,0-1 1,0 1-1,0-1 0,-1 0 1,1 1-1,0-1 0,0 0 1,0 0-1,0 1 0,0-1 1,0 0-1,0 0 0,0 0 1,0 0-1,-1 0 0,1-1 1,0 1-1,0 0 0,0 0 1,0-1-1,0 1 0,0 0 1,0-1-1,-1 1 0,1-1 0,0 1 1,0-1-1,-1 1 0,2-2 1,5-2 42,0-1 1,0 0 0,-1 0-1,11-12 1,6-10-50,-1-1 0,-2-1 0,-1-1 0,-1-1 0,-2 0 0,14-36 0,-41 134 0,7-50 0,-2 5 0,1-1 0,0 0 0,2 1 0,1 0 0,0 0 0,3 42 0,0-64 0,-1 1 0,0 0 0,1-1 0,-1 1 0,1-1 0,-1 1 0,1-1 0,-1 1 0,1-1 0,0 1 0,-1-1 0,1 1 0,0-1 0,-1 0 0,1 1 0,0-1 0,-1 0 0,1 1 0,0-1 0,-1 0 0,1 0 0,0 0 0,0 0 0,-1 0 0,1 0 0,0 0 0,0 0 0,0 0 0,-1 0 0,1 0 0,0 0 0,-1-1 0,1 1 0,0 0 0,0 0 0,-1-1 0,1 1 0,0-1 0,-1 1 0,1 0 0,0-2 0,29-15 0,-8-7 0,0 0 0,-2-1 0,-1-2 0,-1 0 0,-1-1 0,24-54 0,-27 54 0,-11 24-2479</inkml:trace>
</inkml:ink>
</file>

<file path=ppt/ink/ink2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45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1 16656,'0'0'15486,"0"10"-14941,-29 184-246,23-165-4496,4-19-4530,-2-33 2379,-1-7-2081</inkml:trace>
</inkml:ink>
</file>

<file path=ppt/ink/ink2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45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21 15951,'0'0'14446,"9"-3"-13005,7-2-1372,0 1 0,0 1 1,0 1-1,1 0 0,-1 1 0,0 1 0,1 0 0,-1 2 1,0 0-1,19 4 0,-29-5-59,1 1 0,-1 0 1,0 1-1,0-1 0,0 1 1,0 0-1,-1 0 0,1 1 1,-1 0-1,0 0 0,0 0 1,9 10-1,-11-10-8,-1 1 0,1-1-1,-1 1 1,0-1 0,0 1 0,0 0 0,-1 0-1,1 0 1,-1 0 0,-1 0 0,1 0-1,-1 0 1,1 0 0,-2 0 0,1 1 0,0-1-1,-1 0 1,-3 10 0,1-6-2,0 0 0,-1 0 0,-1 0 0,0 0 0,0 0 0,0-1 0,-1 0 0,0 0 0,-1-1 0,0 0 0,0 0 0,-9 7 0,-6 3 0,0 0 0,-2-2 0,-25 14 0,34-21 0,0-2 0,0 0 0,-1 0 0,0-1 0,1-1 0,-1-1 0,-1 0 0,-16 0 0,29-3 0,0 1 0,0-1 0,0 0 0,0 0 0,0-1 0,0 1 0,0-1 0,0 0 0,1 0 0,-1 0 0,0-1 0,0 1 0,1-1 0,-1 0 0,1 0 0,-1 0 0,1-1 0,0 1 0,0-1 0,0 1 0,0-1 0,0 0 0,1 0 0,-1-1 0,1 1 0,0 0 0,0-1 0,0 0 0,0 1 0,1-1 0,-1 0 0,1 0 0,0 0 0,0 1 0,1-1 0,-1 0 0,1-5 0,3-11-813,5 10-2810,4-2-6259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3.3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42 13357,'0'0'4286,"-3"9"-1323,2-4-2601,0-2-177,0-1 1,0 1-1,1 0 1,-1-1-1,1 1 1,-1-1-1,1 1 1,0 0-1,1 4 1,-1-5-110,1-1 0,0 0 0,-1 0 0,1 0 1,0 0-1,0 0 0,-1 0 0,1 0 0,0 0 0,0 0 1,0 0-1,0 0 0,0 0 0,1 0 0,-1-1 0,0 1 1,0-1-1,0 1 0,1-1 0,-1 1 0,0-1 0,1 0 1,-1 1-1,0-1 0,1 0 0,-1 0 0,0 0 0,2 0 1,49 3 2116,70-5 0,143-28 98,-26 1-1463,96 19-2528,0 19-4927,-322-8 6319,29 1-2193,62-4 0,-89 0 1204,-1 0 1,1-1-1,-1-1 1,21-8-1,22-13-6668</inkml:trace>
</inkml:ink>
</file>

<file path=ppt/ink/ink2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27.16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 74 6566,'0'0'12412,"-2"-5"-11793,2 4-596,0 0-1,-1 1 1,1-1 0,0 0-1,-1 1 1,1-1-1,0 0 1,0 0-1,0 1 1,0-1 0,0 0-1,0 0 1,0 1-1,0-1 1,0 0 0,0 0-1,0 1 1,1-1-1,-1 0 1,0 0-1,0 1 1,1-1 0,-1 0-1,0 1 1,1-1-1,-1 1 1,1-1-1,-1 0 1,1 1 0,-1-1-1,1 1 1,-1-1-1,1 1 1,0-1 0,-1 1-1,2-1 1,35-1 1070,-20 2-940,201 8 1924,-236-8-1928,-207 0 422,308 2-462,-13-1-51,86-9 0,-261 2 641,-16 6-427,71 0-76,40 0-124,14 0-35,215-16 144,-91 3-144,-373 15 65,178-2-14,61 0-63,26 0-20,-17 0-6,283-10-1008,-331 10 973,-12-2 115,0 3-1,0 3 1,-59 12-1,100-12-2406</inkml:trace>
</inkml:ink>
</file>

<file path=ppt/ink/ink2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57.98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45 12876,'0'0'5381,"49"-8"-4388,-22 6-160,7 2-128,6 0-417,4-1-192,5-1-64,2 2-32,2-3-288,-3-3-833,-1 1-1025,-3-4-2210,-1 0-6919</inkml:trace>
</inkml:ink>
</file>

<file path=ppt/ink/ink2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58.45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54 14029,'0'0'9412,"14"0"-9268,501 2-8367,31 0 2390,-518-4 7798,0-1 0,0-1 0,36-10 0,36-6-643,15 10-6505,-87 9 2065,8-2-1270</inkml:trace>
</inkml:ink>
</file>

<file path=ppt/ink/ink2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58.87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47 9577,'0'0'6182,"10"-5"-5419,9-2-857,0 0 1,1 1-1,0 1 0,0 0 0,0 2 0,39-2 1,209 5 6445,-268 0-5967,-7-1-442,1 0 1,-1 0-1,0 1 1,0-1-1,-9 2 1,10-1-11,-6 0-1177,4 0-3662</inkml:trace>
</inkml:ink>
</file>

<file path=ppt/ink/ink2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59.22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15 0 4516,'0'0'13255,"10"0"-13415,44 4-560,-37-3 3234,-35-2-844,-30 3 959,19 8-4109</inkml:trace>
</inkml:ink>
</file>

<file path=ppt/ink/ink2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0.30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196 82 6854,'0'0'556,"10"-5"68,-1 2-261,38-17 296,-20 0 3151,-27 13 1463,-12 3-3690,-19 4-1962,27 0 895,-28 0-98,-3-1 119,-1 1 1,1 2-1,-69 13 1,117-16-558,0 0 0,0 0 1,24 2-1,19 0-78,80-6-369,78-5 192,-287 4 936,27 1-179,-14 1 229,-39-3 619,50 9-8389,60-5 669</inkml:trace>
</inkml:ink>
</file>

<file path=ppt/ink/ink2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4.64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284 3 6470,'0'0'4388,"-8"0"-4356,-45-1 499,14 0-375,0 1 0,-44 6 0,53-1-2633,-2 0-1554</inkml:trace>
</inkml:ink>
</file>

<file path=ppt/ink/ink2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4.98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761 0 64,'0'0'2338,"-66"8"-1281,30-7 32,3 0-96,1-1-672,2 0-161,-3 0-128,2 0-192,3 1-1762</inkml:trace>
  <inkml:trace contextRef="#ctx0" brushRef="#br0" timeOffset="1">293 13 4132,'0'0'1185,"-53"0"-64,24 0-769,-1 0-255,-3 0-33,-2 0-32,-2 0-96,-2 0-1250,3 0-1761</inkml:trace>
</inkml:ink>
</file>

<file path=ppt/ink/ink2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5.34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624 1 3908,'0'0'640,"-79"4"-351,37-3-225,-1-1 320,2 0 449,4 0-289,0 0-512,1 0-128,0 0-961,1 0-416,0 0 1473,-5-1 320,-1 1 513,-3 0 288,5-1-961,0-2-2338</inkml:trace>
</inkml:ink>
</file>

<file path=ppt/ink/ink2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5.99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409 2 5317,'0'0'4580,"-57"-2"-3587,39 2 192,-2 0-96,-4 0-192,-2 0-608,-4 0-257,2 2 32,-3 0-64,0 1 0,-2-2-160,-3 0-449,0-1-864,-2 0-2563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3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18738,'0'0'11269,"1"14"-10121,13 328 464,-13-338-1612,-1-1 0,1 1 0,-1 0 0,1-1 0,0 1 0,1 0 0,-1-1 0,0 1 0,1-1 0,3 5 0,-4-7 0,-1 0 0,1-1 0,0 1 0,0 0 0,0-1 0,0 1 0,0 0 0,0-1 0,0 1 0,0-1 0,0 1 0,0-1 0,0 0 0,0 0 0,0 1 0,0-1 0,0 0 0,0 0 0,1 0 0,-1 0 0,0 0 0,0 0 0,0 0 0,0-1 0,0 1 0,0 0 0,0 0 0,0-1 0,0 1 0,0-1 0,0 1 0,0-1 0,0 0 0,0 1 0,0-1 0,0 0 0,0 0 0,-1 1 0,2-2 0,14-15 0,0 0 0,-2-1 0,0-1 0,-1 0 0,14-26 0,-6 10 0,27-36-108,19-34-1743,-65 101-37</inkml:trace>
</inkml:ink>
</file>

<file path=ppt/ink/ink2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6.36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489 1 5285,'0'0'1730,"-82"1"-385,47 2-1025,1-3-192,1 0-64,4 0-32,0 0-32,-1 0 0,2 0-32,-2 0 32,-2 0 0,-1 0-384,1 0-481,0 0-704,2 0-1282</inkml:trace>
</inkml:ink>
</file>

<file path=ppt/ink/ink2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6.70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462 3 3555,'0'0'2947,"-70"2"-2530,52-1-353,1-1-289,2 0-511,1 2 319,1-2 257,-1 0 64,-1 0 96,-1 1 32,-2 0 449,-2 2 383,4-1-95,-2 1-481,5-2-224,5-1-480,3 0-3588</inkml:trace>
  <inkml:trace contextRef="#ctx0" brushRef="#br0" timeOffset="1">0 1 7591,'0'0'160</inkml:trace>
</inkml:ink>
</file>

<file path=ppt/ink/ink2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7.84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1758 1 8968,'0'0'2413,"-8"0"-1169,-120 0 1231,-161 8-3957,164 0-4313,-1-7 3406,50-2 3642,0 4 0,-103 16 0,56-2-737,0-6 1,-207-7 0,183-6 2695,124 8-3169,18 3-2483</inkml:trace>
</inkml:ink>
</file>

<file path=ppt/ink/ink2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9.38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145 73 6182,'0'0'7596,"11"1"-7350,35 4 644,0-3-1,60-4 1,-96-2 659,-14-1-539,-17 0-563,14 5-380,-37-1 768,-1 2 0,-65 12 1,335-52-441,-282 49-250,17-2 355,-1-2-1,-55 2 1,156-17-484,-20 1-27,19 0 26,-26 2 10,53-1-1,-85 7 8,-16 0 81,-9 1-81,0 2 0,0 1 0,1 1 0,-28 8 0,27-5 58,0-2 1,0-1 0,-1-1 0,-30 1-1,55-5-86,0 0-1,0 0 1,0 1-1,0-1 1,-1 0-1,1 0 1,0 0-1,0 0 1,0 0-1,-1 0 1,1 0-1,0 0 1,0 1-1,0-1 1,-1 0-1,1 0 1,0 0-1,0 0 1,-1 0-1,1 0 1,0 0-1,0 0 1,0 0-1,-1-1 1,1 1-1,0 0 1,0 0-1,0 0 1,-1 0-1,1 0 1,0 0-1,0 0 1,0 0-1,-1-1 1,1 1-1,0 0 1,0 0-1,0 0 1,0 0-1,0-1 1,-1 1-1,1 0 1,0 0-1,0 0 1,0 0-1,0-1 1,0 1-1,0 0 1,0 0-1,0-1 1,0 1-1,0 0 1,0 0-1,0 0 1,0-1-1,14-8-62,27-6-94,5 7 45,0 1 0,0 3 0,51 1 0,-96 3 92,-25 5 57,1-2 1,-1-1-1,-26-1 1,-31 3 43,28 5-123,47-7-46,34-7 14,65-7-251,154-1 1,-368 16 889,-172 27-1,383-44-479,269-37-2142,-462 53 3019,61-2-763,-49 6 0,-145 36-406,211-43-2942,8-12-4019</inkml:trace>
</inkml:ink>
</file>

<file path=ppt/ink/ink2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2.90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206 71 2274,'0'0'2627,"-56"-35"-2499,33 26-481,0 3 225,-1-2 224,1 5-192,6-2-544,-4 2-97,3 1-288</inkml:trace>
</inkml:ink>
</file>

<file path=ppt/ink/ink2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5.10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153 41 3235,'0'0'4826,"-7"-1"-3721,-21-7-133,17 3 2873,15 2-1802,14 1-1536,32 3-83,-23 0 384,50-4-1,-220 0 1579,166 3-2345,63 0-159,-50-3 537,-65-3-289,0 2 0,1 1 0,-1 1 0,-47 4 0,-4 6-3716,66-8-717</inkml:trace>
</inkml:ink>
</file>

<file path=ppt/ink/ink2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5.63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231 11 4773,'0'0'7719,"-50"-10"-7111,36 10 193,-1 0-32,-1 4-513,-2 4-192,-4 1-32,-7 2-128,-2-4-1057,-5-2-2050</inkml:trace>
</inkml:ink>
</file>

<file path=ppt/ink/ink2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5.97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326 13 4612,'0'0'4773,"-59"0"-4517,43 0-576,4 0-2307</inkml:trace>
  <inkml:trace contextRef="#ctx0" brushRef="#br0" timeOffset="1">0 0 2530,'0'0'0</inkml:trace>
</inkml:ink>
</file>

<file path=ppt/ink/ink2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6.30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327 22 9321,'0'0'512,"-77"0"-416,46 0-1121,6-3-4131</inkml:trace>
  <inkml:trace contextRef="#ctx0" brushRef="#br0" timeOffset="1">80 1 6694,'0'0'1762,"-59"-1"-2307,39 1-2818</inkml:trace>
</inkml:ink>
</file>

<file path=ppt/ink/ink2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6.67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2226 1 3812,'-37'2'409,"-405"27"2025,-224 1-3142,557-29-269,55-1-822</inkml:trace>
  <inkml:trace contextRef="#ctx0" brushRef="#br0" timeOffset="1">625 68 2018,'-64'5'480,"-2"0"449,-2 1-448,4 1-353,-2-3-128,4 1-32,1-1-256,1-1 127,3-1-223,1-2-1794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4.0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17489,'0'0'4548,"4"53"-2274,14-38-1569,3-3-513,6-5-673,-1-3-3458,-2-4-2403,2 0-5990</inkml:trace>
</inkml:ink>
</file>

<file path=ppt/ink/ink2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7.02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503 0 737,'-64'0'1761,"0"0"-543,6 0 95,-1 0-96,4 0-737,3 0-384,1 0-128,0 0-1473,3 0-3332</inkml:trace>
</inkml:ink>
</file>

<file path=ppt/ink/ink2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7.37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624 14 1121,'0'0'1997,"-10"-2"-444,-15-2-416,0 0 0,-29 0-1,3 5-990,1 2 0,0 2 0,-61 14-1,48-14-2798,48-5 101</inkml:trace>
  <inkml:trace contextRef="#ctx0" brushRef="#br0" timeOffset="1">0 19 2594,'0'0'97</inkml:trace>
</inkml:ink>
</file>

<file path=ppt/ink/ink2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8.79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68 45 5637,'-1'0'366,"-1"0"1,1 0-1,-1 0 0,1 0 0,-1 0 0,1-1 0,-1 1 0,1-1 0,-1 1 0,1-1 0,0 1 0,-1-1 0,1 0 1,0 0-1,-1 0 0,1 0 0,0 0 0,0 0 0,0 0 0,0 0 0,0 0 0,0 0 0,0-1 0,0 1 0,1 0 1,-1-1-1,0 1 0,1-1 0,-1 1 0,1 0 0,-1-1 0,1-2 0,33 4 793,95-6 143,-57 0-1179,-118 6 2208,3-1-2330,80 0 74,257 1-16,-291 0-85,-12 0 37,1 1 0,-1-1 1,0 2-1,1-1 1,-15 5-1,-16 2 11,34-7-19,-24 4 22,-1-2 0,0-1 0,1-2 0,-34-3 0,54 1-24,12 0-6,26-1-16,42 2-12,-41 3 43,-19-1-4,0 0 1,0-1 0,0 0 0,0-1-1,0 1 1,-1-2 0,15-3 0,-88 2 25,-37 18-37,50-6 183,-92 3 1,118-11-169,-3-1 934,44-1-515,66-5-391,-20 1 31,-1 2 0,65 6 0,-175-10-122,122-1-145,-72 8 166,-23 2 6,-15 2 58,-1-2 0,0-1 0,-65-8 0,126 9-38,0-1 1,38-4 0,-2 1-59,-29 1-208,-20 0-3,1 1 1,0 0-1,0 0 0,-1 1 1,1 0-1,15 5 1,-28-5 133,1 0 1,-1 0-1,1 0 1,-1 1-1,1-1 1,-1-1 0,0 1-1,0 0 1,1 0-1,-1-1 1,0 1-1,-3 0 1,-14 0-2364,0-1-1532</inkml:trace>
</inkml:ink>
</file>

<file path=ppt/ink/ink2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0.01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20 69 3395,'0'0'14296,"-5"-3"-13650,-10-9-228,23 6 45,41 4 335,-35 2-667,173 2 799,244-7-328,-308-16-545,-86 13 283,67-6 0,-49 14 343,-55 0-635,-43 0-37,30 2-4447,10-2-97</inkml:trace>
</inkml:ink>
</file>

<file path=ppt/ink/ink2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0.69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147 31 8072,'0'0'2690,"-59"-17"-2658,41 15-32,2 2-320,0-1 96,3 0 192,7 0 0,2-1-161,1 2-351,-2-4-1346,-1 1-2946</inkml:trace>
</inkml:ink>
</file>

<file path=ppt/ink/ink2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1.06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397 50 1890,'0'0'1826,"-68"-11"63,37 4-672,0 2-544,4 0-321,-2-2-159,-4 2-161,-4 3-96,-4-1-1154</inkml:trace>
  <inkml:trace contextRef="#ctx0" brushRef="#br0" timeOffset="1">0 1 448</inkml:trace>
</inkml:ink>
</file>

<file path=ppt/ink/ink2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1.40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3454 32 384,'-452'-17'9581,"137"3"-6852,0 16-3908,163 3-3331,-130 11 5956,124 5-1183,-107 11-2171,194-26-766</inkml:trace>
  <inkml:trace contextRef="#ctx0" brushRef="#br0" timeOffset="1">751 113 4324,'-80'8'3235,"2"-3"-961,1 1-576,-2 1-961,1-1-481,4 4-224,-1-3 0,4-1-545,1 0-1697,1-4-1890</inkml:trace>
</inkml:ink>
</file>

<file path=ppt/ink/ink2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1.76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1805 0 9097,'-77'7'2338,"2"2"-673,1 2-1024,3-1-513,2-1-96,2-3-288,1-2-1185,0-2-1634,3-2-2050</inkml:trace>
  <inkml:trace contextRef="#ctx0" brushRef="#br0" timeOffset="1">610 46 6342,'-65'1'1922,"2"2"-289,-1 1-640,5-2-640,0 1-257,3-2-64,2-1-64,2 0-737,6 0-544,-1 0-385,3-8-2178</inkml:trace>
</inkml:ink>
</file>

<file path=ppt/ink/ink2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2.19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1708 60 3555,'-12'0'1976,"3"0"-1618,-71 1 539,1-4-1,-152-24 1,165 17-682,0 2 0,-1 4 0,-80 4 0,63 1 585,-119 9-742,113-4-698,-104-5 0,119-14 272,58 9 637,-1 0 1,0 2-1,-20-1 1,-113 21-644,134-21 1253,-13 1-258,29 2-631,1 0-1,-1 1 1,0-1-1,0 0 1,1 0 0,-1 1-1,0-1 1,1 0 0,-1 1-1,0-1 1,1 1-1,-1-1 1,0 1 0,1-1-1,-1 1 1,1-1 0,-1 1-1,1 0 1,-1-1-1,1 1 1,0 0 0,-1-1-1,1 1 1,0 0 0,0 0-1,-1-1 1,1 1 0,0 0-1,0 0 1,0-1-1,0 1 1,0 0 0,0 0-1,0 0 1,3 1-1490,9-2-1885</inkml:trace>
</inkml:ink>
</file>

<file path=ppt/ink/ink2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3.88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66 110 1057,'0'0'6540,"-10"-6"-5633,-2-1-499,8 5-142,0-1 0,0 1 0,0 0 1,1-1-1,-1 0 0,1 0 0,-1 0 1,1-1-1,0 1 0,-3-5 1,6 8-108,0-1 1,-1 1 0,1 0 0,0 0 0,0 0-1,0-1 1,0 1 0,0 0 0,0 0 0,0-1 0,-1 1-1,1 0 1,0 0 0,0-1 0,0 1 0,0 0 0,0 0-1,0-1 1,0 1 0,0 0 0,0 0 0,0-1 0,1 1-1,-1 0 1,0 0 0,0-1 0,0 1 0,0 0-1,0 0 1,0 0 0,0-1 0,1 1 0,-1 0 0,0 0-1,0 0 1,0 0 0,0-1 0,1 1 0,-1 0 0,0 0-1,0 0 1,0 0 0,1 0 0,-1 0 0,0-1 0,0 1-1,1 0 1,21-4 2763,36 4-2816,-44 0 621,201-12 471,-1-1-871,-203 13-296,23 0-61,-33-1 34,0 1 1,0 0-1,-1 0 0,1 0 0,0 0 1,0 0-1,-1 1 0,1-1 0,0 0 1,0 0-1,-1 0 0,1 1 0,0-1 0,0 0 1,-1 1-1,1-1 0,0 0 0,-1 1 1,1-1-1,-1 1 0,1-1 0,-1 1 1,1 0-1,-1-1 0,1 1 0,-1-1 0,1 1 1,-1 0-1,0-1 0,1 1 0,-1 1 342,-23-4-230,1-1 0,-37-8-1,33 5-140,1 1 0,-47-2 0,58 9-47,19 1-9,23 3 55,274-7 244,-459 17-228,92-8 50,278-8-137,-242-1 121,7 1-31,0 0 0,0 1 0,0 1-1,-33 7 1,155-16 1,11 1-81,-110 6 49,-35 0 64,-128 5 245,166-5-1077,-2 0 355,0 0 1,1 0-1,-1 0 1,0 0 0,0 0-1,0 0 1,1-1-1,-1 1 1,0-1 0,0 1-1,0-1 1,0 0-1,0 0 1,0 0 0,0 0-1,3-2 1,23-23-9598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4.3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5 15471,'0'0'4713,"-6"12"-3261,-6 11-1227,1-1 0,1 2 0,1-1 0,2 1 0,0 0 0,1 1 0,-4 46 0,10-71-167,0 1 1,0-1 0,0 1-1,0-1 1,0 1 0,0-1 0,0 1-1,0 0 1,0-1 0,0 1-1,0-1 1,0 1 0,0-1 0,0 1-1,0-1 1,1 1 0,-1-1 0,0 0-1,0 1 1,1-1 0,-1 1-1,0-1 1,1 1 0,-1-1 0,0 0-1,1 1 1,-1-1 0,1 0 0,-1 1-1,0-1 1,1 0 0,-1 0-1,1 1 1,-1-1 0,1 0 0,0 0-1,20-9 1794,15-28 321,-27 25-2125,-1 0 0,-1-1-1,0 0 1,0 0 0,-1-1-1,-1 0 1,0 0-1,-1 0 1,-1 0 0,0-1-1,-1 0 1,0-19 0,-1 33-68,-1 0 0,0 0 0,0 0 1,0 0-1,0 0 0,0 0 0,0 1 0,0-1 1,-1 0-1,1 0 0,0 0 0,0 0 1,-1 1-1,1-1 0,0 0 0,-1 0 1,1 0-1,-1 1 0,1-1 0,-1 0 0,1 1 1,-1-1-1,0 0 0,1 1 0,-1-1 1,0 1-1,1-1 0,-1 1 0,0-1 1,0 1-1,1 0 0,-1-1 0,0 1 0,0 0 1,0 0-1,0-1 0,1 1 0,-1 0 1,0 0-1,0 0 0,0 0 0,0 0 1,0 0-1,0 0 0,1 1 0,-1-1 0,0 0 1,0 0-1,0 1 0,-1 0 0,0 0-176,-1 0 0,0 1 0,0-1 0,1 1 0,-1 0 0,1-1 0,0 2 0,-1-1 0,1 0 0,0 0 0,0 0 0,0 1 0,-1 3 0,-11 40-3917,13-44 3405,1 0-1,0 0 1,0 0 0,-1 0 0,1 0 0,1 0 0,-1 1-1,0-1 1,1 0 0,-1 0 0,1 0 0,0 2-1,6 1-7795</inkml:trace>
</inkml:ink>
</file>

<file path=ppt/ink/ink2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6.02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111 35 1666,'0'0'1825,"-4"-4"-1051,-3-3-431,6 5-224,-1 0 0,0 0-1,0 0 1,0 1 0,0-1-1,0 0 1,0 1 0,0 0-1,0-1 1,-1 1 0,1 0-1,-1 0 1,1 0 0,-1 0-1,1 1 1,-1-1-1,1 1 1,-1-1 0,1 1-1,-6 0 1,2 0 626,1 1 0,-1-1 0,1 1 0,0 0 0,-1 0 1,-8 4 5866,30 13-3997,2-14-2458,1 0 1,-1-1-1,1-1 0,0-1 0,-1 0 0,22-3 0,-38 2-154,-1 0 0,0 0 0,1-1 0,-1 1 0,0 0 0,1-1 0,-1 1-1,0-1 1,0 0 0,0 1 0,1-1 0,-1 0 0,0 0 0,1-1 0,1 1 45,-5 10 126,1-7-146,37-1 1165,-23-1-1127,-34-2 543,-81-1 421,229-11-1558,-127 14 527,0 0 0,1 0 1,-1 0-1,1 0 0,-1 0 1,0 0-1,1 0 0,-1 0 0,0 0 1,1 0-1,-1 0 0,0 1 1,1-1-1,-1 0 0,0 0 0,0 0 1,1 1-1,-1-1 0,0 0 0,0 0 1,1 1-1,-1-1 0,0 0 1,0 0-1,0 1 0,1-1 0,-1 0 1,0 1-1,0-1 0,0 0 1,0 1-1,0-1 0,0 0 0,1 1 1,-1-1-1,0 0 0,0 1 0,0-1 1,0 0-1,0 1 0,-1-1 1,1 0-1,0 1 0,0-1 0,0 1 1,0-1 14,-1 1 0,1-1 0,0 1 0,-1-1 0,1 0 0,-1 1 0,1-1 0,0 0 0,-1 0 0,1 1 0,-1-1 0,1 0 0,-1 0 0,1 0 1,-1 1-1,1-1 0,-1 0 0,1 0 0,-1 0 0,1 0 0,-1 0 0,1 0 0,-1 0 0,1 0 0,-1 0 0,1 0 0,-1 0 0,1-1 0,-1 1 0,1 0 0,-1 0 1,1 0-1,-1-1 0,1 1 0,-1 0 0,1-1 0,0 1 0,-1 0 0,1-1 0,0 1 0,-1 0 0,0-1 0,-19-8 216,15 9-8846,5-5 325</inkml:trace>
</inkml:ink>
</file>

<file path=ppt/ink/ink2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9.32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5439 8936,'0'0'9487,"3"-8"-8937,53-86 976,-37 49-979,19-73-1,10-23 251,66-169-723,-82 216-57,-5 16 22,57-155 151,-40 94 302,-14 36-279,52-173 428,-54 177-500,-15 50 10,25-60 0,12-34 99,10-22 50,24-36 216,17-34 147,-10 35-358,52-158-215,-121 295-84,44-148 126,28-71 83,-7 45-165,-24 60-68,76-208 52,-113 311-31,44-87 25,-50 118-34,10-19 3,5-11 31,33-97 0,-58 143-33,22-42 0,8-19-12,-12-20 49,-23 97-300</inkml:trace>
</inkml:ink>
</file>

<file path=ppt/ink/ink2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57.52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95 8616,'10'-66'3438,"-8"47"1298,0 10 3959,-8 380-5705,6-365-2980,1 0 0,-1 0 0,1 0 0,0 0 0,1 0 0,2 7 0,-4-13 6,0 1 1,0 0-1,1 0 0,-1-1 1,1 1-1,-1 0 1,1 0-1,-1-1 0,1 1 1,-1 0-1,1-1 1,-1 1-1,1-1 0,0 1 1,-1-1-1,1 1 1,0-1-1,-1 1 0,1-1 1,0 0-1,0 1 1,0-1-1,-1 0 0,1 0 1,0 1-1,0-1 1,0 0-1,0 0 0,-1 0 1,1 0-1,0 0 0,0 0 1,0 0-1,0-1 1,-1 1-1,1 0 0,0 0 1,0-1-1,0 1 1,-1 0-1,1-1 0,0 1 1,0-1-1,-1 1 1,1-1-1,0 1 0,-1-1 1,1 1-1,-1-1 1,1 0-1,-1 1 0,1-1 1,-1 0-1,1-1 1,12-15 240,0 0 1,-2-2-1,0 1 1,-1-1-1,-1-1 1,8-25-1,-2 9-15,-3 5-18,-8 19-23,0 0 0,1 1-1,1 0 1,8-14 0,-9 57-153,-9 241-48,4-272 0,0-1 0,0 0 0,0 1 0,0-1 0,0 1 0,0-1 0,0 1 0,0-1 0,0 1 0,0-1 0,0 0 0,0 1 0,0-1 0,0 1 0,0-1 0,1 0 0,-1 1 0,0-1 0,0 1 0,0-1 0,1 0 0,-1 1 0,0-1 0,1 0 0,-1 1 0,0-1 0,0 0 0,1 0 0,-1 1 0,0-1 0,1 0 0,-1 0 0,1 1 0,-1-1 0,0 0 0,1 0 0,0 0 0,15-9 0,12-25 0,23-57 0,48-120 0,-65 134 0,-34 78-14,0-1 0,0 0 0,0 0 1,0 0-1,0 0 0,0 0 0,0 0 0,1 0 0,-1 0 1,0 1-1,0-1 0,0 0 0,0 0 0,0 0 0,0 0 1,0 0-1,0 0 0,1 0 0,-1 0 0,0 0 0,0 0 0,0 0 1,0 0-1,0 0 0,0 0 0,0 0 0,1 0 0,-1 0 1,0 0-1,0 0 0,0 0 0,0 0 0,0 0 0,0 0 0,0 0 1,1 0-1,-1 0 0,0 0 0,0 0 0,0 0 0,0 0 1,0 0-1,0 0 0,0 0 0,0-1 0,1 1 0,-1 0 1,0 0-1,0 0 0,0 0 0,0 0 0,0 0 0,0 0 0,0 0 1,0-1-1,0 1 0,0 0 0,0 0 0,0 0 0,0 0 1,0 0-1,0 0 0,0 0 0,0-1 0,0 1 0,0 0 0,3 16-2639,-3-13 1907,0 0-1,0-1 0,0 1 1,0 0-1,-1-1 0,1 1 1,-1 0-1,0-1 0,1 1 1,-1 0-1,0-1 0,-2 4 1</inkml:trace>
</inkml:ink>
</file>

<file path=ppt/ink/ink2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58.52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287 14 14638,'0'0'14440,"0"-1"-14404,0 1-1,0 0 1,0-1 0,0 1-1,0-1 1,0 1 0,0-1-1,0 1 1,0-1 0,0 1-1,-1-1 1,1 1-1,0-1 1,0 1 0,0 0-1,0-1 1,-1 1 0,1-1-1,0 1 1,0 0 0,-1-1-1,1 1 1,0-1-1,-1 1 1,1 0 0,0 0-1,-1-1 1,1 1 0,-1 0-1,1 0 1,0-1 0,-1 1-1,1 0 1,-1 0-1,1 0 1,-2-1 0,-6 6 117,-1 0-1,1 0 1,0 1 0,0 0 0,0 0 0,1 1 0,-11 12 0,0-2 183,1-2-145,-35 34 240,48-45-414,1-1 0,0 1 0,0 0 1,0 0-1,0 1 0,1-1 0,0 0 0,0 1 1,0-1-1,-3 11 0,6-15-17,-1 1 0,1 0 0,-1-1 0,0 1 0,1 0 0,-1-1 0,1 1 0,0-1 0,-1 1 0,1-1 0,-1 1 0,1-1 0,0 1 0,-1-1 0,1 0 0,0 1 0,0-1 0,-1 0 0,1 0 0,0 1 0,0-1 0,-1 0 0,1 0 0,0 0 0,0 0 0,0 0 0,-1 0 0,1 0 0,0 0 0,1-1 0,35 1 0,-30 0 0,54-7 0,-50 4 0,1 1 0,-1 1 0,1 0 0,-1 0 0,1 1 0,0 1 0,-1 0 0,1 0 0,-1 1 0,19 5 0,-29-6 0,1 0 0,0 0 0,0 0 0,0 0 0,0 0 0,-1 1 0,1-1 0,0 0 0,-1 1 0,1-1 0,-1 1 0,0 0 0,1-1 0,-1 1 0,0 0 0,0 0 0,0 0 0,-1 0 0,1 0 0,0 0 0,-1 0 0,1 0 0,-1 0 0,1 0 0,-1 0 0,0 0 0,0 0 0,0 1 0,0-1 0,-1 0 0,1 0 0,0 0 0,-2 3 0,1-1 0,-1 1 0,0 0 0,-1-1 0,1 1 0,-1-1 0,1 0 0,-1 0 0,-1 0 0,1 0 0,-1 0 0,1-1 0,-8 6 0,-7 2 0,0-1 0,-1-1 0,0 0 0,-1-1 0,1-1 0,-2-1 0,1-1 0,0-1 0,-1-1 0,0 0 0,0-2 0,0 0 0,-36-4 0,34-3-86,23 5 76,0 1-1,0 0 1,-1 0 0,1 0 0,0 0-1,0-1 1,0 1 0,0 0 0,-1 0-1,1-1 1,0 1 0,0 0 0,0 0-1,0-1 1,0 1 0,0 0-1,0 0 1,-1-1 0,1 1 0,0 0-1,0 0 1,0-1 0,0 1 0,0 0-1,0-1 1,1 1 0,-1 0 0,0 0-1,0-1 1,0 1 0,0 0 0,0 0-1,0-1 1,0 1 0,0 0 0,1 0-1,-1-1 1,30-21-2472,-14 12-10,9-11-7080</inkml:trace>
</inkml:ink>
</file>

<file path=ppt/ink/ink2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15.3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58 6854,'0'0'15893,"-1"-6"-14852,0-1-654,-1-17 2840,45 24-1588,211 10-283,-127 7-1292,-47-5-32,-62-10-31,5-1-1,1 2 0,0 1-1,-1 1 1,0 1 0,0 1 0,30 13 0,-49-18 6,0-1 1,0 1-1,1-1 0,-1 0 1,0 0-1,1-1 0,-1 1 1,1-1-1,-1 0 0,6 0 1,1 0-2,-11 0 117,-1-2-131,-1 1 0,0 0 0,0 0 0,0 0 0,0 0 0,-1 1 0,1-1 0,0 1 0,0-1 0,0 1 0,0 0 0,-1-1 0,1 1 0,0 0 0,0 1 0,-1-1 0,-2 1 0,0-1 33,-158-10-47,-63-1 147,532-1-196,-255 9-75,-29 2 76,-12 1 72,0 0 0,0-1 0,0 0 0,0 0 0,0-1 0,16-6 0,-32 9-38,0 0 0,0 0 0,0-1-1,0 0 1,0 0 0,-11-2 0,-6 0 9,-395 2 92,411-1 52,16-2-160,16-2-28,91 6-268,-48 1-165,107-12-1,-276 2 207,-502 8 1388,616 0-1075,-16 1-5,1 0-8,1-1 0,-1 0-1,1 1 1,-1-1 0,1 1-1,0-1 1,-1 1 0,1 0-1,0-1 1,-1 1-1,1 0 1,0 0 0,-2 1-1,41 1 11,620-22 122,-533 11-229,-124 8 59,-40 1 42,-223 4 8,-176 7 1,400-12 1,35 0-3,24 0-2,609-29-554,-985 31 408,167-4 144,66 2 392,263-10-592,375 24-3454,-676-27 4740,115 12-1121,-201 4 786,82 17-3119,119-15-5632,28-5-485</inkml:trace>
</inkml:ink>
</file>

<file path=ppt/ink/ink2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16.4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0 0 865</inkml:trace>
</inkml:ink>
</file>

<file path=ppt/ink/ink2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16.82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474 17 6726,'0'0'13944,"6"-3"-12652,2-3-1045,4-1 800,-28 20 408,-49 34-411,-78 43 0,86-57-261,1 2 0,-84 72 0,118-83-5676,36-39-2226,0-4 1557,0-4-2425</inkml:trace>
</inkml:ink>
</file>

<file path=ppt/ink/ink2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17.22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511 1 9737,'0'0'10714,"-8"3"-9982,-2 3-521,1-1-1,1 2 1,-1-1 0,1 1 0,0 1 0,0-1 0,1 1 0,0 1 0,1-1-1,0 1 1,-6 12 0,-355 496 1764,367-517-1974,-4 5 46,0 0 0,0 0 0,0 1 0,1-1 1,0 1-1,0 0 0,0-1 0,1 1 0,0 1 0,0-1 0,-2 9 0,8-14 169,0 0 0,0-1-1,0 1 1,0-1 0,0 0-1,0 0 1,0 0 0,0 0-1,7-2 1,14-6 247,1-2 1,-2-1-1,1 0 1,32-22-1,-7 5-239,145-66-43,-109 59-3661,-67 25-1079,-4 0-1719</inkml:trace>
</inkml:ink>
</file>

<file path=ppt/ink/ink2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0.6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 1 12268,'0'0'4164,"-7"56"-3972,5-29 0,0 5-96,2 6-64,0 4 0,0 3-32,0 1-641,0 1-1793,0-5-2466</inkml:trace>
</inkml:ink>
</file>

<file path=ppt/ink/ink2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1.0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 0 10602,'0'0'1249,"-10"91"-928,4-42-225,2 1-128,1-1-673,0-1 289,1-3-385,1-1 480,1-3-2273,0-3 288,0-1-1506</inkml:trace>
  <inkml:trace contextRef="#ctx0" brushRef="#br0" timeOffset="1">0 564 1505,'0'35'32,"0"4"-1121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4.7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0 18289,'-10'5'2942,"-7"5"-1719,0 0 1,1 1-1,0 0 0,-15 16 1,23-20-1003,0 0 0,1 1-1,0 1 1,0-1 0,1 1 0,0 0 0,0 0 0,1 1 0,1 0 0,-6 14 0,10-24-217,0 0 1,0 1-1,0-1 1,-1 1-1,1-1 1,0 0-1,0 1 1,0-1-1,0 0 1,0 1-1,0-1 1,0 0-1,0 1 1,0-1-1,0 1 1,1-1-1,-1 0 1,0 1-1,0-1 1,0 0-1,0 1 1,1-1-1,-1 0 1,0 1-1,0-1 1,0 0-1,1 1 1,-1-1-1,0 0 1,1 0-1,-1 0 1,0 1-1,0-1 1,1 0-1,-1 0 1,0 0-1,1 1 1,-1-1-1,1 0 1,-1 0-1,0 0 1,1 0-1,-1 0 1,0 0-1,1 0 1,-1 0-1,0 0 1,1 0-1,-1 0 1,1 0-1,-1 0 1,0 0-1,1 0 1,-1-1-1,0 1 1,1 0-1,-1 0 1,0 0-1,1 0 1,-1-1-1,0 1 1,1 0-1,33-15 95,-23 9-172,10 0-664,-1 2 1,1 0-1,0 1 0,0 1 1,0 1-1,0 1 0,33 4 1,-51-4 638,0 1 1,-1-1 0,1 0 0,0 1 0,0 0 0,0-1 0,-1 1-1,1 0 1,0 1 0,-1-1 0,1 0 0,2 3 0,-4-4 181,0 1 1,-1 0-1,1 0 1,0 0-1,-1-1 1,1 1-1,-1 0 1,1 0-1,-1 0 1,1 0-1,-1 0 1,0 0-1,1 0 1,-1 0 0,0 0-1,0 0 1,0 0-1,0 0 1,0 0-1,0 0 1,0 0-1,0 2 1,-2 1 242,1 0 1,-1 0 0,0 0 0,0 0-1,0 0 1,-1 0 0,1-1-1,-1 0 1,0 1 0,0-1-1,0 0 1,-1 0 0,-5 4 0,-4 3 132,-58 38 1031,66-45-1446,1 0 0,-1-1 0,0 0 0,0 0 0,0 0 0,0 0 0,0-1 0,-1 0 0,1 0-1,0 0 1,-1-1 0,-8 0 0,13 0-113,0-1 1,1 1-1,-1-1 0,0 1 0,0-1 0,1 0 0,-1 1 0,1-1 1,-1 0-1,1 0 0,-1 1 0,1-1 0,-1 0 0,1 0 1,0 0-1,-1 0 0,1 1 0,0-1 0,0 0 0,-1 0 0,1 0 1,0 0-1,0 0 0,0 0 0,0 0 0,0 0 0,1-1 0,2-29-3173,9-8-1947,8-5-2067</inkml:trace>
</inkml:ink>
</file>

<file path=ppt/ink/ink2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1.4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4965,'0'0'1889,"0"78"-1024,0-41 352,3 1-31,2-1-706,-1 3-352,0 3-96,-1-1 0,0-1-64,-2 2-160,1-4 96,3-1 256,-2-5 256,1-1 161,0-2-513,-2-2-64,1-3-128,-1 2-2595</inkml:trace>
</inkml:ink>
</file>

<file path=ppt/ink/ink2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1.9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12236,'0'0'1436,"1"12"-289,30 389 652,-23-207-3161,6 241 2538,-20-370 2587,6-65-3645,-6 1 2677,4 0-3241</inkml:trace>
</inkml:ink>
</file>

<file path=ppt/ink/ink2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3.2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 1 16111,'0'0'10047,"-3"14"-9737,-1 50 249,2 1 0,8 78 1,-1 9 281,-9 98 32,0-93-2090,3-51-3259,-1-131-3194,-5-11 2396,2 10 2368,-3-17-1311</inkml:trace>
</inkml:ink>
</file>

<file path=ppt/ink/ink2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3.6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 90 1954,'-4'-10'3929,"0"-2"-2526,-12-30 748,-1 16 4876,18 49-3538,-1-7-2857,6 24 755,6 53 2852,45 161 0,-56-251-4113,0 1 1,1-1-1,-1 0 0,1 0 0,-1 0 1,1 0-1,0 0 0,0 0 0,5 5 1,-7-8-98,1 0 0,-1 1 0,1-1 1,-1 0-1,1 1 0,-1-1 0,1 0 1,-1 0-1,1 1 0,-1-1 0,1 0 1,-1 0-1,1 0 0,-1 0 1,1 0-1,0 0 0,-1 0 0,1 0 1,-1 0-1,1 0 0,-1 0 0,1 0 1,0 0-1,0-1 0,0 0-6,1 0 0,-1 0 0,0 0 0,0 0 0,0 0 0,0 0 1,0 0-1,0 0 0,0-1 0,-1 1 0,1 0 0,0-1 0,0-2 0,26-71-1461,27-118 1,-38 125-674,-7 33-5683</inkml:trace>
</inkml:ink>
</file>

<file path=ppt/ink/ink2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4.7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35 282 12043,'0'0'9908,"-6"10"-9651,1-2-244,2-1 0,-1 1 1,1-1-1,0 1 0,0 0 1,1 0-1,0 0 0,1 0 1,-1 1-1,2-1 0,-1 13 1,4 19 320,1 0 0,1 0 0,3-1 1,19 60-1,-26-97-287,-1 0 0,1-1 1,-1 1-1,1-1 1,0 1-1,-1 0 0,1-1 1,0 1-1,0-1 0,0 0 1,0 1-1,1-1 1,-1 0-1,0 0 0,0 0 1,1 0-1,-1 0 0,1 0 1,-1 0-1,3 1 1,-2-2 1,-1 0 0,0 0 0,0 0 0,0 0 0,1-1 0,-1 1 1,0 0-1,0-1 0,0 1 0,0-1 0,0 0 0,0 1 1,0-1-1,0 0 0,0 1 0,0-1 0,0 0 0,0 0 0,0 0 1,0 0-1,0-1 0,6-8 427,-1 0 0,0-1 1,-1 1-1,6-18 0,4-15 236,-2-1 0,-2-1 0,-1 0-1,-3 0 1,3-87 0,-7 184-890,2 1 0,15 65 0,-13-105 199,1-19 19,5-23 171,29-114-80,25-160 0,-63 298-1268,-3 21-1698,0 26-4468,-1-17-320</inkml:trace>
</inkml:ink>
</file>

<file path=ppt/ink/ink2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5.6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1 614 15150,'0'0'7063,"8"7"-5878,27 20-432,-34-26-684,1 0 0,0 0 0,-1-1 0,1 1 0,-1-1 0,1 1 0,0-1 0,-1 1 0,1-1 0,0 0 0,0 0 0,-1 0 0,1 0 0,0 0 0,-1 0 0,1-1 0,0 1 0,-1 0 0,1-1 0,0 0 0,-1 1 0,1-1 0,-1 0 0,1 0 0,-1 1 0,1-1 0,-1 0 0,1-1 0,1-1 0,29-38 1396,-30 38-1311,4-7 174,-1 1 1,0-1 0,0 0 0,-1 0-1,-1 0 1,0-1 0,0 0 0,-1 1-1,0-1 1,-1 0 0,0-13 0,-1 23-316,0 1 0,0-1 0,0 1 0,1-1 0,-1 0 0,0 1 0,0-1 0,0 1 0,0-1 0,0 0 0,-1 1 0,1-1 0,0 1 0,0-1 0,0 0 0,0 1 0,-1-1 0,1 1 0,0-1 0,0 1 0,-1-1 0,1 1 0,-1-1 0,1 1 0,0-1 0,-1 1 0,1-1 0,-1 1 0,1 0 0,-1-1 0,1 1 0,-1 0 0,1-1 0,-1 1 0,1 0 0,-1 0 0,0-1 0,1 1 0,-1 0 0,1 0 0,-1 0 0,0 0 0,1 0 0,-1 0 0,1 0 0,-1 0 0,0 0 0,1 0 0,-1 0 0,0 1 0,1-1 0,-1 0 0,1 0 0,-1 0 0,1 1 0,-1-1 0,-2 2-17,0-1 1,1 1-1,0-1 1,-1 1-1,1 0 1,0 0 0,0 0-1,0 0 1,0 0-1,0 1 1,-1 2-1,-7 15 0,2 2 0,0-1-1,2 1 1,0 0 0,2 0-1,0 1 1,2-1 0,0 1 0,2 29-1,0-51 2,0 0 0,-1-1 0,1 1 0,0 0 0,0 0 0,0 0 0,0 0 0,1 0 0,-1 0 0,0 0 0,0 0 0,0 0 0,1-1 0,-1 1 0,1 0 0,-1 0-1,0 0 1,1-1 0,-1 1 0,1 0 0,0 0 0,-1-1 0,1 1 0,0 0 0,-1-1 0,1 1 0,0-1 0,-1 1 0,1-1 0,0 1 0,0-1 0,0 0 0,0 1 0,-1-1 0,1 0-1,0 0 1,0 0 0,0 1 0,0-1 0,0 0 0,0 0 0,0 0 0,0 0 0,0-1 0,-1 1 0,1 0 0,0 0 0,0 0 0,0-1 0,0 1 0,0 0 0,-1-1 0,1 1 0,0-1-1,0 1 1,0-2 0,5-1 16,0 0 1,-1 0-1,0-1 0,0 0 0,0 0 0,0-1 0,4-5 0,7-12-94,-1-1 1,-1-1-1,-1 0 1,-1-1-1,-2 0 0,0 0 1,-1-2-1,-2 1 0,7-49 1,-15 93-94,0 0 1,1-1-1,3 31 1,-3-48 171,0 0 0,0 0 1,0 1-1,1-1 0,-1 0 1,0 0-1,0 1 0,0-1 1,1 0-1,-1 0 0,0 0 0,0 1 1,0-1-1,1 0 0,-1 0 1,0 0-1,0 0 0,1 0 1,-1 1-1,0-1 0,1 0 0,-1 0 1,0 0-1,0 0 0,1 0 1,-1 0-1,0 0 0,1 0 0,-1 0 1,0 0-1,1 0 0,-1 0 1,0 0-1,0 0 0,1 0 1,-1-1-1,0 1 0,0 0 0,1 0 1,-1 0-1,0 0 0,0 0 1,1-1-1,-1 1 0,0 0 1,0 0-1,1 0 0,-1-1 0,0 1 1,0 0-1,0 0 0,0-1 1,0 1-1,1 0 0,-1-1 0,13-13 50,0-9 83,-1-1 0,0-1 0,-2 0 0,-1 0 0,-1-1 0,7-38 0,-6 10 206,-3 0-1,1-64 1,-7 110-327,0-30 0,-1 31-12,-2 23 0,-4 37 2,-4 37 0,-2 181 0,14-266 0,0 0 0,0 1 0,1-1 0,0 0 0,-1 0 0,2 0 0,-1 0 0,1 0 0,-1-1 0,1 1 0,1-1 0,-1 1 0,0-1 0,1 0 0,0-1 0,0 1 0,0 0 0,1-1 0,-1 0 0,6 3 0,-9-7 0,-1 0 0,0 0 0,1 0 0,-1 0 0,0 0 0,0 0 0,0 0 0,0 1 0,1-1 0,-1 0 0,-1 0 0,1 0 0,0 0 0,0 0 0,0 0 0,0 0 0,-1 0 0,1 0 0,-1-1 0,-11-20-495,-1 0 1,0 1-1,-2 1 1,0 0-1,-2 2 0,0-1 1,-23-18-1,14 11 256,25 26 247,1 0 0,0-1 1,-1 1-1,1 0 0,0-1 0,0 1 0,0 0 1,-1-1-1,1 1 0,0 0 0,0-1 0,0 1 0,0-1 1,0 1-1,-1 0 0,1-1 0,0 1 0,0-1 1,0 1-1,0 0 0,0-1 0,0 1 0,1-1 1,-1 1-1,0-1 0,0 1 0,0 0 0,0-1 1,0 1-1,1 0 0,-1-1 0,0 1 0,0-1 0,1 1 1,16-15 677,40-11 841,-36 17-1208,24-8-149,7-3-1869,-24 2-6579,-22 10 436</inkml:trace>
</inkml:ink>
</file>

<file path=ppt/ink/ink2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6.52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49 9673,'3'-49'15332,"2"86"-13111,9 75 29,0 203 0,-14-307-2231,0 1 0,0-1 0,1 0 1,0 1-1,1-1 0,0 0 0,0 0 0,6 13 0,-7-19-15,0-1 0,0 1 1,0-1-1,0 1 0,0-1 0,0 1 0,1-1 0,-1 0 0,0 0 0,1 1 0,-1-1 0,1 0 0,0 0 0,-1-1 0,1 1 0,0 0 1,2 0-1,-1 0 12,1-1 0,-1 0 0,0 0 0,0 0 0,0 0 0,0-1 0,0 1 0,0-1 0,0 0 0,0 0 0,0 0 0,0 0 0,-1 0 0,4-3 0,13-6-46,-1-1 1,-1-1-1,31-26 1,-19 7-3146,-7-1-4438,-13 14-977</inkml:trace>
</inkml:ink>
</file>

<file path=ppt/ink/ink2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7.0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98 0 16432,'0'0'8285,"-2"10"-7388,-2 29-545,1 0 0,3 0 1,0 0-1,3 0 0,1 0 1,2-1-1,2 1 0,2-1 1,1-1-1,18 42 0,-6-38-197,-39-66-1194,-2 1-1,-32-36 1,-48-37 2806,98 96-1736,0 1-1,0-1 0,0 1 0,0 0 0,0-1 1,1 1-1,-1-1 0,0 1 0,0 0 0,1-1 1,-1 1-1,0 0 0,0-1 0,1 1 0,-1 0 1,0-1-1,1 1 0,-1 0 0,1 0 0,-1-1 1,0 1-1,1 0 0,-1 0 0,1 0 0,-1-1 1,1 1-1,-1 0 0,0 0 0,1 0 0,-1 0 1,1 0-1,-1 0 0,1 0 0,-1 0 0,1 0 1,-1 0-1,1 0 0,0 1 0,38-8-376,-11 3-731,43-20-5164,-28-3-3352,-24 10 902</inkml:trace>
</inkml:ink>
</file>

<file path=ppt/ink/ink2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7.4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10602,'0'0'9470,"1"11"-8178,1 28-98,0-8 198,0 1 1,2-1-1,13 52 1,-17-81-1354,1 0 1,-1 0-1,1-1 1,0 1-1,0 0 1,0 0-1,0 0 1,0-1-1,0 1 1,0 0-1,1-1 1,-1 1-1,0-1 1,1 0-1,0 1 1,-1-1-1,1 0 1,1 1-1,-1-2 0,-1 1 0,0-1 0,0 0 0,0 0 1,1 0-1,-1 0 0,0-1 0,0 1 0,1 0 0,-1 0 0,0-1 0,0 1 1,0 0-1,0-1 0,0 1 0,0-1 0,0 0 0,0 1 0,0-1 0,0 0 1,2-1-1,3-4 124,0-1 0,-1 0 1,1 0-1,-1-1 1,-1 1-1,5-11 1,9-24 3,-14 30-90,1 0 0,0 1 0,10-17 0,-15 28-75,0 0 1,0 0-1,0-1 1,0 1-1,0 0 0,0 0 1,0 0-1,0 0 1,1 0-1,-1 0 1,0-1-1,0 1 1,0 0-1,0 0 1,0 0-1,0 0 1,0 0-1,1 0 0,-1 0 1,0 0-1,0 0 1,0-1-1,0 1 1,0 0-1,1 0 1,-1 0-1,0 0 1,0 0-1,0 0 1,0 0-1,1 0 0,-1 0 1,0 0-1,0 0 1,0 0-1,0 0 1,0 0-1,1 0 1,-1 1-1,0-1 1,0 0-1,0 0 1,0 0-1,0 0 0,1 0 1,-1 0-1,0 0 1,0 0-1,0 0 1,0 1-1,0-1 1,0 0-1,0 0 1,0 0-1,1 0 1,-1 0-1,0 1 1,0-1-1,0 0 0,0 0 1,0 0-1,0 0 1,0 0-1,0 1 1,0-1-1,0 0 1,0 0-1,0 0 1,0 1-1,4 19 367,3 10 214,0-28-378,3-17-125,-4 4-80,25-45 0,-30 53 0,0 1 0,1 0 0,-1 0 0,1-1 0,0 1 0,0 0 0,0 0 0,0 1 0,0-1 0,0 0 0,0 1 0,1-1 0,-1 1 0,1 0 0,-1 0 0,1 0 0,-1 0 0,5-1 0,-6 2-249,0 0 0,0 0 0,0 1 0,0-1 0,0 0 0,0 0-1,-1 1 1,1-1 0,0 1 0,0-1 0,0 1 0,-1-1 0,1 1 0,0 0 0,-1-1 0,1 1 0,0 0 0,-1-1 0,1 1-1,-1 0 1,1 0 0,-1-1 0,1 2 0,-1-1-129,1 0 0,-1 0 0,0 0 0,1-1-1,-1 1 1,1 0 0,-1 0 0,1-1 0,-1 1 0,1 0 0,0-1-1,-1 1 1,1-1 0,0 1 0,0-1 0,-1 1 0,1-1 0,0 1-1,0-1 1,0 0 0,0 1 0,-1-1 0,1 0 0,0 0 0,0 0-1,0 0 1,0 0 0,0 0 0,0 0 0,0 0 0,0 0 0,-1 0-1,1 0 1,2-1 0,7-4-10229</inkml:trace>
</inkml:ink>
</file>

<file path=ppt/ink/ink2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8.1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42 339 11307,'0'0'13479,"-5"11"-12865,2-5-561,-3 5 88,1 0 0,1 0 0,-1 0 0,2 1-1,0-1 1,0 1 0,-1 17 0,27-33 1108,-14-3-1105,1 0 1,-1 0-1,0-1 1,14-16-1,-15 15-131,1 0 0,1 1 0,19-15 0,-29 23-11,1-1 0,-1 1 0,0 0 0,1 0 0,-1 0 1,0 0-1,1 0 0,-1 0 0,0-1 0,1 1 0,-1 0 0,0 0 0,1 0 0,-1 0 0,0 0 0,1 0 0,-1 0 1,1 1-1,-1-1 0,0 0 0,1 0 0,-1 0 0,0 0 0,1 0 0,-1 0 0,0 1 0,1-1 0,-1 0 0,0 0 1,0 1-1,1-1 0,-1 0 0,0 0 0,0 1 0,1-1 0,-1 0 0,0 1 0,0-1 0,0 0 0,1 1 0,-1-1 0,0 0 1,0 1-1,0-1 0,0 0 0,0 1 0,0-1 0,0 0 0,0 1 0,0 0 0,4 6 107,5-15-217,1-11-273,0-1 1,-2-1-1,0 0 1,-2 0-1,0 0 1,4-36-1,-10 57 381,7-43-986,-3 1 0,0-57 1,-4 99 1540,0 2-463,1 1 1,-1-1 0,0 1-1,0 0 1,0-1-1,-1 1 1,1 0 0,-1-1-1,1 1 1,-2 2-1,-1 10 11,2 0 13,-11 216 3446,12-228-3542,0-1 1,0 1-1,1 0 1,-1-1-1,1 1 1,-1-1-1,1 1 1,0-1-1,0 1 1,0-1-1,0 0 1,2 5 0,-2-6-1,0 0 0,0-1 0,0 1 0,-1 0 0,1 0 0,0-1 1,0 1-1,0-1 0,0 1 0,0-1 0,0 1 0,0-1 1,0 1-1,1-1 0,-1 0 0,0 0 0,0 1 0,0-1 1,0 0-1,2 0 0,1-1 60,-1 0-1,0 0 1,0 0 0,0 0 0,0 0-1,-1-1 1,1 1 0,0-1-1,0 0 1,-1 0 0,1 0 0,-1 0-1,0 0 1,0-1 0,1 1-1,-1 0 1,-1-1 0,4-5 0,5-13 152,0 0 1,-2-1-1,-1 0 1,0 0-1,3-27 1,-4 20 8,1 0 1,16-38-1,-24 75-2867,1-6 1451,0 0 0,-1 0 1,1 0-1,0 1 0,-1-1 0,1 0 0,-1 0 0,0 0 0,0 0 0,0 0 0,0 0 0,-2 3 0,-7 10-9272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5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1 17489,'0'0'5055,"-3"11"-1585,-25 119 1530,-18 203-3637,57-411-1335,-4 40-1224,2-63-1,-9 99 1166,2-25 21,2 22 160,5 14 30,-6-4-178,0-1 1,1 0-1,-1 1 1,1-1-1,0-1 1,0 1-1,1 0 1,-1-1-1,1 0 1,0 0-1,0-1 1,0 1-1,0-1 1,0 0-1,0 0 1,0-1-1,1 1 1,-1-1-1,1 0 1,7 0-1,-10-1 38,0 0-1,1 0 1,-1 0 0,0-1 0,0 1-1,0-1 1,0 1 0,0-1-1,0 0 1,0 0 0,0-1-1,0 1 1,0-1 0,-1 1 0,1-1-1,-1 0 1,1 0 0,-1 0-1,0 0 1,1 0 0,-1-1 0,0 1-1,0-1 1,-1 1 0,1-1-1,-1 0 1,1 0 0,-1 0-1,0 1 1,0-1 0,0 0 0,0-1-1,0 1 1,-1 0 0,0 0-1,1-5 1,-5-10 359,-6 18-274,-12 25-179,17-15 44,0 0 0,1 0 0,0 1 0,1-1 1,0 1-1,1 0 0,0 0 0,0 0 0,1 0 0,1 0 0,0 0 1,1 11-1,0-21 11,-1 0 0,1 1 0,0-1 0,-1 0 0,1 1 0,0-1 0,0 0 0,0 0 0,-1 0 0,1 0 0,1 0 0,-1 0 0,0 0 0,0 0 0,0 0 0,0-1 0,1 1 0,-1 0 0,0-1 0,1 1 0,-1-1 0,0 1 0,1-1 0,-1 0 0,1 1 0,-1-1 0,0 0 0,1 0 0,-1 0 0,1 0 0,-1 0 0,1-1 0,-1 1 0,2-1 0,5 0 33,0 0 0,-1-1 0,1 0 1,-1 0-1,9-5 0,5-4 41,-2-1 0,33-25 1,-34 23-31,1 0 1,31-16 0,-49 29-46,-1 1 0,1 0 0,-1-1 0,1 1 0,0-1 0,-1 1 0,1 0 0,0 0 0,-1-1 0,1 1 0,0 0 0,-1 0 0,1 0 0,0 0 0,0 0 0,-1 0 0,1 0 0,0 0 0,0 0 0,-1 0 0,1 0 0,0 0 0,-1 1 0,1-1 0,0 0 0,-1 0 0,1 1 0,0-1 0,-1 1 0,1-1 0,-1 0 0,2 2 0,-2-1 0,1 1 0,0 0 0,-1-1 0,1 1 0,-1 0 0,0 0 0,1-1 0,-1 1 0,0 0 0,0 0 0,0 0 0,0-1 0,-1 3 0,-18 71 0,13-58 0,6-15 0,-6 34 0,11-27 0,13-19 0,42-49 0,-51 47 0,1 1 0,1 0 0,0 0 0,0 1 0,1 1 0,0 0 0,0 0 0,1 1 0,1 1 0,15-7 0,-28 14 0,-1 0 0,1 0 0,-1 0 0,1 0 0,0-1 0,-1 1 0,1 0 0,-1 0 0,1 0 0,0 0 0,-1 0 0,1 0 0,-1 1 0,1-1 0,-1 0 0,1 0 0,0 0 0,-1 0 0,1 1 0,-1-1 0,1 0 0,-1 1 0,1-1 0,-1 0 0,1 1 0,-1-1 0,1 0 0,-1 1 0,0-1 0,1 1 0,-1-1 0,0 1 0,1-1 0,-1 1 0,0-1 0,0 1 0,1-1 0,-1 2 0,0 32 0,-16 32 0,13-58-355,0 0 0,1 1 0,0 0 0,0-1 0,0 18 0</inkml:trace>
</inkml:ink>
</file>

<file path=ppt/ink/ink2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8.4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14 10250,'0'0'12075,"5"54"-10473,8-49-321,2-5-64,2 0-640,2 0-449,1-11-481,0-1-1857,-2-2-929,-2-3-2594,1-1-3172</inkml:trace>
</inkml:ink>
</file>

<file path=ppt/ink/ink2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8.8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126 0 14318,'0'0'11146,"-5"8"-10521,-1 5-436,1 1 1,0-1 0,1 1 0,0-1-1,1 1 1,1 0 0,0 0-1,1 1 1,1-1 0,0 0 0,1 0-1,3 18 1,-2-18-366,13 49 543,2-30-3798,-23-55-5912,-24-19 7336,-8 5 4440,-12-15 8395,50 50-10709,-1 1 0,1-1 0,-1 1 0,1-1 1,0 1-1,0-1 0,-1 0 0,1 1 0,0-1 0,0 0 1,0 1-1,-1-1 0,1 0 0,0 1 0,0-1 0,0 0 1,0 1-1,0-1 0,1 1 0,-1-1 0,0 0 0,0 1 0,0-1 1,0 0-1,1 1 0,-1-1 0,0 1 0,1-1 0,-1 0 1,0 1-1,1-1 0,-1 1 0,1-1 0,-1 1 0,1-1 1,-1 1-1,1 0 0,-1-1 0,1 1 0,-1 0 0,1-1 1,-1 1-1,1 0 0,0 0 0,0-1 0,36-12-597,-29 11 845,39-11-477,28-10-1928,-28 2-5476,-15 3-5202</inkml:trace>
</inkml:ink>
</file>

<file path=ppt/ink/ink2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0.0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91 260 6566,'0'0'18962,"-10"0"-18391,6 0-512,-1 0 0,1 0-1,0 1 1,-1-1-1,1 1 1,0 0 0,0 0-1,0 1 1,0-1 0,0 1-1,-5 2 1,7-2-27,0-1 1,0 1-1,0-1 1,1 1-1,-1 0 0,0 0 1,1-1-1,0 1 1,-1 0-1,1 0 1,0 1-1,0-1 1,0 0-1,0 0 0,0 0 1,1 1-1,-1-1 1,0 0-1,1 1 1,0-1-1,0 1 1,0-1-1,0 0 0,0 1 1,0-1-1,1 1 1,-1-1-1,2 3 1,2-3 17,0-1 1,1 0 0,-1-1 0,0 1 0,1-1 0,-1 0 0,1 0 0,7-1 0,-1 1-40,-7 1-9,0 0 0,-1 0 0,1 0-1,0 0 1,-1 1 0,1-1-1,-1 1 1,0 0 0,0 0 0,1 1-1,-1-1 1,-1 1 0,1-1 0,0 1-1,-1 0 1,1 0 0,-1 0-1,0 0 1,0 1 0,3 5 0,2 3 17,-2 1 1,1-1-1,-1 1 0,4 21 1,-6-23 42,-2-1 0,0 0 0,0 0 0,-1 1 0,0-1 0,0 1 0,-1-1 0,-4 16 0,4-23 12,0 1 0,0-1 0,0 0 0,0 0 0,0 0 0,-1 0 0,1 0 0,-1 0 0,0-1 0,0 1 0,0 0 0,0-1 0,0 0 0,0 1-1,-1-1 1,0 0 0,1 0 0,-1 0 0,0 0 0,0-1 0,0 1 0,0-1 0,0 0 0,0 0 0,0 0 0,0 0 0,0 0 0,-1-1 0,1 0 0,-5 1 0,7-1-66,0 0 1,0-1-1,0 1 1,0 0-1,0 0 1,0-1-1,0 1 1,0 0-1,0-1 1,0 1 0,0-1-1,0 1 1,0-1-1,1 0 1,-1 1-1,0-1 1,0 0-1,0 0 1,1 1 0,-1-1-1,1 0 1,-1 0-1,0 0 1,1 0-1,-1-1 1,-7-35-55,8 25 12,0 1 0,0-1-1,2 0 1,2-14 0,8-8 33,1 2 1,2 0-1,1 0 0,33-48 1,7-14 24,-45 76 2,-1 0 0,-1-1 1,-1 0-1,0 0 0,-2 0 0,0-1 0,-1 0 0,4-37 0,-9 57-25,0 0 1,0-1-1,0 1 0,0 0 0,0-1 0,0 1 1,0 0-1,0-1 0,0 1 0,0-1 0,-1 1 1,1 0-1,0 0 0,0-1 0,0 1 0,0 0 1,0-1-1,-1 1 0,1 0 0,0-1 0,0 1 1,0 0-1,-1 0 0,1-1 0,0 1 0,0 0 1,-1 0-1,1 0 0,0-1 0,-1 1 1,1 0-1,0 0 0,-1 0 0,1 0 0,0 0 1,-1 0-1,1-1 0,-16 7-58,-10 14-81,13-3 128,1 1 1,1 0 0,1 0-1,-13 33 1,19-42 15,1 1 1,-1-1 0,2 1-1,0 0 1,0 0-1,0 0 1,1 0-1,1 0 1,0 1 0,0-1-1,4 16 1,-4-23-7,2-1 1,-1 0 0,0 0 0,0 0 0,0-1-1,1 1 1,-1 0 0,1 0 0,0-1 0,-1 1 0,1-1-1,0 1 1,0-1 0,0 0 0,0 0 0,0 0-1,0 0 1,0 0 0,0 0 0,1-1 0,-1 1-1,0-1 1,0 1 0,1-1 0,-1 0 0,0 0-1,1 0 1,-1 0 0,0 0 0,5-2 0,1 2 17,0-2 0,0 1 0,0-1 1,-1 0-1,1 0 0,0-1 0,12-7 0,96-85 159,-114 106-238,0-1 1,-1 1-1,0-1 1,-1 1 0,0 12-1,0-22 61,0 0 14,-1 1 0,1-1 0,0 1 0,0 0 0,0-1 0,1 1 0,-1-1 0,0 1 0,0-1 0,1 1 0,-1-1 0,1 1 0,0-1 0,-1 1 0,1-1 0,0 0 0,0 1 0,0-1 0,0 0 0,0 0 1,0 1-1,2 0 0,-1-1 8,-1-1 0,1 0 0,-1 0 0,1 0 0,-1 0 0,1 0 1,-1 0-1,1-1 0,0 1 0,-1 0 0,1-1 0,-1 1 0,1-1 0,-1 0 1,0 1-1,1-1 0,-1 0 0,0 0 0,1 0 0,-1 0 0,0 0 1,0 0-1,2-2 0,13-12 43,-2-1 0,0 0 1,0-1-1,-2 0 0,0-1 0,-1 0 1,-1-1-1,10-23 0,-27 113-65,5-65-80,1 1 0,0-1 0,1 1 0,-1 0 0,1-1 0,1 10-1,-1-16-38,1 0-1,-1 0 0,0 0 0,0 1 1,1-1-1,-1 0 0,0 0 0,0 0 1,1 0-1,-1 0 0,0 0 0,1 1 0,-1-1 1,0 0-1,1 0 0,-1 0 0,0 0 1,1 0-1,-1 0 0,0 0 0,1 0 0,-1-1 1,0 1-1,0 0 0,1 0 0,-1 0 1,0 0-1,1 0 0,-1 0 0,0 0 0,0-1 1,1 1-1,-1 0 0,0 0 0,0 0 1,1-1-1,-1 1 0,0 0 0,0 0 1,0-1-1,1 1 0,10-10-3460,-1-9-2896,-1-4-4590</inkml:trace>
</inkml:ink>
</file>

<file path=ppt/ink/ink2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0.3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13741,'0'0'7047,"18"52"-16208</inkml:trace>
</inkml:ink>
</file>

<file path=ppt/ink/ink2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0.7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36 328 9417,'0'0'9000,"-1"10"-6651,-2 7-1820,0-2 464,0 1 0,1-1 0,1 1-1,0 0 1,3 26 0,-1-42-987,-1 1 0,0 0 0,1 0 0,-1-1-1,0 1 1,1 0 0,-1 0 0,1-1-1,-1 1 1,1-1 0,0 1 0,-1 0 0,1-1-1,0 1 1,-1-1 0,1 0 0,0 1-1,0-1 1,-1 1 0,1-1 0,0 0 0,0 0-1,0 1 1,-1-1 0,1 0 0,0 0-1,0 0 1,0 0 0,0 0 0,-1 0-1,1 0 1,0 0 0,0 0 0,0-1 0,0 1-1,-1 0 1,1 0 0,0-1 0,1 0-1,30-17 384,-20 5-183,-1 0 1,-1-1 0,0 0-1,-1-1 1,-1 0 0,0 0-1,-1-1 1,0 0 0,-2 0 0,8-33-1,-7 16-10,-1-1-1,-1 0 1,-2 0-1,-4-52 1,2 83-202,-1 1 0,1-1 0,0 0 1,-1 1-1,1-1 0,-1 1 0,0-1 1,0 1-1,0-1 0,0 1 0,0 0 1,-1-1-1,1 1 0,-1 0 0,1 0 1,-4-4-1,3 6-3,1-1 1,0 0 0,-1 1 0,1-1-1,0 1 1,-1 0 0,1-1-1,-1 1 1,1 0 0,-1 0 0,1 0-1,0 0 1,-1 0 0,1 0 0,-1 0-1,1 1 1,-1-1 0,1 0-1,0 1 1,-1-1 0,1 1 0,0 0-1,-1-1 1,1 1 0,0 0-1,0 0 1,0 0 0,-1 0 0,1 0-1,0 0 1,-1 2 0,-15 14 59,1 1 1,1 0-1,0 2 0,1-1 1,2 2-1,0 0 0,-18 43 1,30-63-53,-1 0-1,0 1 1,1-1 0,-1 1 0,1-1-1,-1 1 1,1-1 0,-1 1 0,1-1-1,0 1 1,0-1 0,0 1 0,0-1-1,0 1 1,0-1 0,0 1 0,1-1-1,-1 1 1,0-1 0,1 1-1,0-1 1,-1 1 0,1-1 0,0 1-1,-1-1 1,1 0 0,0 0 0,0 1-1,0-1 1,0 0 0,0 0 0,1 0-1,0 1 1,4 0-2,-1 0-1,1 0 1,0 0 0,-1-1-1,1 0 1,0 0 0,8-1-1,0 1 31,12 2-158,-9-3-116,0 2 1,0 0 0,-1 1-1,33 10 1,-46-11 190,1-1-1,0 1 1,-1 0-1,0 0 1,1 0-1,-1 0 1,0 0-1,0 1 1,0 0-1,0-1 1,-1 1-1,1 0 1,-1 0-1,0 1 1,0-1-1,0 0 1,0 1-1,0-1 1,-1 1-1,0 0 1,1-1-1,-1 1 1,-1 0-1,1 0 1,0 0 0,-1 7-1,0 51-2011,0-34-7619</inkml:trace>
</inkml:ink>
</file>

<file path=ppt/ink/ink2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1.2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102 69 18449,'0'0'2766,"-9"2"-6,5-1-2605,-1 0 0,0 0 0,1 1 0,0-1 1,-1 1-1,1 0 0,0 0 0,0 1 0,0-1 0,0 1 1,0 0-1,0 0 0,1 0 0,0 0 0,-1 1 0,1-1 1,1 1-1,-1 0 0,0 0 0,1 0 0,0 0 0,0 0 1,0 1-1,0-1 0,1 1 0,0-1 0,0 1 0,0-1 1,0 10-1,0-13-145,1 1 0,0 0 0,0 0 0,0 0 0,0-1 0,0 1 0,0 0 0,1 0 0,-1-1 0,0 1 1,1 0-1,0-1 0,-1 1 0,1 0 0,0-1 0,0 1 0,0-1 0,0 1 0,2 2 0,0-3 9,0 1 0,0-1-1,0 0 1,0 0 0,0 0 0,0 0-1,1 0 1,-1-1 0,4 1-1,3 0 5,-4 0-80,-1 0 1,1 1-1,0 0 1,0-1 0,-1 2-1,1-1 1,-1 1-1,0 0 1,0 0-1,0 0 1,0 0-1,0 1 1,-1 0 0,0 0-1,1 1 1,4 6-1,-5-4-5,1 1-1,-1-1 0,-1 1 0,1 0 1,-1 0-1,-1 0 0,1 1 0,-1-1 1,-1 1-1,1 12 0,-1-3 236,-1 0 0,-1 1 0,-1-1-1,-1 0 1,0 0 0,-1 0 0,-1-1-1,-1 1 1,0-1 0,-12 22 0,17-38-108,-32 50 1259,32-49-1297,0-1 0,0 1 0,-1 0 0,1-1 0,-1 1 0,1-1 0,-1 1 1,0-1-1,0 0 0,1 0 0,-1 1 0,0-1 0,0 0 0,0-1 0,0 1 0,0 0 0,0-1 0,0 1 0,-1-1 0,1 1 0,0-1 0,0 0 1,0 0-1,-4-1 0,5 1-29,0-1-1,0 0 1,0 0 0,0 0 0,0 0 0,0 0-1,0 0 1,1 0 0,-1 0 0,0 0 0,0 0 0,1 0-1,-1 0 1,1-1 0,-1 1 0,1 0 0,-1-1 0,1 1-1,0 0 1,0-1 0,0 1 0,0 0 0,0-2 0,0-41-381,0 30 241,1-5 49,1 0 0,0 0 0,1 0 0,2 0 0,0 1 1,9-25-1,57-107 128,1-5 142,-67 140-19,0 0-1,0-1 1,-2 1-1,0-1 1,2-28-1,-9 41 609,-3 10-577,-6 9-183,4 0 36,1 0-1,1 1 1,0 0 0,1 0-1,1 0 1,1 1 0,0 0-1,1 0 1,0 20 0,3-36-45,0 0 0,0 0 0,1-1 0,-1 1 0,1 0 0,-1-1 1,1 1-1,0 0 0,-1-1 0,1 1 0,0 0 0,0-1 0,0 0 1,0 1-1,1-1 0,-1 0 0,0 1 0,0-1 0,1 0 0,-1 0 0,1 0 1,-1 0-1,1 0 0,-1 0 0,1-1 0,0 1 0,0 0 0,-1-1 1,1 1-1,0-1 0,0 0 0,2 0 0,3 1-631,0 0 0,0 0 0,0-1 0,0-1-1,0 1 1,1-1 0,7-2 0,12-8-5820</inkml:trace>
</inkml:ink>
</file>

<file path=ppt/ink/ink2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2.4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54 12204,'3'-49'10484,"-10"92"-9149,2-17-845,1 1 0,1-1 0,1 1 0,4 50 0,-2-76-459,0 0-1,0 0 1,0 0-1,1 1 1,-1-1-1,1 0 1,-1 0 0,1 0-1,-1 0 1,1 0-1,0 0 1,-1 0 0,1 0-1,0 0 1,0 0-1,0-1 1,0 1-1,0 0 1,0 0 0,0-1-1,0 1 1,0-1-1,0 1 1,0-1-1,0 1 1,0-1 0,0 0-1,1 1 1,-1-1-1,0 0 1,0 0-1,0 0 1,1 0 0,-1 0-1,0 0 1,0 0-1,0 0 1,1-1-1,-1 1 1,0 0 0,0-1-1,0 1 1,0-1-1,0 1 1,0-1 0,2 0-1,4-2 204,0-1 0,1 1 0,-1-1-1,0-1 1,10-7 0,-6 2-112,1-1 0,-2 0 0,1 0 0,-1-1 0,-1 0 0,0-1 0,-1 0 0,-1 0 0,0-1 0,0 0 0,-2 0 0,9-30 0,-17 67-258,-2 8 126,1 0 0,2 0 0,3 40-1,-1-70 23,0 0-1,0 0 1,0 0-1,0-1 1,0 1-1,0 0 1,1 0-1,-1-1 1,0 1-1,0 0 1,1 0-1,-1-1 1,1 1-1,-1 0 1,1-1-1,-1 1 1,1 0-1,-1-1 1,1 1-1,-1-1 1,1 1-1,0-1 0,-1 1 1,1-1-1,0 1 1,0-1-1,-1 0 1,2 1-1,24-5 691,-20 1-558,0 0 0,0-1 1,0 1-1,0-1 0,-1 0 1,6-6-1,-4 3-144,-1 0 0,0 0 0,-1-1 0,1 0 0,-1 0 0,-1 0 0,0-1 0,0 1 0,0-1 0,-1 0 0,0 0 0,-1 0 0,0-1 0,-1 1 0,1-17 0,-2 26 0,0-1 0,0 1 0,0-1 0,0 1 0,0 0 0,0-1 0,0 1 0,0 0 0,0-1 0,0 1 0,0-1 0,0 1 0,0 0 0,0-1 0,-1 1 0,1 0 0,0-1 0,0 1 0,0 0 0,-1 0 0,1-1 0,0 1 0,0 0 0,-1-1 0,1 1 0,0 0 0,0 0 0,-1 0 0,1-1 0,0 1 0,-1 0 0,1 0 0,0 0 0,-1 0 0,1 0 0,0 0 0,-1-1 0,1 1 0,-1 0 0,1 0 0,0 0 0,-1 0 0,1 0 0,0 0 0,-1 1 0,1-1 0,0 0 0,-1 0 0,1 0 0,-1 0 0,1 0 0,0 0 0,0 1 0,-1-1 0,0 0 0,-16 15 0,15-9 0,0-1 0,1 1 0,-1-1 0,1 1 0,0 0 0,0 0 0,1 0 0,0 7 0,0-13 0,1 1 0,-1-1 0,0 0 0,1 1 0,0-1 0,-1 0 0,1 1 0,-1-1 0,1 0 0,-1 0 0,1 0 0,0 1 0,-1-1 0,1 0 0,-1 0 0,1 0 0,0 0 0,-1 0 0,1 0 0,-1 0 0,1 0 0,0-1 0,-1 1 0,1 0 0,-1 0 0,1 0 0,-1-1 0,1 1 0,0 0 0,-1 0 0,1-1 0,21-9 0,-9-2 0,-1 0 0,-1-1 0,11-16 0,7-8 0,-29 64 0,-13 30 0,8-36 0,0-1 0,1 1 0,-1 36 0,5-56-15,0 0-1,0 0 1,0 0-1,0 0 1,0 0-1,0 0 1,0 0 0,0 0-1,1 0 1,-1 0-1,0-1 1,1 1 0,-1 0-1,1 0 1,-1 0-1,1 0 1,-1 0-1,1-1 1,0 1 0,-1 0-1,1 0 1,0-1-1,0 1 1,0 0 0,-1-1-1,1 1 1,1 0-1,0-1-71,0 1-1,0-1 0,1 0 0,-1 1 1,0-1-1,0 0 0,0 0 0,0 0 1,0-1-1,1 1 0,-1 0 1,3-2-1,-1 1-202,1 0 0,0-1 0,-1 0 1,0 0-1,1 0 0,-1-1 0,0 1 0,0-1 0,0 0 1,0 0-1,4-6 0,-5 5-1286,-1-1 0,0 0-1,0 0 1,0 0 0,0 0 0,-1-1 0,1-4 0,3-20-13052</inkml:trace>
</inkml:ink>
</file>

<file path=ppt/ink/ink2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2.8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0 16976,'0'0'9449,"-3"50"-9417,15-40-544,-1 2-1506,0-2-1538,1-2-896,-1 2-2146</inkml:trace>
</inkml:ink>
</file>

<file path=ppt/ink/ink2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3.5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85 404 9033,'0'0'12876,"-5"11"-11654,1-3-1161,-35 87 2666,36-87-2573,0 0 0,1 1-1,0-1 1,1 1 0,-1-1 0,2 1-1,-1-1 1,1 1 0,0 0-1,4 16 1,-4-25-149,0 1-1,0 0 1,1-1 0,-1 1 0,0-1-1,1 1 1,-1-1 0,0 1-1,1-1 1,-1 1 0,1-1-1,-1 1 1,1-1 0,-1 1-1,1-1 1,0 0 0,-1 1-1,1-1 1,-1 0 0,1 1-1,0-1 1,-1 0 0,1 0-1,-1 0 1,1 0 0,0 0-1,-1 0 1,1 1 0,0-1 0,-1-1-1,1 1 1,0 0 0,-1 0-1,1 0 1,0 0 0,-1 0-1,1-1 1,0 1 0,-1 0-1,1 0 1,0-1 0,23-17 236,-13 3-215,-2-1 0,0 0 1,-1 0-1,-1-1 0,0 0 0,-1 0 0,-1-1 1,-1 0-1,0 1 0,1-21 0,0-23 68,-5-98-1,0 152-90,-1 0 0,0 0 0,0 0 1,-1 1-1,1-1 0,-5-9 0,6 15-4,-1 0 0,1 0 0,0 0-1,-1 0 1,1 0 0,-1 0 0,0 0 0,1 0 0,-1 1 0,0-1 0,1 0-1,-1 0 1,0 1 0,0-1 0,0 0 0,1 1 0,-1-1 0,0 1 0,0-1 0,0 1-1,0-1 1,0 1 0,0 0 0,0 0 0,0-1 0,0 1 0,0 0 0,0 0-1,-1 0 1,1 0 0,0 0 0,0 0 0,0 0 0,0 1 0,0-1 0,0 0 0,0 1-1,0-1 1,0 0 0,0 1 0,0-1 0,0 1 0,1-1 0,-1 1 0,0 0-1,0-1 1,0 1 0,1 0 0,-1 0 0,0 0 0,1-1 0,-2 2 0,-8 9 15,0 1 0,1 0 0,0 0 0,1 0 1,1 1-1,-8 17 0,10-19 12,0-1 0,1 1 0,1-1-1,0 1 1,0 0 0,1 0 0,0 1 0,1-1-1,1 12 1,0-21-28,1 0 1,-1 0-1,1 0 0,0 0 0,0 0 0,0 0 0,0 0 0,0 0 1,0-1-1,1 1 0,-1 0 0,1-1 0,-1 1 0,1-1 0,-1 1 1,1-1-1,0 0 0,0 0 0,0 0 0,0 0 0,0 0 0,0 0 0,0 0 1,0 0-1,2 0 0,62 12-753,-48-11 64,-9-1 310,0 1 0,0 0 0,0 0 0,0 1 0,0 0 0,-1 0 0,13 7 0,-18-8 366,-1 0-1,1 1 1,0-1-1,-1 1 0,0 0 1,1-1-1,-1 1 1,0 0-1,0 0 0,-1 0 1,1 0-1,-1 1 1,1-1-1,-1 0 0,0 1 1,0-1-1,-1 1 1,1-1-1,-1 1 0,1-1 1,-1 1-1,-1 3 1,1 11 64,-1-1 0,0 0 0,-2 0 0,-4 19 0,54-215-9608,15-100 8938,-31 125 6867,-49 240-697,-14 146-2567,31-221-2771,-9 138 1804,10-135-1937,1 0-1,0 1 1,1-1 0,0 0-1,1 0 1,1 0 0,0 0-1,7 14 1,1-11-324,-10-27-883,-10-33-90,-37-69 493,-18-57 2178,62 167-1399,0 0 1,1 0 0,-1 0 0,0 0 0,1 0 0,-1 0 0,1 0 0,0 0 0,0 0 0,0 0-1,0 0 1,0 0 0,0 0 0,0 0 0,0 0 0,1 0 0,-1 0 0,1 1 0,0-1 0,0 0-1,-1 0 1,1 0 0,0 0 0,0 1 0,1-1 0,-1 1 0,0-1 0,1 1 0,-1-1 0,3-1-1,2 0 104,0 0 0,1 1 0,0 0 0,-1 0 0,1 0-1,0 1 1,11-1 0,31-3-546,-11 1-2761,68-15 0,-50 1-5792</inkml:trace>
</inkml:ink>
</file>

<file path=ppt/ink/ink2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9.0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8360,'0'0'9705,"0"10"-8162,0 5-953,1-1 0,1 0 0,0 1 1,0-1-1,2 0 0,0 0 0,5 13 0,-7-22-390,0 0 0,0-1 0,0 0 0,1 1 0,-1-1 0,1 0 0,0 0 0,1 0 0,-1-1 0,0 1 0,1-1 0,0 0 0,0 0 0,0 0 0,0 0 0,0-1 0,1 0 0,-1 0 0,1 0 0,0 0 0,-1-1 0,1 1 0,0-1 0,0 0 0,0-1 0,5 1 0,5-2 108,0 0 0,29-8 0,-30 6-210,1 0 0,28-1 0,-41 4-81,-1 0 1,1 1 0,-1-1 0,1 0 0,-1 1 0,1-1 0,-1 1-1,1-1 1,-1 1 0,0 0 0,1-1 0,-1 1 0,0 0 0,0 0 0,0 0-1,1 0 1,-1 0 0,0 0 0,0 0 0,0 1 0,-1-1 0,1 0-1,1 2 1,14 40 760,-14-38-710,-1 0 1,0 0-1,1-1 0,0 1 0,0 0 0,1-1 1,-1 1-1,7 7 0,-8-11-114,0-1-1,0 1 1,0 0-1,0-1 1,0 1-1,0 0 1,0-1 0,0 1-1,0-1 1,0 0-1,0 1 1,0-1-1,1 0 1,-1 0-1,0 1 1,0-1 0,0 0-1,1 0 1,-1 0-1,0-1 1,0 1-1,0 0 1,3-1 0,-2 0-215,1-1 0,0 1 0,0-1 0,-1 1 0,1-1 0,-1 0 0,1 0 0,-1 0 0,3-3 0,3-6-1063,1 0-1,-1-1 1,7-13-1,-14 22 1069,3-3-973,-2 2 473,1 0-1,-1 0 1,0 0 0,0 0 0,0 0 0,-1-1 0,1 1 0,0-5 5979,32 9-34,6-1-3410,-20 0-324,-1 0 0,29 4 0,-21 8-1455,-26-10 0,1 0 0,-1 0 0,0 0 0,0-1 0,0 1 0,1 0 0,-1-1 0,1 1 0,-1-1 0,0 1 0,1-1 0,-1 0 0,1 0 0,-1 0 0,1 0 0,-1 0 0,0 0 0,1 0 0,-1 0 0,1 0 0,-1 0 0,1-1 0,-1 1 0,0-1 0,1 1 0,-1-1 0,0 0 0,1 1 0,-1-1 0,0 0 0,0 0 0,0 0 0,0 0 0,0 0 0,0 0 0,0 0 0,2-2 0,2-2-197,0-1-1,-1 0 1,1 0 0,-1-1 0,0 1-1,-1-1 1,1 0 0,-1 0-1,3-11 1,-5 13-280,0 1 1,-1 0-1,1-1 1,-1 1-1,0 0 0,0-1 1,0 1-1,-1 0 0,0-1 1,0 1-1,-1-6 0,-1-1-12746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7.0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 21909,'0'0'3043,"-26"54"-769,16-16-929,5 5-1057,1 6-224,-1-3-64,5-6-160,0-8-609,0-6-544,9-12-288,0-8-481,3-6-1474,-1-6-2657</inkml:trace>
</inkml:ink>
</file>

<file path=ppt/ink/ink2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9.9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63 0 13965,'0'0'13432,"-5"12"-12445,-1 3-802,1 1 0,1 0 0,0 0 0,1 0 1,-2 31-1,5-24-364,-5 49 494,4-67-908,0 0 0,0 0 0,0-1 0,-1 1 0,0 0 0,-4 7 0,1-6-3747,-1-4-2450</inkml:trace>
</inkml:ink>
</file>

<file path=ppt/ink/ink2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40.3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14958,'0'0'8195,"9"6"-6503,-2-1-1447,-1-1 0,1 0 0,1 0 0,-1-1 1,1 0-1,-1 0 0,1-1 0,0 0 0,0-1 0,0 1 1,0-1-1,15-1 0,129 0 746,-87 0-6237</inkml:trace>
</inkml:ink>
</file>

<file path=ppt/ink/ink2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40.6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14 16720,'0'0'7943,"54"-14"-6565,-21 14-257,3 0-769,3 0-288,2 5 0,0 1-576,-4 0-1666,-4-1-1922,-4-4-3556</inkml:trace>
</inkml:ink>
</file>

<file path=ppt/ink/ink2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40.9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 1 16656,'0'0'3096,"-3"8"208,-2 4-2056,1 0-1,0 0 1,1 0-1,-3 21 1,6-31-1202,-1 0 0,1 0 0,0 0 1,-1 1-1,1-1 0,0 0 1,0 0-1,1 0 0,-1 1 0,0-1 1,1 0-1,-1 0 0,1 0 0,0 0 1,0 0-1,-1 0 0,1 0 0,1 0 1,-1 0-1,0 0 0,0 0 0,1-1 1,-1 1-1,1 0 0,-1-1 0,1 0 1,0 1-1,0-1 0,-1 0 0,1 0 1,0 0-1,0 0 0,0 0 1,0 0-1,0 0 0,1-1 0,-1 1 1,0-1-1,4 1 0,1-1-35,-1-1-1,1 1 0,-1-1 1,1 0-1,-1-1 1,0 1-1,1-1 1,-1-1-1,0 1 0,0-1 1,-1 0-1,1 0 1,0-1-1,8-7 1,35-19-77,-48 35 179,0 0 1,-1 0-1,1 1 0,-1-1 1,0 0-1,0 0 0,-2 6 1,2-3 52,0-7-158,0-1 0,0 1 0,0-1 1,0 0-1,0 1 0,0-1 0,0 1 0,0-1 1,0 1-1,0-1 0,0 1 0,0-1 0,1 0 1,-1 1-1,0-1 0,0 1 0,0-1 0,1 0 0,-1 1 1,0-1-1,1 0 0,-1 1 0,0-1 0,1 0 1,-1 1-1,0-1 0,1 0 0,-1 0 0,1 0 1,-1 1-1,0-1 0,1 0 0,-1 0 0,1 0 1,-1 0-1,1 0 0,0 0 0,22-5 147,26-25-617,-44 27 180,-1 0 220,30-13-738,-24 21 457,-7 16 187,-6 1 539,1-11-1623,1 1-4859</inkml:trace>
</inkml:ink>
</file>

<file path=ppt/ink/ink2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41.3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16303,'0'0'12428,"53"18"-11723,-32-17-417,4-1-224,0 0-32,-1 0-256,-3 0-1153,-6 0-1794,-6 0-2146</inkml:trace>
</inkml:ink>
</file>

<file path=ppt/ink/ink2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41.6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0 224 16720,'0'0'8936,"52"11"-7655,-24-11-832,3-8-417,-1-2-705,-3 2-1345,-3 1-2754,-2-1-2307</inkml:trace>
  <inkml:trace contextRef="#ctx0" brushRef="#br0" timeOffset="1">487 1 19891,'0'0'7751,"-30"65"-5701,23-41-641,-1 0-255,3 2-770,1-2-256,0 0-128,4-3 0,-2-3-384,2-3-898,0-5-639,0-5-1379</inkml:trace>
</inkml:ink>
</file>

<file path=ppt/ink/ink2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42.0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23 11627,'0'0'18620,"9"-2"-17627,42-6-396,63-3 0,-76 10-4094,-3 0-3691</inkml:trace>
  <inkml:trace contextRef="#ctx0" brushRef="#br0" timeOffset="1">56 74 10378,'0'0'21780,"15"37"-21395,11-37-161,2 0-224,-2-5 0,-6 3-96,-2 2-1089,-5 0-1634,-8 0-1505</inkml:trace>
</inkml:ink>
</file>

<file path=ppt/ink/ink2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42.3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47 14350,'0'0'14798,"52"25"-14318,-17-29-384,1-4-64,-1 0 32,-3-2-288,-4 1-577,-2-1-1505,-4 0-1986,-2-2-2819</inkml:trace>
</inkml:ink>
</file>

<file path=ppt/ink/ink2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42.7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262 1 21364,'0'0'9759,"-7"9"-9028,-228 233 182,233-240-986,-9 6-3027,10-8 2989,1 0 1,0 0-1,0 0 1,-1 0-1,1 0 1,0 0-1,0 0 0,-1 0 1,1 0-1,0 0 1,0 0-1,-1 0 1,1 0-1,0-1 0,0 1 1,0 0-1,-1 0 1,1 0-1,0 0 1,0-1-1,0 1 0,-1 0 1,1 0-1,0 0 1,0-1-1,0 1 1,0 0-1,0 0 0,0-1 1,-1 1-1,1 0 1,0 0-1,0-1 1,0 1-1,0 0 0,0 0 1,0-1-1,0 1 1,0 0-1,0 0 1,0-1-1,0 1 0,0 0 1,0 0-1,0-1 1,1 1-1,-1 0 1,0 0-1,0-1 0,0-15-7426</inkml:trace>
  <inkml:trace contextRef="#ctx0" brushRef="#br0" timeOffset="1">63 51 15727,'0'0'9641,"61"28"-7463,-38-15-544,0 0-706,-3 2-607,0 2-257,1 0-128,2-2-1602,-7 1-1537,2-2-640,-4-1-13326</inkml:trace>
</inkml:ink>
</file>

<file path=ppt/ink/ink2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54.8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265 0 15086,'0'0'9348,"-7"13"-9252,-36 60 151,-59 75-1,25-59-3606,51-71-3323,17-17 864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7.3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38 22325,'0'0'2477,"-10"-1"283,5 0-2627,1 0-1,-1 1 1,0-1-1,1 1 1,-1 0-1,1 1 1,-1-1-1,1 1 1,-1-1-1,1 2 1,-1-1 0,1 0-1,-1 1 1,1 0-1,0 0 1,0 0-1,0 0 1,0 1-1,1-1 1,-1 1-1,0 0 1,1 0-1,0 1 1,0-1 0,0 1-1,0-1 1,1 1-1,-4 7 1,3-8-132,2 1 0,-1-1 0,0 1 1,1 0-1,0 0 0,0 0 0,0 0 1,0 0-1,1 0 0,-1 0 0,1 0 1,1 6-1,-1-9-1,0 0 1,0 0-1,0-1 0,1 1 1,-1 0-1,0-1 0,0 1 1,1 0-1,-1-1 1,1 1-1,-1 0 0,0-1 1,1 1-1,-1-1 0,1 1 1,0-1-1,-1 1 1,1-1-1,-1 1 0,1-1 1,0 0-1,-1 1 0,1-1 1,0 0-1,-1 0 0,2 1 1,0-1 13,0 0-1,1 0 1,-1 0 0,0-1 0,0 1-1,0-1 1,1 1 0,-1-1 0,0 0 0,0 0-1,0 1 1,0-2 0,2-1 0,7-4 77,-1-1 1,0-1 0,0 0 0,-1 0 0,0-1 0,13-19 0,23-43 407,-63 110-647,-28 71-1112,43-99 1103,0 1 0,0-1-1,1 1 1,1 0-1,-1-1 1,2 1 0,0 0-1,1 17 1,-1-28 97,0 1-1,0-1 1,0 1-1,0-1 1,0 1-1,1 0 1,-1-1 0,0 1-1,0-1 1,0 1-1,1-1 1,-1 1-1,0-1 1,0 0 0,1 1-1,-1-1 1,0 1-1,1-1 1,-1 1-1,1-1 1,-1 0 0,1 1-1,-1-1 1,0 0-1,1 0 1,-1 1 0,1-1-1,-1 0 1,1 0-1,0 0 1,-1 1-1,1-1 1,-1 0 0,1 0-1,0 0 1,22-9-1634,17-26-1964,-11-3-1392,1-5-2387</inkml:trace>
</inkml:ink>
</file>

<file path=ppt/ink/ink2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55.1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103 0 7495,'0'0'13181,"-4"13"-11874,-26 73 188,-35 177 0,64-258-1466,0-1-1,0 1 1,1-1-1,0 0 1,0 1 0,0-1-1,0 1 1,2 8 0,-1-12 2,-1 0 0,1 0 1,0 0-1,0 0 0,0 0 1,0 0-1,0 0 0,0 0 1,0 0-1,0-1 0,0 1 1,1 0-1,-1-1 0,0 1 1,0-1-1,1 1 0,-1-1 1,0 0-1,0 1 0,1-1 1,-1 0-1,0 0 0,1 0 1,-1 0-1,1 0 0,-1 0 1,0-1-1,0 1 0,1 0 1,-1-1-1,0 1 0,2-1 1,16-6 199,0 1 0,0-2 1,-1-1-1,-1 0 0,1-1 1,26-21-1,24-13-537,-5 12-1929,-20 13-3682,-26 11-633</inkml:trace>
</inkml:ink>
</file>

<file path=ppt/ink/ink2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55.9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181 0 10858,'0'0'12150,"-2"11"-11023,-12 38-300,-2-1 0,-42 87 0,33-80-207,-36 112 0,59-163-550,2 0 1,-1-1 0,0 1 0,1 0-1,0 0 1,-1-1 0,2 1 0,-1 4-1,0-7-48,1 1-1,-1-1 0,0 0 0,1 0 1,-1 0-1,1 0 0,-1 0 1,1 0-1,0 0 0,-1 0 1,1 0-1,0 0 0,0 0 1,-1 0-1,1 0 0,0-1 0,0 1 1,2 1-1,2-1 10,-1 1-1,1-1 1,1 0-1,-1 0 1,0-1-1,0 1 1,0-1-1,0 0 1,0-1-1,9-1 1,2-1-678,0 0 0,0-1 0,-1-1 1,0 0-1,29-15 0,68-45-12368,-79 43 4073</inkml:trace>
</inkml:ink>
</file>

<file path=ppt/ink/ink2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56.6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150 81 9449,'0'0'10335,"-10"2"-8493,4-2-1630,-1 2 0,1-1 0,0 1 0,-1 0-1,1 0 1,0 1 0,0-1 0,1 1 0,-1 1 0,1-1 0,-1 1 0,1 0 0,0 0 0,1 1 0,-1-1 0,1 1 0,0 0 0,0 0 0,-5 8-1,6-7-55,-1-1 0,1 1 0,0 0-1,0 0 1,1 0 0,0 0-1,0 1 1,0-1 0,1 1-1,0-1 1,0 13 0,1-18-149,1 0 0,-1 0 0,1 0 0,-1 1 0,1-1 0,0 0 0,-1 0 0,1 0 0,0 0 0,0 0 0,0 0 0,0-1 0,0 1 0,0 0 0,0 0 1,0-1-1,0 1 0,0 0 0,0-1 0,0 1 0,0-1 0,1 0 0,-1 1 0,0-1 0,0 0 0,1 0 0,-1 1 0,0-1 0,1 0 0,-1-1 0,0 1 0,0 0 0,1 0 0,-1 0 0,0-1 0,3 0 0,48-13 325,24-32-290,-13 6-318,-62 40 278,-1-1 1,0 1 0,0 0-1,0 0 1,1 0 0,-1 0-1,0 0 1,0 0 0,0 0-1,1 0 1,-1 0 0,0 0-1,0 0 1,0 0 0,0 0 0,1 0-1,-1 0 1,0 0 0,0 0-1,0 0 1,1 0 0,-1 1-1,0-1 1,0 0 0,0 0-1,0 0 1,1 0 0,-1 0-1,0 0 1,0 1 0,0-1 0,0 0-1,0 0 1,0 0 0,0 0-1,1 0 1,-1 1 0,0-1-1,0 0 1,0 0 0,0 0-1,0 1 1,0-1 0,0 0-1,0 0 1,0 0 0,0 1-1,2 15 192,-2-14-190,0-1 0,0 0 0,-1 1 0,1-1 0,0 0 0,0 1-1,0-1 1,1 0 0,-1 1 0,0-1 0,1 0 0,-1 0 0,0 1 0,1-1 0,-1 0 0,1 0 0,0 1 0,-1-1 0,1 0 0,0 0-1,0 0 1,0 0 0,0 0 0,0 0 0,0 0 0,0-1 0,2 2 0,5-3-475,1 0 1,-1-1-1,0 0 0,0-1 0,0 0 1,0 0-1,0-1 0,0 0 1,9-6-1,41-17-3353,114-12 4305,-172 39-375,-3 2-63,0 0 0,1 0 0,-1 0 0,0 0-1,1 0 1,-1 1 0,1-1 0,0 1 0,0 0-1,-4 6 1,2-4 239,-1 2 83,-1 0-1,1 0 0,0 0 1,1 0-1,0 1 1,0 0-1,1 0 1,0 0-1,0 0 1,1 0-1,0 1 0,0-1 1,1 1-1,-1 16 1,3-24-332,-1 0 0,1 0 0,0 0 1,-1-1-1,1 1 0,0 0 0,0 0 1,0 0-1,0-1 0,0 1 1,-1-1-1,1 1 0,0-1 0,0 1 1,0-1-1,1 1 0,-1-1 0,0 0 1,0 0-1,0 1 0,0-1 0,0 0 1,0 0-1,0 0 0,0 0 0,1 0 1,-1 0-1,0-1 0,0 1 0,0 0 1,0-1-1,0 1 0,0 0 0,1-1 1,41-14 702,-15-5-668,0 0-1,-1-2 1,-1-1 0,-1 0-1,-1-2 1,-2-1-1,0-1 1,27-46 0,-38 51-6,-18 26 2,-25 34 183,20-21 59,1 1-1,-16 37 1,25-48-240,-1 0 0,1 0 0,0 0 0,0 0 0,1 1 0,0-1 0,0 1 0,1-1 0,0 1 0,0-1 0,3 13 0,-3-18-99,1 0 0,0-1 0,-1 1 0,1 0 0,0 0 0,0-1 0,1 1 0,-1 0 0,0-1 0,0 1 0,1-1 1,-1 0-1,1 1 0,-1-1 0,1 0 0,0 0 0,-1 0 0,1 0 0,0 0 0,0-1 0,0 1 0,-1 0 0,1-1 0,0 1 0,2-1 0,3 1-798,0 0 1,-1 0-1,1-1 0,-1 0 0,1 0 0,8-2 0,19-8-5917</inkml:trace>
</inkml:ink>
</file>

<file path=ppt/ink/ink2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57.3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24 454 9001,'-22'10'7577,"22"-10"-7470,0 0 1,0 0-1,1 0 0,-1 0 0,0 0 0,0 0 0,0 0 1,0 0-1,0-1 0,0 1 0,0 0 0,0 0 0,0 0 1,0 0-1,0 0 0,0 0 0,0 0 0,0 0 0,0 0 1,0 0-1,0-1 0,0 1 0,0 0 0,0 0 0,0 0 1,0 0-1,0 0 0,0 0 0,0 0 0,0 0 0,-1 0 1,1 0-1,0 0 0,0-1 0,0 1 0,0 0 1,0 0-1,0 0 0,0 0 0,0 0 0,0 0 0,0 0 1,0 0-1,0 0 0,0 0 0,-1 0 0,1 0 0,0 0 1,0 0-1,0 0 0,0 0 0,0 0 0,0 0 0,0 0 1,0 0-1,-1 0 0,30-29 5231,-19 20-6052,379-383 3442,-358 362-2541,-30 49-70,-7 18 19,-3-1-1,-22 61 0,16-53 132,-12 55 0,21-67-169,2-1 0,-1 63 0,9-77 381,5-12-3297,-8-6 2527,0 1 0,-1-1 1,1 1-1,0-1 0,-1 0 1,1 1-1,0-1 0,-1 0 1,1 1-1,-1-1 0,1 0 1,-1 0-1,1 1 0,-1-1 1,1 0-1,-1 0 0,0 0 1,0 0-1,1 1 0,-1-1 1,0 0-1,0 0 0,0 0 1,0 0-1,0 0 0,0 0 1,0 0-1,0 0 0,-1 1 1,1-3-1,-6-21-4770,-5-3-1329</inkml:trace>
</inkml:ink>
</file>

<file path=ppt/ink/ink2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57.6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26 8648,'0'0'15183,"49"-3"-13454,-10 6-640,9-2-640,8-1-385,4 0-641,-4-10-3587,-5-7-7559</inkml:trace>
</inkml:ink>
</file>

<file path=ppt/ink/ink2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58.1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20 3523,'0'0'16160,"11"-5"-14826,-5 2-997,-4 2-258,0 0 0,-1-1 0,1 1 0,0 0 0,0 0 0,0 1 0,0-1-1,0 0 1,0 0 0,0 1 0,0 0 0,0-1 0,0 1 0,0 0 0,0 0 0,0 0-1,0 0 1,0 0 0,0 0 0,0 1 0,0-1 0,0 1 0,0 0 0,0-1-1,0 1 1,0 0 0,0 0 0,0 0 0,-1 0 0,1 1 0,3 2 0,20 30 1161,-1 1 1,25 50-1,-32-54-1122,0-1 1,2 0-1,1-2 1,36 40-1,-50-63-1529,-6-8-2708,-10-11-1135,-7-4-751</inkml:trace>
</inkml:ink>
</file>

<file path=ppt/ink/ink2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58.7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15 13132,'0'0'9487,"3"8"-8468,1 1-883,1-1 0,0 0 0,1 1 0,0-2 0,0 1 0,0-1 0,1 0 0,0 0 0,1-1 0,-1 1 0,1-2 0,0 1 0,1-1 0,13 6 0,-4-1 191,1-1 1,0-1-1,0-1 1,1-1 0,0 0-1,0-1 1,0-2-1,0 0 1,1-1-1,27 0 1,-45-3-246,0 0 0,0-1 0,0 1 1,0 0-1,0-1 0,0 0 0,0 1 0,0-1 0,-1 0 0,1-1 1,-1 1-1,0 0 0,1-1 0,-1 1 0,0-1 0,-1 0 0,1 1 1,0-1-1,-1 0 0,1 0 0,-1 0 0,1-5 0,5-11 447,-2 1-1,6-28 0,-10 42-516,1-12-637,-3 14 308,1 0 0,0 0 0,1 1 0,-1-1 1,0 0-1,0 0 0,1 0 0,-1 1 0,1-1 1,0 0-1,-1 0 0,1 1 0,0-1 0,0 1 1,0-1-1,0 0 0,0 1 0,0 0 1,2-2-1</inkml:trace>
</inkml:ink>
</file>

<file path=ppt/ink/ink2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00.5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96 75 9641,'7'-24'3915,"-6"18"-2904,0 0 0,1 1-1,-1-1 1,2 1 0,-1-1-1,0 1 1,5-6 0,-3 11 1104,-1 11-1572,-2 12-109,-1-23-425,-1 22 587,-1 0-1,0 0 0,-2-1 0,-1 1 0,-7 22 0,-45 100 219,25-67-597,27-65-190,-4 17 323,9-28-338,0-1 0,1 1 1,-1 0-1,0-1 0,0 1 0,1-1 1,-1 1-1,0 0 0,1-1 1,-1 1-1,1-1 0,-1 1 0,1-1 1,-1 1-1,1-1 0,-1 1 1,1-1-1,-1 1 0,1-1 0,0 0 1,-1 1-1,1-1 0,0 0 1,-1 0-1,1 1 0,0-1 0,-1 0 1,1 0-1,0 0 0,0 0 1,-1 0-1,1 0 0,0 0 0,-1 0 1,1 0-1,0 0 0,0-1 1,22-1-10,1-1 0,-1-1 0,-1-1 1,39-14-1,8-1-2988,-13 4-5615,-34 8-187</inkml:trace>
</inkml:ink>
</file>

<file path=ppt/ink/ink2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01.2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148 63 14157,'0'0'6887,"0"-9"-3940,-4-28-721,4 36-2150,-1 0 0,1 0 0,0 0 0,-1 0 0,1 0-1,-1 1 1,1-1 0,-1 0 0,0 0 0,1 0 0,-1 1 0,0-1 0,1 0 0,-1 1 0,0-1 0,0 1 0,0-1 0,1 1 0,-1-1 0,0 1 0,0 0 0,0-1 0,0 1 0,0 0-1,0 0 1,0 0 0,0-1 0,0 1 0,0 0 0,0 0 0,0 1 0,0-1 0,0 0 0,1 0 0,-1 0 0,-1 1 0,-30 11 183,25-6-194,0 1-1,0 0 0,0 0 1,1 1-1,0 0 1,0 0-1,1 0 0,0 1 1,1-1-1,0 1 0,0 0 1,1 1-1,0-1 1,0 0-1,1 1 0,-1 16 1,3-25-63,0-1 0,0 1 0,0 0 0,0-1 0,0 1 0,0 0 0,0-1 0,0 1 0,1 0 0,-1-1 0,0 1 0,0 0 0,1-1 0,-1 1 0,0-1 0,1 1 0,-1 0 0,0-1 0,1 1 0,-1-1 0,1 1 0,-1-1 0,1 0 0,-1 1 0,1-1 0,0 1 0,-1-1 0,1 0 0,-1 1 0,1-1 0,1 0 0,25-2 107,24-24 54,31-43-46,-28 21-47,-54 47-74,1 1-1,-1-1 1,1 1-1,-1-1 1,1 1 0,-1 0-1,1-1 1,0 1-1,-1 0 1,1-1 0,-1 1-1,1 0 1,0-1-1,-1 1 1,1 0 0,0 0-1,0 0 1,-1 0-1,1 0 1,0 0 0,-1 0-1,1 0 1,0 0-1,-1 0 1,1 0 0,0 0-1,-1 0 1,2 1-1,6 18 35,-8 42 182,-1-44-182,0-15-20,1-1 1,0 0-1,0 1 1,0-1-1,0 1 1,0-1-1,1 1 1,-1-1-1,0 1 1,1-1-1,-1 0 0,1 1 1,-1-1-1,1 0 1,0 1-1,-1-1 1,1 0-1,0 0 1,0 1-1,0-1 1,0 0-1,0 0 0,0 0 1,0 0-1,1-1 1,0 2-1,1-1 12,-1-1 1,0 1-1,1-1 0,-1 0 1,1 0-1,-1 0 0,1 0 0,-1 0 1,1 0-1,-1-1 0,0 1 0,1-1 1,-1 1-1,3-2 0,9-4 44,-1-1 1,0 0-1,24-16 0,-23 12-60,-9 7-6,-1 0 1,1 0 0,0 1 0,0 0-1,0 0 1,0 0 0,0 1-1,1-1 1,-1 1 0,1 0 0,-1 1-1,1-1 1,11 0 0,-15 5 24,0 0-1,0 0 1,0 1 0,-1-1-1,1 0 1,-1 1 0,0-1 0,0 1-1,0-1 1,0 1 0,0 7-1,2 3-5,-3-11-52,1-1 1,0 0-1,0 0 0,0 0 1,0 0-1,1 0 0,-1 0 1,0 0-1,1-1 1,-1 1-1,1 0 0,0-1 1,-1 1-1,1-1 0,0 0 1,0 1-1,0-1 1,4 2-1,-2-2-397,1 0 1,-1 0-1,1 0 0,-1 0 1,1-1-1,-1 0 0,1 0 1,-1 0-1,5-1 0,9-2-3442,0-1 0,0 0-1,27-12 1,-43 15 3480,30-11-3084,2 0-2684</inkml:trace>
</inkml:ink>
</file>

<file path=ppt/ink/ink2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01.6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110 254 6534,'0'0'8446,"8"-10"-5014,20-32-560,-28 42-2785,1-1-1,-1 1 0,0 0 1,1-1-1,-1 1 1,0-1-1,1 1 0,-1 0 1,0-1-1,1 1 1,-1-1-1,0 1 1,0-1-1,0 1 0,1-1 1,-1 1-1,0-1 1,0 1-1,0-1 0,0 1 1,0-1-1,0 1 1,0-1-1,0 1 1,0-1-1,0 1 0,0-1 1,-1 1-1,1-1 1,0 1-1,0-1 0,0 1 1,-1-1-1,1 1 1,0-1-1,0 1 1,-1 0-1,1-1 0,0 1 1,-1-1-1,1 1 1,-1 0-1,1-1 0,0 1 1,-1 0-1,1 0 1,-1-1-1,1 1 0,-1 0 1,1 0-1,-1 0 1,1 0-1,-1-1 1,1 1-1,-1 0 0,1 0 1,-1 0-1,1 0 1,-1 0-1,1 0 0,-1 0 1,-28 4 967,21 2-889,0-1 0,0 1 0,1 0 0,-1 0 1,1 1-1,1 0 0,-1 0 0,1 1 0,0 0 0,1 0 1,0 0-1,0 0 0,1 1 0,0 0 0,1 0 1,0 0-1,-3 12 0,6-20-159,0 0-1,-1 0 1,1 0-1,0 0 1,0 0-1,0 0 1,0 0 0,0 0-1,0 0 1,0 0-1,0 0 1,0 0 0,1 0-1,-1 0 1,0 0-1,1 0 1,-1 0-1,1 0 1,-1-1 0,1 1-1,-1 0 1,1 0-1,-1 0 1,1 0 0,0-1-1,0 1 1,-1 0-1,1-1 1,0 1-1,0-1 1,2 2 0,-1-2 6,1 1 1,0-1 0,0 0-1,-1 1 1,1-1 0,0-1-1,0 1 1,0 0 0,-1-1-1,1 1 1,4-3 0,5-1 21,0 0 0,-1-2 0,1 1 1,16-12-1,7-10-64,-1 0 0,-2-2 0,0-2 0,-3-1 0,0-1 0,-2-1 0,43-73 0,-116 182 415,26-43 79,-21 42 0,35-63-406,2 0 0,-1 0 0,2 1 0,-1 0 0,2 0 1,0 0-1,0 0 0,0 14 0,2-24-174,0 1 1,1-1-1,-1 1 1,0-1-1,1 1 1,0-1-1,-1 1 1,1-1-1,0 1 1,0-1-1,1 0 1,-1 0-1,0 1 0,1-1 1,-1 0-1,1 0 1,0 0-1,0-1 1,-1 1-1,1 0 1,0-1-1,1 1 1,-1-1-1,0 0 1,0 1-1,1-1 0,3 1 1,-1 0-528,0-1 0,0 0 0,0 0 0,0 0 0,0-1 1,0 0-1,0 0 0,0 0 0,0 0 0,0-1 0,0 0 0,0 0 0,8-3 0,13-11-14026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7.7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0 14510,'0'0'8867,"-10"13"-5637,4-6-2887,-80 107 2669,74-97-2708,1 0 0,1 0-1,0 1 1,2 1 0,-11 31 0,18-49-291,1-1 1,0 1 0,0-1-1,0 1 1,0-1 0,-1 1-1,1 0 1,0-1 0,0 1-1,0-1 1,1 1 0,-1 0-1,0-1 1,0 1 0,0-1-1,0 1 1,0 0 0,1-1-1,-1 1 1,0-1 0,0 1-1,1-1 1,-1 1-1,1-1 1,-1 1 0,0-1-1,1 1 1,-1-1 0,1 0-1,0 1 1,20 2 251,27-15-92,-45 11-175,4-2-126,0 1-1,0 0 0,0 1 1,0-1-1,0 2 0,1-1 1,8 1-1,-14 0 103,-1 0 1,1 0-1,0 1 0,0-1 0,-1 1 0,1-1 1,0 1-1,-1 0 0,1-1 0,-1 1 1,1 0-1,-1 0 0,1 0 0,-1 0 0,0 0 1,1 1-1,-1-1 0,0 0 0,0 1 0,0-1 1,0 0-1,0 1 0,0 0 0,-1-1 1,1 1-1,0-1 0,-1 1 0,1 0 0,-1-1 1,1 1-1,-1 0 0,0 0 0,0 3 0,1 11 152,-1-1 0,0 1 0,-2 0 0,0 0-1,0-1 1,-1 1 0,-10 27 0,11-39-93,1 1 0,-1-1 0,0 1 0,0-1 0,0 0 0,-1 0 0,0 0 0,1 0 0,-1 0-1,-1-1 1,1 1 0,0-1 0,-1 0 0,0 0 0,1 0 0,-1-1 0,0 1 0,-1-1 0,1 0 0,0 0 0,-1 0 0,1-1 0,-1 0 0,1 0 0,-1 0 0,0 0 0,1 0 0,-1-1 0,0 0 0,-5-1 0,7 1-164,-1-1-1,1-1 1,0 1 0,0 0 0,0-1-1,0 0 1,0 1 0,0-1 0,0 0-1,1-1 1,-1 1 0,1 0-1,-1-1 1,1 1 0,0-1 0,0 0-1,0 0 1,0 0 0,1 0-1,-1 0 1,-1-5 0,2 6-76,0-1 0,0 1 1,0 0-1,0-1 0,1 1 1,-1-1-1,1 0 0,-1 1 0,1-1 1,0 1-1,0-1 0,0 0 1,1 1-1,-1-1 0,0 1 0,1-1 1,0 1-1,-1-1 0,1 1 0,0-1 1,1 1-1,-1 0 0,0-1 1,1 1-1,-1 0 0,1 0 0,-1 0 1,4-2-1,15-8-7438,4 3-4750</inkml:trace>
</inkml:ink>
</file>

<file path=ppt/ink/ink2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02.3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20307,'0'0'3492,"3"60"-1475,-3-26-63,0 8-576,0 3-225,0 0-769,0-2-288,0 1-64,0-6-96,0-6-929,0-10-2114,0-7-2402</inkml:trace>
</inkml:ink>
</file>

<file path=ppt/ink/ink2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02.8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 60 21300,'0'0'2653,"14"-8"-234,-2 1-1821,-3 1-222,0 1-1,1 0 1,0 0-1,0 1 0,0 0 1,0 1-1,0 0 0,16-2 1,3 2 151,1 1 0,47 3 0,-69 0-474,-1-1-1,1 1 0,-1 1 0,0-1 1,1 1-1,-1 0 0,0 1 1,0 0-1,0 0 0,0 1 0,-1-1 1,1 1-1,-1 1 0,0-1 1,9 10-1,-13-11-52,0-1 0,0 1 0,0 0 0,-1 0 0,1-1 0,-1 1 0,0 0 0,0 0 0,0 0 0,0 1 0,0-1 0,-1 0 0,1 0 0,-1 0 0,0 0 0,0 1 0,0-1 0,-1 4 0,-1 0 0,1-1 0,-1 0 0,-1 1 0,1-1 0,-1 0 0,0 0 0,-1-1 0,-5 9 0,-6 4 0,-1 0 0,0-1 0,-35 27 0,34-32 0,12-9 0,0 1 0,0-1 0,1 1 0,-1 0 0,1 0 0,0 1 0,0-1 0,0 1 0,-3 5 0,51-9 0,-20-4 0,-1-1 0,2 2 0,33 0 0,-53 2 0,0 0 0,-1 1 0,1-1 0,-1 1 0,1 0 0,0 0 0,-1 0 0,0 1 0,1-1 0,-1 1 0,0 0 0,0 1 0,0-1 0,0 1 0,0-1 0,0 1 0,-1 0 0,1 1 0,2 3 0,-5-6 0,0 1 0,0-1 0,0 1 0,0 0 0,0-1 0,-1 1 0,1 0 0,-1 0 0,1 0 0,-1-1 0,1 1 0,-1 0 0,0 0 0,0 0 0,0 0 0,0 0 0,0 0 0,-1-1 0,1 1 0,0 0 0,-2 3 0,0-1 0,0-1 0,0 0 0,0 0 0,0 0 0,0 0 0,-1 0 0,0 0 0,1-1 0,-1 1 0,-5 2 0,-6 4 0,-1-1 0,0 0 0,-27 10 0,12-7 0,0-1 0,0-1 0,0-2 0,-1-1 0,0-1 0,-1-2 0,1-1 0,-48-3 0,77 1-46,0-1-1,0 1 1,0 0-1,0-1 1,0 1-1,0-1 1,0 0-1,0 1 1,1-1-1,-1 0 1,0 0 0,0 0-1,1-1 1,-1 1-1,1 0 1,-1 0-1,1-1 1,-1 1-1,1-1 1,-2-2-1,2 1-547,0-1-1,-1 1 0,1-1 0,0 1 0,0-1 0,1 0 1,-1 1-1,1-1 0,0-6 0,0-13-12372</inkml:trace>
</inkml:ink>
</file>

<file path=ppt/ink/ink2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03.4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18225,'0'0'4613,"48"23"-3012,-2-13-31,12 0-161,11-3-993,5-1-320,-3-3-640,-5 1-1538,-15-2-1602,-19-2-1120,-19 0-2499</inkml:trace>
</inkml:ink>
</file>

<file path=ppt/ink/ink2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03.8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12268,'0'0'6790,"34"51"-5349,21-46-191,16-3-257,10-2-577,9 0-288,4 0-128,-4 0-1762,-10-11-4355,-10-1-7560</inkml:trace>
</inkml:ink>
</file>

<file path=ppt/ink/ink2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4.9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0 4644,'0'0'16800,"-2"9"-15951,-91 632 4367,94-614-4514,-1-27-685,0 0 0,0 0 0,0 1 0,0-1 0,1 0 0,-1 0 0,0 0 0,0 0 0,0 0 0,1 0-1,-1 0 1,0 0 0,0 0 0,0 0 0,1 0 0,-1 0 0,0 0 0,0 0 0,0 0 0,1 0 0,-1 0 0,0 0 0,0 0-1,1 0 1,-1 0 0,0 0 0,0 0 0,0-1 0,0 1 0,1 0 0,-1 0 0,0 0 0,0 0 0,0 0 0,0 0 0,1-1-1,-1 1 1,0 0 0,0 0 0,0 0 0,0-1 0,0 1 0,0 0 0,0 0 0,0 0 0,0-1 0,0 1 0,1 0 0,-1 0-1,0-1 1,22-44 1503,4-24-1238,-3 0-1,-3-1 1,-3-2-1,-3 0 0,-4 0 1,3-109-1,-15 216-355,1 42 80,1-73-10,0 0 1,1 0 0,-1 0 0,1 1-1,0-1 1,0 0 0,1 0 0,-1 0-1,1-1 1,0 1 0,0 0 0,0-1-1,0 1 1,4 3 0,-5-6 5,0 0 1,0 0-1,0 0 1,1 0-1,-1 0 1,0 0-1,0 0 1,1 0 0,-1-1-1,1 1 1,-1 0-1,0-1 1,1 0-1,-1 1 1,1-1-1,-1 0 1,1 1-1,-1-1 1,1 0-1,0 0 1,-1 0 0,1-1-1,-1 1 1,1 0-1,-1 0 1,1-1-1,-1 1 1,1-1-1,-1 1 1,0-1-1,1 0 1,-1 0 0,2-1-1,3-3 24,1-1 0,-1 0 1,-1 0-1,1 0 0,5-10 0,-8 11-15,1 0 0,-1 1 0,1-1 0,0 1 0,0 0 0,7-5 0,-11 9-11,1 0 0,-1 0 0,1 0 0,-1 1 0,1-1 0,-1 0 0,1 0 0,-1 0 0,1 1 0,-1-1 0,1 0 0,-1 1 0,1-1 0,-1 0 0,0 1 0,1-1 0,-1 1 0,0-1 0,1 0 0,-1 1 0,0-1 0,1 1 0,-1-1 0,0 1 0,0-1 0,0 1 0,0-1 0,1 1 0,-1-1 0,0 1 0,0-1 0,0 1 0,0 0 0,0-1 0,0 1 0,0-1 0,0 1 0,-1-1 0,1 1 0,2 31 0,-2-28 0,-1 90 0,-15 97 0,11-143 0,8-31-3601,-3-17 3399,1 0-1,-1 0 1,1 0-1,-1 0 1,1 0-1,-1-1 1,1 1 0,-1 0-1,0 0 1,1 0-1,-1-1 1,1 1-1,-1 0 1,0-1-1,1 1 1,-1 0-1,0-1 1,1 1-1,-1 0 1,0-1-1,0 1 1,1-1 0,-1 1-1,0-1 1,0 1-1,0 0 1,0-1-1,1 1 1,-1-1-1,0 1 1,0-1-1,0 1 1,0-2-1,5-15-7281</inkml:trace>
</inkml:ink>
</file>

<file path=ppt/ink/ink2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5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95 20595,'0'0'5782,"10"6"-3823,-6-3-1820,1 0 1,-1 0-1,1-1 0,0 1 1,-1-1-1,1 0 0,0 0 1,0-1-1,1 1 0,-1-1 1,0 0-1,0-1 0,1 1 1,-1-1-1,0 0 0,0 0 1,1-1-1,-1 0 0,0 1 1,0-2-1,0 1 0,1-1 1,-2 0-1,1 0 0,0 0 1,0 0-1,-1-1 0,1 0 1,5-4-1,-7 4-128,0 1 0,0-1 0,0 0 0,0 0 0,0 0 0,0 0-1,-1-1 1,1 1 0,-1-1 0,0 1 0,0-1 0,0 0 0,-1 0 0,1 0 0,-1 0 0,0 0 0,0 0-1,-1 0 1,1 0 0,-1 0 0,0-1 0,0-4 0,0 8-11,-1 1 0,1-1 0,0 0 0,0 1 0,-1-1 0,1 1 0,-1-1 0,1 1 0,0-1 0,-1 1 0,1-1 0,-1 1 0,0-1 0,1 1 0,-1 0 0,1-1 0,-1 1 0,1 0 0,-1 0 0,0-1 0,1 1 0,-1 0 0,0 0 0,1 0 0,-1 0 0,0 0 0,1 0 0,-1 0 0,0 0 0,1 0 0,-1 0 0,0 0 0,1 0 0,-1 0 0,0 0 0,1 1 0,-1-1 0,1 0 0,-1 1 0,0-1 0,1 0 0,-1 1 0,1-1 0,-1 0 0,1 1 0,-1-1 0,0 1 0,-25 21 0,20-12 0,-1 0 0,1 0 0,1 1 0,0 0 0,0 0 0,1 0 0,0 0 0,1 1 0,1-1 0,0 1 0,0 0 0,0 16 0,3-27 0,-1 0 0,1 0 0,-1 0 0,1 0 0,0 0 0,-1 0 0,1 0 0,0 0 0,0 0 0,0-1 0,-1 1 0,1 0 0,0 0 0,0-1 0,0 1 0,0-1 0,0 1 0,0-1 0,1 1 0,-1-1 0,0 1 0,0-1 0,0 0 0,0 0 0,0 0 0,1 0 0,-1 0 0,0 0 0,0 0 0,0 0 0,0 0 0,1 0 0,1-1 0,44-8 0,-24 0 0,-1-1 0,0-2 0,33-21 0,-30 16 0,53-25 0,-77 42 1,0-1-1,1 0 1,-1 0-1,0 0 1,1 1 0,-1-1-1,1 1 1,-1-1-1,0 1 1,1 0 0,-1-1-1,1 1 1,0 0-1,-1 0 1,1 0 0,-1 0-1,1 0 1,-1 0-1,1 1 1,-1-1 0,1 0-1,-1 1 1,0-1-1,1 1 1,-1 0 0,1-1-1,1 2 1,-2 1-3,0-1 1,0 1 0,0-1 0,0 1-1,0 0 1,-1 0 0,1-1 0,-1 1-1,0 0 1,0 0 0,0 3 0,3 26-81,-2-31-63,-1 0 0,1 0 0,0 0 0,-1 0 0,1 0 0,0 0 0,0 0 0,0 0 0,0 0 0,0 0 0,0-1 0,0 1 0,0 0 0,0-1 0,0 1 0,0 0 1,0-1-1,1 0 0,-1 1 0,0-1 0,0 0 0,0 1 0,1-1 0,-1 0 0,0 0 0,1 0 0,-1 0 0,0 0 0,0 0 0,1-1 0,-1 1 0,0 0 0,0-1 0,0 1 0,0-1 0,3 0 0,42-19-5702,-16 0 664,0-3-1533</inkml:trace>
</inkml:ink>
</file>

<file path=ppt/ink/ink2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6.0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0 6118,'0'0'15988,"-7"9"-13986,-3 5-1533,-34 44 2447,41-53-2717,0 1 0,0-1 0,0 0 0,1 1 0,-1 0 0,1 0 1,1-1-1,-1 1 0,-1 12 0,3-17-220,1-1 0,-1 1 0,0-1 0,1 1 0,-1-1 0,1 1 0,-1-1 0,1 1 0,-1-1 0,1 1 0,-1-1 0,1 1 0,-1-1 0,1 0 0,-1 1 0,1-1 0,0 0 1,-1 0-1,1 1 0,-1-1 0,1 0 0,0 0 0,-1 0 0,1 0 0,0 0 0,0 0 0,27 3-871,-15-2 145,-7 0 613,1 0 0,-1 1 0,0 0 0,0 0 0,-1 0 0,1 1 0,0 0 0,-1 0 0,0 0 0,1 1 0,-1 0 0,-1 0 0,1 0 0,0 0 0,-1 1 0,0 0 0,0-1 0,-1 2 0,1-1 0,-1 0-1,0 1 1,0 0 0,-1-1 0,4 12 0,-1 6 341,-1-1 0,0 1 0,-2 0 0,0 0 0,-3 32 0,0-42 225,0-1-1,-1 1 1,0-1-1,-1 1 0,0-1 1,-7 15-1,7-20-103,0-1 0,0 1 1,0-1-1,-1 0 0,0 0 1,0 0-1,0-1 0,-1 0 0,0 0 1,0 0-1,0 0 0,-11 7 0,15-12-321,1 1 0,-1-1 0,1 1 0,-1-1 0,0 0 0,1 1-1,-1-1 1,0 0 0,0 1 0,1-1 0,-1 0 0,0 0 0,0 0 0,1 0-1,-1 1 1,0-1 0,0 0 0,1 0 0,-1-1 0,0 1 0,0 0-1,0 0 1,1 0 0,-1 0 0,0-1 0,1 1 0,-1 0 0,0-1 0,0 1-1,1 0 1,-1-1 0,1 1 0,-1-1 0,0 1 0,1-1 0,-1 1 0,1-1-1,-1 0 1,1 1 0,-1-1 0,1 0 0,0 1 0,-1-1 0,1 0-1,0 0 1,0 1 0,-1-1 0,1 0 0,0-1 0,-3-45-95,3 38 83,0-20-348,2 0-1,2 0 1,0 0-1,2 0 1,1 1-1,1 0 1,2 1-1,25-53 1,-1 16 350,-18 35 410,-1-1-1,22-59 1,-65 150 292,-6 12 189,33-68-854,-1-1-1,1 1 1,-1 0-1,1 0 1,1 0-1,-1 0 1,1 0-1,0 1 1,0-1-1,0 0 1,1 0-1,1 6 1,-1-9-34,0-1 0,1 0 0,-1 0 0,0 0 0,1 0 0,-1 0 0,0 0 0,1-1 0,-1 1 0,1 0 0,-1-1 0,1 1 0,-1-1 0,1 1 0,-1-1 0,1 0 0,0 0 0,-1 0 0,1 0 0,0 0 0,-1 0 0,1 0 0,-1 0 0,4-1 0,42-8 0,-16-2 0,57-31 0,-64 30 0,1 0 0,0 1 0,49-14 0,-73 25 0,-1-1 0,1 1 0,0-1 0,0 1 0,0 0 0,-1-1 0,1 1 0,0 0 0,0 0 0,0 0 0,0 0 0,0 0 0,0 0 0,-1 0 0,1 0 0,0 0 0,0 0 0,0 0 0,0 0 0,0 1 0,-1-1 0,1 0 0,0 1 0,0-1 0,0 0 0,-1 1 0,1-1 0,0 1 0,-1 0 0,1-1 0,0 1 0,-1-1 0,1 1 0,-1 0 0,1-1 0,-1 1 0,1 0 0,-1 0 0,1 0 0,-1-1 0,0 1 0,1 0 0,-1 0 0,0 0 0,0 0 0,0-1 0,0 1 0,0 0 0,0 0 0,0 0 0,0 1 0,-1 7 0,-1-1 0,-1 1 0,1 0 0,-7 13 0,-4 17 0,13-39-108,1 1 1,-1-1-1,0 0 0,1 1 1,-1-1-1,0 0 0,1 0 0,-1 1 1,0-1-1,1 0 0,-1 0 1,1 1-1,-1-1 0,1 0 1,-1 0-1,0 0 0,1 0 1,-1 1-1,1-1 0,-1 0 1,1 0-1,-1 0 0,1 0 0,-1 0 1,1 0-1,-1-1 0,1 1 1,-1 0-1,0 0 0,1 0 1,0-1-1,2 1-2009,13-1-8015</inkml:trace>
</inkml:ink>
</file>

<file path=ppt/ink/ink2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5:57.5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59 3459,'0'0'15647,"0"-7"-13848,0 11-1305,-1-7-124,-5-15 361,6 18-709,-1 0 0,1-1 0,0 1-1,0 0 1,-1 0 0,1-1 0,0 1 0,-1 0-1,1 0 1,0-1 0,-1 1 0,1 0 0,0 0-1,-1 0 1,1 0 0,0-1 0,-1 1 0,1 0-1,-1 0 1,1 0 0,0 0 0,-1 0-1,1 0 1,-1 0 0,1 0 0,0 0 0,-1 0-1,1 0 1,-1 1 0,1-1 0,0 0 0,-1 0-1,1 0 1,-1 0 0,1 1 0,0-1 0,-1 0-1,1 0 1,0 0 0,0 1 0,-1-1 0,1 0-1,0 1 1,-1-1 0,1 0 0,0 1-1,0-1 1,0 0 0,0 1 0,-1 0 0,1-1 0,-1 1 1,0 0 0,1 0-1,-1 0 1,1 0-1,-1 0 1,1 0 0,-1 0-1,1 0 1,0 1 0,0-1-1,-1 0 1,1 0 0,0 0-1,0 0 1,0 0-1,1 2 1,-5-18 899,1 50-970,3-35 85,2-22-186,1 47-670,-1-15 425,-1-16 336,8-1 265,-9 7-188,0 0 0,1-1 0,-1 1 0,0 0 0,0 0 0,0 0 0,0-1 0,1 1 0,-1 0 0,0 0 0,0-1 0,0 1 0,0 0-1,0 0 1,0-1 0,0 1 0,0 0 0,0-1 0,0 1 0,0 0 0,0 0 0,0-1 0,0 1 0,0 0 0,0 0 0,0-1 0,0 1 0,0 0 0,0 0 0,0-1 0,0 1-1,-1 0 1,1 0 0,0-1 0,0 1 0,0 0 0,0 0 0,-1 0 0,1-1 0,0 1 0,0 0 0,0 0 0,-1 0 0,1 0 0,0 0 0,0-1 0,-1 1 0,1 0 0,0 0 0,0 0-1,-1 0 1,1 0 0,0 0 0,0 0 0,-1 0 0,1 0 0,0 0 0,-1 0 0,1 0 0,0 0 0,0 0 0,-1 0 0,1 0 0,0 0 0,-1 1 0,1-1-21,-1 0 0,0 0 0,0 0 0,1 0 0,-1 1 0,0-1 0,0 0 0,1 1 0,-1-1 0,0 0 0,1 1 0,-1-1 0,1 1 1,-1-1-1,1 1 0,-1-1 0,0 1 0,1 0 0,0-1 0,-1 1 0,1-1 0,-1 2 0,1-4-4,2-13 35,-1 14 2,-1 10 25,0-5-2,-1-17-29,2-10-30,0 38 4,-1-13 6,0 1-1,1-1 1,-1 0 0,0 0-1,-1 0 1,1 0-1,0 0 1,-1 1-1,1-1 1,-1 0-1,1 0 1,-1 0-1,0 0 1,0 0-1,0 0 1,0-1 0,0 1-1,0 0 1,-3 2-1,3-7 22,-1-1 1,1 1-1,-1 0 0,1-1 0,0 1 1,1-1-1,-1 0 0,1 1 0,-1-1 1,1 1-1,1-7 0,-1 9-117,0 27-122,0-17 424,0-23-80,0-46-62,18 125-315,-18-65 353,0-39 288,1 11-470,1 45-159,-2 6 327,-2-29 223,1 2-325,1 0 1,0 0-1,0 0 1,0 0 0,1 0-1,-1 0 1,2-6-1,-1 10-32,-1-1 1,1 1-1,-1 0 0,0 0 0,1 0 0,-1 0 0,0 0 1,1 0-1,-1 1 0,1-1 0,-1 0 0,0 0 0,1 0 1,-1 0-1,0 0 0,1 0 0,-1 1 0,0-1 0,1 0 1,-1 0-1,0 0 0,0 1 0,1-1 0,-1 0 0,0 1 1,0-1-1,1 0 0,-1 0 0,0 1 0,0-1 0,0 0 1,0 1-1,1-1 0,-1 0 0,0 1 0,0-1 0,0 1 1,8 13-929,2 10-3445,-7-15-17</inkml:trace>
</inkml:ink>
</file>

<file path=ppt/ink/ink2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6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 5349,'0'0'4431,"9"1"-3823,30 4-580,1-2 0,0-2 0,55-4-1,130-25-2098,-205 25 2377,24 0 788,1 1 0,0 2 0,63 9 0,-18-2-1854,0-5-3865,-14-4 2244,104 4 4340,-152-2-5098</inkml:trace>
</inkml:ink>
</file>

<file path=ppt/ink/ink2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6.9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5958,'0'0'4452,"50"7"-3683,-26-5 63,5 1-63,7-1-192,2-2-353,5 2-192,5 0 0,2-2-96,4 0-833,0 0-1345,3 0-1858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9:02.6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13 283 15310,'0'0'3204,"-3"11"-562,0 1-2108,1 0 1,0 0-1,0 0 0,1 1 0,1-1 1,0 0-1,1 0 0,0 0 0,1 1 1,0-1-1,1 0 0,8 20 0,4 1-171,2 0 0,30 42-1,-38-62-347,1 1 0,1-1 0,1-1 0,0 0-1,0 0 1,1-2 0,21 15 0,-31-23 29,1 0 0,-1 0 0,1 0 0,0-1 0,-1 1 0,1-1 0,0 0 0,0 0 0,0 0 0,0-1 0,0 1 0,-1-1 0,1 0 0,0 0 0,0 0 0,0-1 0,0 1 0,0-1 0,0 0 0,0 0 0,0 0 0,-1-1 0,1 0 0,-1 1 0,1-1 0,-1 0 0,1-1 0,-1 1 0,0 0 0,0-1 0,2-3 0,8-9 271,0 0 0,-1-1 0,-1-1 0,-1 0-1,9-19 1,-1 2-153,36-66-162,-5-2 0,47-140 0,-92 236 0,-7 20 0,-7 28 0,-27 46 0,4 1 0,4 2 0,-27 146 0,54-212 0,2-25 0,0-1 0,0 1 0,1 0 0,-1 0 0,0 0 0,0 0 0,0 0 0,0 0 0,0 0 0,1 0 0,-1 0 0,0 0 0,0 0 0,0 0 0,0 0 0,1 0 0,-1 0 0,0 0 0,0 0 0,0 0 0,0 0 0,1 0 0,-1 0 0,0 0 0,0 0 0,0 0 0,0 0 0,0 0 0,1 0 0,-1 0 0,0 0 0,0 0 0,0 0 0,0 1 0,0-1 0,1 0 0,-1 0 0,0 0 0,0 0 0,0 0 0,0 1 0,0-1 0,0 0 0,0 0 0,0 0 0,0 0 0,0 0 0,0 1 0,0-1 0,0 0 0,0 0 0,0 0 0,0 0 0,0 1 0,10-14 0,15-43 0,-2 0 0,-2-1 0,24-110 0,-27 97 0,48-210 0,-81 348 0,-3-2 0,-27 70 0,-72 151 0,47-122 0,64-150 0,7-22 0,11-26 0,55-132 0,98-171 0,-165 335 0,1-1 0,-1 1 0,1-1 0,0 1 0,-1-1 0,1 1 0,0-1 0,0 1 0,0 0 0,0-1 0,1 1 0,-1 0 0,0 0 0,0 0 0,1 0 0,-1 0 0,1 0 0,1-1 0,-2 3 0,0 0 0,-1 0 0,1 0 0,-1 0 0,1 0 0,-1-1 0,1 1 0,-1 0 0,0 0 0,1 0 0,-1 0 0,0 0 0,0 0 0,0 0 0,0 1 0,0-1 0,0 0 0,0 0 0,0 0 0,-1 1 0,-9 67 0,10-66 0,0 0 0,-1-1 0,0 1 0,0 0 0,1-1 0,-2 1 0,1-1 0,0 1 0,0-1 0,-1 0 0,1 0 0,-1 1 0,0-1 0,0 0 0,0 0 0,0-1 0,0 1 0,0 0 0,0-1 0,0 1 0,-1-1 0,1 0 0,-1 1 0,1-1 0,-4 1 0,-6 6 0,2 1 0,-1 0 0,1 1 0,1 0 0,0 0 0,0 1 0,1 0 0,0 1 0,-8 18 0,9-18 0,-21 37-980,-21 56 0,0 0-1672,48-103 1871,-3 4-1538,-3-34-12358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8.2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184 122 18033,'0'0'12775,"-8"-7"-11104,6 4-1663,-1 0 1,0 1 0,0-1 0,0 1-1,0 0 1,0 0 0,-1 0 0,1 0-1,-1 1 1,1 0 0,-1-1 0,1 1-1,-1 0 1,0 0 0,0 1 0,1-1-1,-1 1 1,0 0 0,0 0-1,0 0 1,1 1 0,-1-1 0,0 1-1,0 0 1,1 0 0,-1 0 0,0 0-1,1 1 1,0 0 0,-1-1 0,1 1-1,-6 4 1,5-3-9,0 0 0,0-1 0,0 1 0,1 0 0,-1 1 0,1-1 0,-1 1 0,1-1 0,0 1 0,1 0 0,-1 0 0,0 1 0,1-1 0,0 0 0,0 1 0,1-1 0,-1 1 0,-1 7 0,3-11 0,1 0 0,-1 0 0,0 0 0,0 0 0,0 0 0,0 0 0,1-1 0,-1 1 0,0 0 0,1 0 0,-1 0 0,1-1 0,-1 1 0,1 0 0,-1 0 0,1-1 0,0 1 0,-1-1 0,1 1 0,0 0 0,-1-1 0,1 1 0,0-1 0,0 1 0,-1-1 0,1 0 0,0 1 0,0-1 0,0 0 0,0 0 0,0 0 0,-1 1 0,1-1 0,1 0 0,38 1 0,-29-1 0,72-10 0,-66 7 0,-1 0 0,1 2 0,0 0 0,23 1 0,-37 0 0,-1 1 0,0-1 0,0 1 0,1-1 0,-1 1 0,0 0 0,0 0 0,0 0 0,0 0 0,0 0 0,0 1 0,0-1 0,-1 0 0,1 1 0,0 0 0,-1-1 0,1 1 0,-1 0 0,0 0 0,1 0 0,-1 0 0,0 0 0,0 0 0,0 0 0,-1 0 0,1 0 0,0 3 0,2 6 0,-2 0 0,1-1 0,-1 1 0,-1 15 0,0-23 0,0-3 0,0 0 0,0 0 0,0 0 0,0 0 0,0 0 0,1 1 0,-1-1 0,0 0 0,0 0 0,0 0 0,0 0 0,0 0 0,0 0 0,1 0 0,-1 1 0,0-1 0,0 0 0,0 0 0,0 0 0,1 0 0,-1 0 0,0 0 0,0 0 0,0 0 0,0 0 0,1 0 0,-1 0 0,0 0 0,0 0 0,0 0 0,0 0 0,1 0 0,-1 0 0,0 0 0,0-1 0,0 1 0,0 0 0,1 0 0,-1 0 0,0 0 0,0 0 0,0 0 0,0 0 0,0 0 0,0-1 0,1 1 0,-1 0 0,0 0 0,0 0 0,0 0 0,0 0 0,0-1 0,0 1 0,0 0 0,0 0 0,0 0 0,0 0 0,0-1 0,0 1 0,0 0 0,0 0 0,0 0 0,0-1 0,8-9 0,10-32 0,-2-1 0,19-80 0,-22 74 0,-13 47-35,1 0 1,0 1-1,0-1 1,0 1-1,0-1 1,0 1-1,0 0 1,0-1-1,0 1 1,0 0-1,1 0 0,-1 0 1,1 0-1,-1 0 1,1 0-1,-1 0 1,1 0-1,-1 1 1,1-1-1,0 0 0,-1 1 1,1 0-1,0-1 1,-1 1-1,4 0 1,57 0-3332,-24 0-1322,-7-5-8653</inkml:trace>
</inkml:ink>
</file>

<file path=ppt/ink/ink2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7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8072,'0'0'993,"57"2"-705,-22-1-224,4-1-769,6 0-2113</inkml:trace>
  <inkml:trace contextRef="#ctx0" brushRef="#br0" timeOffset="1">929 10 10218,'0'0'1761,"61"0"-351,-25-1-321,3-2-513,6 2-352,0-1-95,3 2-65,4 0-64,-1 0-193,-5 0-479,-3 4-609,0 0-1186,-4-3-2946</inkml:trace>
</inkml:ink>
</file>

<file path=ppt/ink/ink2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8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6854,'0'0'7656,"74"0"-6984,-41 0-447,3 0-97,7 0-96,1 0-32,2 2-257,3 0-639,1-2-1026,1 0-2466</inkml:trace>
</inkml:ink>
</file>

<file path=ppt/ink/ink2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8.3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9065,'0'0'1665,"66"4"-1345,-38-3-288,4 0-864,4 3 95,5-3-320,4-1-1121,3 2-1666</inkml:trace>
</inkml:ink>
</file>

<file path=ppt/ink/ink2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10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45 352,'-43'-2'7352,"3"0"6890,74 3-10719,28 1-3100,0-4 1,1-2-1,77-15 0,-301 30-7,65-2 97,96-9-396,27 0 86,70 1-132,102-3 34,-476 19 12,274-17-90,324-16-112,-595 20 325,496-4-576,-424 15 309,115-7 550,119-10-507,47-8 1,-47 5-108,51-2 0,-49 7 17,-48 0-42,-55 0 76,-140 0 457,531-17-668,-398 18-107,-290-11 780,348 5-301,28 0-34,29-1-55,239 10 7,-91 3-649,-187-7 642,-18 0-96,-334-2 517,351 2-431,12 0-65,374 0-1452,-499 13 1447,-31-1 1217,388-26-6112,-440 22 5311,195-8-3763</inkml:trace>
</inkml:ink>
</file>

<file path=ppt/ink/ink2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25.1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3235,'0'0'384,"32"59"-3010</inkml:trace>
</inkml:ink>
</file>

<file path=ppt/ink/ink2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8.6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3523,'0'0'3396,"56"4"-1955,-39-3-416,0-1-160,-1 1-225,3 0-223,-1 0-353,3 0-96,3 1-865,1-1-288,0 0-513,4-1-544,-1 0-1377</inkml:trace>
</inkml:ink>
</file>

<file path=ppt/ink/ink2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9.0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3395,'0'0'9225,"54"3"-7944,-42-3-288,1 1-160,-2 1-193,4-1-319,2 1-257,1-2-32,3 2-32,2-2-993,3 0-1666,0-7-4131</inkml:trace>
</inkml:ink>
</file>

<file path=ppt/ink/ink2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9.5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 8296,'0'0'4772,"53"-6"-4708,-17 1-64,10-2-672,4 1-1666,5-1 127,1-2-3041</inkml:trace>
</inkml:ink>
</file>

<file path=ppt/ink/ink2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9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 4933,'0'0'2882,"51"-6"-1921,-32 6-320,-1-1 256,0 0 224,2 1-417,1 0-383,4 0-97,1 0-64,2 0-64,2 0-96,1 0-160,3 0-1089,0 0-993,-2 1-1057</inkml:trace>
</inkml:ink>
</file>

<file path=ppt/ink/ink2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00.3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 4901,'0'0'8290,"10"-2"-7938,41-6-1102,98-3 0,4 12 4407,-153-1-3692,-13-1-638,7-4-2793,3-7-6811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9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298 140 4612,'-11'-4'13816,"-3"-1"-12621,0 1 0,0 1-1,0 0 1,-1 1 0,-16-1 0,23 3-1008,1 0 0,-1 0 0,0 1-1,0 0 1,0 1 0,1-1 0,-1 1 0,1 1 0,-1 0 0,1 0 0,0 0 0,0 1-1,-7 4 1,7-2-131,0 0-1,1 0 0,-1 0 0,2 1 1,-1 0-1,1 0 0,-7 12 0,9-14-16,0-1 0,1 1 0,0 0 0,0 0 0,1 0 0,0 0-1,-1 0 1,1 0 0,1 1 0,-1-1 0,1 0 0,0 0 0,0 1-1,2 4 1,-2-8-23,1-1 0,-1 1 0,1-1 0,0 0 0,-1 1 0,1-1 0,0 0 0,0 0 0,0 1 0,0-1 0,0 0 0,0 0 0,0 0 0,1 0 0,-1-1 0,0 1 0,1 0 0,-1 0 0,0-1 0,1 1 0,-1-1 0,1 1 0,-1-1 1,1 1-1,-1-1 0,1 0 0,-1 0 0,1 0 0,-1 0 0,1 0 0,-1 0 0,1 0 0,-1-1 0,1 1 0,-1 0 0,1-1 0,-1 1 0,2-2 0,6 0 66,0-1 1,-1 0 0,1-1 0,-1 0 0,9-6-1,3-3 134,-1-1 0,0-1 0,-2-1 0,0-1 0,20-24 0,-29 31-123,0 0 0,-1 0-1,0-1 1,-1 0-1,-1-1 1,1 1 0,-2-1-1,1 0 1,-2 0 0,0-1-1,3-19 1,-9 18-93,-4 18 0,-9 22 0,8-1 0,1-1 0,1 2 0,2-1 0,0 1 0,2-1 0,0 42 0,2-64 0,0 0 0,0 0 0,0 0 0,0 0 0,1 0 0,-1 0 0,1 0 0,-1 0 0,1 0 0,0 0 0,1 0 0,-1 0 0,0 0 0,1-1 0,0 1 0,-1-1 0,1 1 0,0-1 0,0 1 0,0-1 0,1 0 0,-1 0 0,1 0 0,-1 0 0,1-1 0,-1 1 0,1-1 0,0 1 0,0-1 0,0 0 0,0 0 0,0 0 0,0-1 0,0 1 0,0-1 0,0 1 0,0-1 0,0 0 0,0 0 0,0-1 0,0 1 0,0-1 0,0 1 0,0-1 0,0 0 0,0 0 0,0 0 0,0 0 0,0-1 0,0 1 0,-1-1 0,1 0 0,-1 0 0,3-2 0,4-4 0,-1 1 0,0-1 0,0-1 0,-1 0 0,0 0 0,0 0 0,-1-1 0,0 0 0,-1 0 0,0 0 0,-1-1 0,0 1 0,-1-1 0,0 0 0,0 0 0,1-17 0,-16 44 0,-2 13 0,-6 54 0,19-76 0,0 0 0,0 1 0,1-1 0,-1 0 0,2 1 0,-1-1 0,1 0 0,0 0 0,4 11 0,-5-16 0,1-1 0,0 0 0,0 1 0,0-1 0,0 0 0,0 0 0,0 0 0,0 1 0,0-1 0,0 0 0,0-1 0,1 1 0,-1 0 0,0 0 0,1 0 0,-1-1 0,1 1 0,-1-1 0,1 1 0,-1-1 0,1 0 0,-1 1 0,1-1 0,-1 0 0,1 0 0,-1 0 0,1 0 0,-1 0 0,1-1 0,-1 1 0,1 0 0,-1-1 0,1 1 0,-1-1 0,3 0 0,1-1 0,1-1 0,0 1 0,-1-1 0,0 0 0,0 0 0,0-1 0,8-6 0,4-8 0,-2 0 0,0-1 0,-1-1 0,-1 0 0,-1-1 0,-1 0 0,13-34 0,-29 105 0,5-43 0,-3 9 0,1 0 0,1 0 0,0 0 0,3 22 0,-2-36 0,0 1 0,1-1 0,-1 1 0,1-1 0,-1 1 0,1-1 0,0 1 0,0-1 0,0 1 0,0-1 0,0 0 0,0 0 0,1 0 0,-1 1 0,1-1 0,0-1 0,0 1 0,-1 0 0,1 0 0,0-1 0,0 1 0,1-1 0,-1 1 0,0-1 0,0 0 0,1 0 0,-1 0 0,1 0 0,-1-1 0,1 1 0,-1 0 0,1-1 0,-1 0 0,5 0 0,-6 0-157,1 0-1,0 0 1,-1 0-1,1 0 1,-1-1 0,1 1-1,-1 0 1,1-1-1,-1 1 1,1-1-1,-1 0 1,1 0 0,-1 1-1,0-1 1,0 0-1,1 0 1,1-2 0,12-27-6753,-8 0-2469</inkml:trace>
</inkml:ink>
</file>

<file path=ppt/ink/ink2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17.4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 3940,'0'0'12502,"-1"8"-11407,-13 117 1187,2 148 0,29-352-1652,-11 24-418,-2-1-1,-7-107 1,1 156-227,-1 12 24,-3 28 70,-4 49 270,1 157-93,9-239-273,1 8-664,3-5-3772</inkml:trace>
</inkml:ink>
</file>

<file path=ppt/ink/ink2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18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10698,'0'64'7286,"-1"63"-5593,0 26-924,5-440 1612,-6 541-1954,2-486-171,0 230-53,0 5-75,-2 106-91,2 96-2060,7-167-2925,-2-28-844</inkml:trace>
</inkml:ink>
</file>

<file path=ppt/ink/ink2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32.5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17 3331,'0'0'11729,"-4"-4"-11553,-14-9-43,11 14-112,9 15-181,20 19-4591,-14-20 166</inkml:trace>
</inkml:ink>
</file>

<file path=ppt/ink/ink2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34.4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 8264,'0'0'7842,"0"1"-8134,1 13 8575,-1-13-8246,-1 0-1,0 0 0,0 0 0,0 0 0,0 0 0,1 0 0,-1 0 1,-1 0-1,1 0 0,0 0 0,0 0 0,0-1 0,0 1 1,0 0-1,-1-1 0,1 1 0,-3 0 0,-4 3 18,7-4-55,0 1 1,0-1-1,1 0 0,-1 1 1,0-1-1,0 0 0,1 0 1,-1 1-1,0-1 0,0 0 1,0 0-1,0 0 0,1 0 1,-1 0-1,0 0 0,0 0 1,0-1-1,1 1 0,-1 0 1,0 0-1,0 0 0,0-1 1,1 1-1,-1 0 0,0-1 1,1 1-1,-1-1 0,0 1 1,1-1-1,-1 1 0,0-1 1,1 0-1,-1 0 0,-4-11-5976,5 5 660</inkml:trace>
</inkml:ink>
</file>

<file path=ppt/ink/ink2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39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0 224,'-6'0'1121,"2"5"-416,-5 2-257,2 3 129,-1-1-33,-2 4 129,0 0-160,0 2-257,-3-1-192,1 4-96,-2 0-641,3 0-1793</inkml:trace>
</inkml:ink>
</file>

<file path=ppt/ink/ink2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40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280 0 2594,'0'0'1346,"-24"53"-1731,17-42-2914</inkml:trace>
  <inkml:trace contextRef="#ctx0" brushRef="#br0" timeOffset="1">182 128 5157,'0'0'1025,"-3"58"-801,1-35-192,-2 0 32,-5 4-32,-4 1-96,-5 2-416,-2 0-1218,-1-1 513,1 2 1153,-1-3 416,4-6 33,4-1-161,1-7-160,4-6-1217</inkml:trace>
</inkml:ink>
</file>

<file path=ppt/ink/ink2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47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1917 7783,'0'0'5851,"-9"1"-4457,-29 3 143,37-4-1396,0 0 0,-1 0 0,1 0-1,0 0 1,0 0 0,0 0 0,-1-1 0,1 1 0,0 0-1,0-1 1,0 1 0,0-1 0,0 1 0,0-1 0,0 0 0,0 1-1,0-1 1,0 0 0,0 0 0,0 0 0,0 0 0,0 0-1,1 0 1,-1 0 0,0 0 0,1 0 0,-1 0 0,1 0 0,-1 0-1,1 0 1,-1 0 0,1-1 0,0 1 0,0 0 0,0 0-1,-1 0 1,1-1 0,0 1 0,1 0 0,-1 0 0,0-1 0,0 0-1,1-5 30,-1 0-1,1 1 1,0-1-1,1 0 1,3-11-1,23-34 191,1 0-1,3 2 1,1 2-1,62-68 0,-73 90-207,98-111 83,7 6 1,5 5 0,5 6-1,270-179 1,-98 107-137,465-211 1,-697 370-4,32-16 145,-151 59-2366,-33 22-4532,29-16 277</inkml:trace>
</inkml:ink>
</file>

<file path=ppt/ink/ink2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48.3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44 11915,'0'0'2611,"2"-9"-487,-1 3-2337,3-21 3601,-4 25-1485,-6 20-1252,-31 113 155,-2-1 510,-34 211-1,72-330-1268,-1-3 56,1 0-1,1 0 1,-1 0-1,1 0 1,2 12-1,-2-19-83,0 0-1,0 0 1,1 0-1,-1 0 0,1 0 1,-1 0-1,1 0 1,-1 0-1,1 0 1,-1 0-1,1 0 1,0 0-1,0 0 1,-1-1-1,1 1 1,0 0-1,0 0 0,0-1 1,0 1-1,0-1 1,0 1-1,0-1 1,0 1-1,0-1 1,0 0-1,0 1 1,0-1-1,1 0 0,-1 0 1,0 0-1,0 0 1,0 0-1,0 0 1,0 0-1,0 0 1,1 0-1,-1-1 1,0 1-1,0 0 0,0-1 1,0 1-1,0-1 1,0 1-1,0-1 1,1 0-1,19-10 265,-2-1 0,0 0-1,0-2 1,-1 0 0,-1-1-1,18-19 1,19-16 194,7-1 181,70-43 0,-27 35-1449,-70 44-1471,45-15 0,-44 17-4918,-11 3-7324</inkml:trace>
</inkml:ink>
</file>

<file path=ppt/ink/ink2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49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53 18674,'0'0'3032,"0"12"-2872,-2 28-5,0 92 563,3-113-676,0-1 0,1 1 1,1-1-1,1 0 0,6 19 0,-9-34-41,0 0 0,0-1 0,0 1 0,0-1 0,1 1 0,-1-1 0,1 0 0,-1 1 0,1-1 0,0 0 0,0 0 0,0 0 0,0 0 0,0-1 0,0 1 0,1 0 0,-1-1 0,1 0 0,-1 1 0,1-1 0,-1 0 0,1 0 0,0-1 0,-1 1 0,4 0 0,-2-1 51,0 0 1,0 0 0,0-1-1,0 0 1,-1 0-1,1 0 1,0 0-1,0 0 1,-1-1 0,1 1-1,-1-1 1,1 0-1,-1 0 1,0-1-1,0 1 1,0 0-1,4-5 1,14-18 218,0 0-1,-2-1 1,-1 0 0,20-40-1,9-14-64,-47 80-208,0 0 1,0 0-1,0 1 1,0-1-1,0 0 1,0 0-1,0 0 1,0 0-1,0 0 0,0 1 1,0-1-1,0 0 1,0 0-1,0 0 1,0 0-1,0 0 1,0 0-1,0 1 1,0-1-1,1 0 1,-1 0-1,0 0 1,0 0-1,0 0 0,0 0 1,0 0-1,0 0 1,0 0-1,1 0 1,-1 1-1,0-1 1,0 0-1,0 0 1,0 0-1,0 0 1,0 0-1,1 0 0,-1 0 1,0 0-1,0 0 1,0 0-1,0 0 1,0 0-1,1 0 1,-1 0-1,0 0 1,0 0-1,0-1 1,0 1-1,0 0 1,1 0-1,-1 0 0,0 0 1,0 0-1,0 0 1,0 0-1,0 0 1,0 0-1,0 0 1,0-1-1,1 1 1,-1 0-1,0 0 1,0 0-1,0 0 1,0 0-1,0 0 0,0-1 1,3 22-65,-3 26 152,-11 164 235,11-207-310,0 0 0,0 0 0,1 0 0,-1 0 0,1 0 0,0 0 0,1 0 0,-1 0 0,1 0 1,-1-1-1,4 5 0,-5-7 27,1 1 1,0-1 0,0 0 0,0 0-1,0 0 1,1 0 0,-1 0 0,0 0-1,0 0 1,0-1 0,1 1 0,-1 0-1,0-1 1,1 1 0,-1-1 0,1 1 0,-1-1-1,1 0 1,-1 0 0,1 1 0,-1-1-1,1 0 1,-1 0 0,1-1 0,-1 1-1,1 0 1,-1 0 0,0-1 0,1 1-1,-1-1 1,1 1 0,-1-1 0,0 1-1,2-2 1,5-3 318,-1 0-1,-1 0 1,1 0-1,-1-1 1,0 0-1,0 0 1,0-1 0,-1 0-1,9-14 1,34-74 1367,-35 65-1695,-2-2 0,0 0 0,-3 0-1,0-1 1,-3 0 0,0 0-1,0-50 1,-33 146-8234,20-35 2322,0-1-2418</inkml:trace>
</inkml:ink>
</file>

<file path=ppt/ink/ink2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49.7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9 6246,'0'0'18332,"-9"2"-17323,2 1-879,0 0 0,0 1 0,1 0-1,-1 0 1,1 0 0,0 1 0,0 0 0,1 0 0,-1 0 0,1 0 0,0 1 0,1 0 0,-1 0-1,1 1 1,1-1 0,-1 1 0,-4 13 0,8-20-122,-5 10 213,1 0-1,0 1 0,0 0 1,-1 13-1,4-23-202,1 0 0,0 1 0,-1-1 0,1 0-1,0 0 1,0 0 0,0 0 0,0 1 0,0-1 0,0 0 0,0 0 0,0 0-1,1 0 1,-1 0 0,0 1 0,1-1 0,-1 0 0,1 0 0,-1 0-1,1 0 1,-1 0 0,1 0 0,0 0 0,0 0 0,-1-1 0,1 1 0,0 0-1,0 0 1,0-1 0,0 1 0,0 0 0,0-1 0,0 1 0,0-1-1,0 1 1,0-1 0,0 1 0,0-1 0,1 0 0,-1 0 0,0 0-1,0 0 1,0 1 0,0-2 0,1 1 0,-1 0 0,0 0 0,0 0 0,0 0-1,0-1 1,0 1 0,1 0 0,-1-1 0,1 0 0,6-2 131,-1 0 0,1 0 0,-1-1 0,0 0 0,0 0 0,-1-1 0,1 0 1,-1 0-1,0 0 0,-1-1 0,1 0 0,4-6 0,-1 1-36,-1 1 0,-1-2 0,0 1-1,0-1 1,-1 0 0,7-20 0,-9-3-67,-4 34-51,0 1-1,0-1 0,0 0 1,0 1-1,-1-1 0,1 1 1,0-1-1,0 0 1,0 1-1,-1-1 0,1 1 1,0-1-1,-1 1 1,1-1-1,0 1 0,-1-1 1,1 1-1,0-1 1,-1 1-1,1-1 0,-1 1 1,1 0-1,-1-1 0,1 1 1,-1 0-1,0-1 1,1 1-1,-1 0 0,1 0 1,-1 0-1,0-1 1,1 1-1,-1 0 0,1 0 1,-1 0-1,0 0 1,1 0-1,-1 0 0,0 0 1,1 0-1,-1 0 0,1 1 1,-1-1-1,0 0 1,1 0-1,-1 1 0,1-1 1,-1 0-1,1 0 1,-1 1-1,1-1 0,-1 1 1,-1 1-104,0-1 0,0 1 0,0-1 1,0 1-1,1 0 0,-1 0 0,1-1 0,-1 1 0,1 1 1,0-1-1,0 0 0,-1 0 0,2 0 0,-1 1 1,0-1-1,0 0 0,0 4 0,-1 24-5176,5-28-97,10-4 428,4-9-5028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9.7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15310,'0'0'8841,"58"45"-30718</inkml:trace>
</inkml:ink>
</file>

<file path=ppt/ink/ink2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0.1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 16367,'0'0'2301,"-6"8"-411,-9 17-982,2 1-1,0 1 1,2 0-1,0 1 1,2 0-1,1 0 1,2 1-1,-5 47 1,10-75-901,1 0 0,0 1 1,0-1-1,0 0 0,0 0 1,0 0-1,0 0 0,0 0 0,0 0 1,0 0-1,0 0 0,1 0 1,-1 0-1,0 0 0,1 0 0,-1 0 1,1 0-1,-1 0 0,1 0 1,-1 0-1,1 0 0,0-1 0,-1 1 1,1 0-1,0 0 0,0-1 1,0 1-1,0 0 0,1 0 0,0-1 22,0 1-1,0-1 0,0 0 1,0 0-1,0 0 0,0-1 1,1 1-1,-1 0 0,0-1 0,0 1 1,0-1-1,0 0 0,3-1 1,7-4 110,-1-1 1,-1 0 0,20-15 0,-17 10-92,-8 6-84,1 1 0,-1 0 1,1 0-1,0 1 0,0-1 1,1 1-1,-1 1 0,1-1 0,10-3 1,-16 7 24,-1 1 1,1-1-1,0 0 0,-1 1 1,1-1-1,0 1 1,-1-1-1,1 1 0,-1-1 1,1 1-1,-1 0 1,1-1-1,-1 1 1,1-1-1,-1 1 0,0 0 1,1-1-1,-1 1 1,0 0-1,0 0 1,0-1-1,1 1 0,-1 0 1,0 0-1,0-1 1,0 1-1,0 0 0,0 0 1,0-1-1,0 1 1,-1 1-1,1 33 67,-1-30-46,-1 10 225,-1 0-1,0-1 1,-11 28-1,7-20-2748,3-6-4376,8-37-2431</inkml:trace>
</inkml:ink>
</file>

<file path=ppt/ink/ink2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0.5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1 13773,'0'0'7218,"2"10"-6172,1 32 239,-2-1 1,-2 1-1,-2 0 1,-11 63-1,5-41-1939,-2 77 0,14-141-3500,9-12 1363,-1-9-2275,2-7-3481</inkml:trace>
</inkml:ink>
</file>

<file path=ppt/ink/ink2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0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232 0 15695,'0'0'7724,"-10"9"-7062,-2 4-533,1-1-1,0 2 0,1-1 0,0 1 0,1 1 0,1 0 0,1 0 0,-11 28 1,5-6 244,2 1 1,1 0 0,2 0-1,2 1 1,1 0 0,2 0-1,2 0 1,5 61 0,8-59-517,-6-32-131,-5-29 237,-4 3 49,-1-1 0,-1 1-1,0 0 1,-1 0 0,-1 1 0,-11-20 0,9 16 397,0 1 0,1-1 0,-9-35 0,23 60-375,1 0 1,0-1-1,0 0 0,0-1 1,1 0-1,12 5 0,-8-5-680,-1-1-1,1 0 0,-1-1 1,1 0-1,0 0 0,-1-1 1,1-1-1,21-4 0,-21 3-965,0-1-1,0-1 0,0 0 1,0 0-1,-1-2 0,0 1 1,0-1-1,12-9 0,9-11-7035</inkml:trace>
</inkml:ink>
</file>

<file path=ppt/ink/ink2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1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0 10954,'0'0'10987,"-10"13"-9743,-7 11-563,2 1-1,-14 30 1,24-46-516,1 0-1,0 0 1,1 1-1,0-1 0,0 1 1,1 0-1,0-1 1,1 1-1,0 0 0,0 0 1,1 0-1,2 11 1,-2-21-158,0 1 1,1 0 0,-1-1 0,0 1 0,1-1-1,-1 1 1,1-1 0,-1 1 0,1-1 0,-1 1 0,1-1-1,-1 1 1,1-1 0,-1 0 0,1 1 0,0-1-1,-1 0 1,1 1 0,0-1 0,-1 0 0,1 0 0,0 0-1,-1 1 1,1-1 0,0 0 0,-1 0 0,1 0-1,0 0 1,-1 0 0,1-1 0,0 1 0,-1 0-1,1 0 1,0 0 0,-1 0 0,1-1 0,0 1 0,0-1-1,26-11 356,-17 4-275,-1 0 1,0 0-1,0-1 1,-1 0-1,0-1 1,-1 0-1,8-11 0,37-80-293,-44 88-1756,-3 12 776,-3 26 432,-11 41 739,6-53-200,2-7-98,-1-1 0,1 1 0,-1-1 0,1 1 0,1 0 0,-1 0 0,1-1 0,0 1 0,1 0 0,1 9 0,-1-15 144,-1 0 0,1 1 0,0-1 0,0 0 0,-1 0 0,1 0 0,0 0 0,0 0 0,0 0 0,-1 0 0,1 0 0,0 0 0,0-1 0,-1 1 0,1 0 0,0 0 0,0-1 0,-1 1 0,1-1 0,0 1 0,-1 0 0,1-1 0,-1 1 0,1-1 0,0 1 0,-1-1 0,1 0 0,-1 1 0,1-1 0,-1 1 0,0-1 0,1-1 1,19-21-3211,6-12-2334</inkml:trace>
</inkml:ink>
</file>

<file path=ppt/ink/ink2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2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94 256 7175,'6'-24'2034,"0"1"0,-1-2 0,-1 1-1,0-25 1,-4 48-1989,0 1 0,0 0 0,0 0-1,0 0 1,1-1 0,-1 1 0,0 0 0,0 0-1,0 0 1,0-1 0,0 1 0,0 0-1,0 0 1,0 0 0,0-1 0,0 1 0,0 0-1,0 0 1,0 0 0,0-1 0,-1 1-1,1 0 1,0 0 0,0 0 0,0-1-1,0 1 1,0 0 0,0 0 0,0 0 0,0 0-1,-1-1 1,1 1 0,0 0 0,0 0-1,0 0 1,0 0 0,-1 0 0,1 0-1,0 0 1,0-1 0,0 1 0,-1 0 0,1 0-1,0 0 1,0 0 0,0 0 0,-1 0-1,1 0 1,0 0 0,0 0 0,0 0-1,-1 0 1,-10 11 685,-7 18-283,-38 104 1711,49-113-1583,1-1 1,1 1-1,1 1 0,-3 39 1,7-59-578,0 0 1,0 0-1,0 0 1,0-1-1,0 1 1,0 0-1,0 0 1,0 0 0,1 0-1,-1 0 1,0 0-1,1 0 1,-1-1-1,0 1 1,1 0-1,-1 0 1,1 0-1,-1-1 1,1 1 0,-1 0-1,1 0 1,0-1-1,-1 1 1,1-1-1,0 1 1,0-1-1,1 2 1,0-2 14,0 1 1,0-1-1,0 0 1,0 0-1,0 0 1,0 0-1,0 0 0,0 0 1,0 0-1,0 0 1,0-1-1,2 0 0,54-26-58,-55 26-27,0-2-76,1 1 1,-1 0 0,1 1 0,0-1-1,-1 1 1,1-1 0,0 1 0,0 0-1,0 0 1,0 1 0,0-1 0,7 1-1,-10 1 123,1-1-1,0 1 1,-1 0-1,1 0 1,0-1 0,-1 1-1,1 0 1,-1 0-1,1 1 1,-1-1-1,0 0 1,1 0-1,-1 1 1,0-1-1,0 1 1,0-1-1,0 1 1,0-1-1,0 1 1,-1 0-1,1-1 1,0 1-1,-1 0 1,0 0-1,1-1 1,-1 1-1,0 0 1,0 4-1,3 34 228,-3-32-16,0 0 0,1 0-1,0 0 1,0 0 0,0 0 0,1 0 0,0 0-1,6 12 1,-8-19-153,1 0 0,-1-1 0,1 1 0,-1 0 0,1 0 0,-1 0 0,1-1 0,-1 1 0,1 0 0,0-1 1,-1 1-1,1-1 0,0 1 0,0-1 0,0 1 0,-1-1 0,1 1 0,0-1 0,0 0 0,0 1 0,0-1 0,0 0 0,0 0 0,0 1 0,-1-1 0,1 0 0,0 0 0,0 0 0,0 0 0,0-1 0,1 1 0,1-1 53,-1 0 0,0-1 0,1 1 0,-1 0 0,0-1 0,0 0 0,0 1 0,0-1-1,0 0 1,-1 0 0,3-3 0,32-55 896,-25 33-1218,-1 0 1,12-45 0,1-60-6715,-20 115 5712,2 0 0,0 0 0,1 1 0,0 0 0,2 0-1,8-15 1,9-19 1658,-6-2 5516,-59 180-1989,25-87-3557,1 1 0,3 0 1,1 0-1,2 1 0,-3 59 1,12-106-4662,0-15 3312,-4-31 1208,0 38 201,-8-39-85,8 16 8317,40 40-8794,46-14-7203,-6 0-5026,-59 8 6848</inkml:trace>
</inkml:ink>
</file>

<file path=ppt/ink/ink2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2.3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1 6118,'0'0'21204,"-9"1"-20633,1 1-490,0 1 1,0-1-1,0 1 1,0 1-1,0 0 0,1 0 1,-8 6-1,10-8-61,1 1 0,0 0 0,0 0-1,1 0 1,-1 1 0,1 0 0,-1-1 0,1 1-1,0 0 1,1 1 0,-1-1 0,1 0 0,0 1-1,0-1 1,0 1 0,-1 5 0,3-10-25,1 1 1,-1-1-1,1 0 1,-1 1-1,0-1 1,1 0-1,-1 1 1,1-1-1,-1 0 1,1 0-1,-1 1 1,1-1-1,0 0 1,-1 0-1,1 0 1,-1 0 0,1 0-1,-1 1 1,1-1-1,0 0 1,-1 0-1,1-1 1,-1 1-1,1 0 1,-1 0-1,1 0 1,-1 0-1,1 0 1,0-1-1,-1 1 1,1 0-1,0-1 1,22-6-131,-11 2-116,1 0 0,-1 0 0,1 1 0,0 0 0,1 1 0,-1 1 0,0 0 0,1 1 1,-1 0-1,19 2 0,-30 0 261,0-1-1,0 0 1,0 1 0,0 0 0,-1-1 0,1 1 0,0 0 0,0 0-1,-1 0 1,1 0 0,-1 0 0,1 0 0,-1 0 0,1 1-1,-1-1 1,0 0 0,0 1 0,0-1 0,1 1 0,-1-1 0,-1 1-1,1 0 1,0 0 0,0-1 0,-1 1 0,1 0 0,-1 0-1,1 0 1,-1-1 0,0 1 0,0 0 0,1 0 0,-2 0 0,1 0-1,0 0 1,0 0 0,0 0 0,-2 2 0,1 2 228,0 0 0,-1 0 1,0 0-1,0-1 0,0 1 1,-1 0-1,0-1 0,0 1 1,-1-1-1,-6 8 0,5-7-7,0 0 0,-1 0 0,0 0 0,-1-1-1,1 0 1,-1 0 0,0-1 0,0 0 0,0 0-1,0 0 1,-1-1 0,0 0 0,0-1 0,0 0-1,0 0 1,-15 2 0,22-4-363,0-1 0,0 1 0,0 0 1,0 0-1,0-1 0,0 1 0,0 0 0,0-1 0,0 1 1,0-1-1,0 1 0,0-1 0,0 0 0,0 1 0,1-1 0,-1 0 1,0 0-1,0 1 0,1-1 0,-1 0 0,0 0 0,1 0 1,-1 0-1,0-2 0,-7-26-8787,8 29 8904,-3-23-14692</inkml:trace>
</inkml:ink>
</file>

<file path=ppt/ink/ink2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3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1 139 11787,'0'0'4917,"5"-11"-1800,-3 6-2954,2-4 653,0 0 0,1 1 0,0-1 0,11-14 0,-14 21-671,0 0-1,0-1 1,0 1-1,0 1 1,0-1 0,0 0-1,1 0 1,-1 1-1,1-1 1,-1 1 0,1 0-1,-1 0 1,1 0-1,0 0 1,0 0 0,-1 1-1,1-1 1,0 1-1,0-1 1,0 1 0,-1 0-1,1 0 1,0 1-1,0-1 1,5 2 0,-6-1-136,0 0 1,0 0 0,0 0 0,-1 0-1,1 1 1,0-1 0,-1 1 0,1-1 0,-1 1-1,0-1 1,1 1 0,-1 0 0,0 0-1,0 0 1,0-1 0,0 1 0,-1 0-1,1 0 1,0 1 0,-1-1 0,1 0-1,-1 4 1,4 51 65,-4-50-43,-1 35 69,0-13-42,5 45 0,-4-72-57,-1-1 1,1 0 0,0 1 0,1-1 0,-1 0 0,0 1 0,0-1 0,0 0 0,1 0 0,-1 1 0,1-1 0,-1 0 0,1 0 0,0 0-1,-1 0 1,1 1 0,0-1 0,0 0 0,-1 0 0,1 0 0,0-1 0,0 1 0,0 0 0,0 0 0,0 0 0,1-1 0,-1 1 0,0-1-1,0 1 1,0-1 0,1 1 0,-1-1 0,0 1 0,0-1 0,1 0 0,-1 0 0,0 0 0,1 0 0,-1 0 0,0 0 0,1 0 0,-1 0-1,0 0 1,0-1 0,1 1 0,-1-1 0,0 1 0,0-1 0,0 1 0,1-1 0,-1 0 0,0 1 0,2-3 0,6-2 141,-1-1 1,1 0-1,-1-1 1,0 0-1,8-9 0,4-5 220,27-41 0,-42 55-283,-1 1 0,0-2 0,0 1 0,0 0 0,-1-1 0,-1 0-1,1 1 1,-1-1 0,0 0 0,1-16 0,-3 23-81,0 1-1,0 0 1,0 0-1,0-1 1,-1 1 0,1 0-1,0 0 1,0-1-1,0 1 1,0 0 0,0 0-1,0 0 1,-1-1-1,1 1 1,0 0 0,0 0-1,0 0 1,-1 0 0,1-1-1,0 1 1,0 0-1,-1 0 1,1 0 0,0 0-1,0 0 1,-1 0-1,1 0 1,0 0 0,0 0-1,-1 0 1,1 0-1,0-1 1,0 2 0,-1-1-1,1 0 1,0 0-1,0 0 1,-1 0 0,1 0-1,0 0 1,0 0-1,-1 0 1,1 0 0,0 0-1,0 0 1,-1 1-1,1-1 1,0 0 0,0 0-1,0 0 1,-1 0-1,1 1 1,0-1 0,0 0-1,0 0 1,0 1 0,0-1-1,-1 0 1,1 0-1,0 1 1,0-1 0,0 0-1,-13 15-188,11-11 178,0 0-1,0 0 0,1 0 0,0 1 0,0-1 0,0 0 0,0 1 0,1-1 0,-1 0 1,1 1-1,0-1 0,1 1 0,1 7 0,-2-10 11,1 0-1,0 0 1,0-1 0,0 1 0,0 0-1,1-1 1,-1 1 0,0-1 0,1 0-1,-1 1 1,1-1 0,-1 0 0,1 0-1,-1 0 1,1 0 0,0 0-1,0 0 1,-1-1 0,1 1 0,0 0-1,0-1 1,0 1 0,0-1 0,0 0-1,0 0 1,0 0 0,0 0 0,-1 0-1,1 0 1,0 0 0,0-1 0,3 0-1,4-1 32,0-1 0,-1 0 0,1 0 0,-1-1 0,0 0 0,0 0 0,0-1-1,0 0 1,-1 0 0,0-1 0,0 0 0,9-11 0,-10 12 1,-1-1 1,1 0-1,-1-1 1,-1 1-1,1-1 0,-1 0 1,0 0-1,-1 0 0,0-1 1,0 1-1,-1-1 1,1 0-1,-2 0 0,2-10 1,-3 18-30,0-1 1,0 0-1,0 1 0,0-1 1,0 0-1,0 1 1,0-1-1,-1 0 1,1 1-1,0-1 1,0 0-1,-1 1 0,1-1 1,0 1-1,-1-1 1,1 1-1,-1-1 1,1 1-1,-1-1 0,1 1 1,-1-1-1,1 1 1,-1 0-1,1-1 1,-1 1-1,1 0 0,-1-1 1,0 1-1,1 0 1,-1 0-1,0-1 1,1 1-1,-1 0 0,0 0 1,1 0-1,-1 0 1,0 0-1,1 0 1,-1 0-1,0 0 1,1 0-1,-1 1 0,0-1 1,1 0-1,-2 1 1,-31 14-275,20-3 270,0 0 1,2 0-1,-1 1 1,2 1-1,-1 0 0,2 0 1,0 1-1,1 0 1,0 1-1,2 0 1,-1 0-1,2 0 1,-6 27-1,11-42 3,0 0 0,1 0 0,-1 0 0,0-1-1,0 1 1,0 0 0,1 0 0,-1-1 0,0 1 0,1 0-1,-1-1 1,1 1 0,-1 0 0,1-1 0,-1 1 0,1 0-1,-1-1 1,1 1 0,0-1 0,-1 1 0,1-1 0,0 0-1,-1 1 1,1-1 0,0 1 0,-1-1 0,1 0-1,0 0 1,0 0 0,0 1 0,-1-1 0,1 0 0,0 0-1,0 0 1,0 0 0,-1 0 0,1 0 0,0 0 0,0-1-1,0 1 1,-1 0 0,1 0 0,0-1 0,1 0 0,41-12 100,-2-5-33,-28 10-92,1 1 0,0 1 0,0 0 1,1 1-1,0 1 0,0 0 0,0 1 0,0 0 0,26 0 0,-40 3 15,0 0 0,1 0 0,-1 1 0,0-1-1,1 0 1,-1 1 0,0-1 0,0 1 0,0 0 0,1-1 0,-1 1-1,0 0 1,0-1 0,0 1 0,0 0 0,0 0 0,0 0-1,0 0 1,0 0 0,-1 0 0,1 0 0,0 1 0,-1-1 0,1 0-1,-1 0 1,2 2 0,2 36 59,-4-38 40,0-8 1245,-1-49-1074,-1 27-248,2 1-1,4-39 1,-3 66-326,0 0 0,-1 0 0,1 1 0,0-1 0,0 0 0,0 1 0,0-1 0,0 1 0,0-1 0,0 1 0,0 0 0,1-1 0,-1 1-1,0 0 1,0 0 0,0 0 0,0-1 0,0 1 0,0 1 0,1-1 0,-1 0 0,0 0 0,0 0 0,2 1 0,4-1-2901,19 0-6149</inkml:trace>
</inkml:ink>
</file>

<file path=ppt/ink/ink2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4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0 17745,'0'0'4831,"-3"14"-3934,-5 19-480,-37 168 1545,37-155-1599,2 1 1,-1 72 0,7-116-359,0 1 1,0-1 0,1 1-1,-1-1 1,1 1 0,0-1-1,-1 0 1,1 1-1,1-1 1,-1 0 0,1 0-1,-1 0 1,1 0-1,0 0 1,0 0 0,0 0-1,0-1 1,0 1 0,1-1-1,-1 1 1,5 2-1,-4-4 11,0 1-1,0-1 1,1 0-1,-1 0 1,0-1-1,1 1 1,-1 0 0,0-1-1,1 0 1,-1 0-1,1 0 1,-1 0-1,0-1 1,1 1-1,-1-1 1,0 0-1,1 0 1,-1 0-1,0-1 1,0 1-1,0-1 1,4-2-1,4-3 38,0-1 1,-1 0-1,-1-1 0,1 0 0,-1 0 0,-1-1 0,0 0 1,0-1-1,7-14 0,-4 6 73,0-1 1,-2 0-1,0-1 1,9-35-1,-16 45 87,-4 12-86,-10 26-43,-18 48 5,21-51-67,1 0 0,1 1 1,1 0-1,-5 39 1,11-63-16,0 0 0,-1 0 0,1 0 1,0 0-1,0 0 0,0 0 1,0 0-1,0 0 0,0 0 0,0 0 1,1 0-1,-1 0 0,0 0 0,1 0 1,-1 0-1,0 0 0,1 0 1,-1 0-1,1 0 0,0 0 0,-1-1 1,1 1-1,0 0 0,-1 0 0,1 0 1,1 0-1,0 0 21,-1-1 1,1 0-1,-1 0 1,0 0-1,1 0 1,-1 0-1,1 0 1,-1-1-1,0 1 1,1 0-1,-1-1 0,0 1 1,1-1-1,-1 1 1,0-1-1,3-1 1,4-4 225,0 1 1,0-1 0,0-1 0,8-9-1,1-5-85,-1-1-1,-1 0 0,-1-1 0,-1-1 0,-1 0 0,11-32 1,-16 41-129,-14 69-393,-1-25 375,1-6 32,2-1 0,0 1 1,1 0-1,1 0 0,1 43 0,3-66-58,-1 1 0,1 0-1,-1-1 1,1 1 0,-1-1-1,1 1 1,-1-1 0,1 1 0,0-1-1,-1 1 1,1-1 0,0 1-1,-1-1 1,1 0 0,0 0-1,0 1 1,-1-1 0,1 0 0,0 0-1,0 0 1,0 0 0,-1 0-1,1 0 1,0 0 0,0 0-1,-1 0 1,1 0 0,0 0 0,0 0-1,0-1 1,-1 1 0,1 0-1,0-1 1,-1 1 0,1 0-1,0-1 1,0 0 0,31-14-1306,7-14-3468,-5-6-3683,-12 8-748</inkml:trace>
</inkml:ink>
</file>

<file path=ppt/ink/ink2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4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1 19474,'0'0'5136,"-10"5"-3396,7-4-1720,-59 37 1933,57-35-1801,0 1 1,0 0-1,0 0 0,1 0 1,-1 0-1,1 1 0,1-1 1,-1 1-1,0 0 0,1 0 1,-5 11-1,11-15-172,-1-1-1,1 1 1,0-1-1,0 0 1,0 0-1,-1 0 1,1-1-1,0 1 1,0 0 0,-1-1-1,4-1 1,3-1-263,1 1 1,0 0 0,-1 1-1,1-1 1,0 2 0,0 0-1,0 0 1,0 0 0,0 1-1,10 3 1,-14-3 214,-1 1-1,0 0 1,0 0 0,-1 0 0,1 0 0,0 1 0,-1-1-1,1 1 1,-1 0 0,0 1 0,0-1 0,0 1-1,-1 0 1,1 0 0,-1 0 0,0 0 0,0 0 0,0 1-1,-1 0 1,5 9 0,-7-12 184,1 0-1,0 1 1,0-1 0,-1 0-1,1 1 1,-1-1 0,0 1-1,0-1 1,0 0 0,0 1 0,0-1-1,-1 1 1,1-1 0,-1 0-1,1 1 1,-1-1 0,0 0-1,0 1 1,0-1 0,0 0-1,-2 3 1,0-1 115,-1 0-1,1-1 0,-1 1 1,0-1-1,0 0 1,0 0-1,0 0 1,-1 0-1,-8 3 1,0-1 60,0 0 1,0-1 0,0 0 0,-1-1-1,0-1 1,-24 2 0,37-4-338,0 0 1,0 0 0,0 0-1,0 0 1,1 0 0,-1-1-1,0 1 1,0 0-1,0 0 1,0-1 0,0 1-1,0 0 1,1-1-1,-1 1 1,0-1 0,0 1-1,0-1 1,1 1 0,-1-1-1,0 0 1,1 1-1,-1-1 1,1 0 0,-1 1-1,1-1 1,-1 0-1,0-1 1,1 0-222,-1 0 0,1 0 1,-1-1-1,1 1 0,0 0 0,0 0 0,0-1 1,0 1-1,0 0 0,1-5 0,2-2-1168,0-1 0,0 1 0,0 0 0,7-11-1,14-21-5920,4-4-5429</inkml:trace>
</inkml:ink>
</file>

<file path=ppt/ink/ink2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4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181 1 16367,'0'0'6636,"-4"12"-4655,-14 38 331,-20 103 0,33-122-2025,1 1 0,1-1 0,2 1 1,1 0-1,4 34 0,-2-55-393,1-1 1,0 0-1,1 0 0,0 0 0,0 0 1,7 9-1,-3-3-1727,-10-23 66,0 0 1479,-1 0-1,0-1 1,0 2 0,-1-1 0,0 0-1,0 1 1,0 0 0,-8-9 0,-7-12 213,-13-22 271,-22-42 2747,53 90-2889,1 0 0,-1-1 1,0 1-1,1 0 0,0 0 0,-1-1 1,1 1-1,0 0 0,-1 0 1,1-1-1,0 1 0,0 0 1,0-1-1,0 1 0,0 0 0,1-1 1,-1 1-1,0 0 0,1 0 1,-1-1-1,1 1 0,-1 0 1,1 0-1,-1 0 0,1 0 0,0 0 1,0-1-1,-1 1 0,1 0 1,0 1-1,0-1 0,0 0 1,0 0-1,0 0 0,0 0 0,0 1 1,1-1-1,-1 1 0,1-1 1,7-3-139,0 1 0,-1 0 1,1 1-1,16-2 0,-10 1 199,89-15-2157,31-7-7078,-65 8 210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10.0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47 15919,'0'0'14184,"-9"-8"-12524,-29-23-805,36 30-850,0 0 1,0 0 0,-1 0 0,1 0 0,0 1 0,0-1-1,-1 1 1,1-1 0,0 1 0,-1 0 0,1 0 0,0 0-1,-1 0 1,1 0 0,0 1 0,-1-1 0,1 1 0,0-1-1,0 1 1,-1 0 0,1 0 0,0 0 0,0 0 0,0 0 0,0 1-1,0-1 1,0 1 0,1-1 0,-1 1 0,0-1 0,-2 4-1,0 0-8,0 0-1,0 0 0,0 0 0,1 1 1,0-1-1,0 1 0,0 0 0,0 0 1,-1 9-1,3-13-21,1-1 1,0 1-1,-1 0 0,1-1 1,0 1-1,0 0 0,1-1 1,-1 1-1,0 0 0,1-1 1,-1 1-1,0 0 0,1-1 1,0 1-1,-1-1 0,1 1 1,0-1-1,0 1 0,0-1 1,0 1-1,0-1 0,0 0 1,0 0-1,1 0 0,-1 0 1,0 1-1,1-2 0,-1 1 1,1 0-1,-1 0 0,1 0 1,-1-1-1,3 2 0,6 1-273,1 0-1,-1-1 0,1 0 0,14 1 1,0 0-146,-17-1 341,12 0-182,-2 1 1,1 1 0,0 1 0,-1 1 0,0 0 0,35 18-1,-52-23 332,1 0-1,0 0 0,-1 1 1,1-1-1,-1 1 1,0-1-1,1 1 0,-1-1 1,0 1-1,0 0 0,0 0 1,0-1-1,0 1 0,-1 0 1,1 0-1,0 0 0,-1 0 1,0 0-1,1 0 0,-1 0 1,0 0-1,0 0 0,0 0 1,0 0-1,0 0 1,-1 0-1,1 0 0,-1 0 1,1 0-1,-1 0 0,1 0 1,-1 0-1,0-1 0,0 1 1,0 0-1,0 0 0,-1-1 1,1 1-1,0-1 0,-3 3 1,-5 7 423,-1 0-1,-1 0 1,0-1 0,-12 8 0,18-14-406,-9 8 5,0-1 1,0 0-1,-1-2 1,0 1-1,-1-2 0,0 0 1,-25 8-1,41-16-73,-1 1 0,1-1 0,-1 0 0,1 0 0,0 0 1,-1 0-1,1 0 0,-1 0 0,1 0 0,0 0 0,-1 0 0,1 0 0,-1 0 0,1 0 0,0 0 0,-1 0 1,1 0-1,-1 0 0,1 0 0,0 0 0,-1 0 0,1 0 0,-1-1 0,1 1 0,0 0 0,-1 0 0,1-1 1,0 1-1,-1 0 0,1 0 0,0-1 0,0 1 0,-1 0 0,1-1 0,0 1 0,0 0 0,-1-1 0,1 1 0,0-1 1,0 1-1,0 0 0,0-2 0,6-21-585,21-21-2353,3 8-2594,3-6-2301</inkml:trace>
</inkml:ink>
</file>

<file path=ppt/ink/ink2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5.6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190 270 8008,'0'0'9331,"-1"-8"-5562,0 5-3476,1 0-1,-1 0 1,1 0 0,-1 0-1,0 0 1,0 1-1,-1-1 1,-2-5 0,3 7-219,0 0 0,0 0 0,0 0 0,0 0 0,0 1 0,0-1 0,0 0 0,0 1 0,-1-1 0,1 1 0,0-1 0,0 1 0,-1-1 0,1 1 0,0 0 0,-1 0 0,1-1 0,0 1 0,-1 0 0,1 0 0,0 1 0,-1-1 0,1 0 0,0 0 0,-1 1 0,1-1 0,0 0 0,0 1 0,-1 0 0,1-1 0,-2 2 0,-5 3-47,1 0 1,-1 0-1,1 1 0,0-1 1,1 2-1,0-1 1,-1 1-1,2 0 0,-10 15 1,4-5 6,0 1 0,1 1 1,-8 23-1,15-35-35,1 0 0,1 0 0,-1 0 1,1 0-1,0 14 0,1-20 0,0-1 1,0 1 0,0-1-1,0 1 1,0-1 0,1 1-1,-1-1 1,0 1 0,0-1-1,1 1 1,-1-1 0,0 1-1,1-1 1,-1 1 0,1-1-1,-1 1 1,0-1 0,1 0-1,-1 1 1,1-1 0,-1 0-1,1 0 1,-1 1 0,1-1-1,-1 0 1,1 0 0,0 0-1,-1 1 1,1-1 0,-1 0-1,1 0 1,-1 0 0,1 0-1,-1 0 1,1 0 0,0 0-1,-1 0 1,1-1 0,-1 1-1,1 0 1,-1 0 0,1 0-1,-1 0 1,1-1 0,-1 1-1,1 0 1,-1-1 0,1 1-1,0-1 1,29-15 118,-6-2-38,-2-1 0,0-1 1,37-45-1,48-78 458,-100 133-441,27-39 965,37-71 0,-150 294-962,68-148 22,2 1 0,1 1 1,1 0-1,1 0 0,-2 33 0,7-57-108,1-1 0,0 0 0,0 0 0,0 0 0,0 1 0,0-1 0,1 0 0,-1 0 0,1 0-1,0 0 1,0 0 0,0 1 0,0-2 0,1 1 0,-1 0 0,1 0 0,3 4 0,-2-5 3,0 0-1,1 0 1,-1 0 0,0-1-1,1 0 1,-1 1 0,0-1-1,1 0 1,0-1 0,-1 1 0,1-1-1,-1 1 1,1-1 0,0 0-1,4-1 1,2 0 31,0-1 1,-1 0-1,1 0 0,-1-1 1,0 0-1,0-1 0,0 0 0,0 0 1,0-1-1,-1 0 0,0 0 1,0-1-1,-1 0 0,1-1 1,-1 0-1,9-11 0,-8 9 9,0-1 1,-1 0-1,0 0 0,0-1 0,-1 0 0,0 0 0,-1-1 0,-1 0 1,0 1-1,0-2 0,-1 1 0,2-19 0,-5 30-54,0 0 0,1 0 0,-1 0-1,0 0 1,0 0 0,0-1 0,0 1 0,0 0 0,-1 0-1,1 0 1,0 0 0,0 0 0,-1 0 0,1 0-1,-1-1 1,1 1 0,-1 0 0,1 0 0,-1 0-1,0 1 1,0-1 0,-1-1 0,1 1-1,0 1 1,0 0-1,0-1 1,0 1-1,0 0 1,0 0-1,0 0 0,0 0 1,0 0-1,0 0 1,0 0-1,0 0 1,0 0-1,0 1 0,0-1 1,0 0-1,0 1 1,0-1-1,-1 1 1,-5 3 4,1-1-1,0 1 1,0 1 0,0-1 0,-8 9 0,-10 13-7,-34 47 0,51-63 0,0 1 0,1 0 0,0 0 0,0 1 0,1-1 0,1 1 0,-6 24 0,10-35 0,0-1 0,0 1 0,0 0 0,0 0 0,0-1 0,0 1 0,0 0 0,1-1 0,-1 1 0,0 0 0,0-1 0,1 1 0,-1-1 0,0 1 0,1 0 0,-1-1 0,0 1 0,1-1 0,-1 1 0,1-1 0,-1 1 0,1-1 0,-1 1 0,1-1 0,0 0 0,-1 1 0,1-1 0,0 0 0,-1 1 0,1-1 0,-1 0 0,1 0 0,0 0 0,0 0 0,-1 1 0,1-1 0,0 0 0,0 0 0,35-1 0,-25 1 0,6-2-1198,0 1 1,0-2-1,0 0 1,-1-2-1,32-11 1,-1-4-5711</inkml:trace>
</inkml:ink>
</file>

<file path=ppt/ink/ink2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6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188 1 21781,'0'0'2610,"-11"2"65,-52 22 109,57-22-2650,1 1 1,0 0 0,0 0-1,1 1 1,-1-1-1,1 1 1,-1 0-1,1 0 1,0 1-1,1-1 1,-7 11-1,10-15-154,1 1 0,0-1-1,-1 1 1,1-1 0,-1 1-1,1-1 1,0 1-1,-1-1 1,1 0 0,0 1-1,0-1 1,-1 0 0,1 0-1,0 1 1,0-1 0,0 0-1,-1 0 1,1 0-1,0 0 1,0 0 0,0 0-1,-1 0 1,3-1 0,30 2-8,-29-1-96,12 0-229,0 2 1,0 0-1,0 1 1,0 1-1,-1 0 1,1 1-1,18 8 1,-30-11 299,1 1-1,0 0 1,-1-1 0,1 1 0,-1 1 0,0-1 0,0 1 0,0-1 0,0 1 0,-1 0 0,5 7 0,-7-8 116,1 0 1,-1 0-1,0 0 1,0 0-1,0 0 1,-1 0-1,1 0 1,-1 0-1,0 0 0,0 0 1,0 1-1,0-1 1,0 0-1,-1 0 1,1 0-1,-1 0 1,0 0-1,0 0 1,0 0-1,0 0 1,-3 3-1,0 1 136,-1 0 0,0 0 0,-1-1 0,0 0 0,0 0-1,0 0 1,-1-1 0,0 0 0,0 0 0,0 0 0,0-1 0,-14 5-1,4-1 43,-1-2 0,1 0 0,-1-1 0,-34 6 0,51-11-252,-6 1-99,0 0 0,0-1 0,0 0 0,0 0 0,-13-2 0,-1-9-3196,20 9 2657,0 0 0,0 0 0,-1 0 0,1 1 0,0-1 0,0 0 0,1 0 0,-1 0 0,0 0 0,1-1 0,-1-2 0,-2-18-9281</inkml:trace>
</inkml:ink>
</file>

<file path=ppt/ink/ink2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7.1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17553,'0'0'5359,"2"10"-4109,2 20-783,-2 1 0,-1 0 0,-1-1 0,-2 1 0,-1 0 0,-10 42 0,5-23-1418,-3 81-1,16-159-5710,2-9 3571,-6-10-1484,-1-6-1596</inkml:trace>
</inkml:ink>
</file>

<file path=ppt/ink/ink2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7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51 9257,'0'0'11659,"62"-41"-9481,-34 36 96,6 1-897,4 3-544,5 1-481,0 0-320,-2 0 0,-2 0-608,-9 4-1442,-12 2-1185,-11 1-1025,-7-2-2466</inkml:trace>
</inkml:ink>
</file>

<file path=ppt/ink/ink2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7.8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35 14125,'0'0'8520,"82"10"-7078,-39-23-1058,7-1-320,-3 4-96,-4 2-1505,-11 8-1666,-15 0-801,-10 4-576,-7 10-3684</inkml:trace>
  <inkml:trace contextRef="#ctx0" brushRef="#br0" timeOffset="1">65 279 12684,'0'0'3876,"-48"50"-1122,36-33-351,7 0-994,5-6-448,13-7-481,16-4 129,14 0-65,9-17-191,8-6-193,5-4-128,1 0-705,-7 1-2081,-9 5-1026,-7 2-1377,-13 3-3939</inkml:trace>
</inkml:ink>
</file>

<file path=ppt/ink/ink2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8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319 7 19410,'0'0'5798,"-79"77"-4357,43-36-63,-6 2-578,1-1-447,3-2-193,7-8-96,5-6-32,11-12-384,8-8-513,4-6-833,3-6-320,0-16-2754,0-11-2211</inkml:trace>
  <inkml:trace contextRef="#ctx0" brushRef="#br0" timeOffset="1">97 0 16784,'0'0'4292,"11"50"-2178,-3-30-929,5 5-448,3-2-65,9-3-479,1-1-129,3-6-961,1-6-2627,1-7-2721</inkml:trace>
</inkml:ink>
</file>

<file path=ppt/ink/ink2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8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175 46 15695,'-1'9'1537,"-53"164"4524,-1-3-2384,-9 160-2322,99-469-1381,105-258-1,-139 394 24,9-21-14,1 1 0,1 0-1,29-42 1,-37 60 3,0 0 1,0 0-1,1 1 0,0-1 1,0 1-1,0 0 1,1 0-1,0 0 0,7-3 1,-9 6-4,-1-1 1,1 1-1,-1 1 0,1-1 1,0 0-1,-1 1 1,1 0-1,0-1 1,0 2-1,-1-1 0,1 0 1,0 1-1,-1-1 1,1 1-1,-1 0 1,1 1-1,-1-1 0,4 2 1,-4-1 8,1 0 0,-1 0-1,0 0 1,-1 1 0,1-1 0,0 1 0,-1 0 0,1 0 0,-1 0-1,0 0 1,0 0 0,0 0 0,-1 1 0,1-1 0,-1 1 0,1-1 0,-1 1-1,0-1 1,-1 1 0,1 0 0,-1-1 0,1 1 0,-1 0 0,0 0-1,-1 5 1,0-1 77,1-1-1,-1 0 1,-1 0-1,0 0 0,0 0 1,0 0-1,0-1 1,-1 1-1,0-1 1,-1 1-1,0-1 0,-6 9 1,-3-2 462,-1 0 1,0-1-1,-1-1 1,0 0-1,-28 15 0,32-20-422,1-1 0,-1 0 0,-1-1-1,1 0 1,0-1 0,-1 0 0,0-1-1,1 0 1,-24 1 0,34-3-196,0-1 1,1 1-1,-1 0 1,0 0-1,1 0 0,-1-1 1,0 1-1,1 0 1,-1-1-1,0 1 0,1 0 1,-1-1-1,1 1 1,-1-1-1,1 1 0,-1-1 1,1 1-1,-1-1 1,1 0-1,0 1 0,-1-1 1,1 1-1,0-1 1,-1 0-1,1 1 1,0-1-1,0 0 0,0 1 1,-1-1-1,1 0 1,0 0-1,0 1 0,0-1 1,0 0-1,0 1 1,0-1-1,1 0 0,-1 0 1,0 1-1,0-1 1,0 0-1,1 1 0,-1-1 1,0 1-1,1-1 1,-1 0-1,0 1 0,1-1 1,-1 1-1,1-1 1,21-34-6340,3 7 68</inkml:trace>
</inkml:ink>
</file>

<file path=ppt/ink/ink2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9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111 441 9769,'0'0'14761,"-5"-5"-13715,1 0-732,3 2-196,0 1-1,-1 0 1,1 1-1,-1-1 1,0 0-1,1 0 1,-1 1-1,0-1 1,0 1 0,-4-3-1,4 4-85,1-1 1,-1 1-1,1 0 1,-1 0-1,1 0 1,-1 0-1,0 0 1,1 0-1,-1 1 1,1-1-1,-1 1 0,1-1 1,-1 1-1,1-1 1,-1 1-1,1 0 1,-1-1-1,1 1 1,0 0-1,0 0 0,-1 0 1,1 0-1,0 0 1,0 1-1,0-1 1,0 0-1,0 0 1,-1 2-1,-26 41 311,27-43-298,0 1-40,0-1 0,0 1-1,0-1 1,0 1 0,0 0-1,0-1 1,1 1 0,-1 0-1,1-1 1,-1 1 0,1 0-1,0 0 1,-1 0 0,1-1-1,0 1 1,0 0 0,0 0-1,1 0 1,-1-1 0,0 1-1,1 0 1,-1 0 0,1-1-1,-1 1 1,2 2-1,0-3 2,-1 1 0,1-1 0,0 0 0,0 1 0,0-1 0,0 0 0,0 0 0,0 0 0,0-1 0,0 1 0,1 0 0,-1-1 0,0 1 0,0-1 0,1 0 0,3 0 0,8 0-12,1-1 0,-1 0 0,0-1 0,0-1 0,18-5 0,56-20 17,-93 29 43,0-1 1,0 0-1,0-1 1,0 1-1,0-1 1,0 0-1,0 0 1,0 0-1,0-1 1,1 0-1,-1 0 1,-4-3-1,7 5-30,0-1 0,0 0 1,1-1-1,-1 1 0,0 0 0,1 0 0,-1-1 0,1 1 0,0 0 1,-1-1-1,1 0 0,0 1 0,0-1 0,-2-3 0,3 4-9,0 0-1,0 0 1,0-1-1,0 1 0,0 0 1,0 0-1,0-1 0,0 1 1,1 0-1,-1 0 1,0 0-1,1 0 0,-1 0 1,1-1-1,-1 1 1,1 0-1,0 0 0,-1 0 1,1 0-1,0 0 0,0 1 1,0-1-1,-1 0 1,1 0-1,0 0 0,0 1 1,2-2-1,82-55-5,-58 40-183,-1 0 0,37-33 1,-36 24-87,-2 0 0,30-43 0,-43 53 254,-1-1 0,-1-1-1,0 1 1,-1-2 0,12-36 0,-21 55 40,1-1 0,-1 0 1,0 1-1,0-1 0,1 0 0,-1 1 0,0-1 1,0 0-1,0 1 0,0-1 0,0 0 0,0 1 1,0-1-1,0 0 0,0 1 0,0-1 0,0 0 1,0 1-1,0-1 0,-1 0 0,1 1 1,0-1-1,-1 0 0,0 0 0,-11 6 344,-17 22-159,17-10-155,1 0-1,1 1 1,0 1 0,1 0 0,1 0-1,1 0 1,0 1 0,2 0 0,0 1-1,1-1 1,2 1 0,0-1 0,1 30-1,1-30-694,2-1 0,0 1 0,2-1 0,10 37 0,-14-55 316,-1-8 227,-1 1-1,1 0 1,-1 0 0,-1 0 0,1 0 0,-1 0 0,-4-7 0,-2-2 83,-90-178 4718,98 192-4693,1 0 0,0 1 0,-1-1 0,1 0 0,0 1 0,-1-1 0,1 0 0,0 1 0,0-1 0,0 0 0,0 0 0,0 1 0,0-1 0,0 0 0,0 0 0,0 1 0,0-1 0,0 0 0,0 0 0,0 1 0,1-1 0,-1 0 0,0 1 0,0-1 0,1 0 0,-1 1 0,1-1 0,-1 0-1,1 1 1,0-2 0,26-6 126,43 11-951,-60-2 520,38 6-2089,17 2-5465,-25-9-1535</inkml:trace>
</inkml:ink>
</file>

<file path=ppt/ink/ink2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00.5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49 10762,'6'-12'1691,"-5"8"-986,0 1 1,1-1-1,-1 1 0,1 0 1,0-1-1,0 1 0,0 0 1,1 0-1,3-4 0,-4 58 2376,-8-17-2537,-1-1 1,-1 1-1,-3-1 1,-19 45 0,-2 6 1131,29-75-1471,-7 16 304,2 0 0,0 1 0,2 1 0,1-1 0,1 1 0,-1 31 0,5-58-498,0 1 0,0 0-1,0 0 1,0-1 0,1 1-1,-1 0 1,0 0-1,0-1 1,1 1 0,-1 0-1,0-1 1,1 1 0,-1 0-1,1-1 1,-1 1-1,1-1 1,-1 1 0,1-1-1,-1 1 1,1-1 0,-1 1-1,1-1 1,0 1-1,-1-1 1,1 0 0,0 1-1,0-1 1,-1 0 0,1 0-1,0 0 1,-1 1-1,1-1 1,0 0 0,0 0-1,-1 0 1,1 0 0,0 0-1,0 0 1,-1 0-1,1-1 1,0 1 0,0 0-1,-1 0 1,1 0 0,1-1-1,1 0-50,1 0 0,-1-1 0,0 1 0,0-1 0,1 1 0,-1-1 0,0 0 0,4-3 0,27-42-4106,-10-5-4069,-22 48 7299,12-28-8490</inkml:trace>
</inkml:ink>
</file>

<file path=ppt/ink/ink2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01.1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0 4965,'0'0'14467,"-10"7"-13277,-3 2-821,1 0-1,0 1 0,0 1 1,1 0-1,-13 17 0,19-21-149,-1 0 0,1 1 0,1-1 0,-1 1 0,1 0 0,1 0-1,-1 1 1,1-1 0,1 1 0,0-1 0,0 1 0,-1 15 0,3-23-203,0 0 0,0 0 0,0 0 0,1 0 1,-1-1-1,0 1 0,0 0 0,1 0 0,-1 0 1,1-1-1,-1 1 0,1 0 0,-1 0 0,1-1 0,-1 1 1,1 0-1,0-1 0,-1 1 0,1-1 0,0 1 1,0-1-1,-1 1 0,1-1 0,0 0 0,0 1 0,0-1 1,-1 0-1,1 1 0,0-1 0,0 0 0,0 0 1,0 0-1,0 0 0,0 0 0,-1 0 0,1 0 1,0 0-1,0 0 0,0-1 0,0 1 0,0 0 0,0-1 1,42-13 909,-27 5-838,-1 0-1,0-2 1,-1 0-1,0-1 1,13-14-1,-19 18-59,0 0-1,-1-1 0,0 0 0,-1 0 0,0 0 0,-1-1 0,0 0 0,0 0 0,5-17 0,-10 27-16,1-1 1,-1 1-1,0-1 1,0 1-1,1-1 1,-1 1-1,0-1 1,0 1-1,0-1 1,1 1-1,-1-1 1,0 1-1,0-1 1,0 1-1,0-1 1,0 0-1,0 1 1,0-1-1,0 1 1,-1-1-1,1 1 0,0-1 1,0 1-1,0-1 1,0 1-1,-1-1 1,1 1-1,0-1 1,-1 1-1,1-1 1,0 1-1,-1-1 1,1 1-1,0 0 1,-2-1-1,-16 11 149,-18 30 62,29-31-24,1 0-1,0 0 1,1 1-1,-1 0 1,2 0-1,-1 0 1,2 0-1,-1 1 1,1-1 0,-2 21-1,5-30-183,0-1-1,0 1 1,0 0-1,0 0 1,0-1-1,0 1 1,1 0-1,-1-1 1,0 1-1,0 0 1,1-1-1,-1 1 1,0 0-1,1-1 1,-1 1-1,1-1 1,-1 1-1,1-1 1,-1 1 0,1-1-1,-1 1 1,1-1-1,-1 1 1,1-1-1,0 0 1,-1 1-1,1-1 1,0 0-1,-1 1 1,1-1-1,0 0 1,0 0-1,32-1 234,30-21-16,138-93-241,-176 99-66,-25 15 64,1 1 0,-1 0-1,1-1 1,-1 1-1,0-1 1,1 1 0,-1 0-1,1 0 1,-1-1 0,1 1-1,0 0 1,-1 0 0,1-1-1,-1 1 1,1 0 0,-1 0-1,1 0 1,0 0 0,-1 0-1,1 0 1,-1 0 0,1 0-1,-1 0 1,1 0 0,0 0-1,-1 1 1,1-1 0,-1 0-1,1 0 1,-1 0 0,1 1-1,-1-1 1,1 1 0,1 20-123,-19 39 234,14-50-87,2-8 6,0-1-1,1 1 0,-1 0 1,1 0-1,0 0 1,-1 0-1,1 0 1,0 0-1,0 0 1,0 0-1,1 0 1,-1 3-1,1-5 0,-1 1 0,0-1 1,0 1-1,1-1 0,-1 1 0,0-1 0,1 1 1,-1-1-1,1 1 0,-1-1 0,1 0 0,-1 1 1,1-1-1,-1 0 0,1 1 0,-1-1 0,1 0 0,-1 1 1,1-1-1,-1 0 0,1 0 0,0 0 0,-1 0 1,1 0-1,1 1 0,2-2 53,1 0 1,0 1-1,0-2 1,-1 1-1,1 0 1,-1-1-1,1 0 1,6-4-1,35-19-745,-31 15-21,1 1 0,0 1-1,0 0 1,1 1 0,22-5-1,-27 11-7025,-8 1 2109,1 0-1759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10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 1 15054,'0'0'10800,"-4"12"-9781,-5 22-641,-6 14 725,2 1 1,2 1-1,3 0 0,-4 68 0,12-116-1103,0 0 0,0-1 0,1 1 0,-1 0 0,1 0 0,-1 0 0,1-1 0,-1 1 0,1 0 0,0 0 0,0-1 0,0 1 0,0-1 0,0 1 0,0-1 0,0 1 0,0-1 0,1 0 0,-1 1 0,1-1 0,-1 0 0,1 0 0,-1 0 0,1 0 0,0 0 0,-1-1 0,1 1 0,0 0 0,0-1 0,-1 1 0,1-1 0,0 0 0,0 1 0,0-1 0,0 0 0,-1 0 0,1 0 0,0-1 0,0 1 0,0 0 0,2-1 0,-1 0 0,0 1 0,-1-1 0,1 1 0,-1-1 0,1 0 0,-1 0 0,1 0 0,-1 0 0,0 0 0,1 0 0,-1-1 0,0 1 0,0-1 0,0 0 0,0 0 0,0 1 0,-1-1 0,1 0 0,0-1 0,-1 1 0,1 0 0,-1 0 0,0-1 0,0 1 0,0 0 0,0-1 0,0 1 0,0-6 0,-1 7 0,-1 0 0,0 0 0,1 1 0,-1-1 0,0 0 0,0 0 0,1 1 0,-1-1 0,0 0 0,0 1 0,0-1 0,0 1 0,0-1 0,0 1 0,0-1 0,0 1 0,0 0 0,0-1 0,0 1 0,0 0 0,0 0 0,0 0 0,0 0 0,-1 0 0,1 0 0,0 0 0,0 0 0,0 0 0,0 1 0,0-1 0,-2 1 0,-19-3 0,22 1 0,0 1 0,0-1 0,0 1 0,0 0 0,0-1 0,0 1 0,0-1 0,1 1 0,-1-1 0,0 1 0,0 0 0,0-1 0,1 1 0,-1 0 0,0-1 0,1 1 0,-1 0 0,0-1 0,0 1 0,1 0 0,-1 0 0,1-1 0,-1 1 0,0 0 0,1 0 0,-1 0 0,1-1 0,-1 1 0,0 0 0,1 0 0,-1 0 0,1 0 0,0 0 0,19-8 0,-18 8 0,17-6-338,50-21-3986,-66 26 3935,1-1 0,-1 1 0,0-1 0,-1 0 0,1 0 0,0 0 0,-1-1 0,1 1 0,-1-1 0,1 1 0,-1-1 0,0 0 0,0 0 0,0 0 0,-1 0 0,1 0 0,1-6 0,-2-8-10368</inkml:trace>
  <inkml:trace contextRef="#ctx0" brushRef="#br0" timeOffset="1">0 82 15727,'0'0'11307,"60"-12"-11083,-29 22-192,1 5-865,3-1-1601,-7 1-2467,2-2-5541</inkml:trace>
</inkml:ink>
</file>

<file path=ppt/ink/ink2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01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112 256 10858,'0'0'12823,"-10"5"-12097,-2 3-528,0-1 0,0 2-1,-16 15 1,25-22-137,0 1 0,-1 0 0,1 1 0,1-1 0,-1 0 1,0 1-1,1 0 0,0 0 0,0-1 0,0 1 0,0 0 0,1 1 0,-1-1 0,1 0 0,0 0 0,0 1 0,1-1 0,-1 0 1,1 6-1,1-10-49,-1 1 0,0 0 0,1-1 1,0 1-1,-1 0 0,1-1 0,-1 1 0,1-1 1,0 1-1,-1-1 0,1 1 0,0-1 0,-1 0 1,1 1-1,0-1 0,0 0 0,0 0 1,-1 1-1,1-1 0,0 0 0,0 0 0,0 0 1,-1 0-1,1 0 0,0 0 0,0 0 1,1-1-1,26-2 281,-16-2-244,1 0 0,-1-1 0,0-1 0,0 0 0,-1 0 0,1-1 0,-2 0 0,13-13 0,1-2 14,-2 0 0,27-38 0,17-40 330,-60 91-214,-1 1 1,-1-1-1,1 0 0,-2-1 1,1 1-1,-1 0 0,-1-1 1,2-21-1,-15 41 1230,-22 31-1066,2 3 0,2 0 0,-38 75 0,64-111-322,0 1 0,0-1-1,1 0 1,0 1 0,0-1 0,1 1-1,-1 0 1,2-1 0,-1 16-1,2-21-17,-1 1 0,1-1-1,-1 1 1,1-1-1,0 1 1,0-1 0,0 0-1,0 1 1,0-1 0,1 0-1,-1 0 1,1 0-1,-1 0 1,1 0 0,0 0-1,0 0 1,0 0 0,0-1-1,0 1 1,0-1-1,0 1 1,0-1 0,1 0-1,-1 0 1,0 0 0,1 0-1,-1-1 1,1 1-1,-1-1 1,1 1 0,0-1-1,2 0 1,4 1-3,0-1 0,1 0 0,-1 0 0,0-1 0,0 0 0,0-1 0,0 0 0,0-1 0,0 0 0,-1 0 0,1 0 0,-1-1 0,0-1 0,10-6 0,-6 3 0,-1-1 0,-1 0 0,0-1 0,0 0 0,-1 0 0,0-1 0,0 0 0,11-23 0,-19 34 0,-1 0 0,1-1 0,-1 1 0,1 0 0,-1-1 0,1 1 0,-1-1 0,0 1 0,1-1 0,-1 1 0,0-1 0,0 1 0,1-1 0,-1 0 0,0 1 0,0-1 0,0 1 0,0-1 0,0 1 0,1-1 0,-1 0 0,0 1 0,0-1 0,-1 1 0,1-1 0,0 0 0,0 1 0,0-1 0,0 1 0,0-1 0,-1 1 0,1-1 0,0 1 0,0-1 0,-1 1 0,1-1 0,0 1 0,-1-1 0,-24 7 0,-29 28 0,45-27 0,0 0 0,0 1 0,1 0 0,1 0 0,-14 19 0,20-25 0,-1 1 0,0-1 0,1 1 0,-1 0 0,1 0 0,0-1 0,0 1 0,0 0 0,1 0 0,-1 0 0,0 0 0,1 0 0,0 0 0,0 0 0,0 0 0,0 0 0,0 0 0,1 0 0,-1 0 0,1 0 0,0 0 0,0 0 0,0 0 0,0-1 0,0 1 0,1 0 0,2 3 0,-1-3-342,0 0-1,0-1 1,0 1-1,0-1 1,1 0 0,-1 0-1,1 0 1,-1 0-1,1 0 1,0-1 0,0 0-1,0 0 1,0 0 0,0 0-1,0 0 1,0-1-1,0 0 1,0 0 0,7-1-1,-2 1-714,0-1 0,0 0 0,-1-1 0,1 0-1,-1-1 1,0 0 0,0 0 0,11-5 0,3-5-4394</inkml:trace>
</inkml:ink>
</file>

<file path=ppt/ink/ink2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02.1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171 34 18738,'0'0'11733,"-11"-6"-10366,-39-18-577,46 23-785,0 0-1,1 0 1,-1 1 0,0 0-1,0 0 1,0 0 0,0 0-1,0 0 1,0 1-1,1 0 1,-1 0 0,0 0-1,0 0 1,1 1 0,-1-1-1,1 1 1,-1 0-1,1 0 1,0 0 0,0 0-1,0 1 1,0-1 0,0 1-1,0 0 1,1 0 0,-1 0-1,1 0 1,0 0-1,-3 6 1,5-8-5,1 0 0,0 0 0,-1 0 0,1 0 0,0 0 0,-1 0 0,1 0 0,0 0 0,0-1 0,0 1 0,0 0 0,0 0 0,0-1 0,0 1 0,0-1 0,0 1 0,0-1 0,0 1 0,1-1 0,-1 1 0,0-1 0,0 0 0,0 0 0,1 0 0,-1 0 0,0 0 0,0 0 0,0 0 0,2 0 0,2 1 0,85 9-555,-60-7 129,0 0 0,0 2 1,49 15-1,-77-20 427,0 1 1,-1-1 0,1 1-1,0-1 1,0 1-1,-1-1 1,1 1-1,-1 0 1,1 0 0,-1 0-1,1 0 1,-1 0-1,1 0 1,-1 0-1,0 1 1,0-1 0,0 0-1,1 1 1,-1-1-1,-1 1 1,1-1-1,0 1 1,0-1 0,0 1-1,-1 0 1,1-1-1,-1 1 1,1 0 0,-1 0-1,0 2 1,-1-1 70,1-1 0,-1 1 1,-1-1-1,1 0 1,0 0-1,-1 0 1,1 0-1,-1 0 0,1 0 1,-1 0-1,0 0 1,0-1-1,0 1 0,0-1 1,0 1-1,0-1 1,0 0-1,0 0 1,-1 0-1,-2 1 0,-21 8 5,0-1-1,0-2 1,-1 0-1,0-2 1,0-1-1,-1-1 1,1-2-1,-30-1 1,56 0-198,-1 0 0,1 0 0,0 0 0,0 0 0,0 0 0,0-1 0,0 1 0,0 0 0,0-1 0,0 1 0,-1-1 0,1 1 0,0-1 0,1 1 0,-1-1 0,0 0 0,0 1 0,0-1 0,0 0-1,0 0 1,1 0 0,-1 0 0,0 0 0,1 1 0,-1-1 0,1 0 0,-1-1 0,1 1 0,-1 0 0,1 0 0,0 0 0,-1 0 0,1 0 0,0 0 0,0 0 0,0 0 0,0-1 0,0 1 0,0 0 0,0-1 0,1-2-765,0 0-1,0 0 1,0 0-1,0 0 1,0 0-1,1 1 1,0-1 0,0 1-1,0-1 1,4-4-1,21-23-10505</inkml:trace>
</inkml:ink>
</file>

<file path=ppt/ink/ink2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02.5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1 23446,'0'0'6278,"-33"53"-4580,18-19-353,1 6-1345,7 1 0,4 2 0,3-1 0,0-1 0,0 0 0,0-2-3171,0-3-2562,-2-6-4101</inkml:trace>
  <inkml:trace contextRef="#ctx0" brushRef="#br0" timeOffset="1">1 647 22389,'0'0'7976</inkml:trace>
</inkml:ink>
</file>

<file path=ppt/ink/ink2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37.6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64 6022,'0'0'14248,"1"-3"-14179,1 1-64,-1 0 0,1 1-1,-1-1 1,1 1 0,-1 0-1,1-1 1,0 1 0,0 0 0,0 0-1,0 0 1,0 0 0,0 0-1,0 1 1,0-1 0,0 1-1,0-1 1,0 1 0,0 0-1,4 0 1,54-1 8,-39 1 3,194 8 1185,-685 11-865,738-14-666,-221-5 323,218-7-574,-244 3 660,-20 4-76,-1 0 1,0 0 0,0-1 0,0 1-1,0 0 1,0 0 0,0 0 0,0 0 0,0 0-1,1 0 1,-1-1 0,0 1 0,0 0-1,0 0 1,0 0 0,0 0 0,0 0 0,0-1-1,0 1 1,0 0 0,0 0 0,0 0-1,0 0 1,0-1 0,0 1 0,0 0 0,0 0-1,0 0 1,0 0 0,0 0 0,0-1-1,-1 1 1,1 0 0,0 0 0,0 0 0,0 0-1,0 0 1,0 0 0,0-1 0,0 1 0,0 0-1,-1 0 1,1 0 0,0 0 0,0 0-1,0 0 1,0 0 0,0 0 0,0 0 0,-1 0-1,1 0 1,0 0 0,0 0 0,-1 0-1,-36-11 186,-64 4-115,63 6-180,-45-8 0,64 3-1437,10-3-3107,5-4-6827</inkml:trace>
</inkml:ink>
</file>

<file path=ppt/ink/ink2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20.3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11 7559,'-3'52'8344,"-6"6"-4942,-34 128-3255,32-143 1931,26-112-1009,-3-1 1,5-93-1,-20 228-918,-12 72 0,10-100 81,26-306 873,-21 268-1094,0 1 0,1-1 1,-1 0-1,0 1 0,0-1 0,0 0 1,0 1-1,0-1 0,0 0 0,0 1 0,0-1 1,0 0-1,0 1 0,0-1 0,-1 1 1,1-1-1,0 0 0,0 1 0,-1-1 1,1 1-1,0-1 0,-1 1 0,1-1 0,0 0 1,-1 1-1,1 0 0,-1-2 0,-9 16 11,-6 31-54,12-20 32,1 0 0,1 0 0,1 30 0,1-45 0,0-10 1,1 0 0,-1-1 0,0 1 1,0 0-1,0-1 0,0 1 0,1 0 0,-1 0 0,0-1 0,0 1 0,1 0 0,-1 0 0,0-1 0,0 1 0,1 0 0,-1 0 1,0 0-1,0 0 0,1 0 0,-1-1 0,0 1 0,1 0 0,-1 0 0,0 0 0,1 0 0,-1 0 0,0 0 0,1 0 0,-1 0 0,0 0 1,1 0-1,-1 0 0,0 0 0,1 0 0,-1 0 0,0 0 0,1 1 0,-1-1 0,0 0 0,1 0 0,-1 0 0,0 0 0,0 1 1,1-1-1,-1 0 0,0 0 0,0 1 0,1-1 0,-1 0 0,0 0 0,0 1 0,0-1 0,0 0 0,1 1 0,-1-1 0,0 0 0,0 0 1,0 1-1,0-1 0,0 0 0,0 1 0,0-1 0,0 0 0,0 1 0,0 0 0,18-26 88,-13 12-241,-1-1-1,0 0 0,-1 0 0,-1 0 0,0 0 1,-1 0-1,0-15 0,-1 34-510,0 0 395,0 0 1,0 0-1,-1 0 0,1 0 0,-1-1 1,-3 8-1,-1 15-628,5 18-3618,0-29-20,0 0-5081</inkml:trace>
</inkml:ink>
</file>

<file path=ppt/ink/ink2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21.3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50 12236,'0'0'11739,"-7"12"-11387,-5 11-98,0 0 0,2 1 1,0 0-1,2 0 0,1 1 0,0 0 1,-4 43-1,26-87 114,-5 2-330,-1 0-1,0-1 0,-2 0 1,0-1-1,-1 0 0,-1 0 1,0 0-1,-2 0 1,2-38-1,-22 86 118,8 2-154,2 1 0,0 0 0,2 0 0,-1 53 0,22-134 811,-12 30-714,-1-1 1,-1 0 0,-1 0 0,-1 0-1,-4-39 1,3 58-96,1 1-1,0 0 1,-1-1-1,1 1 1,0-1-1,-1 1 1,1 0-1,-1-1 1,1 1-1,0 0 1,-1-1-1,1 1 1,-1 0-1,1 0 1,-1-1-1,1 1 1,-1 0-1,1 0 1,-1 0-1,1 0 1,-1 0 0,0 0-1,1 0 1,-1 0-1,1 0 1,-1 0-1,1 0 1,-1 0-1,1 0 1,-1 0-1,1 0 1,-1 1-1,1-1 1,-1 0-1,1 0 1,-1 1-1,1-1 1,-1 0-1,1 0 1,0 1-1,-1-1 1,1 1-1,0-1 1,-1 0-1,1 1 1,0-1-1,-1 1 1,1-1-1,0 1 1,0-1 0,-1 1-1,1 0 1,0 0 210,0-2-181,0 1-37,-11 159-214,13-160 222,-1 1 1,0-1 0,1 0-1,-1 1 1,0-1-1,0 0 1,0 0-1,0 0 1,0 0 0,0 0-1,0 0 1,0 0-1,0 0 1,1-2-1,4-14-63,0-1 1,-1 0-1,-1 0 0,-1 0 0,0-1 0,-1 1 1,-1-1-1,-3-35 0,1 18-69,1 34 44,-8 43-353,0 56 158,4 117 1,5-139-2910,-1-64-1946</inkml:trace>
</inkml:ink>
</file>

<file path=ppt/ink/ink2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29.6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1 7271,'-5'0'20312,"5"4"-20590,1-4 368,-1 1-1,0-1 1,0 1 0,0-1 0,0 0 0,1 1-1,-1-1 1,0 1 0,0-1 0,0 1 0,0-1-1,0 1 1,0-1 0,0 1 0,0-1 0,0 1-1,-1-1 1,1 1 0,0-1 0,0 1 0,0-1-1,0 1 1,-1-1 0,1 0 0,0 1 0,-1-1 0,1 1-1,0-1 1,0 0 0,-1 1 0,1-1 0,-1 0-1,1 1 1,0-1 0,-1 0 0,1 0 0,-1 0-1,1 1 1,-1-1 0,1 0 0,0 0 0,-1 0-1,0 0 1,0 0-95,1 0-6,0 0 22,-1 0-11,1 0-16,-1 0 16,1 0 48,-1 0-91,0 0 59,0 0-16,1 0 27,-16-7-48,14 7 26,2 0 11,-1 0-27,1 0 22,0 0-27,-2 0 16,2 0 16,-3 0-2542,-4-1-6895,7-4 1968</inkml:trace>
</inkml:ink>
</file>

<file path=ppt/ink/ink2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31.1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10442,'-4'0'2823,"-1"1"1313,3-1-6718</inkml:trace>
</inkml:ink>
</file>

<file path=ppt/ink/ink2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7.3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1 11275,'0'0'5157,"0"51"-4357,-4-18-415,2 8-289,-1 5-96,1 7 32,1 4-32,1-1 0,0 1 0,0-2 32,0-1-64,3 0 32,4-4-481,4 4-1056,-1-5-737,3-3-2146</inkml:trace>
</inkml:ink>
</file>

<file path=ppt/ink/ink2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8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0 13805,'0'0'481,"-15"49"-193,10-10 128,4 5-320,1 6 417,0 3 512,1 3-289,7 4-351,2 0-353,-2 3-449,-1 1-1729,-2 3-288,0 2-1057,-2-2-449,-2-1 160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10.7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2851,'0'0'5829</inkml:trace>
</inkml:ink>
</file>

<file path=ppt/ink/ink2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7.6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0 10218,'0'61'2946,"-5"5"-639,-4 4-1411,2 1-767,4-1-258,1-5-703,2-10 95,0-5-160,0-6 353,3-6 383,0-4 33,0 0 96,0 0-672,-3 3-3684</inkml:trace>
</inkml:ink>
</file>

<file path=ppt/ink/ink2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8.9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1 448,'6'60'1089,"-3"2"-896,-2 2 287,-1 5-480,0 4 256,0 4 929,-9 3-704,-2 1-385,-1 2-192,4-5-353,0-3-1216</inkml:trace>
</inkml:ink>
</file>

<file path=ppt/ink/ink2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8.0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0 4869,'-15'167'8235,"-8"-1"-5206,-2 17-4257,11 0-3513,-3 110 5924,1-19 8300,16-269-9287,-2 15 314,2 1-1,0 0 0,1-1 0,1 1 0,7 28 0,-10-47-1668,-3-6-1499,-7-14-2968</inkml:trace>
</inkml:ink>
</file>

<file path=ppt/ink/ink2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9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0 4292,'-11'107'2345,"5"1"1,13 194-1,-6 37 1938,-6-151-3361,1 149 3658,-27-341-12753,15-1-1436</inkml:trace>
</inkml:ink>
</file>

<file path=ppt/ink/ink2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9.6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11851,'0'0'10495,"-1"12"-10142,0 9-194,1 0 1,1 1 0,1-1-1,1 0 1,0 0 0,2 0-1,0 0 1,2 0 0,0-1-1,13 23 1,-17-37-791,8 15-5555,-10-15-1875</inkml:trace>
</inkml:ink>
</file>

<file path=ppt/ink/ink2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0.3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0 16143,'0'0'9759,"1"12"-8419,0 50-662,-12 106 0,10-162-402,-9 73-1682,13-67-2066,10-49-1888,-4 0 332,-1-7-2462</inkml:trace>
</inkml:ink>
</file>

<file path=ppt/ink/ink2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0.6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10666,'0'0'17030,"11"-6"-16027,4 0-824,0 0 1,0 1-1,0 0 0,0 1 0,1 1 0,15-1 1,58 0-1531,-88 4 1215,-1 0-1,1 0 1,0 0-1,-1 0 1,1 0-1,0 0 1,-1 0-1,1 1 1,-1-1-1,1 0 1,0 0-1,-1 0 1,1 1-1,-1-1 1,1 0-1,-1 1 1,1-1-1,-1 0 1,1 1-1,-1-1 1,1 1-1,-1-1 1,1 1-1,-1-1 1,0 1-1,1-1 1,-1 1-1,0-1 1,1 1-1,-1-1 1,0 2 0,-3 21-4208,1-18 2957,0 1-1,-1-1 1,0 0 0,0 0-1,0 0 1,-5 6-1,-12 6-5877</inkml:trace>
  <inkml:trace contextRef="#ctx0" brushRef="#br0" timeOffset="1">25 182 8616,'0'0'18289,"23"25"-17520,6-25-384,-2 0-385,0 0-193,-5 0-1184,-8 3-2242,-7 6-1282,-7 0-4708</inkml:trace>
</inkml:ink>
</file>

<file path=ppt/ink/ink2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61 18289,'0'0'10506,"55"0"-9353,-26-9-800,3-1-321,0 0-96,-4 2-833,-3 2-1409,-6 0-2275,-7-1-1344,-3 2-4613</inkml:trace>
</inkml:ink>
</file>

<file path=ppt/ink/ink2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1.4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163 1 16143,'0'0'10597,"-1"9"-9588,-3 6-751,1 0 0,-2-1 0,0 0 1,-1 0-1,0 0 0,-1-1 0,-1 1 0,0-2 1,-1 1-1,-18 20 0,18-23-184,-18 15 484,6-18-3245,20-7 2453,1 0 1,-1 0 0,1 0 0,-1 0-1,1-1 1,-1 1 0,1 0-1,-1-1 1,1 1 0,-1 0 0,1-1-1,0 1 1,-1 0 0,1-1-1,-1 1 1,1-1 0,0 1 0,-1 0-1,1-1 1,0 1 0,0-1 0,-1 1-1,1-1 1,0 0 0,0 1-1,0-1 1,0 1 0,0-1 0,0 1-1,0-2 1,-1-1-1216,-4-17-5111</inkml:trace>
</inkml:ink>
</file>

<file path=ppt/ink/ink2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1.8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12588,'0'0'10506,"51"2"-8616,-36 5-641,1 1-480,-1 2-289,0 1-384,1 2-32,-3 2-865,0-3-2113,-6 0-2147,1-3-4516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11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161 179 7271,'0'0'19319,"-10"6"-16964,-7 2-1738,-5 3 439,-39 26 0,57-34-998,1-1-1,-1 1 1,1 0-1,-1 0 1,1 0-1,0 0 1,0 0-1,0 1 1,0-1-1,1 1 1,-1 0-1,1 0 1,0 0-1,0 0 1,1 0-1,-1 0 1,1 1-1,-1 6 1,2-11-58,0 1 0,1-1 0,-1 1 0,0-1 0,1 1 0,-1-1 0,1 1 0,-1-1 0,1 1 0,0-1 0,-1 0 0,1 1 0,-1-1 0,1 0 0,0 1 0,-1-1 0,1 0 0,0 0 0,-1 0 0,1 1 0,0-1 0,-1 0 0,1 0 0,0 0 0,-1 0 0,1 0 0,0 0 0,-1-1 0,1 1 0,0 0 0,-1 0 0,1 0 0,0-1 0,-1 1 0,1 0 0,0 0 0,-1-1 0,1 0 0,28-10 0,-12-1 0,-1-1 0,0 0 0,-1-1 0,14-17 0,24-22 0,-53 53-1,0 0 1,0-1-1,0 1 0,1 0 0,-1 0 1,0 0-1,0-1 0,0 1 1,0 0-1,1 0 0,-1 0 1,0 0-1,0 0 0,0-1 0,1 1 1,-1 0-1,0 0 0,0 0 1,1 0-1,-1 0 0,0 0 1,0 0-1,0 0 0,1 0 0,-1 0 1,0 0-1,0 0 0,1 0 1,-1 0-1,0 0 0,0 0 1,1 0-1,-1 0 0,0 0 0,0 0 1,0 1-1,1-1 0,-1 0 1,0 0-1,0 0 0,0 0 0,1 0 1,-1 1-1,0-1 0,0 0 1,3 16-71,-7 21-24,-5 2 136,-15 41-1,13-49-15,1 0 0,-9 64-1,18-86-220,-1-1 0,1 1 0,-2-1 0,1 1 0,-1-1 0,0 0 0,-1 0 0,-8 15 0,7-16 482,0 0 0,-1 0 0,0-1 0,0 0 0,-9 8 0,14-14-284,1 0 0,0 0-1,0 0 1,0 0 0,-1 0 0,1 0-1,0 0 1,0-1 0,0 1 0,0 0-1,-1 0 1,1 0 0,0 0 0,0 0-1,0 0 1,0-1 0,0 1 0,0 0-1,-1 0 1,1 0 0,0 0 0,0-1-1,0 1 1,0 0 0,0 0 0,0 0-1,0-1 1,0 1 0,0 0 0,0 0-1,0 0 1,0-1 0,0 1 0,0 0-1,0 0 1,0 0 0,0-1 0,0 1-1,0 0 1,0 0 0,0 0 0,0 0-1,0-1 1,0 1 0,1 0 0,-1 0-1,0 0 1,0 0 0,0-1 0,0 1-1,1 0 1,9-25-2,1 0 0,1 1 0,20-30 0,10-19 0,4-22 0,-12 23 0,79-123 0,-111 193 0,1-3 0,0-1 0,1 1 0,0 0 0,0 0 0,0 1 0,1-1 0,-1 1 0,1 0 0,0 0 0,0 0 0,0 1 0,1 0 0,5-3 0,-10 7 0,0 0 0,-1 0 0,1-1 0,-1 1 0,1 0 0,-1 0 0,0 0 0,1 0 0,-1 0 0,0 0 0,0 0 0,1 0 0,-1 0 0,0 1 0,0-1 0,0 0 0,0 0 0,-1 0 0,1 0 0,0 0 0,0 0 0,-1 0 0,1 0 0,-1 1 0,-3 6 0,0 0 0,0-1 0,0 1 0,-1-1 0,-6 7 0,6-9 0,1 1 0,-1-1 0,1 1 0,1 0 0,-1 1 0,1-1 0,0 1 0,-3 11 0,6-17 0,0 0 0,0 0 0,0-1 1,1 1-1,-1 0 0,0 0 0,1-1 0,-1 1 0,0 0 1,1-1-1,-1 1 0,1 0 0,-1-1 0,1 1 0,-1-1 1,1 1-1,-1 0 0,1-1 0,0 0 0,-1 1 0,1-1 1,0 1-1,0-1 0,-1 0 0,1 1 0,0-1 0,0 0 1,30 10-7,-17-5-14,-9-3 19,0 0 1,0 0 0,0 1-1,0 0 1,-1 0 0,1 0-1,-1 1 1,0-1-1,0 1 1,0 0 0,0 0-1,-1 0 1,0 1 0,5 7-1,-7-9 2,0 0 0,1 1 1,-1-1-1,-1 0 0,1 1 0,0-1 0,-1 1 0,0-1 0,0 1 0,0-1 0,0 1 0,0-1 0,-1 1 0,0-1 0,1 0 0,-1 1 0,0-1 1,-1 0-1,1 0 0,-1 1 0,1-1 0,-1 0 0,0 0 0,-3 3 0,0 0-56,0-1 0,-1 0 1,1 0-1,-1-1 0,0 0 0,0 0 0,-1 0 1,1-1-1,-1 1 0,1-2 0,-1 1 0,0-1 1,0 0-1,-10 1 0,14-2-103,1 0 0,-1-1-1,0 0 1,0 1 0,0-1 0,0 0 0,0 0-1,0-1 1,0 1 0,1-1 0,-1 1 0,0-1 0,0 0-1,0 0 1,1 0 0,-1 0 0,0-1 0,1 1-1,-1-1 1,1 1 0,0-1 0,0 0 0,-1 0-1,1 0 1,0 0 0,1-1 0,-1 1 0,0 0 0,1-1-1,-1 1 1,1-1 0,0 0 0,0 1 0,0-1-1,0 0 1,0 0 0,0-4 0,-2-21-13765</inkml:trace>
</inkml:ink>
</file>

<file path=ppt/ink/ink2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2.1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0 13389,'0'0'10522,"-1"10"-8611,-29 107 813,19-86-1880,2 1 1,2 0-1,1 0 0,-3 50 0,9-81-843,1 0 0,-1-1-1,1 1 1,0 0 0,-1-1 0,1 1-1,0 0 1,-1-1 0,1 1 0,0-1 0,0 1-1,0-1 1,-1 0 0,1 1 0,0-1 0,0 0-1,0 1 1,0-1 0,0 0 0,0 0-1,0 0 1,-1 0 0,1 0 0,0 0 0,0 0-1,0 0 1,0 0 0,0 0 0,0-1 0,0 1-1,0 0 1,-1-1 0,3 0 0,33-10-135,-7-10-2763,-27 20 2099,-1-1 0,1 1 0,-1-1 0,0 1 0,0-1 0,0 0 0,0 0 0,0 0 0,0 0 0,0 0 0,0 0 0,-1 0 0,1 0 0,0-3 0,-1-9-8507</inkml:trace>
  <inkml:trace contextRef="#ctx0" brushRef="#br0" timeOffset="1">0 196 17328,'0'0'12364,"52"-26"-12236,-18 23-288,-1-3-2018,-5 0-2883,-4-2-5925</inkml:trace>
</inkml:ink>
</file>

<file path=ppt/ink/ink2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6.7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0 17617,'0'0'6246,"24"69"-4869,-24-27-672,0 5-577,-4 0-96,-3 1 32,0-6-64,1-5 0,4-5 32,0-6-609,-4-8-960,-2-7-2147,-2-7-2978</inkml:trace>
</inkml:ink>
</file>

<file path=ppt/ink/ink2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7.0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0 155 12716,'0'0'8168,"65"0"-6439,-38-10-31,5-3-321,1-3-832,0-2-449,-1-2-160,-4 2-705,-7 2-640,-12 0-1282,-6 3-2914,-3-2-6727</inkml:trace>
</inkml:ink>
</file>

<file path=ppt/ink/ink2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7.3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45 18353,'0'0'9129,"74"-36"-9033,-35 32-96,1 4-1313,-3-1-1922,-7-1-1570,-4 0-4355</inkml:trace>
</inkml:ink>
</file>

<file path=ppt/ink/ink2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7.7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0 13196,'0'13'2958,"-9"133"6518,9-146-9440,0 1 1,0-1 0,0 1-1,0 0 1,0-1 0,0 1-1,0-1 1,0 1 0,0-1-1,0 1 1,0-1-1,0 1 1,1-1 0,-1 1-1,0 0 1,0-1 0,1 0-1,-1 1 1,0-1 0,1 1-1,-1-1 1,0 1 0,1-1-1,-1 0 1,1 1 0,-1-1-1,1 0 1,-1 1 0,1-1-1,-1 0 1,1 0 0,-1 1-1,1-1 1,21-5 511,17-22-52,-10-5-380,-21 22-229,0 2 0,0-1 0,0 1 0,19-13 0,-27 20 116,0 1-1,1 0 0,-1 0 0,0 0 0,1 0 0,-1-1 1,0 1-1,1 0 0,-1 0 0,0 0 0,1 0 0,-1 0 1,0 0-1,1 0 0,-1 0 0,0 0 0,1 0 1,-1 0-1,0 0 0,1 0 0,-1 0 0,0 0 0,1 0 1,-1 0-1,0 0 0,1 1 0,-1-1 0,0 0 1,1 0-1,-1 0 0,0 0 0,1 1 0,-1-1 0,0 0 1,0 0-1,1 1 0,5 17 355,-4 34 623,-2-34-625,0-17-322,0 0 0,0-1 0,0 1 1,0-1-1,0 1 0,1-1 0,-1 1 0,0 0 1,0-1-1,0 1 0,0-1 0,1 1 1,-1-1-1,0 1 0,0-1 0,1 1 0,-1-1 1,0 1-1,1-1 0,-1 0 0,0 1 1,1-1-1,-1 1 0,1-1 0,-1 0 0,1 1 1,-1-1-1,1 0 0,0 1 0,16-9 636,18-31-155,-28 30-547,1 0 56,30-31-109,-37 38 70,0 1-1,0 0 0,1 0 0,-1-1 1,0 1-1,1 0 0,-1 1 1,1-1-1,0 0 0,-1 0 0,1 1 1,-1-1-1,1 0 0,0 1 0,0 0 1,-1-1-1,1 1 0,0 0 1,-1 0-1,1 0 0,0 0 0,0 0 1,-1 1-1,4 0 0,-4 2 14,1 1-1,-1 0 1,0-1-1,0 1 1,0 0-1,-1 0 1,1 0-1,-1 0 1,0 0-1,0-1 1,-1 1-1,0 6 1,0 2 11,1 10-185,0 10-693,0-11-6005</inkml:trace>
</inkml:ink>
</file>

<file path=ppt/ink/ink2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8.0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19410,'0'0'9866,"3"9"-8927,0-1-816,-1 0 0,0 0 0,-1-1-1,0 1 1,0 0 0,-1 0 0,0 0 0,0 0-1,0 0 1,-1 0 0,-1 0 0,-1 8-1,-17 37 217,12-34-251,1-1 0,1 1 0,1 0 1,0 1-1,2-1 0,-2 22 0,5-41-88,0 1 0,1 0 0,-1-1 0,0 1 0,1 0 0,-1-1 0,1 1 0,-1 0 0,1-1 0,0 1 0,-1-1 0,1 1 0,0-1 0,-1 1 0,1-1 0,0 1 0,-1-1 0,1 0 0,0 0 0,0 1 0,-1-1 0,1 0 0,0 0 0,0 0 0,0 0 0,-1 1 0,1-1 0,0 0 0,0-1 0,0 1 0,0 0 0,30-3 0,-21-1-554,0 0 0,0 0 1,0-1-1,12-8 0,-14 8-291,-1 0-1,1-1 1,-1 0 0,0 0 0,0-1 0,0 0-1,-1 0 1,0 0 0,7-12 0,-8 1-5839</inkml:trace>
  <inkml:trace contextRef="#ctx0" brushRef="#br0" timeOffset="1">1 124 13100,'0'0'14702,"52"-11"-14638,-17 3-256,3 0-1634,-1-3-1152,-2-1-1571,2-4-3394</inkml:trace>
</inkml:ink>
</file>

<file path=ppt/ink/ink2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8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19474,'0'0'11820,"55"7"-11724,-23-10-64,0 1-128,-4 0-321,-3 2-704,-5 3-1057,-7 8-1794,-9 1-1697,-4-1-4389</inkml:trace>
</inkml:ink>
</file>

<file path=ppt/ink/ink2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8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0 326 8040,'0'0'17712,"76"12"-17487,-40-26-193,8 2-993,0-2-1025,-2 1-1762,-2-1-1761</inkml:trace>
  <inkml:trace contextRef="#ctx0" brushRef="#br0" timeOffset="1">489 0 17200,'0'0'7015,"0"54"-5542,-5-16-31,-5 6-321,-3 4-96,4-1-449,0-4-287,5-7-193,3-8-64,1-9-257,0-10-703,8-9-930,3-4-1537,1-19-1826,-4-8-3492</inkml:trace>
</inkml:ink>
</file>

<file path=ppt/ink/ink2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9.1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 18642,'0'0'11381,"13"2"-10986,35 5-410,68 0 1,-41-6-5936,-85 11-6825,-6-4 3129</inkml:trace>
  <inkml:trace contextRef="#ctx0" brushRef="#br0" timeOffset="1">0 204 14478,'0'0'17040,"76"-5"-16720,-46-7-224,-1 3-32,-2 0-32,-5 7-576,-4 2-1218,-10 3-1665,-6 14-1089,-2 4-1666,-11 3-3363</inkml:trace>
</inkml:ink>
</file>

<file path=ppt/ink/ink2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9.4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97 14061,'0'0'12492,"52"5"-11755,-19-23-545,3 3-192,0-2-224,-3 3-1218,-4-1-2081,-7 3-2531,-3 2-10185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12.0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43 167 12460,'-3'3'709,"1"-1"1,0 1 0,0 0 0,1-1-1,-1 1 1,0 0 0,1 0-1,0 0 1,-1 0 0,1 0-1,0 1 1,1-1 0,-1 4-1,1-5-566,0-1-1,1 0 0,-1 0 1,1 0-1,-1 0 0,1 1 1,0-1-1,0 0 0,-1 0 1,1 0-1,0 0 0,0-1 1,0 1-1,0 0 0,0 0 1,0 0-1,0-1 0,0 1 1,0-1-1,1 1 0,-1-1 1,0 1-1,0-1 0,1 1 1,-1-1-1,0 0 0,0 0 1,1 0-1,-1 0 0,0 0 1,0 0-1,1 0 0,-1 0 1,0 0-1,2-1 0,5 0 38,0 0-1,-1 0 1,1-1 0,0 0-1,-1-1 1,0 1-1,1-2 1,-1 1-1,0-1 1,-1 0-1,1 0 1,-1 0-1,0-1 1,0 0-1,0-1 1,7-7 0,-8 7-43,1 0 0,-1-1 0,0 1 0,-1-1 1,0 0-1,0 0 0,0-1 0,-1 1 0,0-1 1,0 0-1,-1 0 0,0 1 0,0-2 1,-1 1-1,0-14 0,-1 21-137,0-1 0,0 0 0,-1 0 0,1 1 0,-1-1 0,1 0 0,-1 1 0,0-1 0,0 1 0,1-1 0,-1 0 0,0 1 0,0 0 0,-1-1 0,1 1 0,0 0 0,0 0 0,-1-1 0,1 1 0,0 0 0,-1 0 0,0 0 0,1 1 0,-1-1 0,1 0 0,-1 1 0,0-1 0,1 1 0,-1-1 0,0 1 0,0 0 0,1 0 0,-1-1 0,0 1 0,0 0 0,-2 1 0,-2-1 0,0 1 0,1-1 0,-1 1 0,0 1 0,0-1 0,1 1 0,-1 0 0,1 0 0,-1 0 0,-4 4 0,-1 2 0,1 1 0,-1 0 0,2 1 0,-1 0 0,1 1 0,1-1 0,0 2 0,-9 17 0,12-22 0,1 0 0,1 1 0,-1 0 0,1 0 0,0 0 0,1 0 0,0 1 0,0-1 0,1 1 0,0-1 0,1 1 0,0-1 0,0 1 0,2 13 0,0-19 3,-1-1 0,1 1-1,-1-1 1,1 0 0,0 1 0,0-1 0,0 0 0,0 0-1,0-1 1,1 1 0,-1 0 0,0-1 0,1 1-1,-1-1 1,1 0 0,0 0 0,-1 0 0,1 0 0,0 0-1,0-1 1,-1 1 0,1-1 0,0 1 0,0-1 0,5-1-1,12 2-114,0-1-1,25-4 0,-43 4 84,19-4-2298,0 0-1,29-10 1,-7-1-5387</inkml:trace>
</inkml:ink>
</file>

<file path=ppt/ink/ink2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9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183 0 20115,'0'0'9001,"-49"52"-8233,33-22-191,-3 3-353,-1 1-160,1 1-32,1-4 0,4-3 0,2-7-224,2-6-513,5-10-576,5-16-5381,0-14 416,3-7-3107</inkml:trace>
  <inkml:trace contextRef="#ctx0" brushRef="#br0" timeOffset="1">8 52 4228,'0'0'25656,"55"52"-25528,-33-39-64,4 1-64,-2-1-768,1 1-1667,1 2-2401,-3-6-2627</inkml:trace>
</inkml:ink>
</file>

<file path=ppt/ink/ink2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30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1 16271,'0'0'8280,"-4"10"-6155,-16 41-1049,7-22-360,1 1 1,2 0-1,1 0 1,1 1-1,2 0 1,-4 40-1,10-70-716,0 0 0,0 0 1,0 0-1,1-1 0,-1 1 0,0 0 1,0 0-1,1 0 0,-1 0 0,0 0 1,1 0-1,-1-1 0,1 1 0,-1 0 1,1 0-1,-1-1 0,1 1 0,0 0 1,-1 0-1,1-1 0,0 1 0,-1-1 1,1 1-1,0-1 0,0 1 0,1 0 1,30 2 5,-26-3-14,1-1 0,-1 0-1,0 0 1,1-1 0,-1 0-1,0 0 1,12-6 0,1-9-483,1-7-3358,-20 24 3537,1-1 0,0 0 0,0 0 0,-1 0 0,1 0 0,0 0 0,-1 0 0,1 0 0,-1 0 0,1 0 0,-1 0 0,0 0 0,1 0 0,-1 0 1,0 0-1,0 0 0,0 0 0,0-1 0,0 1 0,0 0 0,0 0 0,0 0 0,0 0 0,-1 0 0,1 0 0,0 0 0,-1 0 0,1-1 0,-1 1 0,1 0 0,-1 1 0,1-1 0,-1 0 0,0 0 0,1 0 0,-1 0 1,0 0-1,0 1 0,0-1 0,0 0 0,1 1 0,-1-1 0,0 0 0,0 1 0,-2-1 0,-78-30-2172,16 7 4351,1-4 3576,73 27 4315,17 0-5790,86 1-5290,-100 0 1906,40-4-3391,-19-7-2698,6-10-6746</inkml:trace>
</inkml:ink>
</file>

<file path=ppt/ink/ink2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9.9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1130 8 15278,'0'0'289,"-66"1"-257,34-1-673,8 0-576,-2-1 544,4-3 641,0 3 32,1-1-288,-2 2-2627,0 0-3074</inkml:trace>
  <inkml:trace contextRef="#ctx0" brushRef="#br0" timeOffset="1">319 35 6887,'-54'1'320,"6"1"-96,2-1-224,6-1 0,4 0 0,2 0-32,4 0 32,0-3-641</inkml:trace>
</inkml:ink>
</file>

<file path=ppt/ink/ink2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00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254 1 11115,'0'0'955,"-10"0"-368,-14 1 1175,-84 8-8637,65 2 6719,35-8 274,0 0-1,0-1 1,0 0-1,0-1 1,-1 0-1,-8 0 0,15-3-624,2-9-2039</inkml:trace>
</inkml:ink>
</file>

<file path=ppt/ink/ink2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01.6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0 8648,'0'0'13789,"0"11"-12433,-21 306 3803,13-232-4979,4-52 437,1-49 627,2-54 530,1 27-1774,7-48 0,-5 79 0,0-1 0,0 1 0,1 0 0,1 0 0,0 0 0,1 0 0,0 1 0,11-18 0,-14 26-10,0 1-1,0 0 1,0-1-1,1 1 1,-1 0-1,1 0 1,-1 1-1,1-1 1,0 0-1,0 1 1,0 0-1,-1-1 1,2 1 0,-1 0-1,0 1 1,0-1-1,0 0 1,0 1-1,0 0 1,1 0-1,-1 0 1,0 0-1,0 0 1,5 2-1,-6-2 2,1 1-1,-1-1 1,0 1 0,1 0-1,-1 0 1,0 0-1,1 0 1,-1 0-1,0 1 1,0-1-1,0 1 1,0-1-1,0 1 1,-1 0-1,1-1 1,0 1-1,-1 0 1,1 0-1,-1 0 1,0 1 0,0-1-1,0 0 1,0 0-1,0 1 1,0-1-1,0 1 1,-1-1-1,1 0 1,-1 1-1,0 3 1,0-1 20,-1 1 1,1-1-1,-1 0 0,-1 0 1,1 0-1,-1 0 0,0 0 1,0 0-1,0-1 1,-1 1-1,0-1 0,0 1 1,0-1-1,0 0 0,0 0 1,-1 0-1,0-1 1,0 1-1,0-1 0,0 0 1,-1 0-1,-6 3 0,1-1 19,0 0-1,0 0 0,-1-1 1,0-1-1,0 1 1,0-2-1,0 0 0,0 0 1,-18 0-1,29-2-59,0 0 0,1-1 0,-1 1 0,0 0 0,0 0 1,0 0-1,1-1 0,-1 1 0,0 0 0,0 0 0,0-1 0,0 1 0,0 0 0,0-1 0,1 1 0,-1 0 1,0 0-1,0-1 0,0 1 0,0 0 0,0-1 0,0 1 0,0 0 0,0-1 0,0 1 0,0 0 1,-1 0-1,1-1 0,0 1 0,0 0 0,0-1 0,0 1 0,0 0 0,0 0 0,-1-1 0,1 1 0,0 0 1,0 0-1,0 0 0,-1-1 0,1 1 0,0 0 0,0 0 0,-1 0 0,1-1 0,0 1 0,0 0 0,-1 0 1,1 0-1,0 0 0,0 0 0,-1 0 0,1 0 0,0 0 0,-1 0 0,1 0 0,0 0 0,-1 0 0,1 0 1,0 0-1,23-15-3789,30 2-5021,-25 8 3144</inkml:trace>
</inkml:ink>
</file>

<file path=ppt/ink/ink2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02.1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0 15375,'0'0'16100,"-2"8"-15769,-3 26 150,-2 53-1,7-86-480,0-1 0,1 0 0,-1 1 0,0-1 0,1 0 0,-1 0 0,0 1 0,1-1 0,-1 0 0,0 0 0,1 1 0,-1-1 0,1 0 0,-1 0 0,0 0 0,1 0 0,-1 0 0,1 0 0,-1 0 0,0 0 0,1 0 0,-1 0 0,1 0 0,-1 0 0,0 0 0,1 0 0,-1 0 0,1 0 0,-1 0 0,0 0 0,1-1 0,-1 1 0,1 0 0,-1 0 0,0 0 0,1-1 0,-1 1 0,0 0 0,1 0 0,-1-1 0,0 1 0,0 0 0,1-1 0,-1 0 0,18-11 0,45-85 0,-61 144 0,-13 63 0,16-106 0,4-10 0,4-6 0,25-47-2997,-33 51 1607,0-1 1,-1 0-1,0 0 1,0-1-1,-1 1 1,-1-1-1,0 0 1,2-18-1</inkml:trace>
</inkml:ink>
</file>

<file path=ppt/ink/ink2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02.6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0 13645,'0'0'14232,"0"12"-12961,0 0-988,-1 0-1,-1 0 1,0-1 0,0 1 0,-2 0 0,1-1 0,-1 0 0,-9 17 0,-6 5 7,12-23-219,1 0 0,0 0 1,1 0-1,0 1 0,1-1 0,0 1 0,1 1 0,0-1 1,0 0-1,0 14 0,3-23-71,0-1 0,1 0 0,-1 0 0,0 0 0,1 0 0,0 0 0,-1 0 0,1 0 0,0 0 0,-1 0 0,1 0 0,0 0 0,0 0 0,0 0 0,0 0 0,0-1 0,0 1 0,0 0 0,0-1 0,0 1 0,0-1 0,0 1 0,0-1 0,1 0 0,-1 1 0,0-1 0,0 0 0,0 0 0,1 0 0,-1 0 0,1 0 0,50 2 0,-41-3 0,-6 1-96,52-4-5783,-55 4 5556,0 0 1,0-1 0,0 1-1,-1 0 1,1-1-1,0 0 1,0 1 0,-1-1-1,1 0 1,0 0-1,-1 0 1,1 0-1,-1 0 1,1 0 0,-1 0-1,0-1 1,1 1-1,-1 0 1,0-1-1,0 1 1,0-1 0,0 1-1,0-1 1,0 0-1,0 1 1,0-4-1,0-7-8602</inkml:trace>
</inkml:ink>
</file>

<file path=ppt/ink/ink2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03.0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 13036,'0'0'13901,"73"-15"-13708,-26 15-161,3 0-577,1 0-2209,2-4-3941</inkml:trace>
</inkml:ink>
</file>

<file path=ppt/ink/ink2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40.5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1 253 12075,'0'0'16560,"10"-9"-15764,71-63-78,137-94 0,-218 165-723,0 1 0,1 0 1,-1-1-1,0 1 1,1 0-1,-1-1 1,0 1-1,1 0 1,-1 0-1,1-1 1,-1 1-1,0 0 1,1 0-1,-1 0 0,1-1 1,-1 1-1,1 0 1,-1 0-1,1 0 1,-1 0-1,1 0 1,-1 0-1,1 0 1,-1 0-1,1 0 1,-1 0-1,1 0 1,-1 0-1,1 1 0,-1-1 1,0 0-1,1 0 1,-1 0-1,1 1 1,-1-1-1,1 0 1,-1 0-1,0 1 1,1-1-1,-1 0 1,0 1-1,1 0 0,-1 25 71,-17 34 85,17-59-150,-8 18 134,0 0 1,2 0 0,0 1-1,2 0 1,0 0 0,-2 35-1,6-54-198,0 0 0,0 0-1,0-1 1,1 1 0,-1 0 0,0 0-1,0 0 1,0-1 0,1 1-1,-1 0 1,0 0 0,1-1 0,-1 1-1,1 0 1,-1 0 0,1-1 0,-1 1-1,1-1 1,-1 1 0,1 0 0,0-1-1,-1 1 1,1-1 0,0 0-1,-1 1 1,1-1 0,0 1 0,0-1-1,-1 0 1,1 0 0,0 1 0,0-1-1,0 0 1,0 0 0,-1 0 0,1 0-1,0 0 1,0 0 0,0 0-1,-1 0 1,1 0 0,2-1 0,15-8-6209,-8-9-4424,-10 7 2165</inkml:trace>
</inkml:ink>
</file>

<file path=ppt/ink/ink2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40.8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 12812,'0'0'12812,"74"5"-12203,-39-5-417,1 0-128,2-6-1281,-4-10-2691,-2-4-6245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12.9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1 122 11627,'0'0'12118,"7"-10"-9678,-6 9-2386,3-4 190,-1 0 1,1 1 0,0-1-1,0 1 1,0 0 0,0 0-1,1 1 1,0-1 0,-1 1-1,1 0 1,1 0-1,-1 1 1,0-1 0,1 1-1,-1 0 1,1 1 0,10-3-1,-12 4-117,1-1-1,-1 1 1,1 0-1,-1 0 1,1 0-1,-1 0 1,1 1-1,-1 0 1,1 0-1,-1 0 1,0 1-1,5 1 1,-7-1-116,0-1 1,-1 1 0,1 0-1,-1 0 1,1 0 0,-1-1 0,0 1-1,0 1 1,0-1 0,0 0 0,0 0-1,0 0 1,0 1 0,-1-1 0,1 0-1,-1 0 1,0 1 0,1-1 0,-1 1-1,0-1 1,-1 0 0,1 1 0,0-1-1,-1 3 1,-1 6 4,0-1-1,-1 0 1,0 0 0,-1 0-1,-7 15 1,7-17-6,0 0 1,1 0-1,0 0 0,0 1 1,1-1-1,0 1 0,0 0 1,0 16-1,2-24-10,0 0 0,1 0 0,-1 0 0,1-1 0,-1 1 0,1 0 0,-1 0 0,1 0 0,0 0 0,-1-1 0,1 1 0,0 0 0,0-1 0,0 1 0,-1 0 0,1-1 0,0 1 0,0-1 0,0 1 0,0-1 0,0 0 0,0 1 0,0-1 0,0 0 0,0 0 0,0 1 0,0-1 0,0 0 0,0 0 0,0 0 0,0-1 0,0 1 0,0 0 0,1 0 0,41-8 0,-24-1 0,0-1 0,-1-1 0,0 0 0,-1-1 0,-1-1 0,0-1 0,0 0 0,-2-1 0,1-1 0,-2 0 0,0 0 0,-1-2 0,10-19 0,-24 42 0,-7 15 0,1 1 0,1 1 0,-8 40 0,15-58 0,-1 0 0,1 0 0,0 0 0,0 0 0,1 0 0,-1 0 0,1 0 0,0-1 0,0 1 0,0 0 0,0 0 0,1 0 0,3 6 0,-3-9 0,-1 1 0,1-1 0,0 0 0,0 0 0,-1 0 0,1 0 0,0 0 0,0 0 0,0 0 0,0-1 0,0 1 0,0-1 0,0 1 0,0-1 0,0 0 0,0 0 0,0 0 0,1 0 0,-1 0 0,0 0 0,0-1 0,0 1 0,0-1 0,0 1 0,0-1 0,0 0 0,0 0 0,-1 0 0,3-1 0,4-2 0,0 0 0,-1-1 0,0 0 0,0-1 0,0 0 0,0 0 0,-1 0 0,0-1 0,0 1 0,-1-1 0,0-1 0,0 1 0,-1-1 0,1 0 0,3-11 0,-2 4 0,0-1 0,-1-1 0,0 1 0,-2-1 0,0 0 0,0 0 0,-1-18 0,-2 35 0,0-1 0,1 1 0,-1 0 0,0-1 0,0 1 0,0 0 0,0-1 0,0 1 0,0 0 0,0-1 0,0 1 0,0-1 0,0 1 0,0 0 0,0-1 0,0 1 0,0 0 0,0-1 0,0 1 0,-1 0 0,1-1 0,0 1 0,0 0 0,0-1 0,-1 1 0,1 0 0,0 0 0,0-1 0,0 1 0,-1 0 0,1 0 0,0-1 0,-1 1 0,1 0 0,0 0 0,0 0 0,-1 0 0,1-1 0,0 1 0,-1 0 0,-12 12 0,-7 23 0,16-28 0,0 1 0,1-1 0,0 1 0,1-1 0,0 1 0,0 0 0,0 0 0,1 0 0,0 0 0,1 15 0,1-22 0,-1-1 0,1 1 0,0 0 0,-1-1 0,1 1 0,0-1 0,-1 1 0,1-1 0,0 1 0,0-1 0,0 0 0,0 1 0,-1-1 0,1 0 0,0 0 0,0 1 0,0-1 0,0 0 0,0 0 0,0 0 0,-1 0 0,1 0 0,0 0 0,1-1 0,25-1 0,-20 0 0,0-1 0,0 0 0,-1 0 0,1 0 0,-1-1 0,0 0 0,0-1 0,7-5 0,-17 17 0,0 1 0,0 0 0,1 0 0,0 1 0,1-1 0,0 0 0,-2 11 0,4-17 0,-1 0 0,1 0 0,-1 0 0,1 0 0,0 1 0,0-1 0,0 0 0,0 0 0,0 0 0,1 0 0,-1 0 0,0 0 0,1 0 0,0 0 0,-1 0 0,1 0 0,0 0 0,0 0 0,0 0 0,0 0 0,1 0 0,-1-1 0,0 1 0,3 2 0,-1-3 0,-1 0 0,1-1 0,-1 1 0,1-1 0,-1 0 0,1 1 0,-1-1 0,1 0 0,-1 0 0,1-1 0,-1 1 0,1 0 0,-1-1 0,1 1 0,-1-1 0,0 0 0,1 0 0,-1 0 0,0 0 0,0-1 0,1 1 0,1-2 0,8-4 0,41-26 0,-50 31 0,1 0 0,-1-1 0,0 1 0,-1-1 0,1 0 0,0 0 0,-1 0 0,1 0 0,-1 0 0,0-1 0,0 1 0,2-6 0,-4 8 0,0 0 0,-1 0 0,1 0 0,0 0 0,-1-1 0,1 1 0,0 0 0,-1 0 0,0 0 0,1 1 0,-1-1 0,0 0 0,1 0 0,-1 0 0,0 0 0,0 0 0,0 1 0,1-1 0,-1 0 0,0 1 0,0-1 0,0 1 0,0-1 0,0 1 0,0 0 0,0-1 0,-1 1 0,1 0 0,0 0 0,0-1 0,0 1 0,0 0 0,0 0 0,-2 0 0,-1 0 0,1-1 0,-1 1 0,0-1 0,0 1 0,0 0 0,0 0 0,0 1 0,0-1 0,-5 2 0,10-2 0,-1 0 0,0 0 0,0 0 0,0 0 0,0 0 0,0 0 0,0 0 0,1 1 0,-1-1 0,0 0 0,0 0 0,0 0 0,0 0 0,0 0 0,0 0 0,0 0 0,1 0 0,-1 0 0,0 1 0,0-1 0,0 0 0,0 0 0,0 0 0,0 0 0,0 0 0,0 0 0,0 1 0,0-1 0,0 0 0,0 0 0,0 0 0,0 0 0,0 0 0,0 1 0,0-1 0,0 0 0,0 0 0,0 0 0,0 0 0,0 0 0,0 1 0,0-1 0,0 0 0,0 0 0,0 0 0,0 0 0,0 0 0,0 0 0,-1 1 0,1-1 0,0 0 0,0 0 0,0 0 0,0 0 0,0 0 0,0 0 0,13 2 0,-13-2 0,6 0-296,1-1 0,-1 0 0,1 0 1,-1 0-1,0-1 0,0 0 0,1 0 0,9-5 0,-10 3-470,0 1-1,0-1 0,0-1 0,0 1 1,0-1-1,-1 0 0,0 0 0,0 0 0,0-1 1,-1 0-1,1 0 0,4-9 0,4-16-10208</inkml:trace>
</inkml:ink>
</file>

<file path=ppt/ink/ink2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18.0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375 0 10410,'-11'3'8150,"-1"5"-4141,-22 30-3416,23-23 775,-131 148 1942,-4-3-3524,136-150 530,2-4-4753,13-28-4729,9-8 368</inkml:trace>
</inkml:ink>
</file>

<file path=ppt/ink/ink2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18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12204,'0'0'3405,"9"3"-1643,-6-2-1603,0 0 0,-1 0 0,1 0 1,0 0-1,-1 1 0,1-1 0,-1 1 0,1-1 0,-1 1 0,0 0 0,0 0 1,0 0-1,0 0 0,0 1 0,0-1 0,0 0 0,-1 1 0,1-1 0,-1 1 0,0 0 1,0-1-1,0 1 0,0 0 0,0 0 0,-1 0 0,1-1 0,-1 1 0,0 0 1,1 0-1,-2 4 0,7 172 2653,-4-45-3217,-1-115-392,1 31-2415,-7-22-2233,-3-16-43</inkml:trace>
</inkml:ink>
</file>

<file path=ppt/ink/ink2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18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17072,'0'0'1762,"53"0"-513,-16 4 320,12 0-544,5-1-448,7-1-449,-2-1-192,-4-1-3171,-7 0-6470</inkml:trace>
</inkml:ink>
</file>

<file path=ppt/ink/ink2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0.5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0 14253,'-8'93'10236,"-11"-1"-7817,10-54-2288,2 1 0,-3 59 0,13-69 871,-3-29-962,0 1 0,0-1 0,0 0 0,0 0 0,0 1 0,1-1 0,-1 0 0,0 1 0,0-1 0,0 0 0,0 0 0,1 0 0,-1 1 0,0-1 0,0 0 0,1 0 0,-1 0 0,0 1 0,0-1 0,1 0 0,-1 0 0,0 0 0,1 0 0,-1 0 0,0 0 0,0 1 0,1-1 0,-1 0 0,0 0 0,1 0 0,-1 0 0,0 0 0,1 0 0,-1 0 0,0 0 0,0 0 0,1-1 0,-1 1 0,1 0 0,3-3 190,0 0 1,0-1 0,0 1-1,0-1 1,-1 0-1,1 0 1,2-5-1,139-198 555,-111 156-1025,-34 51-108,7-11-171,-7 8-2835,-11 1-12513</inkml:trace>
</inkml:ink>
</file>

<file path=ppt/ink/ink2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0.8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11115,'0'0'7399,"0"56"-4741,2-39-192,3 0-159,6-1-450,0-3-608,6 1-448,1-1-288,3 3-417,-2 0-160,1-3-2178,-1-2-3268,-1-8-4931</inkml:trace>
</inkml:ink>
</file>

<file path=ppt/ink/ink2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1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0 16848,'0'0'8744,"-18"52"-7879,7-16 64,-1 4-705,4 4-192,-2-4 32,7-5-64,-2-5-192,5-7-609,-2-4 1,-1-6-514,-2-5-1088,-6-4-1121,-1-4-1186,-3-4-4836</inkml:trace>
</inkml:ink>
</file>

<file path=ppt/ink/ink2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1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17905,'0'0'2936,"8"-2"-688,17-3-1098,0 0 0,1 2 0,-1 1 0,1 1 0,-1 1 0,47 6 0,-70-6-1129,-1 0 0,0 1 0,1-1 0,-1 1 0,0-1 0,1 1 0,-1 0 0,0 0 0,0-1 0,1 1 0,-1 0 0,0 0 0,0 0 0,0 0 0,0 0 0,0 0 0,-1 1 0,1-1 0,0 0 0,0 0 0,-1 1 0,1-1 0,-1 0 0,1 1 0,-1-1 0,1 0 0,-1 1 0,0-1 0,0 1 0,0-1 0,0 1 0,0-1 0,0 0 0,0 1 0,0-1 0,0 1 0,-1-1 0,1 1 0,-1-1 0,1 0 0,-2 2 0,0 5 86,-1-1-1,-1 1 1,1-1-1,-1 0 1,-1-1-1,-4 8 1,-60 56-107,52-55 0,1 1 0,0 1 0,-24 34 0,40-50 0,-1-1 0,1 1 0,0 0 0,0 0 0,0 0 0,-1-1 0,1 1 0,0 0 0,0 0 0,0 0 0,1-1 0,-1 1 0,0 0 0,0 0 0,0-1 0,0 1 0,1 0 0,-1 0 0,0-1 0,1 1 0,-1 0 0,1-1 0,-1 1 0,0 0 0,1-1 0,0 1 0,-1-1 0,1 1 0,-1-1 0,1 1 0,0-1 0,-1 1 0,1-1 0,0 1 0,-1-1 0,1 0 0,0 0 0,0 1 0,-1-1 0,1 0 0,0 0 0,0 0 0,0 0 0,1 0 0,49 11 0,-35-8 0,3 1-285,1 2-1,-1 0 1,20 9 0,-33-12 84,-1-1 1,1 1 0,-1 1-1,0-1 1,0 1-1,-1 0 1,1 0-1,-1 0 1,0 0-1,0 1 1,0 0-1,-1 0 1,1 0 0,3 9-1,-6-13-955,1 3-1265</inkml:trace>
</inkml:ink>
</file>

<file path=ppt/ink/ink2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2.3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0 3171,'0'0'28139,"2"12"-27557,-1-2-508,0 0 0,0 0 0,-1 1 0,0-1 1,-1 0-1,0 0 0,-1 0 0,0 0 0,-5 14 1,-2 1-34,2-10-28,1 1 0,0 0 0,2 0 0,0 0 1,1 0-1,-3 27 0,7-42-60,0 0 0,0 1 1,-1-1-1,1 0 0,0 0 0,0 0 1,0 0-1,0 0 0,0 0 0,0 0 1,0 0-1,1 0 0,-1-1 0,0 1 1,0 0-1,1-1 0,-1 1 0,1-1 1,-1 0-1,0 1 0,1-1 0,-1 0 1,1 0-1,-1 0 0,0 0 0,1 0 1,-1 0-1,1 0 0,-1 0 0,3-1 1,47-6-2957,-49 6 2211,1 0 1,-1 0-1,1-1 1,-1 1-1,0-1 1,0 1-1,0-1 0,0 0 1,0 0-1,3-4 1,2-7-5749</inkml:trace>
</inkml:ink>
</file>

<file path=ppt/ink/ink2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2.6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7623,'0'0'20436,"75"-7"-20308,-37 7-128,-3 0-1762,1-6-2370,-3-4-3875</inkml:trace>
</inkml:ink>
</file>

<file path=ppt/ink/ink2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3.0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19378,'0'0'11467,"77"0"-11018,-39 0-353,-2 0-64,0 0-609,-8 0-1697,-10 0-1377,-6 1-1795,-12 5-2625</inkml:trace>
  <inkml:trace contextRef="#ctx0" brushRef="#br0" timeOffset="1">0 138 19314,'0'0'4933,"65"-6"-4260,-27-6-513,6 1-384,0-7-3492,-1 1-8167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13.3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13132,'0'0'2659,"-10"68"-2531,17-44-2210,14-7-6310</inkml:trace>
</inkml:ink>
</file>

<file path=ppt/ink/ink2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3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0 403 15727,'0'0'8899,"13"-4"-7020,9-5-1270,-1-1-1,0 0 1,-1-2-1,0 0 1,-1-2 0,29-25-1,159-156 547,-111 101-922,-96 94-236,0 0 0,1 0 0,-1-1 0,0 1 0,0 0-1,0 0 1,0 0 0,0-1 0,0 1 0,1 0 0,-1 0 0,0 0 0,0 0 0,0 0-1,1-1 1,-1 1 0,0 0 0,0 0 0,0 0 0,1 0 0,-1 0 0,0 0 0,0 0 0,1 0-1,-1 0 1,0 0 0,0 0 0,1 0 0,-1 0 0,0 0 0,0 0 0,1 0 0,-1 0-1,0 0 1,0 0 0,0 0 0,1 0 0,-1 0 0,0 0 0,0 0 0,0 1 0,1-1 0,-1 0-1,0 0 1,0 0 0,0 0 0,0 1 0,1-1 0,-1 0 0,0 0 0,0 0 0,0 1-1,0-1 1,0 0 0,0 0 0,0 0 0,1 1 0,0 22-95,-7 29 98,-13 37-163,-13 85 552,24-56-4634,6-121-268,-3-2 2569,1 2 164,-11-13-4707</inkml:trace>
</inkml:ink>
</file>

<file path=ppt/ink/ink2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3.8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10762,'0'0'14798,"54"11"-13260,-16-3-738,9 0-479,6-4-225,4 0-160,-1-3-1474,-5-1-2401,-7 0-2019</inkml:trace>
</inkml:ink>
</file>

<file path=ppt/ink/ink2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4.2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21 8584,'0'0'13549,"-24"63"-11307,9-30 545,0 5-930,1 0-735,2-3-706,7-2-288,3-3-128,2-6-577,0-6-640,0-2-640,4-5-642</inkml:trace>
  <inkml:trace contextRef="#ctx0" brushRef="#br0" timeOffset="1">1 170 15791,'0'0'12171,"49"0"-11914,-10 0-97,9 0-512,5 0-1987,10-14-2209,0-3-4068,-1-6 1409</inkml:trace>
  <inkml:trace contextRef="#ctx0" brushRef="#br0" timeOffset="2">640 0 7591,'0'0'13645,"-74"80"-11627,51-48-513,2 5-191,8-3-129,5-5-641,8-4-480,0-4-640,6-3-1442,1-4-1025,0-5-1057</inkml:trace>
</inkml:ink>
</file>

<file path=ppt/ink/ink2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4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32 929,'0'0'13773,"10"-5"-8995,6-1-3990,1 1 1,0 1 0,0 0-1,0 1 1,0 1-1,0 0 1,24 1 0,-28 2-530,1-1 0,-1 1 0,0 1 0,0 1 0,-1 0 0,1 0 0,0 1 0,-1 1 0,0 0 0,0 1 0,14 9 0,-24-14-230,0 0 1,-1 0-1,1 0 1,0 0 0,-1 0-1,0 1 1,1-1-1,-1 1 1,0-1-1,0 1 1,0-1 0,1 1-1,-2 0 1,1-1-1,0 1 1,0 0-1,-1 0 1,1 0 0,-1 0-1,1-1 1,-1 1-1,0 0 1,1 0-1,-1 0 1,0 0 0,-1 3-1,0-2 72,0 1-1,-1-1 1,0 0 0,1 1 0,-1-1-1,-1 0 1,1 0 0,0 0-1,-1 0 1,1-1 0,-1 1-1,-5 3 1,-7 5 252,0-1-1,0-1 1,-1 0-1,-26 9 1,35-13-568,12-1-359,28 2-1214,21 4-350,-52-10 2059,1 1 0,0 0 0,-1 0 0,1 0-1,0 0 1,-1 0 0,1 0 0,-1 1 0,1-1-1,-1 1 1,0-1 0,4 4 0,-5-3 146,0 1 1,0-1-1,-1 0 1,1 0 0,-1 1-1,1-1 1,-1 0-1,1 1 1,-1-1-1,0 0 1,0 1-1,-1-1 1,1 0-1,0 1 1,-1-1-1,1 0 1,-1 0-1,0 1 1,1-1-1,-1 0 1,0 0-1,-1 0 1,1 0 0,0 0-1,-1 0 1,1 0-1,-1 0 1,-2 2-1,-6 7 557,-1 0 1,-1 0-1,-13 9 0,15-12-189,-8 7-264,-1-1 0,-1-1-1,-23 11 1,37-20-159,-1-1 1,0 0-1,0 0 0,0-1 0,0 0 0,0 0 1,-1-1-1,1 0 0,-1 0 0,1 0 0,-1-1 1,1 0-1,-14-3 0,19 3-50,1-1 0,0 1 0,0-1 0,0 0 0,0 1 0,0-1 1,0 0-1,0 0 0,0 0 0,0 0 0,1 0 0,-1 0 0,0 0 0,0 0 0,1 0 0,-1 0 0,1 0 0,-1 0 1,1 0-1,-1-1 0,1 1 0,0 0 0,0 0 0,0 0 0,-1-1 0,1 1 0,0 0 0,0 0 0,1-1 0,-1 1 1,0 0-1,0 0 0,1-2 0,0-1-375,-1 0 1,1 0 0,0 1-1,1-1 1,-1 0-1,1 1 1,-1-1 0,1 1-1,4-6 1,15-11-6480,6-1-2648</inkml:trace>
</inkml:ink>
</file>

<file path=ppt/ink/ink2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5.0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 20083,'0'0'8456,"-16"59"-6534,6-33-737,2 0-384,1 0-481,7-1-320,0-3 0,0-1 0,5-5-384,2 1-1314,-3-5-1249,-3-7-1473</inkml:trace>
  <inkml:trace contextRef="#ctx0" brushRef="#br0" timeOffset="1">1 87 13805,'0'0'9001,"53"-23"-8969,-19 23-193,11 0-1248,3 0-1025,5 0 2690,6 0-2850,5 0-4773</inkml:trace>
</inkml:ink>
</file>

<file path=ppt/ink/ink2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5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267 1 12556,'0'0'14755,"-9"-1"-12342,-2 2-2179,0 0 0,1 1 0,-1 0 0,1 1 0,0 0 1,-1 0-1,1 1 0,1 1 0,-1-1 0,1 2 0,-1-1 0,-12 12 0,17-14-234,-12 9 0,1 0 0,1 0 0,-14 17 0,25-26 0,2 0 0,-1 0 0,0 0 0,1 0 0,-1 1 0,1 0 0,0-1 0,1 1 0,-1 0 0,0 0 0,1 0 0,0 0 0,0 0 0,0 0 0,0 0 0,1 0 0,0 0 0,0 0 0,0 1 0,0-1 0,1 5 0,0-7 0,0 0 0,0 0 0,0-1 0,1 1 0,-1 0 0,0 0 0,1-1 0,-1 1 0,1-1 0,0 1 0,0-1 0,-1 0 0,1 1 0,0-1 0,0 0 0,0 0 0,0-1 0,0 1 0,0 0 0,0-1 0,4 1 0,52 7 0,-51-7 0,64 1-2835,1-9-6630,-14-8-7831</inkml:trace>
</inkml:ink>
</file>

<file path=ppt/ink/ink2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5.7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16976,'0'0'10154,"9"50"-8617,-10-23-672,-5 3-449,1-2-288,2-2-96,1-3 1,2-2-226,-2-5-1216,2-2-1986,-5-9-1378,0-5-2850</inkml:trace>
</inkml:ink>
</file>

<file path=ppt/ink/ink2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6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1 172 18898,'0'0'6726,"77"11"-6085,-31-6-449,10-3-160,3-2-2210,0 0-3235,-2-10-8456</inkml:trace>
  <inkml:trace contextRef="#ctx0" brushRef="#br0" timeOffset="1">632 0 17424,'0'0'3652,"-24"79"-1474,20-44-833,4-3-448,0 3-513,2-2-287,10-1-65,0 0-289,-5-3-1440,-2-5-2115,-3-7-2306</inkml:trace>
</inkml:ink>
</file>

<file path=ppt/ink/ink2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6.4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26 12332,'0'0'9086,"10"-6"-7565,-3 3-1382,0 0 1,0 0-1,0 1 1,0 0-1,0 0 1,1 0-1,-1 1 0,1 0 1,-1 1-1,1-1 1,-1 1-1,1 1 1,-1 0-1,1 0 0,-1 0 1,8 3-1,31 7-68,-1 1-1,0 3 0,-1 1 0,-1 2 1,52 31-1,-92-48 17,0 1-1,0 0 1,0 0 0,0 0-1,0 0 1,0 0-1,-1 1 1,0-1 0,1 1-1,-1-1 1,0 1-1,0 0 1,0 0 0,0 0-1,-1 0 1,0 0 0,1 1-1,-1-1 1,0 0-1,0 1 1,-1-1 0,1 0-1,-1 1 1,1-1 0,-1 1-1,0-1 1,-1 1-1,1-1 1,-1 1 0,1-1-1,-1 1 1,0-1 0,0 0-1,0 0 1,-1 1-1,1-1 1,-1 0 0,0 0-1,0 0 1,0 0 0,-4 4-1,-5 6 339,-1 0 0,-1-1-1,0-1 1,0 0 0,-1-1 0,0 0-1,-18 8 1,12-7-425,-1 0 0,-1-2 0,1-1 0,-1 0 0,-1-2 0,1 0 0,-1-2 0,0 0 0,0-2 0,-1 0 0,-26-3 0,46 1-131,0-1 1,0 1-1,0-1 1,1 0-1,-1 0 0,0-1 1,-6-2-1,-10-11-3298,1-8-4973</inkml:trace>
</inkml:ink>
</file>

<file path=ppt/ink/ink2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7.1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 11243,'0'0'1441,"56"-15"-2146,-46 15-3651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9:03.3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19 177 11115,'-14'-28'10281,"10"28"-5435,6 18-4268,16 55 532,43 109 0,-49-151-826,-7-17-205,3 9 150,1 0-1,1 0 1,23 38 0,-29-56-163,0 0 0,-1 0 1,1-1-1,1 1 0,-1-1 0,1 0 1,-1 0-1,1-1 0,7 4 1,-9-5-21,0-1 1,0 0 0,1 0-1,-1 0 1,1 0 0,-1 0-1,0-1 1,1 0 0,-1 1-1,1-1 1,0-1 0,-1 1-1,0 0 1,1-1 0,-1 0-1,7-2 1,-3 0-2,-1 0 0,1 0 0,-1-1 0,0 0 0,0 0 0,-1-1 0,1 1 0,-1-1 0,8-10 0,41-59 425,-33 43-397,233-333-73,-240 345 0,-7 12 0,-1-1 0,0 0 0,-1 0 0,1 0 0,-2-1 0,1 0 0,-1 0 0,-1 0 0,5-15 0,-8 23-71,0 1 0,0 0-1,-1-1 1,1 1 0,0-1 0,0 1 0,0 0-1,-1-1 1,1 1 0,0-1 0,0 1 0,-1 0-1,1-1 1,0 1 0,-1 0 0,1 0 0,0-1-1,-1 1 1,1 0 0,0 0 0,-1-1 0,1 1-1,-1 0 1,1 0 0,-1 0 0,1 0 0,0 0-1,-1 0 1,1 0 0,-1-1 0,1 1 0,-1 0-1,0 1 1,-20-1-6249,15 0 2857,-16 0-9573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13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114 262 17713,'0'0'2941,"-11"1"204,4 1-2738,-1-1 0,1 1 0,-1 1 0,1-1 0,0 1 0,-11 6 0,15-7-282,0 0-1,0 0 1,0 0-1,1 0 1,-1 1 0,1-1-1,0 1 1,-1 0 0,1-1-1,0 1 1,1 0-1,-1 0 1,0 0 0,1 1-1,0-1 1,0 0 0,0 1-1,0-1 1,0 0-1,0 8 1,1-11-103,0 1 1,0 0-1,0 0 0,0-1 1,0 1-1,0 0 1,0 0-1,0-1 0,0 1 1,0 0-1,1-1 0,-1 1 1,0 0-1,1 0 0,-1-1 1,0 1-1,1-1 0,-1 1 1,1 0-1,-1-1 1,1 1-1,-1-1 0,1 1 1,-1-1-1,1 1 0,-1-1 1,1 1-1,0-1 0,-1 0 1,2 1-1,26-1 254,-21-2-240,1-1 0,-1 0 0,0 0 0,0 0 0,10-6 0,3-8 90,-2 0 1,0-1-1,-1-1 0,0 0 0,-2-1 0,0-1 1,-1 0-1,-2-1 0,0-1 0,-1 0 1,-1-1-1,-2 1 0,7-26 0,-15 47-110,1 0 1,-1 0-1,1 0 0,-1 1 0,1-1 1,-1 0-1,0 0 0,0 0 0,0 0 1,0 0-1,0 1 0,-1-1 0,1 0 0,-1-2 1,0 3-11,1 1 0,-1 0 0,0 1 0,1-1 0,-1 0 0,1 0 1,-1 0-1,0 0 0,1 0 0,-1 0 0,1 1 0,-1-1 0,1 0 0,-1 1 1,1-1-1,-1 0 0,1 1 0,-1-1 0,1 0 0,-1 1 0,1-1 0,0 1 1,-1-1-1,1 1 0,0-1 0,-1 1 0,1 0 0,-33 51 129,28-40-543,-1 0 0,2 1-1,0-1 1,0 1 0,1 0 0,0 0 0,2 0 0,-1 1-1,1-1 1,1 0 0,1 1 0,3 24 0,8-13-7354</inkml:trace>
</inkml:ink>
</file>

<file path=ppt/ink/ink2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7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279 0 10954,'0'0'11654,"-9"7"-9802,-18 15-904,2 2-1,0 1 0,2 0 0,-24 35 0,-7 13-484,-14 21-3852,68-102-4069,0-11 145</inkml:trace>
</inkml:ink>
</file>

<file path=ppt/ink/ink2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7.8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0 15022,'0'0'12268,"50"78"-11499,-45-36-97,-1 5-352,4 0-191,-2-1-129,3-2-1314,-3-5-1536,0-8-1538,-3-10-577,-3-7-2979</inkml:trace>
  <inkml:trace contextRef="#ctx0" brushRef="#br0" timeOffset="1">0 278 15118,'0'0'3972,"55"-1"-3171,-19 1-321,4 0-288,9 0-127,3 0-386,5 0-1088,-4-8-2179,-4 2-6405</inkml:trace>
</inkml:ink>
</file>

<file path=ppt/ink/ink2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8.1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1 19410,'0'0'3844,"-50"76"-3139,37-35-289,7 2-128,-2 0-256,8-1-32,0-5-608,0-2-1186,6-7-544,-6-8-96,0-6-1891,0-9-4066</inkml:trace>
</inkml:ink>
</file>

<file path=ppt/ink/ink2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8.5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 12684,'0'0'8360,"9"-8"-6428,-4 4-1740,1 0-1,-1 0 0,1 0 0,0 0 0,0 1 0,0 0 1,1 1-1,-1-1 0,1 1 0,-1 0 0,1 1 1,0-1-1,0 1 0,0 1 0,12 0 0,-7-1-75,-1 2 0,1 0 0,-1 0 0,0 1-1,0 0 1,1 1 0,-2 0 0,1 1 0,0 0-1,-1 1 1,0 0 0,12 8 0,-21-12-52,0-1 1,0 1 0,0 0 0,0-1-1,0 1 1,-1 0 0,1 0-1,0 0 1,0 0 0,-1 0 0,1 0-1,-1 0 1,1 0 0,-1 0-1,1 0 1,-1 1 0,1-1 0,-1 0-1,0 0 1,0 0 0,0 0-1,0 1 1,0-1 0,0 0 0,0 0-1,0 0 1,0 1 0,0-1-1,-1 0 1,1 0 0,0 0 0,-1 0-1,1 0 1,-1 0 0,0 0-1,1 0 1,-1 0 0,0 0 0,1 0-1,-1 0 1,0 0 0,0 0-1,0 0 1,0-1 0,0 1 0,0 0-1,-2 0 1,-6 5 326,0 0 1,0 0-1,-1-2 0,-10 5 1,17-8-437,-14 7 77,0-1 0,-1 0 0,0-2 0,-1 0 0,-33 4 0,58-8-7692,9 0 2022,4-1-1932</inkml:trace>
</inkml:ink>
</file>

<file path=ppt/ink/ink2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8.8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29 15246,'0'0'8681,"0"50"-6663,0-19-385,-3 2-416,-1 3-768,1 0-289,2 0-96,1-5-64,0-3-641,0-3-1088,1-5-481,-1-7-1186,0-8-1408</inkml:trace>
  <inkml:trace contextRef="#ctx0" brushRef="#br0" timeOffset="1">0 56 10826,'8'-7'3198,"-1"2"-2596,-1 0 1,1 0 0,-1 0-1,2 1 1,-1 0-1,0 1 1,1-1-1,-1 1 1,1 1-1,0 0 1,0 0-1,0 0 1,0 1-1,11 0 1,-13 1-308,1 0 0,-1 1 0,0 0 1,1 1-1,-1-1 0,0 1 0,0 0 0,0 1 1,0-1-1,0 1 0,0 1 0,5 3 0,-9-5-210,0-1-1,0 1 1,0 0-1,0 0 1,0 0-1,0 0 1,-1 0-1,1 0 1,-1 0-1,1 0 0,-1 1 1,0-1-1,0 1 1,0-1-1,0 1 1,-1-1-1,1 1 1,0 0-1,-1-1 1,0 1-1,0 0 1,0-1-1,0 1 1,0 0-1,0-1 0,-1 1 1,0-1-1,1 1 1,-1 0-1,0-1 1,0 0-1,-2 5 1,-3 3 182,-1-1 0,0 0 1,0 0-1,-1-1 0,0 0 0,0 0 1,-13 9-1,-33 34 675,53-51-951,0 1 0,1 0 0,-1-1 0,1 1 0,-1 0 0,0 0 0,1-1 0,0 1 0,-1 0 0,1 0 0,-1 0 0,1 0 0,0 0 0,0 0 0,0-1 0,-1 1 0,1 0 0,0 0 0,0 0 0,0 0 0,0 0 0,1 0 0,-1 0 0,0 0 0,0 0 0,0 0 0,1 0 0,0 1 0,0-1-48,1 1 0,-1-1 0,1 1 0,-1-1 0,1 0 0,-1 0 0,1 0 0,0 0 1,0 0-1,0 0 0,0 0 0,3 1 0,8 1-608,1 0 1,0 0 0,14 0-1,-24-3 299,54 2-11907,-29-2-609</inkml:trace>
</inkml:ink>
</file>

<file path=ppt/ink/ink2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9.2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1 12684,'0'0'7591,"-7"58"-5189,-1-31-480,1 0-320,-4 0-385,6-1-769,0-2-384,2-3-64,3-3 32,0-1-480,3-1-705,4-5-1121,5-5-1282,-3-5-2145</inkml:trace>
  <inkml:trace contextRef="#ctx0" brushRef="#br0" timeOffset="1">0 63 16848,'0'0'9641,"77"-1"-9417,-39 1-320,3 0-1762,3 0-1697,0 0-2915,-1-10-7143</inkml:trace>
</inkml:ink>
</file>

<file path=ppt/ink/ink2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9.5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 20563,'0'0'7175,"69"-8"-6790,-38 4-257,2 2-160,3 2-673,-11 0-800,-3 0-1602,-8 1-1986,-5 4-6278</inkml:trace>
</inkml:ink>
</file>

<file path=ppt/ink/ink2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9.9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18674,'0'0'5893,"70"6"-5476,-32-6-289,1-4-833,-3-5-2978,1-3-4805</inkml:trace>
</inkml:ink>
</file>

<file path=ppt/ink/ink2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0.5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0 395 13357,'0'0'15251,"8"-2"-13729,9-3-1280,-1-1 1,0-1 0,0 0-1,-1-1 1,25-17-1,79-63 849,-85 61-1000,9-5-91,-3-1 0,-1-2 0,-1-2 0,35-45 0,-69 81 0,-3 11 0,-3 11 0,-38 114 0,-4 13 0,39-128 0,2 1 0,0 0 0,1 0 0,1 0 0,2 24 0,-1-44-258,1 1 0,-1-1 0,1 0 0,-1 0 0,1 1 0,-1-1 0,1 0 0,-1 0 0,1 0 0,0 0 0,0 0 0,0 0-1,-1 0 1,1 0 0,0 0 0,0 0 0,0-1 0,1 1 0,-1 0 0,0-1 0,0 1 0,2 0 0,-2-1 47,-1 1-1,1-1 1,-1 0 0,1 0-1,-1 0 1,1 1 0,0-1-1,-1 0 1,1 0-1,-1 0 1,1 0 0,0 0-1,-1 0 1,1 0 0,-1 0-1,1-1 1,0 1 0,-1 0-1,1 0 1,-1 0 0,1-1-1,0 1 1,-1 0-1,1-1 1,-1 1 0,1 0-1,-1-1 1,0 1 0,1 0-1,-1-1 1,1 1 0,-1-1-1,0 1 1,1-1-1,-1 1 1,0-1 0,1 0-1,-1 1 1,0-1 0,0 1-1,0-1 1,1 1 0,-1-1-1,0 0 1,0 0 0,1-17-8635</inkml:trace>
</inkml:ink>
</file>

<file path=ppt/ink/ink2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0.8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12876,'0'0'16912,"84"36"-16816,-43-27-1281,-2-6-3171,2-3-5573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1.8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 14253,'0'0'13405,"1"10"-12706,-2 49 316,-2-1-1,-2 1 0,-16 64 1,20-108-711,1-16-303,0 1-1,0 0 1,1 0 0,-1 0 0,0-1-1,0 1 1,0 0 0,0 0-1,1 0 1,-1-1 0,0 1-1,0 0 1,1 0 0,-1 0 0,0 0-1,0 0 1,1 0 0,-1 0-1,0-1 1,0 1 0,1 0 0,-1 0-1,0 0 1,1 0 0,-1 0-1,0 0 1,0 0 0,1 0 0,-1 0-1,0 1 1,1-1 0,-1 0-1,0 0 1,0 0 0,1 0-1,-1 0 1,0 0 0,0 1 0,0-1-1,1 0 1,-1 0 0,0 0-1,0 0 1,0 1 0,1-1 0,-1 0-1,0 0 1,0 1 0,0-1-1,0 0 1,0 0 0,1 1 0,-1-1-1,0 0 1,0 0 0,0 1-1,0-1 1,0 0 0,0 0-1,0 1 1,0-1 0,0 0 0,0 1-1,0-1 1,0 0 0,0 0-1,0 1 1,-1-1 0,2 0-2,16-13 1,-1-2 0,0 1 0,0-2 0,-2 0 0,0-1 0,12-19 0,5-12 0,27-58 0,-55 157 0,-8 23 0,1-38 0,2 0 0,4 55 0,-2-89 0,0-1 0,0 1 0,0 0 0,0 0 0,0 0 0,0 0 0,1 0 0,-1 0 0,1-1 0,-1 1 0,1 0 0,0 0 0,0-1 0,0 1 0,0 0 0,0-1 0,0 1 0,0-1 0,0 1 0,1-1 0,-1 0 0,0 1 0,1-1 0,0 0 0,-1 0 0,1 0 0,-1 0 0,1 0 0,0-1 0,0 1 0,-1 0 0,1-1 0,0 1 0,0-1 0,0 0 0,0 0 0,0 0 0,0 1 0,-1-2 0,1 1 0,3 0 0,0-2 0,0 1 0,1-1 0,-1 0 0,0-1 0,0 1 0,0-1 0,-1 0 0,1 0 0,-1 0 0,0-1 0,0 0 0,0 0 0,5-5 0,3-10 0,0 0 0,-1-1 0,-1 0 0,0 0 0,-2-1 0,0-1 0,-2 1 0,0-1 0,4-42 0,-14 140 0,1-50 0,2 0 0,3 45 0,-2-70-15,0 0 0,0 1 0,0-1-1,0 0 1,0 0 0,0 1 0,0-1 0,1 0 0,-1 0 0,1 1 0,-1-1-1,1 0 1,-1 0 0,1 0 0,-1 0 0,1 0 0,0 0 0,0 0-1,0 0 1,0 0 0,0 0 0,-1 0 0,2 0 0,-1 0 0,0-1-1,0 1 1,0-1 0,0 1 0,0 0 0,0-1 0,1 0 0,-1 1 0,0-1-1,0 0 1,1 0 0,-1 1 0,0-1 0,1 0 0,-1 0 0,0 0-1,0-1 1,1 1 0,1-1 0,1 0-211,-1 0-1,1-1 1,-1 1-1,0-1 1,0 0-1,0 0 1,0 0 0,0-1-1,0 1 1,-1 0-1,1-1 1,-1 0-1,1 0 1,2-4-1,11-29-7721,-5-6-5057</inkml:trace>
</inkml:ink>
</file>

<file path=ppt/ink/ink2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3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37 18065,'0'0'9070,"8"-6"-7922,-1 2-1083,0 0 0,1 0 1,-1 1-1,1-1 0,-1 2 1,1-1-1,0 1 0,0 1 0,0-1 1,1 1-1,-1 0 0,16 2 1,-23-1-71,0-1 0,0 1 1,0 1-1,1-1 1,-1 0-1,0 0 0,0 0 1,0 1-1,0-1 0,0 0 1,0 1-1,0-1 1,0 1-1,0-1 0,0 1 1,0-1-1,0 1 1,-1 0-1,1 0 0,0-1 1,0 1-1,-1 0 1,1 0-1,0 0 0,-1 0 1,1 0-1,0 1 1,-1 1 5,1-1 0,-1 0-1,0 1 1,0-1 0,0 1 0,0-1 0,0 1 0,0-1 0,-1 1 0,1-1 0,-2 5 0,-2 3 70,-1 0-1,1 0 1,-1-1-1,-12 16 0,-56 61 330,-12 15-122,75-87-84,1 0 0,0 0 0,1 1 0,0 0 0,-7 23 0,14-35-141,0 1-1,0-1 1,0 0-1,1 0 1,-1 1 0,1-1-1,0 0 1,0 1-1,0-1 1,0 1-1,1 4 1,0-7-24,-1 1-1,1 0 1,0-1 0,0 1 0,0-1-1,-1 1 1,1-1 0,1 0 0,-1 1 0,0-1-1,0 0 1,0 0 0,1 1 0,-1-1-1,0 0 1,4 1 0,2 1 18,1-1 0,-1 0 0,1 0 0,0-1 0,0 0 0,0 0 0,0-1 0,10 0 0,14-1 25,0 0 0,34-8-1,-1-8-1394,-55 13 288,-1 0 0,0 0 0,0-1 0,11-8 0,-8-1-4314,-10-2-1837</inkml:trace>
</inkml:ink>
</file>

<file path=ppt/ink/ink2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3.9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17777,'0'0'8071,"56"29"-7238,-13-22-480,10-2-193,5-1-417,3-2-1953,-4-2-1377,-6 0-2563,-5-3-6726</inkml:trace>
</inkml:ink>
</file>

<file path=ppt/ink/ink2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4.3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 6374,'0'0'16528,"-39"75"-14062,24-39-576,-2 7-609,1 2-672,6-1-481,3-1 0,7-6-96,0-5-160,4-10-1089,7-5-961,-2-12-833,5-5-1506,-8-7-4867</inkml:trace>
  <inkml:trace contextRef="#ctx0" brushRef="#br0" timeOffset="1">16 48 17905,'0'0'12043,"74"-23"-11850,-41 23-129,5 0-64,-4 0 0,-1 0-513,-8 0-448,-3 6-416,-8-2-289,-8 4-544,-6-3-833,0 0-2498</inkml:trace>
</inkml:ink>
</file>

<file path=ppt/ink/ink2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4.6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0 16976,'0'0'6758,"69"11"-5124,-37-11-673,1 0-513,-2 0-416,0 1-288,-10 4-1313,-6 3-1763,-10 1-2017,-5-2-5989</inkml:trace>
  <inkml:trace contextRef="#ctx0" brushRef="#br0" timeOffset="1">1 253 9833,'0'0'15087,"49"15"-13294,-7-23-896,10-5-705,12-4-224,3-2-1441,5-1-1090,-3-1 1026,3-1-6887</inkml:trace>
</inkml:ink>
</file>

<file path=ppt/ink/ink2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4.9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 17969,'0'0'11915,"66"32"-11210,-35-32-513,1 0-256,1 0-1281,-4 0-1858,-8-2-1538,-9-3-2786</inkml:trace>
  <inkml:trace contextRef="#ctx0" brushRef="#br0" timeOffset="1">0 137 19058,'0'0'3363,"49"6"-2466,-8-6-32,8 0-449,0 0-320,4-5-480,-2 1-1602,-1 1-1729,-3-3 832</inkml:trace>
</inkml:ink>
</file>

<file path=ppt/ink/ink2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7.0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 22101,'0'0'6694,"-28"69"-5284,20-35-642,4-1-543,4 3-129,0-2-64,3 0 0,6-2-481,1-3-608,-5-5-1537,-5-7-1602,0-7-2466</inkml:trace>
</inkml:ink>
</file>

<file path=ppt/ink/ink2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7.3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21588,'0'0'3844,"63"-6"-2339,-19 6 129,8 0-961,4 0-481,0 0-224,-1 0-1986,-1 0-2659,-4 0-2337</inkml:trace>
</inkml:ink>
</file>

<file path=ppt/ink/ink2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43.9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439 73 14734,'0'0'1916,"4"-9"177,1 0-1280,-3 6-456,-1 0-1,1 0 0,-1 0 0,1 0 0,-1-1 1,0 1-1,0 0 0,0-1 0,-1 1 0,1-1 0,-1-4 1,0 7-230,0 1 1,0-1 0,-1 1-1,1-1 1,0 1 0,0-1-1,-1 1 1,1-1 0,0 1-1,-1-1 1,1 1 0,0-1-1,-1 1 1,1 0 0,-1-1-1,1 1 1,0 0 0,-1-1 0,1 1-1,-1 0 1,1 0 0,-1-1-1,1 1 1,-1 0 0,1 0-1,-1 0 1,0 0 0,1 0-1,-1 0 1,1 0 0,-1 0-1,0 0 1,-24 0 613,20 1-555,-10 1-113,-1 1-1,1 0 0,0 1 0,1 1 1,-1 1-1,1 0 0,-20 11 0,-4 5 272,-47 37 0,67-45-161,-1 2 1,2 0 0,0 1 0,-26 34-1,38-45-160,1 0-1,0 0 1,0 1-1,0 0 1,0 0-1,1 0 0,1 0 1,-1 0-1,1 1 1,0-1-1,1 1 1,-1 0-1,2-1 1,-1 1-1,1 0 1,0-1-1,1 1 0,1 11 1,0-15-18,0 0 1,-1-1 0,1 1-1,1 0 1,-1-1-1,0 0 1,1 0 0,0 0-1,0 0 1,0 0-1,0 0 1,0-1 0,0 1-1,1-1 1,-1 0-1,1 0 1,0 0-1,-1-1 1,1 1 0,0-1-1,0 0 1,0 0-1,8 1 1,11 1-98,0-1 1,0 0-1,24-3 0,-23 1-300,9-1-1823,57-7 0,-9-11-7154,-20-3-7052</inkml:trace>
</inkml:ink>
</file>

<file path=ppt/ink/ink2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45.7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 17905,'1'0'204,"0"1"-1,-1-1 1,1 1-1,-1-1 1,1 1 0,0 0-1,-1-1 1,0 1 0,1 0-1,-1-1 1,1 1 0,-1 0-1,0 0 1,1-1-1,-1 1 1,0 0 0,0 0-1,1 0 1,-1-1 0,0 1-1,0 0 1,0 0-1,0 0 1,0-1 0,-1 3-1,1 32 769,0-25-239,-3 44 342,-13 73 0,4-41-2374,7-2-6017,5-99 1444,-2-8-5414</inkml:trace>
</inkml:ink>
</file>

<file path=ppt/ink/ink2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46.1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 16848,'0'0'6107,"9"-5"-4142,2 0-1490,-1 1 1,1 0 0,0 0-1,0 1 1,0 1 0,0 0 0,1 0-1,11 1 1,207 1-802,-211 5-1773,-13 1-1874,-12 0-4368,-7-3 1598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2.2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16848,'0'0'9865,"-28"60"-9865,38-44-2466,5-2-2915,5-1-4837</inkml:trace>
</inkml:ink>
</file>

<file path=ppt/ink/ink2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46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1 10346,'0'0'13922,"-1"8"-12069,1-6-1779,0-1 0,0 1 0,-1-1 1,1 1-1,0-1 0,0 1 0,0-1 0,1 1 1,-1-1-1,0 1 0,1-1 0,-1 1 1,1-1-1,-1 1 0,1-1 0,-1 1 0,1-1 1,0 0-1,0 1 0,0-1 0,0 0 0,0 0 1,0 0-1,0 0 0,2 2 0,2-1 80,0-1 0,1 0 0,-1 1 0,0-2 0,1 1 0,-1-1 0,1 1 0,7-2 0,152 1-1494,-165 0 1204,1 0-1,-1 0 1,1 0 0,-1 0-1,0 0 1,1 0 0,-1 0 0,1 0-1,-1 0 1,1 0 0,-1 0-1,1 0 1,-1 0 0,0 0 0,1 0-1,-1 0 1,1 1 0,-1-1-1,1 0 1,-1 0 0,0 1 0,1-1-1,-1 0 1,0 0 0,1 1-1,-1-1 1,0 0 0,1 1 0,-1-1-1,0 0 1,0 1 0,1-1-1,-1 1 1,0-1 0,0 1 0,0-1-1,1 0 1,-1 1 0,0-1-1,0 1 1,0-1 0,0 1 0,0-1-1,0 1 1,0-1 0,0 0-1,0 1 1,0-1 0,0 1 0,-1-1-1,1 1 1,0-1 0,0 1-1,0-1 1,-19 20-5767,-6-8-1491</inkml:trace>
  <inkml:trace contextRef="#ctx0" brushRef="#br0" timeOffset="1">36 250 6022,'0'0'14317,"-36"53"-11786,51-48-225,16-5 32,14 0-480,5 0-897,6-7-513,4-1-288,-1-1-96,-11 4-64,-3 3-736,-3 2-2692,-7-1-2177,-3-3-3908</inkml:trace>
</inkml:ink>
</file>

<file path=ppt/ink/ink2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48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12620,'0'0'12300,"49"12"-11307,0-12-353,13 1-191,6 1-353,10 0 0,2-1-224,-4-1-1698,-7 0-1569,-18 0-865,-14-2-3011</inkml:trace>
</inkml:ink>
</file>

<file path=ppt/ink/ink2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49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0 5093,'-54'14'9545,"20"-3"-6887,12-4-1440,20 2-258,4-4-351,28 1 576,17-4 128,13 0-640,18-2-449,6 0-96,14 0 0,-6 0-96,-5 0-64,-4 0-1249,-17 0-673,-7 0-544,-15 0 736,-8-4-4676</inkml:trace>
</inkml:ink>
</file>

<file path=ppt/ink/ink2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49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253 19 16496,'0'0'5055,"10"-3"-4329,1-1-597,0 1 1,1 0-1,-1 1 0,1 1 0,0 0 1,-1 0-1,1 1 0,0 0 0,0 1 1,-1 1-1,1 0 0,-1 0 1,19 7-1,-14-3-63,-1 0 0,0 1 0,-1 0 0,1 1 0,-2 1 0,26 19 0,-36-25-61,0 0 1,0 0 0,0-1 0,-1 2 0,1-1 0,-1 0 0,0 0 0,0 1-1,0-1 1,0 1 0,0 0 0,-1 0 0,0-1 0,0 1 0,0 0-1,0 0 1,0 0 0,-1 0 0,0 0 0,0 0 0,0 0 0,0 0 0,0 0-1,-1 0 1,0 0 0,0 0 0,0 0 0,0 0 0,-1 0 0,0 0 0,1-1-1,-1 1 1,0-1 0,-3 4 0,-8 10 75,0-1 0,-1 0 1,-1-1-1,-1-1 0,-28 21 0,-99 59 26,85-58-162,5-4-2328,-71 33-1,32-26-6515</inkml:trace>
</inkml:ink>
</file>

<file path=ppt/ink/ink2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1.0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0 582 8232,'0'0'18508,"12"-13"-17702,68-75-364,43-46-126,137-196-1,-259 329-313,-1 0 0,1 0 0,-1 0-1,1 0 1,0 0 0,0 0 0,0 0 0,0 0 0,0 0-1,0 0 1,0 0 0,0 1 0,0-1 0,0 0-1,0 1 1,0-1 0,0 1 0,1-1 0,0 0 0,-1 2 2,0-1 1,-1 0-1,1 0 1,0 0 0,-1 1-1,1-1 1,0 0 0,-1 1-1,1-1 1,-1 1-1,1-1 1,-1 0 0,1 1-1,-1-1 1,1 1-1,-1-1 1,1 1 0,-1 0-1,0-1 1,1 1-1,-1-1 1,0 1 0,0 0-1,1 1 1,0 2 75,1 0 0,-1 0-1,-1 0 1,1 1 0,-1-1 0,1 0 0,-1 0 0,0 1 0,-1-1 0,0 5-1,-12 32 522,10-33-337,0 1 1,0 0-1,1-1 0,0 1 0,0 0 0,1 14 1,1 53-98,4 0-1,3-1 1,23 100 0,-16-117-1315,-67-83-10402,35 17 5452,-8-3-5887</inkml:trace>
</inkml:ink>
</file>

<file path=ppt/ink/ink2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1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27 17328,'0'0'7090,"-4"8"-5670,4-7-1404,-1 1 97,0 0-1,0 0 0,0 0 0,0 0 0,0 0 0,1 0 0,-1 0 0,0 0 0,1 0 1,0 0-1,0 0 0,-1 0 0,2 4 0,0-4-16,0-1 0,0 1-1,0-1 1,1 0 0,-1 1 0,1-1 0,-1 0 0,1 0-1,-1 0 1,1 0 0,0 0 0,-1 0 0,1-1 0,0 1 0,0-1-1,-1 1 1,1-1 0,0 1 0,0-1 0,0 0 0,0 0-1,0 0 1,2 0 0,34 1 346,0-1 0,0-2 1,0-2-1,-1-1 0,1-2 0,51-16 0,88-15-7637,-149 34 1974,-10 0-1377</inkml:trace>
</inkml:ink>
</file>

<file path=ppt/ink/ink2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2.0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22 6694,'0'0'18146,"-1"15"-16582,0-1-1332,-4 78 1396,3 1-1,14 111 0,-11-197-1612,0 1 0,1-1 0,0 0 0,0 0-1,5 10 1,-6-15-3,-1-1-1,1 0 1,0 1-1,0-1 1,0 0-1,0 0 1,0 0-1,0 0 1,0 0-1,0 0 1,0 0-1,0 0 1,1 0-1,-1 0 1,0-1-1,1 1 1,-1 0-1,0-1 1,1 1-1,-1-1 1,1 0-1,-1 1 1,1-1-1,-1 0 1,1 0-1,-1 0 1,1 0-1,-1 0 1,1 0-1,-1-1 1,1 1-1,-1 0 1,3-2-1,4-1 33,0-1-1,-1 0 1,0-1-1,0 0 0,0 0 1,0 0-1,-1-1 1,0 0-1,8-10 1,48-68 281,-53 72-316,113-194-9,-64 103 0,-58 103 0,0 1-1,0-1 1,0 0-1,0 0 1,0 0-1,0 0 1,0 0 0,0 0-1,0 1 1,0-1-1,0 0 1,0 0-1,0 0 1,0 0 0,0 0-1,0 1 1,1-1-1,-1 0 1,0 0-1,0 0 1,0 0 0,0 0-1,0 0 1,0 1-1,0-1 1,0 0-1,0 0 1,0 0-1,1 0 1,-1 0 0,0 0-1,0 0 1,0 0-1,0 0 1,0 0-1,0 0 1,1 0 0,-1 0-1,0 1 1,0-1-1,0 0 1,0 0-1,0 0 1,0 0 0,1 0-1,-1 0 1,0 0-1,0 0 1,0 0-1,0-1 1,0 1 0,1 0-1,-1 0 1,0 0-1,0 0 1,0 0-1,0 0 1,0 0 0,0 0-1,1 0 1,0 25-53,-6 33 31,-11 10 64,8-37-32,0 0 0,2 0 0,2 0-1,0 1 1,2 60 0,2-91-10,0 0 0,0 1 0,1-1 0,-1 0 0,0 0 0,0 1 0,1-1 0,-1 0 0,0 0 0,1 0 0,-1 1 0,1-1 0,0 0 0,-1 0 0,1 0 0,0 0 0,0 0 0,-1 0 0,1 0 0,0 0 0,0-1 0,0 1 0,0 0 0,0 0 0,0-1 0,1 1 0,0 0 0,1-1 0,-1 1 0,1-1 0,-1 0 0,0-1 0,1 1 0,-1 0 0,0-1 0,1 1 0,-1-1 0,0 0 0,0 0 0,1 0 0,2-2 0,7-3 0,-1-2 0,0 1 0,-1-2 0,11-9 0,146-153 0,-132 130 0,-1 0 0,41-69 0,-52 66-2723,-19 28-4227</inkml:trace>
</inkml:ink>
</file>

<file path=ppt/ink/ink2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6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 10346,'0'0'14157,"58"-12"-12940,-12 18-288,6 0-544,10 0-193,-1 0-96,3-1-32,-8 0-96,-5 0-1345,-15-1-1058,-15-1-1569,-16-2-1088</inkml:trace>
</inkml:ink>
</file>

<file path=ppt/ink/ink2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6.8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13004,'0'0'5862,"50"35"-4036,-4-35-33,10 0-544,6 0-768,1-3-321,-1-5-128,-8-2-1441,-5-2-3844,-3-3-9257</inkml:trace>
</inkml:ink>
</file>

<file path=ppt/ink/ink2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7.4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12300,'0'0'6470,"0"48"-4965,0-17 769,0 3-384,0 4-833,-1 0-705,1 1-255,0-3-65,0-2 32,3-7-32,5-5-385,-4-6-1056,-4-6-769,0-7-1249,-7-3-2595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2.7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106 328 17040,'0'0'9556,"-10"12"-8889,7-8-649,-15 18 666,-28 47-1,42-63-535,1 1-1,-1 0 0,1 0 0,0 0 0,1 0 0,-1 0 1,2 1-1,-1-1 0,1 1 0,0-1 0,0 1 0,1 0 1,0-1-1,1 10 0,0-15-123,0-1-1,0 0 1,-1 0 0,1 0 0,0 0 0,0 0-1,0 0 1,0 0 0,0 0 0,1 0-1,-1 0 1,0 0 0,0 0 0,1-1 0,-1 1-1,0-1 1,1 1 0,-1-1 0,0 1-1,1-1 1,-1 0 0,1 0 0,-1 1 0,0-1-1,1 0 1,-1 0 0,1-1 0,-1 1-1,1 0 1,-1 0 0,0-1 0,3 0 0,3-1 93,0 1 0,0-1 1,0 0-1,0-1 1,9-5-1,1-3-98,-2-1-1,0-1 0,0-1 1,-1 0-1,-1-1 0,0 0 1,-1-1-1,-1 0 0,0-1 1,-1 0-1,-1-1 0,-1 0 1,-1-1-1,0 1 0,-1-1 1,-1-1-1,-1 1 0,0-1 1,-2 1-1,0-1 0,-2 0 1,-1-26-1,1 45-18,0 0 0,0 0 0,0 0 0,0-1 0,0 1 0,0 0 0,0 0 0,-1 0 0,1 0 0,0-1 0,-1 1 0,1 0 0,0 0 0,-1 0 0,0 0 0,1 0 0,-1 0 0,0 0 0,1 0 0,-1 0 0,0 0 0,0 0 0,0 1 0,0-1 0,0 0 0,0 1 0,0-1 0,0 0 0,0 1 0,0-1 0,0 1 0,0 0 0,0-1 0,0 1 0,-1 0 0,1 0 0,0-1 0,0 1 0,0 0 0,-1 0 0,1 0 0,0 1 0,0-1 0,0 0 0,0 0 0,-3 1 0,1 1 0,-1 0 0,1 0 0,0 0 0,-1 0 0,1 1 0,0-1 0,0 1 0,1-1 0,-1 1 0,0 0 0,1 0 0,0 1 0,-3 3 0,-4 13 0,1 0 0,0 1 0,1 0 0,2 0 0,0 1 0,1-1 0,1 1 0,1 0 0,2 30 0,0-48 0,0 0 0,0 0 0,1-1 0,-1 1 0,1 0 0,0 0 0,1-1 0,-1 1 0,0-1 0,1 1 0,0-1 0,0 1 0,0-1 0,0 0 0,0 0 0,1 0 0,0 0 0,-1-1 0,1 1 0,0-1 0,0 1 0,0-1 0,1 0 0,-1 0 0,0-1 0,1 1 0,-1-1 0,1 1 0,0-1 0,-1 0 0,1 0 0,0-1 0,0 1 0,0-1 0,-1 0 0,1 0 0,0 0 0,0 0 0,0-1 0,0 0 0,-1 0 0,1 0 0,0 0 0,-1 0 0,1-1 0,-1 1 0,1-1 0,-1 0 0,4-3 0,4-3 0,0 0 0,-1-1 0,0 0 0,-1-1 0,0 0 0,0-1 0,-1 0 0,-1 0 0,1-1 0,6-16 0,8-19 0,20-64 0,-39 102 0,44-154 0,-65 224 0,-13 86 0,26-113 0,2 0 0,1 0 0,2 0 0,6 48 0,-4-70 0,0-1 0,1 0 0,0 0 0,1 0 0,6 12 0,-9-19 0,1-1 0,0 1 0,0-1 0,0 1 0,1-1 0,-1 0 0,1 0 0,-1 0 0,1 0 0,0 0 0,0-1 0,1 1 0,-1-1 0,0 0 0,1 0 0,0 0 0,6 3 0,-9-5 0,0 0 0,0 0 0,0 0 0,0-1 0,0 1 0,0 0 0,0 0 0,0-1 0,0 1 0,0 0 0,0-1 0,0 1 0,0-1 0,0 1 0,-1-1 0,1 1 0,0-1 0,0 0 0,-1 1 0,1-1 0,0 0 0,-1 0 0,1 0 0,0 1 0,-1-1 0,1 0 0,-1 0 0,0 0 0,1 0 0,-1 0 0,0 0 0,0 0 0,1 0 0,-1 0 0,0 0 0,0 0 0,0 0 0,0 0 0,0 0 0,-1-1 0,0-51 0,1 47 0,-3-11 0,-1-1 0,-1 1 0,0 0 0,-2 1 0,1-1 0,-2 1 0,0 1 0,-1-1 0,-1 2 0,0-1 0,-1 1 0,-1 1 0,0 0 0,0 0 0,-2 1 0,1 1 0,-24-15 0,21 19 0,66 34 0,3-9-947,-20-7-1951,48 22 1,-64-22-2847,-9 0-1533</inkml:trace>
</inkml:ink>
</file>

<file path=ppt/ink/ink2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7.9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61 13229,'0'0'7003,"10"-7"-4873,-1 0-1725,1 1 0,1 1 0,-1 0 0,1 0 0,0 1-1,0 0 1,1 1 0,-1 1 0,1 0 0,-1 0 0,16 0-1,-4 1-33,23-3 16,0 2 0,0 3 0,1 1 0,49 9 1,-91-9-391,1-1 1,-1 1 0,0-1 0,0 1 0,0 1-1,-1-1 1,1 1 0,-1 0 0,1 0 0,6 6-1,-10-8 6,1 1-1,-1-1 1,0 1-1,0-1 1,0 1-1,-1 0 1,1-1-1,0 1 0,-1 0 1,1-1-1,-1 1 1,1 0-1,-1 0 1,0 0-1,0-1 1,0 1-1,0 0 1,0 0-1,0 0 0,0 0 1,0-1-1,-1 1 1,1 0-1,-1 0 1,0-1-1,1 1 1,-1 0-1,0-1 0,0 1 1,0-1-1,0 1 1,0-1-1,0 1 1,-1-1-1,-1 2 1,-12 12 57,-1-2 0,0 1 0,0-2 1,-2 0-1,-30 15 0,5-2-5,42-25-79,0 1-1,0-1 1,0 1-1,0 0 1,0-1-1,0 1 1,0 0-1,0 0 1,0-1 0,1 1-1,-1 0 1,0 0-1,0 0 1,1 0-1,-1 0 1,1 0-1,-1 0 1,1 0 0,-1 0-1,1 0 1,-1 2-1,1-2 3,1 0 0,-1 0-1,0-1 1,1 1-1,-1 0 1,1 0 0,-1 0-1,1-1 1,-1 1 0,1 0-1,-1 0 1,1-1 0,0 1-1,-1 0 1,1-1 0,0 1-1,0-1 1,-1 1 0,1-1-1,1 1 1,56 17-443,-47-15 506,4 0-61,-1 2 0,0 0-1,0 1 1,0 0-1,20 12 1,-32-16 12,0-1 0,0 0-1,0 1 1,0-1 0,0 1 0,0-1 0,0 1-1,-1 0 1,1 0 0,-1 0 0,1 0 0,-1 0-1,0 0 1,1 0 0,-1 1 0,0-1 0,-1 0-1,1 1 1,0-1 0,-1 1 0,1-1 0,-1 0-1,0 1 1,0-1 0,0 1 0,0-1 0,0 1-1,0-1 1,-1 1 0,1-1 0,-1 1-1,0-1 1,0 0 0,0 1 0,0-1 0,0 0-1,0 0 1,0 0 0,-1 0 0,1 0 0,-1 0-1,-3 3 1,-4 5 220,-2 0 0,1 0 1,-1-1-1,0 0 0,-1-1 0,0 0 0,-1-1 0,1-1 0,-1 0 0,-1 0 0,1-1 0,-1-1 0,0 0 0,0-1 0,0-1 1,0 0-1,0-1 0,-1 0 0,1-1 0,0-1 0,-19-3 0,26 2-286,1-1 1,0 0-1,0 0 0,0 0 1,1 0-1,-1-1 0,1 0 0,-8-7 1,11 9-12,0 0-1,0 0 1,0 0 0,0 0 0,0 0 0,0 0 0,0-1 0,1 1 0,-1-1 0,1 1-1,0-1 1,0 0 0,0 1 0,0-1 0,0 0 0,1 0 0,-1 0 0,1 0 0,0 0-1,0 1 1,0-6 0,2 6-434,-1 0 0,1 0-1,0 0 1,0 1 0,0-1 0,0 0-1,0 1 1,0-1 0,1 1-1,-1 0 1,0 0 0,1 0 0,-1 0-1,1 0 1,-1 0 0,1 1 0,0-1-1,2 1 1,8-4-2582,22-9-4586</inkml:trace>
</inkml:ink>
</file>

<file path=ppt/ink/ink2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8.2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19763,'0'0'8424,"3"62"-6823,-6-34-832,0 6-481,3-2-192,0 1-64,0-3 32,6-3 0,6-4-160,-4-5-768,0-4-418,-6-9-1344</inkml:trace>
</inkml:ink>
</file>

<file path=ppt/ink/ink2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8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 16752,'0'0'10570,"82"-7"-9865,-40 7-417,6 2-224,-2 3-96,6 1-1730,-3-6-3395,-1 0-4580</inkml:trace>
</inkml:ink>
</file>

<file path=ppt/ink/ink2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8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 15567,'0'0'6918,"-2"63"-4580,2-34-448,-2 0-705,2-1-704,0 3-321,0 0-128,8-4 32,-1 1-256,0-5-1217,-3-1-609,-4-2-865,0-8-512,-4-8-2179</inkml:trace>
</inkml:ink>
</file>

<file path=ppt/ink/ink2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9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44 3459,'0'0'19053,"14"-7"-17590,-6 2-1237,-1 1-82,0 0 1,0 0-1,1 0 1,-1 1-1,1 0 0,0 1 1,0 0-1,0 0 1,0 0-1,0 1 0,15 0 1,15 5 76,0 0 0,-1 3 1,0 1-1,0 2 0,-1 1 0,0 2 1,-1 2-1,60 33 0,-89-44-200,1 1-1,-1 0 1,0 0-1,0 0 1,0 1-1,-1-1 1,0 2 0,0-1-1,-1 0 1,7 11-1,-10-14 72,1 1-1,-1-1 1,0 0-1,0 1 1,0-1-1,0 1 1,-1-1-1,1 1 1,-1-1-1,0 1 1,0-1-1,0 1 1,-1 0-1,1-1 1,-1 1-1,0-1 1,0 0-1,0 1 1,0-1-1,-1 0 1,1 1-1,-1-1 1,0 0-1,0 0 1,-2 3-1,-8 7 20,0-1 0,-1 0 0,0-1 0,-1-1 0,0 0 0,-1 0-1,0-2 1,0 0 0,-1 0 0,0-2 0,-32 10 0,12-7 70,-1-1 0,0-2 1,0-2-1,-53 1 0,86-5-288,0 0 0,1 0 1,-1-1-1,1 1 0,-1-1 0,0 0 1,1 1-1,-1-2 0,1 1 0,0 0 1,-7-4-1,9 4-38,0 0 0,0 0 0,1 0 0,-1 0 0,0 0 0,1 0 0,-1 0 0,1 0 0,-1-1 0,1 1 0,-1 0 0,1 0 0,0-1 0,0 1 0,-1 0 0,1 0 0,0-1 0,0 1 0,0 0 0,0 0 0,1-1 0,-1 1 0,0 0 0,1 0 0,-1 0 0,0-1 0,1 1 0,-1 0 0,1 0 0,0 0 0,-1 0 0,1 0 0,0 0 0,0 0 0,0 0 1,-1 0-1,3-1 0,18-22-10361</inkml:trace>
</inkml:ink>
</file>

<file path=ppt/ink/ink2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9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 18033,'0'0'13677,"57"-1"-12620,-9 2-1057,13-1 0,9 0 0,2 0 0,-2-5 0,-5-2 0,-13 1 0,-10 1-2114,-12 0-2242,-10-6-2883</inkml:trace>
</inkml:ink>
</file>

<file path=ppt/ink/ink2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2:00.4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1 18225,'0'0'5654,"-1"13"-4026,-13 87 309,6-54-792,2-1-1,0 90 0,7-132-1178,-1-1-1,1 1 1,-1-1-1,1 1 1,0-1-1,-1 1 1,1-1-1,1 0 1,-1 0-1,0 0 0,3 4 1,8 0-5936,-9-18-2030,-3 9 6204,0-17-7264</inkml:trace>
</inkml:ink>
</file>

<file path=ppt/ink/ink2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2:00.7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10282,'0'0'5824,"2"-8"-1591,-2 7-4185,0-1 169,0 0 0,0 0 0,0 0 0,0 0 0,1 0 0,-1 0 0,1 0 0,-1 0 1,1 0-1,0 0 0,0 0 0,0 0 0,0 0 0,0 1 0,0-1 0,1 0 0,-1 1 1,0-1-1,1 1 0,-1-1 0,1 1 0,0 0 0,-1 0 0,1 0 0,0 0 1,0 0-1,0 0 0,0 0 0,0 0 0,0 1 0,0-1 0,0 1 0,0-1 0,0 1 1,3 0-1,56-5 1085,84 6 1,-56 0-1255,-77-1-193,42 3-751,-25 8-3519,-28-2-2909,-6-6 1227</inkml:trace>
</inkml:ink>
</file>

<file path=ppt/ink/ink2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2:01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37 14830,'0'0'6118,"61"6"-3235,-17-8-737,8-7-385,6-1-672,2-1-512,-6 4-449,-6 4-64,-9 3-128,-11 0-865,-15 0-1089,-11 12-224,-2 3 96,-20 0 128,-12 3-1089,-4 0-2594,-9 0-3172</inkml:trace>
  <inkml:trace contextRef="#ctx0" brushRef="#br0" timeOffset="1">1 266 14221,'0'0'9129,"52"23"-6246,4-23-833,15-3-673,7-8-512,7-3-353,-6 3-255,-6 2-193,-10 7-32,-12 2-737,-10 0-2274,-13 1-3427,-2-1-6502</inkml:trace>
</inkml:ink>
</file>

<file path=ppt/ink/ink2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2:09.1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14990,'0'0'8227,"13"4"-6951,281 65 480,-56-17-1959,-236-52 191,0 0 0,0 1-1,0-1 1,-1 1 0,1-1 0,0 1 0,0 0-1,-1 0 1,1 0 0,-1 0 0,1 0 0,-1 0-1,3 2 1,-4-2 12,0-1 1,0 1-1,0-1 0,0 0 0,0 1 0,0-1 0,0 1 0,-1-1 1,1 1-1,0-1 0,0 0 0,0 1 0,-1-1 0,1 1 1,0-1-1,-1 0 0,1 1 0,0-1 0,-1 0 0,1 0 1,0 1-1,-1-1 0,1 0 0,0 0 0,-1 1 0,1-1 0,-1 0 1,1 0-1,-1 0 0,1 0 0,-1 0 0,0 1 0,-58 13 596,49-13-332,-95 18 1238,42-9-684,0 2-1,1 3 1,-74 28-1,135-43-822,-29 16 127,24-6-234,21-2-474,16-3-2375,-1-1 0,1-2 0,43-2 0,-44 0-324,34 0-5406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3.0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1 173 17232,'9'2'2242,"15"3"-1527,1-2 0,-1 0 0,1-2-1,0-1 1,0-1 0,28-4 0,162-36 5762,-79 12-4665,23 6-1812,2 7 0,167 6 0,-324 10-7,4 0-312,0 0 0,0-1 1,0 1-1,15-4 0,-22 3 124,1 1 1,-1-1-1,1 1 0,-1-1 1,1 0-1,-1 0 1,0 1-1,1-1 0,-1 0 1,0 0-1,0 0 1,1 0-1,-1 0 0,0-1 1,0 1-1,0 0 1,0-1-1,-1 1 0,1 0 1,0-1-1,0 1 1,-1-1-1,1 1 0,-1-1 1,1 1-1,-1-1 1,0 1-1,0-1 0,0 0 1,0-1-1,0-15-11485</inkml:trace>
</inkml:ink>
</file>

<file path=ppt/ink/ink2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2:09.4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554 1 9961,'0'0'10416,"-13"5"-7811,-160 56 2151,-183 78-2583,355-139-2187,1 0 0,-1 0 0,1 0 1,-1 0-1,1 0 0,-1 0 0,1 1 0,-1-1 1,1 0-1,-1 0 0,1 1 0,0-1 0,-1 0 0,1 0 1,-1 1-1,1-1 0,0 0 0,-1 1 0,1-1 0,0 1 1,-1-1-1,1 0 0,0 1 0,0-1 0,-1 1 0,1-1 1,0 1-1,0-1 0,0 1 0,0-1 0,0 1 0,0-1 1,0 1-1,0-1 0,0 1 0,18 7-195,52-3 216,-50-4-1,274 37-88,-169-16-5687,-76-15 52</inkml:trace>
</inkml:ink>
</file>

<file path=ppt/ink/ink2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2:10.3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567 91 11179,'0'-9'5952,"1"7"-5780,-1-1 0,0 0 0,1 0 0,-1 1 1,0-1-1,0 0 0,-1 0 0,1 1 0,-1-1 0,1 0 0,-1 0 0,0 1 1,0-1-1,0 1 0,0-1 0,0 1 0,-1-1 0,1 1 0,-1 0 0,1-1 1,-1 1-1,0 0 0,0 0 0,0 1 0,0-1 0,0 0 0,-1 0 0,1 1 1,0 0-1,-1-1 0,1 1 0,-1 0 0,0 0 0,1 0 0,-1 1 0,-3-1 1,-11-2-13,0 2 0,0 1 0,-1 0 0,1 1 0,0 0 0,0 2 0,0 0 0,0 1 0,1 0 0,-1 2 0,1 0 0,0 1 0,1 0 0,-28 18 0,20-11 45,2 2 0,0 0-1,0 1 1,2 1-1,0 0 1,2 2 0,0 0-1,1 1 1,-16 26-1,28-39-90,-1 1 0,2-1 1,-1 1-1,1 0 0,0 0 0,1 0 0,0 0 0,0 0 0,0 12 0,2-18-96,0 1 0,0-1 0,0 0 0,1 1 0,-1-1 0,1 0 0,0 0 1,0 0-1,0 1 0,0-1 0,0 0 0,1 0 0,-1-1 0,1 1 0,0 0 0,0 0 1,0-1-1,0 1 0,1-1 0,-1 0 0,1 0 0,-1 0 0,1 0 0,0 0 1,0 0-1,0-1 0,0 1 0,4 0 0,10 4 87,0-2 1,1 0-1,-1-2 0,1 1 0,0-2 1,0-1-1,32-2 0,-13-2 54,0-2 0,62-18 0,-63 13 31,0-2 0,0-1 0,-1-2 0,40-25 0,-63 33-88,1-1 0,-1 0-1,-1-1 1,0 0 0,18-23 0,-24 26-79,0 0 0,0 0 0,-1-1 0,0 1 0,-1-1 0,1 0-1,-2 0 1,1 0 0,-1-1 0,0 1 0,1-11 0,-3 14-27,0 1-1,0 0 1,0 0 0,-1 0 0,1 0-1,-1 0 1,0 0 0,0 0-1,0 0 1,-1 0 0,0 0 0,1 0-1,-1 0 1,0 1 0,-1-1 0,-2-3-1,0 2-20,0 0 0,0 0 0,-1 1 0,1-1 0,-1 1 0,0 0 0,-1 1 0,-10-6 0,-3 2-132,-1 0-1,0 1 0,0 2 1,0 0-1,-29-2 0,-111 2-3240,53 10-1964,24 5-1866</inkml:trace>
</inkml:ink>
</file>

<file path=ppt/ink/ink2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2:12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0 365 1505,'14'-23'3406,"0"1"-1,29-33 0,-22 31-2478,1 2 0,2 0 0,47-33 0,-39 34-575,1 1 0,1 2 0,1 1 1,0 2-1,1 1 0,38-8 0,-62 18-264,0 1 0,0 1 0,0 0-1,0 0 1,1 1 0,-1 1 0,0 0 0,22 3-1,-33-3-86,0 1 0,0-1 0,0 1 1,0-1-1,-1 1 0,1-1 0,0 1 0,0-1 0,0 1 0,-1 0 0,1-1 0,0 1 0,-1 0 0,1-1 0,0 1 0,-1 0 0,1 0 0,-1 0 0,1 0 0,-1 0 0,0 0 0,1 0 0,-1-1 0,0 1 0,0 0 0,0 0 1,1 0-1,-1 0 0,0 0 0,0 0 0,0 0 0,-1 0 0,1 0 0,0 0 0,0 0 0,0 0 0,-1 0 0,1 0 0,-1 1 0,-20 37 283,-10-3 219,-2-2 1,-1-2-1,-53 40 1,22-19-30,14-11 3,26-24 53,1 2 0,1 1 0,1 0 0,0 2 0,-30 43-1,50-64-505,0 1 0,1-1 0,-1 1 0,1 0 0,0-1 0,0 1-1,0 0 1,0 0 0,0-1 0,1 1 0,-1 0 0,1 0-1,0 0 1,-1 0 0,2 0 0,-1 0 0,0 0 0,0 0 0,2 3-1,-1-3-8,0-1-1,1 0 1,-1 1-1,1-1 0,0 0 1,0 0-1,0 0 1,0 0-1,0 0 0,0 0 1,0-1-1,1 1 1,-1-1-1,1 1 0,-1-1 1,4 1-1,10 4-74,1-2-1,0 0 1,0-1 0,0-1-1,18 1 1,-31-3 10,104 3-6239,-68-3-1131</inkml:trace>
</inkml:ink>
</file>

<file path=ppt/ink/ink2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2:13.1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80 23062,'0'0'1121,"71"-15"-961,-30-11-160,5-12-5573</inkml:trace>
</inkml:ink>
</file>

<file path=ppt/ink/ink2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6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223 17 7847,'0'0'8585,"-8"-3"-7907,-7-1-207,0 1 0,0 0 1,0 1-1,-1 1 1,-22 1-1,-15 5-2493,21-1-5020,16-3-629</inkml:trace>
</inkml:ink>
</file>

<file path=ppt/ink/ink2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7.0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470 28 10890,'-9'-2'2221,"-66"-9"233,14 4-7423,-66 0-1,68 9 5488,0 3 5130,41-2-5578,-14 2-679,10-4-3491,14-1 887</inkml:trace>
</inkml:ink>
</file>

<file path=ppt/ink/ink2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7.3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414 53 7591,'0'0'2178,"-53"0"-1377,40 0-289,-1 0-319,1 0-65,2-1-32,1-3-769,1-3-2209</inkml:trace>
  <inkml:trace contextRef="#ctx0" brushRef="#br0" timeOffset="1">110 14 9289,'0'0'3235,"-63"0"-2530,46 0-609,4 0-64,4-1-225,3-4-1408,4-3-3844</inkml:trace>
</inkml:ink>
</file>

<file path=ppt/ink/ink2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3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10730,'0'0'14916,"4"3"-14116,-1-1-706,0-1 0,0 1 0,0 0 0,0-1 0,1 0 0,-1 0 0,1 0 0,-1 0-1,1-1 1,-1 1 0,1-1 0,-1 0 0,1 0 0,-1 0 0,5-1 0,-2 1-72,0 0 1,0 0-1,0 0 0,0 1 1,0 0-1,0 0 1,6 2-1,-11-2-11,1 0 1,-1 0 0,1 0-1,-1 0 1,1 1-1,-1-1 1,1 0-1,-1 0 1,0 1-1,0-1 1,0 1 0,0-1-1,0 1 1,0 0-1,0-1 1,0 1-1,-1 0 1,1 0-1,-1-1 1,1 1 0,-1 0-1,0 0 1,0 0-1,0 2 1,-2 54 810,-1-29-134,36-30-416,-33 1-271,3-1 0,0 0 0,0 0 0,0 0 1,0 1-1,0-1 0,0 1 0,0 0 0,0 0 0,1 0 0,-1 0 1,3 1-1,-4 0-2,-1 1 1,0-1-1,1 0 1,-1 1-1,0 0 1,0-1-1,0 1 1,0 0-1,0 0 1,0-1-1,0 1 1,-1 0-1,1 0 1,-1 0 0,1 0-1,-1 0 1,0 0-1,1 2 1,-1-2-4,0 1 1,0-1 0,1 0 0,0 0 0,-1 0 0,1 0 0,0 0-1,0 0 1,0-1 0,0 1 0,0 0 0,0 0 0,1-1 0,-1 1 0,0-1-1,3 3 1,-3-3 27,1-1 0,-1 0 0,0 1 0,0-1 0,1 1 0,-1-1 0,0 0 0,0 0 0,1 0 0,-1 0 0,0 0 0,1 0 0,-1 0 0,0 0 0,0 0 0,1-1 0,-1 1 0,0-1 0,0 1 0,2-1 0,7-5 235,0 0 0,-1-1 0,0 0 0,0-1 0,9-9 0,17-12 283,-20 27-363,-12 3-3280</inkml:trace>
</inkml:ink>
</file>

<file path=ppt/ink/ink2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4.1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9257,'0'0'21359,"6"12"-21028,-1-1-291,0 1 0,-1-1 0,0 1 0,-1 0 0,0 0 0,-1 0 0,-1 1 0,0-1 0,0 0 0,-1 1 0,-3 20 0,2-19-420,-3 12 563,-1-17-3947,-6-6-5263,3-3 2375</inkml:trace>
</inkml:ink>
</file>

<file path=ppt/ink/ink2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4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 13741,'0'0'12716,"13"0"-11173,158-11 980,-82 5-7069,-87 6 3620,0-1-538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4.0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187 95 10186,'0'0'20013,"-9"-7"-18609,-29-17-854,37 24-546,0 0 1,0 0-1,0 0 0,0 0 1,0-1-1,0 1 0,0 1 1,0-1-1,0 0 0,0 0 1,1 0-1,-1 0 0,0 1 0,0-1 1,0 0-1,0 1 0,0-1 1,0 1-1,1-1 0,-1 1 1,0-1-1,0 1 0,1 0 1,-1-1-1,1 1 0,-1 0 1,0-1-1,1 1 0,-1 1 0,-14 27 2,12-23-7,-2 5 24,-9 21 108,13-31-128,0 1 0,1-1 0,-1 0 0,0 0-1,1 0 1,-1 0 0,0 0 0,0 0 0,0 0-1,0-1 1,0 1 0,0 0 0,0 0 0,0-1-1,0 1 1,0-1 0,0 1 0,0-1 0,-1 1-1,-1 0 1,3-1-184,9 5-1021,3 6 1054,-1 1-1,-1 1 0,0 0 1,-1 0-1,0 1 0,-1 0 0,-1 0 1,11 30-1,-6-10 120,-2 1 0,12 69 0,-19-84 221,-1-1 0,-1 1 1,0 1-1,-2-1 0,0 0 0,-2 0 0,-4 20 1,6-35-148,0 0 0,0 0 0,-1-1 0,0 1 1,0 0-1,0-1 0,-1 1 0,1-1 1,-1 0-1,0 0 0,0 0 0,0 0 0,-1 0 1,1-1-1,-1 0 0,0 1 0,0-1 0,0-1 1,-1 1-1,1 0 0,-1-1 0,1 0 1,-1 0-1,0-1 0,1 1 0,-1-1 0,0 0 1,0 0-1,0-1 0,0 1 0,0-1 1,0 0-1,-6-1 0,8 1-45,1-1 0,-1 1 0,1-1 0,-1 1 0,1-1 0,-1 0 0,1 0 0,-1 0 0,1-1 0,0 1 0,0 0 0,0-1 0,-1 1 0,1-1 0,1 0 0,-1 0 0,0 0 0,0 0 0,-1-3 0,0 0 0,0-1 0,0 1 0,1-1 0,0 0 0,0 1 0,0-1 0,1 0 0,-2-8 0,2 2 0,0 0 0,1 0 0,0 0 0,1 1 0,0-1 0,1 0 0,0 0 0,7-17 0,-3 14 0,2 0 0,0 1 0,1 0 0,0 1 0,1-1 0,0 2 0,13-13 0,93-73 0,-93 81 0,0-1 0,0-1 0,-2-1 0,0-1 0,-2-1 0,31-43 0,-45 55 0,-1 0 0,0 0 0,-1-1 0,0 1 0,-1-1 0,0 0 0,1-16 0,-3 24 0,0 0 0,0 0 0,0 0 0,0 0 0,-1 0 0,1-1 0,-1 1 0,0 0 0,0 0 0,0 0 0,0 0 0,-1 1 0,-1-4 0,2 5 0,0-1 0,-1 1 0,1 0 0,0 0 0,-1 0 0,1 0 0,0 1 0,-1-1 0,0 0 0,1 0 0,-1 1 0,1-1 0,-1 1 0,0 0 0,1-1 0,-1 1 0,0 0 0,1 0 0,-1 0 0,0 0 0,1 0 0,-1 0 0,0 1 0,1-1 0,-1 0 0,-1 2 0,0-1 0,0 0 0,0 1 0,0-1 0,1 1 0,-1 0 0,1 0 0,-1 0 0,1 0 0,0 1 0,0-1 0,-1 0 0,2 1 0,-1 0 0,0-1 0,1 1 0,-1 0 0,1 0 0,-2 5 0,-17 60 0,19-65 0,-2 12-292,0 1 1,0-1-1,2 1 0,0-1 0,0 1 1,4 25-1,-3-38 172,1 1 0,-1-1 0,1 0 0,0 0 0,0 0-1,0 0 1,0 0 0,0-1 0,1 1 0,-1 0 0,1 0 0,0-1 0,0 1-1,0-1 1,0 0 0,0 1 0,1-1 0,-1 0 0,1 0 0,-1-1 0,1 1 0,0 0-1,-1-1 1,1 0 0,0 1 0,0-1 0,0 0 0,0-1 0,0 1 0,0 0 0,1-1-1,-1 0 1,0 0 0,0 0 0,0 0 0,0 0 0,0-1 0,7-1 0,26-10-7071,0-15-5381</inkml:trace>
</inkml:ink>
</file>

<file path=ppt/ink/ink2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4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97 19282,'0'0'9705,"79"-43"-8487,-43 30-834,3-2-320,1 3-64,1 1-929,-4 8-1281,-6 3-2402,-9 0-1666,-4 2-4452</inkml:trace>
</inkml:ink>
</file>

<file path=ppt/ink/ink2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5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15567,'0'0'3416,"0"9"-181,-1 114 5670,1-122-8900,0 0 1,0-1-1,1 1 1,-1 0-1,0 0 1,0-1-1,0 1 1,1 0 0,-1-1-1,0 1 1,1 0-1,-1-1 1,0 1-1,1-1 1,-1 1-1,1 0 1,-1-1-1,1 1 1,-1-1-1,1 0 1,0 1-1,-1-1 1,1 1-1,-1-1 1,1 0 0,0 1-1,-1-1 1,1 0-1,0 0 1,0 1-1,-1-1 1,1 0-1,0 0 1,-1 0-1,1 0 1,0 0-1,0 0 1,-1 0-1,1 0 1,0 0-1,0-1 1,-1 1 0,1 0-1,0 0 1,-1-1-1,1 1 1,0 0-1,-1-1 1,1 1-1,0-1 1,34-21 214,0-17-364,-22 24 7,0 0 0,20-16-1,-33 31 144,0-1-1,1 1 0,-1 0 0,0-1 0,1 1 0,-1 0 0,1-1 0,-1 1 0,1 0 1,-1 0-1,0-1 0,1 1 0,-1 0 0,1 0 0,-1 0 0,1 0 0,-1-1 0,1 1 1,-1 0-1,1 0 0,-1 0 0,1 0 0,-1 0 0,1 0 0,-1 1 0,1-1 1,-1 0-1,1 0 0,-1 0 0,1 0 0,-1 1 0,1-1 0,-1 0 0,1 0 0,0 1 1,6 21 428,-6 42 477,-2-50-786,-1 12-73,1-22-52,5-9-6,3-5 3,7-6-1542,-6 16-2155,-7 2 3013,0 0 1,0 0-1,0 0 0,0 1 1,-1-1-1,1 0 0,-1 0 1,0 1-1,0-1 1,0 0-1,0 4 0,0 3-6391</inkml:trace>
</inkml:ink>
</file>

<file path=ppt/ink/ink2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5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2 120 10570,'0'0'12524,"-1"-8"-11125,0 4-1245,1 0 1,0-1 0,0 1 0,1 0 0,-1 0-1,1 0 1,0-1 0,0 1 0,0 0 0,0 0-1,1 0 1,0 0 0,-1 1 0,2-1 0,-1 0 0,0 1-1,1-1 1,-1 1 0,1 0 0,0 0 0,0 0-1,0 0 1,1 1 0,-1-1 0,1 1 0,-1 0-1,1 0 1,0 0 0,0 0 0,0 1 0,4-2 0,-5 2-126,-1 0 1,1 0 0,-1 0 0,1 1 0,0-1 0,-1 1 0,1-1 0,0 1-1,-1 0 1,1 0 0,0 0 0,-1 1 0,1-1 0,0 0 0,2 2 0,-4-1 22,0 0 0,1 0 1,-1 1-1,0-1 0,0 0 1,0 1-1,0-1 0,0 1 1,-1-1-1,1 1 0,0-1 1,-1 1-1,1 0 0,-1-1 1,1 1-1,-1 0 0,0-1 0,0 1 1,0 0-1,0 0 0,0-1 1,0 4-1,0 73 1389,0-44-7227</inkml:trace>
</inkml:ink>
</file>

<file path=ppt/ink/ink2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5.9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17232,'0'0'11083,"2"9"-9151,5 37-1338,-2 0-1,-2 0 1,-3 58 0,-1-46-449,1-57-154,0-1 1,0 1-1,0-1 1,0 1-1,1-1 0,-1 1 1,0-1-1,0 1 0,0-1 1,0 0-1,1 1 1,-1-1-1,0 1 0,0-1 1,1 0-1,-1 1 0,0-1 1,1 0-1,-1 1 1,1-1-1,-1 0 0,0 1 1,1-1-1,-1 0 0,1 0 1,-1 0-1,0 1 1,1-1-1,-1 0 0,1 0 1,-1 0-1,1 0 0,-1 0 1,1 0-1,-1 0 1,1 0-1,-1 0 0,1 0 1,-1 0-1,1 0 0,-1 0 1,0 0-1,1-1 1,-1 1-1,1 0 0,-1 0 1,1 0-1,-1-1 0,0 1 1,1 0-1,0-1 1,24-14-1017,-16 7 47,38-37-3111,-27 10-5509,-17 26 3155</inkml:trace>
</inkml:ink>
</file>

<file path=ppt/ink/ink2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6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68 10570,'0'0'19955,"53"-32"-20051,-16 23-1410,1 1-1921,-2-1-2050,-8-1-1410</inkml:trace>
</inkml:ink>
</file>

<file path=ppt/ink/ink2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5:36.8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28 3171,'0'0'2819,"-7"-27"-3716,4 27-577</inkml:trace>
</inkml:ink>
</file>

<file path=ppt/ink/ink2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5:38.9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1155 1473,'-51'60'1239,"49"-59"-577,1 1 0,0-1 0,-1 1 0,1-1 0,0 1 0,0 0 0,0 0 0,0 0 0,0-1-1,1 1 1,-1 0 0,0 0 0,1 0 0,-1 0 0,1 0 0,0 0 0,0 0 0,0 1 0,0-1 0,0 0 0,1 3 0,0 4 8424,-1-9-9033,0-1-37,1-26 523,2 0-1,7-34 0,-5 35-555,-1-2 0,1-32 0,-2 15 17,2 1 0,18-78 0,-4 25 6,38-325 58,-49 353-76,4-83 115,-12 66-77,0 86-52,0 0-135,1 0 194,-1 0 84,0 6-7714,0 0 2040</inkml:trace>
</inkml:ink>
</file>

<file path=ppt/ink/ink2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10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0 100 7751,'0'0'6695,"17"-63"-8457,-14 45-1217,0 0-2306</inkml:trace>
</inkml:ink>
</file>

<file path=ppt/ink/ink2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11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6 4452,'-1'-6'20724,"3"7"-24623,1-1 734</inkml:trace>
</inkml:ink>
</file>

<file path=ppt/ink/ink2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13.0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472 68 11627,'0'0'10234,"-10"-4"-9652,-18-6-401,-2 2 0,-43-7-1,11 8-3205,24 3-47,-49-2 656,-1 3 8347,67 14-8701,-1 1 531,21-12 2078,1-1-1,-1 1 1,0 0-1,0-1 1,1 1-1,-1-1 1,1 1-1,-1-1 1,0 1-1,1-1 1,-1 0-1,1 1 1,-1-1-1,1 1 1,-1-1-1,1 0 0,0 0 1,-1 1-1,1-1 1,0 0-1,-1 1 1,1-1-1,0 0 1,0 0-1,0 0 1,0 1-1,0-1 1,0 0-1,0 0 1,0 0-1,0 1 1,0-1-1,1-1 1,-1-9-7532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4.4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54 12396,'0'-9'5327,"1"-24"-1110,-2 22-217,-3 28-2282,0 14-1460,-3 12 543,1 0-1,3 0 0,1 1 1,5 55-1,-2-96-792,-1-1 0,0 0 0,1 0 0,-1 0 0,1 0-1,-1 0 1,1 0 0,0 0 0,0 0 0,0 0 0,0 0 0,1-1-1,-1 1 1,0 0 0,1-1 0,-1 1 0,1-1 0,-1 1 0,1-1-1,0 0 1,0 0 0,-1 0 0,1 0 0,4 2 0,1-1 45,1 0 0,0-1 0,0 0 0,1 0 0,10-1 0,34 5 181,-50-5-228,0 1 0,0 0 1,-1 0-1,1 0 0,-1 0 0,1 0 1,-1 0-1,1 1 0,-1 0 0,0-1 1,1 1-1,-1 0 0,0 0 0,0 0 1,2 3-1,-2-2-6,1 1 0,-1-1 0,0 1 0,-1 0 0,1 0 0,-1-1 0,1 1 0,-1 0 0,0 0 0,-1 0 0,1 0 0,-1 0 0,1 0 0,-1 0 0,0 1 0,-1-1 0,1 0 0,-1 0 0,0 0 0,0 0 0,0 0 0,0-1 0,-1 1 0,0 0 0,1 0 0,-1-1 0,-4 6 0,2-4 0,0 0 0,0-1 0,-1 1 0,0-1 0,1 0 0,-1 0 0,-1 0 0,1-1 0,-1 0 0,1 0 0,-1 0 0,0-1 0,0 1 0,0-1 0,0-1 0,-12 2 0,11-2 0,0 0 0,1-1 0,-1 0 0,1 0 0,-1-1 0,0 0 0,1 0 0,0-1 0,-1 1 0,1-2 0,-12-4 0,15 5 0,0 0 0,0 0 0,0-1 0,0 1 0,0-1 0,0 1 0,1-1 0,0 0 0,-1 0 0,1 0 0,0 0 0,0-1 0,1 1 0,-1 0 0,1-1 0,0 0 0,-1 1 0,2-1 0,-1 1 0,0-1 0,1 0 0,-1-4 0,1 6-151,0 1 1,0 0-1,0-1 1,0 1-1,1 0 1,-1-1-1,0 1 1,0 0-1,1 0 0,-1-1 1,1 1-1,-1 0 1,1 0-1,0 0 1,-1 0-1,1 0 0,0 0 1,0 0-1,0 0 1,-1 0-1,1 0 1,0 0-1,0 0 1,1 0-1,0 0 0,34-10-7552,-33 10 7101,25-4-8254</inkml:trace>
</inkml:ink>
</file>

<file path=ppt/ink/ink2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13.9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502 24 11563,'0'0'7484,"-11"0"-6240,-14 1-525,-6 0-173,1-1 0,0-2 0,-1-1 0,-37-8 0,54 8-1051,-1 0 0,0 1 0,0 1 1,0 0-1,-1 1 0,1 1 0,0 0 1,-28 7-1,35-7 718,0-1-1,0 1 1,0-1 0,0-1-1,0 0 1,-10-2 0,-24-1 2318,38 9-3372</inkml:trace>
</inkml:ink>
</file>

<file path=ppt/ink/ink2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16.0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281 9 9833,'0'0'16341,"-9"-3"-15796,4 2-373,1 0 0,-1 0 0,0 0 1,-1 0-1,1 1 0,0 0 1,0 0-1,0 0 0,0 1 0,0-1 1,0 1-1,0 0 0,0 1 1,0-1-1,1 1 0,-1 0 0,1 1 1,-1-1-1,1 1 0,-1-1 1,-4 5-1,-6 4 278,-1 0-1,-23 23 1,36-32-409,0 1 1,1 0-1,-1 0 0,1-1 1,-1 2-1,1-1 0,0 0 1,0 0-1,0 1 0,1-1 1,-1 1-1,1-1 0,0 1 0,0-1 1,0 1-1,0 0 0,1 0 1,0 0-1,0-1 0,0 1 1,0 5-1,3-5-101,0 0 1,1 0-1,-1 0 0,1-1 0,0 1 1,0-1-1,0 0 0,0 0 0,0 0 1,1 0-1,-1-1 0,1 0 0,0 0 1,6 2-1,19 11-293,-28-14 359,1 1-1,-1 0 1,0-1 0,1 1-1,-1 0 1,0 0 0,0 1-1,-1-1 1,1 0 0,0 1 0,-1-1-1,1 1 1,-1 0 0,0-1-1,0 1 1,0 0 0,0 0 0,0-1-1,0 7 1,-1-3 38,0 0 0,-1-1-1,0 1 1,0 0 0,0-1 0,0 1 0,-1 0 0,0-1-1,-4 9 1,-5 6 131,-2 1-1,0-2 0,-27 32 0,1-9-275,45-47-110,-1 1 1,1 0 0,0 1 0,0-1-1,10-4 1,-13 7 179,0 0 0,0 0 0,0 0 0,0 0 0,-1 0 1,1 1-1,0-1 0,0 1 0,1 0 0,-1 0 0,0 0 0,0 0 0,0 0 0,0 1 0,4 0 0,-7 0 29,1 0-1,0-1 1,-1 1 0,1 0-1,-1 0 1,1 0-1,-1 0 1,1 0 0,-1 0-1,1 0 1,-1 0-1,0 0 1,0 0 0,0 0-1,1 0 1,-1 0-1,0 0 1,0 0-1,0 0 1,0 0 0,-1 0-1,1 0 1,0 0-1,0 0 1,-1 0 0,1 1-1,-11 27 244,-5-5 58,-1-2-1,-23 26 1,21-27-37,1 1 0,-18 29 0,36-50-263,-1-1 1,1 0-1,0 1 0,0-1 1,-1 0-1,1 1 0,0-1 1,0 0-1,0 1 0,0-1 1,-1 0-1,1 1 1,0-1-1,0 1 0,0-1 1,0 0-1,0 1 0,0-1 1,0 1-1,0-1 0,0 0 1,0 1-1,0-1 0,0 1 1,1-1-1,-1 0 0,0 1 1,0-1-1,0 0 0,0 1 1,1-1-1,-1 0 0,0 1 1,0-1-1,1 0 1,-1 1-1,0-1 0,1 0 1,-1 0-1,0 1 0,1-1 1,-1 0-1,0 0 0,1 0 1,-1 0-1,1 1 0,28 1-137,29-12-745,-50 8 369,31-11-3763,-14 1-2297,-4-1-2405</inkml:trace>
</inkml:ink>
</file>

<file path=ppt/ink/ink2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16.5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60 12908,'0'0'9358,"3"-9"-7174,-2-1-1554,-1 7-400,1 0 0,-1 0 0,1-1 0,-1 1 0,1 0 0,0 0 0,0 0 0,1 0 0,-1 0 0,1 0 0,2-3 0,-5 34 2049,-7 4-1812,-3-1 1,0 0-1,-23 43 0,-11 27 312,44-96-779,-7 13 0,1 1 0,2 0 0,-1 0 0,2 0 0,-3 36 0,7-54 1,0 0-1,0 0 1,0 0 0,0 0-1,1 0 1,-1 0 0,0 0 0,1 0-1,-1 0 1,0 0 0,1-1-1,-1 1 1,1 0 0,-1 0-1,1 0 1,0-1 0,-1 1-1,1 0 1,0-1 0,-1 1 0,1-1-1,0 1 1,0-1 0,0 1-1,1 0 1,31 5 17,-22-6-63,0-1 0,0 0 0,22-6 0,12-10-2463,-24 3-2461,-9-4-6345,-11 9 108</inkml:trace>
</inkml:ink>
</file>

<file path=ppt/ink/ink2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16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92 11147,'0'0'16751,"80"-18"-15309,-41 8-706,6-2-479,2-1-129,-2 2-160,-4 2-1281,-7 1-3140,-7-3-4707</inkml:trace>
</inkml:ink>
</file>

<file path=ppt/ink/ink2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5.5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428 7 6598,'-38'7'5141,"-2"-4"-4028,-84-12-9114,69 4 5574,2 2 5213,28 3-740,-23 0-86,16 2-5779,19-2-1290</inkml:trace>
</inkml:ink>
</file>

<file path=ppt/ink/ink2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5.8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240 1 2114,'0'0'1132,"-8"0"192,-206 6-561,196-6-3277</inkml:trace>
</inkml:ink>
</file>

<file path=ppt/ink/ink2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3.1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0 5573,'0'0'14126,"-27"70"-13486,25-32-31,-2 11-129,1 6 97,2 8-65,1 10-287,0 6-258,6-2-1536,1-4-3652</inkml:trace>
</inkml:ink>
</file>

<file path=ppt/ink/ink2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3.4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11371,'5'152'3791,"8"-2"-6921,-6-77-1172,0 62 5418,-15 182-6430,4-199 6069,1 1 4466,3 109-5686,0-186-4126</inkml:trace>
</inkml:ink>
</file>

<file path=ppt/ink/ink2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8.3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825 0 8808,'0'0'5526,"-10"0"-4064,-99 6 1545,-32 2-4103,32-7-8423,0 0 5468,-1 0 4720,1 0 3969,69 0-4626,25 1-742,-1-2-1,1 0 1,-23-3-1,35 1-2376</inkml:trace>
</inkml:ink>
</file>

<file path=ppt/ink/ink2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8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332 23 2659,'0'0'7206,"-53"0"-6917,43 0-257,4-1-1121,4-8-1762</inkml:trace>
  <inkml:trace contextRef="#ctx0" brushRef="#br0" timeOffset="1">101 8 8456,'0'0'1249,"-62"0"-1281,47 0-961,1 0-1281,5-8-4068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4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79 143 13357,'0'0'18615,"9"-9"-17916,28-32-603,-35 38-96,0 0 0,0 0 0,-1 0 0,1 0 0,-1-1 0,0 1 0,0 0 0,0-1 0,0 1 0,-1-1 0,1 1 0,-1-1 0,0 1 0,0-1 0,0 1 0,0-1 0,-1 1 0,-1-7 0,2 9 0,-1-1 0,1 1 0,0 0 0,-1 0 0,1 0 0,-1 0 0,1 0 0,-1 0 0,0 0 0,1 0 0,-1 0 0,0 0 0,1 1 0,-1-1 0,0 0 0,0 0 0,0 1 0,0-1 0,0 0 0,0 1 0,0-1 0,0 1 0,0-1 0,0 1 0,0 0 0,0-1 0,0 1 0,-1 0 0,1 0 0,0 0 0,0 0 0,0 0 0,0 0 0,0 0 0,-1 0 0,1 0 0,0 1 0,0-1 0,0 0 0,0 1 0,0-1 0,0 1 0,0-1 0,0 1 0,0-1 0,0 1 0,0 0 0,0 0 0,0-1 0,-1 3 0,-5 4 0,0 0 0,1 1 0,0-1 0,0 1 0,0 1 0,1-1 0,0 1 0,1 0 0,-6 18 0,3-8 0,1 1 0,1 0 0,-4 37 0,9-56 0,0 1 0,-1 0 0,1-1 0,0 1 0,0 0 0,0-1 0,0 1 0,0 0 0,1-1 0,-1 1 0,0 0 0,1-1 0,-1 1 0,1-1 0,0 1 0,-1-1 0,1 1 0,0-1 0,0 1 0,0-1 0,0 0 0,0 1 0,0-1 0,1 0 0,-1 0 0,0 0 0,1 0 0,1 1 0,0-1 0,1 0 0,-1 0 0,1 0 0,0-1 0,-1 1 0,1-1 0,0 0 0,0 0 0,-1-1 0,1 1 0,0-1 0,3-1 0,-1 1-158,0-1 0,0 0 1,0 0-1,-1-1 0,1 0 0,-1 0 0,7-4 0,32-31-4483,-14 4-3356</inkml:trace>
</inkml:ink>
</file>

<file path=ppt/ink/ink2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9.0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1 7976,'0'0'576,"-58"4"129,31-3-545,8-1-544,1 0-1154,7-1-3651</inkml:trace>
</inkml:ink>
</file>

<file path=ppt/ink/ink2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9.5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388 4 7591,'0'0'5958,"-52"-1"-4517,32 0-64,-3-1-287,-2 2-418,-5 0-352,1 0-223,-5 0-65,-1 4 0,-1 0-257,1-3-1248,0-1-2275,2 0-4900</inkml:trace>
</inkml:ink>
</file>

<file path=ppt/ink/ink2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09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2626,'0'0'13635,"1"10"-12626,5 33-417,9 77 2171,-11-40-8371,-4-57 1118,0-1-2514</inkml:trace>
</inkml:ink>
</file>

<file path=ppt/ink/ink2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09.4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1 2915,'0'0'5733,"-11"76"-3811,9-40 192,-1 1-448,3-1-898,0 2-511,0 0-578,0 0-2049,5-2-2370</inkml:trace>
</inkml:ink>
</file>

<file path=ppt/ink/ink2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0.0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0 6726,'0'13'2947,"-21"207"3919,-1 2-5537,23-37-2170,-4 77-13709,-21-55 23636,-2 19-6203,16 442-756,9-207-5605,-2-334 7314,-31 204-1,26-268-2668,2 1-1,5 94 0,2-81-90,0-75-1204,-1 0-1,1 0 0,0 1 0,0-1 1,0 0-1,0-1 0,0 1 0,1 0 0,-1 0 1,0 0-1,1-1 0,0 1 0,-1-1 1,1 1-1,0-1 0,0 0 0,-1 1 1,4 0-1,19 20-5315,-15-6 698,-5 2-2802</inkml:trace>
</inkml:ink>
</file>

<file path=ppt/ink/ink2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0.8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13741,'0'0'6822,"0"67"-6149,0-34-449,0 2-160,2 6-64,1 2-256,-2 3-609,1 0-256,-1-2-1377,-1 0-1122,0-3-1408</inkml:trace>
</inkml:ink>
</file>

<file path=ppt/ink/ink2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1.1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0 10314,'-5'61'1409,"-5"3"-192,0-1-256,2-6-865,0-7-897,2-9-1793,1-6-4965</inkml:trace>
  <inkml:trace contextRef="#ctx0" brushRef="#br0" timeOffset="1">25 543 4452,'0'0'7687,"-7"86"-5220,-2-36-1154,3 3-961,3 4-320,3 2 0,0 0-32,0-4 0,3-5-736,3-1-610,1-8-447,-1-5-642,-3-3-1248,-1-3 1569</inkml:trace>
</inkml:ink>
</file>

<file path=ppt/ink/ink2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1.5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1 1057,'-43'304'13180,"30"-152"-12357,9 3-4384,0-41-1487,-9 57 5187,-3 111 3585,16-109-4493,0-136-3267</inkml:trace>
</inkml:ink>
</file>

<file path=ppt/ink/ink2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1.8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0 5669,'0'14'945,"-1"78"3047,-4 189-3956,-4-161 4211,0 331-1420,12-263 1419,-4-162-3360,1-20-697,-1 1 0,1-1 0,0 1 0,1-1 0,-1 1 0,4 9 0,-3-13-443,0-1 1,0 1-1,0-1 1,1 1-1,-1-1 1,1 0 0,-1 0-1,1 0 1,0 0-1,0 0 1,4 3-1,4 5-5335</inkml:trace>
</inkml:ink>
</file>

<file path=ppt/ink/ink2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2.6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13805,'0'0'7367,"1"10"-6822,2 47-371,-6 111 6100,1-142-6252,2-15-4591,0-8 2224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5.4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0 4548,'0'0'27691,"0"12"-27227,-3 43-424,-17 91 0,9-86-48,-4 106 0,15-165 8,0 0 0,0-1 0,0 1 0,-1 0 0,1-1 0,0 1 0,0 0 0,1-1 0,-1 1 0,0 0 0,0 0 0,0-1 0,0 1 0,1 0 0,-1-1 0,0 1 0,0-1 0,1 1 0,-1 0 0,1-1 0,-1 1 0,0-1 0,1 1 0,-1-1 0,1 1 0,-1-1 0,1 1 0,0-1 0,-1 0 0,1 1 0,-1-1 0,2 1 0,0-1 0,-1 0 0,1-1 0,-1 1 0,1 0 0,-1-1 0,1 1 0,-1-1 0,1 1 0,-1-1 0,1 0 0,-1 0 0,1 1 0,1-3 0,44-40 0,-42 38 0,1-1 0,0 0 0,0 1 0,1-1 0,0 1 0,0 0 0,0 1 0,1 0 0,0 0 0,11-4 0,-18 13 0,0 1 0,0-1 0,0 1 0,-1 0 0,-1 9 0,1-8 0,-1 0 0,0 1 0,-1-1 0,1 0 0,-1 0 0,-1-1 0,1 1 0,-5 7 0,6-12 0,0-1 0,1 0 0,-1 0 0,0 0 0,0 0 0,0 0 0,1 0 0,-1-1 0,0 1 0,0 0 0,0 0 0,0-1 0,-1 1 0,1 0 0,0-1 0,0 1 0,0-1 0,0 0 0,-1 1 0,-1-1 0,1 0 0,1 0 0,-1-1 0,0 1 0,1-1 0,-1 1 0,0-1 0,1 0 0,-1 0 0,1 0 0,-1 0 0,1 0 0,-1 0 0,1 0 0,0 0 0,-1-1 0,1 1 0,0 0 0,0-1 0,-1-1 0,-8-14-2516,-1 0-5869</inkml:trace>
</inkml:ink>
</file>

<file path=ppt/ink/ink2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41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50 4356,'0'0'1249,"-18"-32"-1089,18 28 545,-1 1-577,1-2-1121,0-1-4003</inkml:trace>
</inkml:ink>
</file>

<file path=ppt/ink/ink2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42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 6887,'0'0'17819,"0"21"-15369,2 87 806,-1-85-9587,-6-34 1351,-3-1-1853</inkml:trace>
</inkml:ink>
</file>

<file path=ppt/ink/ink2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42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37 1890,'0'0'20248,"10"-6"-18502,-7 4-1642,2-1 104,-1-1 0,1 1 1,0 1-1,0-1 1,0 1-1,0 0 0,1 0 1,-1 0-1,0 1 0,1-1 1,-1 1-1,1 1 1,0-1-1,-1 1 0,1 0 1,9 1-1,-13 0-171,-1 0 0,1 0 0,0 1 0,-1-1 0,1 0-1,-1 0 1,1 1 0,-1-1 0,0 1 0,0-1 0,1 1 0,-1 0 0,0 0 0,-1-1 0,1 1 0,0 0-1,0 0 1,-1 0 0,1 0 0,-1 0 0,0 0 0,1 0 0,-1 0 0,0 0 0,0 0 0,0 0 0,0 0-1,-2 3 1,2 2 129,-1-1-1,0 1 0,-1-1 0,1 0 0,-1 1 0,0-1 0,-5 9 1,-45 48 1873,56-65-2078,1 0 0,-1 1 0,1 0 0,-1 0 0,1 0 0,0 0 0,-1 1 0,1-1 0,-1 1 0,1 0 0,6 2-1,-9-2 28,0 0-1,-1 1 1,1-1-1,-1 0 1,1 1-1,-1 0 1,1-1-1,-1 1 1,1 0-1,-1 0 1,1 0-1,-1 0 1,0 0-1,0 0 1,1 0 0,-1 0-1,0 1 1,0-1-1,0 0 1,0 1-1,-1-1 1,1 1-1,0-1 1,0 1-1,-1-1 1,1 1-1,-1 0 1,0-1-1,1 1 1,-1-1-1,0 1 1,0 2-1,0 0 29,0-1-1,-1 0 1,1 0-1,-1 0 1,0 0-1,0 0 1,0 0-1,0 0 1,0 0-1,-1-1 1,1 1-1,-1 0 1,0-1-1,0 1 1,0-1-1,-3 4 1,0-1 66,-1-1 1,0 1 0,0-1 0,0 0 0,-1 0 0,-11 4 0,3-2 37,1-1 1,-1-1-1,1 0 1,-1-1-1,0-1 1,-21 1-1,14-7-1050,22 4 869,0 0 0,0 0 1,0-1-1,-1 1 0,1 0 1,0 0-1,0 0 0,0-1 0,0 1 1,0 0-1,0 0 0,0-1 1,0 1-1,0 0 0,0 0 1,0-1-1,0 1 0,0 0 0,0 0 1,0-1-1,0 1 0,0 0 1,0 0-1,0-1 0,0 1 1,0 0-1,0 0 0,0-1 0,1 1 1,-1 0-1,0 0 0,0 0 1,0-1-1,0 1 0,1 0 1,-1 0-1,0 0 0,0 0 0,1-1 1,33-22-7113,-23 17 4865,11-8-7723</inkml:trace>
</inkml:ink>
</file>

<file path=ppt/ink/ink2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44.0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0 2434,'0'0'24642,"-6"1"-24193,-2 1-303,0 1 1,0 0-1,0 0 1,1 0-1,-1 1 1,1 0-1,0 1 0,0-1 1,0 2-1,-5 5 1,8-9-98,1 0-1,0 1 1,1 0 0,-1 0-1,0 0 1,1 0 0,0 0-1,-1 0 1,1 0 0,0 1 0,1-1-1,-1 1 1,1 0 0,-1-1-1,1 1 1,0 0 0,1 0-1,-1 0 1,1-1 0,-1 1 0,1 0-1,0 0 1,1 0 0,-1 0-1,2 5 1,-2-8-35,1 0 1,0-1-1,0 1 0,0 0 0,0 0 1,0-1-1,0 1 0,0-1 0,0 1 1,0-1-1,0 1 0,0-1 0,0 1 1,0-1-1,0 0 0,0 0 0,1 0 1,-1 0-1,0 0 0,2 0 0,34 0 105,-24-1-153,39-4-1476,-2-8-3882,-17 1-1228</inkml:trace>
</inkml:ink>
</file>

<file path=ppt/ink/ink2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44.7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0 769,'0'0'27001,"0"4"-26307,-18 64 1028,13-54-1635,0-1 1,2 1 0,0 0-1,0 0 1,0 17 0,4-31-500,0 0 1,1 0 0,-1 0-1,0 0 1,0-1 0,0 1-1,1 0 1,-1-1 0,0 1-1,0-1 1,0 1 0,0-1-1,0 1 1,0-1-1,0 0 1,0 0 0,2-1-1,3-8-4969,-2-2-2103</inkml:trace>
</inkml:ink>
</file>

<file path=ppt/ink/ink2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45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11787,'0'0'14862,"9"-3"-14146,7-1-409,-1 0 1,1 1 0,0 1-1,19 0 1,-28 2-255,1 0 0,-1 0 0,0 1 0,0-1 0,0 1 0,-1 1 0,1 0 0,0 0 0,0 0 0,-1 0 0,1 1 0,-1 0 0,0 1-1,8 5 1,-12-7-6,0 0 0,-1-1-1,0 1 1,1 0 0,-1 0-1,0 0 1,0 0-1,0 0 1,0 1 0,0-1-1,-1 0 1,1 0 0,-1 1-1,1-1 1,-1 0-1,0 1 1,0-1 0,0 0-1,0 1 1,0-1 0,-1 0-1,1 1 1,-1-1 0,1 0-1,-1 0 1,0 1-1,0-1 1,0 0 0,0 0-1,0 0 1,0 0 0,-3 3-1,-1 1 124,0 1 0,0-1 0,0 0 1,-1-1-1,0 1 0,0-1 0,0 0 0,-9 5 0,6-6-170,-1-1 0,1 0 0,-1-1 0,1 0 0,-1-1 0,0 1 0,1-2 0,-1 1 0,-16-3 0,3 2 0,31-6-1930,9-7-5893,0 0-1578</inkml:trace>
</inkml:ink>
</file>

<file path=ppt/ink/ink2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0:54.7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27 6662,'0'0'11467,"5"-12"-8743,-5 9 905,-13 19-2251,13-15-1348,0-1 0,0 0 0,0 1 1,0-1-1,0 1 0,0-1 1,0 0-1,0 1 0,0-1 1,0 1-1,1-1 0,-1 0 1,0 1-1,0-1 0,0 0 1,0 1-1,1-1 0,-1 0 1,0 1-1,0-1 0,1 0 1,-1 1-1,0-1 0,1 0 0,-1 0 1,0 1-1,1-1 0,-1 0 1,0 0-1,1 0 0,-1 0 1,0 1-1,1-1 0,-1 0 1,1 0-1,-1 0 0,0 0 1,1 0-1,-1 0 0,1 0 1,-1 0-1,0 0 0,1 0 1,-1 0-1,1 0 0,-1-1 0,43 0 628,-22 0-658,0 1-1,27 3 1,-47-3-5,0 0 0,0 0 0,0 1 0,-1-1 0,1 0 0,0 0-1,0 1 1,-1-1 0,1 0 0,0 1 0,0-1 0,-1 1 0,1-1 0,0 1 0,-1 0 0,1-1 0,-1 1-1,1 0 1,0-1 0,-1 1 0,1 0 0,-1 0 16,0-1 0,0 1 0,0-1 0,0 0 0,0 1-1,0-1 1,0 1 0,0-1 0,0 0 0,-1 1 0,1-1 0,0 0 0,0 1 0,0-1 0,0 0-1,-1 1 1,1-1 0,0 0 0,0 1 0,-1-1 0,1 0 0,0 0 0,0 1 0,-1-1 0,1 0 0,0 0-1,-1 0 1,1 1 0,0-1 0,-1 0 0,1 0 0,-1 0 0,1 0 0,0 0 0,-1 0 0,1 0-1,0 0 1,-1 0 0,1 0 0,-1 0 0,1 0 0,0 0 0,-1 0 0,1 0 0,0 0 0,-1 0-1,-31 1 1148,12 1-783,0-1-1,-1 0 1,1-2-1,0-1 0,0 0 1,0-1-1,-21-7 1,40 10-371,0 0-1,1 0 1,-1-1 0,1 1 0,-1 0 0,1 0 0,-1 0 0,0 0 0,1-1-1,-1 1 1,1 0 0,-1-1 0,1 1 0,-1 0 0,1-1 0,0 1-1,-1-1 1,1 1 0,-1-1 0,1 1 0,0-1 0,0 1 0,-1-1 0,1 1-1,0-1 1,-1 0 0,13-6 80,28 0-1,-37 7-82,167-7-1,-470 26 0,609-33 0,-378 0 0,-50 10 0,115 4 0,6 0 0,43-1 0,-5 1 0,0 0 0,54 9 0,-101-4 0,-6 0 0,-63 3 0,23-2 0,42-4 0,16-2 0,66-1 0,-44 0 0,-26 1 0,-12 0 0,-21 0-12049</inkml:trace>
</inkml:ink>
</file>

<file path=ppt/ink/ink2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0:56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1150 43 4036,'0'-3'8987,"-10"-3"-6054,-84 5-453,-14 0-4135,83-1-1531,-1-1 0,-31-8 0,18 5 3731,0 1-1,-1 2 1,0 2 0,1 1-1,-49 8 1,-51-1-311,125-7-818,-133 1-2601,-73 7 4466,195-6-3336</inkml:trace>
</inkml:ink>
</file>

<file path=ppt/ink/ink2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0:57.0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830 25 2466,'-10'1'2477,"-325"10"-4405,188-14 4150,-56-16 1131,89 6-7758,94 11 1725</inkml:trace>
</inkml:ink>
</file>

<file path=ppt/ink/ink2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0:57.4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275 0 3011,'0'0'2626,"-55"0"449,22 0-1185,3 5-481,0 1-224,1 0-256,2 0-576,3 0-257,4-3-64,7-3-449,5 0-1985,3-3-2883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6.0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0 18033,'0'0'11093,"-3"10"-9539,-7 39-999,2 0 1,-2 74 0,-2 9-136,6-92-420,2-22 0,1 1 0,1 1 0,1-1 0,0 0 0,2 0 0,2 23 0,-2-42 0,-1 1 0,1 0 0,-1-1 0,1 1 0,-1 0 0,1-1 0,0 1 0,-1-1 0,1 1 0,0-1 0,0 1 0,-1-1 0,1 0 0,0 1 0,0-1 0,-1 0 0,1 1 0,0-1 0,0 0 0,0 0 0,0 0 0,-1 0 0,1 0 0,0 0 0,0 0 0,0 0 0,0 0 0,-1 0 0,1 0 0,0-1 0,0 1 0,0 0 0,-1-1 0,1 1 0,0 0 0,0-1 0,-1 1 0,1-1 0,0 1 0,0-2 0,32-19 0,20-38 0,-43 45 0,1 1 0,0 1 0,1 0 0,24-19 0,-35 31 0,0-1 0,-1 1 0,1-1 0,0 1 0,0-1 0,-1 1 0,1-1 0,0 1 0,0 0 0,0-1 0,0 1 0,-1 0 0,1 0 0,0 0 0,0-1 0,0 1 0,0 0 0,0 0 0,0 1 0,0-1 0,-1 0 0,1 0 0,0 0 0,0 0 0,0 1 0,0-1 0,0 0 0,-1 1 0,1-1 0,0 1 0,0-1 0,1 2 0,-1 0 0,1 0 0,-1 0 0,0 0 0,0 1 0,1-1 0,-1 1 0,-1-1 0,1 0 0,0 1 0,-1 0 0,1 3 0,0 1 0,0-1 0,-1 1 0,0 0 0,0-1 0,0 1 0,-1 0 0,0-1 0,-1 1 0,-2 8 0,0-10 0,0 1 0,-1-1 0,0 1 0,0-1 0,0-1 0,0 1 0,-1-1 0,0 0 0,0 0 0,0-1 0,0 0 0,-1 0 0,-11 4 0,7-3 0,-1-1 0,1 0 0,-1 0 0,0-2 0,0 1 0,0-1 0,-15-1 0,24-1 0,0 0 0,0 0 0,0 0 0,0 0 0,0 0 0,1-1 0,-1 1 0,1-1 0,-1 0 0,1 0 0,-1 0 0,1 0 0,0 0 0,-3-4 0,4 5 0,0 1 0,1-1 0,-1 0 0,1 1 0,-1-1 0,0 0 0,1 0 0,-1 0 0,1 0 0,0 1 0,-1-1 0,1 0 0,0 0 0,-1 0 0,1 0 0,0 0 0,0 0 0,0 0 0,0 0 0,0 0 0,0 0 0,0 0 0,0 0 0,0 0 0,0 0 0,1 1 0,-1-1 0,0 0 0,1 0 0,-1 0 0,0 0 0,1 0 0,-1 0 0,1 1 0,0-1 0,-1 0 0,1 0 0,0 1 0,-1-1 0,1 1 0,0-1 0,0 0 0,-1 1 0,1-1 0,2 0 0,19-7-2285,2 3-3369,-6 1 327,11-4-6839</inkml:trace>
</inkml:ink>
</file>

<file path=ppt/ink/ink2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0:58.0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223 34 5061,'0'0'8023,"-10"-2"-7163,-15-3-87,-1 2 1,-28 0-1,5 0-1177,7-8-4966,25 5 1318</inkml:trace>
</inkml:ink>
</file>

<file path=ppt/ink/ink2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0:58.3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535 1 4356,'0'0'5910,"-9"1"-4811,-41 2-598,-92 7-1944,45-11-6604,62 1 10123,-51 6 0,-10 0-2000,77-6-2772</inkml:trace>
</inkml:ink>
</file>

<file path=ppt/ink/ink2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0:58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10 7239,'0'0'737,"-53"0"-609,38 0 32,1 0 352,1 0 33,0-1-449,0-3-705,0 0-2914</inkml:trace>
</inkml:ink>
</file>

<file path=ppt/ink/ink2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0:59.1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468 6 801,'0'0'1767,"-9"0"-630,-357 4 9059,329-9-8815,32 4-1364,-1 0 1,1 0 0,0 0-1,0 1 1,0 0-1,0 0 1,-9 1 0,9-1-2472</inkml:trace>
</inkml:ink>
</file>

<file path=ppt/ink/ink2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00.9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74 5605,'0'0'11873,"9"-2"-11227,219-8 2025,-75 7-1685,-131 2-480,-40 3-242,-25 3 28,-25 5 690,1-3 0,-89-2 1,153-6-920,0 1-1,0 0 1,0-1 0,0 0 0,0 0 0,0 0-1,1 0 1,-1 0 0,0-1 0,1 1 0,-4-3-1,0-8 201,6 11-264,1 0-1,0 0 1,-1 1 0,1-1 0,0 0 0,-1 1 0,1-1 0,0 0-1,0 1 1,-1-1 0,1 1 0,0-1 0,0 1 0,0 0-1,0-1 1,0 1 0,0 0 0,0 0 0,1-1 0,37-5 5,0 2 0,0 1-1,0 1 1,47 6 0,-18-2 3,-30 0 97,-27-1-27,-28 0-33,-374 8 1151,439-12-1207,78-14 0,-30 2 58,92-3 562,-284 19-117,-1 5 1,-163 30-1,408-47-555,143-7-219,-394 32 470,-190-2 304,326-14-594,45-7 0,2-2-359,196-3-2159,-340 17 2706,1 3-1,0 3 0,0 2 1,-61 20-1,86-24-2768,15-5-1946,6-2-3009</inkml:trace>
</inkml:ink>
</file>

<file path=ppt/ink/ink2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02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85 9321,'0'0'8979,"9"-2"-8200,389-14 4516,-383 16-5000,-320 7 2881,326-8-3100,0-1 0,23-5-1,24-3-62,161 1 89,-330 13-116,-120 21 1,203-24 34,3 1 17,20-2 79,58-3-186,81-15 1,-31 3-457,-50 9 413,-104 2 897,-193 9-748,233-5 17,14-1-118,127-9-823,81-10-1243,-342 15 3614,34 9-606,45-1-2411,0-2-7004</inkml:trace>
</inkml:ink>
</file>

<file path=ppt/ink/ink2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04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58 11755,'0'0'14088,"0"-2"-12768,1 6-926,3 54 1664,-4 85 0,0-4-2016,4 147 879,-5-206-790,2-78-131,-1-1 0,0 0 0,1 0 0,-1 0 0,1 0 0,-1 0 0,1 0 0,-1 0 0,1 0 0,0 0 0,0 0 0,-1 0 0,1 0 0,0-1 0,0 1 0,0 0 0,0-1 0,0 1 0,0 0 0,0-1 0,0 1 0,0-1 0,0 0 0,1 1 0,-1-1 0,0 0 0,0 0 0,2 1 0,46 4 0,-29-3 0,8 0 0,1 0 0,-1-2 0,56-6 0,23-2 0,-107 9 0,2-1 0,0 0 0,0 0 0,0 0 0,0 0 0,0 0 0,0 0 0,0-1 0,0 1 0,0-1 0,0 1 0,0-1 0,-1 0 0,1 1 0,0-1 0,2-2 0,-2-3 0,-1 1 0,-1-1 0,1 1 0,-1-1 0,0 0 0,0 1 0,-2-9 0,1-5 0,3-434 0,-15 319 0,16 53-2329,-1 49-441,-1 27 1025,-1 10-225,0 1-8082</inkml:trace>
</inkml:ink>
</file>

<file path=ppt/ink/ink2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05.1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12876,'0'12'11554,"0"11"-6224,-1 120-5462,1-143-17,0 0-1,0 0 1,0 0-1,0 0 1,0 0 0,0-1-1,0 1 1,0 0-1,0 0 1,0 0 0,0 0-1,0 0 1,0 0-1,0-1 1,0 1 0,0 0-1,0 0 1,0 0-1,0 0 1,0 0 0,1 0-1,-1-1 1,0 1-1,0 0 1,0 0 0,0 0-1,0 0 1,0 0-1,0 0 1,0 0 0,1 0-1,-1 0 1,0-1-1,0 1 1,0 0 0,0 0-1,0 0 1,0 0-1,0 0 1,1 0 0,-1 0-1,0 0 1,0 0-1,0 0 1,0 0 0,0 0-1,1 0 1,-1 0-1,0 0 1,0 0 0,0 0-1,0 0 1,0 0-1,0 0 1,1 1 0,-1-1-1,0 0 1,0 0-1,0 0 1,0 0 0,0 0-1,0 0 1,0 0-1,0 0 1,1 1-1,4-15-5059,-4-3-1277</inkml:trace>
</inkml:ink>
</file>

<file path=ppt/ink/ink2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05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 3171,'0'0'23462,"1"-4"-22912,0 3-504,-1 0-1,1-1 1,-1 1-1,1 0 1,-1 0-1,1 0 1,-1 0 0,1 0-1,0 0 1,0 0-1,-1 1 1,1-1-1,0 0 1,0 0-1,0 1 1,0-1 0,0 0-1,0 1 1,0-1-1,0 1 1,0-1-1,0 1 1,2-1 0,35-1 868,-23 2-877,8-1-5,10-1 1,-13 5-5624,-21 3-2726,-3-2 2509</inkml:trace>
</inkml:ink>
</file>

<file path=ppt/ink/ink2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05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17 14189,'0'0'15503,"45"-14"-15439,-33 12-64,-3 1-64,0 1-609,-3 0-832,2 0-961,-5 5-930,-3 3-1120,0-2-3363</inkml:trace>
  <inkml:trace contextRef="#ctx0" brushRef="#br0" timeOffset="1">1 131 17521,'0'0'11787,"65"8"-11755,-47-20-256,-3 2-2243,-2-3-2369,0-5-4902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5:42.5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104 86 6278,'0'0'2189,"1"-9"3379,4-40-746,-4 21 5196,-3 40-7893,-56 742-358,60-709-1767,15 84 0,-16-123 0,-1 6-635,-5-15-1081,-15-32-3830,-9-14-2780,13 32-2709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7.1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219 465 15503,'0'0'9577,"0"-8"-6518,0 5-2952,0 0 1,0 0 0,0 0-1,0 0 1,0 0-1,0 0 1,-1 0 0,0 0-1,1 0 1,-1 0 0,0 0-1,-1 0 1,1 1 0,0-1-1,-1 0 1,0 1-1,1-1 1,-1 1 0,0-1-1,0 1 1,-1 0 0,1 0-1,0 0 1,-1 0 0,1 0-1,-1 1 1,1-1-1,-1 1 1,0 0 0,0 0-1,0 0 1,0 0 0,0 0-1,0 0 1,0 1 0,0-1-1,0 1 1,0 0-1,0 0 1,0 0 0,0 0-1,-4 2 1,1 0-108,0 0 0,0 0 0,0 1 0,0 0 0,1 0 0,-1 0 0,1 1 0,0 0 0,0 0 0,0 0 0,1 0 0,0 1 0,-1 0 0,2 0 0,-1 0 0,-5 10 0,3-5 0,0 1 0,1-1 0,0 1 0,0 0 0,1 1 0,1-1 0,0 1 0,-1 12 0,3-23 0,1 0 0,0 1 0,-1-1 0,1 0 0,0 0 0,0 0 0,0 1 0,0-1 0,0 0 0,0 0 0,0 0 0,0 0 0,1 1 0,-1-1 0,0 0 0,1 0 0,-1 0 0,1 0 0,-1 0 0,1 0 0,-1 0 0,1 0 0,0 0 0,0 0 0,-1 0 0,1 0 0,0 0 0,0-1 0,0 1 0,0 0 0,0-1 0,0 1 0,0 0 0,0-1 0,0 0 0,0 1 0,0-1 0,1 1 0,-1-1 0,0 0 0,0 0 0,0 0 0,0 0 0,1 0 0,-1 0 0,0 0 0,0 0 0,0 0 0,0 0 0,1-1 0,-1 1 0,0-1 0,0 1 0,1-1 0,5-2 0,0 1 0,0-1 0,-1-1 0,0 1 0,1-1 0,-1-1 0,10-8 0,-5 1 0,-1-1 0,0-1 0,-1 1 0,-1-2 0,0 1 0,0-1 0,-2 0 0,0-1 0,-1 1 0,0-1 0,-1 0 0,-1-1 0,2-19 0,-17 104 0,8-52 0,0 0 0,1 0 0,1 1 0,0-1 0,2 1 0,0-1 0,3 26 0,-3-40 0,1-1 0,-1 0 0,0 1 0,1-1 0,-1 0 0,1 1 0,0-1 0,0 0 0,-1 0 0,1 1 0,0-1 0,0 0 0,0 0 0,0 0 0,0 0 0,0 0 0,0-1 0,0 1 0,1 0 0,-1 0 0,0-1 0,0 1 0,1-1 0,-1 1 0,0-1 0,1 1 0,-1-1 0,1 0 0,-1 0 0,1 0 0,-1 1 0,0-2 0,1 1 0,-1 0 0,1 0 0,-1 0 0,0-1 0,1 1 0,-1 0 0,0-1 0,1 1 0,-1-1 0,0 0 0,2-1 0,3 0 0,-1-1 0,0 0 0,0 0 0,-1 0 0,1 0 0,0-1 0,-1 0 0,0 0 0,6-8 0,-1-4 0,-1-1 0,-1-1 0,-1 0 0,0 0 0,-1 0 0,-1 0 0,2-28 0,-14 104 0,4-35 0,1 0 0,-1 47 0,4-70 0,0 1 0,0 0 0,0-1 0,0 1 0,0 0 0,0-1 0,0 1 0,0 0 0,1-1 0,-1 1 0,0 0 0,0-1 0,0 1 0,1 0 0,-1-1 0,0 1 0,1 0 0,-1-1 0,1 1 0,-1-1 0,1 1 0,-1-1 0,1 1 0,-1-1 0,1 1 0,-1-1 0,1 0 0,-1 1 0,1-1 0,0 0 0,-1 1 0,1-1 0,0 0 0,-1 0 0,1 0 0,0 0 0,-1 1 0,1-1 0,0 0 0,0 0 0,-1 0 0,1-1 0,0 1 0,-1 0 0,1 0 0,0 0 0,-1 0 0,1-1 0,0 1 0,-1 0 0,1 0 0,0-1 0,3-1 0,-1 0 0,0 1 0,0-1 0,0 0 0,0-1 0,0 1 0,0-1 0,4-4 0,3-9 0,0-1 0,0 0 0,11-34 0,-1 5 0,-20 47 0,0-1 0,0 0 0,0 0 0,0 0 0,0 0 0,0 0 0,0 0 0,0 1 0,0-1 0,0 0 0,0 0 0,0 0 0,0 0 0,0 0 0,0 0 0,0 1 0,0-1 0,0 0 0,0 0 0,0 0 0,0 0 0,0 0 0,0 0 0,1 0 0,-1 0 0,0 1 0,0-1 0,0 0 0,0 0 0,0 0 0,0 0 0,0 0 0,0 0 0,1 0 0,-1 0 0,0 0 0,0 0 0,0 0 0,0 0 0,0 0 0,0 0 0,1 0 0,-1 0 0,0 0 0,0 0 0,0 0 0,0 0 0,0 0 0,0 0 0,1 0 0,-1 0 0,0 0 0,0 0 0,0 0 0,0 0 0,0 0 0,1 0 0,1 25 0,0 30 0,-2-54 0,-1 12 0,2 1 0,0-1 0,0 1 0,6 20 0,-7-32 0,1 0 0,-1-1 0,0 1 0,1 0 0,0 0 0,-1 0 0,1-1 0,0 1 0,0 0 0,0-1 0,0 1 0,1 0 0,-1-1 0,0 0 0,0 1 0,1-1 0,-1 0 0,1 1 0,0-1 0,-1 0 0,1 0 0,0 0 0,-1-1 0,1 1 0,0 0 0,0-1 0,0 1 0,0-1 0,-1 1 0,1-1 0,0 0 0,0 0 0,0 0 0,0 0 0,0 0 0,0-1 0,0 1 0,0 0 0,0-1 0,-1 1 0,1-1 0,3-1 0,1-2 0,-1 1 0,1 0 0,-1-1 0,0 0 0,-1 0 0,1-1 0,-1 0 0,1 1 0,-1-1 0,3-6 0,37-61 0,-37 58 0,21-38 0,-3-1 0,-3-1 0,-2-1 0,-2-1 0,19-106 0,-34 138 0,-9 43 0,-9 43 0,5-10 0,4 1 0,1-1 0,3 1 0,7 92 0,1-112 0,1-1 0,1 0 0,14 33 0,-90-234 0,49 114 0,7 22 0,1-1 0,1 0 0,2-1 0,1 0 0,-2-43 0,9 77 0,1 0 0,-1 0 0,1 0 0,-1 0 0,1 0 0,-1 0 0,1 0 0,0 1 0,-1-1 0,1 0 0,0 0 0,0 0 0,0 1 0,0-1 0,0 0 0,0 1 0,0-1 0,0 1 0,0-1 0,0 1 0,0 0 0,0-1 0,0 1 0,0 0 0,0 0 0,1 0 0,-1-1 0,0 1 0,0 0 0,2 1 0,51-1 0,-36 1 0,39-1 94,125-2-1058,-59-10-3851,3-9-11953</inkml:trace>
</inkml:ink>
</file>

<file path=ppt/ink/ink2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3:34.8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40 2947,'0'0'12710,"-16"0"-9208,48-2-2171,-1-1-1,46-11 0,3-1-1226,-74 13-28,1 1-1,-1 0 1,0 0-1,1 1 1,-1-1-1,1 2 1,-1-1 0,1 0-1,-1 1 1,0 0-1,1 1 1,-1 0 0,0 0-1,0 0 1,0 0-1,0 1 1,0 0-1,6 5 1,-9-6-68,0 0 0,0 0 0,1 0 1,-1-1-1,1 1 0,-1-1 0,1 0 0,0 1 0,-1-2 0,1 1 1,0 0-1,0-1 0,0 0 0,0 0 0,-1 0 0,1 0 0,0-1 0,0 1 1,0-1-1,5-2 0,-7 2 13,-2-1 1,-31 3 191,4 3-186,0 1 0,1 1 0,-28 11 0,31-9-31,1-2 0,-1 0 1,0-1-1,0-1 0,-27 1 1,-34-11 3,84 6-33,31 1-281,183 7 216,-72-7-221,-137 0-67,-22-1 240,-105 4 198,58 4 118,-99-2 1,162-6-224,44 0-166,-6 0 212,0-1 0,1-2 0,-1-2 0,-1-1-1,62-19 1,-47 12-9,-17 5 4,-27 5-6,-12 2-16,-60 5 138,-94 15 1,45-3-36,40-8-106,73-8 4,17 0-249,83 4 197,-54-2-243,-1-1 0,64-7 1,-98 4 224,-1-1 0,1 0 0,0 0 0,12-7 0,7-2-81,-66 22 386,1-1 1,-1-2 0,0-2-1,-1-1 1,-49-2 0,17 1-229,15 5-177,55-8 96,39 0-277,-11-1-781,-1-2-1,0-1 1,35-9 0,-24 5-5064,-31 7-476</inkml:trace>
</inkml:ink>
</file>

<file path=ppt/ink/ink2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5:12.5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39 6694,'0'0'10319,"0"-4"-9331,-1-2-917,-5-14 6141,3 27-5975,4-11 681,-1 3-859,0 1 0,0 0 0,1-1 0,-1 1-1,0 0 1,0-1 0,0 1 0,0 0 0,0-1-1,0 1 1,0 0 0,0-1 0,0 1 0,0 0-1,0-1 1,0 1 0,0 0 0,-1-1 0,1 1-1,0 0 1,0-1 0,0 1 0,0 0 0,-1-1-1,1 1 1,0 0 0,0 0 0,0-1-1,-1 1 1,1 0 0,0 0 0,0 0 0,-1-1-1,1 1 1,0 0 0,-1 0 0,1 0 0,0 0-1,-1-1 1,1 1 0,0 0 0,-1 0 0,1 0-1,0 0 1,-1 0 0,0 5-88,0 0 0,1 1 0,0-1 0,0 0 0,0 0 0,1 9 0,11-12-4706,-9-3-577,-2-5-603</inkml:trace>
</inkml:ink>
</file>

<file path=ppt/ink/ink2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5:13.4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 9641,'0'0'7143,"14"13"-7111,-11-13 0,-2 0-320,2-8-769,0-1-1314,0-3-1793</inkml:trace>
</inkml:ink>
</file>

<file path=ppt/ink/ink2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3:36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0 136 9321,'4'-9'8836,"-4"8"-8754,1 0-1,-1 0 1,1 0-1,0 0 1,-1 1-1,1-1 0,0 0 1,-1 0-1,1 1 1,0-1-1,0 0 1,0 1-1,0-1 1,0 1-1,0-1 1,-1 1-1,1 0 1,0-1-1,0 1 0,0 0 1,0 0-1,0-1 1,1 1-1,-1 0 1,2 0-1,-2 1-76,0 0-1,1-1 1,-1 1 0,0-1-1,1 0 1,-1 1-1,1-1 1,-1 0 0,1 0-1,-1 0 1,0 0-1,1 0 1,-1 0-1,1-1 1,-1 1 0,1 0-1,-1-1 1,0 1-1,1-1 1,-1 1 0,0-1-1,1 0 1,-1 1-1,0-1 1,0 0 0,0 0-1,0 0 1,0 0-1,0 0 1,0 0 0,0 0-1,0 0 1,0-1-1,0 1 1,-1 0-1,1 0 1,0-1 0,-1 1-1,1 0 1,-1-1-1,0 1 1,1-1 0,-1 1-1,0-1 1,0 1-1,0-1 1,0 1 0,0 0-1,-1-3 1,1 4 320,-2 1-265,0 1-1,0 0 1,0 0-1,0 0 1,0 1 0,0-1-1,1 0 1,-1 1-1,1-1 1,0 1-1,-1 0 1,1-1-1,0 1 1,1 0-1,-1 0 1,0-1-1,1 1 1,-1 0-1,1 3 1,18-32-183,-16 20 206,1 0 1,-1-1-1,-1 1 1,1-1-1,-1 0 1,0 0-1,-1-13 0,-1 21 17,-1 0-1,1 0 1,0-1-1,-1 1 1,1 0-1,0 0 1,0 0 0,0 0-1,0 1 1,-1-1-1,2 0 1,-1 0-1,-2 3 1,-4 13-82,1 1 1,0 0 0,2 0-1,0 1 1,0-1 0,2 1-1,0 33 1,2-52-23,0 0-1,0 0 0,0 0 1,0-1-1,0 1 1,0 0-1,0 0 1,1 0-1,-1 0 1,0-1-1,0 1 0,0 0 1,0 0-1,1 0 1,-1 0-1,0 0 1,0 0-1,0 0 0,0 0 1,1-1-1,-1 1 1,0 0-1,0 0 1,0 0-1,1 0 0,-1 0 1,0 0-1,0 0 1,1 0-1,-1 0 1,0 0-1,0 0 1,0 1-1,1-1 0,-1 0 1,0 0-1,0 0 1,0 0-1,0 0 1,1 0-1,-1 0 0,0 0 1,0 1-1,0-1 1,0 0-1,1 0 1,-1 0-1,0 0 0,0 0 1,0 1-1,0-1 1,0 0-1,0 0 1,0 0-1,0 1 1,1-1-1,-1 0 0,0 0 1,0 0-1,0 1 1,0-1-1,10-16-246,-6-1 358,0-1 0,-1 1 0,-1-1-1,-1 0 1,-2-32 0,2 49-92,-1 1 0,0-1 0,0 1 0,0 0 1,0-1-1,0 1 0,0-1 0,0 1 0,0-1 0,0 1 0,0-1 1,0 1-1,0-1 0,0 1 0,0-1 0,0 1 0,0-1 0,0 1 1,-1-1-1,1 1 0,0-1 0,0 1 0,-1-1 0,1 1 0,0 0 1,-1-1-1,1 1 0,0 0 0,-1-1 0,1 1 0,0 0 0,-1-1 1,1 1-1,-1 0 0,1 0 0,-1-1 0,1 1 0,-1 0 0,1 0 1,0 0-1,-1 0 0,1 0 0,-1 0 0,1 0 0,-1 0 0,1 0 1,-1 0-1,1 0 0,-1 0 0,0 0 0,0 1-6,0-1 0,-1 1 0,1 0 0,0 0 0,0 0-1,0 0 1,0 0 0,0 0 0,0 0 0,0 0 0,1 0 0,-1 1 0,0-1 0,1 0 0,-1 0 0,0 3-1,-6 26-233,6-23-90,3-21 172,5-23 211,3-20 109,-10 57-174,0 0-1,0 0 1,1 0 0,-1 0-1,0 0 1,0 0-1,0 0 1,0 0-1,0 0 1,0 0-1,0 0 1,0 0 0,1 0-1,-1 0 1,0 0-1,0 0 1,0 0-1,0 0 1,0 0 0,0 0-1,0 0 1,0 0-1,1 0 1,-1 0-1,0 0 1,0 0-1,0 0 1,0 0 0,0 0-1,0 0 1,0 0-1,0-1 1,0 1-1,0 0 1,1 0 0,-1 0-1,0 0 1,0 0-1,0 0 1,0 0-1,0-1 1,1 35 109,0 22-31,0-31-113,0-20-66,0-7-78,3-19 266,-1-1-1,0-33 1,-1 24 68,-9 72-1117,3-12-988,-3-1-3373,3-16-2191</inkml:trace>
</inkml:ink>
</file>

<file path=ppt/ink/ink2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3.7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0 5894,'0'0'800,"-5"94"353,0-50 673,5-2-801,0-2-448,0-1 416,0-5-65,0-2-479,0-1-449,0 0-609,0-1-1024,6-1-2083,1 3-1505</inkml:trace>
  <inkml:trace contextRef="#ctx0" brushRef="#br0" timeOffset="1">26 670 4676,'0'0'3139,"0"76"-832,0-42-1699,0 1-544,0-5-96,0 0-705,0-4-1344,0 4-1763</inkml:trace>
</inkml:ink>
</file>

<file path=ppt/ink/ink2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4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8040,'0'0'2530,"0"50"-1793,0-27-289,0-4-288,0 2-64,0-1 353,0-3 768,0 4 128,0-1 705,0-2-865,0-3-384,0-5-192,0-8-353,0-6-2018,0-14-2914</inkml:trace>
</inkml:ink>
</file>

<file path=ppt/ink/ink2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5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13997,'0'0'6550,"11"1"-6336,-4 0-108,0-1 0,0 1 1,1 1-1,-1-1 0,0 1 1,0 1-1,11 5 0,-15-6 39,1 0-1,-1 0 1,0 0-1,0 1 1,0 0 0,0-1-1,-1 1 1,1 0 0,-1 0-1,0 1 1,1-1-1,-1 0 1,-1 1 0,1-1-1,0 1 1,-1 0-1,0 0 1,0-1 0,1 7-1,-2-6-127,1 0 0,0 1-1,0-1 1,0 0 0,0 0 0,1 0-1,-1 0 1,1 0 0,0 0 0,1 0 0,4 6-1,-5-8 7,1 0-1,0 0 0,0-1 1,0 1-1,-1-1 1,1 0-1,1 0 0,-1 0 1,0 0-1,0 0 1,0-1-1,0 1 0,1-1 1,-1 0-1,0 0 1,4 0-1,1 0 145,-1 1 0,0 0 0,1 0 0,-1 1 0,0 0 0,0 0 0,0 0 0,0 1 0,10 6 0,-7-5 464,-9-3-518,1 0 0,0-1 0,0 1 0,-1-1 0,1 1 0,0-1 0,0 0 0,-1 0 1,1 0-1,0 0 0,0 0 0,0 0 0,-1 0 0,1-1 0,0 1 0,0-1 0,-1 1 0,1-1 0,0 0 0,-1 1 0,1-1 1,-1 0-1,1 0 0,-1 0 0,1 0 0,-1 0 0,0-1 0,2-1 0,4-5 57,0-1 0,0 0 0,9-17 0,6-8-125,-21 34-360,-2 25-8092,1-17 414</inkml:trace>
</inkml:ink>
</file>

<file path=ppt/ink/ink2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5.6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77 2114,'0'0'6454,"2"-9"-3390,-2 5-2167,4-35 955,7 15 5884,-10 32-3949,2 32-2033,-43 445 1357,1-71-1113,39-305-1998,3-97 3,5-20-1,4-19-28,-4-24-2888,-8-2-4774,0 28 2253,0-10-6469</inkml:trace>
</inkml:ink>
</file>

<file path=ppt/ink/ink2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5.9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1 274 16239,'0'0'10923,"8"-9"-9994,24-25-426,-7 8-44,-1 0-1,-1-2 1,22-36 0,-10-16 197,-35 80-659,0-1-1,1 1 1,-1 0-1,0-1 1,0 1 0,1-1-1,-1 1 1,0 0-1,1-1 1,-1 1-1,0 0 1,1 0-1,-1-1 1,0 1-1,1 0 1,-1 0-1,1-1 1,-1 1-1,1 0 1,-1 0-1,0 0 1,1 0-1,-1 0 1,1 0-1,-1 0 1,1 0-1,-1 0 1,1 0-1,-1 0 1,1 0 0,-1 0-1,1 0 1,-1 0-1,0 0 1,1 0-1,-1 1 1,1-1-1,-1 0 1,0 0-1,1 0 1,-1 1-1,1-1 1,-1 0-1,0 1 1,1-1-1,-1 0 1,0 1-1,1 0 1,16 21-82,-14-18 127,26 35-188,-12-16-328,23 39-1,-35-53-1282,-1 0 0,0 1-1,0-1 1,3 17 0,-2 0-7671</inkml:trace>
</inkml:ink>
</file>

<file path=ppt/ink/ink2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4:03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1 302 8040,'0'0'14328,"0"-10"-13762,1 0-419,0 0 0,1-1 1,0 1-1,1 0 0,0 0 1,1 1-1,0-1 0,0 1 1,1 0-1,0 0 0,1 0 1,0 0-1,0 1 0,9-8 1,0-2 165,2 1-1,0 0 1,24-18 0,-34 30-301,0 0 0,1 0 0,-1 1 1,1 0-1,0 0 0,0 1 0,0 0 0,0 0 0,1 1 1,-1 0-1,1 1 0,11-1 0,-18 2-9,0 0 0,0 1-1,0-1 1,0 1 0,0-1-1,-1 1 1,1 0 0,0 0-1,0 0 1,0 0 0,-1 0 0,1 0-1,-1 1 1,1-1 0,-1 0-1,1 1 1,-1-1 0,0 1-1,1 0 1,-1-1 0,1 3 0,22 49 240,-8-17-156,-14-33-49,0 0 0,0 0 1,0 0-1,0 0 0,1 0 1,-1 0-1,1 0 0,0-1 1,-1 1-1,1-1 0,1 0 0,-1 0 1,0 0-1,0 0 0,1 0 1,-1-1-1,1 0 0,-1 1 1,1-1-1,0-1 0,-1 1 1,1 0-1,0-1 0,0 0 0,6 0 1,-3-2 91,0 1 1,-1-1-1,0 0 1,1-1 0,-1 0-1,0 0 1,0 0-1,0-1 1,-1 1 0,0-1-1,1-1 1,-1 1-1,7-9 1,-4 5 32,-1 0 0,0-1 0,-1 1 0,0-2 0,0 1 0,-1-1 0,0 0 0,0 0 0,-1 0 0,4-19 1,-3 27-4706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5.3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0 351 17008,'0'0'4532,"12"-13"-2514,19-27-1193,-3-1 0,0-1 0,22-49-1,-30 46-398,-14 29-168,0 1 0,2 0 0,10-17 0,-15 68 564,-13 78-269,4-65-424,2 85 0,4-133-99,0 1-1,0 0 0,0-1 1,0 1-1,0 0 1,0-1-1,1 1 0,-1 0 1,0-1-1,1 1 0,0 0 1,-1-1-1,1 1 0,0-1 1,0 0-1,0 1 0,0-1 1,0 1-1,0-1 1,0 0-1,0 0 0,0 0 1,3 2-1,-4-6-1571,-1-1 0,0 1-1,0 0 1,0-1 0,-1 1 0,1 0 0,-1 0-1,-2-3 1,-8-12-8024</inkml:trace>
</inkml:ink>
</file>

<file path=ppt/ink/ink2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4:03.8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10442,'0'0'8851,"12"6"-8034,-4-1-563,-5-3-163,-1 0 0,1 0 0,0 0 0,0-1 0,0 1 0,0-1 1,0 0-1,0 0 0,0 0 0,1 0 0,-1 0 0,0-1 0,0 1 0,1-1 0,-1 0 0,0 0 0,1 0 0,-1-1 0,0 1 0,0-1 0,1 1 1,5-3-1,5-4 126,67-28 27,-74 33-216,-1 0 0,0 0 0,1 1 0,-1 0 0,1 0 0,0 1 0,-1 0-1,1 0 1,-1 1 0,14 2 0,-18-3-12,0 1 0,1 0-1,-1 0 1,0 0 0,0 0-1,0 1 1,0-1 0,0 1 0,0-1-1,0 1 1,0 0 0,-1-1-1,1 1 1,0 0 0,-1 0-1,0 0 1,2 3 0,14 43 826,-16-43-739,-1-1-1,1 0 0,0 0 1,0 0-1,1 0 0,-1 0 1,1 0-1,0 0 0,0 0 0,0 0 1,1-1-1,-1 1 0,1-1 1,0 0-1,0 1 0,0-2 0,0 1 1,0 0-1,7 4 0,-8-7-38,0 1 0,0-1 1,0 0-1,0 1 0,0-1 0,0 0 0,0 0 0,0 0 0,1 0 0,-1-1 0,0 1 0,0 0 0,0-1 0,0 0 0,0 1 0,0-1 0,-1 0 1,3-1-1,20-5-6,-23 9-76,0 0 0,0 1 0,0-1 0,0 0 0,-1 1 0,1-1 0,-1 1 0,1-1 0,-1 1 0,0 0 0,0-1 0,0 1 0,-1 3 0,1-3 3,-2 29 30,2-20-77,-1-1 1,1 1-1,1 0 0,2 14 1,-3-26-78,0 1 1,0-1-1,0 0 0,0 1 1,0-1-1,0 1 1,1-1-1,-1 1 1,0-1-1,0 1 1,0-1-1,1 0 0,-1 1 1,0-1-1,1 1 1,-1-1-1,0 0 1,1 1-1,-1-1 1,0 0-1,1 1 1,-1-1-1,1 0 0,-1 0 1,1 0-1,-1 1 1,0-1-1,1 0 1,-1 0-1,1 0 1,-1 0-1,1 0 0,-1 0 1,1 0-1,-1 0 1,1 0-1,-1 0 1,1 0-1,-1 0 1,1 0-1,-1 0 1,1 0-1,11-7-6956</inkml:trace>
</inkml:ink>
</file>

<file path=ppt/ink/ink2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4:53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42 14638,'0'0'10821,"0"6"-10362,0 15 751,0-39 1840,-6-14-1439,6 31-1579,0 0 1,-1 0 0,1 0-1,0 0 1,-1 1-1,1-1 1,-1 0 0,1 0-1,-1 0 1,1 0-1,-1 1 1,0-1 0,1 0-1,-1 1 1,0-1-1,0 0 1,1 1 0,-1-1-1,0 1 1,0-1 0,0 1-1,0-1 1,0 1-1,0 0 1,1-1 0,-1 1-1,0 0 1,0 0-1,-2 0 1,1 45-33,4-16 0,-1-47 0,-3-6 0,-1 22 0,2 5 0,1 0 0,0 0 0,0 0 0,0-1 0,0 1 0,1 0 0,-1 0 0,1 0 0,0-1 0,0 1 0,2 4 0,26 45-3541,-28-50 3293,0-1 0,0 1-1,0-1 1,0 1 0,0-1 0,0 0-1,0 1 1,0-1 0,1 0 0,-1 0-1,1 0 1,-1 0 0,1 0-1,-1 0 1,1 0 0,-1-1 0,1 1-1,0-1 1,0 1 0,-1-1-1,1 1 1,0-1 0,0 0 0,-1 0-1,1 0 1,0 0 0,0 0 0,-1 0-1,1-1 1,3 0 0,8-11-9655</inkml:trace>
</inkml:ink>
</file>

<file path=ppt/ink/ink2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4:54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0 107 10218,'0'0'8450,"9"0"-7339,24 0 159,-33-1-1102,1 1-1,0 0 0,-1-1 0,1 1 1,0 0-1,-1-1 0,1 1 1,-1-1-1,1 1 0,-1-1 1,1 1-1,-1-1 0,0 1 0,1-1 1,-1 1-1,0-1 0,1 0 1,-1 1-1,0-1 0,1 1 1,-1-1-1,0 0 0,0 1 0,0-1 1,0 0-1,0 1 0,0-1 1,0 0-1,0 0 0,0 1 1,0-1-1,0 0 0,0 1 0,0-1 1,-1 0-1,1 1 0,0-1 1,0 1-1,-1-1 0,1 0 1,0 1-1,-1-1 0,0 0 0,1 1 498,8 13-486,-8-13-170,0-1 0,0 1 0,0 0 0,1 0 0,-1 0 0,0 0-1,0-1 1,0 1 0,0 0 0,0 0 0,0 0 0,0 0 0,0-1-1,0 1 1,0 0 0,0 0 0,0 0 0,1 0 0,-1 0 0,0 0 0,0 0-1,0-1 1,0 1 0,0 0 0,1 0 0,-1 0 0,0 0 0,0 0 0,0 0-1,0 0 1,0 0 0,1 0 0,-1 0 0,0 0 0,0 0 0,0 0-1,0 0 1,1 0 0,-1 0 0,0 0 0,0 0 0,0 0 0,0 0 0,1 0-1,-1 0 1,0 0 0,0 0 0,0 0 0,0 0 0,0 0 0,1 1 0,-1-1-1,0 0 1,0 0 0,0 0 0,0 0 0,0 0 0,0 0 0,1 0-1,-1 1 1,0-1 0,0 0 0,0 0 0,0 0 0,0 0 0,0 1 0,0-1-1,0 0 1,1-22 1192,-1 20-1130,0 0-1,0 0 1,0 0 0,0 1 0,0-1 0,0 0 0,-1 0-1,1 1 1,-1-1 0,1 0 0,-1 0 0,0 1 0,1-1 0,-1 1-1,0-1 1,0 1 0,0-1 0,0 1 0,-1-1 0,1 1-1,0 0 1,0 0 0,-2-2 0,0 48-71,8-14 0,0-31 0,0-18 0,5-71 0,-10 185-619</inkml:trace>
</inkml:ink>
</file>

<file path=ppt/ink/ink2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2.0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0 105 13645,'11'-9'4527,"6"-3"-3925,1 0 0,1 1 0,0 1 0,0 0 0,1 2 0,0 0 0,1 1 0,22-4 0,-31 8-369,0 2 0,1-1 1,-1 1-1,0 1 0,1 0 0,22 4 0,-33-4-210,0 1-1,0 0 1,0-1-1,0 1 1,0 0 0,0 0-1,0 0 1,-1 0 0,1 0-1,0 0 1,-1 1 0,1-1-1,-1 1 1,1-1-1,-1 1 1,1 0 0,-1-1-1,2 5 1,-2-3 10,0 0 0,-1 0 1,1 1-1,-1-1 0,1 0 0,-1 1 1,0-1-1,-1 0 0,1 1 0,-1-1 0,1 0 1,-1 1-1,0-1 0,0 0 0,0 0 1,-2 4-1,-10 17 344,-1 1 0,-1-2 0,-2 0 1,0 0-1,-28 27 0,6-5 168,9-10-100,1-2 152,-26 39 1,49-63-528,0 0 1,1 0 0,0 1 0,0 0 0,1 0 0,1 0 0,-1 0 0,2 0 0,-4 21 0,6-30-67,0 1-1,0-1 1,0 1 0,0-1 0,1 1 0,-1-1 0,0 1 0,1-1 0,-1 1 0,1-1-1,-1 1 1,1-1 0,0 1 0,0-1 0,0 0 0,-1 0 0,1 1 0,0-1 0,1 0 0,-1 0-1,0 0 1,0 0 0,0 0 0,1 0 0,1 1 0,1 0 15,1 0 0,0 0 0,0-1 0,0 0 0,0 0 0,0 0 0,0 0 0,5 0 0,11-1-94,0-1 0,40-7 1,29-11-3144,-37-4-6120,-44 15 1266</inkml:trace>
</inkml:ink>
</file>

<file path=ppt/ink/ink2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2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0 108 21781,'0'0'5477,"54"-29"-5253,-8 16-160,12 0-1025,9 0-2210,0 0-1121,-3 0-1441,-7-1-7336</inkml:trace>
</inkml:ink>
</file>

<file path=ppt/ink/ink2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2.7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207 5 11723,'0'0'5200,"-9"3"-2430,-6 3-1833,1 1-1,0 1 1,0 0 0,0 0-1,1 2 1,-21 19-1,26-22-675,1 0-1,-1 1 0,1 0 1,1 0-1,-1 1 0,1 0 0,1 0 1,0 1-1,0-1 0,1 1 1,0 0-1,-3 12 0,7-21-257,0 0-1,-1 0 0,1 1 1,0-1-1,0 0 0,0 0 1,0 0-1,0 0 1,0 1-1,1-1 0,-1 0 1,0 0-1,0 0 0,1 0 1,-1 0-1,1 0 0,-1 0 1,1 0-1,-1 0 0,1 0 1,0 0-1,0 0 0,-1 0 1,1 0-1,0 0 0,0-1 1,1 2-1,1-1 13,0 0 1,-1 0-1,1 0 0,0 0 1,0 0-1,0-1 0,0 1 1,0-1-1,0 0 0,5 0 0,3-1 96,0 0-1,0-1 0,0 0 0,21-8 0,-23 7-26,-1-1 0,1 0 0,-1 0 0,0-1 0,0 1-1,0-2 1,-1 1 0,0-1 0,0-1 0,0 1 0,-1-1 0,0 0 0,0 0 0,-1-1-1,0 0 1,0 0 0,-1 0 0,0 0 0,0-1 0,-1 0 0,0 0 0,-1 0 0,0 0-1,0 0 1,-1 0 0,0 0 0,-1-10 0,0 18-84,1 0 0,-1 1 0,0-1 0,0 0 0,0 0 0,0 0 0,0 0 0,0 1 0,0-1 0,0 0 0,-1 0 0,1 0 0,0 0 0,0 1 0,-1-1 0,1 0 0,-1 0 0,1 1 0,0-1 0,-1 0 0,0 1 0,1-1 0,-1 0 0,1 1 0,-1-1 0,0 1 0,1-1 0,-1 1 0,0-1 0,1 1 0,-1-1 0,0 1 0,0 0 0,1-1 0,-1 1 0,0 0 0,0 0 0,0 0 0,0 0 0,1 0 0,-1 0 0,0 0 0,0 0 0,0 0 0,0 0 0,0 0 0,1 0 0,-1 0 0,0 1 0,0-1 0,0 0 0,1 1 0,-1-1 0,0 0 0,1 1 0,-1-1 0,-1 2 0,-2 0 0,-1 1 0,1-1 0,0 1 0,0 0 0,0 1 0,1-1 0,-1 1 0,-5 6 0,8-8-46,0-1 0,0 1 1,0 0-1,0-1 0,0 1 0,0 0 0,1 0 1,-1 0-1,1 0 0,-1 0 0,1 0 0,0 0 1,-1 0-1,1 0 0,0-1 0,0 1 0,1 3 1,-1-4-45,1 0 0,-1 0 0,1 0 0,0 0 0,-1 0 0,1 0 0,0-1 0,0 1 0,-1 0 1,1 0-1,0-1 0,0 1 0,0 0 0,0-1 0,0 1 0,0-1 0,0 1 0,0-1 1,0 0-1,0 1 0,0-1 0,2 0 0,5 1-589,0 0 0,0-1 0,0 0 1,0-1-1,0 0 0,0 0 0,9-3 0,18-9-6015,-2-6-4041</inkml:trace>
</inkml:ink>
</file>

<file path=ppt/ink/ink2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3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1 19763,'0'0'1922,"-6"12"26,-15 30-933,1 0 0,2 1 0,2 1 0,2 0-1,3 1 1,1 1 0,2 0 0,-4 87 0,12-131-1018,-1-1 0,1 1 0,0-1 0,0 1 0,0-1 0,0 1 0,0 0 1,0-1-1,0 1 0,1-1 0,-1 1 0,1-1 0,-1 1 0,1-1 0,-1 1 0,1-1 0,0 1 0,0-1 0,0 0 0,0 1 0,0-1 1,0 0-1,0 0 0,0 0 0,0 0 0,0 0 0,1 0 0,-1 0 0,0 0 0,1 0 0,-1-1 0,1 1 0,-1 0 0,1-1 0,-1 0 1,1 1-1,-1-1 0,1 0 0,-1 0 0,1 1 0,0-1 0,-1 0 0,1-1 0,-1 1 0,3-1 0,2 0-37,-1-1 0,1 0 0,-1 0 1,0 0-1,1-1 0,-1 0 0,-1 0 0,1 0 0,0-1 0,-1 0 0,7-7 0,10-17-535,-1-1 1,-2-1-1,-2-1 0,0 0 0,-2-1 1,15-52-1,-9 30 216,26-53 1,-36 94 1755,-15 32-693,-13 33 430,15-43-1066,-11 20 225,2 2 0,1 0 0,1 0 0,2 1 0,0 0 0,-2 44 0,9-73-365,1 0-1,0 0 1,0 0 0,1 0 0,-1 0-1,1-1 1,-1 1 0,1 0 0,0 0-1,0 0 1,0-1 0,0 1 0,1 0-1,1 2 1,-2-4-170,1 1-1,-1-1 1,1 0 0,-1 1-1,1-1 1,-1 0 0,1 0-1,0 0 1,0 0 0,-1-1-1,1 1 1,0 0 0,0-1-1,3 1 1,20 1-8748</inkml:trace>
</inkml:ink>
</file>

<file path=ppt/ink/ink2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7.2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 22101,'0'0'4030,"0"9"-2973,-1 11-311,0-5-350,0 1 0,1 0 1,2 17-1,-2-30-381,0-1 1,0 1-1,1-1 1,-1 1-1,1-1 1,0 1-1,-1-1 1,1 1-1,0-1 1,1 0-1,-1 0 1,0 1-1,1-1 1,-1 0 0,1 0-1,-1 0 1,1 0-1,0-1 1,0 1-1,0 0 1,0-1-1,0 1 1,0-1-1,1 0 1,-1 0-1,5 2 1,2-2 53,-1 1-1,1-2 1,0 1 0,0-1 0,0-1 0,0 0 0,0 0 0,0-1-1,0 0 1,10-3 0,8-6 99,47-25 0,-7 4 84,-67 31-243,1 1-1,-1 0 1,1-1 0,-1 1 0,1 0-1,-1-1 1,1 1 0,-1 0-1,1 0 1,0 0 0,-1 0 0,1-1-1,-1 1 1,1 0 0,-1 0 0,1 0-1,0 0 1,-1 0 0,1 0-1,-1 1 1,1-1 0,-1 0 0,1 0-1,0 0 1,-1 0 0,1 1 0,-1-1-1,1 0 1,-1 0 0,1 1-1,-1-1 1,0 1 0,1-1 0,-1 0-1,1 1 1,0 0 0,1 23 492,0 4-42,-1-28-452,-1 1 1,0 0-1,1 0 1,-1 0-1,1 0 1,-1-1-1,0 1 0,1 0 1,0 0-1,-1-1 1,1 1-1,-1 0 1,1-1-1,0 1 1,0-1-1,-1 1 0,1-1 1,0 1-1,0-1 1,0 1-1,-1-1 1,1 0-1,0 0 1,0 1-1,0-1 1,2 0-1,3 1-3,0-1 0,1 0-1,-1-1 1,0 1 0,0-1 0,1 0 0,-1-1-1,0 0 1,0 0 0,10-4 0,55-38 21,-61 36-63,1 1-1,0 0 0,0 0 0,0 1 0,1 1 0,0 0 0,0 1 0,12-4 0,-19 8-1260</inkml:trace>
</inkml:ink>
</file>

<file path=ppt/ink/ink2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7.5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22645,'0'0'4549</inkml:trace>
</inkml:ink>
</file>

<file path=ppt/ink/ink2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8.3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85 9065,'0'0'4655,"4"-11"-1986,26-54 2909,-30 66-5481,0-1-1,0 0 0,1 0 0,-1 0 0,0 1 1,0-1-1,0 0 0,0 0 0,0 0 1,1 1-1,-1-1 0,0 0 0,0 0 0,0 0 1,0 0-1,1 1 0,-1-1 0,0 0 0,0 0 1,1 0-1,-1 0 0,0 0 0,0 0 0,1 0 1,-1 0-1,0 0 0,0 0 0,1 0 0,-1 1 1,0-2-1,0 1 0,1 0 0,-1 0 0,0 0 1,0 0-1,0 0 0,1 0 0,-1 0 0,0 0 1,0 0-1,1 0 0,-1 0 0,0-1 1,0 1-1,0 0 0,1 0 0,-1 0 0,0 0 1,0-1-1,0 1 0,2 27 135,-2-27-185,-15 174 1883,1 0-1867,14-172-64,-1 1-1,1-1 1,0 0-1,1 0 1,-1 0-1,0 0 1,1 1-1,-1-1 1,1 0 0,-1 0-1,1 0 1,0 0-1,0 0 1,0 0-1,0 0 1,0 0-1,1-1 1,1 3-1,-2-4 7,1 1-1,-1 0 1,1-1 0,0 1-1,-1-1 1,1 0-1,0 1 1,-1-1 0,1 0-1,0 0 1,-1 0-1,1 0 1,0 0 0,-1-1-1,1 1 1,0-1-1,-1 1 1,1-1-1,-1 1 1,1-1 0,0 0-1,-1 0 1,0 1-1,3-3 1,6-4-88,0 0 1,0-1-1,-1 0 1,0-1-1,-1 0 1,0 0-1,0-1 0,-1 1 1,-1-2-1,1 1 1,5-15-1,2-4-136,-2 0-1,-2-1 1,10-37-1,-6-43-236,-11 75 103,-15 92 310,-15 77 2044,25-116-1799,0-1 0,1 1-1,1-1 1,1 1 0,4 27-1,9 10-2847,-15-55 2241,-1 0 1,1 0-1,0 0 1,0 0 0,0 0-1,-1 0 1,1-1 0,0 1-1,0 0 1,-1-1 0,1 1-1,0-1 1,0 1-1,-2-2 1,-3-5-911,1 1-1,-1-1 1,2 0-1,-1-1 1,1 1 0,0-1-1,0 0 1,1 0-1,-5-16 1,-18-39-3307,23 60 5443,1-1 1,-1 1 0,1-1 0,-1 1 0,0 0-1,0 0 1,-7-5 0,-1 4 3728,8 11-2278,13 15-1350,-5-18-982,0 1 0,0-1 0,1 0 1,0 0-1,-1 0 0,1-1 0,1 0 1,-1 0-1,0 0 0,1-1 0,-1 0 1,14 2-1,5-1-1805,0 0-1,30-2 1,-50-1 1421,37 0-4204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5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16207,'0'0'11627,"67"0"-11434,-34 0-97,1 0-2499,1-5-3939,-2-5-9320</inkml:trace>
</inkml:ink>
</file>

<file path=ppt/ink/ink2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8.7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112 127 929,'0'0'12588,"8"-6"-8211,27-22-608,-23 11 679,-20 12-1975,-22 12-1728,18 1-693,1 0 1,0 1-1,1 0 1,0 1-1,-15 18 0,19-21 47,0 0 0,1 1 0,0-1 0,0 1 0,1 1-1,0-1 1,1 0 0,-1 1 0,-2 14 0,6-22-95,-1 0-1,1 0 1,0 0 0,0 1 0,0-1 0,0 0 0,0 0 0,0 0 0,0 0 0,0 0 0,0 1 0,0-1 0,1 0-1,-1 0 1,0 0 0,1 0 0,-1 0 0,1 0 0,-1 0 0,1 0 0,0 0 0,-1 0 0,1 0 0,0 0-1,0-1 1,0 1 0,-1 0 0,3 1 0,-1-1 17,1-1 0,-1 1 0,1-1-1,-1 1 1,0-1 0,1 0 0,-1 0 0,1 0 0,-1 0-1,1-1 1,-1 1 0,0 0 0,3-2 0,3 0 66,1-1 1,-1 0-1,0 0 1,0-1-1,0 0 1,-1 0-1,8-7 1,-4 2-28,-1-1 1,0-1 0,0 1-1,-1-2 1,-1 1-1,0-1 1,0-1 0,-1 1-1,-1-1 1,0 0-1,-1-1 1,0 1 0,-1-1-1,-1 0 1,0 0-1,1-25 1,-4 39-66,0 1 0,0-1 1,0 0-1,-1 0 0,1 0 0,0 0 0,0 0 1,-1 1-1,1-1 0,0 0 0,0 0 0,0 0 0,-1 0 1,1 0-1,0 0 0,0 0 0,-1 0 0,1 0 1,0 0-1,0 0 0,-1 0 0,1 0 0,0 0 1,0 0-1,-1 0 0,1 0 0,0-1 0,0 1 1,0 0-1,-1 0 0,1 0 0,0 0 0,0 0 1,0-1-1,-1 1 0,1 0 0,0 0 0,0 0 0,0 0 1,0-1-1,-1 1 0,1 0 0,0 0 0,0-1 1,0 1-1,0 0 0,0 0 0,0 0 0,0-1 1,0 1-1,0 0 0,0 0 0,0-1 0,0 1 1,0 0-1,0 0 0,0-1 0,0 1 0,0 0 0,0 0 1,0-1-1,0 1 0,-10 14-696,10-14 611,-2 4-282,0 0 1,1 0 0,-1 0 0,1 0-1,0 1 1,0-1 0,0 0 0,1 1-1,0-1 1,0 0 0,0 7 0,1-9 47,-1-1 1,1 1 0,-1-1-1,1 1 1,-1-1 0,1 1-1,0-1 1,0 0-1,0 0 1,0 1 0,0-1-1,0 0 1,0 0 0,0 0-1,0 0 1,0 0 0,1 0-1,-1 0 1,0 0-1,1-1 1,-1 1 0,1 0-1,-1-1 1,1 0 0,-1 1-1,1-1 1,-1 0 0,1 1-1,-1-1 1,1 0-1,0 0 1,-1 0 0,3-1-1,20 0-4977</inkml:trace>
</inkml:ink>
</file>

<file path=ppt/ink/ink2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9.0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72 4228,'3'-9'6929,"1"-3"-5192,-2 7-972,0 0 0,-1 0 0,1 0 0,-1-1 1,0 1-1,-1 0 0,1-9 0,-5 17 4523,-13 18-4639,-8 24 978,-22 54 0,40-82-1059,0 2 1,2-1-1,0 1 1,1-1-1,1 1 1,-1 26-1,4-43-558,0-1 0,0 1 0,0 0 0,0-1 0,0 1 0,1-1 1,-1 1-1,0 0 0,1-1 0,0 1 0,-1-1 0,1 1 0,0-1 0,0 1 0,-1-1 0,1 0 0,0 1 0,1-1 0,-1 0 0,0 0 0,0 0 0,0 0 1,1 0-1,1 1 0,0 0 10,1-1 0,-1 0 0,1 0 0,0 0 0,-1 0 0,1 0 0,0-1 0,-1 1 0,1-1 0,5-1 0,2 0-27,0 0 0,0-1 0,0 0-1,-1-1 1,1 0 0,18-9 0,82-63-265,-110 75 267,-1-1 1,0 1 0,1 0-1,-1-1 1,0 1 0,1 0-1,-1-1 1,1 1 0,-1 0-1,0-1 1,1 1 0,-1 0-1,1 0 1,-1-1 0,1 1-1,-1 0 1,1 0 0,-1 0-1,1 0 1,-1 0 0,1 0-1,-1 0 1,1 0 0,-1 0-1,1 0 1,0 0 0,-1 0-1,1 0 1,-1 0 0,1 0-1,-1 1 1,1-1 0,-1 0-1,0 0 1,1 0 0,-1 1-1,1-1 1,-1 0 0,1 1-1,-1-1 1,1 1 0,-3 26 120,-19 31 95,21-58-212,-1 3-37,-2 1-21,1 1 1,0-1-1,1 0 0,-1 0 1,1 1-1,0-1 0,0 1 0,0-1 1,1 1-1,0 7 0,1-12-362,0 0 0,0 1 0,1-1 0,-1 0 0,0 0 0,0-1 0,1 1 0,-1 0 0,0 0 0,0-1 0,0 1 0,1 0 0,-1-1 0,0 1 0,0-1 0,0 0 0,0 1 0,0-1 0,0 0 0,0 0 0,0 1 0,1-3 0,15-14-7341</inkml:trace>
</inkml:ink>
</file>

<file path=ppt/ink/ink2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9.4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32 16592,'0'0'12326,"10"6"-11039,32 18-278,-39-22-972,0-2 1,-1 1 0,1 0 0,0 0 0,0-1 0,0 0 0,-1 1 0,1-1 0,0 0-1,0 0 1,0-1 0,0 1 0,-1-1 0,1 1 0,0-1 0,0 0 0,-1 0 0,1 0-1,0 0 1,-1 0 0,0-1 0,1 1 0,-1-1 0,0 0 0,1 0 0,-1 0 0,0 0-1,0 0 1,-1 0 0,1 0 0,0-1 0,-1 1 0,1 0 0,-1-1 0,0 0 0,0 1-1,0-1 1,0 0 0,0 1 0,0-5 0,-2 6-38,1 0 0,-1 1 0,0-1 0,0 0 0,0 0 0,1 1 0,-1-1 0,0 0 0,0 1 0,0-1 0,0 1 0,0-1 0,0 1 0,0 0 0,0-1 0,0 1 0,-1 0 0,1 0 0,0 0 0,0 0 0,0 0 0,0 0 0,0 0 0,0 0 0,-2 0 0,-32 2 0,29-1 0,0 1 0,0 0 0,0 0 0,1 0 0,-1 0 0,1 1 0,0 0 0,-7 5 0,9-6 0,0 0 0,0 0 0,1 0 0,-1 0 0,1 0 0,0 1 0,0 0 0,0-1 0,0 1 0,0 0 0,0 0 0,1 0 0,-1 0 0,1 0 0,0 0 0,-1 6 0,2-8 0,0 0 0,1 0 0,-1 0 0,0 1 0,1-1 0,-1 0 0,1 0 0,0 0 0,-1 0 0,1 0 0,0 0 0,-1 0 0,1 0 0,0 0 0,0 0 0,0 0 0,0-1 0,0 1 0,0 0 0,0 0 0,0-1 0,0 1 0,0-1 0,1 1 0,-1-1 0,0 0 0,0 1 0,0-1 0,1 0 0,-1 0 0,0 0 0,3 0 0,48 4 0,-45-4 0,27 2-877,-22-1-173,0 0 1,0 0-1,0-1 0,0-1 1,24-4-1,-33 0-4123,-3-4-1857</inkml:trace>
</inkml:ink>
</file>

<file path=ppt/ink/ink2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9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16592,'0'0'6918,"89"33"-6822,-41-27-2658,-1-3-6471</inkml:trace>
</inkml:ink>
</file>

<file path=ppt/ink/ink2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50.2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 17617,'0'0'10901,"10"-6"-10464,1 0-361,0 1-1,0 0 0,1 1 1,-1 0-1,1 1 0,0 0 0,20-1 1,-29 3-72,0 1 1,1 0 0,-1-1 0,0 1 0,1 0-1,-1 1 1,1-1 0,-1 1 0,0-1 0,1 1-1,-1 0 1,0 0 0,0 1 0,0-1 0,0 0-1,0 1 1,0 0 0,0 0 0,0 0-1,-1 0 1,1 0 0,-1 1 0,1-1 0,-1 1-1,0-1 1,0 1 0,0 0 0,0 0 0,-1 0-1,1 0 1,-1 0 0,0 0 0,0 1-1,0-1 1,0 0 0,0 6 0,1 12 80,-1 0 0,-2 1 0,-5 40 1,0 22-43,5-83-34,1 1 0,0-1-1,0 0 1,0 1 0,1-1 0,-1 0-1,0 0 1,0 1 0,1-1 0,-1 0-1,1 0 1,-1 1 0,1-1 0,-1 0-1,1 0 1,0 0 0,-1 0 0,1 0-1,0 0 1,0 0 0,0 0 0,0 0-1,0 0 1,2 1 0,-1-1 64,0-1 0,0 1 1,1-1-1,-1 1 0,0-1 0,0 0 0,1 0 0,-1 0 1,0 0-1,0 0 0,1 0 0,-1-1 0,3 0 1,3-1 122,0-1 0,0 0 0,0 0 0,-1-1 0,1 0 0,12-9 0,-9 3-192,-1 0 1,0 0-1,0 0 1,-1-2-1,-1 1 1,0-1-1,0 0 1,9-21-1,-14 26-4,0-1-1,0 1 1,-1 0-1,0-1 1,0 1-1,-1-1 1,0 0-1,0 0 1,0 1 0,-1-1-1,-1 0 1,1 0-1,-1 0 1,0 1-1,-1-1 1,0 1-1,-4-12 1,5 17-23,0 0 0,0 0 0,0-1 0,0 1 0,0 1 0,-1-1 1,1 0-1,-1 0 0,1 0 0,-1 1 0,1-1 0,-1 1 0,0-1 0,0 1 0,0 0 0,0-1 0,0 1 0,0 0 0,0 0 1,0 1-1,0-1 0,-1 0 0,1 1 0,0-1 0,0 1 0,-1 0 0,1 0 0,0 0 0,-1 0 0,1 0 0,0 0 0,0 1 1,-4 0-1,3 0-59,0 1 0,0-1 0,0 1 0,1-1 0,-1 1 0,0 0 1,1 0-1,-1 0 0,1 0 0,0 1 0,0-1 0,0 1 0,0-1 1,0 1-1,0 0 0,1-1 0,-1 1 0,1 0 0,0 0 0,0 0 1,0 0-1,0 0 0,0 6 0,0-5-457,1 1 0,0-1 0,0 1 0,1-1 0,-1 1 0,1-1 0,0 1 0,0-1 0,1 1 0,-1-1 0,1 0 0,0 0 0,0 0 0,0 0 0,1 0 0,-1 0 0,1-1 0,0 1 0,0-1 0,0 1 0,1-1 0,-1 0 0,1-1 0,-1 1 0,1 0 0,0-1 0,8 3 0,25 12-5488</inkml:trace>
</inkml:ink>
</file>

<file path=ppt/ink/ink2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50.6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56 14189,'0'0'7084,"2"-9"-3576,5-28-807,-7 36-2652,0 1 0,0 0 1,0 0-1,0-1 0,0 1 0,0 0 0,0-1 0,0 1 1,0 0-1,0 0 0,0-1 0,0 1 0,0 0 1,0-1-1,0 1 0,0 0 0,0 0 0,0-1 0,0 1 1,0 0-1,-1-1 0,1 1 0,0 0 0,0 0 1,0 0-1,0-1 0,-1 1 0,1 0 0,0 0 1,0 0-1,-1-1 0,1 1 0,0 0 0,0 0 0,-1 0 1,1 0-1,0 0 0,-1-1 0,1 1 0,0 0 1,0 0-1,-1 0 0,1 0 0,0 0 0,-1 0 0,1 0 1,0 0-1,0 0 0,-1 0 0,1 0 0,0 0 1,-1 1-1,1-1 0,0 0 0,0 0 0,-1 0 0,1 0 1,0 0-1,0 0 0,-1 1 0,1-1 0,0 0 1,-1 1-1,-14 8 107,8-2 22,0 0 0,0 0-1,1 1 1,0 0 0,0 0-1,1 0 1,0 1-1,0 0 1,1 0 0,-4 13-1,8-22-176,0 1 0,0-1 0,0 1-1,0-1 1,0 1 0,0-1 0,0 1-1,0-1 1,0 1 0,0-1-1,0 0 1,0 1 0,0-1 0,1 1-1,-1-1 1,0 1 0,0-1 0,1 0-1,-1 1 1,0-1 0,0 0 0,1 1-1,-1-1 1,0 0 0,1 1 0,-1-1-1,0 0 1,1 1 0,-1-1 0,1 0-1,-1 0 1,0 0 0,1 1 0,-1-1-1,1 0 1,23 1 6,23-11-14,1-9 7,-34 13 0,1 0 0,-1 0 0,1 2 0,0 0 0,0 0 0,1 2 0,15-2 0,-30 4 0,-1 0 0,1 0 0,0 0 0,-1 0 0,1 0 0,0 0 0,-1 1 0,1-1 0,-1 0 0,1 0 0,0 0 0,-1 1 0,1-1 0,-1 0 0,1 1 0,-1-1 0,1 0 0,-1 1 0,1-1 0,-1 1 0,1-1 0,-1 1 0,1-1 0,-1 1 0,0-1 0,1 1 0,-1-1 0,0 1 0,1 1 0,1 20 0,-3-21 0,1 0 0,0 0 0,-1 0 0,1 0 0,0 0 0,0 0 0,0 0 0,0 0 0,0 0 0,0 0 0,0 0 0,0 0 0,0 0 0,0 0 0,0 0 0,1 0 0,-1-1 0,0 1 0,1 0 0,-1 0 0,1 0 0,-1 0 0,1 0 0,0-1 0,-1 1 0,1 0 0,-1 0 0,1-1 0,0 1 0,0-1 0,0 1 0,-1 0 0,1-1 0,0 0 0,0 1 0,1 0 0,9-2 8,0 0 1,0 0-1,0-1 1,14-4-1,-18 4-30,1 0 0,-1 0 1,1 0-1,0 1 0,0 0 0,0 1 0,-1 0 0,1 0 1,10 2-1,-17-1-290,0 1 1,0-1-1,0 0 0,0 0 1,-1 1-1,1-1 0,0 0 1,-1 1-1,1-1 1,-1 1-1,1-1 0,-1 1 1,0-1-1,0 1 1,0-1-1,0 1 0,0-1 1,0 1-1,0-1 0,0 1 1,0-1-1,-1 2 1,0 3-3557,1 1-4459</inkml:trace>
</inkml:ink>
</file>

<file path=ppt/ink/ink2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50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1 17392,'0'0'13047,"0"12"-11434,-1 7-1534,-1-1 1,-1 0-1,-1 1 1,-1-1-1,0-1 1,-1 1-1,-1-1 1,-12 21-1,7-13-79,1-8 0,2 0 0,0 1 0,2 0 0,0 1 0,0 0 0,2 0 0,0 0 0,-3 38 0,8-55 0,0 0 0,1 0 0,-1 0 0,1 0 0,-1 0 0,1-1 0,-1 1 0,1 0 0,0 0 0,0-1 0,0 1 0,0 0 0,1-1 0,-1 1 0,0-1 0,0 0 0,1 1 0,-1-1 0,1 0 0,-1 0 0,1 0 0,0 0 0,-1 0 0,1 0 0,0 0 0,0-1 0,0 1 0,0-1 0,-1 1 0,1-1 0,0 0 0,2 1 0,11 1 0,0-1 0,-1-1 0,21-1 0,-18 1 0,3-1-108,0 0 0,1-2 0,-1 0 0,0-1 0,0-1 0,-1-1 0,1-1 0,29-15 0,-30 7-4664,-11-1-3513</inkml:trace>
</inkml:ink>
</file>

<file path=ppt/ink/ink2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51.3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20147,'0'0'7559,"77"-13"-5605,-20 13-897,12 0-576,8 0-289,4 0-128,6 0-1025,-1 0-3876,-6-5-7078</inkml:trace>
</inkml:ink>
</file>

<file path=ppt/ink/ink2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17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298 234 609,'0'0'16346,"-7"-8"-11424,3 3-4640,0 1 0,0-1 0,0 1 0,-1 0 0,0 0 0,0 1 0,0-1 0,0 1 0,-1 0 0,1 0 0,-1 1 0,0 0 0,1 0 0,-1 0 0,0 0 0,0 1 0,-1 0 0,1 1 1,0-1-1,0 1 0,0 0 0,0 1 0,-12 1 0,9 2-180,0 0 0,0 1 1,0 0-1,0 0 1,1 1-1,0 0 0,0 0 1,0 1-1,1 0 0,0 1 1,1-1-1,-1 1 0,1 1 1,1-1-1,0 1 1,0 0-1,0 0 0,1 0 1,1 1-1,0 0 0,0-1 1,-2 15-1,5-23-92,0 0-1,0 0 1,0 0-1,0 0 1,0 0 0,0 0-1,0 0 1,0 0 0,0 0-1,0-1 1,1 1-1,-1 0 1,0 0 0,1 0-1,-1 0 1,1 0-1,-1 0 1,1 0 0,-1 0-1,1-1 1,0 1 0,-1 0-1,1-1 1,0 1-1,0 0 1,-1-1 0,1 1-1,0-1 1,0 1-1,0-1 1,0 1 0,0-1-1,0 0 1,0 1 0,0-1-1,0 0 1,0 0-1,0 0 1,0 1 0,0-1-1,0 0 1,0-1-1,0 1 1,1 0 0,5-1 74,-1 0-1,0 0 1,0-1 0,0 0 0,0 0 0,8-5 0,16-11-16,-1-2 0,-1 0-1,-1-2 1,-1-1 0,0-1 0,-2-2 0,-2 0 0,0-1 0,-1-2 0,29-53 0,-32 40-68,-15 33 0,-10 27 0,-21 49 0,-29 77 0,52-127 0,0 0 0,1 1 0,1-1 0,1 1 0,0 0 0,1 23 0,1-39 0,1-1 0,-1 0 0,0 0 0,0 0 0,1 0 0,-1 0 0,0 0 0,1 0 0,-1-1 0,1 1 0,-1 0 0,1 0 0,0 0 0,-1 0 0,1-1 0,0 1 0,0 0 0,-1 0 0,1-1 0,0 1 0,0-1 0,0 1 0,0-1 0,0 1 0,0-1 0,0 0 0,0 1 0,0-1 0,0 0 0,0 0 0,0 1 0,0-1 0,0 0 0,0 0 0,0 0 0,0-1 0,0 1 0,0 0 0,0 0 0,0 0 0,0-1 0,1 0 0,4 0 0,0 0 0,0-1 0,0 0 0,-1-1 0,1 1 0,7-5 0,11-11 0,-1-1 0,-1-2 0,0 0 0,-2 0 0,0-2 0,-2-1 0,0 0 0,13-27 0,-39 64 0,-43 78 0,46-83 0,1 1 0,0 0 0,1 0 0,0 0 0,0 0 0,1 0 0,0 1 0,1-1 0,-1 16 0,3-24 0,-1 0 0,1 0 0,-1-1 0,1 1 0,-1-1 0,1 1 0,-1 0 0,1-1 0,-1 1 0,1-1 0,0 0 0,-1 1 0,1-1 0,0 1 0,0-1 0,-1 0 0,1 1 0,0-1 0,0 0 0,-1 0 0,1 0 0,0 0 0,0 0 0,-1 0 0,1 0 0,0 0 0,0 0 0,0 0 0,-1 0 0,2 0 0,25-5 0,-17 0 0,-1 0 0,0 0 0,0-1 0,0 0 0,-1-1 0,1 0 0,13-16 0,-8 8 0,-1-2 0,0 0 0,11-20 0,-27 81 0,-1-35 0,0 5 0,-1-1 0,2 1 0,-1 0 0,2 0 0,-1 16 0,3-29 0,1 0 0,0 0 0,0 0 0,-1 0 0,1 0 0,0 0 0,0 0 0,0-1 0,0 1 0,0 0 0,0-1 0,1 1 0,-1 0 0,0-1 0,0 1 0,0-1 0,0 0 0,1 1 0,-1-1 0,0 0 0,0 0 0,1 0 0,-1 0 0,0 0 0,0 0 0,1 0 0,-1 0 0,0-1 0,0 1 0,3-1 0,43-7 0,68-44 0,-115 51 0,1 1 0,-1-1 0,1 1 0,-1-1 0,1 0 0,-1 1 0,0-1 0,1 0 0,-1 1 0,0-1 0,1 0 0,-1 0 0,0 1 0,0-1 0,0 0 0,0 1 0,0-1 0,0 0 0,0 0 0,0 0 0,0 1 0,0-1 0,0 0 0,0 1 0,-1-1 0,1 0 0,0 0 0,0 1 0,-1-1 0,1 0 0,0 1 0,-1-1 0,1 0 0,-1 1 0,1-1 0,-1 1 0,0-1 0,-23-32 0,20 27 0,-34-43 0,61 49-1281,73 23-13725,-55-19 4900</inkml:trace>
</inkml:ink>
</file>

<file path=ppt/ink/ink2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18.4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159 316 10442,'0'0'16319,"-12"0"-14520,7-1-1667,-1 1 0,1 0-1,-1 0 1,1 0-1,-1 1 1,1 0-1,0 0 1,-1 0 0,1 1-1,0 0 1,0 0-1,0 0 1,0 0 0,0 1-1,1 0 1,-1 0-1,1 0 1,-1 1 0,-5 6-1,5-5-18,0 1 0,1-1 0,0 1-1,0 0 1,1 0 0,0 1 0,0-1 0,-3 10-1,5-15-106,1 1 0,-1-1 0,1 1 0,0-1 0,0 1 0,0-1 0,-1 1 0,1-1 0,1 1 0,-1-1 0,0 0-1,0 1 1,0-1 0,1 1 0,-1-1 0,1 1 0,-1-1 0,1 0 0,0 1 0,0-1 0,-1 0 0,1 1-1,0-1 1,0 0 0,0 0 0,0 0 0,0 0 0,0 0 0,1 0 0,-1 0 0,0-1 0,0 1 0,1 0-1,-1 0 1,1-1 0,-1 1 0,0-1 0,1 0 0,-1 1 0,1-1 0,-1 0 0,1 0 0,-1 0 0,4 0-1,4 1 1,1-1 0,-1 0 0,1 0-1,0-1 1,-1-1 0,1 1-1,-1-2 1,0 1 0,0-1-1,0-1 1,16-7 0,-12 3 6,0 0 0,-1-1 1,0 0-1,-1-1 0,0 0 1,0 0-1,11-16 0,-11 11-2,0-1 0,0 0-1,-2 0 1,0-1 0,-1 0 0,-1 0-1,0-1 1,-2 0 0,0 0 0,0-1-1,-2 1 1,2-32 0,-5 46-10,0 1 0,0-1 0,-1 0 0,1 0 0,-1 0 0,0 1 0,0-1 0,0 0 0,0 1 0,-1-1 0,0 1 0,0-1 0,1 1 0,-2 0 0,1 0 0,0 0 0,-1 0 0,1 0 0,-1 0 0,0 1 0,0-1 0,0 1 0,0 0 0,-1 0 0,1 0 0,0 0 0,-1 1 0,0-1 0,1 1 0,-1 0 0,0 0 0,1 0 0,-1 0 0,0 1 0,0 0 0,0 0 0,1 0 0,-1 0 0,0 0 0,0 1 0,0 0 0,0 0 0,1 0 0,-1 0 0,-5 3 0,4-2 0,0 1 0,0 0 0,0 1 0,1-1 0,0 1 0,0 0 0,0 0 0,0 0 0,0 0 0,1 1 0,-1-1 0,1 1 0,1 0 0,-1 0 0,-2 6 0,4-8 0,0 0 0,0-1 0,0 1 0,0 0 0,0 0 0,0 0 0,1 0 0,0 0 0,-1 0 0,1 0 0,0 0 0,1 0 0,-1 0 0,0 0 0,1 0 0,0 0 0,0 0 0,0 0 0,0-1 0,0 1 0,0 0 0,1-1 0,-1 1 0,1 0 0,0-1 0,0 0 0,0 1 0,0-1 0,3 2 0,9 5-197,0-1 0,1 0 0,0-1 0,1-1 0,-1-1 0,30 7 0,-28-8-9,0 0 0,0 2 0,-1 0-1,1 1 1,23 13 0,-37-18 227,-1-1 0,1 1 0,-1 0-1,1 0 1,-1 0 0,1 0 0,-1 0 0,0 1 0,0-1-1,0 1 1,-1-1 0,1 1 0,0 0 0,-1 0 0,0 0-1,0-1 1,0 1 0,0 0 0,0 1 0,0-1-1,-1 0 1,1 0 0,-1 0 0,0 0 0,0 0 0,-1 6-1,-2 1 168,0 0-1,-1 0 0,0 0 0,-1 0 0,0-1 0,-8 13 0,-9 18-479,19-35-897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6.0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15535,'0'0'12235,"2"55"-11466,-2-30-673,-2-1-32,-1 1-64,0-5-801,3-4-864,0-6-641,0-9-833,0-9-7816</inkml:trace>
</inkml:ink>
</file>

<file path=ppt/ink/ink2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19.2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82 14157,'2'-8'2173,"15"-65"5034,-16 104-3658,2 15-3174,-8-4 327,0 0 0,-3-1 0,-25 77 0,18-67 405,-15 87 1,29-135-1099,1-1 0,-1 0 0,1 1 0,-1-1 0,1 0 0,0 1 0,0-1 0,0 1 0,0-1 0,1 0-1,-1 1 1,1-1 0,-1 0 0,1 1 0,0-1 0,0 0 0,0 0 0,0 1 0,0-1 0,1 0 0,-1 0 0,0 0 0,1-1 0,0 1 0,-1 0 0,3 1 0,0-1-6,0-1 0,0 0-1,1 0 1,-1 0 0,0-1 0,1 1 0,-1-1 0,1 0 0,-1 0 0,0-1 0,1 1 0,-1-1 0,9-3 0,6-1-908,0-1 1,35-16-1,80-51-7747,-126 68 8140,26-16-7148</inkml:trace>
</inkml:ink>
</file>

<file path=ppt/ink/ink2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19.6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0 16624,'0'0'2802,"-11"4"-880,0 0-1514,1 0-1,0 0 1,0 2 0,1-1-1,-1 1 1,1 0-1,-9 9 1,14-11-275,0-1 1,0 0-1,1 1 1,0 0-1,-1 0 1,1 0-1,1 0 1,-1 1-1,0-1 1,1 1-1,0 0 1,0-1 0,1 1-1,-1 0 1,1 0-1,0 0 1,0 0-1,1 0 1,0 0-1,-1 0 1,2 6-1,0-9-127,-1-1-1,1 0 1,0 0-1,0 1 1,-1-1 0,1 0-1,0 0 1,0 0-1,0 0 1,0 0 0,1 0-1,-1 0 1,0 0-1,0-1 1,1 1 0,-1 0-1,0-1 1,1 1-1,-1-1 1,0 1 0,1-1-1,-1 0 1,1 0-1,-1 1 1,0-1 0,1 0-1,-1 0 1,3-1-1,44-2 287,-37 1-246,-1 0 1,0-1-1,-1-1 0,1 1 1,-1-2-1,1 1 0,-1-1 1,0-1-1,12-9 0,2-5 163,-1 0-1,20-23 1,-37 76 277,-6-16-505,1-14 168,0 0 0,0 0 0,0 1 1,0-1-1,0 0 0,0 0 0,1 1 1,0-1-1,1 5 0,-1-7-94,0 0 1,0 0-1,0 0 1,0 0-1,0-1 0,0 1 1,1 0-1,-1 0 0,0-1 1,0 1-1,1-1 0,-1 1 1,0-1-1,1 1 0,-1-1 1,0 0-1,1 0 1,-1 1-1,1-1 0,-1 0 1,1 0-1,-1-1 0,0 1 1,1 0-1,-1 0 0,2-1 1,10-2-21,0 0 0,0-1 1,-1-1-1,0 0 0,0 0 1,15-10-1,-17 9-39,0 0 0,0 1 0,0 0 0,1 1 0,0 0 1,0 1-1,0 0 0,0 1 0,14-2 0,-23 5-93,-1 0-1,0 0 1,1-1 0,-1 1-1,0 0 1,1 1 0,-1-1-1,0 0 1,0 0 0,0 0-1,0 1 1,0-1-1,0 0 1,0 1 0,-1-1-1,1 1 1,-1-1 0,1 1-1,-1-1 1,1 1 0,-1 0-1,0-1 1,1 1 0,-1 1-1,0 0-344,1 0-1,0 0 0,0 0 1,0 0-1,1 0 1,-1 0-1,0 0 0,1-1 1,2 3-1,-1-2-370,1-1-1,-1 0 1,1 0-1,0-1 1,0 1-1,0-1 1,0 0-1,0 0 1,0 0-1,0-1 1,0 1-1,0-1 1,1 0-1,-1 0 1,6-1-1,-5 0-194,32 0-6887</inkml:trace>
</inkml:ink>
</file>

<file path=ppt/ink/ink2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20.0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152 158 14318,'0'0'7975,"-11"1"-5775,5 0-2038,0 0 0,-1 0 1,1 0-1,0 1 0,0 0 1,0 1-1,1-1 0,-1 1 1,1 0-1,-1 0 0,1 1 1,0-1-1,0 1 0,0 0 1,1 1-1,-7 8 0,6-8-15,1 0 0,0 0-1,0 1 1,0 0-1,1 0 1,0 0 0,0 0-1,1 0 1,0 0-1,0 1 1,0 0 0,-1 9-1,4-15-135,-1 0 1,1-1-1,-1 1 0,1 0 0,-1 0 0,1-1 1,0 1-1,-1 0 0,1-1 0,0 1 0,0 0 1,0-1-1,0 1 0,-1-1 0,1 0 0,0 1 1,0-1-1,0 1 0,0-1 0,0 0 0,0 0 0,0 0 1,0 0-1,0 0 0,0 0 0,0 0 0,0 0 1,0 0-1,0 0 0,0 0 0,2-1 0,37-7 501,-20-2-378,-1-2-1,0 0 1,0-1-1,-1-1 1,-1 0-1,0-2 1,-1 0-1,-1 0 1,-1-2-1,0 0 0,-1 0 1,-1-1-1,17-36 1,-28 53-95,1-1 4,-1 0 0,1 0 0,-1-1 0,1 1 0,-1 0 0,0-1 0,0 1 0,-1-1 0,1 1 0,-1-1 0,0 1 0,0-8 0,-1 12-27,-1-1 0,1 1 0,-1-1 0,1 1 0,-1 0 0,1 0-1,0-1 1,-1 1 0,1 0 0,0 0 0,0 0 0,0 1 0,0-1 0,0 0 0,0 0 0,-1 2 0,1-2-15,-9 10-1,0 1 0,1 0 0,0 1 0,1 0 0,0 0 0,1 1 0,1 0 0,0 0 0,1 0 0,1 1 0,0-1 0,1 1 0,-3 22 0,7-34-29,-1 0-1,1 0 1,0 0-1,-1 0 1,1 0-1,1 0 1,-1 0-1,0 0 1,1-1 0,-1 1-1,1 0 1,0-1-1,0 1 1,0-1-1,0 0 1,0 0 0,1 0-1,-1 0 1,1 0-1,-1 0 1,1 0-1,0-1 1,-1 0-1,1 1 1,0-1 0,0 0-1,0 0 1,0-1-1,6 2 1,11 2-771,-1-1 1,1-1-1,28 0 1,-44-2 583,43 0-6965,0-1-5332</inkml:trace>
</inkml:ink>
</file>

<file path=ppt/ink/ink2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21.1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1 474 6342,'0'0'19603,"12"-4"-17762,10-7-1415,0-1 0,-1-1 0,0 0 0,-1-2 1,-1 0-1,26-27 0,105-126 1273,-118 126-1599,-1-2-1,25-50 1,-52 150-100,-24 83 0,11-91 0,2 0 0,3 0 0,1 49 0,4-91 0,0 0 0,0-1 0,0 1 0,1 0 0,0-1 0,0 0 0,1 1 0,-1-1 0,1 0 0,0 0 0,1-1 0,-1 1 0,1 0 0,0-1 0,0 0 0,0 0 0,1 0 0,-1-1 0,8 5 0,-14-16-3820,-9-12-9352,-6-2-361</inkml:trace>
</inkml:ink>
</file>

<file path=ppt/ink/ink2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21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 16688,'0'0'13837,"86"-14"-13132,-37 14-225,5 0-416,-2 0-224,2 0-2146,-6-11-3908,1-12-10218</inkml:trace>
</inkml:ink>
</file>

<file path=ppt/ink/ink2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32.4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41 11179,'0'0'6966,"20"-2"-6437,559-37 1339,-330 41-1716,328 43 0,-625-47 83,-77 5-1,45 0-131,38-2 24,-939 51 1929,1206-61-2216,515-28 304,-730 36 66,-11 0-45,-28-1 49,-54-1-88,-932 25 1129,977-17-1302,53-2-251,65-1-233,121-3-1215,272 2-2994,-159 7-1826,-203-3 2082</inkml:trace>
</inkml:ink>
</file>

<file path=ppt/ink/ink2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32.7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668 1 10442,'-175'17'1762,"-4"1"-1282,11-2-1601,22-7-6983</inkml:trace>
</inkml:ink>
</file>

<file path=ppt/ink/ink2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7:59.3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1751 10154,'0'0'7361,"11"-15"-6800,400-574 1119,-56 75-1313,35 28 1333,-366 460-1742,-10 12-180,0-1-1,0-1 1,-2-1-1,0 0 1,12-21-1,-24 38 175,0 0 0,0 0-1,0 0 1,0 0 0,0-1 0,0 1-1,0 0 1,0 0 0,0 0 0,0 0 0,0 0-1,0 0 1,0-1 0,0 1 0,0 0-1,-1 0 1,1 0 0,0 0 0,0 0 0,0 0-1,0-1 1,0 1 0,0 0 0,0 0-1,0 0 1,0 0 0,0 0 0,0 0 0,-1 0-1,1 0 1,0 0 0,0 0 0,0 0-1,0-1 1,0 1 0,0 0 0,0 0 0,-1 0-1,1 0 1,0 0 0,0 0 0,0 0 0,0 0-1,0 0 1,-1 0 0,1 0 0,0 0-1,0 0 1,0 0 0,0 0 0,0 0 0,0 0-1,0 1 1,-1-1 0,1 0 0,0 0-1,0 0 1,0 0 0,0 0 0,-3 0-881,-15 0-3876</inkml:trace>
</inkml:ink>
</file>

<file path=ppt/ink/ink2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7:59.6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0 339 18193,'0'0'3780,"4"-11"-2403,0 2-1206,0 0 0,1 0 0,0 0-1,1 1 1,0 0 0,0 0 0,1 0 0,0 0 0,0 1-1,0 1 1,1-1 0,16-9 0,283-170 240,-299 182-412,0 0 1,0 0-1,0 0 1,1 1-1,0 0 1,0 1-1,0 0 1,0 0-1,13 0 1,-20 2 6,-1 1 0,1-1 0,-1 1 0,1-1 0,-1 1 0,1-1 0,-1 1 0,0 0 0,1 0 1,-1 0-1,0 0 0,1 0 0,-1 0 0,0 0 0,0 0 0,0 0 0,0 1 0,0-1 0,0 0 1,-1 1-1,1-1 0,0 1 0,-1-1 0,1 1 0,-1-1 0,1 1 0,-1-1 0,0 1 0,1-1 1,-1 1-1,0 0 0,0-1 0,0 3 0,-2 66 916,1-57-669,-7 52 263,-2-1 0,-25 78-1,19-80-1037,2 1-1,-9 90 0,21-106-4442,2-12-5012</inkml:trace>
</inkml:ink>
</file>

<file path=ppt/ink/ink2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2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37 356 2530,'-16'8'8888,"13"-5"-7947,1-1 1,0 0-1,1 1 1,-1 0-1,0-1 1,1 1 0,0 0-1,-1 0 1,1 0-1,0 0 1,1 0-1,-1 0 1,0 4-1,21-23 1520,9-21-1948,-1-2-1,-2-1 1,-1-2-1,-3 0 1,24-60-1,-43 92-327,0 0-1,0 0 1,-1-1-1,0 1 1,0-1 0,-1-11-1,-1 22-177,0 0 0,0 0 0,0-1-1,0 1 1,-1 0 0,1 0 0,0 0 0,0-1 0,0 1-1,0 0 1,0 0 0,-1 0 0,1-1 0,0 1 0,0 0 0,0 0-1,0 0 1,-1 0 0,1 0 0,0-1 0,0 1 0,-1 0-1,1 0 1,0 0 0,0 0 0,-1 0 0,1 0 0,0 0-1,0 0 1,0 0 0,-1 0 0,1 0 0,0 0 0,0 0 0,-1 0-1,1 0 1,0 0 0,0 0 0,-1 0 0,1 0 0,0 0-1,0 1 1,-1-1 0,1 0 0,0 0 0,0 0 0,0 0-1,0 0 1,-1 1 0,-12 7-7,3 4 5,1-1 1,0 2 0,0-1-1,1 1 1,1 0 0,-8 20-1,4-4 71,0 1 0,-6 32 0,16-60-61,1 1 1,-1-1 0,0 0 0,1 1-1,-1-1 1,1 0 0,0 1 0,0-1-1,0 0 1,0 1 0,0-1 0,1 1-1,-1-1 1,1 0 0,-1 1 0,1-1-1,0 0 1,0 0 0,0 0 0,0 0-1,0 0 1,1 0 0,-1 0 0,3 3-1,-1-4-2,-1 0 0,0 0 0,0-1 0,1 1 0,-1-1 0,0 0 0,1 0 0,-1 1 0,0-2 0,1 1 0,-1 0 0,0 0 0,1-1 0,-1 1 0,0-1 0,0 0 0,1 1 0,-1-1 0,0 0 0,0-1 0,0 1 0,0 0 0,0 0 0,0-1 0,2-2 0,4-1-13,1-1 0,-1-1 0,-1 0 0,1 0 0,-1 0 0,0-1 0,-1 0 0,0 0 0,0 0 0,-1-1 0,0 0 0,0 0 0,-1 0 0,4-15 0,-31 55 0,17-21 0,0 0 0,1 1 0,0 0 0,1 0 0,0 0 0,1 1 0,1-1 0,-1 1 0,0 17 0,3-29 0,0 1 0,0 0 0,0-1 0,0 1 0,0 0 0,0 0 0,1-1 0,-1 1 0,0 0 0,0-1 0,0 1 0,1 0 0,-1-1 0,0 1 0,1 0 0,-1-1 0,1 1 0,-1-1 0,0 1 0,1-1 0,-1 1 0,1-1 0,0 1 0,-1-1 0,1 1 0,-1-1 0,1 0 0,0 1 0,-1-1 0,2 1 0,24-3 0,23-22 0,-36 16 0,-1-2 0,-1 0 0,1 0 0,-2-1 0,0 0 0,0-1 0,-1 0 0,0-1 0,-1 0 0,-1 0 0,10-23 0,-17 35 0,0 1 0,1 0 0,-1 0 0,0 0 0,0 0 0,0 0 0,0-1 0,0 1 0,0 0 0,0 0 0,0 0 0,0 0 0,1-1 0,-1 1 0,0 0 0,0 0 0,0 0 0,0-1 0,0 1 0,0 0 0,0 0 0,0 0 0,0 0 0,0-1 0,0 1 0,-1 0 0,1 0 0,0 0 0,0-1 0,0 1 0,0 0 0,0 0 0,0 0 0,0 0 0,0 0 0,0-1 0,-1 1 0,1 0 0,0 0 0,0 0 0,0 0 0,0 0 0,0 0 0,-1-1 0,1 1 0,0 0 0,0 0 0,0 0 0,-1 0 0,1 0 0,0 0 0,0 0 0,0 0 0,0 0 0,-1 0 0,1 0 0,0 0 0,-15 8 0,-13 17 0,15-11 0,9-10 0,0 0 0,0 0 0,0 1 0,1-1 0,-1 1 0,1 0 0,0 0 0,1 0 0,-4 8 0,7-13 0,-1 0 0,0 0 0,1 1 0,-1-1 0,0 0 0,1 0 0,-1 0 0,1 0 0,-1 1 0,0-1 0,1 0 0,-1 0 0,1 0 0,-1 0 0,1 0 0,-1 0 0,0 0 0,1 0 0,-1 0 0,1 0 0,-1 0 0,1-1 0,-1 1 0,0 0 0,1 0 0,-1 0 0,0 0 0,1-1 0,-1 1 0,1 0 0,-1 0 0,0-1 0,1 1 0,-1 0 0,1-1 0,15-7 0,101-81 0,-143 141 0,24-50 0,1 0 0,-1 0 0,1 0 0,0 0 0,-1 0 0,1 1 0,0-1 0,1 0 0,-1 1 0,0-1 0,1 0 0,-1 1 0,1-1 0,-1 1 0,1-1 0,0 1 0,0-1 0,1 1 0,-1-1 0,0 1 0,1-1 0,-1 1 0,1-1 0,0 1 0,0-1 0,2 4 0,-3-6-105,5 13-3193,-5-12 3207,0-1 1,0 0-1,0 0 1,1 1-1,-1-1 1,0 0-1,0 1 1,0-1-1,-1 0 1,1 0-1,0 1 1,0-1-1,0 0 1,0 1-1,0-1 1,0 0-1,0 0 1,0 1-1,-1-1 1,1 0-1,0 0 1,0 1-1,0-1 0,0 0 1,-1 0-1,1 0 1,0 1-1,0-1 1,-1 0-1,1 0 1,0 0-1,0 0 1,-1 1-1,1-1 1,0 0-1,-1 0 1,1 0-1,0 0 1,0 0-1,-1 0 1,1 0-1,0 0 1,-1 0-1,1 0 1,0 0-1,0 0 0,-1 0 1,1 0-1,0 0 1,-1 0-1,1 0 1,0-1-1,0 1 1,-1 0-1,1 0 1,-1-1-1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6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43 17649,'0'0'9240,"9"-7"-7846,-3 2-1192,1 1 0,-1 0 0,1 1 0,0-1 1,0 1-1,0 0 0,1 1 0,-1 0 0,12-2 1,-13 3-153,-1 1 0,0 0 1,0 0-1,1 0 0,-1 0 1,0 1-1,0 0 0,0 0 1,0 0-1,0 1 1,0 0-1,0 0 0,0 0 1,0 0-1,-1 1 0,1-1 1,-1 1-1,5 4 1,-8-5-24,1-1 0,0 1 0,-1-1 0,1 1 0,-1 0 1,1 0-1,-1 0 0,0 0 0,0 0 0,0 0 0,0 0 1,0 0-1,0 1 0,-1-1 0,1 0 0,-1 1 0,1-1 1,-1 0-1,0 0 0,0 1 0,0-1 0,0 0 0,-1 1 1,1-1-1,0 0 0,-1 1 0,-1 2 0,0 0 41,0 0 0,-1 0-1,0 0 1,0-1 0,0 1-1,0-1 1,-1 0 0,0 0 0,0 0-1,-4 4 1,58-6-68,-47-2 0,0-1 0,0 1 0,0 0 0,0 1 0,0-1 0,0 1 0,0-1 0,0 1 0,0 0 0,0 0 0,0 0 0,0 0 0,-1 1 0,1-1 0,-1 1 0,1 0 0,-1-1 0,4 4 0,-4-2 0,0 1 0,0-1 0,-1 1 0,1 0 0,-1-1 0,1 1 0,-1 0 0,0 0 0,-1 0 0,1 0 0,-1 0 0,0 0 0,1 0 0,-2 4 0,1-5 0,0 1 0,0-1 0,-1 1 0,0-1 0,1 1 0,-1-1 0,0 0 0,-1 1 0,1-1 0,0 0 0,-1 0 0,0 0 0,0 0 0,0 0 0,0 0 0,0-1 0,-4 4 0,0-1 0,1-1 0,-1 0 0,0 0 0,0 0 0,-1-1 0,1 0 0,-1 0 0,-8 2 0,-10 1 0,0-1 0,-1-1 0,-45 1 0,52-4 0,-6 0 0,1 0 0,-39-5 0,62 4 3,1 0-1,-1 0 1,1 0 0,-1 0-1,1 0 1,-1 0 0,1 0-1,-1 0 1,1 0 0,-1 0-1,1 0 1,-1-1-1,1 1 1,-1 0 0,1 0-1,0 0 1,-1-1 0,1 1-1,-1 0 1,1-1 0,0 1-1,-1 0 1,1-1 0,0 1-1,-1 0 1,1-1 0,0 1-1,0-1 1,-1 1 0,1 0-1,0-1 1,0 1 0,0-1-1,-1 1 1,1-1-1,0 1 1,0-1 0,0 1-1,0-1 1,0 1 0,0-1-1,0 1 1,0-1 0,0 1-1,0-1 1,0 1 0,1-1-1,-1 1 1,0 0 0,0-1-1,0 1 1,1-1 0,-1 1-1,0-1 1,0 1 0,1-1-1,24-25-1388,-15 17-587,15-21-8176</inkml:trace>
</inkml:ink>
</file>

<file path=ppt/ink/ink2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2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3 230 4164,'-2'3'20251,"3"-8"-15763,5-7-6356,-2 7 3826,65-60 494,-43 42-2364,-1-1 1,23-29-1,-46 51-22,0-1 0,0 1 0,0 0 0,0-1 0,-1 1 0,0-1 0,1 1 1,-1-1-1,0 0 0,0 0 0,0 1 0,-1-1 0,1 0 0,-1 0 0,1-4 0,-28 8-66,19 2 0,0 1 0,0-1 0,1 1 0,-1 1 0,1 0 0,0 0 0,0 0 0,0 1 0,1 0 0,0 0 0,-6 8 0,5-5 0,0 0 0,0 0 0,1 0 0,1 1 0,0 0 0,0 0 0,1 0 0,-4 14 0,7-22 0,0 0 0,0 0 0,1 0 0,-1 0 0,1 0 0,0 0 0,-1 0 0,1 1 0,0-1 0,0 0 0,0 0 0,1 0 0,-1 0 0,1 0 0,-1 0 0,1 0 0,-1 0 0,1 0 0,0 0 0,0 0 0,0 0 0,0 0 0,0 0 0,1-1 0,-1 1 0,0 0 0,1-1 0,0 1 0,-1-1 0,1 0 0,2 3 0,1-3 0,-1 0 0,0 0 0,1 0 0,-1-1 0,1 1 0,-1-1 0,0 0 0,1 0 0,-1-1 0,1 1 0,-1-1 0,1 0 0,-1 0 0,0-1 0,5-1 0,3-3 0,0 0 0,0-1 0,-1 0 0,0-1 0,0 0 0,-1 0 0,0-2 0,0 1 0,-1-1 0,0 0 0,-1-1 0,0 0 0,-1 0 0,0-1 0,-1 0 0,7-18 0,-14 22 0,-7 12 0,-9 12 0,13-8 0,-1 0 0,1 0 0,1 0 0,-1 1 0,2-1 0,-1 1 0,1 0 0,0 0 0,1 0 0,0 0 0,0 0 0,1 0 0,0 0 0,3 15 0,-3-22-2,0-1 0,1 0 0,-1 0 0,1 1 0,-1-1 0,1 0 0,-1 0 0,1 0 1,0 0-1,0 0 0,-1 0 0,1 0 0,0 0 0,0 0 0,0 0 0,0 0 0,0 0 0,0-1 0,0 1 0,1 0 0,-1-1 0,0 1 0,0-1 0,0 1 1,1-1-1,-1 0 0,0 0 0,0 1 0,1-1 0,-1 0 0,0 0 0,1 0 0,-1 0 0,0 0 0,0-1 0,1 1 0,-1 0 0,0-1 0,0 1 0,1 0 0,0-2 1,2 1-83,0 0 1,0-1-1,0 0 0,0 0 1,-1 0-1,1 0 1,-1 0-1,0-1 1,1 0-1,-1 1 1,5-7-1,-4 1-1288,0 1 0,0-1-1,0 0 1,-1 1 0,3-13 0,5-43-10280,-8 25 3313</inkml:trace>
</inkml:ink>
</file>

<file path=ppt/ink/ink2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3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46 8392,'0'0'22934,"-24"-46"-36259</inkml:trace>
</inkml:ink>
</file>

<file path=ppt/ink/ink2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3.6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 18129,'0'0'13133,"0"52"-11916,0-24-929,-3 3-288,-3 0 0,3-3 0,-1-2 0,1-8-705,3-5-672,0-8-289,0-10-5028,0-15 128</inkml:trace>
</inkml:ink>
</file>

<file path=ppt/ink/ink2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4.0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9 18706,'0'0'14061,"59"-8"-14061,-35 10 0,3 2 0,0-3 0,-4-1 0,0 0-865,-3 0-864,-7 0-738,-5 0-800</inkml:trace>
  <inkml:trace contextRef="#ctx0" brushRef="#br0" timeOffset="1">1 169 16752,'0'0'15599,"77"41"-15183,-34-54-416,-1 0 0,-3-2 0,-7 4 0,-9 3-2050,-10 4-1089,-10 3-1665</inkml:trace>
</inkml:ink>
</file>

<file path=ppt/ink/ink2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4.3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32 145 15407,'0'0'4249,"-6"9"-619,-18 30-678,24-39-2906,0 1 1,-1-1-1,1 0 0,0 1 0,0-1 0,0 1 1,0-1-1,-1 0 0,1 1 0,0-1 1,0 1-1,0-1 0,0 1 0,0-1 0,0 0 1,0 1-1,0-1 0,0 1 0,0-1 1,0 1-1,1-1 0,-1 0 0,0 1 0,0-1 1,0 1-1,0-1 0,1 0 0,-1 1 1,0-1-1,0 1 0,1-1 0,-1 0 0,0 0 1,1 1-1,-1-1 0,0 0 0,1 1 0,-1-1 1,0 0-1,1 0 0,-1 0 0,1 1 1,-1-1-1,0 0 0,1 0 0,-1 0 0,1 0 1,-1 0-1,1 0 0,-1 0 0,1 0 1,-1 0-1,0 0 0,1 0 0,-1 0 0,1 0 1,0 0-1,28-3 330,-28 3-294,10-2 5,0-1-1,0 0 1,0-1-1,20-10 1,39-31-3057,54-68-5255,-108 96 7483,-16 17 796,0 0-1,0 0 1,0-1-1,0 1 1,1 0 0,-1 0-1,0-1 1,0 1 0,0 0-1,0 0 1,0 0 0,1-1-1,-1 1 1,0 0 0,0 0-1,0 0 1,0-1 0,1 1-1,-1 0 1,0 0-1,0 0 1,1 0 0,-1 0-1,0 0 1,0 0 0,1-1-1,-1 1 1,0 0 0,0 0-1,1 0 1,-1 0 0,0 0-1,0 0 1,1 0 0,-1 0-1,0 0 1,0 0-1,1 0 1,-1 0 0,0 1-1,0-1 1,1 0 0,-1 0-1,0 0 1,0 0 0,1 0-1,-1 0 1,0 1 0,0-1-1,-1 17 1760,-13 24 413,7-23-1373,4-12-446,0 0-1,0 0 1,1 0 0,-1 0-1,1 1 1,1-1-1,-1 1 1,1-1 0,1 1-1,-1 0 1,1 0-1,1 9 1,-1-15-375,1-1 1,0 1-1,-1-1 0,1 1 0,-1-1 1,1 1-1,0-1 0,0 1 0,-1-1 1,1 1-1,0-1 0,0 0 1,-1 0-1,1 1 0,0-1 0,0 0 1,0 0-1,-1 0 0,1 0 0,0 0 1,0 0-1,0 0 0,0 0 1,-1 0-1,3-1 0,21-4 218,-12-1-209,1-1 0,-1 0 0,0-1 0,19-15 0,-24 16-84,0 0 0,1 1 0,0 1 0,1-1 1,-1 1-1,1 0 0,0 1 0,0 0 0,0 1 0,1 0 0,18-4 0,-27 7 40,-1 0 0,1 0-1,-1 0 1,0 0-1,1 0 1,-1 0-1,0 1 1,1-1-1,-1 0 1,1 0 0,-1 0-1,0 0 1,1 1-1,-1-1 1,0 0-1,0 0 1,1 1-1,-1-1 1,0 0-1,1 1 1,-1-1 0,0 0-1,0 1 1,0-1-1,1 0 1,-1 1-1,0-1 1,0 0-1,0 1 1,0-1 0,0 0-1,0 1 1,0-1-1,0 1 1,0 0-1,-2 22 143,-10 18 290,7-29-291,2-7-54,0 0 0,1 1 0,0-1 0,0 1 0,1-1 1,0 1-1,-2 9 0,4-14-84,-1-1 0,0 1 0,1-1 0,-1 1 0,0-1 0,1 1 0,-1-1 0,1 0 0,-1 1 0,1-1 0,-1 0 0,1 1 0,-1-1 0,1 0 0,-1 1 0,1-1 0,-1 0 0,1 0 0,-1 0 0,1 0 0,-1 0 0,1 0 0,0 0 0,-1 0 0,1 0 0,-1 0 0,1 0 0,-1 0 0,1 0 0,0 0 0,-1 0 0,1 0 0,-1-1 0,1 1 0,0-1 0,23-6 0,-4 0-2290,-1-2 0,0 0 0,0-1-1,32-24 1,-44 25-3336,-6 0-3145</inkml:trace>
</inkml:ink>
</file>

<file path=ppt/ink/ink2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4.7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14670,'0'0'15855</inkml:trace>
</inkml:ink>
</file>

<file path=ppt/ink/ink2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5.5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1 8200,'0'0'16597,"-9"1"-15866,7 0-677,-1-1-1,0 1 0,1-1 1,-1 1-1,1 0 0,-1 0 1,1 0-1,-1 0 1,1 1-1,0-1 0,0 1 1,0-1-1,-1 1 0,2 0 1,-1 0-1,0 0 1,-2 3-1,0 1 103,1 2-1,-1-1 1,2 0-1,-1 0 1,1 1 0,-2 11-1,-27 125 1508,-14 178 0,44-291-1611,3-21 355,4-21 682,0-16-1028,-1-1 0,-2-1 0,0 1 0,-2-32 0,3-35-51,1 81-10,2 14 0,14 24 0,2 3 0,-20-26 0,0 1 0,0-1 0,-1 0 0,1 0 0,0 0 0,0 0 0,0 0 0,0 0 0,0-1 0,0 0 0,0 1 0,0-1 0,0 0 0,0-1 0,1 1 0,-1-1 0,0 1 0,0-1 0,3-1 0,0 0 0,-1-1 0,1 0 0,-1-1 0,0 1 0,0-1 0,0 0 0,0 0 0,-1 0 0,5-6 0,4-7 0,0 0 0,-1-1 0,-1-1 0,12-27 0,-24 48 0,-29 70 0,27-64 0,0 1 0,1-1 0,0 1 0,0-1 0,1 1 0,0-1 0,0 1 0,2 16 0,0-25 0,1 1 0,-1 0 0,1-1 0,-1 0 0,1 1 0,0-1 0,-1 0 0,1 0 0,-1 0 0,1 0 0,0 0 0,-1 0 0,1 0 0,-1 0 0,1-1 0,-1 1 0,1-1 0,0 1 0,1-2 0,6-4 0,-1 1 0,0-1 0,0-1 0,0 0 0,-1 0 0,0 0 0,11-16 0,36-61 0,-40 61 0,-30 51 0,-8 15 0,20-38 0,1 1 0,0 0 0,0 0 0,0 0 0,1 0 0,0 0 0,0 1 0,1-1 0,0 1 0,0-1 0,0 1 0,1 9 0,14-11-4312,1-8-6126</inkml:trace>
</inkml:ink>
</file>

<file path=ppt/ink/ink2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6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0 15887,'0'0'12107,"-6"13"-11194,-10 19-380,-41 87 1558,51-104-1885,0 1 0,0-1 0,2 1 0,0 1 0,-3 27 0,7-43-206,0-1 0,0 1 0,0 0 0,0-1 0,0 1 0,0 0 0,0-1 0,0 1 0,0-1 0,0 1 0,0 0 0,1-1 0,-1 1 0,0-1 0,0 1 0,1-1 0,-1 1 0,0-1 0,1 1 0,-1-1 0,0 1 0,1-1 0,-1 1 0,1-1 0,-1 0 0,1 1 0,-1-1 0,1 0 0,-1 1 0,1-1 0,-1 0 0,2 1 0,22-5 0,31-24 0,-48 24 0,6-4 0,-6 4 0,0-1 0,0 1 0,1 1 0,0-1 0,-1 1 0,1 1 0,0-1 0,0 1 0,14-1 0,-21 3 0,-1 1 0,1-1 0,0 1 0,0-1 0,-1 1 0,1 0 0,0 0 0,-1-1 0,1 1 0,-1 0 0,1 0 0,0 0 0,-1-1 0,0 1 0,1 0 0,-1 0 0,0 0 0,1 0 0,-1 0 0,0 0 0,0 0 0,0 0 0,0 0 0,0 2 0,4 37 0,-3-21 0,-1-18 0,0 0 0,0 1 0,0-1 0,0 0 0,0 0 0,1 0 0,-1 0 0,0 0 0,1 0 0,-1 0 0,0 0 0,1 0 0,-1-1 0,1 1 0,0 0 0,-1 0 0,1 0 0,0 0 0,-1-1 0,1 1 0,0 0 0,0-1 0,0 1 0,0 0 0,-1-1 0,1 1 0,0-1 0,0 0 0,0 1 0,0-1 0,2 1 0,-1-2 0,0 1 0,1 0 0,-1-1 0,0 0 0,1 1 0,-1-1 0,0 0 0,1 0 0,-1 0 0,0-1 0,0 1 0,3-3 0,6-5 0,-2 0 0,1 0 0,15-21 0,-13-1 0,-7 18 0,-3 26 0,-2-12 0,1 0 0,0 0 0,-1 0 0,1 0 0,0 0 0,-1 0 0,1 0 0,0 0 0,0 0 0,0-1 0,0 1 0,0 0 0,0 0 0,0-1 0,0 1 0,0-1 0,0 1 0,0-1 0,0 1 0,0-1 0,0 0 0,1 1 0,-1-1 0,0 0 0,0 0 0,0 0 0,2 0 0,40 3 0,-39-3 0,20 1-1015,43-1-6345,-65 0 7083,1-1 1,-1 1 0,0 0 0,1-1-1,-1 0 1,0 0 0,0 1 0,1-1 0,-1-1-1,0 1 1,0 0 0,0 0 0,0-1-1,0 1 1,-1-1 0,1 0 0,0 1 0,-1-1-1,1 0 1,-1 0 0,0 0 0,2-3-1,9-9-4306,17 1 10519,1-2 5361,-29 14-11195,0 1-1,-1-1 1,1 0-1,-1 1 1,1-1-1,-1 0 1,1 1 0,-1-1-1,1 0 1,-1 0-1,1 1 1,-1-1-1,0 0 1,0 0-1,1 0 1,-1 0-1,0 1 1,0-3 0,0 2-114,-1 1 0,0-1 0,1 0 0,-1 1 1,1-1-1,-1 0 0,0 1 0,0-1 0,1 1 1,-1-1-1,0 1 0,0-1 0,0 1 0,0 0 1,0-1-1,1 1 0,-1 0 0,0 0 1,0 0-1,0 0 0,0-1 0,0 1 0,0 1 1,0-1-1,0 0 0,0 0 0,0 0 0,1 0 1,-1 1-1,0-1 0,0 0 0,-1 1 0,-33 10-47,30-7 95,-1 1 1,1 0-1,0 1 1,1-1-1,-1 1 0,1 0 1,-6 12-1,9-15-18,0-1-1,0 0 1,0 1-1,0-1 1,1 1-1,-1-1 1,1 1-1,-1-1 1,1 1-1,0-1 1,0 5 0,0-6-15,1 0 1,-1 0 0,0 0-1,1 0 1,-1 0 0,1 0 0,-1 0-1,1 0 1,0 0 0,-1 0-1,1 0 1,0 0 0,0 0 0,0 0-1,0 0 1,0-1 0,0 1-1,0 0 1,0-1 0,0 1-1,0-1 1,0 1 0,0-1 0,0 1-1,2-1 1,11 3-4,0-1 0,1 0 0,-1-1 0,1-1 0,-1 0 0,0-1 0,1-1 0,-1 0 0,0-1 0,0 0 0,22-9 0,56-10 0,-91 22 0,0 0 0,-1 0 0,1-1 0,0 1 0,0 0 0,0 0 0,0 0 0,0 0 0,0 0 0,-1 0 0,1 0 0,0 0 0,0 1 0,0-1 0,0 0 0,0 0 0,-1 1 0,1-1 0,0 1 0,0-1 0,0 0 0,-1 1 0,1-1 0,0 1 0,-1 0 0,1-1 0,0 1 0,-1 0 0,1-1 0,-1 1 0,1 1 0,1 28 0,-3-13 0,2-16 0,1 0 0,0-1 0,-1 1 0,1-1 0,0 1 0,-1-1 0,1 0 0,0 0 0,0 0 0,-1 0 0,1 0 0,0 0 0,3 0 0,-3-1 0,96 0-6193</inkml:trace>
</inkml:ink>
</file>

<file path=ppt/ink/ink2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8.3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18 196 4356,'0'0'21391,"0"1"-21323,0-1 0,0 0 0,0 0 0,0 0-1,0 1 1,0-1 0,0 0 0,0 0 0,0 0 0,0 1 0,0-1 0,0 0 0,0 0-1,0 1 1,0-1 0,0 0 0,0 0 0,0 0 0,0 1 0,0-1 0,0 0 0,0 0 0,0 0-1,1 1 1,-1-1 0,0 0 0,0 0 0,0 0 0,0 0 0,0 1 0,1-1 0,-1 0-1,0 0 1,0 0 0,0 0 0,0 0 0,1 0 0,-1 0 0,0 0 0,0 1 0,1-1-1,-1 0 1,0 0 0,0 0 0,1 0 0,4-3 134,-1 1 0,1-1 0,-1 0 0,0-1 0,1 1 0,-1-1-1,-1 1 1,7-9 0,30-37 170,-39 47-363,33-49 189,-32 48-171,0 1 0,-1-1 0,0 0 0,1 0 0,-1 0 0,0 0 0,-1 0 0,1 0 0,0 0 0,-1 0 0,1 0 0,-1 0 0,0 0 1,0 0-1,-1 0 0,1 0 0,-1-4 0,0 6-27,1 1 1,-1-1 0,0 1 0,1-1-1,-1 0 1,0 1 0,1 0-1,-1-1 1,0 1 0,1-1 0,-1 1-1,0 0 1,0 0 0,0-1 0,1 1-1,-1 0 1,0 0 0,0 0-1,0 0 1,1 0 0,-1 0 0,0 0-1,0 0 1,0 0 0,1 0 0,-1 1-1,0-1 1,0 0 0,0 0-1,-1 2 1,-23 10-114,15-5 107,0 1 1,0 1-1,1 0 1,0 0-1,-14 21 0,19-25 19,1 1-1,-1-1 0,1 1 1,0 0-1,0 0 0,1 0 1,0 1-1,0-1 0,0 0 1,1 1-1,0-1 0,0 1 0,1 7 1,0-13-9,0 0 1,1-1-1,-1 1 1,1 0-1,-1-1 1,1 1-1,-1 0 1,1-1-1,-1 1 1,1-1-1,-1 1 1,1-1-1,0 1 1,-1-1 0,1 0-1,0 1 1,0-1-1,-1 0 1,1 1-1,0-1 1,0 0-1,-1 0 1,1 0-1,0 0 1,0 0-1,0 0 1,-1 0-1,1 0 1,0 0-1,1 0 1,28-4 143,-11-2-117,-1-1-1,0-1 1,0-1-1,-1 0 0,-1-1 1,29-23-1,-20 15-72,40-22-1,-64 39 36,-1 1-1,1-1 1,-1 1 0,1-1-1,-1 1 1,1-1 0,-1 1-1,1 0 1,0-1 0,-1 1-1,1 0 1,-1-1-1,1 1 1,0 0 0,-1 0-1,1 0 1,0 0 0,0-1-1,-1 1 1,1 0 0,0 0-1,-1 0 1,1 0-1,0 1 1,-1-1 0,1 0-1,0 0 1,-1 0 0,1 1-1,0-1 1,-1 0 0,1 1-1,0-1 1,-1 0-1,1 1 1,-1-1 0,1 1-1,-1-1 1,1 1 0,-1-1-1,1 1 1,-1-1 0,1 1-1,-1-1 1,0 1-1,1 0 1,-1-1 0,0 1-1,0 0 1,1-1 0,-1 1-1,0 0 1,0-1 0,0 1-1,0 0 1,0-1-1,0 1 1,0 0 0,0 0-1,0-1 1,0 1 0,0 0-1,-1-1 1,1 2 0,-18 63 121,10-35 122,8-30-232,-1 1 1,1-1-1,0 1 0,0 0 1,0-1-1,0 1 0,0-1 1,0 1-1,0-1 0,0 1 1,1-1-1,-1 1 0,0-1 1,0 1-1,0-1 0,0 1 1,1 0-1,-1-1 0,0 0 1,1 1-1,-1-1 0,0 1 1,1-1-1,-1 1 0,0-1 1,1 0-1,-1 1 0,1-1 1,-1 0-1,1 1 1,-1-1-1,1 0 0,-1 0 1,1 1-1,-1-1 0,1 0 1,-1 0-1,1 0 0,0 0 1,30-6 220,28-24 54,-27 8-279,-20 13 0,0 1 0,1 1 0,-1 0 0,20-8 0,-31 15 0,-1 0 0,0 0 0,1 0 0,-1 0 0,0 0 0,1 0 0,-1 0 0,1 0 0,-1 0 0,0 0 0,1 0 0,-1 0 0,1 0 0,-1 0 0,0 0 0,1 1 0,-1-1 0,0 0 0,1 0 0,-1 0 0,0 1 0,1-1 0,-1 0 0,0 0 0,1 1 0,-1-1 0,0 0 0,0 1 0,0-1 0,1 0 0,-1 1 0,0-1 0,0 0 0,0 1 0,0-1 0,1 0 0,-1 1 0,0-1 0,0 1 0,0-1 0,1 28 0,-9 25 0,8-53 0,-1 1 0,1 0 0,0 0 0,-1 0 0,1 1 0,0-1 0,-1 0 0,1 0 0,0 0 0,0 0 0,0 0 0,0 0 0,0 0 0,0 0 0,1 0 0,-1 0 0,0 0 0,0 0 0,1 0 0,-1 0 0,1 0 0,-1 0 0,1 0 0,-1 0 0,1 0 0,1 1 0,-1-2 0,0 1 0,1-1 0,-1 0 0,0 0 0,1 0 0,-1 0 0,0 0 0,1-1 0,-1 1 0,0 0 0,1-1 0,-1 1 0,0-1 0,0 1 0,1-1 0,-1 1 0,2-3 0,63-46 0,-55 39 0,-2 2 0,-6 5 0,0 0 0,0 1 0,1-1 0,-1 1 0,1-1 0,-1 1 0,1 0 0,0 0 0,-1 1 0,8-3 0,-11 4 0,1 0 0,-1 1 0,0-1 0,0 0 0,1 0 0,-1 1 0,0-1 0,0 0 0,0 1 0,0-1 0,0 0 0,1 1 0,-1-1 0,0 1 0,0-1 0,0 0 0,0 1 0,0-1 0,0 0 0,0 1 0,0-1 0,0 0 0,0 1 0,-1-1 0,1 1 0,0-1 0,0 0 0,0 1 0,0-1 0,0 0 0,-1 1 0,1-1 0,0 0 0,0 0 0,-1 1 0,1-1 0,-1 1 0,-7 13 0,6-11-93,-20 25-4275,22-27 4076,-1 0-1,0 0 0,0 0 1,0 0-1,0 0 1,0-1-1,0 1 1,0 0-1,0 0 0,0-1 1,0 1-1,0-1 1,0 1-1,-1-1 0,1 1 1,0-1-1,0 0 1,-1 0-1,1 0 0,0 1 1,0-1-1,-1 0 1,0-1-1</inkml:trace>
</inkml:ink>
</file>

<file path=ppt/ink/ink2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8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20083,'0'0'9769,"63"40"-19410,-46-28 769,-2 0 1409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0.0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22069,'0'0'5958,"60"9"-3140,-20-9-896,14 0-1922,10 0 0,5 0 0,-5-8 0,-10-1-320,-10-4-5670,-16-1-7591</inkml:trace>
</inkml:ink>
</file>

<file path=ppt/ink/ink2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9.0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95 12780,'0'0'16165,"8"0"-14847,-1-1-1229,0 0 0,0 0 0,-1-1 0,1 0 0,0 0 0,-1 0 0,0-1 0,1 0 0,-1 0 0,0-1 0,-1 0 0,1 0 0,-1 0 0,1-1 0,-1 1 0,-1-1 0,1-1 0,-1 1 0,1 0 0,5-12 0,-10 17-86,0-1 0,1 1 0,-1 0 0,0-1 0,0 1 0,0 0 0,0 0 0,0-1 0,0 1 0,1 0 0,-1-1 0,0 1 0,0 0 0,0 0 0,0-1 0,0 1 0,0 0 0,0-1 0,0 1 0,0 0 1,-1-1-1,1 1 0,0 0 0,0-1 0,0 1 0,0 0 0,0 0 0,0-1 0,-1 1 0,1 0 0,0 0 0,0-1 0,0 1 0,-1 0 0,1 0 0,0 0 0,0-1 0,-1 1 0,1 0 0,0 0 0,-16 1-55,-17 14-36,22-7 154,0 1 1,1 0 0,0 0 0,-11 14-1,19-20-49,-1 1 0,0-1 0,1 0-1,0 1 1,0 0 0,0-1-1,0 1 1,0 0 0,1 0 0,0 0-1,0 0 1,0 0 0,0 0-1,1 1 1,-1-1 0,1 0 0,0 0-1,1 5 1,-1-8-47,1 1 1,0-1-1,-1 0 0,1 0 1,0 0-1,-1 0 0,1 0 1,0 0-1,0 0 0,0 0 1,0 0-1,0 0 0,0-1 1,0 1-1,0 0 0,1-1 1,-1 1-1,0-1 0,0 1 1,0-1-1,1 1 0,-1-1 1,0 0-1,1 0 0,1 1 1,39 0-2044,-32-1 1271,-1 0-723,1-1 1,-1 0-1,0 0 1,0-1-1,0 0 1,15-6-1,19-10-6002</inkml:trace>
</inkml:ink>
</file>

<file path=ppt/ink/ink2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9.3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226 1 18129,'-9'1'3993,"-4"2"-2923,0 0 0,0 1 0,1 1 0,-15 7 0,21-10-825,1 1 1,0 0-1,0 0 1,0 0-1,0 1 1,0-1-1,0 1 1,1 0 0,0 1-1,0-1 1,0 1-1,1 0 1,-6 9-1,9-13-244,-1 0 0,1 0 0,0-1-1,0 1 1,0 0 0,0 0 0,0 0-1,0 0 1,0 0 0,0 0 0,0 0 0,1 0-1,-1 0 1,0 0 0,1 0 0,-1 0 0,0-1-1,1 1 1,-1 0 0,1 0 0,-1 0-1,1-1 1,0 1 0,-1 0 0,1 0 0,0-1-1,-1 1 1,1-1 0,0 1 0,0-1-1,0 1 1,-1-1 0,1 1 0,0-1 0,0 0-1,0 1 1,0-1 0,0 0 0,0 0-1,0 0 1,0 0 0,0 0 0,1 0 0,58 4-203,-43-4-31,-5 1 66,46 5-411,-56-5 585,-1-1-1,1 0 0,0 0 0,0 1 0,0-1 0,-1 1 0,1 0 0,0-1 0,-1 1 0,1 0 0,0 0 0,-1 0 0,1 0 0,-1 0 1,1 1-1,-1-1 0,0 0 0,0 1 0,1-1 0,-1 1 0,0-1 0,0 1 0,0-1 0,0 3 0,-1-2 45,0-1 0,0 1 0,-1-1-1,1 1 1,0-1 0,-1 1 0,1-1 0,-1 1-1,0-1 1,0 0 0,1 1 0,-1-1-1,0 0 1,0 0 0,0 1 0,0-1 0,0 0-1,-1 0 1,1 0 0,0 0 0,0 0-1,-1-1 1,-2 2 0,-40 20 1403,31-17-1276,-73 31-2263,74-32 662,0-1 0,-1 0 0,1 0 0,-1-2 0,-15 1 0,7-2-15436</inkml:trace>
</inkml:ink>
</file>

<file path=ppt/ink/ink2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02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21396,'0'0'2178,"6"76"-512,-3-39-609,-1 3-481,1 0-479,-2 0-65,2-7-1314,0-2-704,0-6 609,0-9 640,-3-3-320,0-10-928</inkml:trace>
</inkml:ink>
</file>

<file path=ppt/ink/ink2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03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63 7847,'0'0'18738,"71"-20"-16464,-32 15-1057,5 0-128,2-2-480,3 1-417,-5 1-192,-4 0-512,-7 0-737,-8 3-897,-13 0-1346</inkml:trace>
</inkml:ink>
</file>

<file path=ppt/ink/ink2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03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17 14382,'0'0'12427,"61"20"-10281,-15-25-512,5-7-769,-2 1-673,-2 4-128,-9 6-737,-8 1-1056,-14 9-1154,-10 9-993,-6 5-1857,-3 1-4517</inkml:trace>
  <inkml:trace contextRef="#ctx0" brushRef="#br0" timeOffset="1">54 257 9929,'0'0'9770,"-54"33"-6151,54-27-896,0-2-994,20-4-448,15 0-127,9-4-482,8-7-319,5-2-257,1-3-64,-7-2-1698,-6 1-4516,-3-4-8103</inkml:trace>
</inkml:ink>
</file>

<file path=ppt/ink/ink2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04.0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18321,'0'0'7148,"1"9"-5402,0 5-1159,0 1-101,1 0 0,0 0 0,1 0-1,1 0 1,0-1 0,8 18 0,-11-31-465,0 1 1,0-1-1,0 0 1,1 1-1,-1-1 1,0 0 0,0 0-1,1 0 1,-1 0-1,1 0 1,-1 0-1,1-1 1,-1 1-1,1 0 1,0-1-1,-1 1 1,1-1-1,0 0 1,-1 1-1,1-1 1,0 0-1,-1 0 1,1 0 0,0 0-1,0 0 1,-1-1-1,1 1 1,0 0-1,-1-1 1,1 1-1,-1-1 1,1 0-1,0 0 1,-1 1-1,1-1 1,-1 0-1,3-2 1,4-3 127,1 0 0,-1-1 1,0 1-1,11-14 0,71-80-149,-90 99 0,1 1 0,-1-1 0,0 1 0,1-1 0,-1 1 0,1-1 0,-1 1 0,1 0 0,-1-1 0,1 1 0,-1-1 0,1 1 0,0 0 0,-1-1 0,1 1 0,0 0 0,-1 0 0,1 0 0,0 0 0,-1-1 0,1 1 0,0 0 0,-1 0 0,1 0 0,0 0 0,-1 0 0,1 1 0,0-1 0,-1 0 0,1 0 0,7 19 0,-10 39 0,1-52 0,-8 49 0,6-43 0,1 1 0,0 0 0,0 1 0,1-1 0,1 0 0,2 16 0,-2-28 0,0-1 0,0 1 0,1-1 0,-1 1 0,0-1 0,1 0 0,-1 1 0,0-1 0,1 1 0,-1-1 0,0 0 0,1 1 0,-1-1 0,1 0 0,-1 0 0,1 1 0,-1-1 0,1 0 0,-1 0 0,1 0 0,-1 1 0,1-1 0,-1 0 0,1 0 0,-1 0 0,1 0 0,-1 0 0,1 0 0,-1 0 0,1 0 0,-1 0 0,1 0 0,-1 0 0,1-1 0,-1 1 0,1 0 0,-1 0 0,1 0 0,-1-1 0,1 1 0,0-1 0,20-10 0,5-18-2588,4-22-6579,-19 28-186</inkml:trace>
</inkml:ink>
</file>

<file path=ppt/ink/ink2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04.5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11018,'0'0'15903,"2"8"-14472,3 33 309,-1 66 1,-4-106-1735,-1 0 0,1 1 0,0-1 1,0 0-1,0 0 0,0 0 0,0 1 0,0-1 1,0 0-1,1 0 0,-1 0 0,0 1 0,1-1 1,-1 0-1,1 0 0,-1 0 0,1 0 0,-1 0 1,1 0-1,0 0 0,-1 0 0,1 0 0,0 0 1,0 0-1,0 0 0,0-1 0,0 1 0,0 0 1,0-1-1,0 1 0,0 0 0,0-1 0,0 0 0,0 1 1,1-1-1,-1 1 0,0-1 0,0 0 0,0 0 1,1 0-1,-1 0 0,0 0 0,0 0 0,0 0 1,1 0-1,-1 0 0,0-1 0,0 1 0,0 0 1,0-1-1,1 1 0,-1-1 0,0 1 0,0-1 1,2-1-1,6-3 43,0 0 0,0 0 0,-1-1 0,1 0-1,8-9 1,19-24 5,-25 27-43,0-1-1,1 2 1,19-16-1,-31 27-9,0 0-1,1 0 1,-1-1-1,0 1 1,0 0-1,1 0 1,-1 0-1,0 0 0,0 0 1,1-1-1,-1 1 1,0 0-1,1 0 1,-1 0-1,0 0 1,1 0-1,-1 0 0,0 0 1,0 0-1,1 0 1,-1 0-1,0 0 1,1 0-1,-1 0 1,0 1-1,1-1 0,-1 0 1,0 0-1,0 0 1,1 0-1,-1 0 1,0 1-1,0-1 0,1 0 1,-1 0-1,0 0 1,0 1-1,0-1 1,1 0-1,-1 0 1,0 1-1,0-1 0,5 21 54,-4 34 59,-2-44-101,1-11-12,0 1 0,0 0 0,0-1 0,0 1 0,0-1 0,0 1 0,0-1 0,0 1 0,0-1 0,1 1 0,-1-1 0,0 1 0,0-1 0,0 1 0,1-1 0,-1 1 0,0-1 0,1 1 0,-1-1 0,0 0 0,1 1 0,-1-1 0,0 1 0,1-1 0,-1 0 0,1 1 0,-1-1 0,1 0 0,-1 0 0,0 1 0,2-1 0,18-4 0,22-20 0,-40 22 0,16-10 0,-13 7 0,1 0 0,0 1 0,0-1 0,0 1 0,1 1 0,-1-1 0,1 1 0,0 0 0,0 1 0,0 0 0,0 0 0,0 0 0,9 0 0,-15 3 0,-1-1 0,1 1 0,0-1 0,-1 1 0,1 0 0,-1-1 0,1 1 0,-1 0 0,1 0 0,-1-1 0,1 1 0,-1 0 0,0 0 0,0 0 0,1 0 0,-1-1 0,0 1 0,0 0 0,0 0 0,0 0 0,0 0 0,0 0 0,0 1 0,0 30 0,-1-23 0,0 10 0,0-14 0,0 0 0,1 0 0,-1 0 0,1 0 0,0 0 0,1 0 0,-1 0 0,3 7 0,-2-12 0,0 1 0,0-1 0,0 1 0,0-1 0,0 0 0,0 1 0,0-1 0,0 0 0,0 0 0,0 0 0,1 0 0,-1 0 0,0 0 0,0 0 0,0 0 0,0 0 0,0-1 0,0 1 0,0 0 0,0-1 0,0 1 0,1-1 0,24-10 0,-14 5-39,-3 1-172,-1 1 0,1 0 0,0 0 0,1 0 0,-1 1 0,1 1 0,-1 0 0,17-2 0,-25 4-34,-1 0 0,0 1 0,0-1-1,0 0 1,0 0 0,0 0 0,0 0-1,0 1 1,0-1 0,0 0 0,0 0 0,0 0-1,0 1 1,0-1 0,0 0 0,0 0-1,0 0 1,0 1 0,0-1 0,0 0 0,0 0-1,-1 0 1,1 0 0,0 1 0,0-1 0,0 0-1,0 0 1,0 0 0,-1 1-736,1-1 736,0 0 0,0 0-1,0 0 1,-1 0 0,1 0 0,0 0-1,0 0 1,0 0 0,0 0 0,-1 0 0,1 1-1,0-1 1,-4 0-6011</inkml:trace>
</inkml:ink>
</file>

<file path=ppt/ink/ink2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04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17489,'0'0'9769,"23"59"-15182,-15-45-1410,-2-1-4580</inkml:trace>
</inkml:ink>
</file>

<file path=ppt/ink/ink2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05.4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1 184 9545,'0'0'12140,"0"9"-10021,2 30-293,-2-37-1723,1-1 0,-1 1 1,1-1-1,-1 1 0,1-1 1,-1 1-1,1-1 0,0 1 1,0-1-1,0 0 0,0 0 1,0 1-1,0-1 1,0 0-1,0 0 0,0 0 1,1 0-1,-1 0 0,0 0 1,1-1-1,-1 1 0,1 0 1,-1-1-1,1 1 0,-1-1 1,1 1-1,-1-1 0,1 0 1,-1 1-1,1-1 1,2 0-1,46-3 913,-50 3-1010,12-4 63,1 1 0,-1-2 0,0 1 0,-1-2 0,1 1 0,14-11 0,43-19-66,-69 35-16,1 0 1,-1-1 0,0 1-1,1 0 1,-1 0-1,1 0 1,-1-1 0,1 1-1,-1 0 1,0 0-1,1 0 1,-1 0-1,1 0 1,-1 0 0,1 0-1,-1 0 1,1 0-1,-1 0 1,0 0 0,1 0-1,-1 1 1,1-1-1,-1 0 1,1 0 0,-1 0-1,0 0 1,1 1-1,-1-1 1,0 0 0,1 0-1,-1 1 1,0-1-1,1 0 1,-1 1 0,1 0-1,-2 19-11,-20 34 712,14-38-270,5 8 333,2-24-738,0 1 1,1-1 0,-1 0 0,0 1 0,0-1-1,1 0 1,-1 1 0,0-1 0,1 0 0,-1 1 0,0-1-1,1 0 1,-1 0 0,1 1 0,-1-1 0,0 0-1,1 0 1,-1 0 0,1 0 0,-1 0 0,1 0-1,-1 0 1,0 1 0,1-1 0,-1 0 0,1 0 0,-1-1-1,1 1 1,-1 0 0,1 0 0,48-21-1218,-44 17 322,1 1 0,-1 0 1,1 1-1,0-1 0,0 1 0,8-2 0,3 5-219,-14-1 1132,0 1-1,-1-1 0,1 0 1,0 0-1,-1 0 0,1 0 1,0-1-1,-1 1 0,1-1 1,-1 1-1,1-1 0,0 0 0,-1 0 1,0 0-1,1-1 0,-1 1 1,4-3-1,14-13 247,-1 0-1,-1-1 1,-1-1 0,-1 0-1,0-1 1,-2-1-1,0 0 1,-1-1 0,-1-1-1,11-31 1,-31 78 283,2 0-1,1 0 1,0 1-1,2 0 1,0 24 0,3-37-564,-1 7-34,2 1 0,4 25 0,-4-40-170,0 1 0,0-1 0,1 1-1,0-1 1,0 0 0,0 0 0,1 0 0,-1 0-1,1 0 1,1-1 0,-1 1 0,7 6 0,-10-10 184,1-1 0,-1 0 0,0 0 0,0 1 0,0-1 0,0 0 0,0 0 0,0 0 0,1 1 0,-1-1 0,0 0 0,0 0 0,0 0 0,0 0 0,1 1 0,-1-1 0,0 0 0,0 0 0,0 0 0,1 0 0,-1 0 0,0 0 0,0 0 0,0 0 0,1 0 0,-1 0 0,0 1 0,0-1 0,1 0 0,-1 0 0,0 0 0,0-1 0,1 1 0,-1 0 0,0 0 0,0 0 0,1 0 0,-1 0 0,0 0 0,0 0 0,0 0 0,1 0 0,-1 0 0,0-1 0,0 1 0,1 0 0,-2-14-251,-10-18 263,-34-25 1989,34 45-1260,0-1 0,1 0 0,0 0-1,2-1 1,-12-22 0,20 36-717,0 0 0,0-1 0,0 1 0,0 0 0,0-1 0,0 1 0,0-1 0,0 1 0,0 0 0,0-1 0,0 1 0,0-1 0,0 1 0,0 0 0,0-1 0,0 1 0,0 0 0,0-1 0,1 1 0,-1-1 0,0 1 0,0 0 0,0-1 0,1 1 0,-1 0 0,0 0 0,0-1 0,1 1 0,-1 0 0,0 0 0,1-1 0,-1 1 0,0 0 0,1 0 0,0-1 0,21-4 0,33 4 0,-43 2 0,22-1-472,59-1-6017,-44-6-3174</inkml:trace>
</inkml:ink>
</file>

<file path=ppt/ink/ink2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9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40 13357,'0'0'13597,"12"-7"-12193,-2 1-1167,0 1 1,0 1 0,0-1 0,0 2-1,17-5 1,-25 8-209,0-1 0,1 1 0,-1-1-1,0 1 1,1 0 0,-1 0-1,0 0 1,1 0 0,-1 1 0,0-1-1,0 0 1,1 1 0,-1 0 0,0-1-1,0 1 1,0 0 0,1 0 0,-1 0-1,0 1 1,-1-1 0,1 0 0,0 1-1,0-1 1,0 1 0,-1-1 0,1 1-1,-1 0 1,0 0 0,1 0-1,-1 0 1,0 0 0,0 0 0,0 0-1,0 0 1,0 0 0,-1 1 0,1-1-1,-1 0 1,1 1 0,-1 2 0,1 5 6,-1 0 0,0 0 0,-1 0 0,0 0 0,-1 0 0,0 0 0,0 0 0,-1-1 0,0 1 0,-1-1 0,0 1 0,-1-1 0,-7 12 0,-12 15 84,-50 60 0,51-68-68,12-15 65,6-9-46,1 1-1,0-1 1,0 1 0,1 0 0,-1 0 0,1 0 0,0 1 0,1-1 0,-1 1 0,1 0 0,0-1 0,-1 8 0,3-13-70,1 1 0,-1 0 0,1-1 0,0 1 0,-1 0 0,1-1 0,0 1 0,0-1 0,-1 1 0,1-1 0,0 0 0,0 1 0,0-1 0,0 0 0,0 0 0,-1 1 0,1-1 0,0 0 0,0 0 0,0 0 0,0 0 0,0 0 0,0 0 0,0 0 0,0-1 0,0 1 0,29-3 0,-6-3-595,-1-2 1,0-1-1,0 0 1,-1-2-1,-1 0 1,0-2-1,24-17 0,-19 7-4349,-14 4-2416,-10-1-6040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1.0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30 18417,'0'0'11627,"-2"12"-11109,-11 65-327,2 1-1,2 80 0,9-152-166,0 0 0,0 0 0,1-1-1,0 1 1,0 0 0,0 0 0,1-1-1,0 1 1,4 8 0,-5-12-7,0-1 0,0 1 0,0-1 0,1 1-1,-1-1 1,0 0 0,1 1 0,-1-1 0,1 0 0,-1 0 0,1 0 0,-1 0-1,1 0 1,0 0 0,-1-1 0,1 1 0,0 0 0,0-1 0,0 1 0,0-1-1,-1 0 1,1 0 0,0 0 0,0 0 0,0 0 0,0 0 0,0 0 0,0-1-1,-1 1 1,1 0 0,0-1 0,0 0 0,2-1 0,4-2 36,1 0-1,-1-1 1,0-1 0,-1 1-1,0-1 1,0 0-1,0-1 1,0 0 0,-1 0-1,6-9 1,10-14 69,20-37-1,-33 51-121,0-1 0,0-1 0,-2 1 0,0-1 0,-1 0 0,-1-1 0,0 1 0,2-29 0,-9 34 0,-2 12 0,-10 19 0,4 8 0,2-1 0,0 1 0,2 1 0,1-1 0,1 1 0,1 0 0,1 0 0,2 30 0,0-54 0,0 1 0,1 0 0,-1 0 0,0-1 0,1 1 0,0 0 0,0-1 0,0 1 0,0-1 0,1 1 0,-1-1 0,1 0 0,0 1 0,0-1 0,0 0 0,1 0 0,-1 0 0,1 0 0,-1-1 0,1 1 0,5 3 0,-4-4 0,0 0 0,1-1 0,-1 1 0,1-1 0,-1 0 0,1 0 0,-1 0 0,1 0 0,-1-1 0,1 0 0,0 0 0,-1 0 0,1-1 0,0 1 0,-1-1 0,1 0 0,6-3 0,0-1 0,1 0 0,-1 0 0,-1-2 0,1 1 0,-1-1 0,0-1 0,0 0 0,-1 0 0,0-1 0,-1 0 0,14-18 0,-8 7 0,0 0 0,-2-2 0,0 1 0,-1-1 0,8-24 0,-14 33 0,-1 0 0,-1-1 0,0 1 0,-1 0 0,0-1 0,-1 0 0,0 1 0,-1-1 0,-2-17 0,2 30 0,0 0 0,-1 0 0,1 0 0,0 0 0,-1-1 0,1 1 0,0 0 0,-1 0 0,1 0 0,-1 0 0,0 0 0,1 0 0,-1 0 0,0 0 0,0 0 0,1 0 0,-1 1 0,0-1 0,0 0 0,0 0 0,0 1 0,0-1 0,0 1 0,0-1 0,0 1 0,0-1 0,-1 1 0,1-1 0,0 1 0,0 0 0,0 0 0,0 0 0,-1 0 0,1 0 0,0 0 0,0 0 0,0 0 0,-1 0 0,1 0 0,0 1 0,0-1 0,0 0 0,0 1 0,-2 0 0,-1 1 0,0 0 0,0 0 0,0 0 0,0 1 0,0-1 0,1 1 0,-1 0 0,1 0 0,0 0 0,-4 5 0,-8 25-3086,14-30 2405,1 0-1,-1 0 1,1-1-1,0 1 1,0 0-1,0 0 1,0 0-1,0-1 1,1 1-1,-1 0 1,2 3-1,6 6-11148</inkml:trace>
</inkml:ink>
</file>

<file path=ppt/ink/ink2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20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 9161,'0'0'16111,"54"-17"-15919,-10 13-160,9 1-961,-2 1-1441,0 2-449,-3 0-992,-9 0-2691,-8 0 384</inkml:trace>
</inkml:ink>
</file>

<file path=ppt/ink/ink2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20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18 3235,'-8'5'12192,"-5"7"-4685,-19 31-1927,27-37-5425,1 1 1,-1 0-1,1 1 0,1-1 0,0 1 0,0-1 0,0 1 0,1 0 0,0 0 0,0 0 0,0 13 0,2-21-150,0 1-1,1 0 0,-1 0 1,1 0-1,-1 0 0,1-1 1,-1 1-1,1 0 0,-1 0 1,1-1-1,-1 1 1,1 0-1,0-1 0,0 1 1,-1-1-1,1 1 0,0-1 1,0 1-1,0-1 0,-1 1 1,1-1-1,0 0 0,0 0 1,0 1-1,0-1 0,0 0 1,0 0-1,0 0 0,0 0 1,0 0-1,0 0 0,-1 0 1,1 0-1,2-1 0,33-8 175,-27 3-144,-1-1 0,0 0-1,0 0 1,-1 0 0,0-1 0,0 0-1,-1 0 1,0-1 0,0 0-1,-1 0 1,0 0 0,-1-1-1,0 1 1,0-1 0,-1 0 0,0 0-1,-1-1 1,0 1 0,0-11-1,-12 29 530,-1 9-498,9-11-51,-2 2 19,1 0 0,0 0 0,1 0 0,0 1 0,0-1 0,1 1 0,0-1 0,1 17 0,0-24-80,1-1 0,-1 1-1,1 0 1,-1-1 0,1 1 0,0 0 0,-1-1 0,1 1 0,0-1 0,-1 1 0,1-1 0,0 0 0,-1 1 0,1-1 0,0 1 0,0-1 0,0 0 0,-1 0 0,1 0 0,0 1 0,0-1 0,0 0 0,0 0 0,-1 0 0,1 0-1,0 0 1,0-1 0,0 1 0,0 0 0,-1 0 0,3-1 0,27-8-3189,-24 6 1906,-1-1 0,0 0-1,0-1 1,-1 1 0,1-1 0,-1 0-1,4-5 1,10-18-8857</inkml:trace>
</inkml:ink>
</file>

<file path=ppt/ink/ink2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20.8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25 18065,'-6'10'2568,"5"-9"-2538,-19 31 2830,-19 39 0,34-62-2506,1 0-1,0-1 1,0 2-1,1-1 1,1 0 0,-1 1-1,1-1 1,1 1-1,0-1 1,0 1 0,2 17-1,-1-26-367,1 0 1,-1 0-1,0-1 0,1 1 0,-1 0 0,1 0 1,-1-1-1,1 1 0,-1 0 0,1 0 0,0-1 1,-1 1-1,1-1 0,0 1 0,0-1 0,-1 1 0,1-1 1,0 1-1,0-1 0,0 0 0,0 1 0,0-1 1,-1 0-1,1 0 0,0 1 0,0-1 0,0 0 0,0 0 1,0 0-1,0 0 0,0 0 0,0-1 0,0 1 1,-1 0-1,1 0 0,0 0 0,0-1 0,0 1 0,0-1 1,0 1-1,-1 0 0,1-1 0,0 0 0,0 1 1,0-2-1,4 0-93,0-1 0,0 0 1,0-1-1,-1 1 0,1-1 0,4-5 1,7-15-213,-1-1 1,-2 0 0,0-1-1,-2-1 1,0 0 0,-2-1 0,7-37-1,-29 117 2139,1-8-1129,1 1 1,3-1-1,-4 70 1,11-113-767,1 0 0,0 0 0,0 0 0,0 0 0,1 0 0,-1 0 0,0 1 0,0-1 0,0 0 0,1 0 0,-1 0 0,1 0 0,-1 0-1,1 0 1,-1 0 0,1 0 0,0-1 0,-1 1 0,1 0 0,0 0 0,-1 0 0,1-1 0,0 1 0,0 0 0,0-1 0,1 2 0,21-2-5490,-9-7-831</inkml:trace>
</inkml:ink>
</file>

<file path=ppt/ink/ink2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21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1 17873,'0'0'4441,"-10"5"-826,-125 81 3223,196-77-6838,-43-9-44,-9 0-19,1 0 1,0 1 0,-1 0-1,1 0 1,-1 1 0,1 0 0,-1 1-1,0 0 1,9 4 0,-17-6 69,0 0 1,0 0-1,0 0 1,-1 0-1,1 0 1,0 0-1,-1 0 1,1 0-1,-1 0 1,1 0-1,-1 1 1,1-1 0,-1 0-1,0 0 1,0 0-1,0 1 1,0-1-1,1 0 1,-1 0-1,-1 1 1,1-1-1,0 0 1,0 0-1,0 0 1,-1 1-1,1-1 1,-1 0-1,1 0 1,-1 0-1,1 0 1,-1 0-1,1 0 1,-1 0-1,0 0 1,0 0 0,0 0-1,0 0 1,1 0-1,-3 1 1,-39 35 355,40-36-360,-6 6-46,0 0 1,-1-1-1,1-1 0,-1 1 0,-1-1 1,1-1-1,-1 0 0,1 0 1,-1-1-1,-18 4 0,24-9-3331,1-7-4569</inkml:trace>
</inkml:ink>
</file>

<file path=ppt/ink/ink2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22.9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15759,'0'0'13933</inkml:trace>
</inkml:ink>
</file>

<file path=ppt/ink/ink2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34.0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166 51 9161,'0'0'21433,"-6"-6"-21235,4 3-193,1 2 1,-1-1 0,0 0-1,0 0 1,0 0 0,0 1-1,0-1 1,0 1 0,0 0-1,-1-1 1,1 1 0,0 0-1,-4-1 1,3 2 4,0 1 0,0-1 0,1 0 0,-1 1 1,1-1-1,-1 1 0,0 0 0,1 0 0,-1 0 0,1 0 0,0 0 1,-1 1-1,1-1 0,0 1 0,0-1 0,0 1 0,-4 4 0,-2 0 26,1 1 0,-1 0-1,1 0 1,1 1-1,-1 0 1,1 0-1,1 1 1,-1-1 0,1 1-1,1 0 1,-6 16-1,10-24-35,0-1 0,0 1 0,0-1-1,0 1 1,0 0 0,0-1 0,0 1-1,0-1 1,0 1 0,1-1 0,-1 1-1,0-1 1,0 1 0,1-1 0,-1 1-1,0-1 1,1 1 0,-1-1 0,0 0-1,1 1 1,-1-1 0,0 1-1,1-1 1,-1 0 0,1 1 0,-1-1-1,1 0 1,-1 0 0,1 1 0,-1-1-1,1 0 1,-1 0 0,1 0 0,0 0-1,-1 0 1,1 1 0,-1-1 0,1 0-1,-1 0 1,1-1 0,-1 1 0,1 0-1,0 0 1,-1 0 0,1 0 0,-1 0-1,1 0 1,-1-1 0,1 1-1,-1 0 1,1-1 0,-1 1 0,1-1-1,32-12 47,-18 3-84,0 0 0,-1-1-1,0-1 1,-1 0-1,0-1 1,-1 0-1,0-1 1,-1 0 0,17-30-1,-43 110 178,13-63-82,1 0-1,0 0 1,0 0 0,0 0-1,1 0 1,-1 0-1,1 0 1,-1 0 0,1 0-1,0 0 1,1 4 0,-1-6-36,1 0 0,-1 0-1,1 0 1,-1-1 0,1 1 0,0 0 0,-1 0 0,1-1 0,0 1 0,-1 0-1,1-1 1,0 1 0,0-1 0,0 1 0,-1-1 0,1 0 0,0 1 0,0-1 0,0 0-1,0 1 1,0-1 0,0 0 0,0 0 0,0 0 0,0 0 0,0 0 0,0 0 0,0 0-1,0 0 1,-1 0 0,1 0 0,0-1 0,0 1 0,0 0 0,0-1 0,0 1-1,1-1 1,9-3-16,-1 0 0,0-1 0,0 0-1,0 0 1,-1-1 0,9-8-1,-10 8-4,-1 1-1,1 0 1,-1 0-1,2 0 1,-1 1-1,0 1 0,1-1 1,-1 1-1,1 1 1,9-3-1,-17 5 1,-1 0 0,1 0 0,-1 1 0,1-1 0,-1 0 0,1 0 0,-1 0 0,1 0 0,-1 0 0,1 1 0,-1-1 0,1 0 0,-1 0 0,1 1 0,-1-1 0,0 0 0,1 0 0,-1 1 0,0-1 0,1 1 0,-1-1 0,0 0 0,1 1 0,-1-1 0,0 1 0,0-1 0,1 1 0,-1-1 0,0 1 0,0-1 0,0 1 0,0-1 0,0 1 0,0 0 0,0 27 0,-11 23 0,10-49 0,0 1 0,0-1 0,0 0 0,1 0 0,0 1 0,-1-1 0,1 0 0,0 1 0,0-1 0,0 1 0,1 4 0,-1-7 0,0 0 0,0 1 0,1-1 0,-1 0 0,0 1 0,1-1 0,-1 0 0,0 1 0,1-1 0,-1 0 0,0 0 0,1 1 0,-1-1 0,0 0 0,1 0 0,-1 0 0,1 1 0,-1-1 0,1 0 0,-1 0 0,0 0 0,1 0 0,-1 0 0,1 0 0,-1 0 0,1 0 0,-1 0 0,0 0 0,1 0 0,-1 0 0,1 0 0,-1-1 0,1 1 0,-1 0 0,1 0 0,6-4 0,0 0 0,0 0 0,0 0 0,-1-1 0,9-7 0,-5 2 0,26-21 0,-35 30 0,1-1 0,0 1 0,-1 0 0,1 0 0,0 0 0,0 0 0,0 0 0,0 0 0,0 0 0,0 1 0,0-1 0,0 1 0,0-1 0,0 1 0,0 0 0,4 0 0,-6 3 0,1 1 0,0-1 0,-1 1 0,1-1 0,-1 1 0,0-1 0,0 1 0,-1-1 0,1 1 0,-1-1 0,1 1 0,-3 5 0,-11 19-11,11-24-79,1 0-1,0 0 0,0 0 0,0 0 1,0 1-1,1-1 0,-1 0 0,0 9 1,6-15-6471,13-9 1121,0-7-2456</inkml:trace>
</inkml:ink>
</file>

<file path=ppt/ink/ink2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35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1 13901,'0'0'16426,"-4"12"-15630,-16 48-522,3 0 0,3 0 0,2 2 0,3 0 0,-1 70 0,10-132-274,0 0 0,0 0 0,0 0 0,1-1 0,-1 1 0,0 0 0,0 0 0,0 0 0,0 0 0,0 0 0,0 0 0,0 0 0,0-1 0,0 1 0,0 0 0,0 0 0,0 0 0,0 0 0,0 0 0,1 0 0,-1 0 0,0 0 0,0 0 0,0 0 0,0 0 0,0-1 0,0 1 0,0 0 0,1 0 0,-1 0 0,0 0 0,0 0 0,0 0 0,0 0 0,0 0 0,0 0 0,1 0 0,-1 0 0,0 0 0,0 0 0,0 0 0,0 0 0,0 0 0,0 0 0,1 1 0,-1-1 0,0 0 0,0 0 0,0 0 0,0 0 0,0 0 0,0 0 0,0 0 0,0 0 0,1 0 0,-1 1 0,5-14 0,-4-4 0,-2 0 0,0 1 0,-1 0 0,0-1 0,-2 1 0,-7-25 0,-6-23 0,20 64 0,-1 1 0,0-1 0,0 0 0,1 1 0,-1-1 0,0 1 0,0 0 0,0 0 0,0 0 0,3 2 0,5 1-411,1-1 0,-1 0 0,0 0 0,1-1 0,0 0 0,0-1 0,-1 0 0,1 0-1,0-2 1,12 0 0,-1-2-959,0 0-1,0-1 0,41-14 1,-63 18 1344,46-20-2015,-23 1 3659,-29 26 3714,-3 1-3408,-14 17-862,21-22-946,1 0 0,-1 0 0,1 0 0,-1 0 0,1 0 0,0 1 0,0-1 0,0 0 0,1 1 0,-1 4 0,1-7-91,0 0 0,0-1 0,0 1 0,0-1 0,1 1 0,-1-1 1,0 1-1,0-1 0,1 1 0,-1-1 0,0 1 0,0-1 1,1 1-1,-1-1 0,1 1 0,-1-1 0,0 1 0,1-1 1,-1 0-1,1 1 0,-1-1 0,1 0 0,0 1 0,24 0 231,-17-4-670,0 0 0,0 0-1,-1 0 1,1-1 0,-1 0 0,0-1 0,0 0 0,0 0 0,11-11-1,-11 10-78,-1 0 0,0 1-1,1 0 1,0 0 0,0 1-1,1-1 1,-1 2-1,1-1 1,15-4 0,-23 8 441,1 0 0,-1 0 0,0 0 0,1 0-1,-1 0 1,0 0 0,0 0 0,1 0 0,-1 0 0,0 0 0,0 1 0,1-1 0,-1 0 0,0 0 0,0 0 0,1 0 0,-1 0 0,0 1 0,0-1 0,0 0 0,1 0 0,-1 0-1,0 1 1,0-1 0,0 0 0,0 0 0,0 1 0,1-1 0,-1 0 0,0 0 0,0 1 0,0-1 0,0 0 0,0 0 0,0 1 0,0-1 0,0 0 0,0 1 0,0-1 56,0 1 1,0-1-1,0 1 1,0-1-1,0 0 1,1 1-1,-1-1 1,0 1-1,0-1 1,0 0-1,0 1 1,1-1-1,-1 0 1,0 1-1,0-1 1,1 0 0,-1 1-1,0-1 1,1 0-1,-1 0 1,0 1-1,1-1 1,-1 0-1,0 0 1,1 0-1,-1 1 1,0-1-1,1 0 1,-1 0-1,1 0 1,-1 0-1,0 0 1,1 0-1,-1 0 1,1 0-1,-1 0 1,0 0 0,1 0-1,-1 0 1,1 0-1,-1 0 1,0 0-1,1 0 1,-1-1-1,1 1 1,-1 0-1,0 0 1,1 0-1,-1-1 1,0 1-1,1 0 1,-1 0-1,0-1 1,0 1-1,1 0 1,-1-1-1,1 1-70,-1-1-1,0 1 1,1 0-1,-1 0 0,0 0 1,1 0-1,-1-1 0,1 1 1,-1 0-1,0 0 1,1 0-1,-1 0 0,0 0 1,1 0-1,-1 0 0,1 0 1,-1 0-1,0 0 1,1 0-1,-1 0 0,0 1 1,1-1-1,-1 0 1,1 0-1,-1 0 0,0 0 1,1 1-1,-1-1 0,0 0 1,0 0-1,1 1 1,-1-1-1,0 0 0,1 0 1,-1 1-1,0 0 0,6 20 434,-6 38 2857,-1-42-3159,6 60 713,-2-47 463,-2 1 1,-3 51 0,1-74-968,0-1 0,0 0 1,-1 1-1,0-1 0,0 0 0,0 0 1,-1 0-1,0-1 0,-1 1 1,0-1-1,0 0 0,0 1 1,0-2-1,-1 1 0,0-1 1,-7 6-1,11-9-262,-1-1-1,1 1 1,-1-1 0,0 0 0,0 1 0,1-1-1,-1 0 1,0 0 0,0 0 0,0 0 0,-1-1-1,1 1 1,0-1 0,0 1 0,0-1 0,0 0-1,0 1 1,-1-1 0,1 0 0,-3-1 0,3 0-5,1 1 0,-1-1 1,1 0-1,0 0 1,-1 0-1,1-1 0,0 1 1,-1 0-1,1 0 1,0-1-1,0 1 1,0-1-1,0 1 0,0-1 1,0 1-1,1-1 1,-1 0-1,1 1 0,-2-3 1,-1-11 11,1 1 0,0-1 0,1 0 0,0-22 0,1 31-19,0-4-184,1 1 1,-1 0-1,2 0 1,-1 0-1,1 0 0,0 0 1,1 1-1,0-1 0,1 1 1,-1-1-1,2 1 1,-1 0-1,1 0 0,0 1 1,1 0-1,6-7 0,2 1-620,0 1 0,1 0 0,0 1 0,1 1 0,0 0 0,32-13 0,0-1-8826,-25 10 5813</inkml:trace>
</inkml:ink>
</file>

<file path=ppt/ink/ink2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35.5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15 8648,'-1'-10'10030,"-7"5"-3830,-19 7-1735,20 0-4172,0 0 0,0 0 0,1 1 0,-1 0 1,1 0-1,-7 5 0,12-7-227,-1 0 0,1 0 0,0 0 0,0 0 0,-1 1 0,1-1 0,0 0 0,0 1 0,0-1 0,0 0 0,1 1 0,-1-1 0,0 1 0,0 2 0,1-3-52,0 0 0,0-1 0,0 1 0,0-1 0,0 1 0,1-1 0,-1 1 0,0 0 1,0-1-1,1 1 0,-1-1 0,0 1 0,1-1 0,-1 1 0,0-1 0,1 0 0,-1 1 0,1-1 0,-1 1 1,1-1-1,-1 0 0,1 1 0,-1-1 0,1 0 0,-1 0 0,1 1 0,0-1 0,8 2-138,-1 0 0,1 0-1,0-1 1,14 1 0,8 1-906,-26-2 912,0 0 0,0 1 0,0 0 0,0 0 0,0 0 0,0 1 0,0-1 0,-1 1 0,1 0 0,-1 0-1,4 5 1,-7-7 147,0 0 0,0 0-1,0 0 1,0 0-1,-1 0 1,1 0-1,-1 0 1,1 1-1,-1-1 1,1 0 0,-1 0-1,1 1 1,-1-1-1,0 0 1,0 1-1,0-1 1,0 0-1,0 1 1,0 1 0,-1-1 75,0 0 1,1 0-1,-1 0 1,0 0-1,0 0 1,-1 0 0,1 0-1,0 0 1,-1-1-1,1 1 1,-1 0-1,0-1 1,1 1-1,-1-1 1,-2 2 0,-4 3-43,-1 0 0,0-1 1,0 0-1,0 0 1,-1-1-1,0 0 0,1 0 1,-1-1-1,0-1 1,-1 0-1,1 0 1,-19 0-1,23-10-1412,6-6-3409,0 9 1163,0-14-10049</inkml:trace>
</inkml:ink>
</file>

<file path=ppt/ink/ink2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36.5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73 10634,'0'0'4447,"8"-10"-1057,6-9-1881,3-2 374,0-2 2572,-58 93-342,19-17-3290,-23 79 0,44-127-645,-3 6-93,1 1 0,0-1 1,1 1-1,0-1 1,0 14-1,2-24-85,0-1 0,0 1 0,0-1 0,0 1 0,0-1 0,0 1 0,0 0 0,0-1 0,0 1 0,1-1 0,-1 1 0,0-1 0,0 1 0,0-1 0,1 1 0,-1-1 0,0 1 0,0-1 0,1 0 0,-1 1 0,1-1 0,-1 1 0,0-1 0,1 0 0,-1 1 0,1-1 0,-1 0 0,1 0 0,-1 1 0,1-1 0,-1 0 0,1 0 0,-1 1 0,1-1 0,0 0 0,23-6 0,20-21 0,-30 14 0,-2-1 0,0 0 0,-1-1 0,0 0 0,10-21 0,-7 13 0,-34 82 0,6-34 0,11-19 0,-1-1 0,0 1 0,1 1 0,1-1 0,-1 0 0,1 1 0,0-1 0,0 1 0,0-1 0,1 1 0,0 10 0,3-17 0,1 1 0,0-1 0,0 0 0,0 1 0,-1-1 0,1-1 0,0 1 0,0 0 0,-1-1 0,1 1 0,0-1 0,0 0 0,4-2 0,9-5 0,-1-1 0,1-1 0,-2-1 0,1 0 0,13-14 0,38-29 0,-65 54 0,-1 0 0,0-1 0,1 1 0,-1 0 0,0-1 0,1 1 0,-1 0 0,0-1 0,1 1 0,-1 0 0,0 0 0,1-1 0,-1 1 0,1 0 0,-1 0 0,0 0 0,1 0 0,-1-1 0,1 1 0,-1 0 0,1 0 0,-1 0 0,1 0 0,-1 0 0,1 0 0,-1 0 0,0 0 0,1 1 0,-1-1 0,1 0 0,-1 0 0,1 0 0,-1 0 0,0 1 0,1-1 0,-1 0 0,1 0 0,-1 1 0,0-1 0,1 0 0,-1 0 0,0 1 0,1-1 0,-1 0 0,0 1 0,0 26 0,-18 29 0,18-55 0,-1-1 0,1 1 0,0-1 0,0 0 0,-1 1 0,1-1 0,0 1 0,0-1 0,-1 1 0,1-1 0,0 1 0,0-1 0,0 1 0,0-1 0,0 1 0,0-1 0,0 1 0,0-1 0,0 1 0,0-1 0,0 1 0,0-1 0,0 1 0,0-1 0,0 1 0,0-1 0,1 1 0,-1-1 0,0 0 0,0 1 0,1-1 0,-1 1 0,0-1 0,1 1 0,-1-1 0,0 0 0,1 1 0,21-6 0,38-31 0,-50 29 0,4-2 0,-6 3 0,0 1 0,0-1 0,1 1 0,0 1 0,0 0 0,0 0 0,1 1 0,-1 0 0,18-3 0,-26 7 0,-1 0 0,1-1 0,-1 1 0,1 0 0,-1-1 0,0 1 0,1 0 0,-1 0 0,0 0 0,0-1 0,1 1 0,-1 0 0,0 0 0,0 0 0,0 0 0,0-1 0,0 1 0,0 0 0,0 0 0,-1 0 0,1 0 0,0-1 0,0 1 0,-1 0 0,1 1 0,-7 23 0,3-16 0,1-1 0,-2-1 0,1 1 0,-1-1 0,0 0 0,-1 0 0,0 0 0,-7 7 0,18-47-8387,3 8 1020,-1-5-3304</inkml:trace>
</inkml:ink>
</file>

<file path=ppt/ink/ink2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36.9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8456,'0'0'16175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1.5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68 140 22453,'0'0'7308,"9"0"-5242,-2 0-2046,-1-1-1,1 1 0,-1-1 1,0-1-1,1 1 0,-1-1 1,0 0-1,0 0 0,0-1 0,0 0 1,-1 0-1,1 0 0,-1-1 1,0 0-1,0 0 0,0 0 1,0 0-1,-1-1 0,1 0 0,-1 0 1,0 0-1,-1-1 0,1 1 1,-1-1-1,3-6 0,-6 10-18,1 1 1,-1 0-1,0-1 0,1 1 0,-1-1 0,0 1 1,0 0-1,1-1 0,-1 1 0,0-1 0,-1 1 1,1-1-1,0 1 0,0-1 0,-1 1 0,1 0 1,-1-1-1,1 1 0,-1 0 0,1-1 0,-1 1 1,0 0-1,0 0 0,1 0 0,-1-1 0,-2 0 1,1 0 8,0 1 0,-1 0 1,1 0-1,-1 0 0,1 0 0,0 1 1,-1-1-1,1 1 0,-1-1 1,1 1-1,-1 0 0,0 0 1,1 0-1,-3 1 0,-3-1 15,0 2 0,0-1 0,0 1 0,0 0 1,0 1-1,1 0 0,-1 0 0,1 0 0,-9 7 0,9-4-25,0 0 0,0 1 0,0 0 0,1 0 0,0 1 0,1 0 0,0 0 0,0 0 0,1 0 0,0 1 0,0 0 0,1 0 0,0 0 0,0 0 0,1 0 0,1 1 0,-1-1 0,2 1 0,-1-1 0,1 1 0,2 11 0,-2-20 0,0 0 0,0 0 0,0 1 0,1-1 0,-1 0 0,0 0 0,1 0 0,-1 0 0,1 1 0,-1-1 0,1 0 0,0 0 0,-1 0 0,1 0 0,0 0 0,0 0 0,0-1 0,0 1 0,0 0 0,0 0 0,0-1 0,0 1 0,0 0 0,0-1 0,2 1 0,0 0 0,0 0 0,1 0 0,-1-1 0,0 0 0,0 0 0,1 0 0,-1 0 0,0 0 0,6-2 0,2 0 0,0-1 0,0-1 0,-1 0 0,21-11 0,12-13 0,49-43 0,-34 26 0,-57 44 0,-1 0 0,1 1 0,-1-1 0,1 1 0,0-1 0,-1 1 0,1-1 0,0 1 0,-1-1 0,1 1 0,0 0 0,0-1 0,-1 1 0,1 0 0,0 0 0,0-1 0,-1 1 0,1 0 0,0 0 0,0 0 0,0 0 0,-1 0 0,1 0 0,0 0 0,0 0 0,0 1 0,-1-1 0,1 0 0,0 0 0,0 1 0,0-1 0,0 2 0,0-1 0,0 1 0,0-1 0,-1 1 0,1-1 0,0 1 0,-1 0 0,0-1 0,1 1 0,-1-1 0,0 1 0,0 0 0,0-1 0,0 3 0,-10 71 0,8-66 0,2-7 0,-3 10 0,1-1 0,1 1 0,0 23 0,1-34 0,0-1 0,0 1 0,0-1 0,1 0 0,-1 1 0,0-1 0,1 1 0,-1-1 0,0 1 0,1-1 0,-1 0 0,0 1 0,1-1 0,-1 0 0,1 0 0,-1 1 0,1-1 0,-1 0 0,1 0 0,-1 0 0,1 1 0,-1-1 0,1 0 0,-1 0 0,1 0 0,-1 0 0,1 0 0,-1 0 0,1 0 0,-1 0 0,1 0 0,-1 0 0,1 0 0,-1 0 0,1-1 0,-1 1 0,1 0 0,-1 0 0,0 0 0,1-1 0,-1 1 0,1 0 0,0-1 0,22-10 0,42-43 0,-54 43 0,1 0 0,0 1 0,1 0 0,0 1 0,1 1 0,0 0 0,15-7 0,-29 15 0,1 0 0,0 0 0,-1-1 0,1 1 0,0 0 0,-1 0 0,1 0 0,0 0 0,-1 0 0,1 0 0,0 0 0,-1 0 0,1 0 0,0 0 0,-1 0 0,1 0 0,0 0 0,-1 1 0,1-1 0,0 0 0,-1 0 0,1 1 0,-1-1 0,1 0 0,-1 1 0,1-1 0,-1 1 0,1-1 0,-1 1 0,1-1 0,-1 1 0,1-1 0,-1 1 0,1 0 0,4 31 0,-17 44 0,10-69 0,-3 41 0,28-68-59,-14 6-1975,-3 0-7020</inkml:trace>
</inkml:ink>
</file>

<file path=ppt/ink/ink2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37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84 8552,'0'0'20467,"4"5"-19500,-4-4-913,1 0 1,0 0-1,0 0 1,0 0-1,0 0 1,1 0-1,-1 0 1,0 0-1,0 0 1,0 0-1,1-1 1,-1 1-1,0-1 1,1 1-1,-1-1 1,1 1-1,-1-1 1,1 0 0,-1 1-1,1-1 1,-1 0-1,2 0 1,1-1 54,-1 0 0,1-1 0,-1 1 1,0-1-1,0 1 0,1-1 0,-1 0 1,-1 0-1,1-1 0,4-3 0,-4 3-71,1 1-20,0-1 0,0-1 0,0 1 0,0 0 0,-1-1 0,1 0 0,-1 0 0,0 0 0,0 0 0,-1-1 0,1 1 0,-1-1 0,0 1 0,0-1 0,2-8 0,-5 12-18,1 1 0,-1-1 0,1 0 0,-1 1 0,1 0 0,-1-1 0,1 1 0,-1-1 0,0 1 0,1 0 0,-1-1 0,0 1 0,1 0 0,-1 0 0,0-1 0,1 1 0,-1 0 0,0 0 0,0 0 0,1 0 0,-1 0 0,0 0 0,0 0 0,1 0 0,-1 0 0,0 1 0,1-1 0,-1 0 0,0 0 0,1 1 0,-1-1 0,0 0 0,1 1 0,-1-1 0,-1 1 0,-27 13 0,15-3 0,0 2 0,1 0 0,1 0 0,1 1 0,-1 0 0,2 1 0,0 0 0,-14 32 0,23-46-10,1-1 1,0 1-1,-1 0 0,1-1 1,0 1-1,0 0 0,0 0 1,0-1-1,0 1 0,0 0 0,0-1 1,0 1-1,0 0 0,0 0 1,0-1-1,0 1 0,0 0 1,0-1-1,1 1 0,-1 0 1,0-1-1,1 1 0,-1 0 1,0-1-1,1 1 0,-1-1 0,1 1 1,-1-1-1,1 1 0,-1-1 1,1 1-1,-1-1 0,1 1 1,1 0-1,0 0-89,1 0 0,0-1 1,0 1-1,0-1 0,-1 1 0,1-1 1,0 0-1,0 0 0,4-1 0,4 0-650,0 0 0,-1-2 0,1 1 1,15-7-1,1-5-9257,48-32 1,-12-2 4674,-62 47 5786,1 0 0,-1 0 1,0 0-1,0 0 0,0 0 0,0 0 0,0 0 0,0-1 0,-1 1 0,1 0 0,0-1 0,-1 1 1,1 0-1,0-1 0,0-2 0,-1 4-56,0-1-1,0 1 1,0-1 0,-1 0 0,1 1-1,0-1 1,0 1 0,0-1 0,0 1 0,0-1-1,-1 0 1,1 1 0,0-1 0,-1 1-1,1-1 1,0 1 0,-1-1 0,1 1-1,0 0 1,-1-1 0,1 1 0,-1-1 0,1 1-1,-1 0 1,0-1 0,0 0 107,0 1 0,-1-1 0,1 1 0,0 0 0,0 0 1,0-1-1,-1 1 0,1 0 0,0 0 0,0 0 0,-1 0 0,1 0 0,0 0 1,0 1-1,0-1 0,-1 0 0,-1 1 0,-12 11-659,-8 31 2512,22-40-2270,0-1-1,0 1 0,0-1 0,0 1 0,1-1 0,-1 1 0,1 0 0,0 0 0,0-1 0,-1 1 0,2 0 0,-1-1 0,0 1 0,1 0 1,0 4-1,1-7-86,-1 1 1,1 0-1,0 0 1,-1 0-1,1-1 1,0 1 0,0-1-1,-1 1 1,1-1-1,0 0 1,0 0-1,0 0 1,-1 0 0,1 0-1,3-1 1,30-1-418,2-3-1084,63-5-1753,-100 10 3272,0 0 0,1 0 0,-1 0 1,0 0-1,1 0 0,-1 0 0,0 0 0,1 0 0,-1 0 1,0 0-1,1 0 0,-1 0 0,0 0 0,1 1 0,-1-1 1,0 0-1,1 0 0,-1 0 0,0 1 0,0-1 1,1 0-1,-1 0 0,0 0 0,0 1 0,1-1 0,-1 0 1,0 1-1,0-1 0,0 0 0,0 0 0,1 1 1,-1-1-1,0 0 0,0 1 0,0-1 0,0 0 0,0 1 1,0-1-1,0 1 0,-6 17 1377,-15 12 1177,17-73-2190,5 33-384,0 1 0,0 0 0,1 0 0,0 0 0,1 0 0,4-12 0,-5 18 0,-1 1 0,1-1 0,0 1 0,0-1 0,0 1 0,0 0 0,0-1 0,1 1 0,-1 0 0,0 0 0,1 1 0,0-1 0,-1 0 0,1 1 0,0 0 0,0 0 0,0 0 0,0 0 0,0 0 0,0 0 0,0 1 0,5-1 0,38-1-2017,2 2-3396,-3 0-2233,-12-1-8892</inkml:trace>
</inkml:ink>
</file>

<file path=ppt/ink/ink2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38.3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81 5862,'-2'-1'-145,"-16"-11"1845,-5-8 8344,22 19-9727,1 1 0,0-1 0,-1 1 1,1-1-1,0 0 0,-1 1 0,1-1 0,0 0 0,0 1 0,0-1 0,0 1 1,-1-1-1,1 0 0,0 0 0,0 1 0,0-1 0,0 0 0,0 1 0,1-1 1,-1 0-1,0 1 0,0-1 0,0 0 0,0 1 0,1-2 0,0 1-220,1-1-1,-1 1 0,1 0 1,-1-1-1,1 1 0,0 0 1,-1 0-1,1 0 0,0 0 1,0 0-1,-1 0 0,1 1 1,3-2-1,6-1 428,1 0 1,-1 0-1,1 1 0,0 1 1,0 0-1,0 0 0,0 2 1,22 2-1,-32-3-522,-1 0 0,1 1 0,-1-1 0,1 1 0,-1-1 0,0 1 0,1 0 0,-1-1 0,0 1 0,0 0 0,1 0 0,-1 0 0,0 0 0,0 0 0,0 0 0,0 0 0,0 1 0,0-1 0,-1 0 0,1 1 0,0-1 0,0 0 0,-1 1 0,1-1 0,-1 1 0,0-1 0,1 0 0,-1 1 0,0-1 0,0 1 0,0-1 0,0 1 0,0 0 0,0-1 0,0 1 0,0-1 0,-1 0 1,1 1-1,-1-1 0,0 3 0,-2 3 28,1 1 0,-1-1 0,-1 0 0,1 0 0,-1-1 1,-7 10-1,-5 3 174,8-11-105,1 1 0,1-1 0,0 1 0,-6 11 0,12-20-99,0 0 0,0 0 0,0 1 0,0-1 0,0 0 0,0 0 0,0 1 0,0-1 0,0 0 0,0 0 0,0 1 0,0-1 0,0 0 0,0 1 0,0-1 0,0 0 0,0 0 0,0 1 0,1-1 0,-1 0 0,0 0 0,0 0 0,0 1 0,0-1 0,1 0 0,-1 0 0,0 0 0,0 0 0,0 1 0,1-1 0,-1 0 0,0 0 0,0 0 0,1 0 0,-1 0 0,0 0 0,0 1 0,1-1 0,-1 0 0,0 0 0,0 0 0,1 0 0,-1 0 0,0 0 0,0 0 0,1 0 0,-1 0 0,0 0 0,0-1 0,1 1 0,-1 0 0,0 0 0,0 0 0,1 0 0,-1 0 0,0 0 0,0 0 0,1-1 0,18-4 0,11-10 0,-1 0 0,-1-3 0,0 0 0,-2-1 0,27-26 0,-53 45 0,0 0 0,1-1 0,-1 1 0,0 0 0,0 0 0,0 0 0,0-1 0,1 1 0,-1 0 0,0 0 0,0 0 0,0-1 0,1 1 0,-1 0 0,0 0 0,0 0 0,1 0 0,-1 0 0,0 0 0,0 0 0,1-1 0,-1 1 0,0 0 0,0 0 0,1 0 0,-1 0 0,0 0 0,1 0 0,-1 0 0,0 0 0,0 0 0,1 1 0,-1-1 0,0 0 0,0 0 0,1 0 0,-1 0 0,0 0 0,0 0 0,1 0 0,-1 1 0,0-1 0,0 0 0,0 0 0,1 0 0,-1 1 0,1 16 0,-9 23 0,7-37 0,-2 5 0,1-1 0,0 1 0,0 1 0,1-1 0,0 0 0,0 0 0,1 0 0,0 11 0,1-18 0,0 0 0,-1 0 0,1 0 0,0 0 0,-1 0 0,1 0 0,0 0 0,0 0 0,0-1 0,0 1 0,0 0 0,0-1 0,0 1 0,0 0 0,0-1 0,0 1 0,0-1 0,0 0 0,0 1 0,1-1 0,-1 0 0,0 0 0,0 0 0,0 0 0,0 0 0,1 0 0,-1 0 0,0 0 0,0 0 0,2-1 0,39-10 0,-27 2 0,0-1 0,-1 0 0,0-2 0,0 1 0,-1-1 0,-1-1 0,0 0 0,0-1 0,-2-1 0,0 1 0,0-1 0,-2-1 0,8-16 0,-51 86 0,29-40-846,1-1 0,0 1 1,1-1-1,1 1 0,0 1 0,-1 17 1,3-16-6688</inkml:trace>
</inkml:ink>
</file>

<file path=ppt/ink/ink2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1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12812,'0'0'8616,"10"76"-7014,-10-39-801,0 2-321,0-1-384,-2-1-64,0-5-224,1-7-1570,-1-5-1889,2-11-3076</inkml:trace>
</inkml:ink>
</file>

<file path=ppt/ink/ink2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1.7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17777,'0'0'3683,"10"-7"-1836,-6 5-1670,39-23 863,-40 24-980,-1 0 1,1 0-1,0 0 0,-1 0 1,1 0-1,-1 0 1,1 1-1,0 0 1,0-1-1,-1 1 1,1 0-1,0 0 1,0 1-1,-1-1 0,1 0 1,0 1-1,-1 0 1,6 1-1,-7 0-48,1-1 0,-1 1 0,0-1-1,1 1 1,-1-1 0,0 1 0,0 0 0,0-1-1,0 1 1,0 0 0,-1 0 0,1 0 0,0 0-1,-1 0 1,1 0 0,-1 0 0,0 0-1,0 0 1,0 0 0,0 0 0,0 0 0,0 0-1,0 0 1,-1 0 0,0 2 0,-17 50 749,3-28-107,12-22-510,0 1 1,0 0 0,0 0 0,1 0 0,0 0 0,0 0 0,0 0 0,0 1 0,1-1 0,-1 8-1,2-12-141,0 0 0,1-1 0,0 1 1,-1 0-1,1-1 0,-1 1 0,1-1 0,0 1 0,-1-1 0,1 0 0,0 1 0,-1-1 0,1 0 0,0 1 0,-1-1 0,1 0 0,0 0 0,0 0 0,0 1 0,-1-1 0,1 0 0,0 0 0,0 0 0,0 0 0,-1 0 0,1-1 0,0 1 0,0 0 0,-1 0 0,1 0 0,0-1 0,0 1 0,-1 0 0,1-1 0,1 0 0,31-10 1,-14 2-359,-1 0 0,1-2 0,-1 0 0,-1-1 1,0 0-1,-1-1 0,-1-1 0,0-1 1,0 0-1,11-18 0,-21 24 731,-10 13-261,-11 16-77,7-6 14,0 1 0,2 0 1,0 1-1,0 0 1,2 0-1,0 0 1,0 0-1,2 1 0,0 0 1,0 20-1,3-36-20,0 0 1,0 0-1,0 1 0,0-1 0,0 0 0,0 0 0,0 0 1,1 0-1,-1 0 0,0 0 0,1 0 0,-1 0 0,1 0 1,-1 0-1,1 0 0,0 0 0,-1 0 0,1 0 0,0 0 1,0 0-1,-1 0 0,1-1 0,0 1 0,0 0 0,0-1 1,0 1-1,0-1 0,0 1 0,0-1 0,0 1 1,0-1-1,0 0 0,1 1 0,-1-1 0,0 0 0,0 0 1,0 0-1,0 0 0,0 0 0,1 0 0,-1 0 0,0 0 1,0-1-1,0 1 0,0 0 0,0-1 0,0 1 0,2-1 1,3-1 226,0 0 1,-1-1 0,1 1-1,-1-1 1,0 0-1,0 0 1,0-1 0,6-4-1,-3 0-117,0 0 0,-1-1 0,0 0-1,0 0 1,-1-1 0,0 1 0,-1-1-1,0-1 1,-1 1 0,0-1 0,0 1-1,-1-1 1,-1 0 0,0 0 0,0-1-1,-1 1 1,0-13 0,-1 23-167,-1 0 0,1 0-1,-1 1 1,1-1 0,0 0 0,-1 0 0,1 1-1,-1-1 1,1 0 0,-1 0 0,0 1 0,1-1-1,-1 1 1,0-1 0,1 1 0,-1-1 0,0 1-1,0-1 1,0 1 0,1 0 0,-1-1 0,0 1 0,0 0-1,0 0 1,0 0 0,0-1 0,1 1 0,-1 0-1,0 0 1,0 0 0,0 1 0,0-1 0,0 0-1,0 0 1,1 0 0,-1 1 0,0-1 0,0 0-1,0 1 1,0-1 0,0 0-37,0 0-1,1 1 1,-1-1-1,0 0 1,0 0-1,1 0 1,-1 0-1,0 0 1,1 1-1,-1-1 1,0 0-1,1 1 1,-1-1-1,1 0 1,-1 1-1,0-1 1,1 1-1,-1-1 1,1 1-1,-1-1 1,1 1-1,0-1 1,-1 1-1,1 0 1,-1-1-1,1 1 1,0 0-1,0-1 1,-1 1-1,1 0 1,0-1-1,0 1 1,0 0-1,0-1 1,0 1-1,-1 0 1,2 0-1,-1-1 1,0 1-1,0 0 1,0-1-1,0 1 1,0 0-1,0-1 1,1 2-1,0-1-520,0-1-1,0 1 0,0-1 0,0 1 1,0-1-1,0 0 0,0 1 1,1-1-1,-1 0 0,0 0 0,0 0 1,0 0-1,0 0 0,0 0 1,3 0-1,1 0-2216,23 0-10012</inkml:trace>
</inkml:ink>
</file>

<file path=ppt/ink/ink2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2.1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32 17296,'0'0'3438,"-11"-1"-859,2 1-2224,1 0 1,0 1 0,0 0 0,0 0-1,0 1 1,1 0 0,-1 0 0,-8 4-1,13-5-267,-1 1 0,0 0 1,1 0-1,0 0 0,-1 0 0,1 1 0,0-1 0,0 1 0,0 0 0,1 0 0,-1 0 0,1 0 0,-1 1 0,1-1 0,0 0 0,0 1 0,1 0 0,-1-1 0,1 1 0,0 0 0,0 0 0,-1 4 0,2-7-91,0 0 0,-1 0 0,1 0 0,0-1 0,0 1 0,0 0-1,0 0 1,0 0 0,0-1 0,0 1 0,1 0 0,-1 0 0,0 0 0,0-1 0,1 1 0,-1 0 0,0 0 0,1-1 0,-1 1-1,0 0 1,1-1 0,-1 1 0,1 0 0,0-1 0,-1 1 0,1-1 0,-1 1 0,1-1 0,0 1 0,1 0 0,0 0-15,0-1 0,0 1 0,1-1 0,-1 0 0,0 0 0,0 0 0,1 0 0,-1 0 0,0 0 0,0 0 0,3-1 0,3-1-43,0 0 0,-1-1 0,1 0-1,-1 0 1,13-7 0,-5-2-5,0 0-1,-1-1 1,-1-1 0,0 0-1,0-1 1,14-24 0,-38 55-27,3-5 82,0 0 0,0 1 0,1 0 0,0 0 0,1 1 0,0 0 0,1 0 0,1 0 0,0 0 0,-2 18 0,6-30-59,-1 0 1,1-1-1,0 1 1,0 0-1,0-1 1,0 1-1,0-1 1,0 1-1,0 0 0,1-1 1,-1 1-1,0-1 1,0 1-1,0 0 1,1-1-1,-1 1 0,0-1 1,1 1-1,-1-1 1,0 1-1,1-1 1,-1 1-1,1-1 1,-1 0-1,0 1 0,1-1 1,-1 1-1,1-1 1,-1 0-1,1 1 1,0-1-1,-1 0 0,1 0 1,0 1-1,25-7-2154,21-23-2956,-17 1-51,1-5-892</inkml:trace>
</inkml:ink>
</file>

<file path=ppt/ink/ink2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2.4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1 0 1986</inkml:trace>
</inkml:ink>
</file>

<file path=ppt/ink/ink2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2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0 4420,'0'0'13309,"-8"3"-12039,2-1-1044,0 0 0,0 1 0,0 0 0,0 1-1,0-1 1,1 1 0,-1 0 0,1 1 0,0-1-1,0 1 1,1 0 0,0 0 0,0 1 0,0-1 0,0 1-1,1 0 1,0-1 0,0 2 0,-3 8 0,-1 4 17,2-1 0,0 1 0,1 0 1,1 1-1,1-1 0,-1 23 1,27-44 604,13-25-567,-34 24-86,0-1-1,0 1 0,0 0 0,0 1 0,1-1 1,0 1-1,-1-1 0,1 1 0,0 0 1,0 1-1,0-1 0,0 1 0,5-2 1,-8 7-159,0 0 1,0 0-1,-1 0 1,1-1-1,-1 1 1,0 0-1,0 0 1,-1 6-1,1-4 9,-16 64 227,16-70-63,6-3-123,-1 0 0,0-1 1,0 1-1,0-1 0,-1 0 1,1 0-1,-1-1 0,0 0 0,5-6 1,-5 6-59,19-40 473,-14 28-100,-7 16-268,-1 8-84,-1-6-52,0 1 1,0-1-1,0 0 1,0 1-1,1-1 1,-1 0-1,0 1 1,1-1-1,-1 0 1,1 0-1,-1 1 1,1-1-1,0 0 0,0 0 1,0 0-1,-1 0 1,1 0-1,0 0 1,0 0-1,0 0 1,0 0-1,1 0 1,-1-1-1,0 1 1,2 1-1,1-1 9,1 1 0,-1-1-1,1 0 1,0 0 0,-1 0 0,1-1-1,9 1 1,1-2 4,1 0 1,0-1-1,-1-1 1,16-4-1,-24 5-18,-3 1-2,-1 0 0,1 1 0,0-2 1,0 1-1,0 0 0,-1-1 0,1 0 1,-1 0-1,1 0 0,-1 0 0,0 0 0,0-1 1,0 0-1,5-4 0,-11 6-19,0 1-1,0 0 0,0 0 1,0 0-1,1 1 1,-1-1-1,0 1 1,0-1-1,1 1 0,-1 0 1,0 0-1,-4 3 1,5-3 24,1 1 0,-1-1 1,0 1-1,0 0 0,1 0 1,-1 0-1,1 0 1,-1 0-1,1 0 0,0 0 1,0 0-1,0 0 0,0 1 1,-1 3-1,2-5 7,0 0 0,0 0-1,1 0 1,-1-1 0,0 1 0,0 0-1,1 0 1,-1 0 0,1 0-1,-1-1 1,1 1 0,-1 0 0,1-1-1,0 1 1,-1 0 0,1-1 0,0 1-1,-1-1 1,1 1 0,0-1 0,0 1-1,-1-1 1,1 1 0,0-1 0,0 0-1,0 1 1,0-1 0,-1 0 0,1 0-1,0 0 1,0 0 0,0 0 0,0 0-1,0 0 1,0 0 0,0 0-1,0 0 1,-1 0 0,3-1 0,21 0 45,1-2 0,35-7 1,-35 5-74,-1 0 0,39 0 0,-63 5 22,1 0 1,0 0 0,0 0-1,0 1 1,-1-1-1,1 0 1,0 0 0,0 1-1,-1-1 1,1 0 0,0 1-1,-1-1 1,1 1-1,0-1 1,-1 1 0,1-1-1,-1 1 1,1-1-1,-1 1 1,1 0 0,-1-1-1,1 1 1,-1 0 0,0-1-1,1 1 1,-1 0-1,0-1 1,1 1 0,-1 0-1,0 0 1,0 1-1,0-1 6,1 0 0,-1 0 0,0-1 0,1 1 0,-1 0-1,0 0 1,1 0 0,-1 0 0,1 0 0,0 0 0,-1 0-1,1-1 1,-1 1 0,1 0 0,0 0 0,0-1 0,0 1-1,-1-1 1,1 1 0,0 0 0,0-1 0,0 0 0,0 1 0,0-1-1,0 0 1,2 1 0,38-1 373,-23-8-2241,-17 8 1495,-1-1 1,1 0 0,-1 0 0,1 1 0,0-1-1,-1 0 1,1 0 0,-1 1 0,0-1 0,1 0-1,-1 0 1,0 0 0,1 0 0,-1 0-1,0 0 1,0 0 0,0 0 0,0-1 0,0-7-6645</inkml:trace>
</inkml:ink>
</file>

<file path=ppt/ink/ink2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3.2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6598,'0'0'12364,"50"-15"-11179,-18 6-769,5 2-255,7 0-930,1 4-4100,3 2-7975</inkml:trace>
</inkml:ink>
</file>

<file path=ppt/ink/ink2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3.6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88 13933,'0'0'12284,"-9"3"-11243,-1 0-793,0 0 0,0 1 1,1 0-1,0 0 0,-18 12 1,23-13-137,0-1 1,0 1-1,1 0 0,-1 1 1,1-1-1,-1 1 0,1-1 1,0 1-1,1 0 0,-1 0 1,1 0-1,-1 1 1,1-1-1,1 0 0,-1 1 1,0 0-1,-1 8 0,3-11-100,0-1 0,1 0-1,-1 0 1,0 1 0,0-1-1,1 0 1,-1 0 0,1 0-1,-1 0 1,1 0-1,-1 0 1,1 0 0,0 0-1,0 0 1,-1 0 0,1 0-1,0 0 1,0 0 0,0 0-1,0-1 1,0 1-1,0 0 1,0-1 0,0 1-1,0-1 1,0 1 0,1-1-1,-1 1 1,0-1-1,0 0 1,0 0 0,1 1-1,-1-1 1,0 0 0,0 0-1,0 0 1,1 0 0,1-1-1,4 1 42,0 0-1,1-1 1,-1 0-1,0 0 1,13-4-1,0-4 2,-1-1-1,0-1 0,-1 0 1,0-2-1,-1 0 0,0-1 1,-1 0-1,0-2 1,-2 0-1,0 0 0,18-28 1,-21 20 29,-11 23-83,0 1 0,0 0 0,0-1 0,0 1 0,0 0 0,0-1 1,0 1-1,0 0 0,0-1 0,0 1 0,0 0 0,0-1 0,0 1 0,0 0 0,0 0 0,0-1 0,-1 1 0,1 0 1,0-1-1,0 1 0,0 0 0,0 0 0,-1-1 0,1 1 0,0 0 0,0 0 0,-1 0 0,1-1 0,0 1 0,0 0 1,-1 0-1,1 0 0,0 0 0,-1-1 0,1 1 0,-2 0 0,-1 1-1,1-1 1,0 1 0,0-1-1,0 1 1,0 0-1,0 0 1,0 0 0,0 0-1,0 0 1,0 0 0,0 1-1,1-1 1,-1 1 0,1-1-1,-4 4 1,-3 4 44,0 1 0,0 0 1,1 0-1,0 0 0,-10 21 0,15-26-27,-1 1-1,1-1 0,0 1 0,1 0 0,0 0 0,-1-1 0,2 1 0,-1 0 0,1 0 0,0 0 1,0 0-1,1 0 0,-1 0 0,3 8 0,-2-12-111,0 1 0,0-1 0,0 0 0,1 1 0,-1-1-1,1 0 1,-1 0 0,1 0 0,0 0 0,0 0 0,0 0 0,0-1 0,0 1 0,0-1 0,0 1 0,0-1-1,1 0 1,-1 0 0,4 1 0,0 1-909,1-2 0,0 1-1,-1-1 1,1 0 0,14 1 0,9-2-9583</inkml:trace>
</inkml:ink>
</file>

<file path=ppt/ink/ink2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4.9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153 189 10570,'0'0'6796,"-1"-10"-5275,0 5-1397,1 3-33,0 0-1,0 0 1,0 1-1,0-1 1,0 0-1,0 0 1,0 0-1,-1 0 0,1 1 1,-1-1-1,1 0 1,-1 1-1,0-1 1,0 0-1,0 1 1,0-1-1,0 1 0,0-1 1,0 1-1,0 0 1,-1-1-1,1 1 1,0 0-1,-1 0 0,1 0 1,-1 0-1,1 0 1,-1 0-1,0 0 1,1 1-1,-1-1 1,0 0-1,0 1 0,1 0 1,-1-1-1,0 1 1,0 0-1,-2 0 1,-1 0-14,1 0 0,-1 1 1,0-1-1,1 1 0,-1 0 1,1 1-1,-1-1 0,1 1 1,0 0-1,-1 0 0,1 0 1,0 0-1,1 1 0,-1 0 1,0 0-1,1 0 0,-1 0 1,1 0-1,0 1 0,0-1 1,0 1-1,1 0 0,-1 0 1,1 0-1,0 0 0,0 1 1,0-1-1,1 0 0,-1 1 1,1-1-1,0 1 0,1 0 1,-1-1-1,1 1 0,0 0 1,0 4-1,0-8-74,0 1-1,0-1 1,-1 0 0,1 0-1,0 1 1,1-1 0,-1 0-1,0 0 1,0 0-1,0 1 1,1-1 0,-1 0-1,1 0 1,-1 0 0,1 0-1,-1 0 1,1 0 0,0 0-1,-1 0 1,1 0 0,0 0-1,0 0 1,0 0-1,0 0 1,0 0 0,0-1-1,0 1 1,0 0 0,0-1-1,0 1 1,0-1 0,0 1-1,0-1 1,0 0 0,1 1-1,-1-1 1,0 0 0,0 0-1,0 0 1,1 0-1,-1 0 1,0 0 0,0 0-1,1 0 1,-1 0 0,0-1-1,1 1 1,6-2 57,-2 0-1,1-1 1,0 1 0,0-1-1,-1-1 1,13-7 0,0-3 55,0-1 0,-1-1 0,-1 0 1,24-29-1,-35 37 12,1 0 0,-1-1 0,0 1 0,-1-1-1,0-1 1,-1 1 0,0-1 0,0 0 0,-1 1 0,0-2 0,-1 1 0,2-20 0,-12 35-165,-2 12 132,1 1 0,0-1 0,2 2 0,0-1 0,0 1 0,2 0 0,0 0 0,2 1 0,-3 27 0,6-45-71,0-1 0,0 0 1,-1 0-1,1 1 0,0-1 0,0 0 0,0 1 1,0-1-1,1 0 0,-1 0 0,0 1 1,0-1-1,1 0 0,-1 0 0,1 0 0,-1 1 1,1-1-1,-1 0 0,1 0 0,0 0 1,0 0-1,-1 0 0,1 0 0,0 0 1,0 0-1,0-1 0,0 1 0,0 0 0,0 0 1,0-1-1,1 1 0,-1-1 0,0 1 1,0-1-1,0 1 0,1-1 0,-1 0 0,0 1 1,0-1-1,1 0 0,-1 0 0,0 0 1,0 0-1,1 0 0,-1 0 0,0-1 1,0 1-1,1 0 0,-1-1 0,0 1 0,0-1 1,0 1-1,2-2 0,5-1 50,1 0-1,-1-1 1,0-1-1,-1 1 1,1-1-1,9-9 1,1-4-12,-2 0 1,26-35 0,-17 19 46,-27 71-380,-3-17 286,3-13 10,-1 0 0,2 0 0,-1 0 0,1 0 1,0 0-1,0 0 0,1 0 0,0 0 1,0 0-1,1 0 0,2 14 0,-1-20 6,-1 0 1,0 0-1,0 0 0,1 0 0,-1 0 0,1 0 0,-1 0 1,1 0-1,-1 0 0,1-1 0,0 1 0,-1-1 1,1 1-1,0-1 0,-1 0 0,1 0 0,0 1 1,0-1-1,-1 0 0,1-1 0,0 1 0,0 0 0,1-1 1,43-11 579,-33 5-575,0-1 0,-1 0 1,0-1-1,0 0 1,16-17-1,-24 21-31,1 0 0,0 0 0,-1 0 0,0 0 0,0-1 0,0 0 0,-1 0 0,0 0 0,0 0 0,-1 0 0,1 0 0,-1-1 0,-1 0 0,2-9 0,-3 16-4,0 0 0,0-1-1,0 1 1,0 0 0,0 0 0,0-1 0,0 1 0,0 0-1,0 0 1,0-1 0,0 1 0,0 0 0,0 0 0,0-1-1,0 1 1,0 0 0,0 0 0,-1-1 0,1 1-1,0 0 1,0 0 0,0 0 0,0-1 0,-1 1 0,1 0-1,0 0 1,0 0 0,0 0 0,-1-1 0,1 1-1,0 0 1,0 0 0,-1 0 0,1 0 0,0 0 0,0 0-1,-1 0 1,1 0 0,0 0 0,-1 0 0,-12 5-20,-9 13-38,14-7 63,1 0 0,1 0 1,0 0-1,-8 22 0,12-27 0,0 0 0,1 0 0,-1 0 0,1 1 0,0-1 0,1 0 0,0 0-1,0 1 1,0-1 0,0 0 0,3 12 0,-2-17-180,0 1 1,0 0-1,1-1 0,-1 1 0,0-1 1,0 1-1,1-1 0,-1 0 1,1 1-1,-1-1 0,1 0 0,-1 0 1,1 0-1,0 0 0,0 0 0,0-1 1,-1 1-1,1 0 0,0-1 1,0 1-1,0-1 0,0 0 0,3 0 1,-2 1-390,0-1 1,0 0 0,-1 0-1,1 0 1,0 0 0,0 0-1,0-1 1,0 1-1,0-1 1,0 0 0,0 0-1,0 0 1,-1 0 0,1 0-1,3-3 1,8-14-11086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2.1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10698,'0'0'20238,"3"13"-18690,4 22-1227,-2-8-334,0-1 1,11 28-1,-15-52 13,-1-1 0,1 0 0,-1 0 0,1 1 0,0-1 0,0 0 0,-1 0 0,1 0 0,0 0 0,0 0 0,0 0 0,0-1 0,0 1 0,1 0 0,-1 0 0,0-1 0,0 1 0,0 0 0,1-1 0,-1 0 0,0 1 0,0-1 0,1 0 0,-1 1 0,0-1 0,1 0 0,-1 0 0,0 0 0,1 0 0,-1 0 0,0-1 0,1 1 0,-1 0 0,0 0 0,1-1 0,-1 1 0,0-1 0,0 0 0,1 1 0,1-2 0,6-4 0,1 1 0,-1-1 0,16-14 0,-20 16 0,23-23 0,-22 21 0,-1-1 0,1 2 0,0-1 0,1 1 0,-1 0 0,1 0 0,0 1 0,0 0 0,1 0 0,-1 0 0,9-2 0,-16 6 0,1 0 0,-1 0 0,1 0 0,-1 0 0,1 1 0,-1-1 0,0 0 0,1 0 0,-1 0 0,1 0 0,-1 0 0,1 1 0,-1-1 0,0 0 0,1 1 0,-1-1 0,1 0 0,-1 0 0,0 1 0,1-1 0,-1 1 0,0-1 0,0 0 0,1 1 0,-1-1 0,0 1 0,0-1 0,0 0 0,1 1 0,-1-1 0,0 1 0,0-1 0,0 1 0,0-1 0,0 1 0,0-1 0,0 1 0,0 0 0,0 23 0,0-20 0,-2 10 0,0 0 0,-1-1 0,0 1 0,-10 23 0,-7 31 0,20-68 2,-1 0 0,1 1 0,0-1 0,0 0 0,0 0 0,0 1 0,0-1 0,0 0 0,-1 0 0,1 1 1,0-1-1,0 0 0,0 1 0,0-1 0,0 0 0,0 0 0,0 1 0,0-1 0,0 0 0,0 1 0,0-1 0,0 0 0,0 0 0,1 1 0,-1-1 0,0 0 0,0 0 0,0 1 0,0-1 0,0 0 0,1 0 0,-1 1 1,0-1-1,0 0 0,0 0 0,1 0 0,-1 1 0,0-1 0,0 0 0,0 0 0,1 0 0,-1 0 0,0 0 0,1 1 0,-1-1 0,0 0 0,0 0 0,1 0 0,-1 0 0,0 0 0,0 0 0,1 0 0,-1 0 1,0 0-1,1 0 0,-1 0 0,0 0 0,0 0 0,1-1 0,9-4-616,11-20-3080,-1-11-5446</inkml:trace>
</inkml:ink>
</file>

<file path=ppt/ink/ink2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5.2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18129,'0'0'6342</inkml:trace>
</inkml:ink>
</file>

<file path=ppt/ink/ink2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7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5 11115,'2'-4'9929,"-2"12"-8584,0 11-256,-2 6-96,-3 4-480,-1 4-321,-2-1-96,4 0-64,-1-4-32,1-2-384,-1-5-1634,-4-5-1153,0-4-1057,-4-10-3844</inkml:trace>
</inkml:ink>
</file>

<file path=ppt/ink/ink2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7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0 115 16047,'0'0'3219,"4"-11"-993,-3 6-2058,1 0 1,0 0-1,1 0 0,-1 0 0,1 1 0,0-1 0,0 0 1,1 1-1,-1 0 0,1 0 0,0 0 0,0 0 0,0 1 1,1 0-1,-1 0 0,1 0 0,0 0 0,-1 0 0,1 1 1,0 0-1,6-1 0,8-3 63,0 2 0,0 0 1,1 2-1,-1 0 0,23 0 1,-35 2-223,1 0 0,-1 1 0,0-1 0,0 1 0,1 0 0,-1 1 0,0 0 1,0 0-1,-1 1 0,1-1 0,0 2 0,-1-1 0,1 1 0,-1 0 0,0 0 0,9 9 1,-13-11 3,0 0 1,0 1-1,-1-1 0,1 1 1,-1 0-1,0-1 1,0 1-1,0 0 1,0 0-1,0 0 1,0 0-1,-1 0 1,1-1-1,-1 1 1,0 0-1,0 0 0,0 0 1,-1 3-1,0 1 103,-1-1 1,0 0-1,0 0 0,0 0 0,-1 0 0,0-1 0,0 1 0,-4 5 0,-7 8 398,-1-2 1,0 1-1,-28 22 0,32-30-261,-1 0 0,-1-1 0,1-1-1,-1 0 1,-1 0 0,0-1-1,0-1 1,0-1 0,0 0-1,-17 3 1,15-4-1849,0-2 1,-31 1-1</inkml:trace>
</inkml:ink>
</file>

<file path=ppt/ink/ink2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8.4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20 15695,'0'0'8525,"-2"10"-7788,-11 37 850,-22 49 0,23-63 49,12-32-1612,-1 0 0,0 0 0,1 0 0,-1 0 1,1 0-1,-1 1 0,1-1 0,0 0 0,0 0 0,-1 0 1,1 1-1,0-1 0,0 0 0,0 0 0,0 0 0,0 1 1,0-1-1,1 0 0,-1 0 0,0 0 0,1 2 0,0-3 7,0 0-1,0 0 1,0 0-1,0 0 1,-1 0-1,1 0 0,0 0 1,0 0-1,0 0 1,0-1-1,-1 1 1,1 0-1,0-1 0,0 1 1,0 0-1,-1-1 1,1 1-1,0-1 1,-1 1-1,1-1 1,0 0-1,42-40 787,-36 33-833,-1 0 1,0 0 0,-1 0-1,0-1 1,0 1 0,-1-2-1,0 1 1,-1 0 0,0-1-1,0 1 1,-1-1 0,0 0-1,-1 0 1,0 0 0,0-15-1,-6 22-192,-3 11 100,-4 11 29,10-14 68,0 0-1,1 0 1,-1 0-1,1 0 0,0 0 1,0 1-1,1-1 1,-1 10-1,2-14 12,-1 1 1,0-1-1,0 1 0,1-1 0,-1 0 1,1 1-1,-1-1 0,1 0 0,0 1 0,-1-1 1,1 0-1,0 0 0,0 0 0,0 1 1,0-1-1,0 0 0,0 0 0,0 0 0,0-1 1,1 1-1,-1 0 0,0 0 0,0-1 1,1 1-1,-1-1 0,0 1 0,1-1 0,-1 1 1,1-1-1,-1 0 0,1 0 0,-1 0 1,0 1-1,4-2 0,4 1 22,-1 0-1,1-1 1,0 0-1,-1-1 1,1 0-1,-1 0 1,1-1 0,-1 0-1,0-1 1,0 0-1,0 0 1,-1 0-1,1-1 1,-1 0-1,0-1 1,0 1 0,-1-1-1,0-1 1,0 1-1,0-1 1,-1 0-1,0 0 1,-1-1-1,1 1 1,5-16 0,-10 22-22,0 1 0,0 0 0,1 0 0,-1 0 0,0 0 0,0 0 0,0 0 0,0 0 0,0-1 0,0 1 0,0 0 0,0 0 0,0 0 0,0 0 0,0 0 0,0 0 0,0-1 0,0 1 0,0 0 0,0 0 0,0 0 0,0 0 0,0 0 0,0 0 0,0-1 0,0 1 0,0 0 0,0 0 0,0 0 0,0 0 0,0 0 0,-1 0 0,1 0 0,0-1 0,0 1 0,0 0 0,0 0 0,0 0 0,0 0 0,0 0 0,0 0 0,-1 0 0,1 0 0,0 0 0,0 0 0,0 0 0,0 0 0,0 0 0,0-1 0,-1 1 0,1 0 0,0 0 0,0 0 0,0 0 0,0 0 0,0 1 0,-11 3-42,-9 12-23,14-10 143,0 0 0,0 0 0,0 1 0,1 0 0,0 0 0,0 1 0,1-1 0,0 1 0,0 0 1,1 0-1,0 0 0,0 1 0,1-1 0,0 1 0,-1 10 0,4-18-77,-1 1-1,1-1 1,-1 0-1,1 0 1,-1 0 0,1 0-1,0 0 1,-1 0-1,1 0 1,0 0-1,0 0 1,0-1 0,0 1-1,0 0 1,0 0-1,0-1 1,0 1 0,0-1-1,0 1 1,0-1-1,0 1 1,1-1 0,-1 0-1,0 1 1,0-1-1,0 0 1,1 0-1,-1 0 1,0 0 0,0 0-1,1 0 1,-1 0-1,2-1 1,2 1-2,1-1 1,-1 1-1,0-1 1,0 0-1,0 0 1,0-1-1,5-2 1,0-2 0,0-1 0,-1 0 0,1-1 0,-2 0 0,1 0 0,-1-1 0,0 0 0,-1 0 0,0-1 0,-1 0 0,0 0 0,0 0 0,8-22 0,-16 28 0,-3 13 0,-6 14 0,-3 18 0,11-35 0,1 0 0,-1 1 0,2-1 0,-1 1 0,0-1 0,1 1 0,0 9 0,3 6 0,2-13 0,1-14 0,-5 5-128,0 0 1,0 0-1,-1 0 1,1 0-1,0 0 1,0 0-1,0 0 1,0 0-1,0 0 0,0 0 1,0 0-1,0 0 1,0 0-1,-1-1 1,1 1-1,0 0 1,0 0-1,0 0 0,0 0 1,0 0-1,0 0 1,0 0-511,0 0 510,-1 0 1,1-1-1,0 1 1,0 0-1,0 0 1,0 0-1,0 0 1,0 0-1,0 0 0,0 0 1,0 0-1,0-1 1,0 1-76,0 0 0,0 0 0,0 0 0,0 0 0,0-1 0,0 1-1,0 0 1,0 0 0,0 0 0,0 0 0,0-1 0,0 1 0,0 0 0,0 0 0,0 0 0,0 0 0,0-1 0,-1 1 0,1 0 0,0 0 0,0 0 0,0 0 0,0 0-1,0 0 1,0 0 0,-1-1 0,1 1 0,0 0 0,0 0 0,0 0 0,0 0 0,0 0 0,-1 0 0,1 0 0,0 0 0,0 0 0,0 0 0,0 0 0,-1 0 0,1 0-1,0 0 1,0 0 0,0 0 0,0 0 0,-1 0 0,1 0 0,0 0 0,0 0 0,0 0 0,0 0 0,0 0 0,-1 0 0,1 0 0,0 1 0,0-1 0,0 0 0,0 0-1,0 0 1,-1 0 0,4-10-12331</inkml:trace>
</inkml:ink>
</file>

<file path=ppt/ink/ink2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8.8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85 16944,'0'0'454,"1"-1"1,-1 0-1,1 1 0,-1-1 0,1 1 1,0-1-1,-1 1 0,1 0 0,-1-1 1,1 1-1,0-1 0,-1 1 0,1 0 1,0 0-1,-1-1 0,1 1 0,0 0 1,0 0-1,-1 0 0,1 0 0,1 0 1,36 0 1050,-28 1-854,1-1-511,-1 0 0,1-1 0,0 0-1,0 0 1,-1-2 0,1 1 0,-1-1 0,1 0-1,-1-1 1,0 0 0,-1-1 0,1 0 0,-1-1-1,0 0 1,13-11 0,-21 17-121,-1 0 0,0 0 0,1-1 0,-1 1 0,1 0 0,-1-1 0,0 1 0,1 0 0,-1-1 0,0 1 0,1-1 0,-1 1 0,0 0 0,0-1 0,1 1 0,-1-1 0,0 1 0,0-1 0,0 1 0,0-1 0,0 1-1,0-1 1,0 1 0,0-1 0,0 1 0,0 0 0,0-1 0,0 1 0,0-1 0,0 1 0,0-1 0,0 0 0,-16-3 297,-24 11-116,28-1-175,0 0-1,0 1 1,1 0-1,0 1 1,0 0-1,1 1 1,0 0-1,0 0 1,1 1-1,1 0 1,-14 21-1,21-30-96,0 1 0,0 0-1,1-1 1,-1 1 0,0 0 0,1 0 0,-1 0 0,1-1-1,-1 1 1,1 0 0,0 0 0,0 0 0,0 0-1,0 0 1,0 0 0,0-1 0,1 4 0,-1-4-98,1 0 0,0 0 0,-1 0 0,1 0 0,0 1 0,0-1 0,0-1 0,0 1 0,0 0 0,0 0 0,0 0 0,0 0 0,0-1 0,0 1 1,0 0-1,0-1 0,1 1 0,1 0 0,5 0-860,0 1 1,-1-1-1,1-1 1,0 1-1,-1-1 1,1-1-1,8-1 1,15-4-7251</inkml:trace>
</inkml:ink>
</file>

<file path=ppt/ink/ink2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9.3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148 226 5733,'0'0'18834,"-10"1"-16912,2 1-1643,-1 0 0,1 1 0,0-1 0,1 2 0,-1-1 0,0 1-1,1 0 1,0 0 0,-8 7 0,11-8-159,0 0 0,0 0 1,0 1-1,0 0 0,1 0 0,-1 0 0,1 0 0,0 0 0,0 1 0,1-1 1,-1 1-1,1 0 0,0 0 0,0 0 0,1 0 0,0 0 0,-1 0 0,1 7 1,1-11-116,0 0 0,0 0 0,0 0 1,0 0-1,0 0 0,0-1 0,0 1 1,0 0-1,1 0 0,-1 0 1,0 0-1,1-1 0,-1 1 0,1 0 1,-1 0-1,1-1 0,-1 1 0,1 0 1,-1-1-1,1 1 0,-1 0 1,1-1-1,0 1 0,0-1 0,-1 1 1,1-1-1,0 1 0,1-1 0,29 3 131,-22-5-202,-1 1 0,0-1 0,1-1 1,-1 1-1,11-7 0,-5 1-373,0-1 1,-1-1 0,-1 0 0,0-1-1,0-1 1,-1 0 0,0 0 0,-1-1-1,0 0 1,-1-1 0,-1 0 0,0 0-1,8-23 1,-9 19 340,-1 0 0,-1-1 0,-1 0 0,0 0 0,-2 0-1,1-32 1,-3 51 128,0 1-1,0-1 1,-1 1-1,1-1 1,0 0 0,0 1-1,-1-1 1,1 1-1,0-1 1,-1 0-1,1 0 1,0 1-1,-1-1 1,1 0-1,-1 0 1,1 1-1,-1-1 1,1 0-1,0 0 1,-1 0-1,1 0 1,-1 0 0,1 1-1,-1-1 1,1 0-1,-1 0 1,1 0-1,-1 0 1,1-1-1,-1 1 1,1 0-1,-1 0 1,1 0-1,0 0 1,-1 0-1,1 0 1,-1-1 0,1 1-1,0 0 1,-1 0-1,1-1 1,-1 1-1,1 0 1,0-1-1,-1 1 1,1 0-1,0-1 1,-1 1-1,1-1 1,0 1-1,0 0 1,0-1 0,-1 1-1,1-1 1,0 1-1,0-1 1,0 1-1,0 0 1,0-1-1,0 1 1,0-1-1,0 1 1,0-1-1,0 1 1,0-1-1,0 1 1,0-1 0,0 0-1,-26 31 336,8-4 405,1 0 0,-25 56 1,36-69-458,1-1-1,1 1 1,0 0 0,1 0 0,0 0 0,1 0 0,0 1 0,1-1 0,1 20-1,1-32-306,-1 0-1,1 0 0,0 0 0,-1 0 1,1 0-1,0-1 0,-1 1 0,1 0 0,0 0 1,0-1-1,0 1 0,0 0 0,0-1 1,0 1-1,0-1 0,0 1 0,0-1 0,0 1 1,0-1-1,0 0 0,0 0 0,0 1 1,0-1-1,0 0 0,1 0 0,-1 0 0,0 0 1,0 0-1,0-1 0,0 1 0,0 0 1,0 0-1,0-1 0,2 0 0,39-12 106,-13-7-216,-1-2 0,-1 0 0,45-49 1,-37 35-401,-52 41-18334</inkml:trace>
</inkml:ink>
</file>

<file path=ppt/ink/ink2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9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26 12300,'0'0'9352,"-5"57"-7430,5-46-416,2-2-577,6 1-481,0-2-352,3-1-640,0 0-2307,3-3-3139,4-4-8680</inkml:trace>
  <inkml:trace contextRef="#ctx0" brushRef="#br0" timeOffset="1">187 0 833</inkml:trace>
</inkml:ink>
</file>

<file path=ppt/ink/ink2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0.0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15 9577,'0'0'641</inkml:trace>
  <inkml:trace contextRef="#ctx0" brushRef="#br0" timeOffset="1">18 15 6438,'-9'-14'2723,"4"14"-1250,2 0-928,2 0-609</inkml:trace>
</inkml:ink>
</file>

<file path=ppt/ink/ink2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0.5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91 5285,'0'0'20846,"11"5"-19079,-5-2-1601,-1 0-1,1-1 0,0 0 0,0 0 1,0 0-1,0-1 0,0 1 0,0-1 0,1-1 1,-1 1-1,0-1 0,1-1 0,-1 1 1,0-1-1,0 0 0,1 0 0,-1-1 0,0 0 1,10-4-1,-6 1 51,0-1 1,0 0-1,15-12 1,-22 16-178,-1 0 0,1 0-1,-1-1 1,0 1 0,0-1 0,0 1-1,0-1 1,-1 0 0,1 0 0,-1 1 0,1-1-1,-1 0 1,0 0 0,0-1 0,0 1-1,-1 0 1,1-6 0,-1 8-39,-1 0 0,1 1 0,-1-1 0,0 0 0,0 0 0,1 1 0,-1-1 0,0 1 0,0-1 0,1 0 0,-1 1 0,0 0 0,0-1 0,0 1 0,0-1 0,0 1 0,0 0 0,0 0 0,0 0 0,0-1 0,0 1 0,0 0 0,0 0 0,0 0 0,0 0 0,0 1 0,-1-1 0,-34 3 0,25 1 0,0 1 0,1-1 0,-1 2 0,1-1 0,0 2 0,0-1 0,1 1 0,-14 13 0,18-15 0,0-1 0,0 1 0,0 1 0,1-1 0,-1 1 0,1-1 0,1 1 0,-1 0 0,1 1 0,0-1 0,0 0 0,1 1 0,0 0 0,0-1 0,-1 12 0,3-17 0,1 1 0,-1 0 0,0-1 0,1 1 0,0-1 0,-1 1 0,1-1 0,0 0 0,0 1 0,-1-1 0,1 0 0,0 1 0,0-1 0,1 0 0,-1 0 0,0 0 0,0 0 0,0 0 0,1 0 0,-1 0 0,1-1 0,-1 1 0,1 0 0,-1-1 0,1 1 0,-1-1 0,1 1 0,-1-1 0,1 0 0,2 0 0,56 4 0,-52-4 0,3 0-26,46-2-1530,-50 1 640,0 0-1,0 0 1,0-1 0,0 0 0,13-6 0,4-5-10262</inkml:trace>
</inkml:ink>
</file>

<file path=ppt/ink/ink2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2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1 8680,'0'0'8777,"0"7"-7048,-6 13 129,-5 3-128,5 4-802,0 4-543,0-2-289,6-2-64,0-4-1153,0-7-1890,0-6-1762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2.7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0 18385,'0'0'10699,"0"9"-9824,-3 169 1426,3-178-2295,1 1-1,-1 0 1,1-1 0,-1 1 0,1 0 0,-1-1 0,1 1-1,-1-1 1,1 1 0,0-1 0,-1 0 0,1 1 0,0-1-1,-1 0 1,1 1 0,0-1 0,0 0 0,-1 0-1,1 1 1,0-1 0,0 0 0,-1 0 0,1 0 0,0 0-1,0 0 1,0 0 0,0 0 0,34-1 96,-25 1-68,17-1 67,-16 0-175,0 0 1,0 1 0,0 0 0,0 1 0,-1 1 0,13 2 0,-21-3 68,0-1 0,0 1 1,0 0-1,-1 0 0,1 0 1,0 0-1,0 1 0,-1-1 1,1 0-1,-1 1 0,1-1 1,-1 1-1,0-1 0,0 1 1,1 0-1,-1 0 1,0-1-1,-1 1 0,1 0 1,0 0-1,0 0 0,-1 0 1,1 0-1,-1 0 0,0 0 1,1 0-1,-1 0 0,0 0 1,0 0-1,0 0 0,-1 0 1,1 0-1,0 0 0,-1 0 1,1 0-1,-1 0 1,0 0-1,-1 3 0,-1 1 25,0 0-1,0 0 0,-1 0 1,1-1-1,-1 0 0,0 1 1,-1-1-1,1-1 0,-1 1 1,0-1-1,0 1 0,-1-2 1,1 1-1,-1 0 1,0-1-1,0 0 0,0-1 1,0 1-1,0-1 0,-1 0 1,1-1-1,-1 1 0,-7-1 1,11 0-12,-1 0 0,0-1 0,1 1 0,-1-1 0,0 0 0,1 0 0,-1 0 0,0-1 0,1 1 0,-1-1 0,0 0 0,1 0 0,-1 0 0,1-1 0,0 1 0,-1-1 0,1 0 0,0 0 0,0 0 0,0 0 0,0 0 0,0-1 0,1 1 0,-1-1 0,1 0 0,-1 0 0,1 0 0,0 0 0,0 0 0,0 0 0,1-1 0,-1 1 0,1-1 0,0 1 0,0-1 0,0 1 0,0-1 0,1 0 0,0 1 0,-1-1 0,1-5 0,0 8-122,0 0 1,1-1-1,-1 1 1,0 0-1,0-1 0,1 1 1,-1 0-1,0 0 1,1-1-1,-1 1 0,1 0 1,0 0-1,-1 0 1,1-1-1,0 1 0,0 0 1,1-1-1,1-1-740,1 1 0,-1 0 0,0 0 0,1 1 0,-1-1 0,1 1 0,0 0 0,4-2 1,-7 3 675,26-6-7627</inkml:trace>
</inkml:ink>
</file>

<file path=ppt/ink/ink2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2.8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77 5990,'0'0'17798,"6"-9"-16827,-1 4-875,-1 0-1,1 0 1,0 0-1,0 1 1,0 0-1,1 0 1,0 0-1,-1 0 1,1 1-1,1 0 1,-1 0-1,0 1 1,1 0-1,-1 0 1,1 0-1,0 1 1,11-1-1,-14 1-79,93-6 251,-91 7-258,0 0-1,1 1 1,-1-1 0,0 1-1,0 0 1,0 1 0,1-1-1,-1 1 1,-1 0-1,1 1 1,0 0 0,9 6-1,-13-8 7,0 1 0,0-1 0,0 1 0,-1 0 0,1 0 0,-1 0 0,1 0 0,-1 0 0,0 0 0,1 1 0,-1-1 0,-1 0 0,1 1 0,0-1 0,0 0 0,-1 1 0,1-1 0,-1 1 0,0-1 0,0 5 0,-1-2 49,0-1 0,0 1-1,0 0 1,-1-1-1,1 0 1,-1 1-1,0-1 1,-1 0 0,1 0-1,-4 5 1,-5 4 115,1-1 1,-2 0 0,1-1 0,-2 0-1,-16 11 1,5-7 3,10-5 510,41-8-603,-13-2-189,-6 0 43,1 0 1,-1 0-1,0 1 0,1 0 1,15 4-1,-22-5 47,0 1 0,0 0 0,0 0 1,0 0-1,0 1 0,0-1 0,0 0 0,-1 1 0,1-1 0,0 1 0,-1 0 0,0-1 0,1 1 0,-1 0 0,0 0 0,0 0 0,0 0 0,0 0 0,0 0 1,0 0-1,0 0 0,-1 0 0,1 0 0,-1 1 0,0-1 0,0 0 0,0 3 0,1-2 20,-1-1 0,0 1 0,-1-1 0,1 1 0,0-1 0,-1 1 0,1-1 0,-1 1 0,0-1 1,0 0-1,0 1 0,0-1 0,0 0 0,-1 0 0,1 0 0,-1 0 0,1 0 0,-1 0 0,-2 2 0,0-1 111,0 1 0,-1-1 0,0 0 0,0-1-1,0 1 1,0-1 0,0 0 0,-8 2 0,-7 1 409,-1-2 1,0 0-1,-33 0 0,42-2-688,2-1 249,1 1 1,-1-2 0,1 1 0,-14-3-1,21 3-171,1-1-1,-1 1 0,1 0 1,-1-1-1,1 0 0,-1 1 1,1-1-1,0 0 0,-1 1 1,1-1-1,0 0 0,0 0 1,-1 0-1,1 0 0,0 0 1,0 0-1,0 0 0,0-1 1,0 1-1,1 0 0,-1-1 1,0 1-1,0 0 0,1-1 1,-1 1-1,1-1 0,0 1 1,-1-1-1,1 1 0,0-1 1,0 1-1,0-1 0,0 1 1,0-3-1,0 3-246,1-1-1,-1 1 1,1-1-1,0 1 1,-1-1 0,1 1-1,0-1 1,0 1-1,0 0 1,0-1 0,0 1-1,1 0 1,-1 0-1,0 0 1,0 0 0,1 0-1,-1 0 1,1 0-1,1-1 1,35-15-5634,-26 12 3661,19-8-3323</inkml:trace>
</inkml:ink>
</file>

<file path=ppt/ink/ink2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3.2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1 16656,'0'0'8007,"3"50"-6629,-8-28-417,-3 0-609,2 0-128,1-4-160,3-2-32,1-3 0,1-4-96,0-5-1025</inkml:trace>
</inkml:ink>
</file>

<file path=ppt/ink/ink2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3.5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1 190 6246,'0'0'20531,"62"0"-19698,-33 0-737,0 0-64,5 0-1473,-9 0-1826,1-6-2563,-1-2-5829</inkml:trace>
  <inkml:trace contextRef="#ctx0" brushRef="#br0" timeOffset="1">469 1 17521,'0'0'4708,"-27"72"-3203,23-43-223,2-2-482,2 0-383,0-3-225,0 0-160,0-3-32,0-3-641,0-3-800,0-5-257,0-4-896,-3-5-2275,-4-1-6309</inkml:trace>
</inkml:ink>
</file>

<file path=ppt/ink/ink2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3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31 7143,'0'0'15209,"9"-5"-13506,0 0-1542,-1 2 0,0-1 0,1 1 0,-1 0 1,1 1-1,0 0 0,0 1 0,0-1 0,0 2 0,0-1 0,0 1 1,1 1-1,-1 0 0,0 0 0,10 3 0,-9-1-119,0 1 1,0 0-1,0 0 0,-1 1 1,1 0-1,-1 1 0,0 0 0,-1 0 1,0 1-1,0 0 0,13 15 1,-19-19 30,1 0 1,-1 1-1,1-1 0,-1 0 1,0 1-1,0-1 1,-1 1-1,1 0 1,-1 0-1,1-1 1,-1 1-1,-1 0 1,1 0-1,0 0 1,-1 0-1,0 0 1,0 0-1,0 0 1,0 0-1,-1 0 1,0 0-1,0 0 0,0 0 1,0 0-1,0 0 1,-1 0-1,0-1 1,1 1-1,-1-1 1,-1 1-1,1-1 1,0 0-1,-6 5 1,-3 4 31,-1 0 0,-1-1 0,0 0 0,0-1 0,-1 0 0,0-1 0,-1-1 0,0 0 0,0-1 0,-1-1 0,0 0 0,0-2 0,0 1 0,-30 2 0,45-6-301,0-1 1,-1 0 0,1 0 0,-1 0 0,1 0 0,-1 0 0,1-1 0,-1 1 0,1 0 0,0-1-1,-1 1 1,1-1 0,0 1 0,-1-1 0,1 0 0,0 1 0,0-1 0,-1 0 0,0-1 0,-6-18-7947,7-5-6640</inkml:trace>
</inkml:ink>
</file>

<file path=ppt/ink/ink2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5.2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4 7623,'0'0'13629,"-4"10"-12284,-11 22-756,9-20-296,0 0 1,1 0-1,0 0 1,1 1-1,0-1 1,1 1-1,-2 17 1,5-29-366,0-1 0,0 1 0,0-1 0,0 1 0,0-1 0,0 1 0,0-1 0,0 1 0,0-1 0,0 0 0,0 1 0,0-1 0,1 1 0,-1-1 0,0 1 0,0-1 0,0 1 0,1-1 0,-1 0 0,0 1 0,1-1 0,-1 0 0,0 1 0,1-1 0,-1 0 0,0 1 0,1-1 0,-1 0 0,1 0 0,-1 1 0,1-1 0,-1 0 0,1 0 0,18-4-2591,14-20-1232,-18 5 567,0-1 1,22-41-1,-19 15 9173,-22 73-1034,-9 11-2951,9-32-1820,2 1-1,-1 0 1,1 0 0,0 0-1,0 0 1,1 0 0,-1 9-1</inkml:trace>
</inkml:ink>
</file>

<file path=ppt/ink/ink2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5.8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3 13741,'0'0'13282,"-10"-2"-13245,4 2-35,-1 0 0,1 0 0,0 0 0,-1 1 1,1 0-1,0 0 0,-12 4 0,15-5 9,1 1 0,0 0 0,-1 0 0,1 0 0,0 1 0,0-1 0,0 0 0,-1 1 0,1-1 0,1 1 0,-1 0 0,0 0 0,0 0 0,1 0 0,-1 0 0,1 0 0,0 0 0,-1 0 0,1 0 1,0 1-1,0-1 0,0 1 0,1-1 0,-1 0 0,1 1 0,-1 0 0,1 4 0,1-5-1,1 0 0,-1 0 0,1 0-1,-1-1 1,1 1 0,0-1 0,0 1 0,0-1 0,0 1 0,0-1 0,0 0 0,0 0 0,0 0-1,1 0 1,-1-1 0,0 1 0,1 0 0,2-1 0,4 4 26,-4-2 9,10 3-52,-1 2 0,0 0 1,16 11-1,-28-17 8,0 0 0,0 0 0,-1 1 0,1-1 0,0 1 0,-1 0-1,1-1 1,-1 1 0,0 0 0,1 0 0,-1 0 0,0 0 0,1 4-1,-2-5 10,0 0 0,0 0-1,0 0 1,0 1-1,0-1 1,0 0 0,0 0-1,-1 0 1,1 0-1,-1 0 1,1 1 0,-1-1-1,1 0 1,-1 0-1,1 0 1,-1 0 0,0 0-1,0 0 1,1-1-1,-1 1 1,0 0 0,0 0-1,0 0 1,0-1-1,0 1 1,0 0-1,-2 0 1,-5 3 168,0 0 0,0 0 1,0-1-1,-1 0 0,1-1 0,-1 0 0,1 0 0,-1-1 1,0 0-1,0 0 0,0-1 0,0 0 0,0-1 0,1 0 1,-14-3-1,21 3-243,-1 1 0,1-1 0,-1 0 0,1 0 0,0 0 0,0 0 0,-1 0 0,1 0 0,0 0 0,0 0 0,0-1 1,0 1-1,0 0 0,0-1 0,0 1 0,1 0 0,-1-1 0,0 1 0,1-1 0,-1 0 0,1 1 0,0-1 0,-1 1 0,1-3 0,0 2-514,0-1-1,0 0 1,0 1-1,0-1 1,0 1-1,1-1 1,-1 1-1,1-1 1,0 1-1,0-1 1,-1 1-1,2 0 1,-1-1-1,0 1 1,3-3-1,14-14-6600</inkml:trace>
</inkml:ink>
</file>

<file path=ppt/ink/ink2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6.6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0 171 12748,'0'0'8755,"10"4"-6801,-7-3-1804,5 2 96,0 0-1,0-1 1,0 0-1,0 0 1,0 0-1,9-1 1,-14 0-184,-1-1-1,1-1 1,-1 1-1,0 0 1,1-1 0,-1 1-1,1-1 1,-1 1 0,0-1-1,0 0 1,1 0-1,-1 0 1,0-1 0,0 1-1,0 0 1,0-1 0,0 1-1,-1-1 1,1 0 0,0 1-1,-1-1 1,1 0-1,-1 0 1,0 0 0,1 0-1,-1 0 1,0-1 0,0 1-1,0 0 1,0-4-1,3-25 2052,-4 30-2060,0 1-1,0-1 1,-1 1-1,1-1 1,0 0-1,0 1 1,0-1-1,-1 1 1,1-1-1,0 1 1,-1-1-1,1 1 1,0-1-1,-1 1 1,1-1-1,-1 1 1,1-1-1,-1 1 1,1 0-1,-1-1 1,1 1 0,-1 0-1,1-1 1,-1 1-1,-1-1 1,0 2-36,0-1 1,0 0-1,0 1 1,0-1 0,0 1-1,-1 0 1,1 0-1,0-1 1,0 1-1,1 1 1,-1-1 0,0 0-1,0 0 1,0 1-1,1-1 1,-1 1 0,1-1-1,-1 1 1,1 0-1,0 0 1,-2 2-1,-3 4-19,0-1 0,0 1 0,1 0 0,0 0 0,1 0 0,0 1-1,0-1 1,1 1 0,0 0 0,0 0 0,1 1 0,0-1 0,1 0 0,-1 18-1,3-26-9,0 1-1,-1 0 0,1-1 0,0 1 0,0-1 1,0 0-1,0 1 0,0-1 0,0 0 0,1 0 0,-1 0 1,0 1-1,1-1 0,-1-1 0,0 1 0,1 0 1,-1 0-1,1 0 0,0-1 0,-1 1 0,1-1 1,-1 1-1,1-1 0,0 0 0,-1 1 0,1-1 0,0 0 1,0 0-1,2-1 0,4 1-173,0 0 0,1 0 1,-1-1-1,16-3 0,-13 0-595,0-1 1,0 0-1,0 0 0,-1-1 1,0 0-1,0-1 0,0 0 1,-1-1-1,0 1 0,-1-2 1,1 0-1,-2 0 0,10-13 1,-9 10-45,0-1 1,-1 0 0,0 0 0,6-19-1,-9 21 1029,-1 0-1,0 0 0,-1-1 0,0 1 0,0-20 0,-2 30-98,0 0 0,0 1-1,0-1 1,0 0-1,0 1 1,0-1-1,-1 0 1,1 1-1,0-1 1,0 0 0,-1 1-1,1-1 1,0 0-1,-1 1 1,1-1-1,0 1 1,-1-1-1,1 1 1,-1-1 0,1 1-1,-1-1 1,1 1-1,-1-1 1,0 1-1,1 0 1,-1-1 0,1 1-1,-1 0 1,0-1-1,1 1 1,-1 0-1,0 0 1,1 0-1,-1 0 1,0 0 0,0 0-1,1 0 1,-1 0-1,0 0 1,1 0-1,-1 0 1,0 0-1,1 0 1,-1 0 0,0 1-1,1-1 1,-1 0-1,0 1 1,1-1-1,-1 0 1,1 1-1,-1-1 1,0 1 0,1-1-1,-1 1 1,-3 1 197,0 0 1,0 1-1,0-1 0,0 1 1,1 0-1,-1 0 0,-4 6 1,2 0-19,2 1-1,0 0 1,0 1 0,1-1-1,0 0 1,0 1 0,1 0-1,1-1 1,0 1 0,0 0 0,1 0-1,1 0 1,1 13 0,-1-23-266,1 1 0,-1-1 0,0 0 0,0 0 0,0 0 0,1 0 0,-1 0 0,0 0 0,1 0 0,-1 0 0,1 0 0,0-1 0,-1 1 0,1 0 0,-1-1 0,1 0 0,0 1 0,-1-1 0,1 0 0,0 0 0,-1 0 0,1 0 0,0 0 0,1-1 0,45-1 108,-23-5-464,-22 6 304,0 0-1,1-1 0,-1 2 1,0-1-1,1 0 1,-1 1-1,0-1 1,1 1-1,-1 0 1,1 0-1,4 1 0,-7-1 53,-1 1-1,1 0 1,-1-1-1,0 1 0,1-1 1,-1 1-1,0 0 0,1-1 1,-1 1-1,0 0 1,0-1-1,0 1 0,0 0 1,1-1-1,-1 1 0,0 0 1,0 0-1,0-1 0,-1 1 1,1 0-1,0-1 1,0 1-1,0 0 0,0-1 1,-1 1-1,1 0 0,0-1 1,-1 1-1,1 0 0,-1 0 1,-9 20 794,2-15-594,6-9 202,8-25 745,18-36 454,-21 62-1635,0 1 1,0 0-1,-1 0 0,1 0 1,0 0-1,0 1 0,0-1 1,0 1-1,0 0 0,0 0 1,-1 0-1,1 0 0,0 0 1,5 2-1,2-2-374,52 0-3708,-20 0-2368,-1 0-3101</inkml:trace>
</inkml:ink>
</file>

<file path=ppt/ink/ink2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7.4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62 12876,'35'-62'11825,"-35"69"-8536,1 11-3285,-28 82 939,20-80-563,0 1-1,2 0 0,0 0 1,2 0-1,-2 26 1,5-47-357,0 1 0,0-1 0,0 1 0,0-1 0,0 1 0,0-1 0,0 1 0,1-1 0,-1 1 0,0-1 0,0 0 0,0 1 0,0-1 0,1 1 0,-1-1 0,0 0 0,1 1 0,-1-1 0,0 0 0,1 1 0,-1-1 0,0 0 0,1 1 0,-1-1 0,0 0 0,1 0 0,-1 1 0,1-1 0,-1 0 0,1 0 0,-1 0 0,0 0 0,2 0 0,20-2 441,19-15-178,-13-1-284,-1-1 1,-1 0 0,-1-3-1,0 0 1,-2-1 0,-1-1-1,37-52 1,-49 56-1347,-12 11-1978,0 10 2802,1-1 1,-1 0-1,0 0 0,0 1 0,0-1 0,0 1 0,1 0 1,-1 0-1,0-1 0,1 1 0,-1 0 0,0 0 1,1 0-1,-1 1 0,0 0 0,-17 13-7637</inkml:trace>
</inkml:ink>
</file>

<file path=ppt/ink/ink2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7.7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13997,'0'0'10154,"21"56"-8713,-5-49-928,2-2-417,-1-3-1089,0-2-3523,-1-1-5734</inkml:trace>
</inkml:ink>
</file>

<file path=ppt/ink/ink2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8.1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 9289,'0'0'18129,"2"12"-17729,-1 8-205,-1-1-1,-1 1 0,0-1 0,-1 1 0,-1-1 0,-1 0 1,-12 33-1,5-23-84,-12 39 409,21-25-3022,12-43-6279,2-7 828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5:42.9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30 13997,'0'0'8558,"-2"10"-5617,-2 14-2402,2 0 0,1 0-1,0 0 1,2 0 0,1 0-1,6 28 1,39 156 2771,-35-160-3120,-8-31-190,13 45 0,-17-59 0,1-1 0,0 0 0,0 0 0,0 0 0,0 0 0,0 0 0,0 0 0,0 0 0,1 0 0,-1 0 0,1-1 0,-1 1 0,1-1 0,0 1 0,0-1 0,0 1 0,0-1 0,0 0 0,0 0 0,0 0 0,3 1 0,-3-2 0,0 0 0,-1 0 0,1 0 0,0-1 0,-1 1 0,1-1 0,0 1 0,-1-1 0,1 1 0,-1-1 0,1 0 0,-1 0 0,0 0 0,1 0 0,-1 0 0,0 0 0,0 0 0,1 0 0,-1 0 0,0-1 0,0 1 0,0-2 0,23-38 0,-18 29 0,232-470 0,-222 442-1260,-13 25-5039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3.1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110 103 22357,'0'0'9011,"1"-11"-7964,2-35-732,-3 44-313,1 0 0,-1 0 0,0 0-1,0 0 1,0 0 0,-1 0 0,1 0 0,0 0 0,-1 0 0,0 0 0,1 0 0,-1 0 0,0 1 0,0-1 0,0 0 0,0 0 0,0 1 0,-2-3 0,2 3-2,-1 0 1,1 0-1,0 0 1,-1 1-1,1-1 1,0 1-1,-1-1 1,1 1-1,-1-1 1,1 1-1,-1 0 1,1 0-1,-1 0 1,1-1-1,-1 2 1,1-1-1,-1 0 1,-2 1-1,0-1 0,1 1-1,-1 1 1,0-1-1,1 0 0,-1 1 1,1 0-1,0 0 1,-1 0-1,1 0 0,0 0 1,0 1-1,0-1 1,0 1-1,1 0 1,-5 5-1,5-3 1,-1 0 0,1 0 0,0-1 0,1 1 0,-1 1 0,1-1 0,0 0 0,0 0 0,0 0 0,1 1 0,0-1 0,0 8 0,1-10 0,-1-1 0,1 0 0,0 0 0,-1 0 0,1 0 0,0 0 0,0-1 0,0 1 0,1 0 0,-1 0 0,0-1 0,1 1 0,-1 0 0,1-1 0,-1 0 0,1 1 0,0-1 0,-1 0 0,1 0 0,0 0 0,0 0 0,0 0 0,0 0 0,0 0 0,0-1 0,0 1 0,0-1 0,0 0 0,1 1 0,-1-1 0,0 0 0,2 0 0,5 0 0,1-1 0,-1 0 0,0 0 0,0 0 0,0-1 0,0-1 0,-1 1 0,1-1 0,0-1 0,-1 0 0,0 0 0,0-1 0,14-10 0,-6 2 0,0-1 0,-1 0 0,-1-2 0,25-32 0,-49 100 0,4-33 0,0-1 0,2 1 0,0 0 0,1 0 0,0 1 0,1 20 0,2-39-26,0-1 1,0 1-1,0 0 0,0-1 0,0 1 1,0-1-1,0 1 0,0 0 0,0-1 1,0 1-1,0 0 0,1-1 1,-1 1-1,0-1 0,0 1 0,1-1 1,-1 1-1,0 0 0,1-1 0,-1 1 1,0-1-1,1 1 0,-1-1 1,1 0-1,-1 1 0,1-1 0,-1 1 1,1-1-1,-1 0 0,1 1 1,0-1-1,-1 0 0,1 0 0,-1 0 1,1 1-1,0-1 0,-1 0 0,1 0 1,-1 0-1,1 0 0,0 0 1,-1 0-1,1 0 0,0 0 0,-1 0 1,2-1-1,0 1-351,0-1 0,1 0 0,-1 0 0,0 0 0,0 0 0,0-1 0,0 1 0,0 0 0,0-1 0,0 0 0,2-2 0,13-20-7535</inkml:trace>
</inkml:ink>
</file>

<file path=ppt/ink/ink2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8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 15150,'0'0'7426,"5"8"-5979,-4-4-1356,0-1 0,1 0 0,0 0-1,-1 0 1,1 0 0,0 0 0,1 0 0,-1-1 0,0 1 0,1-1 0,-1 1 0,1-1 0,0 0 0,0 0 0,0 0 0,0-1 0,0 1 0,0-1 0,1 0 0,-1 1 0,0-1-1,1-1 1,-1 1 0,1 0 0,-1-1 0,1 0 0,4 0 0,-5 1-33,0-1 1,0 0-1,1 0 0,-1 0 1,0-1-1,0 1 1,0-1-1,0 1 0,0-1 1,0 0-1,0 0 0,-1 0 1,1-1-1,0 1 0,-1-1 1,1 0-1,0 1 0,-1-1 1,0 0-1,1 0 0,-1-1 1,0 1-1,0 0 0,0-1 1,-1 1-1,1-1 0,-1 0 1,1 1-1,-1-1 0,0 0 1,0 0-1,0 0 0,0 0 1,-1 0-1,1 0 0,-1 0 1,1 0-1,-1 0 0,0 0 1,-1 0-1,0-5 0,1 8-55,0-1 0,0 1-1,0-1 1,0 0 0,-1 1-1,1-1 1,0 1 0,-1-1-1,1 0 1,0 1 0,-1-1-1,1 1 1,-1-1-1,1 1 1,-1-1 0,1 1-1,-1 0 1,1-1 0,-1 1-1,1 0 1,-1-1 0,1 1-1,-1 0 1,0-1 0,1 1-1,-1 0 1,1 0 0,-1 0-1,0 0 1,1 0-1,-1 0 1,0 0 0,1 0-1,-1 0 1,0 0 0,1 0-1,-1 0 1,0 0 0,1 0-1,-1 1 1,0-1 0,1 0-1,-1 0 1,1 1-1,-1-1 1,1 1 0,-1-1-1,1 0 1,-1 1 0,-32 19-87,-13 31 279,44-47-110,-1 0 1,0 0-1,1 1 0,-1-1 0,1 0 0,1 1 0,-1-1 0,0 1 0,1 0 0,0-1 1,-1 10-1,3-13-73,-1 0 0,1 0 0,-1 0 0,1 0 0,-1 0 0,1-1 1,0 1-1,-1 0 0,1-1 0,0 1 0,0 0 0,0-1 0,-1 1 1,1-1-1,0 1 0,0-1 0,0 1 0,0-1 0,0 0 0,0 1 1,0-1-1,0 0 0,0 0 0,0 0 0,0 0 0,0 0 0,0 0 1,0 0-1,0 0 0,1 0 0,37-3 220,-27 0-225,-1-1-1,1 0 1,-1 0 0,0-1-1,0-1 1,-1 0-1,13-8 1,-10 5-16,1 1 0,0 0-1,22-8 1,-36 16 10,0 0 0,1 0 0,-1 0 0,1 0-1,-1 0 1,1 0 0,-1 1 0,1-1 0,-1 0-1,1 0 1,-1 0 0,1 0 0,-1 1 0,0-1 0,1 0-1,-1 0 1,1 1 0,-1-1 0,0 0 0,1 1-1,-1-1 1,0 0 0,1 1 0,-1-1 0,0 0 0,0 1-1,1-1 1,-1 1 0,0-1 0,0 1 0,0-1-1,0 0 1,0 1 0,1-1 0,-1 1 0,0-1 0,0 1-1,0-1 1,0 1 0,0-1 0,0 1 0,-1-1-1,1 1 1,0-1 0,0 1 0,0-1 0,0 0 0,0 1-1,-1-1 1,1 1 0,-8 40 183,4-21 172,4-19-326,0-1-1,1 1 0,-1-1 1,1 0-1,-1 1 1,1-1-1,-1 0 1,1 1-1,-1-1 0,1 0 1,0 0-1,-1 1 1,1-1-1,-1 0 1,1 0-1,0 0 0,-1 0 1,1 0-1,0 0 1,-1 0-1,1 0 0,-1 0 1,1 0-1,0 0 1,-1 0-1,1-1 1,-1 1-1,2 0 0,20-6 186,17-10-131,-28 11-145,0 0 0,0 1-1,0 0 1,1 0 0,0 1 0,-1 1-1,17-1 1,-27 3 61,-1 0-1,0 0 0,1 0 1,-1 1-1,1-1 1,-1 0-1,0 0 1,1 1-1,-1-1 1,0 0-1,0 1 0,1-1 1,-1 1-1,0-1 1,0 0-1,1 1 1,-1-1-1,0 1 1,0-1-1,0 0 0,0 1 1,0-1-1,0 1 1,0-1-1,0 1 1,0-1-1,0 1 1,0-1-1,0 0 0,0 1 1,0-1-1,0 1 1,0-1-1,0 1 1,0-1-1,-1 0 1,1 1-1,0-1 1,0 1-1,-1-1 0,-8 27-1449,6-18-9483</inkml:trace>
</inkml:ink>
</file>

<file path=ppt/ink/ink2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9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11499,'0'0'15342</inkml:trace>
</inkml:ink>
</file>

<file path=ppt/ink/ink2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9.6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16464,'0'0'10249,"-1"12"-8871,1 2-1065,-1-5-152,1 1 0,0-1 0,0 0-1,1 1 1,3 14 0,-3-21-145,0-1 0,0 1 0,0-1-1,0 1 1,0-1 0,0 0 0,1 0 0,-1 1 0,1-1 0,-1 0 0,1 0 0,0 0 0,0-1 0,0 1 0,0 0 0,0-1 0,1 1 0,-1-1-1,0 0 1,1 0 0,-1 0 0,1 0 0,-1 0 0,1 0 0,-1-1 0,1 1 0,3 0 0,0-1-44,-1 0 0,1 0 0,-1 0 0,1-1 0,-1 1 0,0-1 0,1-1 0,-1 1 0,0-1 0,0 0 0,9-4 0,-12 5 24,1-1 1,-1 1-1,1-1 1,-1 0-1,0 0 1,1 0-1,-1 0 0,0 0 1,-1 0-1,1-1 1,0 1-1,0-1 0,-1 1 1,0-1-1,1 0 1,-1 0-1,0 1 1,0-1-1,-1 0 0,1 0 1,-1 0-1,1 0 1,-1-4-1,0 7-76,-13 20-155,9-13 205,1-1 0,0 1 0,0 0 0,0 0 0,-1 8 0,1 6-4674,2-15-2354</inkml:trace>
</inkml:ink>
</file>

<file path=ppt/ink/ink2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0.4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53 9417,'0'0'12855,"-2"-8"-12284,-5-24 214,7 31-630,-1 0 0,0 0 1,0 0-1,0 0 0,1 0 1,-1 0-1,0 1 0,0-1 1,0 0-1,0 1 0,0-1 1,0 1-1,-1-1 0,1 1 1,0 0-1,0-1 1,0 1-1,0 0 0,0 0 1,-1 0-1,1 0 0,0 0 1,-2 0-1,-30 2 1454,31-2-1544,-2 1-55,1 0-1,0 0 1,0 0-1,0 0 0,0 1 1,0-1-1,0 1 1,0 0-1,0 0 1,0 0-1,-3 4 1,5-6-50,1 0 0,-1 1 0,1-1 0,-1 1 1,1-1-1,-1 1 0,1 0 0,-1-1 0,1 1 1,0-1-1,0 1 0,-1 0 0,1-1 1,0 1-1,0 0 0,-1-1 0,1 1 0,0 0 1,0 0-1,0-1 0,0 1 0,0 0 0,0-1 1,0 1-1,1 0 0,-1-1 0,0 1 0,0 0 1,0-1-1,1 1 0,-1 0 0,0-1 0,1 1 1,-1 0-1,0-1 0,1 1 0,-1-1 0,1 1 1,-1-1-1,1 1 0,-1-1 0,1 1 0,0-1 1,-1 0-1,1 1 0,-1-1 0,1 0 1,0 1-1,-1-1 0,1 0 0,0 0 0,-1 0 1,1 0-1,0 0 0,-1 1 0,1-1 0,0 0 1,0-1-1,0 1 0,10 3-461,3 0 52,0 1 0,0 1 0,-1 0 0,21 11 0,-32-15 505,0 0 1,1 1-1,-1-1 0,0 1 0,0-1 0,0 1 0,0 0 0,0 0 0,0 0 0,0 0 0,-1 0 0,1 0 0,-1 0 0,0 1 0,1-1 0,-1 1 0,0-1 0,0 1 0,-1-1 0,1 1 0,0-1 0,-1 1 0,0 0 0,0-1 0,1 1 0,-1 0 0,-1-1 0,1 1 0,0 0 0,-1-1 0,1 1 0,-2 2 0,0-2 99,0 0 0,0 0 0,0 0 0,0 0 0,-1-1 0,1 1 0,-1-1 0,0 0 0,0 0 0,0 0 0,0 0 0,0 0 0,0 0-1,0-1 1,0 0 0,-1 0 0,1 0 0,-1 0 0,-3 1 0,-8 1 198,-1 0 1,-29 1-1,43-4-349,1 0 0,0 1 1,0-1-1,-1 0 0,1 0 1,0 0-1,0 0 0,0-1 0,-1 1 1,1 0-1,0 0 0,0-1 1,0 1-1,-1-1 0,1 1 0,0-1 1,0 0-1,-1 0 0,2 0-66,0 1-1,0-1 0,0 1 1,0-1-1,0 0 0,0 1 0,0-1 1,0 1-1,0-1 0,1 1 0,-1-1 1,0 1-1,0-1 0,0 0 1,1 1-1,-1-1 0,0 1 0,1 0 1,-1-1-1,1 1 0,-1-1 1,0 1-1,1-1 0,-1 1 0,2-1 1,45-30-5019,-40 26 4136,32-18-5376,2-3-4900</inkml:trace>
</inkml:ink>
</file>

<file path=ppt/ink/ink2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0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 13773,'0'0'3000,"-1"8"-267,-1-2-1958,-1 1-116,1-1 0,0 0 0,1 1 1,0-1-1,0 0 0,0 1 1,0 0-1,1-1 0,1 8 0,2-13-584,-1 0-1,1 0 1,0 0-1,-1 0 1,1 0-1,0-1 0,0 1 1,0-1-1,0 0 1,-1 1-1,1-2 1,0 1-1,0 0 0,5-2 1,-1 2 42,7-2-158,0-1 0,0 0 0,-1-1 1,0 0-1,1-1 0,-1-1 1,-1 0-1,1-1 0,-1 0 1,19-15-1,-26 18 126,-4 3 176,-10 34 401,7-30-547,1 0 1,0 1-1,0-1 0,0 1 0,1 0 1,-1-1-1,1 1 0,0 0 0,0-1 0,0 1 1,0 0-1,2 5 0,-2-8-86,1 0-1,-1 0 0,0 0 1,1-1-1,-1 1 1,1 0-1,-1 0 0,1-1 1,0 1-1,-1-1 0,1 1 1,-1 0-1,1-1 1,0 1-1,0-1 0,-1 0 1,1 1-1,0-1 1,0 1-1,0-1 0,1 0 1,0 1-160,0-1 0,1 0 0,-1 0 0,1 0-1,-1 0 1,1-1 0,-1 1 0,0-1 0,1 1 0,-1-1 0,3-1 0,-1-1-1121,0 1 0,0-1 0,0 1 1,-1-1-1,1 0 0,-1 0 0,4-5 0,9-12-8501</inkml:trace>
</inkml:ink>
</file>

<file path=ppt/ink/ink2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1.1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19250,'0'0'7303,"60"39"-13164,-39-31-610,4-1-7750</inkml:trace>
</inkml:ink>
</file>

<file path=ppt/ink/ink2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1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149 119 9353,'0'0'6555,"-11"2"-3597,1 1-2318,0 0 0,1 1 0,-1 1 0,1 0 0,-1 0 0,1 0-1,-11 10 1,16-12-380,0 0 1,0 0-1,0 1 0,1-1 0,-1 1 0,1 0 0,0 0 0,0 0 0,1 0 0,-1 1 0,1-1 0,0 1 0,0-1 0,0 1 0,1 0 0,-1 0 0,1 0 0,1 0 0,-1 0 0,0 8 1,2-12-246,-1 1 1,1-1 0,0 1 0,0-1 0,-1 0-1,1 0 1,0 1 0,0-1 0,0 0-1,0 0 1,1 0 0,-1 0 0,0 0 0,0 0-1,1 0 1,-1-1 0,0 1 0,1 0 0,-1-1-1,1 1 1,-1-1 0,1 1 0,-1-1 0,1 0-1,-1 1 1,1-1 0,-1 0 0,1 0 0,-1 0-1,1-1 1,-1 1 0,3 0 0,3-1 22,1 1 1,-1-1 0,1 0-1,-1-1 1,13-4-1,-8 0-10,0-1-1,0-1 0,-1 1 0,0-2 1,-1 0-1,0 0 0,0-1 1,-1 0-1,0 0 0,8-13 1,-8 9 191,0 0 0,-1 0 1,0-1-1,-1 0 0,0 0 1,-2-1-1,8-31 1,-13 46-214,1 1 0,-1-1 0,0 1 0,0-1 1,0 0-1,0 1 0,1-1 0,-1 1 0,0-1 0,0 0 1,0 1-1,0-1 0,0 1 0,-1-1 0,1 0 1,0 1-1,0-1 0,0 1 0,0-1 0,-1 0 1,1 1-1,0-1 0,-1 1 0,1-1 0,-1 0 1,-11 7 160,-12 24 17,16-17-268,0-1-1,1 1 1,1 1 0,0-1-1,1 1 1,0 0 0,1 0-1,1 1 1,0-1 0,0 1-1,2-1 1,0 1 0,1 0-1,3 28 1,-3-41-254,1 0 1,-1 0-1,1 0 0,0-1 1,0 1-1,-1 0 0,1 0 1,1-1-1,-1 1 1,0-1-1,0 1 0,3 1 1,12 7-6592,9-6-8931</inkml:trace>
</inkml:ink>
</file>

<file path=ppt/ink/ink2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2.0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1 399 9417,'0'0'13752,"10"0"-12738,-1-2-871,1 1-1,0-2 1,-1 1 0,1-1 0,-1-1 0,0 0-1,0 0 1,0-1 0,-1 0 0,1 0-1,9-9 1,95-86 356,-89 77-485,-13 13 30,89-90-22,-87 86 168,-2 0 0,1-1 0,-2 0 0,0 0 0,11-26 0,-56 79 1711,-12 33-1625,4 2 0,2 3 1,-35 90-1,72-157-320,0 1 0,1-1 0,0 1 0,1 0 1,0 0-1,0 0 0,1 0 0,0 10 0,1-19-52,0-1 0,0 1 0,1 0 0,-1-1 0,0 1 0,0-1 0,0 1 1,1-1-1,-1 1 0,0-1 0,1 1 0,-1-1 0,0 1 0,1-1 0,-1 0 0,1 1 0,-1-1 0,1 0 0,-1 1 1,1-1-1,-1 0 0,1 1 0,-1-1 0,1 0 0,-1 0 0,1 0 0,-1 0 0,1 1 0,0-1 0,-1 0 0,1 0 1,-1 0-1,1 0 0,-1 0 0,1 0 0,0-1 0,-1 1 0,1 0 0,-1 0 0,1 0 0,-1 0 0,2-1 0,26-11-3552,-17 3 1131,-1-1 0,-1 0 0,15-21 0,6-10-6409</inkml:trace>
</inkml:ink>
</file>

<file path=ppt/ink/ink2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2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1 14606,'0'0'7463,"-6"8"-6022,6-7-1435,-6 5 169,1 1-1,0 1 1,0-1 0,0 1-1,1 0 1,1 0-1,-1 0 1,1 0 0,1 1-1,0 0 1,0-1-1,0 1 1,0 17 0,2-25-155,1-1 1,-1 1 0,1 0 0,-1 0 0,1-1-1,0 1 1,-1 0 0,1-1 0,0 1 0,-1-1-1,1 1 1,0-1 0,0 1 0,-1-1 0,1 0 0,0 1-1,0-1 1,0 0 0,0 1 0,0-1 0,-1 0-1,1 0 1,0 0 0,0 0 0,0 0 0,0 0-1,0 0 1,0 0 0,0 0 0,-1 0 0,1-1 0,0 1-1,0 0 1,1-1 0,33-10 756,-22 3-667,-1-1 1,0 0-1,0-1 0,16-18 1,13-10 325,-47 76 508,1-22-777,1-7-60,0 1 0,1 0 1,0-1-1,1 1 0,0 0 1,0 0-1,1 20 0,1-29-95,0-1-1,0 1 0,0-1 1,1 1-1,-1-1 0,0 0 0,1 1 1,-1-1-1,0 0 0,1 1 0,-1-1 1,0 0-1,1 1 0,-1-1 1,1 0-1,-1 0 0,0 1 0,1-1 1,-1 0-1,1 0 0,-1 0 1,1 0-1,-1 0 0,1 0 0,-1 1 1,1-1-1,-1 0 0,1 0 0,-1-1 1,1 1-1,-1 0 0,1 0 1,-1 0-1,0 0 0,1 0 0,-1 0 1,1-1-1,-1 1 0,1-1 0,20-9 270,-16 6-238,-1 0-1,0 0 1,0-1 0,0 0-1,-1 0 1,0 0 0,0 0-1,0 0 1,0-1 0,-1 1 0,0-1-1,0 0 1,0 1 0,-1-1-1,0 0 1,0 0 0,-1 0 0,1 0-1,-1 0 1,-1 0 0,-1-10-1,2 14-17,-1 1 1,1 0-1,-1-1 0,1 1 0,-1 0 0,0 0 0,0-1 0,0 1 0,0 0 0,1 0 0,-1 0 0,-1 0 1,-1-1-1,1-1 184,16 3-100,-10 0-106,44 1-788,-26 0-778,1-1 0,-1 0 0,1-2 0,31-6 0,-26-1-5372</inkml:trace>
</inkml:ink>
</file>

<file path=ppt/ink/ink2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2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 13965,'0'0'15919,"0"8"-15588,-3 9-208,0-1 0,-1-1-1,-1 1 1,-1 0-1,0-1 1,-11 21 0,8-19 152,1 0 0,0 1 0,2 1 0,0-1 0,-5 29 0,11-47-274,0 0 0,0 1 0,0-1 0,0 1 0,0-1 0,1 1 0,-1-1 0,0 1 0,0-1 0,0 1 0,0-1 0,1 0 0,-1 1 0,0-1 0,0 1 0,1-1 0,-1 0 0,0 1 0,1-1 0,-1 0 0,0 1 0,1-1 0,-1 0 0,0 0 0,1 1 0,-1-1 0,1 0-1,-1 0 1,1 0 0,-1 1 0,0-1 0,1 0 0,-1 0 0,1 0 0,-1 0 0,1 0 0,-1 0 0,1 0 0,-1 0 0,1 0 0,-1 0 0,1 0 0,-1 0 0,0 0 0,1-1 0,-1 1 0,1 0 0,-1 0 0,1 0 0,-1-1 0,0 1 0,1 0 0,-1-1 0,1 1 0,26-14-12,-4-2 11,0 0 0,-1-2 0,-1-1 0,-1-1 0,-1 0 0,0-1 0,-2-1 0,25-41 0,-41 62-196,-1 1 0,1-1 1,-1 0-1,1 0 0,-1 0 0,0 1 1,1-1-1,-1 0 0,0 0 0,0 0 1,1 0-1,-1 0 0,0 0 0,0 0 1,0 0-1,0 0 0,0 1 0,0-1 1,-1 0-1,1 0 0,0 0 0,0 0 1,-1 0-1,0-1 0,0 1-151,1 1 0,-1-1 0,0 1 0,0 0 0,0-1 0,0 1 0,0 0 0,0 0 0,0 0 0,0 0-1,0-1 1,0 1 0,0 0 0,0 1 0,0-1 0,0 0 0,0 0 0,1 0 0,-1 1 0,0-1 0,0 0 0,0 1 0,-1 0 0,-14 9-7346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3.4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0 21973,'0'0'7495,"-28"67"-7143,33-45-320,13 0-576,2-3-3236,6-1-3491,3-4-9288</inkml:trace>
</inkml:ink>
</file>

<file path=ppt/ink/ink2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3.3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0 7015,'0'0'12427,"-18"50"-8903,18-36-866,0-1-320,0-1-928,3-1-609,6-2-481,3-2-224,0-4-96,1-2-1249,-1-1-2178,0 0-2659,-3-9-4773</inkml:trace>
</inkml:ink>
</file>

<file path=ppt/ink/ink2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3.6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 16976,'0'0'8381,"-5"8"-6854,-6 15-1262,2-1 0,1 1-1,0 1 1,2 0 0,1 0 0,1 0 0,1 0-1,1 1 1,1 44 0,0-46-3025</inkml:trace>
</inkml:ink>
</file>

<file path=ppt/ink/ink2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4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24 7335,'0'0'18850,"-4"8"-17841,-12 28-395,16-35-601,0 0 0,-1-1 0,1 1 0,0 0 0,0 0 0,0 0 0,0-1 0,0 1 0,1 0 0,-1 0 0,0 0 0,0-1 0,0 1 0,1 0 0,-1 0 0,0-1 0,1 1 0,-1 0 0,1-1 0,-1 1 0,0 0 0,1-1 0,0 1 0,-1-1 0,1 1 0,-1-1 0,1 1 0,0-1 0,-1 1 0,1-1 0,0 0 0,-1 1 0,1-1 0,0 0 0,0 0 0,-1 1 0,1-1 0,0 0 0,0 0 0,1 0 0,35 2 198,-32-2-160,-1 0-27,-1 0 0,0-1 0,1 1 0,-1-1 0,0 0 0,0 0 0,1 0 0,-1 0 0,0 0 0,0-1-1,0 1 1,0-1 0,-1 0 0,1 0 0,0 0 0,-1 0 0,1 0 0,-1-1 0,0 1 0,0-1 0,0 0 0,0 1 0,0-1 0,0 0 0,-1 0 0,1 0 0,-1 0 0,0-1 0,0 1-1,0 0 1,-1 0 0,1-1 0,-1 1 0,1-6 0,-2 8-18,1 0 0,0 1 0,0-1 0,0 0 0,-1 1 0,1-1-1,0 0 1,-1 1 0,1-1 0,-1 1 0,1-1 0,0 0 0,-1 1 0,1-1 0,-1 1 0,0 0-1,1-1 1,-1 1 0,1-1 0,-1 1 0,0 0 0,1-1 0,-1 1 0,0 0 0,1 0-1,-1 0 1,0-1 0,1 1 0,-1 0 0,0 0 0,0 0 0,1 0 0,-1 0 0,0 0 0,1 0-1,-1 1 1,0-1 0,0 0 0,1 0 0,-1 0 0,0 1 0,1-1 0,-1 1 0,-32 13 81,28-11 0,0 1 1,0 0-1,0 0 0,1 1 1,-1 0-1,1-1 0,0 1 1,1 1-1,-1-1 0,1 0 0,0 1 1,0 0-1,1 0 0,0 0 1,0 0-1,-2 10 0,5-15-71,-1 0-1,1 0 0,-1 0 0,1 0 1,0 0-1,0-1 0,0 1 0,-1 0 1,1 0-1,0 0 0,0-1 1,0 1-1,0-1 0,0 1 0,0-1 1,0 1-1,0-1 0,1 1 1,-1-1-1,0 0 0,0 0 0,0 1 1,0-1-1,1 0 0,-1 0 0,0 0 1,0 0-1,0-1 0,2 1 1,44-2 111,-42 2-99,7-2-125,-1-1 0,1 0 0,-1 0 0,1-1 0,15-8 0,-17 7 93,0 1 1,0 0 0,0 0 0,0 1-1,0 1 1,1-1 0,13 0 0,-23 4 38,0 0 0,-1-1 0,1 1 0,-1 0 0,1 0 0,-1 0 1,1-1-1,-1 1 0,1 0 0,-1 0 0,0 0 0,0 0 0,1 0 0,-1 0 1,0 0-1,0 0 0,0 0 0,0 0 0,0-1 0,0 1 0,0 0 1,-1 2-1,-1 29 278,2-29-223,-1-1-82,1-1-1,0 1 0,-1-1 0,1 0 1,0 1-1,0-1 0,0 1 0,0 0 1,0-1-1,1 0 0,-1 1 0,0-1 1,1 1-1,-1-1 0,1 1 0,-1-1 1,1 0-1,0 1 0,0-1 0,-1 0 1,1 1-1,0-1 0,0 0 0,0 0 1,0 0-1,0 0 0,3 2 0,-1-3-2,0 1 0,0-1 0,0 0 0,0 0 0,0 0 0,0 0 0,0 0 0,0-1 0,-1 1 0,1-1 0,0 0 0,0 0 0,0 0 0,3-2 0,43-21-5,-39 18 0,0 1 0,1 0 0,0 0 0,-1 1 0,19-5 0,-29 10 0,1-1 0,-1 0 0,0 0 0,1 0 0,-1 1 0,0-1 0,0 0 0,1 0 0,-1 1 0,0-1 0,0 0 0,1 1 0,-1-1 0,0 0 0,0 1 0,0-1 0,0 0 0,1 1 0,-1-1 0,0 0 0,0 1 0,0-1 0,0 1 0,0-1 0,0 0 0,0 1 0,0-1 0,0 0 0,0 1 0,0-1 0,0 1 0,0-1 0,-1 0 0,1 1 0,0-1 0,0 0 0,0 1 0,0-1 0,-1 0 0,1 1 0,-5 14 0,-1-2-2991,1 6-8506</inkml:trace>
</inkml:ink>
</file>

<file path=ppt/ink/ink2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4.3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18481,'0'0'12076,"62"16"-27835</inkml:trace>
</inkml:ink>
</file>

<file path=ppt/ink/ink2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4.7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68 16111,'0'0'8979,"8"4"-8279,-3-2-507,1 0 0,-1 0 0,1 0 0,0-1 0,-1 0 1,1 0-1,0 0 0,0-1 0,7 0 0,-10 0-22,-1 0 1,1-1-1,0 1 0,0-1 0,-1 0 1,1 0-1,-1 0 0,1 0 0,-1 0 1,1 0-1,-1-1 0,1 1 1,-1-1-1,0 0 0,0 0 0,0 0 1,0 0-1,0 0 0,-1 0 0,1 0 1,0-1-1,-1 1 0,0 0 0,0-1 1,1 1-1,0-5 0,-2 6-164,1 0 0,-1 0 0,0 0 1,1 0-1,-1 0 0,0 0 0,0 0 0,0 0 0,0-1 0,0 1 0,0 0 0,0 0 0,0 0 0,0 0 0,0 0 0,-1-1 0,1 1 0,0 0 0,-1 0 0,1 0 1,-1 0-1,1 0 0,-1 0 0,0 0 0,1 0 0,-1 0 0,0 1 0,0-1 0,1 0 0,-1 0 0,0 1 0,0-1 0,0 0 0,0 1 0,0-1 0,0 1 0,0-1 0,0 1 1,0-1-1,0 1 0,-1 0 0,1 0 0,0 0 0,0-1 0,0 1 0,0 0 0,0 0 0,0 1 0,-1-1 0,1 0 0,-2 1 0,-2-1-2,0 0 0,-1 1 0,1 0 0,0 0 0,0 0 0,0 1 0,0-1 0,0 1 0,0 0 0,-6 4 0,7-3-4,0 0 0,0 1 0,1-1 0,-1 1 0,1-1 0,0 1 0,0 0 0,0 0 0,1 0 0,-1 1 0,1-1 0,0 1 0,0-1 0,1 1 0,-1 0 0,1-1 0,0 1 0,1 0 0,-1 0 0,1 5 0,0-6-4,1-1-1,-1 1 0,1-1 1,0 0-1,0 1 0,1-1 1,-1 0-1,1 0 0,-1 0 1,1 0-1,0 0 0,0 0 0,1-1 1,-1 1-1,0-1 0,1 1 1,-1-1-1,1 0 0,0 0 1,0 0-1,0 0 0,0 0 1,0-1-1,0 0 0,1 1 1,-1-1-1,0 0 0,6 0 1,53 5-4556,-27-6-2264</inkml:trace>
</inkml:ink>
</file>

<file path=ppt/ink/ink2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5.2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97 16720,'0'0'2258,"5"-8"-32,-2 2-1880,1 0-1,0 0 1,1 0-1,-1 0 1,1 1-1,0 0 1,0 0-1,1 0 1,0 1-1,0 0 1,0 0-1,0 0 1,0 1-1,1 0 1,0 0-1,-1 1 1,14-4-1,-14 5-226,0-1 0,1 1 0,-1 0 0,0 0 0,1 1-1,-1 0 1,0 0 0,1 1 0,8 1 0,-13-1-98,0 0 0,-1-1-1,1 1 1,-1 0 0,1 0 0,-1 0 0,1 0 0,-1 0-1,0 1 1,1-1 0,-1 0 0,0 1 0,0-1 0,0 0-1,0 1 1,0 0 0,0-1 0,0 1 0,-1-1 0,1 1 0,-1 0-1,1 0 1,-1-1 0,0 1 0,1 0 0,-1 0 0,0-1-1,0 1 1,0 0 0,0 0 0,-1 0 0,1-1 0,0 1-1,-1 0 1,1 0 0,-1-1 0,-1 4 0,-3 7 90,0-1 0,0 1 0,-2-1 0,1 0 0,-1 0 1,-1-1-1,0 0 0,0 0 0,-15 12 0,14-14-38,0 1 1,1-1-1,0 2 0,1-1 0,0 1 0,0 0 1,1 1-1,0-1 0,1 1 0,-6 19 0,11-29-59,-1 1-1,1-1 1,0 1-1,0-1 1,0 1-1,0-1 1,0 0-1,0 1 1,0-1-1,0 1 1,0-1-1,1 1 1,-1-1-1,1 0 1,-1 1 0,1-1-1,-1 0 1,1 1-1,0-1 1,0 0-1,0 0 1,-1 0-1,1 0 1,2 2-1,-1-2 27,1 1 1,-1-1-1,1 1 0,0-1 1,0 0-1,0 0 0,-1 0 1,1 0-1,0 0 0,0-1 1,4 1-1,9 0 116,0-1 0,0-1 1,23-4-1,-39 5-156,14-2-604,0-1 1,-1-1-1,1 0 1,12-6-1,-23 9 358,1 0 1,-1 0-1,0-1 0,0 1 0,0-1 0,0 0 0,0 0 0,0 0 0,-1 0 0,1-1 0,-1 1 0,1-1 0,-1 0 0,0 1 0,0-1 0,0 0 0,0 0 0,-1 0 0,1 0 0,-1-1 0,1-3 0,-3-8-6043,-7-2-3945</inkml:trace>
</inkml:ink>
</file>

<file path=ppt/ink/ink2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5.7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 13357,'0'0'11274,"10"7"-10841,-6-5-417,1 3-10,1-1 1,0 0 0,0 0-1,0-1 1,0 0-1,1 0 1,-1 0-1,1-1 1,0 0-1,-1 0 1,1-1 0,9 1-1,22 0 10,86 0-7776,-113-3 6624,1 0 0,-1 0 0,0-1 0,0-1 0,0 0-1,0 0 1,0-1 0,14-8 0,-6-5 4860,-19 17-3539,0-1-1,0 1 0,0-1 0,0 1 0,1 0 1,-1-1-1,0 1 0,0-1 0,0 1 0,0-1 1,0 1-1,0-1 0,0 1 0,0-1 0,-1 1 0,1 0 1,0-1-1,0 1 0,0-1 0,0 1 0,-1-1 1,1 1-1,0 0 0,0-1 0,-1 1 0,1 0 1,0-1-1,0 1 0,-1-1 0,-21-6 4861,3 8-4894,13 2 182,0 0 0,0 0 0,0 0 0,0 1 1,0 0-1,0 0 0,1 1 0,0-1 0,0 1 0,0 0 1,1 1-1,0-1 0,0 1 0,0 0 0,0 0 0,1 0 1,0 0-1,0 1 0,1-1 0,0 1 0,-2 12 0,4-18-299,0 0 0,1 0 0,-1 0-1,0 0 1,1 0 0,0 0-1,-1 0 1,1 0 0,0 0 0,-1-1-1,1 1 1,0 0 0,0 0 0,-1 0-1,1-1 1,0 1 0,0-1-1,0 1 1,0 0 0,0-1 0,0 0-1,0 1 1,0-1 0,0 0-1,1 1 1,-1-1 0,0 0 0,0 0-1,0 0 1,0 0 0,0 0-1,0 0 1,0 0 0,1 0 0,-1-1-1,1 1 1,46-11 469,-38 6-478,1 0 0,-1-1 0,0 0 0,-1-1 0,0 0 0,0 0 0,0-1 0,-1-1 0,0 1 0,-1-1-1,1 0 1,-2-1 0,1 0 0,4-11 0,-24 34-272,-8 18 238,17-24-3,1 0 1,0 0-1,1 0 0,0 1 1,0-1-1,0 0 0,1 1 1,0 0-1,0-1 0,1 12 1,1-18-77,-1 0 0,1 1 0,-1-1 1,1 0-1,-1 0 0,1 0 0,-1 0 1,1 0-1,0 0 0,0 0 0,0 0 1,-1-1-1,1 1 0,0 0 0,0 0 1,0-1-1,0 1 0,0 0 0,1-1 1,-1 1-1,0-1 0,0 0 0,0 1 1,0-1-1,0 0 0,1 0 0,-1 0 1,0 1-1,0-1 0,0 0 0,1-1 1,-1 1-1,0 0 0,0 0 1,2-1-1,2 1-507,0-1 0,0 0 1,-1 0-1,1 0 0,0-1 0,-1 0 1,9-4-1,-7 1-1196,0 0 1,0 0-1,-1-1 0,10-12 1,-12 14 701,18-23-6283</inkml:trace>
</inkml:ink>
</file>

<file path=ppt/ink/ink2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6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9 6342,'0'0'15401,"-3"8"-14002,-18 39 73,-18 50 1862,35-86-3018,1 1-1,0-1 1,1 1-1,0-1 1,1 1-1,0 19 1,1-30-307,0 0 1,0 1 0,0-1 0,1 0 0,-1 1 0,0-1 0,1 0 0,-1 0 0,1 0 0,-1 1 0,1-1 0,0 0 0,-1 0 0,1 0 0,0 0 0,0 0 0,0 0 0,0 0 0,0 0 0,0-1 0,0 1-1,0 0 1,0 0 0,0-1 0,0 1 0,1-1 0,-1 1 0,0-1 0,0 1 0,1-1 0,-1 0 0,0 0 0,0 0 0,1 1 0,-1-1 0,0 0 0,1-1 0,-1 1 0,0 0 0,1 0 0,-1 0-1,0-1 1,0 1 0,1-1 0,-1 1 0,1-2 0,4 1 5,0-1-1,-1-1 1,1 1-1,-1-1 1,0 0-1,0 0 1,0-1-1,9-7 0,0-8-219,-1-1 0,-1 0 0,0-1 0,-2 0 0,0-1 0,-2 0 0,0 0 0,-2-1 0,8-41 0,-20 89 346,-1 0 0,-16 37-1,16-44 78,0-1-1,1 1 0,1 1 1,0-1-1,2 1 0,-3 26 1,6-43-288,0 0 0,0-1 1,0 1-1,0 0 1,0-1-1,1 1 1,-1 0-1,0-1 0,1 1 1,-1-1-1,1 1 1,0 0-1,-1-1 0,1 0 1,0 1-1,0-1 1,0 1-1,0-1 0,0 0 1,0 0-1,2 2 1,-1-2-473,0 0 1,-1 0-1,1-1 1,0 1-1,0 0 1,0-1-1,0 1 1,0-1-1,0 0 1,0 0-1,3 0 1,15 0-6223</inkml:trace>
</inkml:ink>
</file>

<file path=ppt/ink/ink2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6.4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43 6054,'0'0'22282,"9"5"-21502,2 0-697,0-1 1,1 0 0,0-1 0,22 3-1,-31-5-75,1-1-1,0 1 0,0-1 1,-1-1-1,1 1 0,0 0 1,0-1-1,-1 0 1,1 0-1,5-2 0,-7 2-2,-1 1-1,1-1 1,-1 0 0,0 0-1,0 0 1,1-1-1,-1 1 1,0 0 0,0 0-1,0-1 1,0 1-1,0-1 1,0 1 0,-1 0-1,1-1 1,0 0-1,-1 1 1,1-1 0,-1 1-1,0-1 1,1 0-1,-1 1 1,0-1 0,0 0-1,0-1 1,-1 1 28,1 1 0,-1-1 1,1 1-1,-1-1 0,0 1 1,0-1-1,1 1 0,-1 0 1,0 0-1,0-1 0,0 1 1,-1 0-1,1 0 0,0 0 1,0 0-1,-1 0 0,1 0 1,0 1-1,-1-1 0,1 0 1,-1 1-1,1-1 0,-1 1 1,1-1-1,-1 1 0,1 0 1,-1 0-1,1-1 0,-1 1 1,0 0-1,1 0 0,-1 1 1,-1-1-1,-6 0-2,0 0-1,0 1 1,0 0 0,-16 4-1,18-3-31,1 1 0,-1 0 0,0 0 0,1 0 0,-1 1 0,1 0 0,0 1 0,-10 9 0,12-11 29,1 1 1,0-1 0,0 1-1,1-1 1,-1 1-1,1 0 1,-1 0 0,1 0-1,0 1 1,1-1 0,-1 0-1,1 1 1,0-1-1,0 1 1,0 5 0,1-8-22,0 0 1,1 0 0,0 0-1,-1 0 1,1 0 0,0 0-1,0 0 1,0-1 0,0 1-1,0 0 1,0 0 0,1-1 0,-1 1-1,0-1 1,1 1 0,-1-1-1,1 0 1,0 0 0,0 0-1,-1 0 1,1 0 0,0 0-1,0 0 1,0 0 0,0-1-1,0 1 1,0 0 0,0-1-1,0 0 1,4 0 0,9 3-706,1-1-1,27-1 1,-37-1 131,6 0-1057,22-2-7952,-18-7-1896</inkml:trace>
</inkml:ink>
</file>

<file path=ppt/ink/ink2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6.8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11883,'0'0'14862,"52"0"-13324,-18 2-545,6 3-769,2 0-192,-1-2-1089,-5 1-2434,-4-4-3172,-10 0-7142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3.8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98 166 17649,'0'0'10015,"-10"9"-8628,2-3-1237,1 1 0,-1 0 0,2 0 0,-1 1 0,1 0-1,0 0 1,1 1 0,-1 0 0,2-1 0,-1 2-1,2-1 1,-1 0 0,1 1 0,0 0 0,-2 19-1,5-26-114,-1-1-1,1 1 0,0 0 0,0 0 0,0-1 1,0 1-1,0 0 0,1 0 0,-1-1 0,1 1 1,0 0-1,0-1 0,0 1 0,0-1 1,0 1-1,0-1 0,1 1 0,2 3 0,-3-6-21,0 1 0,0-1-1,-1 1 1,1-1 0,0 1 0,0-1-1,0 0 1,0 1 0,0-1-1,0 0 1,0 0 0,0 0-1,0 0 1,0 0 0,0 0 0,0 0-1,0 0 1,0 0 0,2-1-1,27-16 328,-11 0-321,-1-2 0,-1 1-1,-1-2 1,24-39 0,41-92-38,-74 136 19,-1 0 0,7-27 0,-12 30 0,-4 11 0,-4 10 0,7-9 0,-17 29 0,2 0 0,1 1 0,1 1 0,2 0 0,1 0 0,2 1 0,1 0 0,-5 49 0,11-74 25,1 0 0,0-1 0,0 1 0,0-1 0,1 1 0,0-1 0,2 9 0,-3-14-49,1 0 1,0 1-1,-1-1 0,1 0 0,0 0 0,0 0 0,-1 0 1,1 0-1,0 0 0,0 0 0,0 0 0,0 0 0,0-1 1,1 1-1,-1 0 0,0-1 0,0 1 0,0-1 0,1 1 1,-1-1-1,0 1 0,1-1 0,-1 0 0,0 0 0,1 1 1,-1-1-1,0 0 0,1 0 0,-1-1 0,0 1 0,1 0 1,-1 0-1,0-1 0,0 1 0,1 0 0,-1-1 0,0 0 1,0 1-1,1-1 0,-1 0 0,1 0 0,24-20-5281,-6-6-3717,-20 27 9016,22-33-17563</inkml:trace>
</inkml:ink>
</file>

<file path=ppt/ink/ink2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7.1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14638,'0'0'9769</inkml:trace>
</inkml:ink>
</file>

<file path=ppt/ink/ink2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7.9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73 13741,'0'0'1511,"-10"2"325,-1-2-1163,8 0-442,-1 1 0,1-1 1,-1 0-1,0 1 0,1 0 0,-1 0 0,1 0 0,-1 0 1,1 0-1,0 1 0,-1-1 0,-3 3 0,7-3-165,0-1 0,0 0 0,-1 0 0,1 0 0,0 0 0,0 0 0,-1 0 0,1 1 0,0-1 0,0 0 0,-1 0 0,1 0-1,0 1 1,0-1 0,-1 0 0,1 0 0,0 1 0,0-1 0,0 0 0,0 0 0,0 1 0,-1-1 0,1 0 0,0 0 0,0 1 0,0-1 0,0 0-1,0 1 1,0-1 0,0 0 0,0 1 0,0-1 0,0 0 0,0 0 0,0 1 0,0-1 0,0 0 0,1 1 0,-1-1 0,0 0 0,0 0 0,0 1-1,15 6 783,21-3-148,123-4 1717,264-36-1,-134 7-2151,39 14 2,-343 16-646,-34 0 983,28-7-3522,11-6-4863,9-2-2554</inkml:trace>
</inkml:ink>
</file>

<file path=ppt/ink/ink2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3.9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 13613,'0'0'5413,"72"2"-3747,-21-2-289,10 0-737,11-3-479,3 0-129,-1 2 0,-5 0 0,-10-1-385,-15 2-1408,-23 0-962</inkml:trace>
</inkml:ink>
</file>

<file path=ppt/ink/ink2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4.2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13357,'0'0'7431,"66"23"-7047,-18-23-256,7 0-64,2 0-32,1 0-288,-2 0-1762,-9 0-1153,-9-3-576,-10-5-1635</inkml:trace>
</inkml:ink>
</file>

<file path=ppt/ink/ink2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4.6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15471,'0'0'3624,"11"0"-2967,-8 0-582,129 6 2285,-117-4-2279,0 0 0,0 1-1,-1 1 1,1 0-1,-1 1 1,1 0 0,19 11-1,-31-14-70,-1-1 0,0 0 0,1 1 0,-1 0 0,0-1 0,0 1 0,0 0 0,0 0 0,0 0 0,0 0 0,-1 0 0,1 1 0,-1-1 0,1 0 0,-1 1 0,0-1 0,0 1 0,0 0 0,0-1 0,0 1 0,0 5 0,-1-4 46,-1-1-1,0 1 1,1 0-1,-1-1 1,-1 1-1,1-1 1,0 1-1,-1-1 1,0 0-1,1 1 1,-1-1-1,-1 0 1,1 0-1,-3 3 1,-10 9 107,-1 0 0,0-2 0,-1 0-1,-25 15 1,41-27-183,-2 1-18,-81 49-1180,25-27-4103,33-19-3268</inkml:trace>
</inkml:ink>
</file>

<file path=ppt/ink/ink2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5.0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0 16944,'0'0'5285,"-9"60"-3940,-2-23-416,1 1-480,-1 2-257,4-8-96,3-2-64,3-8 64,1-7-64,0-5 0,0-5-705,0-12-9640,0-11-3268</inkml:trace>
</inkml:ink>
</file>

<file path=ppt/ink/ink2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5.3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 16400,'0'0'8103,"74"-14"-7206,-44 11-96,6 1-321,1-1-256,0 1-127,-3-1-65,-7 1-64,-8 2-1154,-8 0-447,-7 0-641,-11 2-4581,-11 1 97</inkml:trace>
</inkml:ink>
</file>

<file path=ppt/ink/ink2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5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5 14125,'0'0'6887,"62"23"-5414,-25-23-448,1-8-640,2 0-289,-4 0-64,-8 5-192,-9 3-1378,-13 0-1281,-6 7-736,-12 8-192,-14 3-4870</inkml:trace>
  <inkml:trace contextRef="#ctx0" brushRef="#br0" timeOffset="1">1 217 10634,'0'0'12172,"69"13"-10827,-24-22-480,11-4-353,0-2-320,2-2-224,-5 3-416,-1 1-2243,-10 1-2690,-8 5-4004</inkml:trace>
</inkml:ink>
</file>

<file path=ppt/ink/ink2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6.0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15855,'0'0'7036,"11"-1"-5990,19 0-331,26-2-284,1 2 0,85 10 0,-140-9-433,0 0 1,0 0 0,0 1 0,0-1 0,0 1 0,0-1 0,0 1 0,0 0 0,0 0 0,-1 0 0,1 0 0,0 0 0,0 0-1,-1 0 1,1 0 0,-1 1 0,1-1 0,-1 1 0,2 1 0,-3-1 1,0-1 1,1 0-1,-1 1 1,0-1 0,0 0-1,0 1 1,0-1-1,0 1 1,0-1-1,0 0 1,0 1-1,0-1 1,-1 0-1,1 1 1,-1-1-1,1 0 1,-1 1-1,1-1 1,-1 0-1,-1 2 1,-4 5 99,-1 0 1,0 0-1,0 0 1,0-1 0,-15 11-1,-7 3 354,-1 0 0,0-2-1,-2-1 1,0-2 0,-61 23 0,92-39-1215,-1 0 273,13-15-16473</inkml:trace>
</inkml:ink>
</file>

<file path=ppt/ink/ink2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6.7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1 14446,'0'0'9449,"-18"53"-7816,5-21-448,0 4-544,1 5-353,4-3-224,5-3 0,3-4-448,0-7-833,0-8-417,5-8-576,0-7 513,-5-9-2435,-7-11-1506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4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8 16464,'0'0'5866,"-2"9"-1638,-6 31-1542,7-39-2626,1 1-1,0 0 1,0 0 0,0-1 0,1 1 0,-1 0 0,0-1-1,1 1 1,-1 0 0,1-1 0,-1 1 0,1 0 0,0-1 0,-1 1-1,1-1 1,0 0 0,0 1 0,0-1 0,1 0 0,-1 1-1,0-1 1,0 0 0,1 0 0,-1 0 0,0 0 0,1 0 0,-1 0-1,1 0 1,-1-1 0,1 1 0,0-1 0,-1 1 0,1-1-1,0 1 1,-1-1 0,1 0 0,1 0 0,7 2 190,0-1-1,0-1 1,0 0 0,14-2 0,-18 1-250,0 0 0,0-1 0,0 0 0,0 0 0,0 0 0,-1-1 0,1 0 0,-1 0 0,8-6 0,-11 7 0,1 1 0,-1-1 0,0 1 0,0-1 0,-1 0 0,1 0 0,0 0 0,0 0 0,-1 0 0,1 0 0,-1-1 0,0 1 0,0 0 0,0-1 0,0 1 0,0 0 0,0-1 0,-1 0 0,1 1 0,-1-1 0,0 1 0,0-1 0,1 1 0,-2-1 0,1-3 0,-1 5 0,0 0 0,0 0 0,0 0 0,0 0 0,0 0 0,0 0 0,-1 1 0,1-1 0,0 0 0,0 0 0,-1 1 0,1-1 0,-1 1 0,1-1 0,0 1 0,-1 0 0,1 0 0,-1-1 0,1 1 0,-1 0 0,1 0 0,0 0 0,-1 1 0,1-1 0,-1 0 0,1 1 0,-3 0 0,-41 11 0,36-7 0,1 1 0,-1 0 0,1 0 0,0 1 0,1 0 0,-1 0 0,2 1 0,-1 0 0,1 0 0,0 1 0,0 0 0,1 0 0,1 0 0,-1 0 0,2 1 0,-1 0 0,1-1 0,1 1 0,-3 20 0,5-28 2,-1 0 0,2 0 1,-1-1-1,0 1 0,0 0 0,0 0 1,1-1-1,-1 1 0,1 0 0,0-1 1,-1 1-1,1 0 0,0-1 0,0 1 1,0-1-1,0 1 0,0-1 0,0 0 0,1 1 1,-1-1-1,0 0 0,1 0 0,-1 0 1,1 0-1,1 1 0,2 0 5,-1 0-1,1 0 0,0-1 1,0 1-1,0-1 1,1-1-1,-1 1 1,9 0-1,5-2-122,-1 0 0,0-1 0,0-1 0,22-7 0,16-11-4251,1-3-8643</inkml:trace>
</inkml:ink>
</file>

<file path=ppt/ink/ink2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7.2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99 11627,'0'0'2621,"1"-11"-32,-1 8-2401,0-1 0,0 1-1,1-1 1,-1 1-1,1-1 1,-1 1 0,1 0-1,0-1 1,0 1 0,1 0-1,-1 0 1,1 0-1,-1 0 1,1 0 0,0 0-1,0 0 1,0 0 0,1 1-1,-1-1 1,1 1-1,-1 0 1,1-1 0,0 1-1,0 0 1,0 1 0,0-1-1,0 1 1,0-1 0,0 1-1,1 0 1,-1 0-1,0 0 1,7 0 0,0-1 137,0 2 0,0-1 0,1 1 0,-1 1 0,0-1 0,0 2 0,0 0 0,0 0 0,0 0 0,0 1 0,10 5 0,-17-6-273,1-1 0,-1 1-1,0-1 1,0 1 0,0 0-1,0 0 1,-1 1 0,1-1-1,0 0 1,-1 1 0,0 0-1,1-1 1,-1 1 0,0 0-1,0 0 1,-1 0-1,1 1 1,-1-1 0,1 0-1,-1 0 1,0 1 0,-1-1-1,1 1 1,0-1 0,-1 1-1,0-1 1,0 1 0,0-1-1,0 1 1,0 0 0,-1-1-1,0 1 1,1-1-1,-1 0 1,-3 6 0,0-3 69,0-1 0,0 1 0,0-1-1,-1 0 1,0-1 0,0 1 0,0-1 0,0 0 0,-1 0 0,0 0 0,1-1 0,-2 0 0,1 0 0,0-1 0,0 0 0,-1 0-1,1 0 1,-1-1 0,0 0 0,1 0 0,-1 0 0,-9-1 0,57-9-2091,-27 8 1289,0 1 1,1 1-1,-1 1 0,0 0 1,0 0-1,17 6 0,-28-7 655,0 0-1,0 0 1,0 1-1,0-1 1,0 0-1,0 1 1,-1 0 0,1 0-1,0 0 1,-1 0-1,0 0 1,1 0-1,-1 1 1,0-1 0,0 1-1,-1-1 1,1 1-1,0 0 1,-1 0-1,1 0 1,-1 0-1,0 0 1,0 0 0,0 0-1,-1 0 1,1 0-1,-1 0 1,0 0-1,1 1 1,-2-1-1,1 0 1,0 0 0,-2 6-1,1-5 210,-1 1 0,0-1 0,0 0-1,0 0 1,0 0 0,-1-1 0,1 1 0,-1 0 0,0-1-1,0 0 1,0 0 0,-1 0 0,1 0 0,-1 0 0,0-1 0,0 1-1,0-1 1,-4 2 0,-7 3 814,0-1 1,0 0-1,-27 6 0,26-8-635,0-1-1,-1-1 1,-29 0-1,42-2-410,-1-1-1,1 1 0,0-1 1,-1 0-1,1 0 1,0 0-1,0-1 0,-8-3 1,11 4-30,-1 0 0,1 0 0,0 0 1,-1 0-1,1 0 0,0 0 0,0 0 0,0-1 1,0 1-1,0 0 0,0-1 0,0 1 0,0-1 1,1 1-1,-1-1 0,0 1 0,1-1 0,-1 0 1,1 1-1,0-1 0,0 0 0,0 1 1,0-3-1,0 3-290,0 0 0,1 1 0,0-1 0,-1 0 0,1 1 0,-1-1 0,1 1 0,0-1 0,-1 0 0,1 1 0,0 0 0,0-1 0,-1 1 0,1-1 1,0 1-1,0 0 0,0-1 0,0 1 0,-1 0 0,1 0 0,0 0 0,0 0 0,0 0 0,0 0 0,1 0 0,5-1-2567,14-5-4917</inkml:trace>
</inkml:ink>
</file>

<file path=ppt/ink/ink2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7.5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1 22517,'0'0'8584,"-28"62"-8584,26-36 0,-1-3 0,3 0 0,0 1 0,0-3-288,0-4-801,0 1-576,0-7-1154,0-4-1665</inkml:trace>
</inkml:ink>
</file>

<file path=ppt/ink/ink2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7.9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30 17424,'0'0'12172,"78"-30"-12140,-42 30-32,0 0-577,2 0-1697,-2 0-1697,-6 1-2051,-4 1-3843</inkml:trace>
</inkml:ink>
</file>

<file path=ppt/ink/ink2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8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234 76 8584,'0'0'18033,"10"50"-17809,-15-19-160,-2-1 1,-1 0-162,4-2-896,0-4-1185,1-5-1825,-4-8-1539</inkml:trace>
  <inkml:trace contextRef="#ctx0" brushRef="#br0" timeOffset="1">24 67 15567,'0'0'2253,"5"-8"-65,-2 3-1901,0 0-1,1 1 1,0 0-1,0 0 1,0 0-1,0 0 1,0 1-1,1 0 1,0 0-1,-1 0 1,1 0-1,0 1 1,1-1-1,-1 2 1,0-1-1,1 0 1,-1 1-1,1 0 1,-1 0-1,1 1 1,-1-1-1,1 1 1,8 1-1,-2-1-224,1 0-1,-1 1 1,1 0 0,-1 1-1,0 1 1,0 0 0,0 0-1,0 1 1,-1 1 0,1 0-1,-1 0 1,0 1 0,-1 1-1,1-1 1,-1 2 0,-1 0-1,1 0 1,-1 0 0,12 16-1,-19-21 3,0 0-1,-1 0 1,1 0-1,-1 0 1,0 0-1,1 0 1,-1 0-1,-1 1 1,1-1-1,0 0 1,-1 1-1,0-1 1,0 0-1,0 1 1,0-1-1,0 1 1,-1-1-1,1 0 1,-1 1-1,0-1 1,0 0-1,0 0 1,0 0-1,-1 1 1,1-1-1,-1-1 1,0 1-1,0 0 0,0 0 1,0-1-1,-1 1 1,1-1-1,0 1 1,-6 2-1,-8 8 414,0-1 0,-1 0 0,-1-2-1,-24 12 1,41-21-502,-16 8-133,1-2 0,-1 1 0,0-2 1,-1 0-1,0-1 0,0-1 1,0-1-1,0 0 0,0-2 0,-22 0 1,17-6-4290,4-8-3203</inkml:trace>
</inkml:ink>
</file>

<file path=ppt/ink/ink2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20.7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7303,'0'0'16271,"74"3"-15598,-38-5-385,1-2-192,3 0-64,1-1 0,0 3-32,-8 1-160,0 1-897,-9 0-929,-9 0-1249,-7 0-2178</inkml:trace>
</inkml:ink>
</file>

<file path=ppt/ink/ink2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21.1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40 12812,'0'0'8328,"73"7"-7143,-31-7-448,7 0-545,4-4-128,4-3-224,-2-2-1313,-5 0-1506,-7 0-1666,-7 0-1216</inkml:trace>
</inkml:ink>
</file>

<file path=ppt/ink/ink2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21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221 56 7111,'0'0'7169,"-2"-9"-4996,-7-26-417,9 35-1680,0-1-1,0 1 0,0 0 1,0-1-1,0 1 1,0-1-1,0 1 1,0-1-1,0 1 0,0 0 1,1-1-1,-1 1 1,0-1-1,0 1 0,0 0 1,0-1-1,1 1 1,-1-1-1,0 1 0,0 0 1,1-1-1,-1 1 1,0 0-1,1-1 0,-1 1 1,0 0-1,1 0 1,-1-1-1,0 1 1,1 0-1,-1 0 0,1 0 1,-1 0-1,0-1 1,1 1-1,-1 0 0,1 0 1,-1 0-1,1 0 1,-1 0-1,0 0 0,1 0 1,-1 0-1,1 0 1,-1 0-1,1 0 0,-1 0 1,0 1-1,1-1 1,20 4 771,-14-1-630,0 0 1,1 0-1,-1 0 1,-1 1-1,1 0 1,0 0-1,-1 1 1,0 0-1,0 0 1,0 0-1,-1 1 1,9 10-1,-13-13-198,1 0 0,0 0 1,-1 1-1,1-1 0,-1 0 0,0 1 0,0-1 0,-1 1 0,1-1 0,-1 1 0,1-1 1,-1 1-1,0-1 0,-1 1 0,1-1 0,0 1 0,-1-1 0,0 1 0,0-1 0,0 0 0,0 1 1,-1-1-1,1 0 0,-1 0 0,0 0 0,1 0 0,-2 0 0,1 0 0,-4 4 0,-21 23-291,-2 0-1,-63 49 0,57-53-3767,-43 23-1,14-16-8739</inkml:trace>
</inkml:ink>
</file>

<file path=ppt/ink/ink2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1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0 474 7271,'0'0'16848,"12"-9"-16058,12-12-563,0 0 1,-2-1-1,-1-1 1,20-29-1,-13 13 256,85-128 1116,-99 142-86,-1 0-1,15-44 1,-51 128-1450,-50 89 0,-9 21-88,72-145 25,0 1 0,2 0 0,1 0 0,1 1 0,1 0 0,1 0 0,0 31 0,4-57 0,0 0 0,-1 1 0,1-1 0,0 0 0,0 0 0,0 1 0,0-1 0,0 0 0,0 0 0,0 1 0,0-1 0,0 0 0,1 0 0,-1 1 0,0-1 0,0 0 0,0 0 0,0 1 0,0-1 0,0 0 0,0 0 0,1 0 0,-1 1 0,0-1 0,0 0 0,0 0 0,0 0 0,1 0 0,-1 1 0,0-1 0,0 0 0,0 0 0,1 0 0,-1 0 0,0 0 0,0 0 0,1 0 0,-1 1 0,0-1 0,0 0 0,1 0 0,-1 0 0,0 0 0,13-7 0,9-15 0,35-67-6896,20-29-6958,-56 87 7987</inkml:trace>
</inkml:ink>
</file>

<file path=ppt/ink/ink2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1.8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42 11307,'0'0'15502,"-6"10"-14306,3-7-1080,-27 48 769,28-48-810,1 0 0,-1 0 1,1 1-1,0-1 0,0 0 0,0 1 0,0-1 0,0 1 1,1-1-1,0 1 0,0-1 0,0 1 0,0-1 1,0 1-1,1-1 0,-1 1 0,2 4 0,-1-7-64,0 0-1,1 0 1,-1 0-1,0-1 1,0 1-1,1 0 1,-1 0-1,0-1 1,1 1-1,-1-1 0,0 1 1,1-1-1,-1 0 1,1 1-1,-1-1 1,1 0-1,-1 0 1,1 0-1,-1 0 1,1 0-1,-1 0 0,1-1 1,-1 1-1,1 0 1,-1-1-1,0 1 1,3-2-1,39-15 178,31-37-67,-56 39-56,39-25 0,-57 40-61,1 0 0,-1-1 0,0 1 0,1 0 0,-1 0 0,0 0-1,1 0 1,-1-1 0,0 1 0,1 0 0,-1 0 0,0 0 0,1 0 0,-1 0 0,0 0 0,1 0 0,-1 0 0,0 0 0,1 0 0,-1 0 0,0 0 0,1 1 0,-1-1 0,0 0 0,1 0 0,-1 0 0,0 0 0,1 0 0,-1 1 0,0-1 0,1 0 0,-1 0-1,0 1 1,0-1 0,1 0 0,-1 0 0,0 1 0,1 0 0,3 18 396,-5 29 450,1-45-792,-10 41 98,8-38-151,0 1-1,0-1 1,1 0 0,0 1 0,0-1 0,0 1 0,1-1 0,0 1-1,0 0 1,0-1 0,2 7 0,-1-12-5,-1-1 0,1 0 0,-1 1 0,0-1 0,1 0 0,-1 0 0,1 1 0,-1-1 0,1 0 0,-1 0 0,1 0 0,-1 0 0,1 0 0,-1 0 0,1 0 0,-1 0 0,1 0 0,-1 0 0,1 0 0,-1 0 0,1 0 0,-1 0 0,1 0 0,-1 0 0,1-1 0,-1 1 0,1 0 0,-1 0 0,0 0 0,1-1 0,-1 1 0,1 0 0,-1-1 0,1 1 0,15-11 0,-9 4 0,0 0 0,0 0 0,-1-1 0,0 0 0,0 0 0,-1 0 0,0 0 0,0-1 0,-1 0 0,6-19 0,-6 12 0,-1 0 0,0-1 0,-1 1 0,-1-1 0,-1-27 0,-3 35 0,3 10 0,0 0 0,1 0 0,-1 0 0,0-1 0,1 1 0,-1 0 0,0 0 0,1-1 0,-1 1 0,1 0 0,-1 0 0,1-1 0,0 1 0,-1 0 0,1-1 0,0 1 0,-1-1 0,1 1 0,0-1 0,1 1 0,4 2-415,1-1 0,0 0 0,-1 0 0,1 0 0,0-1 0,0 0 0,0 0 0,0-1 0,11-1 0,-16 1 198,-2 0-16,1 1 0,-1-1 1,0 0-1,0 0 0,1 0 0,-1 0 0,0 0 0,1 0 0,-1 0 0,0 0 1,0 0-1,1 0 0,-1 0 0,0 0 0,0-1 0,1 1 0,-1 0 0,0 0 1,0 0-1,1 0 0,-1 0 0,0 0 0,0-1 0,0 1 0,1 0 0,-1 0 1,0 0-1,0-1 0,0 1 0,0 0 0,1 0 0,-1 0 0,0-1 1,0 1-1,0 0 0,0 0 0,0-1 0,0 1 0,0 0 0,0-1 0,0 1 1,0 0-1,0 0 0,0-1 0,0 1 0,0 0 0,0 0 0,0-1 0,0 1 1,0 0-1,0 0 0,0-1 0,0-11-12494</inkml:trace>
</inkml:ink>
</file>

<file path=ppt/ink/ink2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2.2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1089,'0'0'25752,"71"32"-24759,-32-32-736,1 0-225,-3-1-2691,-6-10-4227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4.4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0 10410,'0'0'17718,"7"12"-16068,-4-9-1535,0 1-46,0 0 0,-1 0 0,1 1 1,-1-1-1,0 0 0,0 1 0,-1 0 1,1-1-1,-1 1 0,0 0 0,0 0 1,0-1-1,-1 1 0,0 0 0,0 0 1,0 0-1,0 0 0,-1 0 0,-2 7 1,-9 25-12,-2-1 1,-1 0 0,-23 36-1,38-72-134,0 0 0,0 0 0,0-1 0,0 1-1,0 0 1,0 0 0,0 0 0,0 0 0,0-1-1,0 1 1,0 0 0,0 0 0,-1 0 0,1 0-1,0 0 1,0-1 0,0 1 0,0 0-1,0 0 1,0 0 0,0 0 0,-1 0 0,1 0-1,0 0 1,0 0 0,0-1 0,0 1 0,0 0-1,-1 0 1,1 0 0,0 0 0,0 0 0,0 0-1,0 0 1,-1 0 0,1 0 0,0 0-1,0 0 1,0 0 0,0 0 0,0 0 0,-1 0-1,1 0 1,0 0 0,0 0 0,0 0 0,0 1-1,-1-1 1,1 0 0,0 0 0,0 0 0,0 0-1,0 0 1,0-24-3954,0 17 2278,0-28-5353</inkml:trace>
</inkml:ink>
</file>

<file path=ppt/ink/ink2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3.9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55 9705,'11'-30'3535,"-10"28"-2923,-1 0 0,1 0 0,0 0 0,1 0 0,-1 0 0,0 0 1,0 0-1,1 1 0,-1-1 0,1 0 0,2-1 0,-3 8 2595,0 20-2421,-5 14 821,-1 0 0,-20 73-1,16-77-1173,1 2-1,1-1 1,-3 62-1,10-98-423,0 1-1,0 0 1,0-1 0,0 1-1,0-1 1,0 1 0,1-1-1,-1 1 1,0-1 0,0 1-1,0-1 1,0 1 0,1-1-1,-1 1 1,0-1 0,1 1-1,-1-1 1,0 1 0,1-1-1,-1 1 1,0-1 0,1 0-1,-1 1 1,1-1 0,-1 0-1,1 1 1,-1-1 0,1 0-1,-1 0 1,2 1 0,19-3 251,19-19 60,37-52-136,-54 48-124,37-29 0,-59 53-58,-1 1 0,0-1 0,1 1 0,-1 0 1,1-1-1,-1 1 0,0-1 0,1 1 0,-1 0 0,1-1 0,-1 1 0,1 0 0,-1 0 0,1 0 0,-1-1 0,1 1 0,-1 0 0,1 0 0,-1 0 0,1 0 1,0 0-1,-1 0 0,1 0 0,-1 0 0,1 0 0,-1 0 0,1 0 0,-1 0 0,1 0 0,0 0 0,-1 1 0,1-1 0,-1 0 0,1 0 0,-1 1 0,0-1 1,1 0-1,0 1 0,3 25 164,-14 32 73,-20 15-239,30-72-3,0-1 1,0 0-1,0 0 0,0 0 0,0 1 1,0-1-1,0 0 0,0 0 1,0 1-1,0-1 0,1 0 0,-1 0 1,0 0-1,0 1 0,0-1 1,0 0-1,0 0 0,0 0 0,0 0 1,1 1-1,-1-1 0,0 0 1,0 0-1,0 0 0,0 0 0,1 0 1,-1 1-1,0-1 0,0 0 1,0 0-1,1 0 0,-1 0 0,0 0 1,0 0-1,1 0 0,-1 0 1,0 0-1,0 0 0,0 0 0,1 0 1,-1 0-1,0 0 0,0 0 1,0 0-1,1 0 0,-1 0 0,0 0 1,0 0-1,1 0 0,-1 0 1,0-1-1,0 1 0,0 0 1,0 0-1,1 0 0,-1 0 0,0 0 1,0-1-1,0 1 0,1 0 1,5-4-714,0 0 1,0 0-1,0 0 0,0-1 1,5-6-1,28-31-8077,-29 31 5400,16-19-8213</inkml:trace>
</inkml:ink>
</file>

<file path=ppt/ink/ink2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4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52 12812,'0'0'5333,"-9"7"-2381,1-1-2613,-39 37 3552,44-39-3608,0-1 0,0 1-1,0 0 1,0 0 0,1 0 0,-1 0 0,1 1-1,0-1 1,0 1 0,1-1 0,0 1 0,-2 8-1,3-12-279,0 0-1,0-1 0,0 1 1,0 0-1,0 0 0,0 0 0,0-1 1,0 1-1,1 0 0,-1 0 1,0-1-1,1 1 0,-1 0 1,0-1-1,1 1 0,-1 0 0,1-1 1,-1 1-1,1 0 0,-1-1 1,1 1-1,-1-1 0,1 1 0,0-1 1,-1 1-1,1-1 0,0 1 1,-1-1-1,1 0 0,1 1 0,30 1 72,-24-3-52,0 0 0,-1-1 0,0 0 0,1 0 0,-1-1 0,10-4 0,-7 0-13,-1 0-1,0 0 0,-1-1 0,1 0 0,13-19 1,-19 23 55,0 0 0,0-1 1,0 1-1,-1-1 0,1 0 1,-1 0-1,0 0 0,-1 0 0,1 0 1,-1 0-1,0 0 0,-1-1 1,1 1-1,-1 0 0,0-7 1,0 12-27,-1-1 0,1 0 0,0 1-1,-1-1 1,1 1 0,-1-1 0,1 1 0,-1 0 0,1-1 0,-1 1 0,1-1 0,-1 1 0,1 0 0,-1 0 0,0-1 0,1 1-1,-1 0 1,1 0 0,-1 0 0,0-1 0,1 1 0,-1 0 0,0 0 0,1 0 0,-1 0 0,0 0 0,1 0 0,-1 0 0,1 1 0,-1-1-1,0 0 1,1 0 0,-1 0 0,0 1 0,1-1 0,-1 0 0,1 1 0,-1-1 0,1 0 0,-1 1 0,0 0 0,-24 13 61,-8 27 56,31-40-149,1 1 0,0 0 0,-1 1 0,1-1 1,0 0-1,0 0 0,1 1 0,-1-1 0,0 0 0,1 1 0,-1-1 0,1 0 1,0 1-1,0-1 0,0 1 0,0-1 0,0 0 0,0 1 0,1 2 1,1-4-29,-1 0 1,1 0 0,-1 0-1,0 0 1,1 0 0,0 0 0,-1 0-1,1-1 1,-1 1 0,1-1-1,0 1 1,0-1 0,-1 0-1,1 1 1,0-1 0,0 0 0,-1 0-1,1 0 1,0-1 0,0 1-1,-1 0 1,1-1 0,2 0-1,42-10-1201,7-20-2540,-38 19 378,0 0 0,22-27 0,-12 10-2455</inkml:trace>
</inkml:ink>
</file>

<file path=ppt/ink/ink2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5.7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166 1 9673,'0'0'11873,"-9"9"-9727,-15 15-463,1 1 1,-28 41-1,43-56-1463,1 1 0,1 0 1,0 0-1,0 1 0,1 0 0,1 0 0,-1 0 1,2 0-1,0 1 0,1-1 0,-2 16 0,4-28-218,0 0-1,0 0 1,0 1 0,0-1-1,0 0 1,0 1-1,0-1 1,0 0-1,0 1 1,0-1-1,1 0 1,-1 0-1,0 1 1,0-1-1,0 0 1,0 0-1,0 1 1,0-1 0,1 0-1,-1 0 1,0 1-1,0-1 1,0 0-1,1 0 1,-1 0-1,0 1 1,0-1-1,1 0 1,-1 0-1,0 0 1,0 0-1,1 0 1,-1 0 0,0 1-1,1-1 1,-1 0-1,0 0 1,0 0-1,1 0 1,0 0-1,15-6 37,13-14-283,-11 1-199,-14 14 290,1 0 0,0 0 0,1 0 0,-1 0 1,1 1-1,7-5 0,-14 53 132,-5-26 203,4-15-152,0-1 0,1 1 0,0 1 0,-1-1-1,1 0 1,0 0 0,1 0 0,-1 1 0,0-1-1,1 0 1,0 0 0,0 1 0,0-1 0,0 0-1,0 1 1,1-1 0,1 4 0,-1-6-19,0 0 0,1-1 0,0 1 1,-1 0-1,1-1 0,-1 1 0,1-1 1,-1 0-1,1 1 0,0-1 0,-1 0 1,1 0-1,0 0 0,-1 0 0,1-1 0,0 1 1,-1 0-1,4-1 0,29-10 79,-23 7-137,-1 0 1,0-2 0,1 1-1,-2-1 1,1 0-1,-1-1 1,14-13 0,-23 20 196,-16 13 707,9-6 20,9-27-451,-1 17-426,0 0 1,0 1-1,1-1 1,-1 0-1,0 1 1,1 0 0,0-1-1,-1 1 1,1 0-1,0 0 1,0 0-1,1 0 1,-1 0-1,0 0 1,0 0-1,1 1 1,4-3-1,1-1 5,-7 4-3,-1 1 1,0 0 0,0-1 0,1 1 0,-1 0-1,0-1 1,0 1 0,0-1 0,0 1 0,0 0-1,1-1 1,-1 1 0,0-1 0,0 1 0,0-1-1,0 1 1,0 0 0,0-1 0,-1 1 0,1-1-1,0 1 1,0 0 0,0-1 0,0 1 0,0-1-1,-1 1 1,1 0 0,0-1 0,0 1 0,0 0 0,-1-1-1,1 1 1,0 0 0,-1-1 0,1 1 0,0 0-1,-1 0 1,1-1 0,0 1 0,-1 0 0,1 0-1,-1 0 1,1-1 0,0 1 0,-1 0 0,1 0-1,-1 0 1,0-1 1,0 1 0,1 0-1,-1-1 1,0 1-1,0-1 1,1 1 0,-1 0-1,0 0 1,0-1 0,1 1-1,-1 0 1,0 0-1,0 0 1,0 0 0,0 0-1,1 0 1,-1 0 0,0 0-1,0 0 1,0 1-1,0-1 1,1 0 0,-1 1-1,0-1 1,0 0 0,1 1-1,-1-1 1,0 1-1,0 0 1,-4 5-3,2 1 0,-1 0 0,1 0 0,0 0 0,-3 10 0,5-14 0,0 1 0,0-1 0,0 1 0,0 0 0,1-1 0,-1 1 0,1 0 0,0 0 0,0-1 0,1 1 0,-1 0 0,1 0 0,1 3 0,-1-5 0,-1-1 0,1 0 0,0 0 0,0 0 0,0 1 0,0-1 0,0 0 0,0 0 0,1 0 0,-1-1 0,0 1 0,0 0 0,1 0 0,-1-1 0,0 1 0,1-1 0,-1 1 0,1-1 0,-1 1 0,1-1 0,-1 0 0,1 0 0,-1 0 0,1 0 0,-1 0 0,1 0 0,-1 0 0,0 0 0,1-1 0,-1 1 0,1-1 0,-1 1 0,2-2 0,2 1 0,0-1 0,0 0 0,0-1 0,-1 1 0,1-1 0,-1 0 0,0 0 0,5-4 0,46-58 0,-55 65 0,1 0 0,-1-1 0,0 1 0,0 0 0,0-1 0,1 1 0,-1 0 0,0 0 0,1-1 0,-1 1 0,0 0 0,0 0 0,1 0 0,-1-1 0,0 1 0,1 0 0,-1 0 0,1 0 0,-1 0 0,0 0 0,1 0 0,-1 0 0,0 0 0,1 0 0,-1 0 0,1 0 0,-1 0 0,0 0 0,1 0 0,-1 0 0,0 0 0,1 0 0,-1 0 0,0 0 0,1 1 0,-1-1 0,0 0 0,1 0 0,-1 0 0,0 1 0,1-1 0,-1 0 0,0 0 0,0 1 0,1-1 0,-1 0 0,0 1 0,0-1 0,0 0 0,1 1 0,-1-1 0,0 0 0,0 1 0,0-1 0,0 0 0,0 1 0,0-1 0,0 1 0,0-1 0,0 0 0,0 1 0,0-1 0,0 0 0,0 1 0,4 31 0,-4-28 0,1 6 0,0-1 0,0 0 0,-1 0 0,0-1 0,0 1 0,-3 15 0,19-93 0,3 9 0,-17 61 0,0-1 0,-1 0 0,1 1 0,0 0 0,-1-1 0,1 1 0,-1 0 0,1 0 0,-1 0 0,1 0 0,-1 0 0,1 0 0,-1 0 0,0 1 0,2 2 0,2-1 0,1 0 0,0 0 0,1-1 0,-1 0 0,0 0 0,1-1 0,0 0 0,-1 0 0,1-1 0,0 1 0,-1-2 0,1 1 0,10-2 0,-7 0 0,-1 1 0,1-1 0,-1-1 0,0 0 0,0 0 0,0-1 0,-1 0 0,11-7 0,0-7 0,-19 17 0,1 1 0,-1-1 0,0 1 0,0-1 0,1 1 0,-1-1 0,0 1 0,0-1 0,0 1 0,0-1 0,0 0 0,0 1 0,0-1 0,0 1 0,0-1 0,0 1 0,0-1 0,0 1 0,0-1 0,0 1 0,0-1 0,0 1 0,-1-1 0,1 0 0,-2-1 0,0 1 0,1 0 0,-1 0 0,0 0 0,0 0 0,0 0 0,0 0 0,0 0 0,0 1 0,0-1 0,0 1 0,0-1 0,0 1 0,0 0 0,0 0 0,0 0 0,-3 0 0,-1 1 0,0-1 0,0 1 0,0 0 0,0 1 0,1-1 0,-1 1 0,0 0 0,1 0 0,0 1 0,-9 5 0,12-7 0,-1 1 0,0 0 0,1 0 0,-1 0 0,1 0 0,0 0 0,-1 1 0,1-1 0,0 1 0,1-1 0,-1 1 0,0 0 0,1 0 0,-1 0 0,1 0 0,0 0 0,0 0 0,0 0 0,1 0 0,-1 6 0,1-7 3,1-1 1,-1 1-1,1-1 0,0 1 0,-1-1 1,1 0-1,0 1 0,0-1 0,0 0 1,0 0-1,0 0 0,0 0 1,1 0-1,-1 0 0,0 0 0,1 0 1,-1 0-1,0-1 0,1 1 0,-1 0 1,1-1-1,-1 1 0,1-1 1,-1 0-1,1 1 0,-1-1 0,1 0 1,-1 0-1,3 0 0,54 3-327,-51-3 150,7 1-1142,5-1-2126,-2-3-3507,-9-4-803</inkml:trace>
</inkml:ink>
</file>

<file path=ppt/ink/ink2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6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 14606,'0'-2'2434,"1"-3"-384,13-2 64,8 1-1185,6 0-705,5-2-448,6-3-4485</inkml:trace>
</inkml:ink>
</file>

<file path=ppt/ink/ink2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6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27 13453,'0'0'6336,"12"-4"-4585,-7 2-1629,4-2 320,1 0 1,0 1 0,0 0 0,0 1 0,15-2 0,-23 4-361,0 0 0,0 0 0,0 0 0,1 0 0,-1 0 0,0 0 0,0 0 0,0 1 0,0-1 0,0 1 0,0 0 0,0 0 1,0-1-1,0 1 0,-1 1 0,1-1 0,0 0 0,0 0 0,-1 0 0,1 1 0,-1-1 0,1 1 0,-1 0 0,0-1 0,1 1 0,-1 0 1,0-1-1,0 1 0,0 0 0,-1 0 0,1 0 0,0 0 0,-1 0 0,1 0 0,-1 0 0,1 0 0,-1 1 0,0 2 0,0 0 26,0 1 0,0 0 0,0 0 0,-1-1 0,0 1 0,0-1-1,-1 1 1,1-1 0,-1 1 0,0-1 0,-1 0 0,1 0-1,-6 8 1,-2 1 86,-2 0 0,-25 25 0,28-31 8,0 0 0,1 1-1,0 0 1,0 1 0,1 0 0,0 0 0,1 0-1,-8 19 1,13-28-185,1 0 0,0 0 0,0 0-1,0 0 1,-1 0 0,1 0 0,0 0 0,0 0-1,1 0 1,-1 1 0,0-1 0,0 0 0,0 0 0,1 0-1,-1 0 1,0 0 0,1 0 0,-1 0 0,1 0-1,0 0 1,-1 0 0,1 0 0,0-1 0,-1 1 0,1 0-1,0 0 1,0-1 0,0 1 0,-1 0 0,1-1-1,0 1 1,0-1 0,0 1 0,0-1 0,0 1 0,0-1-1,0 0 1,1 1 0,-1-1 0,0 0 0,0 0-1,0 0 1,0 0 0,2 0 0,60 0 387,-52-1-337,11 0-313,0-1 1,-1-1-1,1 0 1,-1-2-1,0-1 1,0-1-1,24-11 0,-34 8-3478,-11 9 3417,0 1 0,0 0 0,0-1 0,0 1 0,0-1 0,0 1-1,0-1 1,0 1 0,0-1 0,0 1 0,0-1 0,0 1 0,0-1 0,0 1 0,0-1-1,-1 1 1,1 0 0,0-1 0,0 1 0,0-1 0,-1 1 0,1 0 0,0-1 0,-1 1 0,1-1-1,0 1 1,-1 0 0,1 0 0,0-1 0,-2 1 0,-15-10-10188</inkml:trace>
</inkml:ink>
</file>

<file path=ppt/ink/ink2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6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13901,'0'0'8232,"62"-4"-8168,-31 2-256,1 0-1826,1-1-1569,2 1-1634</inkml:trace>
</inkml:ink>
</file>

<file path=ppt/ink/ink2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7.3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34 16111,'0'0'2461,"-9"4"310,5-3-2451,-55 28 3416,56-27-3572,0-1 0,0 1 0,0 0 0,1 0 0,-1 0-1,1 1 1,-1-1 0,1 1 0,0-1 0,0 1 0,0 0-1,0 0 1,0-1 0,1 1 0,-1 1 0,1-1 0,0 0-1,-2 6 1,4-8-150,-1-1 0,1 1 0,0 0 0,-1-1 0,1 1 0,0-1-1,-1 1 1,1-1 0,0 1 0,-1-1 0,1 0 0,0 1 0,0-1-1,0 0 1,-1 1 0,1-1 0,0 0 0,0 0 0,0 0 0,0 0 0,0 0-1,-1 0 1,1 0 0,0 0 0,0 0 0,0 0 0,0 0 0,-1-1 0,3 0-1,29-5 276,-22 2-269,-1-1 0,1 0 1,-1-1-1,0 0 0,-1 0 0,10-9 0,-15 12 90,1 0-1,-1-1 1,1 1 0,-1-1-1,0 0 1,0 0 0,-1 0-1,1 0 1,-1 0-1,0-1 1,0 1 0,-1-1-1,1 1 1,-1-1 0,2-9-1,-3 13 190,-2 3-203,-4 9-90,0 0 1,0 1-1,1-1 0,1 1 0,0 0 1,1 0-1,0 1 0,0-1 0,2 0 0,-1 1 1,2 21-1,0-33-21,0 0 0,0 0-1,0-1 1,0 1 0,0 0 0,0 0 0,0 0 0,1 0-1,-1 0 1,0 0 0,1-1 0,-1 1 0,0 0 0,1 0-1,-1-1 1,1 1 0,-1 0 0,1 0 0,0-1-1,-1 1 1,1-1 0,0 1 0,-1-1 0,1 1 0,0-1-1,0 1 1,0-1 0,-1 1 0,2-1 0,1 1-95,0-1 1,-1 0-1,1 1 1,0-1 0,-1 0-1,1-1 1,0 1-1,-1 0 1,1-1-1,3-1 1,1 0-417,0 0-1,0-1 1,0 0-1,-1-1 1,1 1 0,11-10-1,4-13-4384,-2-4-2130</inkml:trace>
</inkml:ink>
</file>

<file path=ppt/ink/ink2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7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62 9769,'0'0'4170,"-4"8"-695,-4 11-1448,2 1 0,0-1-1,-6 33 1,7 1-1550,5-40-405,2 42 127,-2-54-195,0 0 1,0 0-1,0 0 0,1 0 1,-1 0-1,0 0 1,0 0-1,1 0 1,-1 0-1,1 0 1,-1 0-1,1 0 1,-1 0-1,1 0 1,0-1-1,-1 1 1,1 0-1,0 0 1,-1-1-1,1 1 1,0 0-1,0-1 1,0 1-1,0-1 1,0 1-1,0-1 1,0 1-1,0-1 1,0 0-1,0 1 1,0-1-1,0 0 1,0 0-1,0 0 1,0 0-1,0 0 1,0 0-1,0 0 1,0 0-1,0 0 1,2-1-1,-1 0-24,1-1 0,-1 1 1,0 0-1,0-1 0,0 1 0,0-1 1,0 0-1,0 0 0,0 1 0,0-1 1,-1-1-1,1 1 0,-1 0 0,2-3 0,18-38-1229,-16 31 740,9-22-1479,-2-1 0,11-55 0,-3 9 2987,-27 123 3971,2-4-3998,-3-8-301,2-10-135,1 0 1,1 0-1,0 1 0,2 0 1,0-1-1,3 41 0,-1-59-591,1-1-1,-1 0 0,0 0 1,1 0-1,-1 0 1,1 0-1,0 1 0,-1-1 1,1 0-1,0 0 1,0 0-1,-1-1 1,1 1-1,0 0 0,0 0 1,0 0-1,0-1 1,0 1-1,0 0 0,0-1 1,1 1-1,-1-1 1,0 1-1,0-1 0,0 0 1,2 1-1,-1-1-318,-1 0-1,0 0 0,0 0 1,0 0-1,0 0 0,0 0 1,0 0-1,1 0 0,-1-1 1,0 1-1,0-1 0,0 1 1,0 0-1,0-1 0,0 0 1,0 1-1,0-1 0,0 0 1,-1 1-1,2-2 0,10-15-8849</inkml:trace>
</inkml:ink>
</file>

<file path=ppt/ink/ink2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8.0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79 15727,'0'0'7959,"8"2"-5818,3 1-1623,0-1 1,0-1-1,1 0 0,-1-1 1,0 0-1,22-3 1,-29 2-414,0 0 0,1 0 0,-1 0 0,0-1 1,0 1-1,0-1 0,0 0 0,-1 0 0,1 0 1,5-5-1,-7 5-54,0 0 1,-1 1-1,1-1 1,-1 0-1,1-1 1,-1 1-1,0 0 1,0 0-1,0 0 1,0-1-1,0 1 1,-1 0-1,1-1 1,-1 1-1,1-1 1,-1 1-1,0-1 1,0 1-1,0-1 0,-1-3 1,1 5-32,-1 1 1,0-1-1,0 0 1,0 0-1,0 0 1,1 0-1,-1 1 1,0-1-1,0 0 1,0 1-1,-1-1 1,1 1-1,0-1 1,0 1-1,0 0 1,0-1-1,0 1 1,-1 0-1,1 0 1,0 0-1,0 0 1,0 0-1,-1 0 1,1 0-1,-2 0 1,-33 3 65,27 0-65,1 0-1,0 0 1,0 1 0,0 0-1,0 1 1,0-1 0,1 1-1,0 1 1,0 0-1,0 0 1,1 0 0,0 1-1,0 0 1,1 0 0,-1 0-1,2 1 1,-1 0-1,1-1 1,0 2 0,1-1-1,-4 12 1,7-19-20,0 1-1,0-1 1,0 1-1,0-1 1,0 1 0,0-1-1,0 1 1,1-1-1,-1 1 1,0-1 0,1 1-1,0-1 1,-1 0-1,1 1 1,0-1 0,-1 0-1,1 0 1,0 1 0,0-1-1,0 0 1,0 0-1,0 0 1,0 0 0,1 0-1,-1 0 1,0-1-1,0 1 1,1 0 0,-1 0-1,0-1 1,1 1-1,-1-1 1,1 0 0,-1 1-1,1-1 1,1 0-1,8 2-9,0-1 0,0 0-1,1-1 1,10-2-1,-1 2-61,-12 0-574,0-1 0,1 0 0,-1 0 0,17-5 0,-6-2-3760,-4-5-3521,-8 1-4416</inkml:trace>
</inkml:ink>
</file>

<file path=ppt/ink/ink2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8.4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14862,'0'0'13068,"67"-9"-12651,-26 9-321,3-3-833,0-1-3491,1-2-4708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4.8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17168,'0'0'1265,"0"8"220,1 6-1351,1-1 1,-1 0-1,2 0 1,0 0-1,1 0 1,0-1-1,0 1 1,2-1-1,8 15 1,24 40 305,-27-45 1616,-1 0 1,13 39-1,-23-59-1956,1 0-1,-1 0 1,1 0 0,0-1 0,-1 1 0,1 0-1,0 0 1,0-1 0,1 1 0,-1 0 0,0-1-1,0 1 1,1-1 0,-1 1 0,1-1 0,2 2-1,-3-3-52,0 0-1,0 0 1,0 0-1,0 0 1,0 0-1,0 0 1,0 0-1,0 0 1,0 0-1,0 0 1,0 0-1,0-1 1,0 1-1,0-1 1,0 1-1,0-1 1,0 1-1,0-1 1,0 1-1,0-1 1,-1 0-1,1 1 1,0-1-1,0 0 1,-1 0-1,1 1 1,0-1-1,-1 0 1,1 0-1,-1 0 1,1 0-1,-1 0 1,1-1-1,8-13 102,-1-1-1,0 1 0,-1-2 0,0 1 0,-1-1 0,-1 0 0,-1 0 0,-1 0 0,0 0 0,0-19 0,-15 33-2218,12 3 2000,0 0 0,-1 0 0,1 0 0,0 0 0,0 0 0,-1 0 0,1 0 0,0 0 0,-1 0 0,1 0 0,0 1 0,0-1 0,-1 0 0,1 0 0,0 0 0,0 0 0,0 1 0,-1-1 0,1 0 0,0 0 0,0 0-1,0 1 1,-1-1 0,1 0 0,0 0 0,0 1 0,0-1 0,0 0 0,0 0 0,0 1 0,0-1 0,0 0 0,-1 1 0,1-1 0,0 0 0,0 0 0,0 1 0,0-1 0,0 0 0,1 1 0,-1-1 0,0 0 0,0 0 0,0 1 0,0-1 0,0 0 0,0 0 0,0 1 0,0-1 0,1 0 0,-1 0 0,0 1 0,0-1 0,0 0 0,1 0 0,-1 0 0,0 1 0,0-1 0,1 0 0,-1 0 0,0 0 0,1 1 0,1 3-5342</inkml:trace>
</inkml:ink>
</file>

<file path=ppt/ink/ink2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0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9929,'0'0'16133,"3"12"-15348,8 155 1660,-11-167-2424,-1 1 1,1 0 0,0 0 0,0 0 0,0 0-1,0 0 1,0-1 0,0 1 0,0 0-1,1 0 1,-1 0 0,0 0 0,0-1-1,1 1 1,-1 0 0,0 0 0,1 0-1,-1-1 1,1 1 0,-1 0 0,1-1-1,-1 1 1,1 0 0,-1-1 0,1 1 0,0-1-1,-1 1 1,1-1 0,0 1 0,0-1-1,-1 0 1,3 1 0,-1-1 19,0 0-1,-1 0 1,1-1 0,0 1 0,0-1-1,0 0 1,0 1 0,0-1 0,0 0-1,-1 0 1,1 0 0,0 0 0,1-3-1,50-47 414,-52 49-461,100-122 396,-101 124-377,0 0-1,0 0 1,0-1-1,0 1 0,0 0 1,0 0-1,0 0 1,0-1-1,0 1 1,0 0-1,0 0 0,1 0 1,-1-1-1,0 1 1,0 0-1,0 0 0,0 0 1,1 0-1,-1-1 1,0 1-1,0 0 1,0 0-1,1 0 0,-1 0 1,0 0-1,0 0 1,0 0-1,1-1 0,-1 1 1,0 0-1,0 0 1,1 0-1,-1 0 1,0 0-1,0 0 0,1 0 1,-1 0-1,0 0 1,0 0-1,1 1 0,-1-1 1,0 0-1,0 0 1,0 0-1,1 0 1,-1 0-1,0 0 0,0 0 1,0 1-1,1-1 1,1 17 220,-8 23 32,-10 2-137,11-32-103,1 1 0,0-1 0,1 0 1,0 1-1,-1 11 0,4-21-24,0-1 0,0 0 0,0 0 0,0 1 0,0-1 0,1 0 0,-1 0 0,0 1 0,0-1 0,0 0 0,0 0 0,1 0 0,-1 1 0,0-1 0,0 0 0,0 0 0,1 0 0,-1 0 0,0 0 0,0 1 0,1-1 0,-1 0 0,0 0 0,0 0 0,1 0 0,-1 0 0,0 0 0,0 0 0,1 0 0,-1 0 0,0 0 0,0 0 0,1 0 0,-1 0 0,0 0 0,0 0 0,1 0 0,-1 0 0,0 0 0,0-1 0,1 1 0,-1 0 0,0 0 0,0 0 0,1 0 0,-1 0 0,0-1 0,0 1 0,0 0 0,0 0 0,1 0 0,-1-1 0,0 1 0,0 0 0,0-1 0,12-7 0,2-6-159,-11 11 25,-1 0 0,1 0 0,0 0 0,0 0 0,0 0 0,0 1 0,0 0 1,1-1-1,-1 1 0,1 0 0,-1 1 0,1-1 0,4-1 0,-7 4-590,-1 0 1,1 0-1,0 0 1,-1 0-1,1 0 1,-1 0-1,1 0 0,-1 0 1,0 0-1,1 0 1,-1 0-1,0 0 0,0 0 1,0 0-1,0 1 1,0-1-1,0 2 0</inkml:trace>
</inkml:ink>
</file>

<file path=ppt/ink/ink2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1.3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12204,'0'0'12785,"-5"9"-11349,-3 8-873,0 0-1,1 1 1,1 0-1,0 0 1,2 0-1,0 1 1,-2 23-1,6-42-552,1 1 1,-1-1-1,0 1 0,1-1 0,-1 0 0,0 1 1,0-1-1,1 1 0,-1-1 0,1 0 0,-1 1 1,0-1-1,1 0 0,-1 1 0,1-1 0,-1 0 1,1 0-1,-1 0 0,1 1 0,-1-1 0,1 0 1,-1 0-1,1 0 0,-1 0 0,1 0 0,-1 0 1,1 0-1,-1 0 0,1 0 0,-1 0 0,1 0 1,-1 0-1,1 0 0,-1-1 0,1 1 0,-1 0 1,1 0-1,0-1 0,23-7 153,27-34-8,-44 35-167,-1 0 0,1 1 0,0 0 0,1 1 0,0 0 0,-1 0 0,16-7 0,-23 12 5,1 0 1,-1 0 0,0 0 0,0 0-1,1 0 1,-1 0 0,0 0 0,1 0-1,-1 0 1,0 0 0,0 0 0,1 0 0,-1 1-1,0-1 1,0 0 0,1 0 0,-1 0-1,0 0 1,0 0 0,1 0 0,-1 1-1,0-1 1,0 0 0,0 0 0,1 0 0,-1 1-1,0-1 1,0 0 0,0 0 0,0 1-1,0-1 1,1 0 0,-1 0 0,0 1 0,0-1-1,0 0 1,0 0 0,0 1 0,0-1-1,0 0 1,0 1 0,0 19-59,-7 18 82,5-31 2,-1 0 0,1 1 1,1-1-1,-2 16 0,5-23 11,0 0 0,0 0-1,0 0 1,0-1 0,0 1 0,0 0 0,0-1-1,0 0 1,0 1 0,-1-1 0,5-2 0,29-24 74,15-11-83,-47 36-27,-1 1-1,1-1 0,-1 1 0,1 0 1,0 0-1,0 0 0,-1 0 0,1 1 1,0-1-1,0 1 0,0-1 0,0 1 0,-1 0 1,1 0-1,0 1 0,6 0 0,-8 0-1,-1 0-1,1-1 0,0 1 1,0 0-1,0 0 0,-1 0 1,1 0-1,0 1 0,-1-1 1,1 0-1,-1 0 0,0 0 1,1 0-1,-1 0 0,0 1 1,0-1-1,1 0 0,-1 0 1,0 1-1,0-1 0,-1 2 1,1 36 59,-1-27-24,1-12-14,1 1-1,-1-1 1,0 0 0,0 1-1,1-1 1,-1 0-1,0 1 1,1-1-1,-1 0 1,0 0 0,1 1-1,-1-1 1,0 0-1,1 0 1,-1 0-1,1 1 1,-1-1 0,0 0-1,1 0 1,-1 0-1,1 0 1,-1 0-1,0 0 1,1 0 0,-1 0-1,1 0 1,-1 0-1,1 0 1,-1 0-1,0 0 1,1 0 0,-1-1-1,1 1 1,-1 0-1,0 0 1,1 0-1,-1-1 1,0 1 0,1 0-1,-1 0 1,0-1-1,1 0 1,18-9 199,-19 10-223,4-3-123,0 0 1,0 0-1,0 0 1,0 0 0,0 1-1,1 0 1,-1-1-1,1 2 1,0-1 0,8-2-1,-24 15-7471,3-8 1661,-1-3-3937</inkml:trace>
</inkml:ink>
</file>

<file path=ppt/ink/ink2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1.6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16912,'0'0'4516,"59"31"-7719,-47-23-640,1-3-10091</inkml:trace>
</inkml:ink>
</file>

<file path=ppt/ink/ink2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2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33 133 8200,'0'0'5231,"0"9"-1777,0 4-1806,-1 1 0,-1 0 0,0-1-1,-1 1 1,-8 22 0,8-29-1030,1 0 1,-1 0-1,1 0 0,1 0 1,-2 11-1,5-18-580,0 0-1,0 0 0,0-1 1,0 1-1,0-1 0,0 1 1,0-1-1,0 0 0,0 0 1,-1 0-1,4-2 1,40-41-117,-40 38-50,0 0 1,0 0-1,1 0 0,0 0 1,0 1-1,0 0 0,0 0 1,1 1-1,0 0 1,0 0-1,0 0 0,10-2 1,-17 6 124,1 0 0,-1 0 0,1 1 0,-1-1 1,1 0-1,-1 0 0,1 1 0,-1-1 0,1 0 0,-1 1 1,1-1-1,-1 0 0,0 1 0,1-1 0,-1 1 0,0-1 1,1 1-1,-1-1 0,0 1 0,0-1 0,1 1 1,-1-1-1,0 1 0,0-1 0,0 1 0,0-1 0,0 1 1,0 0-1,0-1 0,0 1 0,0-1 0,0 1 1,0-1-1,0 1 0,0-1 0,0 1 0,0 0 0,0-1 1,-1 1-1,1-1 0,0 1 0,0-1 0,-1 1 1,0 0-1,-10 35 149,9-30-118,2-6-12,0 0 1,-1 1-1,1-1 1,0 1-1,0-1 1,0 1-1,-1 0 1,1-1-1,0 1 1,0-1-1,0 1 1,0-1-1,0 1 1,0-1-1,0 1 1,0-1-1,0 1 1,0 0-1,0-1 1,0 1-1,1-1 1,-1 1-1,0-1 1,0 1-1,1-1 1,-1 1-1,0-1 1,0 1-1,1-1 1,-1 0-1,1 1 1,-1-1-1,0 1 1,1-1-1,-1 0 1,1 1-1,23-5-82,41-32-987,-49 26 662,12-8 438,-1-2 0,-1-1-1,0-1 1,-2-1 0,-1-1 0,31-41-1,-45 52 1124,-13 10 390,2 3-1514,1 1 0,0-1 0,-1 1-1,1 0 1,0 0 0,-1 0-1,1 0 1,0 0 0,0 0-1,0 0 1,0 0 0,0 1 0,0-1-1,0 0 1,-1 2 0,-4 14-39,1 0 1,0 0 0,1 0 0,1 0-1,0 1 1,2-1 0,0 1 0,1 0-1,2 20 1,-1 4-987,-1-41 254,0-6-313,0 1 752,-1-1 1,1 0 0,-1 1 0,0-1-1,-1 0 1,-1-5 0,-10-15 779,-1-1-1,-23-28 1,17 25 1499,20 29-1960,0 0 0,0-1 0,0 1 0,0 0 0,0 0 1,0 0-1,0 0 0,0-1 0,0 1 0,0 0 0,0 0 0,0 0 1,0-1-1,0 1 0,0 0 0,0 0 0,0 0 0,0 0 0,0-1 0,0 1 1,0 0-1,0 0 0,1 0 0,-1 0 0,0-1 0,0 1 0,0 0 0,0 0 1,0 0-1,0 0 0,1 0 0,-1-1 0,0 1 0,0 0 0,0 0 1,0 0-1,0 0 0,1 0 0,-1 0 0,0 0 0,0 0 0,0 0 0,1 0 1,-1 0-1,0 0 0,0 0 0,0 0 0,0 0 0,1 0 0,-1 0 1,0 0-1,20-2 255,18 6-500,-37-4 213,40 6-1700,0-3-3614,-6-3-2240</inkml:trace>
</inkml:ink>
</file>

<file path=ppt/ink/ink2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2.8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58 18033,'0'-2'306,"-1"0"0,0 1 0,0 0 0,1-1 0,-1 1 0,0-1 1,0 1-1,-1 0 0,1 0 0,0 0 0,0 0 0,0-1 0,-1 2 0,1-1 0,-1 0 0,1 0 0,-1 0 0,1 1 0,-1-1 0,1 0 0,-1 1 0,1 0 1,-1-1-1,-2 1 0,1 0-134,0 1 1,0-1 0,0 1 0,0-1-1,0 1 1,0 0 0,0 1 0,0-1-1,1 0 1,-1 1 0,0-1 0,-2 4-1,-4 1-127,2 1-1,-1 0 0,1 0 0,0 1 1,0 0-1,-10 17 0,15-21 34,0-1 0,1 1 0,-1 0 0,1 0 0,-1 0 0,1 0 0,-1 7 0,2-11-63,0 1 0,0 0 0,0-1-1,0 1 1,0 0 0,1 0 0,-1-1-1,0 1 1,0 0 0,0-1-1,1 1 1,-1 0 0,0-1 0,1 1-1,-1 0 1,0-1 0,1 1 0,-1-1-1,1 1 1,-1-1 0,1 1 0,-1-1-1,1 1 1,0-1 0,-1 1 0,1-1-1,-1 0 1,1 1 0,0-1 0,-1 0-1,1 0 1,0 1 0,0-1 0,-1 0-1,1 0 1,0 0 0,-1 0 0,1 0-1,0 0 1,0 0 0,-1 0 0,1 0-1,0 0 1,-1-1 0,2 1 0,6-2 30,0 0 0,0-1 0,0 0 1,0 0-1,0 0 0,-1-1 0,1 0 1,-1-1-1,0 0 0,8-8 0,63-61 19,-77 73-60,47-48 114,-63 85-193,5-20 189,2-4-86,1 0 1,0 0-1,1 1 0,0 0 0,0 1 1,2-1-1,0 1 0,-5 24 1,10-38-76,-1 1 1,0-1 0,0 1-1,0-1 1,0 1 0,0-1 0,0 0-1,1 1 1,-1-1 0,0 1-1,0-1 1,1 0 0,-1 1 0,0-1-1,1 0 1,-1 1 0,0-1-1,1 0 1,-1 1 0,0-1-1,1 0 1,-1 0 0,1 1 0,-1-1-1,1 0 1,-1 0 0,0 0-1,1 0 1,-1 0 0,1 0 0,-1 0-1,1 0 1,-1 0 0,1 0-1,-1 0 1,1 0 0,-1 0 0,0 0-1,1 0 1,-1 0 0,1 0-1,-1 0 1,1-1 0,-1 1 0,0 0-1,1 0 1,-1-1 0,1 1-1,-1 0 1,0 0 0,1-1 0,-1 1-1,0 0 1,0-1 0,1 0-1,24-17-2848,-2-9-1819,2-3-2215</inkml:trace>
</inkml:ink>
</file>

<file path=ppt/ink/ink2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3.2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1 15887,'-7'8'2915,"-8"7"-1817,-56 63 3951,63-69-4406,1 0 0,1 0 0,-1 0 0,2 1 0,-1 0 0,1 1 0,-4 12-1,8-22-628,1 0 0,0 0 0,0-1-1,-1 1 1,1 0 0,0 0 0,0-1-1,0 1 1,0 0 0,0 0 0,0-1-1,0 1 1,0 0 0,0 0 0,0 0-1,1-1 1,-1 1 0,0 0 0,0-1-1,1 1 1,-1 0 0,0 0 0,1-1-1,-1 1 1,1-1 0,-1 1 0,1 0-1,-1-1 1,1 1 0,0-1 0,-1 1-1,1-1 1,0 1 0,2 0 9,-1-1 1,0 1-1,1-1 1,-1 0-1,0 0 1,1 0-1,-1 0 1,0 0-1,1 0 1,-1-1-1,3 0 1,60-22 97,-48 15-299,-7 3-50,1 0 0,0 0 0,0 1 0,1 0 0,-1 1 0,1 0 0,22-2 0,-33 6 234,0-1 1,0 1-1,0-1 1,0 1-1,1-1 1,-1 1-1,0 0 0,0 0 1,0-1-1,0 1 1,-1 0-1,1 0 1,0 0-1,0 0 1,0 0-1,-1 0 1,1 0-1,-1 0 1,1 0-1,-1 1 0,1-1 1,-1 0-1,1 0 1,-1 0-1,0 1 1,0-1-1,0 0 1,0 0-1,0 1 1,0-1-1,0 0 1,0 0-1,0 1 0,-1 1 1,1 3 136,-1 0 0,1-1 0,-1 1 0,-1 0 0,1 0 0,-5 9 1,3-9-45,-1 0 0,0 0 0,-1-1 0,1 1 0,-1-1 1,0 0-1,-1-1 0,1 1 0,-1-1 0,0 0 0,0-1 1,0 1-1,0-1 0,-1-1 0,1 1 0,-1-1 0,0 0 1,1 0-1,-1-1 0,0 0 0,0 0 0,0-1 0,0 1 1,0-2-1,-9 0 0,14 0-289,0 1 0,0-1 0,0 0 1,0 0-1,0 0 0,0 0 0,0-1 0,1 1 0,-1 0 0,0-1 1,1 1-1,-1-1 0,1 0 0,-1 1 0,1-1 0,0 0 0,0 0 1,0 0-1,0 0 0,0 0 0,0 0 0,0 0 0,1 0 0,-1 0 1,1 0-1,-1-4 0,1 3-205,-1 0 0,1 0 1,0 1-1,0-1 0,0 0 0,0 0 1,1 0-1,-1 1 0,1-1 1,0 0-1,-1 1 0,1-1 0,0 0 1,1 1-1,-1-1 0,0 1 1,1 0-1,-1-1 0,1 1 0,3-3 1,14-8-6370</inkml:trace>
</inkml:ink>
</file>

<file path=ppt/ink/ink2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3.6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1 145 13100,'0'0'9930,"8"-3"-6583,-1 0-2858,0 0 0,-1-1 0,1 0 0,-1 0 0,0 0 0,0-1 0,7-7 0,-10 8-334,1 1-1,-1-1 1,0 1 0,-1-1 0,1 0 0,-1 0 0,0 0 0,0-1 0,0 1 0,0 0 0,-1-1-1,1 1 1,-1-1 0,0 0 0,0-7 0,-1 12-155,0-1 0,0 1 0,0-1 0,-1 1 0,1 0 0,0-1 0,0 1 0,0 0 0,0-1 0,-1 1 0,1 0 0,0-1 0,0 1 0,0 0 0,-1-1 0,1 1 0,0 0 0,-1 0 0,1 0 0,0-1 0,0 1 0,-1 0 0,1 0 0,0 0 0,-1-1 0,1 1 0,-1 0 0,1 0 0,0 0 0,-1 0 0,1 0 0,0 0 0,-1 0 0,1 0 0,-1 0 0,1 0 0,0 0 0,-1 0 0,1 0 0,0 0 0,-1 0 0,1 1 0,0-1 0,-1 0 0,1 0 0,0 0 0,-1 0 0,1 1 0,0-1 0,-1 0 0,1 0 0,0 1 0,-20 12 0,15-9 0,1 1 0,0 0 0,0 1 0,0-1 0,1 1 0,0-1 0,0 1 0,0 0 0,1 0 0,-1 0 0,2 1 0,-1-1 0,1 0 0,0 1 0,0-1 0,0 1 0,1 9 0,1-15 0,0 1 0,1-1 0,-1 0 0,0 0 0,0 0 0,1 0 0,-1 0 0,1 0 0,-1 0 0,1 0 0,-1-1 0,1 1 0,-1 0 0,1-1 0,0 1 0,-1-1 0,1 0 0,0 0 0,-1 0 0,1 1 0,0-1 0,-1-1 0,1 1 0,1 0 0,47-3 0,-35 0 0,0-1 0,0 0 0,-1-1 0,18-8 0,-32 12 0,1 1 0,-1-1 0,1 0 0,0 1 0,-1-1 0,1 0 0,-1 1 0,0-1 0,1 0 0,-1 0 0,0 1 0,1-1 0,-1 0 0,0 0 0,0 0 0,1 0 0,-1 1 0,0-1 0,0 0 0,0 0 0,0 0 0,0 0 0,0 0 0,-1 1 0,1-1 0,0 0 0,0 0 0,-1 0 0,1 1 0,0-1 0,-1 0 0,1 0 0,-1 1 0,0-2 0,-20-33 0,15 27 0,6 7 0,-4-4 0,2 0 0,-1 1 0,0-1 0,1 0 0,0-1 0,0 1 0,0 0 0,1-1 0,-1-6 0,4 11 0,0 0 0,0 0 0,1 1 0,-1-1 0,1 1 0,-1-1 0,0 1 0,1 0 0,-1 0 0,1 0 0,-1 0 0,3 1 0,-2-1 0,55 6-2417,7 0-4417,-26-6-1692</inkml:trace>
</inkml:ink>
</file>

<file path=ppt/ink/ink2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7.3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127 154 12556,'0'0'13026,"-11"-5"-12274,6 2-681,3 1-42,-1 1-1,1-1 1,0 1 0,0 0 0,-1-1-1,1 1 1,0 0 0,-1 1 0,1-1-1,-1 0 1,1 1 0,-1-1 0,0 1-1,1 0 1,-1 0 0,1 0-1,-1 0 1,0 0 0,1 1 0,-1-1-1,1 1 1,-1 0 0,1-1 0,-1 1-1,1 0 1,0 1 0,-1-1-1,1 0 1,0 1 0,0-1 0,0 1-1,0-1 1,0 1 0,0 0 0,-2 3-1,1-2 93,1 1-1,-1-1 1,1 1-1,0-1 0,0 1 1,0 0-1,0-1 1,1 1-1,0 0 0,-2 6 1,3-9-101,0 0 0,0-1 1,0 1-1,0 0 0,0-1 1,0 1-1,0 0 0,0-1 0,1 1 1,-1 0-1,0-1 0,0 1 1,1 0-1,-1-1 0,0 1 1,1-1-1,-1 1 0,1 0 0,-1-1 1,0 1-1,1-1 0,-1 1 1,1-1-1,0 1 0,1 0 4,0-1-1,0 1 1,0-1 0,0 1-1,0-1 1,0 0-1,0 1 1,0-1-1,-1 0 1,1 0 0,0-1-1,0 1 1,2-1-1,9-2 42,0-1 0,-1 0 0,1-1-1,-1 0 1,0-1 0,-1-1 0,1 1-1,12-12 1,-5 3-24,0 0 0,-2-1 1,29-33-1,-45 47-27,3-2 102,0 0 0,-1-1 0,1 1 0,-1-1-1,0 0 1,0 0 0,-1-1 0,0 1-1,0 0 1,0-1 0,1-5 0,-11 16 257,1 4-326,0-1 0,0 1 0,1 0 0,0 0 0,0 1 0,-4 13 0,7-17-21,0 1 0,1 0 0,0-1 0,0 1 0,0 0 0,1 0 0,0 0 0,1 0 0,-1 0 0,1 0 0,2 8 0,-2-14-26,1 0 0,0 0 0,0 0 0,-1 0 0,1 0 0,0 0 0,0 0 0,0 0 0,0 0 0,0 0 0,1-1 0,-1 1 0,0 0 0,0-1 0,0 1 0,1-1 0,-1 1 0,0-1 0,1 0 0,-1 0 0,0 1 0,1-1 0,-1 0 0,0 0 0,1 0 0,-1 0 0,0-1 0,1 1 0,1-1 0,43-9 0,-31 2 0,-1 0 0,1-2 0,-1 0 0,-1 0 0,0-1 0,0-1 0,-1 0 0,16-21 0,-33 69 0,1-29 0,1 1 0,1 0 0,-1 0 0,1 0 0,0 0 0,1 0 0,0 1 0,0 10 0,1-18 0,0-1 0,0 1 0,0 0 0,0-1 0,1 1 0,-1 0 0,0 0 0,0-1 0,1 1 0,-1-1 0,0 1 0,1 0 0,-1-1 0,1 1 0,-1-1 0,1 1 0,-1-1 0,1 1 0,-1-1 0,1 1 0,0-1 0,-1 1 0,1-1 0,0 0 0,-1 1 0,1-1 0,0 0 0,1 1 0,27-1 0,24-17 0,27-31 0,-75 44 0,1 0 0,-1 0 0,0-1 0,0 0 0,0 0 0,-1 0 0,1 0 0,-1 0 0,-1-1 0,1 0 0,3-8 0,-7 14 0,1-1 0,-1 1 0,0 0 0,0 0 0,0 0 0,0-1 0,0 1 0,0 0 0,0 0 0,0-1 0,0 1 0,0 0 0,0 0 0,0-1 0,0 1 0,0 0 0,0 0 0,0 0 0,0-1 0,0 1 0,0 0 0,0 0 0,0-1 0,0 1 0,0 0 0,-1 0 0,1 0 0,0-1 0,0 1 0,0 0 0,0 0 0,0 0 0,-1 0 0,1-1 0,0 1 0,0 0 0,0 0 0,-1 0 0,1 0 0,0 0 0,-1-1 0,-11 3 0,-13 11 0,21-10 0,0 1 0,0-1 0,0 1 0,1 0 0,-1 0 0,1 0 0,0 1 0,0-1 0,1 1 0,-1 0 0,1 0 0,0-1 0,0 1 0,-1 10 0,3-14-59,0-1 0,0 1 0,0-1 0,0 1 0,0-1 0,1 1 0,-1-1 0,0 0 0,0 1 0,1-1 0,-1 1 1,0-1-1,1 0 0,-1 1 0,0-1 0,1 0 0,-1 0 0,1 1 0,-1-1 0,0 0 0,1 0 0,-1 1 0,1-1 0,-1 0 0,1 0 0,-1 0 0,1 0 0,-1 0 0,1 0 0,-1 0 0,0 1 0,1-2 0,-1 1 0,1 0 0,-1 0 1,1 0-1,-1 0 0,1 0 0,-1 0 0,1 0 0,-1-1 0,1 1 0,-1 0 0,0 0 0,1 0 0,-1-1 0,1 1 0,-1 0 0,0-1 0,1 0 0,23-17-7264,-14-2-3071</inkml:trace>
</inkml:ink>
</file>

<file path=ppt/ink/ink2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7.7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13196,'0'0'14510</inkml:trace>
</inkml:ink>
</file>

<file path=ppt/ink/ink2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8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18962,'0'0'3011,"9"67"-1730,-6-38 64,0 6-544,1-1-449,1 1-256,0-5-64,0-4 1,0-6-1,-1-8-32,-2-4-65,-2-8-639,0-7-4389,-8-11-833,-5-7-4996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5.9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27 199 11211,'0'0'14787,"8"-3"-11776,1-1-2776,0-1 0,-1 0-1,0 0 1,0-1 0,0 0 0,-1-1 0,0 1 0,0-1 0,0-1 0,-1 1 0,0-1-1,-1 0 1,0 0 0,0-1 0,5-13 0,-8 18-235,-1 0 0,1 1 0,-1-1 0,0 0 0,0 0 0,-1 0 0,1-1 0,-1 1 0,0 0 0,0-7 0,-1 10 0,1-1 0,-1 1 0,1 0 0,-1 0 0,0-1 0,1 1 0,-1 0 0,0 0 0,0 0 0,0 0 0,0 0 0,0 0 0,0 0 0,0 0 0,0 0 0,0 1 0,0-1 0,0 0 0,-1 1 0,1-1 0,0 1 0,0-1 0,-1 1 0,1-1 0,0 1 0,-1 0 0,1 0 0,-1 0 0,1 0 0,0 0 0,-1 0 0,1 0 0,-2 1 0,-2-1 0,-1 1 0,2 1 0,-1-1 0,0 1 0,0-1 0,0 2 0,1-1 0,-1 0 0,1 1 0,-1 0 0,1 0 0,0 0 0,0 0 0,1 1 0,-1 0 0,1 0 0,0 0 0,0 0 0,0 0 0,0 0 0,-2 7 0,0-3 0,1 0 0,0 0 0,1 1 0,0 0 0,0 0 0,1 0 0,0 0 0,1 0 0,0 0 0,0 0 0,1 11 0,1-18 0,-1 1 0,1-1 0,-1 0 0,1 1 0,0-1 0,0 0 0,0 0 0,0 0 0,0 0 0,0 0 0,1 0 0,-1 0 0,1 0 0,-1 0 0,1-1 0,0 1 0,0-1 0,-1 1 0,1-1 0,0 0 0,0 1 0,1-1 0,-1 0 0,0 0 0,0-1 0,0 1 0,1 0 0,-1-1 0,0 1 0,1-1 0,-1 0 0,1 0 0,-1 0 0,0 0 0,4-1 0,2 1 0,-1-1 0,1 0 0,0 0 0,-1-1 0,0 0 0,0 0 0,1-1 0,-1 0 0,0 0 0,6-5 0,1-3 0,-1 0 0,-1-1 0,0-1 0,0 0 0,14-22 0,-13 18 0,-32 76 0,19-56 0,-4 5 0,1 0 0,1 0 0,0 1 0,-2 15 0,3-23 0,1 0 0,0 0 0,0 0 0,0 0 0,1 1 0,-1-1 0,0 0 0,0 0 0,0 0 0,1 0 0,-1 0 0,1-1 0,-1 1 0,1 0 0,-1 0 0,1 0 0,-1 0 0,1 0 0,0-1 0,0 2 0,1-1 0,-1-1 0,0 1 0,1-1 0,-1 1 0,1-1 0,-1 0 0,1 1 0,-1-1 0,1 0 0,-1 0 0,1 0 0,-1 0 0,1-1 0,-1 1 0,1 0 0,-1-1 0,1 1 0,2-2 0,7-3 0,1 0 0,-1-1 0,0-1 0,-1 0 0,1-1 0,17-16 0,-19 15 0,1 1 0,-1 0 0,1 1 0,1 0 0,-1 0 0,1 1 0,23-9 0,-33 16 0,0-1 0,0 0 0,-1 0 0,1 0 0,0 1 0,0-1 0,0 0 0,0 1 0,-1-1 0,1 1 0,0-1 0,0 1 0,-1-1 0,1 1 0,0 0 0,-1-1 0,1 1 0,-1 0 0,1-1 0,-1 1 0,1 0 0,-1 0 0,0 0 0,1-1 0,-1 1 0,0 0 0,1 0 0,-1 0 0,0 0 0,0 0 0,0 0 0,0-1 0,0 1 0,0 0 0,0 0 0,0 0 0,-1 1 0,2 48 0,-2-39 0,1-1 0,0-3 0,0 0 0,0 0 0,0 0 0,1 0 0,2 8 0,-3-14 0,0 0 0,1 0 0,-1 0 0,0 0 0,1 0 0,-1 0 0,1 0 0,-1 0 0,1 0 0,0-1 0,-1 1 0,1 0 0,0 0 0,-1-1 0,1 1 0,0-1 0,0 1 0,0 0 0,0-1 0,0 0 0,-1 1 0,1-1 0,0 1 0,0-1 0,0 0 0,0 0 0,0 0 0,0 1 0,0-1 0,0 0 0,0 0 0,0 0 0,0 0 0,0-1 0,0 1 0,0 0 0,0 0 0,0-1 0,0 1 0,0 0 0,0-1 0,0 1 0,0-1 0,0 1 0,0-2 0,63-38 0,-55 32 0,1 1 0,0 0 0,1 1 0,-1 0 0,1 1 0,0 0 0,21-6 0,-1 7-589,-30 4 527,-1 0-1,1 0 0,-1-1 1,1 1-1,-1 0 0,1 0 0,-1 0 1,1 0-1,-1 0 0,1 0 0,-1 0 1,1 0-1,-1 1 0,1-1 1,0 0-1,-1 0 0,1 0 0,-1 0 1,0 1-1,1-1 0,-1 0 0,1 1 1,-1-1-1,1 0 0,-1 1 1,0-1-1,1 0 0,-1 1 0,1-1 1,-1 1-1,0-1 0,0 0 0,1 1 1,-1-1-1,0 1 0,0-1 1,0 1-1,1-1 0,-1 1 0,0 0 1,0-1-1,0 1 0,0-1 0,0 1 1,-5 5-6120,-8-3-3155</inkml:trace>
</inkml:ink>
</file>

<file path=ppt/ink/ink2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8.6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 16912,'0'0'7719,"66"0"-6470,-25 0 65,8 0-802,0 0-384,0 0-96,0 0-160,-9-2-1345,-9 0-1250,-11 1-2402,-11-2-2722</inkml:trace>
</inkml:ink>
</file>

<file path=ppt/ink/ink2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9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35 13164,'0'0'10442,"73"2"-8360,-42-2-480,3-5-577,3-1-609,1-1-352,-2 3-64,-3-1-865,-3 3-2145,-6-2-2788,-6 1-5541</inkml:trace>
</inkml:ink>
</file>

<file path=ppt/ink/ink2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9.3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11018,'0'0'15556,"0"12"-14413,-5 265 3197,5-271-4275,1 0 0,0 0 0,0 0 0,0 0 0,1 0 0,-1-1 0,5 9 0,11 11-1222,-16-24 746,1 0 1,-1 0-1,1 1 1,-1-1-1,1 0 1,0 0-1,-1 0 1,1-1-1,0 1 1,0 0-1,-1-1 1,3 1-1,1-1-3817</inkml:trace>
</inkml:ink>
</file>

<file path=ppt/ink/ink2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0.0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24 13100,'0'0'12829,"-9"-5"-11463,-30-13-544,37 18-775,0 0 0,0-1 0,0 1 0,0 0 0,-1 0 0,1 1 0,0-1 0,0 0 0,0 1 0,0 0 0,0-1 0,0 1 0,0 0 0,0 0 0,0 0 0,0 0 0,0 0 0,1 0 0,-1 1 0,0-1 0,1 1 0,-1-1 0,1 1 0,-3 3 0,-26 40 1289,30-45-1327,-2 5 83,-1-1 0,1 0-1,0 0 1,1 1 0,-1-1 0,1 1 0,0 0-1,0-1 1,0 1 0,1 0 0,0-1 0,0 1-1,0 5 1,1-8-63,-1-1-1,0 0 0,1 0 0,-1 0 1,1 0-1,-1 1 0,1-1 1,-1 0-1,1 0 0,0 0 1,0 0-1,0-1 0,-1 1 1,1 0-1,0 0 0,0 0 0,0-1 1,0 1-1,0 0 0,2 0 1,0 0-10,-1 0 0,1-1 1,0 1-1,-1-1 0,1 0 0,0 0 1,0 0-1,-1 0 0,1 0 0,0-1 1,0 1-1,4-2 0,3-3-19,0 1 0,0-2 0,-1 1 0,1-1 0,-1-1 0,-1 0 0,1 0 0,-1 0 0,0-1 0,-1-1 0,0 1 0,0-1 0,-1 0 0,0-1 0,-1 1 0,8-20 0,-26 58-23,10-25 7,0 1 1,0-1 0,1 1 0,-1 0 0,1 0-1,0 0 1,1 0 0,-1 0 0,1 0-1,0 1 1,1-1 0,-1 0 0,1 1 0,0-1-1,1 11 1,0-16-88,0 1-1,0 0 0,-1-1 1,1 1-1,0 0 1,0-1-1,0 1 1,0-1-1,0 0 1,0 1-1,0-1 1,0 0-1,0 0 1,0 0-1,0 1 0,0-1 1,0 0-1,0 0 1,1 0-1,-1-1 1,0 1-1,0 0 1,0 0-1,1-1 1,27-7-3149,17-25-7073,-22 13 140</inkml:trace>
</inkml:ink>
</file>

<file path=ppt/ink/ink2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0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95 148 15951,'0'0'4260,"-11"8"-2359,5-3-1825,-4 3 489,0 0 0,0 0 0,-10 13 0,17-18-355,0 0 1,0 1-1,1-1 1,0 1-1,-1 0 1,1 0-1,1 0 1,-1 0-1,0 0 1,1 0-1,0 0 1,0 0-1,0 1 1,1-1-1,-1 0 1,1 7 0,1-10-205,0 1 1,-1-1 0,1 0 0,0 0 0,0 0 0,0 0 0,-1 0 0,1 0 0,0 0 0,1 0 0,-1 0 0,0 0-1,0 0 1,0 0 0,0-1 0,1 1 0,-1-1 0,0 1 0,1-1 0,-1 1 0,0-1 0,1 0 0,-1 1 0,1-1-1,-1 0 1,0 0 0,1 0 0,-1 0 0,1-1 0,-1 1 0,0 0 0,2-1 0,4 1-88,-1-1 0,1 0 1,-1 0-1,0-1 1,0 0-1,9-3 0,-7-1-162,1 0 1,-1 0-1,1-1 0,-2 0 1,1 0-1,-1-1 0,0 0 0,-1 0 1,0-1-1,0 1 0,-1-2 0,6-11 1,-7 12 339,0 0 0,-1 0 1,0 0-1,0 0 0,-1 0 0,0-1 1,-1 1-1,0-1 0,-1 0 0,0 1 1,0-1-1,-1 1 0,-3-17 1,4 25-41,0-1 0,-1 1 0,1 0 1,-1-1-1,0 1 0,1 0 1,-1-1-1,0 1 0,0 0 1,0 0-1,0 0 0,0-1 0,0 1 1,0 0-1,0 1 0,-1-1 1,1 0-1,0 0 0,0 0 1,-1 1-1,1-1 0,-1 1 1,1-1-1,-2 0 0,0 1-2,-1-1 1,1 1-1,0 0 0,0 0 0,-1 0 1,1 1-1,0-1 0,0 1 0,-1 0 1,1 0-1,-3 1 0,2-1 51,1 1 0,-1-1 1,0 1-1,1-1 0,0 1 0,-1 0 0,1 1 0,0-1 0,0 0 0,0 1 0,0 0 1,1 0-1,-1 0 0,1 0 0,0 0 0,0 0 0,0 0 0,0 1 0,0-1 0,-1 5 1,4-7-111,-1 1-1,0-1 1,1 1 0,-1-1 0,1 0 0,-1 1 0,1-1 0,-1 0 0,1 1 0,0-1 0,0 0 0,0 0 0,0 0-1,0 0 1,0 0 0,0 0 0,0 0 0,0 0 0,0 0 0,1 0 0,-1-1 0,0 1 0,0 0 0,2 0 0,44 17-671,-28-11 208,-16-6 441,0 1 1,0-1-1,-1 0 1,1 1-1,-1 0 1,1-1-1,-1 1 1,0 0-1,0 0 1,0 0-1,0 1 1,0-1-1,0 0 1,0 1-1,-1-1 1,1 1-1,-1 0 1,0-1-1,0 1 1,0 0-1,1 3 1,-1 2 87,-1-1 0,0 1 0,0 0 1,0 0-1,-1 0 0,-2 9 0,-3 30-1041,15-54-10579,-2-8 3924</inkml:trace>
</inkml:ink>
</file>

<file path=ppt/ink/ink2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0.9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63 16239,'0'0'7202,"9"0"-5670,5 1-1185,0-2 0,-1 0 0,1 0 0,-1-2 0,0 1 0,1-2 0,-1 1 0,16-9 0,-20 8 169,-6 3-421,0 0-1,0 0 1,0-1 0,0 1 0,0-1-1,-1 0 1,1 0 0,0 0-1,-1 0 1,1 0 0,-1-1-1,0 1 1,3-4 0,-11 5 35,1 0 0,0 0 1,0 1-1,0 0 1,0 0-1,-9 1 1,6 1-127,0 0 1,0 0 0,0 1-1,0 0 1,1 1 0,-1 0 0,1 0-1,-10 7 1,14-9 8,0 0 0,0 0 1,1 1-1,-1-1 0,0 1 0,1-1 0,0 1 0,-1 0 0,1 0 0,0 0 0,1 0 0,-1 1 1,0-1-1,1 0 0,0 1 0,0-1 0,0 1 0,0-1 0,0 1 0,1 0 0,-1 4 1,2-7-8,-1 0 1,1 0 0,0 0 0,-1-1-1,1 1 1,0 0 0,-1 0 0,1 0-1,0 0 1,0-1 0,0 1 0,0 0-1,0-1 1,0 1 0,0-1 0,0 1 0,0-1-1,0 1 1,0-1 0,0 0 0,0 1-1,0-1 1,0 0 0,0 0 0,0 0-1,0 0 1,3 0 0,39 0 11,-33-1-188,24-3-1430,-19-4-1772,-9-7-5216,-6 5 730</inkml:trace>
</inkml:ink>
</file>

<file path=ppt/ink/ink2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1.2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17585,'0'0'7110,"66"0"-6565,-22 0-417,3 0-96,-2-4-2050,-1-3-3683</inkml:trace>
</inkml:ink>
</file>

<file path=ppt/ink/ink2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1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17585,'0'0'3843,"-10"67"-2978,5-42-256,2-2-417,3-4-128,0-2-1217,0-6-1602,2-8-1409</inkml:trace>
</inkml:ink>
</file>

<file path=ppt/ink/ink2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2.2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44 13196,'0'0'8547,"9"-6"-6956,-1 1-1402,0 0-1,0 1 1,1-1-1,-1 2 1,1 0-1,0 0 0,0 0 1,0 1-1,0 0 1,0 1-1,0 0 1,14 0-1,-18 1-134,88 5 621,-85-4-639,0 0-1,-1 1 1,1 0-1,-1 0 1,0 1-1,1 0 1,-1 0-1,-1 1 1,13 7-1,-18-10-2,0 0 0,0-1 0,0 1 1,0 0-1,0-1 0,-1 1 0,1 0 0,0 0 0,0 0 0,-1 0 0,1 0 0,0 0 1,-1 0-1,1 0 0,-1 0 0,1 0 0,-1 0 0,0 1 0,1-1 0,-1 0 0,0 0 1,0 0-1,0 0 0,0 1 0,0-1 0,0 0 0,0 0 0,0 0 0,0 0 1,-1 1-1,1-1 0,0 0 0,-1 0 0,1 0 0,-1 0 0,1 0 0,-1 0 0,0 0 1,1 0-1,-1 0 0,0 0 0,0 0 0,1 0 0,-1-1 0,0 1 0,0 0 0,0 0 1,0-1-1,0 1 0,0-1 0,-2 1 0,-7 5 210,0 0-1,0-1 1,-22 7-1,29-11-313,-90 31 584,92-32-545,7 2-123,-1-1 0,1 1 0,-1-1 0,1-1 0,0 1 0,-1-1 0,7 0 1,17 1-663,-21 0 616,1 0 0,-1 1-1,1 1 1,-1-1 0,0 1-1,0 1 1,13 6-1,-19-9 233,0 1-1,0-1 0,0 1 0,0-1 0,0 1 0,-1 0 1,1 0-1,-1 0 0,1 0 0,-1 0 0,0 0 0,1 0 0,-1 1 1,0-1-1,-1 0 0,1 0 0,0 1 0,-1-1 0,1 1 1,-1-1-1,0 1 0,1-1 0,-1 1 0,0-1 0,-1 1 1,1-1-1,0 0 0,-1 1 0,1-1 0,-1 1 0,-2 3 0,1-1 134,-1-1-1,0 1 1,0 0-1,0-1 1,-1 0-1,0 0 0,0 0 1,0 0-1,0-1 1,0 1-1,-1-1 0,1 0 1,-1 0-1,0-1 1,0 0-1,0 1 0,-7 1 1,-3 1 347,0-1 1,0 0-1,0-1 1,-31 2-1,42-5-542,1 0 0,-1 0 0,0-1 0,0 1 1,0-1-1,1 0 0,-1 0 0,0 0 0,1 0 0,-1-1 0,1 1 0,-5-4 0,6 4-13,1 0-1,0 0 1,0 0-1,0 0 1,0 0-1,0-1 0,0 1 1,0 0-1,0-1 1,0 1-1,1 0 1,-1-1-1,1 1 1,-1-1-1,1 1 0,-1-1 1,1 1-1,0-1 1,0 1-1,0-1 1,0 0-1,0 1 1,0-1-1,0 1 1,0-1-1,1 1 0,-1-1 1,0 1-1,1-1 1,0 1-1,-1-1 1,1 1-1,1-3 1,2 0-1003,1-1 1,-1 1 0,1 0-1,0 0 1,0 1 0,0 0 0,0 0-1,1 0 1,-1 0 0,1 1-1,0 0 1,0 0 0,7-1 0,2-2-3188,17-7-7543</inkml:trace>
</inkml:ink>
</file>

<file path=ppt/ink/ink2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2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0 19314,'0'0'6566,"1"52"-5220,-5-29-802,1-1-320,3-3-159,0 1-33,0-5 32,0-3-96,0-4-1121,0-3-1122</inkml:trace>
  <inkml:trace contextRef="#ctx0" brushRef="#br0" timeOffset="1">0 50 17553,'0'0'7847,"59"0"-7014,-34 0-481,4 0-256,-1 0-512,-2 0-1666,1 0-2627,6-10-4483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6.2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25432,'0'0'7335</inkml:trace>
</inkml:ink>
</file>

<file path=ppt/ink/ink2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2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11211,'0'0'10281,"-42"50"-7270,33-28-1089,4-3-641,4 0-416,1 0-609,0-1-160,0-2-416,0 0-993,3-5-769,-3-3-865,0-3-833</inkml:trace>
</inkml:ink>
</file>

<file path=ppt/ink/ink2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3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40 15022,'0'0'5686,"8"-5"-4069,3 0-1395,0-1 0,0 2 1,1-1-1,0 2 0,-1-1 0,1 2 0,1 0 0,-1 0 0,0 1 0,20 1 1,-23 0-167,-1 0 1,1 1-1,0 0 1,0 0 0,-1 1-1,1 0 1,-1 1-1,0 0 1,1 0 0,-1 1-1,-1 0 1,1 0 0,0 1-1,-1 0 1,0 0-1,12 12 1,-17-15-4,0 1 0,0-1 1,0 0-1,-1 1 0,1-1 0,-1 1 0,0-1 1,0 1-1,1-1 0,-2 1 0,1 0 1,0 0-1,0-1 0,-1 1 0,0 0 0,1 0 1,-1 0-1,0 0 0,-1 0 0,1 3 0,-2-2 133,1-1 0,0 1 0,-1 0 0,0-1 0,0 1 0,0-1 0,-1 1 0,1-1-1,-1 0 1,1 0 0,-1 0 0,-6 4 0,-2 2 314,-1-1 1,-1-1-1,0 0 0,0 0 0,0-1 1,-26 7-1,26-8-544,0-2 0,0 0 1,0 0-1,-1-1 0,1-1 0,-1 0 1,1-1-1,-1 0 0,-23-4 0,22-8-3276,10-1-2558,4-5-5210</inkml:trace>
</inkml:ink>
</file>

<file path=ppt/ink/ink2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4.3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127 174 15535,'0'0'10068,"-9"-6"-8952,7 4-1051,0 0-35,1 0 0,-1 0 0,0 1 0,1-1 0,-1 1 0,0 0 0,0-1 0,0 1 1,0 0-1,0 0 0,-1 0 0,1 0 0,0 1 0,0-1 0,-1 1 0,1-1 0,0 1 0,-1 0 0,1 0 0,0 0 1,-1 0-1,1 0 0,0 0 0,-1 1 0,1-1 0,0 1 0,0-1 0,-1 1 0,1 0 0,0 0 0,0 0 1,0 0-1,0 1 0,0-1 0,0 0 0,0 1 0,1 0 0,-3 1 0,1 0-5,0-1 1,1 1-1,-1 0 0,1 0 1,-1 0-1,1 0 0,0 0 0,0 0 1,1 1-1,-1-1 0,0 1 1,1-1-1,0 1 0,0 0 0,0-1 1,1 1-1,-1 0 0,1 7 1,0-10-17,1-1 0,-1 1 0,1 0 0,0 0 0,-1-1 0,1 1 0,0-1 1,0 1-1,0-1 0,0 1 0,-1-1 0,1 1 0,0-1 0,0 0 0,0 1 1,0-1-1,0 0 0,0 0 0,0 0 0,0 0 0,0 0 0,0 0 0,0 0 1,0 0-1,1 0 0,27-4 175,-18-1-187,0 1-1,-1-1 1,0-1-1,0 0 0,-1 0 1,1-1-1,-2 0 1,1-1-1,-1 0 0,9-11 1,-5 6-43,0-2 0,-2 0 0,0 0 0,0-1 0,11-28 0,-14 12 183,-9 24 48,-8 18-138,2 5 201,0 0 1,2 0-1,-1 1 1,2 0-1,0 0 1,1 0-1,1 1 1,1 0-1,0-1 0,0 23 1,2-38-237,0 0 1,0 0-1,0 0 1,0 0-1,1 0 1,-1 1-1,0-1 1,0 0-1,1 0 0,-1 0 1,0 0-1,1 0 1,-1 0-1,1 0 1,-1 0-1,1-1 1,0 1-1,-1 0 0,1 0 1,0 0-1,0-1 1,-1 1-1,1 0 1,0-1-1,0 1 1,0 0-1,0-1 0,0 1 1,1-1-1,1 1 21,0 0 0,0-1 0,1 0 0,-1 1 0,0-1 0,0-1 1,0 1-1,0 0 0,1-1 0,2-1 0,6-1 44,-1-1-1,1 0 1,-1-1 0,17-9 0,46-42-77,-68 51 0,0 0 0,-1 0 0,0-1 0,0 0 0,-1 0 0,1 0 0,-1-1 0,-1 1 0,1-1 0,2-7 0,-27 36 0,15-13 0,0-1 0,1 1 0,0 0 0,1 1 0,0-1 0,0 1 0,1 0 0,0 0 0,1 0 0,0 0 0,-1 21 0,4-30 0,-1 0 0,1-1 0,-1 1 0,1 0 0,-1-1 0,1 1 0,-1 0 0,1-1 0,0 1 0,-1-1 0,1 1 0,0-1 0,-1 1 0,1-1 0,0 0 0,0 1 0,-1-1 0,1 0 0,0 0 0,0 1 0,0-1 0,0 0 0,-1 0 0,1 0 0,0 0 0,0 0 0,0 0 0,0 0 0,-1 0 0,1-1 0,0 1 0,0 0 0,1-1 0,32-8 0,-22 3 0,-1-1 0,1 0 0,-1-1 0,-1 0 0,1 0 0,-2-1 0,1-1 0,-1 0 0,0 0 0,-1 0 0,0-1 0,8-18 0,-18 34 0,-2 2 0,0 1 0,0 0 0,1 0 0,0 0 0,1 1 0,0-1 0,0 1 0,0-1 0,1 1 0,0 13 0,2-21 0,0 0 0,-1-1 0,1 1 0,0-1 0,0 1 0,0 0 0,-1-1 0,1 1 0,0-1 0,0 0 0,0 1 0,0-1 0,0 0 0,0 0 0,0 1 0,0-1 0,0 0 0,0 0 0,0 0 0,0 0 0,0 0 0,0 0 0,0-1 0,0 1 0,0 0 0,0 0 0,1-1 0,30-8 0,-20 1 0,0 0 0,0 0 0,-1-2 0,0 1 0,0-1 0,-1-1 0,-1 0 0,0 0 0,10-15 0,-10 13 0,-14 54 0,1-27 0,1 1 0,0 0 0,1-1 0,0 17 0,2-31-9,0 1-1,0-1 1,1 1-1,-1-1 1,0 1 0,1-1-1,-1 0 1,1 1 0,-1-1-1,0 0 1,1 1-1,-1-1 1,1 0 0,-1 1-1,1-1 1,-1 0 0,1 0-1,-1 0 1,1 1-1,-1-1 1,1 0 0,-1 0-1,1 0 1,-1 0 0,1 0-1,-1 0 1,1 0-1,0 0 1,-1 0 0,1 0-1,-1 0 1,1 0 0,-1-1-1,1 1 1,-1 0-1,2-1 1,21-7-1395,10-18-4137,-6-8-3567,-7 5-2807</inkml:trace>
</inkml:ink>
</file>

<file path=ppt/ink/ink2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4.7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1 15919,'0'0'2675,"-1"10"-294,-19 93 2971,11-65-4014,-8 69 0,11-80-1982,6-27 576,0 0 1,0 1 0,-1-1-1,1 0 1,0 1 0,0-1 0,-1 0-1,1 1 1,0-1 0,-1 0-1,1 0 1,0 1 0,-1-1-1,1 0 1,0 0 0,-1 0-1,1 0 1,-1 1 0,1-1-1,0 0 1,-1 0 0,1 0 0,-1 0-1,1 0 1,0 0 0,-1 0-1,1 0 1,-1 0 0,1 0-1,-1 0 1,-2-2-136,1 1-1,0-1 1,-1 0 0,1 0-1,0 0 1,0 0-1,0 0 1,0 0 0,1 0-1,-1-1 1,0 1 0,1 0-1,-2-4 1,-8-14 120,-16-30 700,19 18 5218,34 32-4207,69 0-1922,-64 0-3098,1 0-4394,-13 0-985</inkml:trace>
</inkml:ink>
</file>

<file path=ppt/ink/ink2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5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 18225,'0'0'4639,"-7"11"-2402,0 0-1784,0 0 1,1 1-1,0 0 0,0 1 0,2-1 0,-1 1 1,2 0-1,0 0 0,-3 21 0,6-27-367,0 0 0,0 0-1,1 1 1,0-1 0,0 0 0,0-1-1,1 1 1,0 0 0,4 8-1,-5-14-90,0 1-1,0 0 1,0-1 0,0 1-1,1-1 1,-1 1-1,0-1 1,1 1 0,-1-1-1,1 0 1,0 0-1,0 0 1,-1 0 0,1 0-1,0 0 1,0-1-1,0 1 1,0 0-1,0-1 1,0 1 0,0-1-1,0 0 1,0 0-1,0 0 1,0 0 0,0 0-1,0 0 1,0-1-1,-1 1 1,1-1 0,0 1-1,0-1 1,0 1-1,0-1 1,0 0-1,-1 0 1,4-2 0,3-3-236,0 1 0,-1-1 0,0 0 0,0 0 1,0-1-1,-1 0 0,0 0 0,0-1 0,-1 0 1,6-10-1,7-10 156,-17 27 198,-3 3 217,-4 4-184,1 0 0,1 1 0,-1 0-1,1-1 1,0 1 0,1 1-1,-1-1 1,1 0 0,1 1 0,-1 0-1,2-1 1,-1 1 0,1 0-1,0 0 1,0 0 0,1 13-1,1-20-134,-1 0 0,1 1 0,-1-1 0,1 0 0,-1 0 0,1 0 0,0 0 0,-1 0 0,1 0-1,0 0 1,0-1 0,0 1 0,0 0 0,0 0 0,0 0 0,0-1 0,0 1 0,0-1 0,0 1-1,0-1 1,0 1 0,0-1 0,0 1 0,1-1 0,-1 0 0,0 0 0,0 0 0,0 0-1,1 0 1,-1 0 0,0 0 0,0 0 0,1 0 0,-1 0 0,0-1 0,0 1 0,2-1 0,2 0 14,0 0-1,0 0 1,0 0 0,0-1 0,0 0 0,0 0 0,8-5 0,35-39-501,-45 43 215,0-1 1,0 1-1,-1-1 0,0 0 1,1 0-1,-1 0 0,0 0 1,-1 0-1,1 0 0,-1 0 1,0-1-1,1-7 0,-25 11-11200,12 1 2781</inkml:trace>
</inkml:ink>
</file>

<file path=ppt/ink/ink2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5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19186,'0'0'5862</inkml:trace>
</inkml:ink>
</file>

<file path=ppt/ink/ink2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5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201 196 16335,'0'0'2974,"-11"0"-43,3 0-2601,0-1 45,-1 1 0,1 0 0,0 0 0,-1 1 1,1 0-1,-1 1 0,1 0 0,0 0 0,0 0 0,0 1 1,0 1-1,1-1 0,-1 1 0,-12 9 0,16-10-161,0 0-1,1 0 0,-1 1 0,1-1 1,-1 1-1,1 0 0,0 0 0,1 0 0,-1 1 1,1-1-1,0 0 0,0 1 0,0 0 1,0-1-1,1 1 0,0 0 0,-1 9 1,2-13-196,1 0 0,-1 0 0,0 0 0,1 0 0,0 1 0,-1-1 0,1 0 0,0 0 0,-1 0 0,1 0 0,0-1 0,0 1 0,0 0 0,0 0 0,0 0 1,0-1-1,0 1 0,0 0 0,0-1 0,0 1 0,0-1 0,0 1 0,0-1 0,1 0 0,-1 1 0,0-1 0,0 0 0,0 0 0,1 0 0,0 0 0,45 1 111,-42-1-102,5-1-94,1-1-1,-1 0 1,1-1 0,-1 0 0,0-1-1,0 0 1,-1-1 0,1 0 0,-1 0-1,0-1 1,0 0 0,-1-1 0,0 1-1,0-2 1,7-7 0,-2 1-4,0-1 0,-1 0 0,0-1 0,-2 0 0,0-1 0,0 0 0,9-26 0,-16 34 61,0 0 0,-1-1 0,0 1 0,1-13 0,-2 20 0,-1 1-1,0-1 1,0 1-1,1-1 0,-1 1 1,0-1-1,-1 1 0,1-1 1,0 1-1,0 0 0,-1-1 1,1 1-1,0-1 0,-1 1 1,1 0-1,-1-1 1,0 1-1,0 0 0,1-1 1,-1 1-1,0 0 0,0 0 1,0 0-1,0 0 0,0 0 1,-1 0-1,1 0 1,0 0-1,0 0 0,-1 1 1,1-1-1,0 0 0,-1 1 1,1-1-1,-3 0 0,-3 1 11,1 1 0,0-1 0,0 1-1,-1 0 1,1 0 0,0 1 0,0 0 0,0 0-1,0 0 1,0 1 0,1 0 0,-1 0-1,1 0 1,-1 1 0,1 0 0,1 0-1,-9 8 1,11-10 19,-1 1 0,0 0 0,1-1-1,0 1 1,0 0 0,0 0 0,0 0 0,0 0 0,0 1-1,1-1 1,0 0 0,-1 1 0,1-1 0,1 1-1,-1-1 1,0 1 0,1 0 0,0-1 0,0 1 0,0-1-1,0 1 1,0 0 0,1-1 0,0 1 0,0-1-1,0 1 1,0-1 0,0 1 0,1-1 0,-1 0-1,5 6 1,15 19-713,-12-17 495,0 1-1,-1-1 1,-1 1-1,9 17 1,-14-23-914,0 1 0,0 0-1,0-1 1,-1 1 0,0 0 0,0 0 0,0 7 0,-1-7-6623</inkml:trace>
</inkml:ink>
</file>

<file path=ppt/ink/ink2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6.5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 0 12844,'0'0'12770,"-8"0"-11751,-3 2-892,0 0-1,0 1 0,0 0 1,0 0-1,0 1 0,1 1 1,0 0-1,0 0 0,0 1 1,0 0-1,-16 15 0,26-21-166,0 0-1,0 1 1,0-1-1,0 0 1,0 1-1,0-1 0,0 1 1,0-1-1,0 0 1,0 1-1,0-1 1,0 0-1,0 1 1,1-1-1,-1 0 0,0 1 1,0-1-1,0 0 1,1 1-1,-1-1 1,0 0-1,0 1 1,0-1-1,1 0 0,-1 0 1,0 1-1,1-1 1,-1 0-1,0 0 1,1 0-1,-1 1 1,0-1-1,1 0 0,-1 0 1,0 0-1,1 0 1,-1 0-1,0 0 1,1 0-1,-1 0 1,1 0-1,-1 0 1,0 0-1,1 0 0,25 7-299,-21-6 140,15 4-166,-1 0-1,1 2 1,-1 0-1,22 12 1,-38-18 346,0 1 0,0 0-1,1 1 1,-1-1 0,-1 0 0,1 1-1,0-1 1,-1 1 0,1 0 0,-1 0-1,0 0 1,0 0 0,3 6 0,-5-7 76,1 1 0,-1-1 1,1 1-1,-1-1 0,0 1 1,0-1-1,-1 0 0,1 1 1,0-1-1,-1 1 0,1-1 1,-1 0-1,0 1 1,0-1-1,0 0 0,0 0 1,0 1-1,0-1 0,-1 0 1,1 0-1,-1-1 0,1 1 1,-4 3-1,-4 3 296,0 0-1,0 0 1,-1-1 0,0 0-1,0-1 1,-1 0 0,0-1-1,0 0 1,0 0 0,-1-1-1,0-1 1,1 0 0,-1-1-1,0 0 1,-15 0 0,26-1-416,0-1-1,0 0 1,1 0 0,-1 0 0,0 0 0,0 0 0,1 0 0,-1 0 0,0 0 0,0 0 0,1-1 0,-1 1-1,0 0 1,0 0 0,1-1 0,-1 1 0,0 0 0,1-1 0,-1 1 0,0-1 0,1 1 0,-1-1-1,1 1 1,-1-1 0,1 1 0,-1-1 0,1 1 0,-1-1 0,1 0 0,0 1 0,-1-1 0,1 0 0,0 0-1,-1 1 1,1-1 0,0 0 0,0 0 0,0 1 0,0-1 0,0 0 0,0 0 0,0 1 0,0-1-1,0 0 1,0 0 0,0 1 0,0-1 0,0 0 0,1 0 0,-1 1 0,0-1 0,1 0 0,0-1 0,1-3-1047,0 0 1,1 0 0,0 1 0,0-1 0,0 1 0,6-6 0,18-16-5974</inkml:trace>
</inkml:ink>
</file>

<file path=ppt/ink/ink2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7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71 274 16976,'0'0'4479,"-10"10"-3572,4-5-800,-29 33 1008,33-35-986,0 0 0,0 0 0,0 0-1,0 1 1,0-1 0,1 0 0,-1 1 0,1-1 0,0 1 0,0 0 0,1-1 0,-1 1 0,1 0 0,-1 4-1,2-7-88,-1 0 0,1 0 0,-1 0 0,1-1 0,-1 1 0,1 0 0,0 0 0,-1 0 0,1-1 0,0 1 0,0 0 0,-1-1 0,1 1-1,0 0 1,0-1 0,0 1 0,0-1 0,0 0 0,0 1 0,0-1 0,0 0 0,0 1 0,0-1 0,0 0 0,0 0 0,0 0-1,0 0 1,0 0 0,2 0 0,34-2 598,-37 2-637,10-2-66,-1-1-1,0 1 1,0-2 0,0 1 0,0-1-1,0 0 1,-1-1 0,0 0 0,0-1-1,0 1 1,-1-2 0,0 1 0,0-1 0,0 0-1,-1 0 1,7-10 0,-2 2-37,-1-1-1,-1 0 1,0 0 0,-1-1 0,0 0-1,-2-1 1,7-24 0,-10 27 139,-1 0 1,0 1-1,-1-1 0,0-19 1,-1 31-4,-1-1 0,1 1 1,-1 0-1,1 0 0,-1 0 0,0 0 0,0 1 1,0-1-1,0 0 0,-1 0 0,1 0 1,-3-2-1,3 4 4,0 0 0,-1 0 0,1 0 0,0 0 0,0 0 0,-1 1 1,1-1-1,0 0 0,-1 1 0,1-1 0,-1 1 0,1-1 0,-1 1 0,1 0 0,-1 0 1,1 0-1,-1-1 0,1 2 0,-1-1 0,1 0 0,-1 0 0,1 0 0,-1 1 0,1-1 0,-4 2 1,2-1 2,-1 1 1,1 0 0,0 1 0,-1-1 0,1 0 0,0 1 0,0 0-1,0 0 1,1 0 0,-1 0 0,1 0 0,-1 0 0,-2 6 0,-25 53 884,25-52-741,-1 5 14,-1-1-1,2 1 1,0 0-1,1 0 1,0 1-1,1-1 1,1 1-1,1 0 1,0-1-1,2 28 1,0-41-193,0 0 0,-1 0 1,1-1-1,0 1 0,0 0 1,0 0-1,0 0 0,1-1 1,-1 1-1,0 0 0,1-1 1,-1 0-1,1 1 0,0-1 1,-1 0-1,1 1 0,0-1 1,0 0-1,0 0 1,0-1-1,-1 1 0,1 0 1,0-1-1,1 1 0,-1-1 1,0 1-1,0-1 0,0 0 1,0 0-1,0 0 0,0 0 1,0-1-1,0 1 0,3-1 1,5 0-60,0-1 0,0 0 0,-1 0 0,1-1 0,16-8 0,6-9-482,-27 16 573,1 0 0,0 0 0,0 0 0,0 1 0,0 0 0,1 0 0,-1 0 0,1 1 0,9-3 0,-15 45 1077,-1-38-1101,-1-1 0,1 1 0,0-1 1,0 1-1,0-1 0,0 1 0,0-1 0,0 1 0,0-1 0,0 1 0,1-1 0,-1 0 0,1 1 0,-1-1 0,1 1 0,-1-1 0,1 0 0,0 1 0,-1-1 0,1 0 0,0 0 0,0 0 0,0 1 0,0-1 0,0 0 0,0 0 0,2 0 0,0-1 5,0 0-1,0 0 1,-1-1 0,1 1-1,0-1 1,0 0 0,-1 0-1,1 0 1,0 0 0,-1-1-1,1 1 1,-1-1 0,0 1-1,4-4 1,13-9-35,-14 10-51,1 0 0,-1 0 0,0 0-1,1 0 1,0 1 0,0 0 0,0 0 0,0 1 0,0 0-1,1 0 1,12-2 0,-18 9 156,0 1 1,0-1-1,0 1 1,-1-1-1,0 1 0,0-1 1,-1 7-1,-7 20 317,8-32-409,1 0-1,-1 0 1,1 1-1,-1-1 1,1 0-1,-1 0 1,1 0 0,0 0-1,-1 0 1,1 1-1,-1-1 1,1 0 0,-1-1-1,1 1 1,0 0-1,-1 0 1,1 0-1,-1 0 1,1 0 0,-1 0-1,1-1 1,-1 1-1,1 0 1,-1 0-1,1-1 1,-1 1 0,1-1-1,0 0 1,20-9-706,-20 9 529,30-14-5382,-5 2-3556,-1 0-4714</inkml:trace>
</inkml:ink>
</file>

<file path=ppt/ink/ink2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8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18 199 16400,'0'0'12774,"-4"9"-11514,0-2-1109,-5 17 499,9-23-630,1 0 0,-1 0 0,1 0 1,-1-1-1,1 1 0,0 0 0,-1 0 0,1-1 0,0 1 1,0 0-1,0-1 0,-1 1 0,1-1 0,0 1 1,0-1-1,0 1 0,0-1 0,0 0 0,0 0 1,0 1-1,0-1 0,0 0 0,0 0 0,0 0 0,0 0 1,0 0-1,0 0 0,0 0 0,0 0 0,0 0 1,1-1-1,6 0-9,0 1-1,-1-1 1,1-1 0,0 0-1,-1 0 1,0 0 0,0-1-1,1 0 1,-1 0 0,-1-1-1,1 0 1,9-7 0,-13 9-17,0-1 0,0 0 1,0 1-1,0-1 0,0 0 0,0 0 0,-1-1 1,0 1-1,1 0 0,-1-1 0,-1 0 1,1 1-1,0-1 0,-1 0 0,0 0 1,0 0-1,0 0 0,0 0 0,-1 0 1,1 0-1,-1 0 0,0 0 0,0 0 1,-1 0-1,-1-7 0,2 11 1,0-1 0,-1 0 0,1 1 0,0 0 0,-1-1 0,1 1 0,-1-1 1,1 1-1,-1-1 0,1 1 0,-1 0 0,1-1 0,-1 1 0,1 0 0,-1 0 0,1-1 0,-1 1 0,0 0 0,1 0 0,-1 0 0,1 0 0,-1-1 0,0 1 0,1 0 0,-1 0 0,0 0 0,1 1 0,-1-1 0,1 0 1,-1 0-1,0 0 0,1 0 0,-1 0 0,1 1 0,-1-1 0,1 0 0,-1 1 0,1-1 0,-1 0 0,1 1 0,-1-1 0,1 1 0,-1-1 0,1 0 0,-1 2 0,-24 18-141,12-5 166,1 0 0,1 1 0,-13 22 0,21-32 39,0 0 0,-1 0 0,2 1 0,-1-1 1,1 1-1,0 0 0,1-1 0,-1 1 0,1 0 1,1 0-1,-1 0 0,2 13 0,-1-19-52,1 0-1,0 0 1,-1 0-1,1 0 1,0 0-1,0 0 0,0 0 1,0 0-1,0 0 1,0 0-1,0 0 1,0-1-1,0 1 1,0 0-1,0-1 1,0 1-1,1-1 0,-1 1 1,0-1-1,0 0 1,1 1-1,-1-1 1,0 0-1,1 0 1,-1 0-1,0 0 1,1 0-1,-1 0 1,0 0-1,0 0 0,1-1 1,-1 1-1,0 0 1,0-1-1,1 1 1,0-2-1,48-17 177,-17-5-204,-2-1 1,-1-1-1,0-1 0,-3-2 1,0-1-1,-2-1 0,25-40 1,-48 68 18,1 0-2,-1 0-1,0-1 1,0 1 0,0-1 0,-1 1 0,1-1-1,-1 1 1,0-1 0,0 0 0,1-4-1,-16 15-219,3 2 252,1 1-1,0 0 0,1 1 1,0 0-1,1 0 0,0 1 1,1 0-1,1 1 0,-1-1 1,2 1-1,0 0 1,0 1-1,2-1 0,-1 1 1,-1 17-1,5-30-27,0 1 1,1-1-1,-1 0 0,0 1 1,1-1-1,-1 1 1,1-1-1,-1 0 0,1 1 1,-1-1-1,1 0 0,0 1 1,0-1-1,0 0 0,0 0 1,0 0-1,0 0 0,0 0 1,0 0-1,0 0 1,0 0-1,1 0 0,-1-1 1,0 1-1,1 0 0,-1-1 1,0 1-1,1-1 0,-1 1 1,1-1-1,-1 0 1,1 0-1,-1 1 0,0-1 1,1 0-1,-1 0 0,1-1 1,-1 1-1,1 0 0,1-1 1,4 0-9,-1 1-1,0-2 1,1 1 0,-1-1 0,0 0 0,0 0 0,0-1-1,8-4 1,3-6-48,0 0-1,0-1 0,-1-1 0,-1-1 0,-1 0 1,0-1-1,-1-1 0,-1 0 0,-1 0 0,17-38 1,-28 56 52,0 0 1,1 0 0,-1-1 0,0 1 0,0 0 0,1 0-1,-1 0 1,0-1 0,0 1 0,0 0 0,0-1-1,1 1 1,-1 0 0,0 0 0,0-1 0,0 1-1,0 0 1,0-1 0,0 1 0,0 0 0,0-1 0,0 1-1,0 0 1,0-1 0,0 1 0,0 0 0,0-1-1,0 1 1,0 0 0,0 0 0,0-1 0,0 1-1,0 0 1,-1-1 0,1 1 0,0 0 0,0 0-1,0-1 1,-1 1 0,1 0 0,0 0 0,-1-1 0,-12 11 14,-16 23 163,23-24-129,1 0 0,-1 0 1,1 0-1,1 1 1,0 0-1,0 0 0,1 0 1,0 0-1,1 0 1,0 1-1,0-1 0,1 1 1,1 15-1,0-24-45,1 0 1,0 1-1,0-1 1,0 0-1,0 0 1,0 0-1,0 0 1,0 1-1,1-2 1,-1 1-1,1 0 1,-1 0-1,1 0 1,0-1-1,-1 1 1,1-1-1,0 1 1,0-1-1,0 0 1,1 0-1,-1 0 1,0 0-1,0 0 1,0 0-1,1-1 1,-1 1-1,1-1 1,-1 1-1,0-1 1,1 0-1,-1 0 1,4 0-1,1 0-8,0 0 0,0 0 0,0 0 0,0-1 0,0 0 0,0-1 0,0 0 0,0 0 0,13-5 0,-13 2-56,1 0 1,-1 0-1,0 0 0,9-10 1,-14 13 69,0 0 0,0 0 1,0 0-1,-1 0 0,1 0 1,-1 0-1,0-1 0,1 1 0,-1 0 1,0-1-1,-1 1 0,1-1 1,0 1-1,-1-1 0,1 1 1,-1-1-1,0 1 0,1-1 0,-2-5 1,1 8-2,-1-1 0,0 0-1,1 1 1,-1-1 0,0 1 0,0-1 0,1 1 0,-1-1 0,0 1 0,0-1 0,0 1-1,0 0 1,0 0 0,1-1 0,-1 1 0,0 0 0,0 0 0,0 0 0,0 0 0,0 0-1,0 0 1,0 0 0,0 0 0,0 0 0,-1 1 0,-25 5-4,24-4 5,0 0 0,0 0-1,0 0 1,0 0 0,0 0 0,1 1 0,-1 0-1,1-1 1,0 1 0,0 0 0,0 0 0,0 0 0,0 0-1,1 1 1,-1-1 0,1 0 0,0 1 0,0-1 0,0 1-1,0-1 1,0 5 0,6-7-23,-1 0 1,1 0-1,0 0 1,-1-1-1,1 0 1,0 0-1,-1 0 1,1 0-1,7-2 1,28-17-690,-39 19 717,0 0 0,0-1 0,0 1 1,0-1-1,0 1 0,0-1 0,0 0 0,0 1 0,0-1 0,-1 0 0,1 0 1,0 1-1,0-1 0,-1 0 0,1 0 0,0 0 0,-1 0 0,1 0 1,-1 0-1,1 0 0,-1 0 0,0 0 0,1 0 0,-1 0 0,0 0 0,0-1 1,0 1-1,0 0 0,0 0 0,0 0 0,0 0 0,0 0 0,0 0 1,0 0-1,-1-1 0,0-1 0,1 3-9,0 0 0,0-1 0,0 1 0,0 0 0,0 0 0,0-1 1,0 1-1,0 0 0,0-1 0,0 1 0,0 0 0,1 0 0,-1-1 0,0 1 0,0 0 0,0 0 0,0-1 0,0 1 1,1 0-1,-1 0 0,0-1 0,0 1 0,1 0 0,-1 0 0,0 0 0,0 0 0,0-1 0,1 1 0,-1 0 1,0 0-1,1 0 0,-1 0 0,0 0 0,0 0 0,1 0 0,-1 0 0,0-1 0,1 1 0,-1 0 0,0 0 0,0 0 1,1 1-1,27-7 153,26 2 59,15 0-4906,-50-1-2435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1.5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3166 496 5061,'7'-14'4025,"5"-8"-4054,0 0 1324,0-1 0,-2 0 1,0 0-1,7-32 0,-15 49-975,-1-1 0,1 1 1,-1-1-1,-1 1 0,1-1 0,-1 0 0,-1 0 0,1 1 0,-1-1 0,0 0 1,0 1-1,-1-1 0,0 1 0,0 0 0,-1-1 0,1 1 0,-1 0 1,-1 1-1,1-1 0,-1 0 0,0 1 0,-9-10 0,-3 2-155,-1 0-1,-1 1 0,1 1 0,-2 1 1,1 0-1,-2 1 0,1 2 0,-1-1 1,-39-7-1,-17 0-243,-102-5 0,163 18 73,-176-9 109,-1 7 0,0 10 1,0 7-1,2 9 0,-362 89 0,456-85 211,1 5-1,2 3 0,1 4 1,2 5-1,-113 71 0,157-82-150,0 2 0,3 1 0,1 3 0,-51 59 0,65-63-124,1 1 0,2 1 0,2 2 0,1 0 0,2 2 0,-19 51 0,19-31-9,3 0-1,3 1 1,2 0-1,3 1 1,3 0-1,2 0 1,4 1-1,10 101 1,-3-115-104,1 0 0,2 0 1,3-2-1,2 1 0,1-2 1,3 0-1,2-1 0,1-1 0,3-1 1,1-1-1,43 52 0,-47-70 48,0-1 0,2-1 0,0-1 0,1-1 0,1-1 0,1-1 0,1-2 0,38 17-1,-29-18 12,0-2 0,0-1 0,1-2 0,1-2-1,0-1 1,46 1 0,-19-7 45,0-3-1,0-3 1,-1-3-1,0-2 1,0-3 0,-1-4-1,-1-2 1,62-27-1,48-30 182,-3-6 0,167-111 0,-204 105-135,-5-5-1,213-200 1,-277 229 127,-3-4 1,-3-1-1,-3-4 0,75-129 0,-104 155 142,-3-1 0,-1-2-1,-3 0 1,-2-1 0,-2-1-1,-3 0 1,-2-1 0,-2 0-1,1-62 1,-8 95-318,-2 0 1,0-1-1,-2 1 1,0 0-1,-1 0 1,-1 0 0,-8-19-1,7 24-31,0 1-1,-2 1 1,1 0-1,-2 0 1,0 0 0,0 1-1,-1 0 1,-1 1-1,-21-18 1,6 9 10,-2 2 0,0 1 0,-2 1 0,1 1 0,-2 2 0,0 1 0,0 1 1,-1 2-1,0 1 0,-35-3 0,-47-3-162,-172 2 0,276 12 134,-115-3-2592,46-1-2908,-1-4-5678</inkml:trace>
</inkml:ink>
</file>

<file path=ppt/ink/ink2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9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6 104 7783,'-1'-2'648,"0"1"0,1-1 0,-1 1 1,0-1-1,1 0 0,0 1 0,-1-1 0,1 0 0,0 1 0,0-1 0,0 0 0,0 1 0,0-1 0,0 0 0,0 0 0,1 1 0,-1-1 0,0 1 0,1-1 0,0 0 0,-1 1 0,2-3 0,1 1-161,-1 0 1,0 0-1,1 0 0,0 1 1,0-1-1,0 1 0,0-1 0,0 1 1,6-3-1,3-1-24,0 1-1,0 0 1,1 1-1,25-5 1,-36 9-419,6-2 102,-1 1 0,1 0 0,-1 0-1,1 1 1,14 1 0,-20-1-141,-1 1-1,0-1 0,1 0 1,-1 1-1,0-1 1,0 1-1,0 0 0,1-1 1,-1 1-1,0 0 1,0 0-1,0-1 1,0 1-1,0 0 0,0 0 1,-1 0-1,1 0 1,0 1-1,0-1 0,-1 0 1,1 0-1,-1 0 1,1 0-1,-1 1 1,1-1-1,-1 0 0,0 1 1,0-1-1,1 0 1,-1 1-1,0-1 0,0 0 1,0 1-1,0-1 1,-1 0-1,1 0 1,0 1-1,-1-1 0,1 0 1,0 1-1,-2 0 1,-1 7 19,0 0 1,-1 0 0,0 0-1,-1 0 1,0-1 0,-8 11-1,8-13-30,1 0 0,0 0-1,0 1 1,0-1 0,1 1-1,0 0 1,0 0-1,0 0 1,1 1 0,0-1-1,-1 14 1,3-20 6,0 0 1,1-1 0,-1 1-1,0 0 1,0 0-1,1-1 1,-1 1 0,1 0-1,-1 0 1,1-1 0,-1 1-1,1-1 1,-1 1-1,1 0 1,0-1 0,-1 1-1,1-1 1,0 1-1,-1-1 1,1 0 0,0 1-1,-1-1 1,1 0-1,0 0 1,0 1 0,0-1-1,-1 0 1,1 0 0,0 0-1,0 0 1,0 0-1,-1 0 1,1 0 0,0 0-1,0 0 1,0 0-1,-1 0 1,2-1 0,35-7 124,-19 1-119,0-1 0,-1-1-1,0 0 1,-1-1 0,0-1 0,-1-1-1,0 0 1,-1-1 0,0 0 0,-1-1-1,0-1 1,17-27 0,-29 40-350,-3 4 127,-11 12 63,-14 25 255,22-29-63,0-3 90,0 0 0,1 1 0,0 0 0,1-1 0,0 2 0,0-1 0,1 0 0,-1 0 1,2 1-1,-1-1 0,1 1 0,1 12 0,0-21-118,1 1 1,-1 0-1,1 0 0,-1-1 0,1 1 1,-1-1-1,1 1 0,-1-1 0,1 1 1,0-1-1,0 1 0,-1-1 0,1 1 1,0-1-1,0 0 0,-1 1 0,1-1 1,0 0-1,0 0 0,0 0 1,-1 1-1,1-1 0,0 0 0,0 0 1,0 0-1,0 0 0,0-1 0,0 1 1,26-3 70,-13-3-81,-1-1 0,0 0 0,0-1 0,0 0 0,-1-1 0,-1 0 0,1-1 0,-2 0 0,1 0 0,-1-2 0,-1 1 0,0-1 0,-1 0 0,0-1 0,9-20 0,-29 52-77,-8 26-561,13-11-2522,7-12-6941,1-13-4430</inkml:trace>
</inkml:ink>
</file>

<file path=ppt/ink/ink2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9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111 325 16111,'0'0'12860,"-9"-1"-12347,5 1-475,-1 0 0,1 1 1,0-1-1,-1 1 0,1 0 0,0 0 0,0 0 1,0 1-1,0-1 0,0 1 0,0 0 0,0 0 1,0 1-1,1-1 0,-1 1 0,1 0 0,0 0 1,0 0-1,0 0 0,0 0 0,0 1 0,1-1 1,-1 1-1,1 0 0,0-1 0,0 1 0,1 0 1,-1 0-1,1 1 0,0-1 0,-1 5 0,2-8-22,0 0-1,0-1 0,0 1 0,0 0 0,0-1 1,0 1-1,0 0 0,0-1 0,1 1 1,-1-1-1,0 1 0,0 0 0,1-1 0,-1 1 1,0-1-1,1 1 0,-1-1 0,1 1 0,-1-1 1,0 1-1,1-1 0,-1 0 0,1 1 1,-1-1-1,1 0 0,0 1 0,-1-1 0,1 0 1,-1 1-1,1-1 0,0 0 0,-1 0 0,1 0 1,-1 0-1,1 0 0,0 0 0,-1 0 1,1 0-1,0 0 0,-1 0 0,1 0 0,-1 0 1,1 0-1,0 0 0,-1 0 0,1-1 0,0 1 1,-1 0-1,1 0 0,-1-1 0,1 1 1,0-1-1,37-16 294,-13 2-298,-1-1 1,26-23-1,-41 32-7,-1 0 0,-1-1 0,0 0 0,0 0 0,0-1 1,-1 0-1,0 0 0,-1 0 0,5-11 0,-33 42-148,15-11 236,-1 1 0,2 0 0,-1 1 1,2 0-1,0 0 0,0 0 0,1 1 0,1 0 1,0 0-1,-2 23 0,7-36-92,0 0 0,0-1 0,0 1 0,0 0 0,0-1 0,0 1 0,0-1 0,0 0 0,0 1 0,1-1 0,-1 0 0,0 0 0,0 0 0,0 0 0,0 0 0,1 0 0,-1 0 0,0 0 0,0 0 0,0-1 0,1 1 0,-1 0 0,0-1 0,2 0 0,11-8 0,1 0 0,-1-1 0,-1-1 0,0 0 0,0-1 0,20-25 0,-21 24 0,11-15-20,-1-1 0,-2-1 0,-1-1 0,27-60 0,12-20-35,-85 155 56,-65 111 86,79-130-74,1 1 1,1 0-1,1 0 1,-11 47-1,20-71-31,1 0 0,-1 0 0,1-1 0,-1 1 0,1 0 0,0 0 1,-1 0-1,1 0 0,0 0 0,0 0 0,1 0 0,-1 0 0,0 0 0,1 0 0,-1 0 0,1-1 0,-1 1 0,1 0 0,0 0 0,0 0 1,0-1-1,0 1 0,0-1 0,0 1 0,0-1 0,1 1 0,-1-1 0,1 1 0,1 0 0,0-1-76,0-1-1,0 1 1,0-1-1,1 0 1,-1 0-1,0 0 1,0 0-1,0-1 1,0 0-1,0 1 1,0-1-1,0 0 1,0 0-1,0 0 1,0-1 0,-1 1-1,1-1 1,3-2-1,46-36-7847,-30 21 1364,8-5-7126</inkml:trace>
</inkml:ink>
</file>

<file path=ppt/ink/ink2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10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258 0 16271,'-9'0'4981,"-32"1"-304,-54 8 0,72-5-3972,0 1-1,-26 8 0,48-12-702,0-1 0,0 0 0,0 0 0,1 0 0,-1 0 0,0 1 0,0-1 0,0 0 0,1 1 0,-1-1 0,0 0 0,0 1 0,1-1-1,-1 1 1,0 0 0,1-1 0,-1 1 0,0-1 0,1 1 0,-1 0 0,1 0 0,-1-1 0,0 2 0,17 7-8,42-1-287,-51-8 145,24 4-380,72 10-1865,-93-12 2182,-1 1 0,1-1 0,-1 2 1,0-1-1,1 1 0,-1 0 0,14 10 1,-22-13 264,0 0 1,0-1 0,0 1-1,0 0 1,0-1 0,-1 1-1,1 0 1,0 0 0,0 0 0,-1-1-1,1 1 1,0 0 0,-1 0-1,1 0 1,-1 0 0,0 0-1,1 0 1,-1 0 0,0 1 0,1-1-1,-1 0 1,0 0 0,0 0-1,0 0 1,0 0 0,0 0-1,0 0 1,0 1 0,0-1-1,-1 0 1,1 0 0,0 0 0,-1 0-1,1 0 1,-1 0 0,1 0-1,-1 0 1,1 0 0,-1 0-1,0 0 1,1-1 0,-1 1 0,0 0-1,0 0 1,0 0 0,0-1-1,0 1 1,1-1 0,-1 1-1,-2 0 1,-6 5 563,-1 0-1,0-1 1,-20 7-1,24-9-848,1-1 1,-25 10 336,-1 0 0,-49 10-1,19-18-8109,53-4-3943</inkml:trace>
</inkml:ink>
</file>

<file path=ppt/ink/ink2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11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16560,'0'0'7927,"1"11"-6421,0 83 142,2 73-611,-2-166-1153,-1-1 1,0 1-1,0-1 1,1 1-1,-1-1 1,0 0-1,1 1 1,-1-1-1,0 1 1,1-1-1,-1 0 1,0 1-1,1-1 1,-1 0-1,1 1 0,-1-1 1,1 0-1,-1 0 1,1 0-1,-1 1 1,1-1-1,-1 0 1,1 0-1,-1 0 1,1 0-1,-1 0 1,1 0-1,-1 0 1,1 0-1,-1 0 1,1 0-1,-1 0 1,1 0-1,-1 0 1,1-1-1,-1 1 1,1 0-1,-1 0 1,1-1-1,-1 1 0,0 0 1,1 0-1,-1-1 1,1 1-1,-1 0 1,0-1-1,1 1 1,-1-1-1,0 1 1,1 0-1,-1-1 1,0 1-1,0-1 1,0 1-1,1-1 1,-1 1-1,0-1 1,0 1-1,0-1 1,0 0-1,4-18-4432,-3-5-1388</inkml:trace>
</inkml:ink>
</file>

<file path=ppt/ink/ink2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11.5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46 5189,'0'0'22517,"51"-46"-21940,-23 46-385,6 0-64,2 2-96,0-2-96,-6 0-1025,-4 0-897,-5 0-416,-9 0-833</inkml:trace>
</inkml:ink>
</file>

<file path=ppt/ink/ink2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11.8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7 10025,'0'0'13101,"64"19"-12204,-24-21-705,3-4-96,1-2-993,-8 4-1697,-9-1-2243,-12 4-6438</inkml:trace>
  <inkml:trace contextRef="#ctx0" brushRef="#br0" timeOffset="1">0 248 19026,'0'0'7143,"76"4"-6342,-27-20-609,3-3-160,-1-2-961,-3 0-2210,-10-3-4580</inkml:trace>
</inkml:ink>
</file>

<file path=ppt/ink/ink2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16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 42 3844,'21'-9'1709,"-21"9"-1712,0 0 0,0 0 0,0 0 0,0 0 1,0 0-1,0 0 0,1 0 0,-1 0 0,0 0 0,0-1 0,0 1 0,0 0 1,0 0-1,0 0 0,0 0 0,0 0 0,0 0 0,0 0 0,0 0 0,0 0 0,0-1 1,0 1-1,0 0 0,0 0 0,0 0 0,0 0 0,0 0 0,0 0 0,0 0 1,0-1-1,0 1 0,0 0 0,0 0 0,0 0 0,0 0 0,0 0 0,0 0 0,0 0 1,0 0-1,0 0 0,0-1 0,0 1 0,0 0 0,-1 0 0,1 0 0,0 0 1,0 0-1,0 0 0,0 0 0,0 0 0,0 0 0,0 0 0,0 0 0,0 0 0,-1 0 1,1 0-1,0 0 0,0 0 0,0 0 0,0 0 0,0 0 0,0 0 0,0 0 1,-1 0-1,1 0 0,0 0 0,0 0 0,0 0 0,-39-2-1830,11 2 3282,11-1-789,-22-4 9856,23 2-727,40 4-6544,35 2-2642,61-6 0,-60-3-3287,-4-6-3440,-66 13 920,-4-2 2746,-1 0-210,-21 1-5025</inkml:trace>
</inkml:ink>
</file>

<file path=ppt/ink/ink2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16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11883,'0'0'11243,"90"16"-10442,-41-25-609,4-1-128,1 1-320,-2 0-1218,-9 5-1569,-10 0-1121,-10-1-2274</inkml:trace>
</inkml:ink>
</file>

<file path=ppt/ink/ink2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17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42 9001,'0'0'6646,"10"-6"-4906,0 0-1364,-1 1 0,2 1 1,-1-1-1,0 2 0,1 0 0,19-4 0,-27 6-235,0 0 0,1 1 0,-1-1 0,0 1 0,0 0 0,0 0 0,0 0 1,0 0-1,0 1 0,1-1 0,-1 1 0,0 0 0,0 0 0,0 0 0,-1 0 0,1 0 0,0 1 0,0-1 0,-1 1 0,1 0 0,-1 0 0,1 0 0,-1 0 0,0 0 0,1 1 0,-1-1 1,-1 0-1,1 1 0,0 0 0,-1-1 0,1 1 0,-1 0 0,0 0 0,2 5 0,-2-4-21,-1-1 0,0 1 0,1 0 0,-1 0 0,-1 0 0,1 0 0,0-1 0,-1 1 0,0 0 0,0 0-1,0-1 1,0 1 0,-1 0 0,1-1 0,-1 0 0,0 1 0,0-1 0,0 0 0,-1 0 0,1 0 0,-1 0 0,-2 2 0,-10 9-58,0-1 0,-1-1 0,-18 12 0,11-8 91,-9 7-217,-36 26-356,21-26-3943,23-17-2123</inkml:trace>
</inkml:ink>
</file>

<file path=ppt/ink/ink2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0.5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5 476 12236,'-4'14'5096,"15"-17"-3112,18-16-1356,1-8-93,-1-2-1,-1-1 0,-2-1 1,-1-1-1,-1-1 0,-2-2 1,-2 0-1,-1-1 1,27-73-1,-43 100-127,0 0 1,-1 0-1,0-1 1,0 1-1,0-15 1,-14 32 1055,1 9-1370,1 2 1,1-1 0,1 1 0,-10 31-1,-18 89-101,19-69 49,8-34-28,-36 168 119,56-234-2149,22-34-5928,-7 14 664,-2 3-5062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2.1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20467,'0'0'1826,"98"7"-545,-1-7-96,32 0 417,19 0-321,16 5-896,7-2-289,1 3-321,-12-2-1024,-18-1-480,-23-3-1314,-27 0-1249,-33-2-1570</inkml:trace>
</inkml:ink>
</file>

<file path=ppt/ink/ink2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1.0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0 15759,'-3'8'2365,"-7"12"-1245,2 0 1,1 0-1,1 0 0,0 1 1,1 0-1,2 0 1,-2 31-1,5-51-1096,0 0 0,0 0-1,0 0 1,0 0 0,0 0 0,0 0 0,0 0 0,1-1-1,-1 1 1,0 0 0,1 0 0,-1 0 0,1 0 0,-1 0-1,1-1 1,-1 1 0,1 0 0,-1-1 0,1 1 0,0 0-1,-1-1 1,1 1 0,0 0 0,0-1 0,0 1 0,-1-1-1,1 0 1,1 1 0,1 0 2,-1-1 0,1 1 0,0-1 0,-1 0 1,1 0-1,0 0 0,-1 0 0,1 0 0,0-1 0,2 0 0,4-1 12,0-1 0,-1 0 0,0-1 0,0 1 0,12-8 0,-4-1-32,0-1-1,-1 0 0,-1-1 1,0 0-1,-1-1 0,-1-1 1,0 0-1,-1 0 0,15-31 1,-41 78 445,6-17-414,2 1 0,0 0 0,1 0 0,0 1 0,1 0 0,1 0 0,-2 17 0,6-33-29,1 1 0,-1-1 0,0 0 0,1 0 0,-1 0 0,0 0 0,1 1 0,-1-1 0,1 0 0,-1 0 0,1 0 0,-1 0 0,0 0 0,1 0 0,-1 0 0,1 0 0,-1 0 0,1 0 0,-1 0 0,1 0 0,-1 0 0,0-1 0,1 1 0,-1 0 0,1 0 0,-1 0 0,0-1 0,1 1 0,-1 0 0,0 0 0,1-1 0,-1 1 0,0 0 0,1-1 0,-1 1 0,1-1 0,14-10 65,-9 6-49,-1-1 0,0 0 1,-1 0-1,1 0 0,-1-1 1,0 1-1,-1-1 0,0 0 1,0 0-1,0 0 0,-1-1 1,0 1-1,0 0 1,-1-1-1,1-11 0,-11 18 807,25 5-242,23-2 243,-21-1-905,1 0-1,0-1 0,-1 0 0,1-2 1,26-5-1,-44 7-166,0-1-1,0 1 1,0-1 0,1 1 0,-1-1-1,0 1 1,0-1 0,0 0-1,0 0 1,0 1 0,0-1-1,0 0 1,0 0 0,-1 0 0,1 0-1,0 0 1,1-2 0,-2 2-260,0-1-1,1 1 1,-1 0 0,0 0 0,0 0 0,1-1 0,-1 1 0,0 0-1,0 0 1,-1 0 0,1-1 0,0 1 0,0 0 0,-1 0-1,1 0 1,0 0 0,-1-1 0,1 1 0,-2-2 0,-12-14-8666</inkml:trace>
</inkml:ink>
</file>

<file path=ppt/ink/ink2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1.4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 15567,'0'0'9096,"52"-8"-7750,-15 8-578,6 0-608,2 0-480,-1 0-2210,-6 0-4036</inkml:trace>
</inkml:ink>
</file>

<file path=ppt/ink/ink2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2.1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0 17360,'0'0'7127,"-3"9"-5653,-7 45-552,1-1 0,3 2 0,2 71 0,3-125-883,1-1 0,0 1 0,0-1-1,0 1 1,0 0 0,0-1 0,0 1-1,0-1 1,0 1 0,0-1 0,0 1-1,0-1 1,0 1 0,1-1 0,-1 1-1,0-1 1,0 1 0,0-1 0,1 0-1,-1 1 1,0-1 0,1 1 0,-1-1-1,0 0 1,1 1 0,-1-1 0,1 0 0,-1 1-1,0-1 1,1 0 0,-1 1 0,1-1-1,-1 0 1,1 0 0,-1 0 0,1 1-1,0-1 1,21-10 807,24-31-366,-42 37-487,13-15 31,-12 13-19,1-1 1,0 1-1,0 0 1,0 0 0,1 1-1,-1-1 1,1 1-1,1 1 1,-1 0 0,0 0-1,1 0 1,11-3-1,-18 7-2,0 0 0,0 1-1,0-1 1,0 0-1,0 0 1,0 1-1,0-1 1,0 0-1,0 1 1,0-1-1,0 1 1,0 0-1,0-1 1,0 1-1,0 0 1,0-1-1,0 1 1,-1 0-1,1 0 1,0 0 0,-1 0-1,1 0 1,0 0-1,-1 0 1,1 0-1,-1 0 1,0 0-1,1 0 1,-1 0-1,0 0 1,0 0-1,1 0 1,-1 1-1,0-1 1,0 0-1,0 1 1,0 52 120,0-41-110,-6 26-7,-1-9-39,28-47-6122,-1-3 721,2-3-1976</inkml:trace>
</inkml:ink>
</file>

<file path=ppt/ink/ink2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2.4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0 13997,'0'0'5803,"-11"6"-3064,-2 1-1882,1 0 0,0 1 1,1 0-1,-19 17 1,26-21-657,0-1 0,1 1 0,-1 1 0,1-1 0,0 0 1,0 1-1,0 0 0,0 0 0,1 0 0,0 0 0,0 0 1,0 0-1,1 0 0,0 1 0,0-1 0,0 1 0,1-1 1,-1 7-1,1-11-192,1 1-1,-1-1 1,0 0 0,0 1 0,1-1 0,-1 1 0,1-1-1,-1 0 1,1 1 0,0-1 0,0 0 0,-1 1 0,1-1-1,0 0 1,0 0 0,0 0 0,0 0 0,0 0 0,0 0-1,1 0 1,-1 0 0,0-1 0,3 2 0,-1 0 9,1-1 0,0 0 0,-1 0 0,1-1 0,0 1 1,0-1-1,-1 1 0,1-1 0,5-1 0,-2 1 19,0-1 0,0 0 0,0-1 0,0 0 0,0 0 0,0 0 0,0-1 0,-1 0 0,13-7 0,-13 6 28,-1-1-1,0 1 1,0-1-1,0-1 1,0 1-1,-1-1 1,0 1 0,0-1-1,0 0 1,-1-1-1,0 1 1,0-1-1,-1 1 1,1-1 0,-2 0-1,1 0 1,-1 0-1,0 0 1,0 0-1,-1-11 1,0 17-271,-1-1-1,1 1 1,-1-1-1,0 1 1,0-1-1,0 1 1,0 0-1,0 0 1,0-1 0,0 1-1,0 0 1,0 0-1,-1 0 1,1 0-1,0 0 1,-1 1-1,1-1 1,0 0-1,-1 1 1,1-1 0,-1 1-1,1-1 1,-1 1-1,0-1 1,1 1-1,-1 0 1,1 0-1,-4 0 1,4 0-6,0 0 0,0 0 0,0 0 1,0 0-1,-1 0 0,1 0 0,0 0 0,0 0 0,0 0 0,0 1 1,0-1-1,0 0 0,0 1 0,0-1 0,0 1 0,0-1 0,0 1 1,0 0-1,0-1 0,0 1 0,0 0 0,0 0 0,1-1 0,-1 1 1,0 0-1,0 0 0,1 0 0,-1 0 0,1 0 0,-1 0 0,1 0 1,-1 0-1,1 0 0,0 0 0,-1 0 0,1 1 0,0-1 0,0 0 1,0 0-1,0 0 0,0 0 0,0 2 0</inkml:trace>
</inkml:ink>
</file>

<file path=ppt/ink/ink2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2.8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 17296,'0'0'9962,"-7"10"-9226,-5 12-78,0 1 0,-15 44 0,22-54-483,1 0 0,1 0 1,0 0-1,0 1 0,2-1 0,0 1 0,0 0 0,2 17 1,-1-30-171,1-1 0,-1 1 0,0-1 1,1 1-1,-1-1 0,0 0 1,1 1-1,-1-1 0,0 1 0,1-1 1,-1 0-1,1 1 0,-1-1 1,1 0-1,-1 0 0,1 1 0,-1-1 1,1 0-1,-1 0 0,1 0 1,0 0-1,-1 0 0,1 0 0,-1 0 1,1 0-1,-1 0 0,1 0 1,-1 0-1,1 0 0,0 0 0,-1 0 1,1 0-1,-1 0 0,1-1 1,-1 1-1,1 0 0,0-1 0,21-8 190,-7-2-221,-1 0 0,0-1 0,22-26 1,23-20-155,-59 58 187,0 0 1,0 0 0,1 0 0,-1 0 0,0-1 0,0 1 0,0 0 0,0 0-1,0 0 1,0 0 0,0 0 0,1 0 0,-1 0 0,0-1 0,0 1-1,0 0 1,0 0 0,1 0 0,-1 0 0,0 0 0,0 0 0,0 0 0,0 0-1,0 0 1,1 0 0,-1 0 0,0 0 0,0 0 0,0 0 0,0 0-1,1 0 1,-1 0 0,0 0 0,0 0 0,0 0 0,0 0 0,1 0-1,-1 1 1,0-1 0,0 0 0,0 0 0,0 0 0,0 0 0,0 0 0,1 0-1,-1 0 1,0 1 0,0-1 0,0 0 0,0 0 0,0 0 0,0 0-1,0 0 1,0 1 0,0-1 0,0 0 0,0 0 0,0 0 0,0 0 0,1 1-1,-1-1 1,0 0 0,0 0 0,-1 0 0,1 0 0,0 1 0,-3 20 316,-10 22-81,-4-9-286,11-23-305,1 0 0,-1 1 0,2 0 1,-1 0-1,-3 18 0,17-39-14461,1-7 2424</inkml:trace>
</inkml:ink>
</file>

<file path=ppt/ink/ink2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3.1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44 13933,'0'0'4554,"0"9"-1784,0 5-2184,0-10-130,-1 0-1,1 0 1,0 1 0,1-1 0,-1 0-1,1 0 1,-1 0 0,1 1-1,2 3 1,-2-7-363,0 1 0,0-1 0,0 0 0,1 1 1,-1-1-1,0 0 0,1 0 0,-1 0 0,1 0 0,-1 0 0,1 0 0,-1 0 0,1-1 0,0 1 0,-1 0 0,1-1 1,0 1-1,0-1 0,-1 0 0,1 0 0,0 1 0,0-1 0,0 0 0,-1-1 0,1 1 0,0 0 0,0 0 0,2-2 1,0 1 26,0 0 1,0 0 0,0-1 0,0 0 0,0 0-1,0 0 1,0 0 0,0-1 0,-1 1 0,0-1 0,1 0-1,-1 0 1,0 0 0,0-1 0,0 1 0,-1-1 0,1 1-1,-1-1 1,0 0 0,0 0 0,0 0 0,-1 0 0,1 0-1,-1-1 1,0 1 0,0 0 0,-1-1 0,1 1-1,-1-7 1,-1 10-119,0-1 0,1 0 0,-1 0-1,0 1 1,0-1 0,-1 1 0,1-1 0,0 1-1,-1-1 1,1 1 0,0 0 0,-1 0-1,1 0 1,-1 0 0,0 0 0,1 0 0,-1 0-1,0 0 1,0 0 0,0 1 0,1-1-1,-1 1 1,0 0 0,0-1 0,0 1 0,0 0-1,0 0 1,0 0 0,-3 1 0,-2-1-4,1 0 1,-1 0 0,0 1 0,1-1 0,0 2 0,-1-1-1,1 1 1,-7 2 0,7 0 1,0 0 0,1 1 0,-1-1 0,1 1 0,0 0 0,0 0 0,1 1 0,-1 0 0,-5 10 0,8-13 0,0 0 0,0 0 0,0 0 0,1 0 0,0 1 0,-1-1 0,1 1 0,0-1 0,1 1 0,-1-1 0,0 1 0,1-1 0,0 1 0,0 0 0,0-1 0,1 1 0,-1-1 0,1 1 0,-1-1 0,4 8 0,-2-9 1,-1 0 0,1 0-1,1 0 1,-1 0 0,0 0 0,0 0-1,1-1 1,-1 1 0,1-1 0,-1 0 0,1 1-1,0-1 1,-1-1 0,1 1 0,0 0-1,0 0 1,5-1 0,57 4-528,-53-3 223,-12-1 302,26 0-3363,49-4 1,-22-8-5520</inkml:trace>
</inkml:ink>
</file>

<file path=ppt/ink/ink2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3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 8168,'8'-2'8280,"21"-4"-4338,58-6 1,-81 11-3690,0 1-1,0-1 1,1 1 0,-1 0-1,0 1 1,0 0 0,0 0-1,0 0 1,0 0 0,0 1-1,0 0 1,0 0-1,0 1 1,-1 0 0,1 0-1,-1 0 1,9 8 0,-12-9-217,-1 0 1,1 1 0,-1-1 0,0 0 0,0 1 0,0 0-1,0-1 1,0 1 0,-1 0 0,1-1 0,-1 1-1,0 0 1,0 0 0,0-1 0,0 1 0,0 0-1,0 0 1,-1-1 0,1 1 0,-1 0 0,0-1-1,0 1 1,0-1 0,0 1 0,0-1 0,-3 4-1,-3 7 79,-1-1 0,-1 0-1,-16 17 1,19-23-126,-36 38 71,25-27-16,1 0 0,-26 36 0,41-52-35,0-1 0,1 1 1,-1 0-1,0-1 0,0 1 0,1 0 0,-1 0 0,1 0 0,-1 0 1,1 0-1,-1-1 0,1 1 0,0 0 0,-1 0 0,1 0 0,0 0 1,0 0-1,0 0 0,0 0 0,0 0 0,0 0 0,0 0 0,0 0 1,0 0-1,0 0 0,0 0 0,1 0 0,-1 0 0,0 0 0,1 0 1,-1 0-1,1 0 0,-1 0 0,1 0 0,-1-1 0,1 1 0,0 0 1,-1 0-1,1-1 0,0 1 0,0 0 0,-1-1 0,1 1 0,0-1 1,0 1-1,0-1 0,0 1 0,0-1 0,0 1 0,0-1 0,0 0 1,0 0-1,0 0 0,0 1 0,0-1 0,0 0 0,0 0 0,1-1 1,10 2 52,0-1 1,0 0 0,22-4 0,-27 3-48,19-4-123,1-1 1,45-16-1,4-13-3274,-74 34 2938,-1 1-1,0-1 0,1 0 1,-1 0-1,0 0 0,0 0 1,0 0-1,0 0 0,0 0 1,0 0-1,0 0 0,0 0 1,0 0-1,0-1 0,-1 1 0,1 0 1,0-1-1,-1 1 0,1-3 1,0-6-6651</inkml:trace>
</inkml:ink>
</file>

<file path=ppt/ink/ink2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4.0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37 17809,'0'0'3908,"48"4"-1058,-5-4-1280,9 0-385,4-9-769,6 2-352,-3-1-864,-7 1-1763,-10 2-3042,-10 0-4549</inkml:trace>
</inkml:ink>
</file>

<file path=ppt/ink/ink2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4.4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241 88 16143,'0'0'7234,"-9"-8"-3796,3 3-3072,0 1 1,0-1-1,0 1 1,-1 0-1,1 1 1,-12-5-1,14 7-316,1 0 1,-1 0-1,1 1 0,-1-1 1,1 1-1,-1 0 0,1 0 1,-1 0-1,1 0 0,-1 1 1,1-1-1,0 1 0,-1 0 1,1 0-1,-1 0 0,1 0 1,0 1-1,0 0 0,0-1 1,0 1-1,-3 3 1,-3 1 3,0 1 1,1 1 0,1 0 0,-1 0 0,1 0-1,0 1 1,1 0 0,0 0 0,0 0 0,1 1-1,0 0 1,1 0 0,0 0 0,-4 19 0,8-27-47,0-1 1,-1 0-1,1 1 0,0-1 1,0 0-1,0 1 1,0-1-1,0 0 1,0 1-1,1-1 1,-1 0-1,0 1 1,1-1-1,-1 0 1,1 1-1,-1-1 1,1 0-1,0 0 0,-1 0 1,1 0-1,0 1 1,0-1-1,0 0 1,0 0-1,0-1 1,0 1-1,1 1 1,1-1 8,0 0 0,0 0 0,0 0 0,-1 0 0,1 0 0,0-1 0,0 1 0,1-1 0,-1 0 0,0 0 0,5-1 0,2 0 20,1-1 0,-1-1 0,0 1-1,0-2 1,-1 1 0,16-8 0,-11 1-6,1 0 0,-1-1 0,-1 0 0,0-1 0,-1-1 0,12-15 0,-18 21 2,0-1 0,-1 0 0,0 0 0,0 0 0,-1-1 0,0 0 0,0 1 0,-1-2 0,-1 1 0,1 0 0,-1 0 0,1-19 0,-15 72-751,1-6-566,10-33 1000,1 33-4303,0-37 4191,0 0-1,1 0 1,-1 0-1,1 0 1,-1 0 0,1 0-1,-1 0 1,1 0 0,-1 0-1,1-1 1,0 1-1,-1 0 1,1 0 0,0-1-1,0 1 1,0 0 0,0-1-1,0 1 1,-1-1-1,1 1 1,0-1 0,0 0-1,0 1 1,0-1-1,0 0 1,0 0 0,0 0-1,0 1 1,1-1 0,-1 0-1,0 0 1,0-1-1,1 1 1,15-2-9122</inkml:trace>
</inkml:ink>
</file>

<file path=ppt/ink/ink2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4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1 17424,'0'0'4885,"-5"10"-3678,-62 139 1272,59-129-1990,1 1 0,1 0 0,1 1 0,1-1 0,-2 44 0,5-64-487,1 0 0,0 0 0,0 1 0,0-1 0,0 0 0,1 1 0,-1-1 0,0 0-1,1 1 1,-1-1 0,0 0 0,1 0 0,-1 0 0,1 1 0,0-1 0,0 0 0,-1 0 0,1 0 0,0 0 0,0 0 0,0 0 0,0 0 0,0 0 0,0-1 0,0 1 0,0 0 0,0 0 0,0-1 0,1 1 0,-1-1 0,0 1 0,0-1 0,1 0 0,-1 1 0,0-1 0,0 0 0,1 0 0,-1 0 0,0 0 0,1 0 0,-1 0 0,2-1 0,2 1-45,-1-1-1,0 0 1,1 0 0,-1-1 0,0 1 0,0-1 0,0 0 0,0 0 0,-1 0 0,1-1 0,0 1 0,3-5 0,9-10-14,-1-2 0,0 0 1,-2-1-1,0 0 0,-1-1 1,-1 0-1,-1-1 0,-1 0 1,-1-1-1,-1 0 0,-1 0 1,4-33-1,-17 63 1133,-10 25-756,-18 42 232,25-51-182,2-6 18,1 1 0,0 0 0,2 0 0,0 1 0,0 0 0,-2 35 0,7-53-432,0 0 0,0-1-1,0 1 1,0 0 0,0-1 0,0 1 0,1 0 0,-1-1-1,0 1 1,0 0 0,1-1 0,-1 1 0,0 0-1,1-1 1,-1 1 0,0 0 0,1-1 0,-1 1 0,1-1-1,-1 1 1,1-1 0,-1 1 0,1-1 0,0 0-1,-1 1 1,1-1 0,-1 0 0,1 1 0,0-1 0,0 0-1,24 2-5663,-18-2 2798,9 0-6272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5:45.7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260 111 6502,'0'0'8606,"4"-10"-5313,-2 5-3469,1-3 1148,0 0 1,0 1-1,-1-1 1,3-16-1,-5 22-809,0 1-1,0-1 0,0 1 1,0 0-1,0-1 1,0 1-1,0-1 1,0 1-1,0 0 1,-1-1-1,1 1 1,0 0-1,-1-1 1,1 1-1,-1 0 1,0-1-1,1 1 1,-1 0-1,0 0 1,0 0-1,0 0 0,0 0 1,0 0-1,0 0 1,0 0-1,0 0 1,0 0-1,0 0 1,0 1-1,-1-1 1,1 1-1,0-1 1,-1 1-1,1-1 1,0 1-1,-1-1 1,1 1-1,0 0 1,-1 0-1,1 0 0,-3 0 1,1 0-128,-1 0-1,1 0 1,-1 1-1,1-1 1,0 1-1,-1 0 1,1 0-1,0 0 1,-1 0-1,1 0 1,0 1 0,0 0-1,0-1 1,0 1-1,0 0 1,1 1-1,-5 4 1,2-2 72,0 1 0,1 0 0,0 0 0,1 0-1,-1 1 1,1 0 0,0-1 0,-2 9 0,-2 12 211,2-1 0,0 1 0,-1 44 0,5-27-318,1-1 0,2 0 0,2 0 0,2 0 0,17 61 0,-13-44 0,-36-92 0,-116-195 0,142 227 0,0 0 0,-1-1 0,1 1 0,0 0 0,0-1 0,0 1 0,0 0 0,-1-1 0,1 1 0,0-1 0,0 1 0,0 0 0,0-1 0,0 1 0,0-1 0,0 1 0,0 0 0,0-1 0,0 1 0,0 0 0,0-1 0,0 1 0,0-1 0,1 1 0,-1 0 0,0-1 0,0 1 0,0 0 0,0-1 0,1 1 0,-1 0 0,0-1 0,0 1 0,1 0 0,-1 0 0,0-1 0,1 1 0,-1 0 0,1-1 0,21-2 0,40 10 0,-46-5 0,-2 0-299,-4 0-948,0-1 0,-1 0 1,1 0-1,0-1 0,0-1 0,0 1 0,-1-1 1,17-5-1,-8-5-8885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2.5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785 20 10794,'0'0'5600,"13"-3"-3694,14-3-1098,1 2 1,0 0-1,0 2 1,-1 1-1,1 2 0,47 5 1,-73-6-766,1 1 0,-1-1 1,0 1-1,1-1 0,-1 1 0,1 0 1,-1 0-1,0 0 0,0 0 1,1 0-1,-1 0 0,0 1 0,0-1 1,0 1-1,0-1 0,-1 1 1,1 0-1,0 0 0,-1 0 1,1 0-1,-1 0 0,0 0 0,1 0 1,-1 1-1,0-1 0,-1 0 1,1 1-1,0-1 0,0 0 0,-1 1 1,0-1-1,1 4 0,-2-2 34,0 1 0,0 0 0,-1 0 1,0-1-1,0 1 0,0-1 0,0 1 0,0-1 0,-1 0 0,0 0 0,0 0 0,0 0 0,0-1 0,-1 1 0,1-1 0,-6 4 0,-39 29 593,-1-1 0,-72 37 0,-120 48-432,124-63 114,-17 7 92,-169 91 1488,300-154-1908,0 1 1,0 0 0,1-1-1,-1 1 1,1 0 0,-1 0-1,1 0 1,0 1 0,-1-1-1,1 0 1,0 1 0,-2 3-1,4-5-24,0 0 1,0-1-1,0 1 0,0-1 0,0 1 0,1 0 1,-1-1-1,0 1 0,0-1 0,0 1 0,1 0 0,-1-1 1,0 1-1,0-1 0,1 1 0,-1-1 0,0 1 0,1-1 1,-1 1-1,1-1 0,-1 0 0,1 1 0,-1-1 0,1 1 1,-1-1-1,1 0 0,-1 0 0,1 1 0,-1-1 1,1 0-1,0 0 0,-1 0 0,1 1 0,-1-1 0,1 0 1,0 0-1,14 2-71,1 0 1,-1 0 0,25-2 0,-35 0 61,605-46-4247,-381 23 931,-30 4-3219</inkml:trace>
</inkml:ink>
</file>

<file path=ppt/ink/ink2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5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54 15855,'0'0'6417,"-3"10"-3705,-7 31-940,10-40-1717,0 0 0,1 0 0,-1 0 0,0 0 0,0 0-1,0-1 1,1 1 0,-1 0 0,1 0 0,-1 0 0,0 0 0,1 0 0,-1-1 0,1 1 0,0 0 0,-1 0-1,1-1 1,0 1 0,-1-1 0,1 1 0,0 0 0,0-1 0,0 1 0,-1-1 0,1 0 0,0 1 0,0-1-1,0 0 1,0 1 0,0-1 0,1 0 0,32 2 627,-29-2-596,2 0 9,0 0 0,1-1 0,-1 0 0,0 0 0,0-1-1,0 0 1,0 0 0,0 0 0,0-1 0,-1 0 0,9-6 0,-11 7-30,-1-1 1,1 1-1,-1-1 1,0 0-1,0 0 0,-1 0 1,1-1-1,-1 1 1,1-1-1,-1 1 1,0-1-1,0 0 1,-1 0-1,1 1 0,-1-1 1,0 0-1,0-1 1,0 1-1,0 0 1,-1 0-1,0-6 0,0 9-69,0 0-1,-1 0 0,1 0 0,-1 0 1,0 0-1,1 0 0,-1 0 0,0 0 0,1 0 1,-1 0-1,0 1 0,0-1 0,0 0 1,0 0-1,0 1 0,0-1 0,0 1 0,0-1 1,0 1-1,0-1 0,0 1 0,0-1 0,0 1 1,0 0-1,-1 0 0,1 0 0,0 0 1,0 0-1,0 0 0,0 0 0,0 0 0,-1 0 1,0 0-1,-4 1-74,0-1 0,1 0 0,-1 1 0,0 0 0,1 0 0,-7 3 0,6-1 49,0 1 1,1-1-1,-1 2 0,1-1 1,0 0-1,0 1 0,0 0 1,1 0-1,-1 0 0,1 1 0,1-1 1,-1 1-1,1 0 0,0 0 1,-2 7-1,3-11 36,1 1 0,0-1 0,1 1 0,-1-1 0,0 1 0,1 0 0,-1-1 0,1 1 0,0 0 0,0-1 0,0 1 0,0 0 0,0-1 0,0 1 0,1-1 0,0 1 0,-1 0 0,1-1 0,0 1 0,0-1 0,0 1 0,1-1 0,-1 0 0,0 0 0,1 1 0,0-1 0,-1 0 0,1 0 0,0 0 0,0-1 0,0 1 0,0 0 0,1-1 0,-1 1 0,0-1 0,1 0 0,-1 0 0,0 0 0,5 1 0,54 10-1145,-39-11-2028,-4-5-3492,-15-1-334,-2-8-5413</inkml:trace>
</inkml:ink>
</file>

<file path=ppt/ink/ink2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5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12107,'0'0'9353,"66"-3"-7847,-17 0-930,5 0-223,4 1-385,-3 1-2082,-7 0-3428</inkml:trace>
</inkml:ink>
</file>

<file path=ppt/ink/ink2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6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3 13421,'-1'-1'398,"0"1"0,0-1 0,0 1 0,0 0 0,0 0 0,0 0 0,0-1 1,0 1-1,0 0 0,0 0 0,0 0 0,0 1 0,0-1 0,0 0 0,0 0 0,0 1 0,0-1 1,0 0-1,0 1 0,0-1 0,0 1 0,0-1 0,0 1 0,0-1 0,1 1 0,-1 0 0,0 0 1,0-1-1,0 2 0,-1 1-77,1 1 1,0-1-1,1 0 0,-1 1 1,0-1-1,1 0 0,0 1 1,0 5-1,-1-2-191,1-1 0,0 1 0,1 0 0,-1-1 0,1 1 1,0-1-1,1 1 0,0-1 0,3 9 0,-4-13-184,1 0 1,-1 0-1,1-1 1,-1 1-1,1 0 1,0-1-1,0 1 1,0-1-1,0 1 1,0-1-1,0 0 1,0 0-1,0 0 1,0 0-1,1 0 1,-1 0-1,0-1 1,1 1-1,-1-1 1,0 0-1,1 0 1,-1 0-1,1 0 1,-1 0-1,0 0 1,1 0-1,-1-1 1,0 1-1,4-2 1,0 0-90,-1-1 0,1 1 1,-1-1-1,0 0 0,0 0 1,0 0-1,-1-1 0,1 0 0,-1 0 1,0 0-1,0 0 0,0-1 1,0 1-1,5-11 0,19-19 132,-27 38 129,0-1 0,0 1 0,0 0 0,0 0-1,-1 0 1,1 0 0,-1 0 0,-1 7 0,2 6-116,7 8-829,6-16-5777,-1-9-3283</inkml:trace>
</inkml:ink>
</file>

<file path=ppt/ink/ink2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7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11339,'0'0'16485,"4"8"-15674,0 7-568,0 0 0,-1 0 0,0 1 0,-2-1 0,1 20-1,-2-34-232,0 0-1,0 0 1,0-1-1,0 1 0,1 0 1,-1 0-1,0-1 0,0 1 1,1 0-1,-1 0 0,0-1 1,1 1-1,-1-1 0,1 1 1,-1 0-1,1-1 0,-1 1 1,1-1-1,-1 1 0,1-1 1,-1 1-1,1-1 1,0 1-1,-1-1 0,1 0 1,0 1-1,-1-1 0,1 0 1,0 0-1,0 1 0,-1-1 1,1 0-1,0 0 0,0 0 1,-1 0-1,1 0 0,0 0 1,0 0-1,-1 0 0,1 0 1,0 0-1,0-1 0,-1 1 1,1 0-1,0-1 1,-1 1-1,1 0 0,1-1 1,33-19 279,-27 12-306,-1 0 0,0 0 0,-1 0 0,0-1 0,5-10 0,-12 63-2166,-1 3-7229,2-31-442</inkml:trace>
</inkml:ink>
</file>

<file path=ppt/ink/ink2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8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1 145 8040,'0'0'16864,"5"-8"-15290,3-2-1113,0 0-1,0 1 0,1 0 1,0 0-1,1 1 0,-1 0 0,2 1 1,19-12-1,-15 11-101,-10 5-270,0 0-1,0 0 1,1 0-1,-1 1 1,1-1 0,-1 1-1,13-2 1,-18 4-88,1 1 1,-1-1 0,0 0 0,1 0-1,-1 1 1,0-1 0,1 0 0,-1 1-1,0-1 1,1 0 0,-1 1 0,0-1-1,1 0 1,-1 1 0,0-1 0,0 1-1,0-1 1,1 1 0,-1-1 0,0 1-1,0-1 1,0 1 0,0-1 0,0 0-1,0 1 1,0-1 0,0 1 0,0-1-1,0 1 1,0-1 0,0 1 0,0-1-1,0 1 1,-1-1 0,1 1 0,0-1-1,0 0 1,0 1 0,-1-1 0,1 1-1,0-1 1,-1 0 0,0 1 0,-9 22 123,-11 9-32,-27 45-57,45-70-34,0 1-1,0-1 1,0 0 0,1 1-1,0 0 1,1-1-1,0 1 1,0 0-1,0 10 1,2-16 0,-1-1 0,1 1 1,0 0-1,0 0 1,0 0-1,0-1 0,0 1 1,0 0-1,1-1 1,-1 1-1,0-1 0,1 0 1,-1 1-1,1-1 1,0 0-1,-1 0 0,1 0 1,0 0-1,0 0 1,-1 0-1,1 0 0,0-1 1,0 1-1,0-1 1,0 1-1,0-1 0,0 0 1,0 0-1,0 0 0,0 0 1,3 0-1,1 0 15,1 0-1,-1 0 0,1 0 1,-1-1-1,1 0 1,-1 0-1,1-1 0,10-3 1,-4-4 16,0 0 0,0 0 0,-1-1 1,-1 0-1,0-1 0,0-1 0,9-13 0,1-3 88,33-61 0,-54 89-121,0 0 0,-35 75 0,30-62 0,0-1 0,0 1 0,2-1 0,-1 1 0,2 0 0,0 1 0,-1 17 0,3-30 0,1-1 0,-1 1 0,1 0 0,-1-1 0,1 1 0,-1-1 0,1 1 0,-1-1 0,1 1 0,0-1 0,-1 1 0,1-1 0,0 0 0,-1 1 0,1-1 0,0 0 0,0 1 0,0-1 0,-1 0 0,1 0 0,0 0 0,0 0 0,-1 0 0,1 0 0,0 0 0,0 0 0,0 0 0,-1 0 0,1 0 0,0-1 0,0 1 0,-1 0 0,1 0 0,1-1 0,28-9 0,-16 1 0,-1-1 0,0-1 0,0 0 0,-1 0 0,18-23 0,-23 27 0,-2-1 0,1 1 0,-1-1 0,0-1 0,-1 1 0,0-1 0,0 1 0,-1-1 0,0 0 0,0 0 0,1-14 0,-4 23 0,0 0 0,0 0 0,0-1 0,0 1 0,0 0 0,-1 0 0,1 0 0,0 0 0,0-1 0,0 1 0,0 0 0,0 0 0,0 0 0,0 0 0,-1 0 0,1 0 0,0-1 0,0 1 0,0 0 0,0 0 0,-1 0 0,1 0 0,0 0 0,0 0 0,0 0 0,0 0 0,-1 0 0,1 0 0,0 0 0,0 0 0,0 0 0,0 0 0,-1 0 0,1 0 0,0 0 0,0 0 0,0 0 0,-1 0 0,1 0 0,0 0 0,0 0 0,0 0 0,0 0 0,0 1 0,-1-1 0,1 0 0,0 0 0,0 0 0,0 0 0,0 0 0,0 0 0,0 1 0,-1-1 0,1 0 0,0 0 0,0 0 0,0 0 0,0 1 0,0-1 0,0 0 0,0 0 0,0 0 0,0 0 0,0 1 0,0-1 0,0 0 0,0 0 0,-10 12 0,6-5 0,1 1 0,-1-1 0,2 1 0,-1 0 0,1 0 0,0 0 0,0 0 0,1 1 0,0-1 0,1 0 0,0 15 0,1-22 0,0 0 0,-1 0 0,1 0 0,0 0 0,-1 0 0,1-1 0,0 1 0,0 0 0,0 0 0,0 0 0,0-1 0,0 1 0,0-1 0,0 1 0,0-1 0,0 1 0,0-1 0,0 1 0,0-1 0,1 0 0,-1 0 0,0 1 0,0-1 0,0 0 0,0 0 0,1 0 0,-1 0 0,0-1 0,0 1 0,0 0 0,2-1 0,36-11 0,-29 5 0,0-1 0,0 0 0,-1 0 0,0-1 0,0 0 0,8-13 0,-13 17 0,0-1 0,0 0 0,0-1 0,-1 1 0,1-1 0,-2 1 0,1-1 0,-1 0 0,0 0 0,0 0 0,0-14 0,-6 19 0,-7 10 0,-6 8 0,12-11 0,0 1 0,1 0 0,0 0 0,0 1 0,0-1 0,1 1 0,-1 0 0,2 0 0,-1 0 0,1 0 0,0 0 0,0 0 0,0 15 0,2-21 0,0 0 0,1 0 0,-1-1 0,1 1 0,-1 0 0,1-1 0,-1 1 0,1 0 0,0-1 0,-1 1 0,1-1 0,0 1 0,0-1 0,-1 1 0,1-1 0,0 1 0,0-1 0,0 0 0,-1 0 0,1 1 0,0-1 0,0 0 0,0 0 0,0 0 0,0 0 0,-1 0 0,2 0 0,31 1 0,-26-2 0,37 0 0,-27-1 0,-1 2 0,1 0 0,29 4 0,-45-3 0,1-1 0,0 1 0,-1 0 0,1 0 0,-1 0 0,1 0 0,-1 0 0,0 0 0,1 0 0,-1 0 0,0 1 0,0-1 0,1 0 0,0 3 0,-2-4 0,0 1 0,1 0 0,-1-1 0,0 1 0,1 0 0,-1-1 0,1 1 0,-1 0 0,1-1 0,-1 1 0,1-1 0,-1 1 0,1-1 0,0 1 0,-1-1 0,1 1 0,0-1 0,-1 0 0,1 1 0,0-1 0,-1 0 0,1 0 0,0 0 0,0 1 0,-1-1 0,1 0 0,0 0 0,0 0 0,0 0 0,-1 0 0,1 0 0,0 0 0,0-1 0,-1 1 0,1 0 0,0 0 0,0-1 0,-1 1 0,1 0 0,0-1 0,-1 1 0,1-1 0,0 1 0,-1 0 0,1-1 0,-1 0 0,1 1 0,-1-1 0,1 1 0,-1-1 0,1 0 0,-1 1 0,1-1 0,-1 0 0,0 1 0,1-2 0,6-8 0,0-1 0,0 1 0,-2-1 0,1 0 0,-1 0 0,0-1 0,-1 1 0,-1-1 0,0 0 0,-1 0 0,0 0 0,0-1 0,-1-14 0,-1 27 1,1 0 0,-1-1 1,0 1-1,1 0 0,-1 0 0,0 0 1,1-1-1,-1 1 0,0 0 0,1 0 1,-1 0-1,1 0 0,-1 0 0,0 0 1,1 0-1,-1 0 0,1 0 0,-1 0 1,0 0-1,1 0 0,-1 0 0,1 1 1,-1-1-1,0 0 0,1 0 0,-1 0 1,0 0-1,1 1 0,-1-1 0,0 0 1,1 0-1,-1 1 0,0-1 0,0 0 0,1 1 1,-1-1-1,1 1 0,20 13-98,-17-11-56,11 5-2315,-3-6-6290</inkml:trace>
</inkml:ink>
</file>

<file path=ppt/ink/ink2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9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14 512,'-12'-8'20564,"3"3"-18290,4 4 2210,5 2-4420,7 10-32,9 3-352,5-1-1794,-1 1-1665,-2 2-2211,-1-3-6470</inkml:trace>
</inkml:ink>
</file>

<file path=ppt/ink/ink2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9.6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201 118 20628,'-8'0'3352,"-2"0"-2877,0 1 0,0 1 0,0 0 0,1 0 1,-1 1-1,1 0 0,-1 0 0,1 1 0,0 1 0,-10 6 0,13-7-277,0-1 0,1 1 0,-1 1 0,1-1-1,0 1 1,0 0 0,1 0 0,-1 0 0,1 1-1,0 0 1,1-1 0,0 1 0,-1 1 0,2-1 0,-1 0-1,1 1 1,-2 7 0,4-12-198,-1-1 0,1 1 0,0-1 0,-1 1 0,1 0 0,0-1 0,0 1 0,0-1 0,0 1 0,1-1 0,-1 1 0,0 0 0,1-1 0,-1 1 0,1-1 0,-1 0 0,1 1 0,0-1 0,0 1 0,-1-1 0,1 0 0,0 0 0,0 1 0,0-1 0,1 0 0,1 2 0,0-2 0,0 0 0,0 0 0,0 0 0,0 0 0,0 0 0,0 0 0,0-1 0,1 0 0,-1 0 0,0 0 0,0 0 0,6-1 0,2-1 0,-1 0 0,1 0 0,0-2 0,-1 1 0,0-1 0,0-1 0,12-6 0,-6-1 0,-1-1 0,0 0 0,-1-1 0,0-1 0,-1 0 0,-1-1 0,-1 0 0,0-1 0,-1 0 0,0 0 0,-2-1 0,0-1 0,10-36 0,-18 54 0,0 1 0,1 0 0,-1 0 0,0 0 0,0-1 0,0 1 0,1 0 0,-1 0 0,0-1 0,0 1 0,0 0 0,0-1 0,0 1 0,1 0 0,-1-1 0,0 1 0,0 0 0,0 0 0,0-1 0,0 1 0,0 0 0,0-1 0,0 1 0,0 0 0,0-1 0,-1 1 0,1 0 0,0-1 0,0 1 0,0 0 0,0 0 0,0-1 0,0 1 0,-1 0 0,1 0 0,0-1 0,0 1 0,0 0 0,-1 0 0,1-1 0,0 1 0,0 0 0,-1 0 0,1 0 0,0 0 0,0-1 0,-1 1 0,1 0 0,0 0 0,-1 0 0,1 0 0,-1 0 0,-16 15 0,-15 29 0,26-34-142,1 0 0,1 0 1,0 0-1,0 1 0,1 0 0,0-1 0,1 1 0,0 0 1,1 0-1,0 18 0,1-24-19,0-1 1,1 1-1,0-1 0,0 1 0,0-1 1,1 1-1,-1-1 0,1 0 1,0 0-1,0 0 0,0 0 1,1 0-1,-1 0 0,1-1 1,0 1-1,0-1 0,1 1 1,-1-1-1,1 0 0,-1-1 1,1 1-1,0-1 0,0 1 1,0-1-1,0 0 0,0-1 1,9 3-1,19 3-7265</inkml:trace>
</inkml:ink>
</file>

<file path=ppt/ink/ink2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0.8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1 19538,'0'0'6882,"1"9"-5703,3 17-978,-1 0-1,-1 0 1,-1-1-1,-2 1 1,0 0-1,-2 0 1,-1 0-1,-8 29 1,11-50-255,-4 9-400,5-13 296,0-1-1,0 0 1,0 0-1,-1 0 1,1 1 0,0-1-1,0 0 1,0 0 0,0 0-1,0 1 1,-1-1 0,1 0-1,0 0 1,0 0 0,0 0-1,-1 0 1,1 1-1,0-1 1,0 0 0,0 0-1,-1 0 1,1 0 0,0 0-1,0 0 1,-1 0 0,1 0-1,0 0 1,0 0 0,0 0-1,-1 0 1,1 0-1,0 0 1,0 0 0,-1 0-1,1 0 1,0 0 0,0 0-1,0 0 1,-1 0 0,1 0-1,0-1 1,0 1 0,-1 0-1,1 0 1,0 0-1,0 0 1,0 0 0,0-1-1,-1 1 1,1 0 0,-6-10-5416</inkml:trace>
</inkml:ink>
</file>

<file path=ppt/ink/ink2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1.1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 23478,'0'0'7912,"75"19"-6631,-40-18-1185,6 2-96,0-3 0,0 0 0,-3 0-1345,-3-3-1058,-5-3-1376,-9-2-129,-8 0-704,-11-1-3140</inkml:trace>
</inkml:ink>
</file>

<file path=ppt/ink/ink2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1.5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59 20307,'0'0'9641,"76"-5"-8488,-33-8-640,4 1-417,-5-2-96,-3 6-673,-9 3-832,-10 3-1666,-12 2-1441,-18 7-11852</inkml:trace>
  <inkml:trace contextRef="#ctx0" brushRef="#br0" timeOffset="1">0 241 12716,'0'0'14478,"74"5"-12396,-30-19-833,6 0-576,3-3-385,-2 1-224,-3 5-96,-7 1-1025,-10 8-1249,-5 1-1602,-13 1-2018,-3-1-3779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3.8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77 563 8808,'0'0'3961,"9"-4"-2290,7-6-715,1 0 0,-2-1 0,0 0 0,0-1 0,-1-1 0,0 0 0,-1-1 0,18-25 0,-22 27-514,-1 0 0,0-1 0,0 1 0,-1-2 0,-1 1 0,0-1 0,-1 0 0,-1 0 0,0 0 0,0 0 0,-2-1 0,2-18 0,-4 30-390,-1 0 1,1 0 0,-1 0-1,1 0 1,-1 1-1,0-1 1,0 0 0,0 0-1,0 0 1,-1 1-1,1-1 1,-1 1-1,0-1 1,1 1 0,-1-1-1,0 1 1,-1 0-1,1 0 1,0 0-1,0 0 1,-1 0 0,0 1-1,1-1 1,-1 1-1,0 0 1,1-1-1,-1 1 1,0 1 0,0-1-1,0 0 1,0 1-1,0-1 1,0 1 0,0 0-1,-5 0 1,0 0-41,0 0 0,0 0 0,0 1 0,0 0 0,0 1 0,0-1 0,0 2 0,1-1 0,-1 1 1,1 0-1,0 1 0,-14 8 0,10-3-21,1 1 1,0 1 0,0 0-1,1 0 1,0 1-1,1 0 1,1 0 0,0 1-1,0 0 1,-5 18 0,7-20 2,2 0 0,-1 0 0,2 1 0,-1-1 0,2 1 0,0-1 0,0 1 0,1-1 0,0 1 0,1 0 0,0-1 0,1 1 0,4 16 0,-2-21 3,-1 1 0,1-1 0,0 0 0,1 0 0,0 0 0,0 0 0,0-1 0,1 0 0,7 6 0,65 48-1,-33-27 27,-32-23-24,-1 1 0,-1 0-1,0 0 1,0 1 0,-1 0 0,0 1 0,-1 0-1,-1 1 1,0 0 0,-1 0 0,7 20-1,-11-24 21,0-1-1,-1 1 0,-1 0 0,0-1 0,0 1 0,-1 0 0,0 0 0,0 0 0,-1 0 0,-1-1 0,0 1 0,0 0 0,-1-1 1,0 1-1,0-1 0,-1 0 0,0 0 0,-1 0 0,-8 11 0,5-10 93,0 1 0,-1-1 0,0-1 0,-1 1 0,0-2 0,0 1 0,-1-1 1,-13 7-1,18-12-71,1 1 0,-1-1 1,0 0-1,-1-1 1,1 0-1,0 0 0,-1 0 1,1-1-1,-1 0 1,1 0-1,-1 0 0,0-1 1,1 0-1,-1 0 0,1-1 1,-1 0-1,0 0 1,-7-3-1,11 2-40,0 0 0,0 0 0,0 0 0,0 0 0,0-1 0,0 0 0,0 1 0,1-1 0,-1 0 0,1 0 0,0-1 0,0 1 0,0 0 0,1-1 0,-1 1 0,1-1 0,0 0 0,0 1 0,0-1 0,0 0 0,0-5 0,-1-4 0,1-1 0,0 1 0,1 0 0,1 0 0,2-16 0,2 9 0,0 0 0,2 0 0,0 1 0,1 0 0,1 0 0,1 1 0,1 0 0,21-28 0,119-126 0,-131 150 0,83-83 0,59-63 0,-132 132 0,0-1 0,44-77 0,-69 107 0,0-2 0,-1 1 0,-1 0 0,1-1 0,-1 1 0,-1-1 0,1 0 0,-1 0 0,-1 0 0,0 0 0,0-18 0,-1 26 0,0 0 0,0 0 0,0 0 0,-1 0 0,1 0 0,0 0 0,0 0 0,-1 0 0,1 0 0,0 0 0,-1 0 0,1 0 0,-1 1 0,0-1 0,1 0 0,-1 0 0,1 0 0,-1 1 0,0-1 0,0 0 0,1 1 0,-1-1 0,0 1 0,0-1 0,0 1 0,-1-1 0,-1 0 0,1 1 0,0 0 0,-1 0 0,1-1 0,0 1 0,0 1 0,-1-1 0,1 0 0,0 1 0,-1-1 0,-2 2 0,-2 1 0,-1 0 0,1 0 0,0 1 0,0 0 0,0 0 0,-7 6 0,-9 11 0,1 1 0,0 2 0,2 0 0,0 1 0,-20 37 0,29-45 0,2 1 0,0 0 0,1 1 0,1-1 0,1 2 0,0-1 0,2 1 0,0-1 0,-1 30 0,5-46 0,0-1 0,0 1 0,0-1 0,1 1 0,-1-1 0,1 1 0,-1-1 0,1 0 0,0 1 0,0-1 0,0 0 0,0 1 0,1-1 0,-1 0 0,1 0 0,-1 0 0,1 0 0,0 0 0,-1-1 0,1 1 0,0 0 0,0-1 0,1 1 0,-1-1 0,0 0 0,0 0 0,1 0 0,-1 0 0,0 0 0,1 0 0,-1-1 0,1 1 0,-1-1 0,1 0 0,-1 1 0,1-1 0,4-1 0,5 1 0,0 0 0,-1-1 0,1-1 0,0 0 0,-1-1 0,0 0 0,13-5 0,-6 1 0,-1-1 0,-1-1 0,0-1 0,28-21 0,55-61 0,-82 75 0,-21 24 0,0-1 0,0 0 0,1 1 0,0 0 0,-3 9 0,-2 4 0,-2 0 0,1-1 0,2 1 0,0 1 0,1-1 0,1 1 0,-4 32 0,8-51 0,1-1 0,0 1 0,0-1 0,0 1 0,0-1 0,0 1 0,0-1 0,1 1 0,-1-1 0,0 1 0,1-1 0,-1 0 0,1 1 0,-1-1 0,1 0 0,0 1 0,-1-1 0,1 0 0,0 0 0,0 1 0,0-1 0,0 0 0,0 0 0,0 0 0,2 1 0,-1-2 0,0 1 0,0 0 0,0-1 0,1 1 0,-1-1 0,0 0 0,0 0 0,1 0 0,-1 0 0,0 0 0,0-1 0,0 1 0,0 0 0,5-2 0,3-2 0,0 0 0,0-1 0,-1 0 0,1 0 0,-1-1 0,8-7 0,8-11 0,-1-1 0,-1-1 0,-2-1 0,0-1 0,-2-1 0,19-39 0,-23 43 0,-3 5 0,-12 21 0,0-1 0,0 0 0,0 0 0,0 0 0,0 0 0,0 0 0,0 0 0,0 1 0,0-1 0,0 0 0,0 0 0,1 0 0,-1 0 0,0 0 0,0 0 0,0 1 0,0-1 0,0 0 0,0 0 0,0 0 0,0 0 0,0 0 0,0 0 0,1 0 0,-1 0 0,0 0 0,0 1 0,0-1 0,0 0 0,0 0 0,0 0 0,1 0 0,-1 0 0,0 0 0,0 0 0,0 0 0,0 0 0,0 0 0,1 0 0,-1 0 0,0 0 0,0 0 0,0 0 0,0 0 0,0 0 0,0 0 0,1 0 0,-1 0 0,0-1 0,0 1 0,0 0 0,0 0 0,0 0 0,0 0 0,1 0 0,-1 0 0,-1 13 0,-4 8 0,-2-1 0,0 0 0,-12 23 0,12-29 0,0 0 0,1 1 0,1 0 0,0 1 0,1-1 0,0 1 0,-1 22 0,5-38 3,0 0-1,1 0 1,-1 0-1,0 1 1,0-1 0,0 0-1,1 0 1,-1 0 0,0 0-1,0 0 1,1 0-1,-1 0 1,0 0 0,0 1-1,1-1 1,-1 0-1,0 0 1,0 0 0,1 0-1,-1 0 1,0 0 0,0 0-1,1-1 1,-1 1-1,0 0 1,0 0 0,1 0-1,-1 0 1,0 0 0,0 0-1,1 0 1,-1 0-1,0-1 1,0 1 0,0 0-1,1 0 1,-1 0-1,0 0 1,0-1 0,0 1-1,0 0 1,1 0 0,-1-1-1,0 1 1,0 0-1,0 0 1,0 0 0,0-1-1,0 1 1,12-13-657,7-20-3309,-4-4-3733,3-14-7540</inkml:trace>
</inkml:ink>
</file>

<file path=ppt/ink/ink2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1.8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316 1 19026,'0'0'11846,"-7"9"-11681,-12 9 28,-1 0 1,0-2-1,-1 0 0,-1-1 0,-42 21 0,29-18 29,12-7-105,1 0-1,-30 22 0,51-33-116,1 1 0,-1-1 0,0 1 0,1-1 0,-1 1 0,0-1 0,1 1 0,-1-1 0,1 1 0,-1-1 0,1 1 0,-1 0 0,1 0 0,0-1 0,-1 1 0,1 0 0,0-1 0,-1 1 0,1 0 0,0 1 0,10 5 0,33-5 0,-36-3 0,4 1-25,120 1-3488,68 1-6754,-181-2 434</inkml:trace>
</inkml:ink>
</file>

<file path=ppt/ink/ink2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2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17969,'0'0'6214,"0"69"-5317,-3-34-385,-2 5-352,2 0-128,3-3 32,0-3-128,-2-6-480,2-3-353,-4-9-576,-5-7-1250,-1-6-1569,-8-3-2530</inkml:trace>
</inkml:ink>
</file>

<file path=ppt/ink/ink2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2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81 15182,'0'0'3081,"11"-7"-129,5-4-2011,1 2 0,0 0 0,1 1 0,-1 1 0,1 1 0,22-5 0,-6 5-235,-1 2 0,1 2 0,56 2 0,-88 0-709,0 0 0,1 0 0,-1 0 0,1 0-1,-1 1 1,0-1 0,1 1 0,-1-1 0,0 1 0,0 0-1,1 0 1,-1 0 0,0 0 0,0 0 0,0 0 0,0 1-1,0-1 1,0 1 0,-1-1 0,1 1 0,0 0-1,-1 0 1,1-1 0,-1 1 0,0 0 0,0 1 0,2 3-1,-3-4 5,0 1 0,0-1 0,0 1-1,0-1 1,-1 1 0,1-1 0,-1 1-1,1-1 1,-1 1 0,0-1 0,0 1-1,0-1 1,-1 0 0,1 0 0,0 0-1,-1 0 1,1 0 0,-1 0 0,0 0-1,0 0 1,0 0 0,0-1 0,0 1-1,0-1 1,-3 2 0,-15 9 105,0 0 0,-38 13 0,16-6 104,37-13-242,17-1 4,31 2-95,-29-6-3,-2 1 27,-1 0 0,1 1 1,-1 1-1,0-1 0,0 2 1,13 6-1,-20-9 77,-1 0-1,0 1 1,1-1-1,-1 1 1,0-1-1,0 1 1,0 0-1,0 0 1,-1 0-1,1 1 1,-1-1-1,0 1 1,0-1-1,0 1 1,0 0 0,-1-1-1,0 1 1,1 0-1,-1 0 1,-1 0-1,2 6 1,-2-4 99,1 1 0,-1-1 0,0 1 0,-1-1 0,0 0 0,0 0 0,0 1 0,-1-1 0,1 0 0,-1 0 0,-1 0 0,1 0 0,-1-1 0,0 1 0,-1-1 0,1 1 1,-1-1-1,0 0 0,-1 0 0,1-1 0,-1 1 0,1-1 0,-1 0 0,-1-1 0,1 1 0,0-1 0,-1 0 0,0 0 0,-10 3 0,1 0-5,-1 0 0,0-1 0,0 0 0,-1-2 1,1 0-1,-1 0 0,0-2 0,0 0 0,0-1 0,1-1 0,-31-5 0,42 5-105,0-1 1,1 0-1,-1 0 1,1 0-1,-1-1 1,1 0-1,0 0 0,0 0 1,-6-6-1,8 8-21,0-1 0,1 0 0,-1 0 0,1 0 0,-1 0 0,1 0 0,0 0-1,-1 0 1,1 0 0,0 0 0,1-1 0,-1 1 0,0 0 0,1-1 0,-1 1 0,1-1-1,0 1 1,-1 0 0,1-1 0,0 1 0,1-5 0,0 5-291,0 1 0,0 0 0,0 0 0,1-1 0,-1 1 0,0 0 0,0 0 0,1 1 1,-1-1-1,0 0 0,1 0 0,-1 1 0,1-1 0,-1 0 0,1 1 0,-1 0 0,1-1 0,0 1 0,-1 0 0,3 0 0,5-2-2020,12-3-3870</inkml:trace>
</inkml:ink>
</file>

<file path=ppt/ink/ink2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3.2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20563,'0'0'8713,"4"68"-8265,-4-36-256,-2 0-32,-2 3 1,3-4-33,1 1-32,0-6-32,0-5-64,0-4-449,5-6-768,0-7-1185,0-4-1602,-5-5-2722</inkml:trace>
</inkml:ink>
</file>

<file path=ppt/ink/ink2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3.6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1 192 11691,'0'0'18578,"66"-8"-18290,-30 8-256,1 1-64,0 4-993,-2-3-2018,-5-2-2018,-4 0-4003</inkml:trace>
  <inkml:trace contextRef="#ctx0" brushRef="#br0" timeOffset="1">572 1 16560,'0'0'2882,"-47"77"-255,32-43-737,2 1-385,2 0-224,5-1-672,1-1-385,5-1-128,0-3-64,0-5-961,0-6-2338,0-9-1505</inkml:trace>
</inkml:ink>
</file>

<file path=ppt/ink/ink2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3.9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33 18610,'0'0'4895,"11"-5"-2776,-11 4-2106,8-3 224,0 0 0,0 1 1,1-1-1,-1 1 1,1 1-1,0 0 0,0 0 1,0 1-1,11-1 1,8 2 21,0 2 0,0 0 1,0 2-1,51 13 1,-66-13-255,-1 0 1,0 1 0,0 1 0,0 0-1,-1 0 1,0 1 0,0 1 0,-1 0-1,0 0 1,0 1 0,-1 0 0,16 19-1,-22-24 24,-1 0 0,1 0 0,0 1 0,-1-1-1,0 0 1,0 1 0,-1 0 0,1-1 0,-1 1-1,0 0 1,0 0 0,0-1 0,-1 1-1,0 0 1,0 0 0,0 0 0,-1 0 0,0 6-1,-2-4 78,1 1-1,-1-1 1,0 0 0,-1 0-1,0 0 1,0 0-1,0-1 1,-1 1 0,0-1-1,-8 8 1,-6 3 173,-1 0 1,-1-1-1,0-1 0,-2-1 1,-41 20-1,45-26-430,0 0 1,0-1-1,-1-2 1,-25 6-1,38-10-68,0 0-1,1 0 1,-1 0-1,1-1 1,-1 0-1,0-1 1,1 1-1,-1-1 1,0 0-1,1-1 1,-1 0-1,1 0 1,0 0-1,0-1 1,0 1-1,-10-8 1,-11-14-7212</inkml:trace>
</inkml:ink>
</file>

<file path=ppt/ink/ink2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4.9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331 62 11659,'0'0'3716,"5"-8"-780,14-26 144,-19 33-2992,1 1 0,-1-1 0,0 1 0,0 0 0,1-1 0,-1 1 0,0-1 0,0 1 0,0-1 0,1 1 0,-1-1 0,0 1 0,0-1 0,0 1 0,0-1 0,0 1 0,0-1 0,0 1 0,0-1 0,0 1 0,0-1 0,0 1 0,-1-1 0,1 1 0,0-1 0,0 1 0,0-1 0,-1 1 0,1-1 0,0 1 0,-1 0 0,1-1 0,0 1 0,-1-1 0,1 1 0,0 0 0,-1 0 0,1-1 0,-1 1 0,1 0 0,0-1 0,-1 1 0,1 0 0,-1 0 0,1 0 0,-1 0 0,1-1 0,-1 1 0,1 0 0,-1 0 0,1 0 0,-1 0 0,1 0 0,-1 0 0,1 0 0,-1 0 0,1 0 0,-1 1 0,1-1 0,-2 0 0,-29 6-43,9 5-30,-1 0-1,2 1 1,0 2-1,0 0 0,1 1 1,-27 27-1,33-23-8,14-19-5,0 0-1,0 1 0,0-1 1,0 1-1,1-1 1,-1 1-1,0-1 1,0 0-1,0 1 1,0-1-1,1 0 1,-1 1-1,0-1 0,0 1 1,1-1-1,-1 0 1,0 0-1,1 1 1,-1-1-1,0 0 1,1 1-1,-1-1 0,0 0 1,1 0-1,-1 0 1,0 1-1,1-1 1,-1 0-1,1 0 1,0 0-1,47 4 35,-22-3-20,-12 1-23,-1 0 0,0 1 1,-1 1-1,25 10 0,-35-13 20,1 1 0,0-1-1,-1 0 1,1 1 0,-1-1 0,0 1 0,0 0-1,1-1 1,-1 1 0,0 0 0,0 1 0,-1-1-1,1 0 1,0 0 0,-1 1 0,1-1-1,-1 1 1,0-1 0,0 1 0,0 0 0,0-1-1,-1 1 1,1 0 0,-1 0 0,1 0 0,-1-1-1,0 1 1,0 0 0,-1 5 0,1-6 70,-1 0 0,0 0-1,0 0 1,0 0 0,-1 0 0,1 0 0,0-1 0,-1 1 0,1 0-1,-1-1 1,0 1 0,1-1 0,-1 1 0,0-1 0,0 0 0,0 1 0,-4 0-1,-42 17 1091,37-15-902,-20 7-76,-1-1 0,0-1-1,0-2 1,0-1 0,-42 1 0,73-6-239,1-1 0,0 0-1,-1 0 1,1 0 0,-1 0 0,1 0-1,0 0 1,-1 0 0,1 0-1,-1 0 1,1 0 0,0 0 0,-1-1-1,1 1 1,-1 0 0,1 0-1,0 0 1,-1 0 0,1-1-1,0 1 1,-1 0 0,1 0 0,0-1-1,0 1 1,-1 0 0,1 0-1,0-1 1,0 1 0,-1 0 0,1-1-1,0 1 1,0-1 0,0 1-1,-1 0 1,1-1 0,0 1-1,0 0 1,0-1 0,7-18-1791,21-13-1784,8 2-1447,4-1-2513</inkml:trace>
</inkml:ink>
</file>

<file path=ppt/ink/ink2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5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77 12492,'0'0'4452,"-3"10"-1916,-4 33-257,7-41-2165,0 0-1,1-1 1,-1 1-1,0-1 1,1 1-1,-1-1 1,1 1 0,-1-1-1,1 0 1,0 1-1,-1-1 1,1 1-1,0-1 1,0 0-1,0 0 1,0 0-1,0 1 1,0-1-1,0 0 1,1 0 0,-1-1-1,0 1 1,0 0-1,1 0 1,-1-1-1,1 1 1,-1 0-1,1-1 1,-1 1-1,1-1 1,-1 0-1,1 0 1,-1 1-1,1-1 1,-1 0 0,3-1-1,55-1 1799,-52 1-1765,-1-1 0,1 0 0,-1 0 0,1-1 1,-1 0-1,0 0 0,0 0 0,-1-1 0,1 0 0,-1 0 0,1 0 1,-1 0-1,-1-1 0,1 0 0,-1 0 0,1-1 0,-1 1 1,-1-1-1,1 0 0,-1 0 0,0 0 0,-1 0 0,1 0 1,-1-1-1,0 1 0,-1-1 0,0 0 0,0 1 0,0-10 1,-1 16-144,0-1 0,0 0 0,0 1 0,0-1 1,-1 1-1,1-1 0,0 1 0,0-1 0,-1 0 1,1 1-1,-1-1 0,1 1 0,0-1 0,-1 1 1,1 0-1,-1-1 0,1 1 0,-1-1 1,1 1-1,-1 0 0,1-1 0,-1 1 0,0 0 1,1 0-1,-1-1 0,1 1 0,-1 0 0,0 0 1,1 0-1,-1 0 0,1 0 0,-1 0 0,0 0 1,1 0-1,-1 0 0,0 0 0,1 0 0,-1 0 1,1 0-1,-1 1 0,0-1 0,1 0 1,-2 1-1,-28 12-120,9 4 79,1 1 0,-32 38 0,44-47 41,1 1 0,0-1 0,1 1 0,0 0 1,0 0-1,1 1 0,1 0 0,0 0 0,-4 13 1,8-23-2,0 1 1,-1-1 0,1 1 0,0 0-1,0-1 1,-1 1 0,1-1 0,1 1 0,-1-1-1,0 1 1,0 0 0,0-1 0,1 1-1,-1-1 1,1 1 0,-1-1 0,1 1 0,0-1-1,0 0 1,0 1 0,-1-1 0,1 0-1,0 1 1,0-1 0,1 0 0,-1 0-1,2 2 1,0-2 6,1 0 1,-1 0-1,0 0 0,0 0 0,1-1 0,-1 1 1,0-1-1,0 0 0,1 0 0,-1 0 0,0 0 1,7-2-1,2 0 22,1-1 0,0-1 1,-1 0-1,0-1 0,0 0 1,14-9-1,-8 1-31,0 0 1,-1-2-1,-1 0 1,0-1-1,-1 0 1,-1-1-1,0-1 1,-2 0-1,0-1 1,10-20-1,-88 146-1,32-29 0,32-71 0,0 0 0,0 0 0,0 0 0,1 0 0,0 0 0,1 0 0,-1 1 0,1-1 0,2 13 0,-1-19-27,-1 0 0,1 0 0,-1 0 0,1 0 0,-1 0-1,1 0 1,0 0 0,0 0 0,0 0 0,-1 0 0,1 0 0,0-1 0,0 1 0,0 0 0,0-1 0,0 1-1,1 0 1,-1-1 0,0 1 0,0-1 0,0 0 0,0 1 0,0-1 0,1 0 0,-1 0 0,0 0 0,0 0 0,1 0-1,-1 0 1,0 0 0,0 0 0,0 0 0,1-1 0,-1 1 0,0 0 0,2-2 0,1 1-289,0 0 0,0 0 0,0 0-1,-1-1 1,1 0 0,-1 1 0,1-2 0,-1 1 0,1 0 0,2-4 0,11-18-6320,1-5-2748</inkml:trace>
</inkml:ink>
</file>

<file path=ppt/ink/ink2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5.8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21877,'0'0'8552,"-20"61"-15215,20-49-607</inkml:trace>
</inkml:ink>
</file>

<file path=ppt/ink/ink2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6.3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1 15567,'0'0'12860,"-4"13"-11990,-64 161 2290,68-174-3155,-1 1 0,1 0 0,-1-1-1,1 1 1,0 0 0,-1 0 0,1-1-1,0 1 1,0 0 0,0 0 0,-1-1-1,1 1 1,0 0 0,0 0 0,0-1-1,0 1 1,0 0 0,1 0 0,-1 0-1,0-1 1,0 1 0,0 0 0,1-1-1,-1 1 1,0 0 0,1 0 0,-1-1-1,1 1 1,-1 0 0,1 0 0,1-1 1,-1 1 0,0-1 0,1 0 0,-1 0-1,0 0 1,1 0 0,-1 0 0,1 0 0,-1 0 0,0 0 0,1 0 0,-1-1 0,0 1 0,1-1 0,1 0 0,50-26 61,-53 26-67,154-107 0,-148 109 0,-7 8 0,-4 8 0,-34 52-62,30-58-75,1 1 0,1 1 0,0 0 0,1 0 0,0 0 0,1 1 0,-3 14 0,8-29-109,0 1 0,0 0 0,0 0 1,1 0-1,-1 0 0,0 0 0,0 0 0,0 0 1,1 0-1,-1-1 0,0 1 0,0 0 1,0 0-1,1 0 0,-1 0 0,0 0 1,0 0-1,1 0 0,-1 0 0,0 0 0,0 1 1,0-1-1,1 0 0,-1 0 0,0 0 1,0 0-1,0 0 0,1 0 0,-1 0 1,0 0-1,0 1 0,0-1 0,0 0 0,1 0 1,-1 0-1,0 0 0,0 1 0,0-1 1,0 0-1,0 0 0,0 0 0,1 0 1,-1 1-1,0-1 0,0 0 0,0 0 0,0 1 1,0-1-1,0 0 0,0 0 0,0 0 1,0 1-1,14-16-8984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4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0 21396,'0'0'2979,"-28"70"-2178,28-47-705,14-1-1185,5-3-3075,2-1-4036</inkml:trace>
</inkml:ink>
</file>

<file path=ppt/ink/ink2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6.7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1 21909,'0'0'8616,"-9"63"-7847,0-19-97,-4 4-159,2 3-225,1 2-288,-2 1 0,1-2 0,0-3 0,0-1-1569,0-5-1378,0-9-2627,3-10-3170</inkml:trace>
</inkml:ink>
</file>

<file path=ppt/ink/ink2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7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19795,'0'0'11915,"-10"49"-12331</inkml:trace>
</inkml:ink>
</file>

<file path=ppt/ink/ink2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25.8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674 57 8968,'0'0'4138,"-9"-7"-2419,-1 0-1378,0 1-1,0 1 1,-1-1 0,1 2 0,-1-1 0,-1 1 0,1 1-1,0 0 1,-1 1 0,1 0 0,-1 1 0,-14 0 0,11 0-115,0 2 0,0 0 0,0 1 0,0 0 0,1 1 0,-1 0 0,1 2 0,0-1 0,0 2 1,1 0-1,-1 1 0,1 0 0,1 1 0,-1 0 0,1 1 0,-13 13 0,-3 1-186,2 1-1,2 2 1,0 0 0,1 2-1,2 0 1,-22 39-1,32-47-45,1 0 0,1 1 0,0 0-1,2 1 1,1-1 0,0 1 0,2 1-1,0-1 1,1 1 0,2 40-1,1-56 5,0-1-1,1 0 0,0 0 0,0 0 0,1 0 0,0 0 0,0 0 0,0-1 1,1 1-1,0-1 0,0 1 0,0-1 0,0 0 0,1 0 0,0 0 1,7 6-1,-3-5 26,-1 0 0,2 0 1,-1-1-1,0 0 1,1-1-1,0 0 0,0 0 1,0-1-1,17 4 1,-4-3 129,0-1 0,1-1 0,-1-1 0,1-1 1,-1-1-1,0 0 0,1-2 0,32-9 1,-24 3 261,0-2 1,-1-1 0,0-1-1,-1-1 1,-1-2 0,0-1-1,-1-1 1,-1-2 0,31-29 0,-45 38-275,-1-1 0,0 0 1,0-1-1,-1 0 1,-1 0-1,-1-1 0,0 0 1,0-1-1,-1 1 1,-1-2-1,-1 1 1,0-1-1,-1 1 0,-1-1 1,0 0-1,-1-1 1,-1 1-1,0 0 0,-1 0 1,-3-22-1,1 29-128,-1 1 0,1-1 0,-2 1 0,1 0 0,-1-1 0,0 2 0,-1-1-1,0 0 1,0 1 0,-1 0 0,1 0 0,-2 1 0,1-1 0,-1 1 0,0 1 0,0-1 0,0 1 0,-1 0-1,0 1 1,0 0 0,-12-5 0,-5 0-44,0 0 0,-1 2-1,1 0 1,-2 2 0,-52-4-1,41 7-838,0 2 0,-71 8 0,82-3-1995,0 1 0,-38 13 0,11 3-7230</inkml:trace>
</inkml:ink>
</file>

<file path=ppt/ink/ink2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3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0 7559,'0'0'10698,"-6"59"-9673,-6-23-192,-2 3-128,1 2-1,1 1-255,4-3-225,5-7-192,1-6-32,2-6 64,0-8-288,4-8-641,3-4-961,-2-4-384,-3-17-2274,0-6-7335</inkml:trace>
</inkml:ink>
</file>

<file path=ppt/ink/ink2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4.2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13869,'0'0'11659,"50"-21"-10378,-20 21-480,3 0-481,6 0-159,-1 0-97,4 0-32,-7 0-192,-3 0-897,-2 0-993,-11 3-1089,-8 1-1089,-11 1-1922</inkml:trace>
</inkml:ink>
</file>

<file path=ppt/ink/ink2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4.5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13261,'0'0'11210,"66"19"-10505,-19-19-385,7 0-224,-3 0-96,-6 0-1697,-11 0-1763,-13 10-1889,-14 7-3363</inkml:trace>
  <inkml:trace contextRef="#ctx0" brushRef="#br0" timeOffset="1">37 232 5445,'0'0'20532,"92"7"-20244,-34-25-192,1-3-1569,-2-3-2051,-4-3-2530,-5-1-7142</inkml:trace>
</inkml:ink>
</file>

<file path=ppt/ink/ink2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4.9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1 14958,'0'0'5686,"-7"7"-4000,-4 8-797,0 1 0,0 0-1,-9 21 1,15-28-625,2-1 1,-1 0 0,1 1-1,1 0 1,-1 0-1,1 0 1,1 0-1,0 0 1,0 0 0,1 12-1,0-19-255,1 0-1,-1-1 1,1 1 0,0-1-1,0 1 1,-1-1-1,1 1 1,0-1 0,0 1-1,0-1 1,1 0-1,-1 1 1,0-1 0,0 0-1,1 0 1,-1 0-1,1 0 1,-1 0 0,1 0-1,-1-1 1,1 1-1,-1 0 1,1-1 0,0 1-1,-1-1 1,1 0-1,0 0 1,-1 1 0,1-1-1,0 0 1,0 0-1,-1 0 1,1-1 0,0 1-1,-1 0 1,4-2-1,3 1 29,0 0 0,0-1 0,0 0 0,-1 0 0,1-1 0,12-6 0,-8 2-63,-1-1 1,0 0-1,0-1 0,-1 0 1,0 0-1,0-1 0,-1 0 1,0-1-1,-1 0 1,-1 0-1,1-1 0,-2 0 1,0 0-1,8-20 0,-14 30 267,-1 4-87,-7 12-125,1-1-1,1 1 0,0 0 0,1 1 0,0-1 0,1 1 1,1 0-1,0 0 0,1 0 0,1 17 0,1-29-94,0-1 1,0 0-1,0 0 0,0 0 1,1 0-1,-1 0 0,1 0 1,-1 0-1,1 0 0,0 0 0,0-1 1,0 1-1,0 0 0,0 0 1,0-1-1,1 1 0,-1 0 1,1-1-1,-1 0 0,4 3 1,-1-2-629,0 0 0,0 0 0,0 0 1,0-1-1,0 0 0,0 0 0,1 0 0,-1 0 1,6 0-1,36 0-8477</inkml:trace>
</inkml:ink>
</file>

<file path=ppt/ink/ink2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5.4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54 112 8040,'0'0'15657,"12"6"-14338,-4-1-1075,-5-3-173,0 0 1,0 0-1,1 0 0,-1 0 0,1-1 1,-1 0-1,1 1 0,0-1 0,0 0 0,-1-1 1,1 1-1,0-1 0,0 1 0,0-1 1,0-1-1,0 1 0,-1 0 0,1-1 1,0 0-1,7-2 0,2-3 160,0-1 0,0 0 0,22-18 0,-32 23-158,1-1 0,-1 0 0,0 1-1,0-2 1,0 1 0,-1 0-1,1 0 1,-1-1 0,0 0 0,0 1-1,0-1 1,0 0 0,-1 0 0,0 0-1,1 0 1,-1 0 0,-1 0-1,1-5 1,-1 8-41,0 0 0,-1 0 0,1 0 0,0 0 0,-1 0 0,0 0 0,1 0 0,-1 0 0,1 0 0,-1 0 0,0 1 0,0-1 0,1 0 0,-1 0 0,0 1 0,0-1 0,0 1 0,0-1 0,0 1 0,0-1 0,0 1 0,0-1 0,0 1 0,0 0 0,0 0 0,0 0 0,0-1 0,0 1 0,0 0 0,0 0 0,0 0 0,0 0-1,-2 1 1,-41 4 66,33 0-73,0 0-1,1 0 1,-1 1-1,1 0 1,0 0-1,1 2 1,0-1-1,0 1 1,0 0-1,1 1 0,-9 12 1,7-8 14,1-1 0,0 1 0,2 1 0,-1 0 1,1 0-1,1 0 0,1 1 0,-5 18 0,10-32-33,-1 0-1,1 1 1,-1-1-1,1 0 0,-1 1 1,1-1-1,0 1 1,0-1-1,0 0 1,0 1-1,0-1 0,0 1 1,0-1-1,1 1 1,-1-1-1,0 0 1,1 1-1,-1-1 1,1 0-1,0 1 0,-1-1 1,1 0-1,0 0 1,0 0-1,-1 1 1,1-1-1,0 0 0,0 0 1,1 0-1,-1 0 1,0-1-1,0 1 1,0 0-1,0 0 1,1-1-1,-1 1 0,0-1 1,2 1-1,4 0-57,0 0 1,-1-1-1,1 0 0,0 0 0,-1-1 0,1 1 0,9-4 0,-1 1-637,-1-1 1,0-1-1,26-12 0,40-27-6693,-25 10-1288</inkml:trace>
</inkml:ink>
</file>

<file path=ppt/ink/ink2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5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208 0 16784,'0'0'6758,"-72"81"-4163,45-47-513,-1 0-705,5 0-704,2-5-545,8-4-96,2-6-481,6-7-672,4-5-833,-3-14-7591,1-11 3332</inkml:trace>
</inkml:ink>
</file>

<file path=ppt/ink/ink2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6.1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10570,'0'0'14029,"56"21"-12908,-25-6-416,3-1-321,1 3-256,4-4-160,-3-4-1345,-5-4-2082,-1-5-2595,-2 0-7623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4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54 409 12748,'-5'11'2792,"1"-4"-2385,-3 8 942,-1 1 0,2-1 0,0 1 0,1 1 0,0-1-1,-2 21 1,7-36-1320,0 0-1,0 0 1,0 0-1,0-1 1,0 1 0,0 0-1,0 0 1,0 0-1,0 0 1,0 0-1,1-1 1,-1 1-1,0 0 1,1 0-1,-1 0 1,1-1-1,-1 1 1,1 0-1,-1-1 1,1 1-1,-1 0 1,1-1-1,0 1 1,-1-1 0,1 1-1,0-1 1,0 1-1,-1-1 1,1 1-1,0-1 1,0 0-1,-1 1 1,1-1-1,0 0 1,0 0-1,0 0 1,0 0-1,0 1 1,-1-1-1,1 0 1,0-1-1,0 1 1,0 0 0,0 0-1,0 0 1,-1 0-1,3-1 1,2-1 98,0 1 0,0-1 0,0 0 0,0 0 0,0 0 0,9-6-1,4-7 187,0-1-1,-1 0 1,0-2-1,-2 0 1,0 0-1,-1-1 1,0-1-1,14-31 0,-7 9 265,-1-2 0,-3 0 0,15-59 0,-29 91-577,0 3 0,0-1 0,-1 1 0,0-1 0,0 0 0,-1 0 0,0 0 0,-1 0 0,-2-20 0,2 29 0,0 0 0,-1 0 0,1 0 0,0 1 0,-1-1 0,1 0 0,-1 0 0,1 0 0,-1 0 0,1 1 0,-1-1 0,0 0 0,1 1 0,-1-1 0,0 0 0,0 1 0,1-1 0,-1 1 0,0-1 0,0 1 0,0-1 0,0 1 0,1 0 0,-1 0 0,0-1 0,-2 1 0,-27 5 0,20-1 0,0 0 0,1 1 0,-18 12 0,22-13 0,-94 74 0,87-68 0,1 1 0,1 0 0,0 0 0,1 1 0,0 0 0,-9 17 0,17-28 0,0 0 0,0 1 0,1-1 0,-1 0 0,0 1 0,1-1 0,-1 1 0,1-1 0,0 1 0,-1-1 0,1 1 0,0-1 0,0 1 0,0-1 0,0 1 0,0 0 0,0-1 0,1 1 0,-1-1 0,0 1 0,1-1 0,-1 1 0,1-1 0,-1 0 0,1 1 0,0-1 0,0 0 0,0 1 0,0-1 0,0 0 0,0 0 0,0 0 0,0 0 0,0 0 0,0 0 0,1 0 0,-1 0 0,0 0 0,1 0 0,-1-1 0,0 1 0,1-1 0,1 1 0,10 3 0,0-1 0,-1 0 0,1-1 0,19 1 0,-3-1 0,-6 1-191,-1 1 0,1 1 0,-1 1 1,32 12-1,-49-16 159,0 1 0,0-1 0,-1 1-1,1 0 1,0 0 0,-1 0 0,0 0 0,0 1 0,0 0 0,0 0 0,-1 0 0,1 0 0,-1 1 0,0-1 0,0 1-1,-1 0 1,0 0 0,1 0 0,-2 0 0,1 0 0,0 0 0,-1 0 0,0 1 0,0 9 0,-1-3 174,0 0 0,-1 0 0,-1 0 0,0 0 0,0-1 0,-1 1 0,-1-1 0,-9 22 1,-12 19-2957,22-46 2245,2-14-12227</inkml:trace>
</inkml:ink>
</file>

<file path=ppt/ink/ink2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6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0 13325,'0'0'7484,"-4"13"-5979,-6 20-559,2 2-1,2-1 1,-5 60-1,7 121 519,4-209-1403,0 4 236,0-6-189,1-1 0,-1 1 0,0-1-1,0 1 1,0-1 0,-1 1 0,1-1-1,-1 1 1,0-1 0,0 0 0,-1 4 0,-2-36 981,4 2-1054,4-153-300,-1 148 88,0 0-1,3 0 1,13-46-1,-18 75 151,0 0-1,0 0 0,0 1 1,1-1-1,-1 1 1,1-1-1,0 1 0,-1 0 1,1 0-1,0-1 1,1 1-1,-1 1 1,0-1-1,0 0 0,1 0 1,-1 1-1,1-1 1,0 1-1,-1 0 0,1 0 1,0 0-1,4-1 1,-2 1-87,0 1 0,1-1 0,-1 1 1,1 0-1,-1 0 0,0 0 0,1 1 1,-1 0-1,0 0 0,0 0 0,10 4 1,-12-3 90,1-1 1,-1 1-1,0 0 1,1 0-1,-1 0 1,0 0-1,0 0 1,0 1-1,0-1 1,-1 1-1,1 0 1,-1 0-1,1 0 1,-1 0-1,3 6 1,-4-6 110,0-1 0,-1 0 0,1 1 0,-1-1 0,0 1 1,0 0-1,0-1 0,0 1 0,0-1 0,0 1 1,-1-1-1,1 1 0,-1-1 0,0 0 0,0 1 0,0-1 1,0 1-1,0-1 0,0 0 0,0 0 0,-1 0 1,1 0-1,-1 0 0,0 0 0,0 0 0,-2 1 0,-2 4 95,-1-1-1,-1 0 0,1 0 0,-1-1 0,0 0 0,0 0 0,0-1 0,-1 0 0,1 0 0,-1-1 1,0 0-1,0-1 0,0 0 0,0 0 0,-1-1 0,1 0 0,-19-1 0,27 0-297,1 0 1,-1 0-1,1 0 0,-1 0 0,0 0 0,1 0 0,-1 0 0,1 0 1,-1-1-1,0 1 0,1 0 0,-1 0 0,1 0 0,-1-1 0,1 1 1,-1 0-1,1-1 0,-1 1 0,1 0 0,-1-1 0,1 1 0,-1-1 1,1 1-1,0-1 0,-1 1 0,1-1 0,0 1 0,-1-1 0,1 1 1,0-1-1,0 1 0,-1-1 0,1 1 0,0-1 0,0 0 0,0 1 1,0-1-1,0 1 0,0-1 0,0 0 0,0 1 0,0-1 1,0 1-1,0-1 0,0 0 0,0 1 0,1-1 0,-1 1 0,0-1 1,0 1-1,1-1 0,-1 1 0,0-1 0,1 1 0,-1-1 0,1 0 1,24-26-10935,-3 15 2678</inkml:trace>
</inkml:ink>
</file>

<file path=ppt/ink/ink2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6.8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171 169 17264,'0'0'3609,"-10"1"-529,-4 2-2065,-1 1 0,1 0-1,-27 12 1,36-14-837,-1 1 0,1 0 0,-1 0 1,1 0-1,0 1 0,0-1 0,1 1 1,-1 1-1,1-1 0,-1 0 0,2 1 0,-1 0 1,0 0-1,-4 9 0,8-14-180,-1 1 1,1 0-1,0 0 0,0-1 1,-1 1-1,1 0 0,0 0 1,0-1-1,0 1 0,0 0 1,0 0-1,0 0 0,0-1 1,0 1-1,0 0 0,0 0 1,1-1-1,-1 1 0,0 0 1,0 0-1,1-1 0,-1 1 1,1 0-1,-1-1 0,0 1 1,1 0-1,0 0 0,23 9-127,41-9-304,-51-2 252,11 2-479,-18 0 373,1-1 0,-1 1 0,1-1 0,-1-1 0,1 0 0,-1 0 0,1 0 0,-1-1 0,0 0 0,10-4 0,-16 6 397,0-1 0,0 0 0,0 0 0,0 1 0,-1-1 0,1 0 0,0 0 0,0 0 0,-1 0 0,1 0 0,0 0 0,-1 0 0,1-1 0,-1 1 0,1 0 0,-1 0 0,0 0 0,0 0 0,1-1 0,-1 1 0,0 0 0,0 0 0,0-1 0,0 1 0,0 0 0,-1 0 0,1-1 0,0 1 0,-1 0 0,1 0 0,0 0 0,-1 0 0,1 0 0,-1-1 0,0 1 0,1 0 0,-1 0 0,0 0 0,0 0 0,-1 0 0,-37-42 1931,34 38-1935,-12-12-74,48 13-272,-15 2-1364,0-1 0,0 0 0,22-9 0,-25 7-22,0 0-1,-1-1 1,0-1 0,0 0 0,-1-1 0,0 0-1,0-1 1,0 0 0,-2 0 0,1-1-1,-1 0 1,13-19 0,-5 1-3024</inkml:trace>
</inkml:ink>
</file>

<file path=ppt/ink/ink2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7.7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42 2594,'-2'-24'13328,"-8"37"-7920,-13 54-3741,18-53 192,-3 11-1182,1-1 1,2 1 0,0 0 0,2 1 0,1-1 0,2 51 0,-1-75-670,1 0-1,0-1 0,0 1 0,0 0 0,0 0 0,0 0 1,0-1-1,0 1 0,0 0 0,1 0 0,-1 0 1,0-1-1,0 1 0,1 0 0,-1 0 0,0-1 1,1 1-1,-1 0 0,1-1 0,-1 1 0,1 0 0,-1-1 1,1 1-1,0-1 0,-1 1 0,1-1 0,-1 1 1,2 0-1,-1-1-4,0 0 0,0-1 0,1 1 0,-1 0 0,0-1 0,0 1 0,0-1 1,0 1-1,0-1 0,0 1 0,0-1 0,-1 0 0,1 1 0,0-1 0,0 0 0,0 0 0,0-1 1,29-42-632,-8-20-4,-11 31 898,-20 70 709,7-33-880,1 1 0,0 0 0,0-1 0,0 1 0,1 0-1,0 0 1,0-1 0,0 1 0,0 0 0,1 0 0,0-1 0,1 6 0,-1-8-55,0 1 0,1-1 0,-1 0 0,0 0-1,1 0 1,0 0 0,-1-1 0,1 1 0,0 0 0,0-1 0,0 1 0,0-1 0,0 0 0,0 0-1,1 1 1,-1-1 0,0-1 0,1 1 0,-1 0 0,0 0 0,1-1 0,-1 0 0,1 1-1,4-1 1,3 1-17,0-1-1,0 0 1,0 0-1,0-1 1,1 0-1,-1-1 1,0 0-1,-1-1 1,16-5-1,-21 6-43,0 0-1,0 0 1,-1 0 0,1 0-1,-1-1 1,1 1 0,-1-1-1,0 0 1,0 0-1,0 0 1,-1 0 0,1-1-1,-1 1 1,0-1 0,0 0-1,0 1 1,0-1-1,-1 0 1,1 0 0,-1 0-1,0 0 1,0 0 0,0 0-1,-1-1 1,0-7-1,0 12 17,0-1 0,0 1 0,0 0 0,0-1 0,0 1 0,0-1 0,0 1 0,0 0 0,-1-1 0,1 1 0,0 0 0,0-1 0,0 1 0,-1 0 0,1-1 0,0 1 0,0 0 0,-1 0 0,1-1 0,0 1 0,-1 0 0,1 0 0,0 0-1,-1-1 1,1 1 0,0 0 0,-1 0 0,1 0 0,-1 0 0,1 0 0,0 0 0,-1 0 0,1 0 0,0 0 0,-1 0 0,1 0 0,-1 0 0,1 0 0,0 0 0,-1 0 0,1 0 0,-1 0 0,1 0 0,0 0 0,-1 1 0,1-1 0,0 0 0,-1 0 0,1 0 0,0 1-1,-1-1 1,1 0 0,-1 1 0,-19 13-96,16-9 125,-1 0 1,1 0 0,0 0-1,1 0 1,-1 1 0,1-1-1,0 1 1,0 0-1,0 0 1,1 0 0,0 0-1,-2 12 1,5-17-30,-1 0 1,0 0-1,1-1 1,-1 1-1,1 0 1,0 0-1,-1 0 1,1-1-1,-1 1 1,1 0-1,0-1 1,0 1-1,-1 0 1,1-1-1,0 1 1,0-1-1,0 0 1,0 1-1,0-1 0,-1 1 1,1-1-1,0 0 1,0 0-1,0 0 1,0 0-1,0 1 1,0-1-1,0 0 1,0-1-1,0 1 1,0 0-1,0 0 1,0 0-1,1-1 1,37-7-1119,-19-1-21,-1-1 0,0-1 1,22-17-1,-12 8 1363,-30 21-146,1 0 1,0 0-1,-1 0 1,1-1-1,0 1 0,-1 0 1,1 0-1,0 0 1,0 0-1,0 0 1,0-1-1,0 1 1,0 0-1,0 0 1,0 0-1,0 0 1,0 0-1,1-1 1,-1 1-1,0 0 0,1 0 1,-1 0-1,0-1 1,1 1-1,-1 0 1,1 0-1,-1-1 1,1 1-1,-1 0 1,1-1-1,0 1 1,-1-1-1,1 1 1,0 0-1,-1-1 0,1 0 1,0 1-1,0-1 1,0 1-1,-1-1 1,3 1-1,10-2-45,-1-1 0,1 0-1,-1 0 1,1-1 0,-1-1-1,0 0 1,0 0 0,-1-2-1,1 1 1,-1-1 0,0-1-1,-1 0 1,0-1 0,13-11-1,-6 4 20,0-2 0,-1 0-1,0 0 1,-2-2 0,0 0 0,22-41-1,-23 23 74,-15 33-24,-9 23-23,4-2 95,0 1 0,1 0 0,1 1 0,1-1 0,0 1 0,2 0 0,0 0 0,1 27 0,1-36-315,0 0-1,1 0 0,0-1 1,0 1-1,1 0 1,0-1-1,1 0 0,0 1 1,1-1-1,0 0 1,0-1-1,1 1 0,0-1 1,1 0-1,-1 0 0,1 0 1,1-1-1,9 9 1,-2-10-376,-13-15 306,-15-20 103,-14-5-650,-2 2 1,-53-46-1,8 9 738,75 69 47,-1 0 0,0-1 1,1 1-1,-1 0 0,1 0 0,-1-1 1,1 1-1,-1 0 0,1-1 1,-1 1-1,1-1 0,-1 1 1,1-1-1,0 1 0,-1-1 1,1 1-1,0-1 0,-1 1 0,1-1 1,0 1-1,0-1 0,0 0 1,-1 1-1,1-1 0,0 1 1,0-1-1,0 0 0,0 1 0,0-1 1,0 1-1,0-1 0,0 0 1,0 0-1,23 3 776,-13 0-738,-1 0-95,41 6-4009,94 6 1,-125-14-964</inkml:trace>
</inkml:ink>
</file>

<file path=ppt/ink/ink2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8.1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 11691,'8'4'8776,"13"-4"-4548,6 0-1377,7 0-1506,7 0-800,0-4-449,0-8-1762,-7-1-5733</inkml:trace>
</inkml:ink>
</file>

<file path=ppt/ink/ink2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1.2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272 151 11627,'0'-4'499,"0"0"0,0 1 0,0-1 1,-1 1-1,1-1 0,-1 0 0,0 1 0,0-1 0,0 1 0,-1 0 1,1-1-1,-1 1 0,0 0 0,0 0 0,-4-5 0,4 6-345,0 0 0,0 1 0,0 0 0,-1-1 0,1 1 0,0 0 0,-1 0 0,1 0 0,-1 1 0,1-1 0,-1 1 0,1-1 0,-1 1 0,0 0 0,1 0 0,-1 0 0,0 0-1,1 0 1,-1 1 0,1-1 0,-1 1 0,1 0 0,-1 0 0,-2 1 0,-1 0-84,-1 2 0,1-1-1,0 1 1,0 0 0,0 0-1,1 0 1,0 1 0,-1 0-1,2 0 1,-1 0 0,-6 10 0,-41 70 663,42-68-482,1 0-1,1 1 1,1 0 0,1 1 0,0-1 0,1 1 0,1 1 0,1-1 0,1 0 0,0 1 0,1-1 0,3 30-1,-1-45-244,1 1 0,-1 0 0,1-1 0,-1 1-1,1-1 1,1 1 0,-1-1 0,1 0-1,-1 0 1,1 0 0,0 0 0,0-1 0,1 1-1,-1-1 1,1 0 0,0 0 0,0 0 0,0 0-1,0-1 1,0 1 0,1-1 0,-1 0-1,1-1 1,-1 1 0,1-1 0,0 0 0,0 0-1,-1 0 1,1 0 0,0-1 0,0 0-1,0 0 1,0-1 0,-1 1 0,1-1 0,0 0-1,0 0 1,-1 0 0,1-1 0,-1 0 0,1 0-1,-1 0 1,1 0 0,-1-1 0,0 0-1,0 1 1,3-5 0,-1 3 18,-1-1-1,0 0 1,0-1-1,0 1 1,-1-1 0,1 0-1,-1 0 1,-1 0-1,1 0 1,-1-1 0,0 0-1,-1 1 1,0-1-1,0 0 1,0 0 0,-1 0-1,0-1 1,1-11-1,-2 18 7,-1 0 0,1 0 0,0 0 0,0 0-1,0 0 1,0 0 0,-1 1 0,1-1-1,-1 0 1,1 0 0,0 0 0,-1 0-1,1 0 1,-1 1 0,0-1 0,1 0-1,-1 0 1,0 1 0,1-1 0,-1 0-1,0 1 1,0-1 0,0 1 0,1-1 0,-1 1-1,-2-1 1,-29-1 501,24 3-443,0 1 1,1 0-1,-1 0 1,1 0-1,0 1 1,-10 6-1,6-2 71,0 1-1,0 1 1,-15 17-1,22-22-97,0 0-1,1 0 1,0 0-1,0 1 0,0-1 1,0 1-1,1 0 1,0-1-1,0 1 1,0 0-1,0 1 1,0 6-1,2-11-57,0-1-1,0 1 1,1-1 0,-1 1-1,0 0 1,1-1-1,-1 1 1,1-1 0,-1 1-1,0-1 1,1 1-1,-1-1 1,1 0-1,-1 1 1,1-1 0,0 1-1,-1-1 1,1 0-1,-1 0 1,1 1-1,0-1 1,-1 0 0,1 0-1,0 0 1,-1 0-1,1 1 1,-1-1 0,1 0-1,0 0 1,-1 0-1,1-1 1,0 1-1,-1 0 1,1 0 0,0 0-1,-1 0 1,1-1-1,0 1 1,-1 0 0,2-1-1,31-9 52,-8-3-13,0-1-1,-1-1 1,44-34-1,58-66-250,-126 115 211,0 0-1,0 0 1,0 0-1,1 0 0,-1 0 1,0 0-1,0 1 1,0-1-1,0 0 1,0 0-1,0 0 0,0 0 1,0 0-1,0 0 1,0 0-1,1 0 0,-1 1 1,0-1-1,0 0 1,0 0-1,0 0 1,0 0-1,0 0 0,1 0 1,-1 0-1,0 0 1,0 0-1,0 0 0,0 0 1,0 0-1,0 0 1,1 0-1,-1 0 1,0 0-1,0 0 0,0 0 1,0 0-1,0 0 1,1 0-1,-1 0 0,0 0 1,0 0-1,0 0 1,0-1-1,0 1 1,0 0-1,0 0 0,1 0 1,-1 0-1,0 0 1,0 0-1,0 0 0,0 0 1,0 0-1,0-1 1,0 1-1,0 0 1,0 0-1,0 0 0,0 0 1,0 0-1,0-1 1,0 1-1,0 0 0,0 0 1,0 0-1,-4 17 74,-16 34 74,16-42-136,-6 15-12,1-6 0,2 0 0,0 0 0,1 1 0,1 0 0,-5 28 0,10-46 0,0-1 0,0 1 0,0-1 0,0 0 0,0 1 0,0-1 0,0 1 0,0-1 0,0 0 0,0 1 0,0-1 0,1 0 0,-1 1 0,0-1 0,0 1 0,0-1 0,0 0 0,0 1 0,1-1 0,-1 0 0,0 1 0,0-1 0,1 0 0,-1 0 0,0 1 0,1-1 0,-1 0 0,0 0 0,1 1 0,-1-1 0,0 0 0,1 0 0,-1 0 0,0 0 0,1 1 0,-1-1 0,1 0 0,-1 0 0,0 0 0,1 0 0,-1 0 0,0 0 0,1 0 0,-1 0 0,1 0 0,-1 0 0,0 0 0,1 0 0,-1-1 0,1 1 0,-1 0 0,1 0 0,21-11 0,5-8-1759,-1-1 1,-1-1-1,-1-2 0,0 0 0,-2-1 1,-1-2-1,-1 0 0,25-45 1,-46 75 4903,-11 16-1071,2 1 0,1 0-1,-12 38 1,21-58-2095,0 1 0,0-1 1,0 1-1,0 0 0,1-1 1,-1 1-1,0-1 0,1 1 0,-1-1 1,1 1-1,-1-1 0,1 1 1,0-1-1,0 1 0,0-1 0,-1 0 1,1 1-1,0-1 0,1 0 1,-1 0-1,0 0 0,2 1 0,35 18-1898,-1-1 135,-37-18 1724,1-1 1,0 1-1,0-1 1,0 0-1,0 0 1,0 1-1,0-1 1,0 0 0,0 0-1,0 0 1,0 0-1,0 0 1,0 0-1,0 0 1,0-1-1,0 1 1,0 0-1,0-1 1,0 1-1,0 0 1,0-1-1,0 1 1,-1-1-1,1 1 1,0-1-1,0 0 1,0 1-1,-1-1 1,1 0-1,0 1 1,-1-1-1,1 0 1,-1 0-1,1 0 1,-1 0-1,1 1 1,0-3-1,24-41-2272,-21 35 1731,18-42-615,-1-1 0,16-67 1,-23 68 3447,3 1-1,38-82 1,-54 139 1348,1 28-2249,-7 15-209,-3 0-1,-21 81 1,16-86-728,3 1 1,2 0 0,-5 76 0,29-235 202,-16-13-650,1 129 47,-1 1 0,1 0 0,0-1 0,0 0 0,0 1 0,1-1-1,-1 0 1,1 1 0,-1-1 0,1 0 0,0 0 0,0 0 0,1-1 0,-1 1 0,1 0 0,-1-1 0,1 0-1,0 1 1,0-1 0,0 0 0,0 0 0,0-1 0,0 1 0,0-1 0,1 1 0,-1-1 0,0 0 0,1 0 0,5 0-1,-4 0 1,0 0-1,1 0 0,-1 0 0,1-1 0,-1 0 1,0 0-1,1 0 0,-1-1 0,1 0 0,-1 0 1,0 0-1,0-1 0,1 1 0,-1-1 0,0 0 0,0-1 1,-1 0-1,1 1 0,-1-1 0,7-5 0,12-28 344,-21 29-127,-12 25-116,4-9-94,1 0 0,0 1 0,0 0 0,1 0 0,0 0 0,1 0 0,0 1 0,1 0 0,0-1 0,0 1 0,1 19 0,1-29 0,0 0 0,0 0 0,0 0 0,0 0 0,0 0 0,1-1 0,-1 1 0,0 0 0,1 0 0,-1 0 0,0 0 0,1 0 0,-1-1 0,1 1 0,-1 0 0,1 0 0,-1-1 0,1 1 0,0 0 0,-1-1 0,1 1 0,0-1 0,0 1 0,-1-1 0,1 1 0,0-1 0,0 1 0,0-1 0,0 0 0,0 1 0,-1-1 0,1 0 0,0 0 0,0 0 0,0 0 0,0 0 0,0 0 0,0 0 0,0 0 0,0 0 0,0 0 0,0 0 0,-1-1 0,1 1 0,0 0 0,0-1 0,0 1 0,0 0 0,-1-1 0,2 0 0,2-1 0,0 0 0,0 0 0,-1 0 0,1 0 0,-1-1 0,1 1 0,-1-1 0,0 0 0,0 0 0,3-5 0,-3 3 0,-1 0 0,1 0 0,-2-1 0,1 1 0,0 0 0,-1-1 0,0 0 0,0 1 0,-1-1 0,0 1 0,0-1 0,-1-6 0,-14-66 0,15 78 1,0-1 1,0 0-1,1 0 1,-1 1-1,0-1 0,1 0 1,-1 1-1,1-1 0,-1 1 1,1-1-1,-1 0 1,1 1-1,0-1 0,-1 1 1,1-1-1,-1 1 0,1 0 1,0-1-1,0 1 1,-1 0-1,1-1 0,0 1 1,-1 0-1,1 0 0,0 0 1,0-1-1,0 1 1,-1 0-1,1 0 0,0 0 1,0 0-1,-1 1 0,1-1 1,1 0-1,44 0-67,-29 0-135,-16 0 43,0 0 0,0 0 0,-1 0 0,1-1-1,0 1 1,0 0 0,0 0 0,0-1 0,-1 1 0,1 0-1,0-1 1,0 1 0,-1-1 0,1 1 0,0-1 0,0 1 0,-1-1-1,1 1 1,0-2 0,0 1-237,-1 0-1,0 0 0,1 0 1,-1 0-1,0 0 1,0 0-1,1 0 1,-1 0-1,0 0 0,0 0 1,0 0-1,-1 0 1,1-1-1,0 1 1,0 0-1,0 0 0,-1 0 1,1 0-1,0 0 1,-1 0-1,1 0 0,-1 1 1,0-1-1,0-2 1,-18-15-8435</inkml:trace>
</inkml:ink>
</file>

<file path=ppt/ink/ink2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1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47 9705,'-33'-9'11019,"14"4"-8585,16 1-224,4 3-1249,29-4-705,9 1 385,10 0-257,7 0-384,-4 0-3363,-5-3-5734</inkml:trace>
</inkml:ink>
</file>

<file path=ppt/ink/ink2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2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0 18674,'0'0'4254,"-4"12"-2551,2-4-1470,-3 5 238,1 1 0,0 0-1,1 0 1,1 0 0,0 1 0,0 25 0,3-39-464,-1 0 0,1 0 0,-1 1 0,1-1 1,-1 0-1,1 0 0,0 0 0,-1 0 0,1 0 0,0 0 0,0 0 0,0 0 1,0 0-1,0 0 0,0 0 0,0 0 0,0-1 0,0 1 0,0 0 0,0-1 0,0 1 1,0-1-1,1 1 0,-1-1 0,0 0 0,1 0 0,-1 1 0,0-1 0,0 0 0,1 0 1,-1 0-1,0 0 0,3-1 0,1 1 14,1-1 0,0 1 0,0-1 0,0-1 0,0 1 1,7-4-1,2-3 14,-1 0-1,0-1 1,0-1 0,-1 0 0,14-14 0,-14 11-15,1 2 0,0 0 0,0 1 0,21-12 0,-35 22-8,1 0 0,-1-1-1,1 1 1,-1 0 0,1 0-1,-1 0 1,1-1 0,-1 1 0,1 0-1,-1 0 1,1 0 0,0 0-1,-1 0 1,1 0 0,-1 0-1,1 0 1,-1 0 0,1 0 0,-1 0-1,1 1 1,-1-1 0,1 0-1,-1 0 1,1 0 0,-1 1-1,1-1 1,-1 0 0,1 1 0,-1-1-1,1 0 1,-1 1 0,0-1-1,1 0 1,0 1 0,5 25 948,-9 48 1153,1-48-1688,3-25-425,-1 0 0,1-1 0,-1 1 0,1-1 0,0 1 0,0-1 0,-1 1 0,1-1 0,0 1 0,0-1 0,0 0 0,0 1 0,-1-1 0,1 0 0,0 0 0,0 0 0,0 1 0,0-1 0,0 0 0,0 0 0,0 0 0,-1-1 0,1 1 0,0 0 0,0 0 0,0 0 0,0-1 0,0 1 0,-1 0 0,1-1 0,0 1 0,1-2 0,34-10 0,-23 5-1391,0 1 1,1 1-1,26-8 0,-37 11-3830,-2-2-1676</inkml:trace>
</inkml:ink>
</file>

<file path=ppt/ink/ink2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2.4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 17392,'0'0'7752,"64"-28"-10187,-28 37-3266</inkml:trace>
</inkml:ink>
</file>

<file path=ppt/ink/ink2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2.9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118 237 9673,'0'0'10634,"-11"5"-7142,6-3-3426,-7 3 927,0 1-1,1 0 1,-14 9-1,22-12-739,0-1 1,-1 1-1,1 0 1,0 0-1,1 0 0,-1 0 1,0 0-1,1 0 0,0 1 1,-1-1-1,1 1 1,1 0-1,-1 0 0,1 0 1,-1-1-1,0 9 0,2-11-253,0 0 0,0 0 0,1 0 0,-1 0-1,0 0 1,1 0 0,-1 0 0,1 0 0,-1 0 0,1 0-1,0 0 1,-1-1 0,1 1 0,0 0 0,0 0-1,-1-1 1,1 1 0,0 0 0,0-1 0,0 1 0,0-1-1,0 1 1,0-1 0,0 1 0,0-1 0,0 0-1,0 0 1,0 1 0,0-1 0,0 0 0,0 0-1,0 0 1,0 0 0,0 0 0,0 0 0,0 0 0,1-1-1,-1 1 1,1-1 0,48-7-30,-33 1 22,-1-1 0,-1 0 1,0-2-1,0 0 0,-1 0 0,0-1 1,-1-1-1,0 0 0,-1-1 0,0 0 0,-1-1 1,-1 0-1,0-1 0,-1 0 0,0-1 0,-1 0 1,-1 0-1,-1 0 0,0-1 0,-1 0 1,-1 0-1,-1-1 0,3-24 0,-6 42 7,0 0 0,0 0-1,0 0 1,0-1 0,0 1 0,0 0-1,0 0 1,0 0 0,0 0 0,0 0-1,0 0 1,0-1 0,-1 1 0,1 0 0,0 0-1,0 0 1,0 0 0,0 0 0,0 0-1,0-1 1,0 1 0,0 0 0,0 0-1,0 0 1,0 0 0,0 0 0,-1 0-1,1 0 1,0 0 0,0 0 0,0 0-1,0 0 1,0 0 0,0-1 0,0 1-1,-1 0 1,1 0 0,0 0 0,0 0-1,0 0 1,0 0 0,0 0 0,0 0-1,-1 0 1,1 0 0,0 0 0,0 0-1,0 0 1,0 0 0,0 1 0,0-1-1,-1 0 1,1 0 0,0 0 0,0 0-1,0 0 1,0 0 0,0 0 0,0 0-1,0 0 1,0 0 0,-1 0 0,1 1-1,0-1 1,0 0 0,0 0 0,0 0-1,-13 13-11,-9 18 63,7-5 105,0 0 0,-10 30 0,20-46-107,1 1 0,1 0 0,0 0 0,1 0 0,0 0 0,1 1 0,0-1 0,1 18 0,0-27-49,1 0 0,-1 1-1,1-1 1,0 0 0,0 0 0,0 0 0,0 0-1,0 0 1,1 0 0,-1 0 0,0-1-1,1 1 1,0 0 0,-1-1 0,1 1 0,0-1-1,0 0 1,-1 1 0,1-1 0,0 0 0,1 0-1,-1 0 1,0-1 0,0 1 0,0 0-1,0-1 1,1 1 0,-1-1 0,0 0 0,0 0-1,1 0 1,3 0 0,0 0-14,1 0-1,-1-1 1,0 1 0,0-1-1,1 0 1,-1-1 0,0 1-1,0-1 1,0-1-1,-1 1 1,7-4 0,-2-3-24,0 0 1,0-1-1,-1 0 1,-1 0 0,1-1-1,-2 0 1,0-1-1,0 0 1,9-23-1,-21 46 63,-1 0 34,1-1 1,1 1-1,-1 0 1,2 0-1,-1 1 1,2-1-1,-1 1 1,1-1-1,0 14 1,3-23-59,-1-1 0,1 0 0,0 1 0,-1-1 0,1 0 0,0 0 0,0 0 0,0 0 0,0 0 0,0 0 0,0 0 0,0 0 0,0 0 0,0 0 0,0 0 0,1-1 0,-1 1 0,0 0 0,1-1 0,-1 1 0,0-1 0,1 0 0,-1 1 0,0-1 0,1 0 0,-1 0 0,1 0 0,-1 0 0,1 0 0,-1 0 0,0 0 0,1 0 0,1-1 0,6 0 0,-1 0 0,0 0 0,0-1 0,14-4 0,-10 1 0,-1-1 0,0 0 0,0-1 0,-1 0 0,1-1 0,13-13 0,-19 16 0,1-1 0,-1 1 0,0-1 0,-1 0 0,0 0 0,0 0 0,0-1 0,0 1 0,-1-1 0,0 0 0,-1 0 0,3-10 0,-27 47 0,18-24 0,1 1 0,-1 0 0,1 0 0,1 0 0,-1 0 0,1 0 0,0 0 0,1 0 0,0 1 0,0-1 0,1 1 0,0 14 0,1-21 4,0 0-1,0 1 1,0-1-1,0 0 1,0 0 0,0 0-1,0 0 1,0 0-1,0 0 1,0 0-1,0-1 1,1 1 0,-1 0-1,0-1 1,1 1-1,-1 0 1,0-1 0,1 0-1,-1 1 1,1-1-1,-1 0 1,1 0-1,-1 0 1,0 0 0,1 0-1,-1 0 1,1 0-1,-1 0 1,1-1 0,-1 1-1,2-1 1,2 0-62,0 0 1,-1 0 0,1 0-1,-1 0 1,1-1-1,-1 0 1,0 0 0,0 0-1,4-3 1,-4 1-830,-1 1 1,0-1-1,0 1 1,-1-1-1,1 0 1,-1 0-1,0 0 1,0-1-1,0 1 1,-1 0-1,0-1 1,1 1-1,-1-1 1,0-9-1,2-22-8322</inkml:trace>
</inkml:ink>
</file>

<file path=ppt/ink/ink2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3.2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 13741,'0'0'14862,"-49"2"-13933,49 9-833,0 3-576,0 2-2403,0-1-3427,0 4-8712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4.9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0 14061,'0'0'16848,"0"9"-16565,0 2-269,-1 1 0,0-1 1,-1 1-1,0-1 0,-1 0 0,0 0 0,-1 0 0,-9 19 1,-55 86 253,24-44 879,43-71-1146,1-1 0,-1 1 0,1 0 0,-1-1 0,1 1 0,0 0 0,-1-1 0,1 1 0,0 0 0,-1-1 0,1 1 0,0 0 0,0 0 0,0-1 0,-1 1 0,1 0 0,0 0 0,0 0 0,0-1 0,0 1 0,1 0 0,-1 0 0,0-1 0,0 1 0,1 1 0,15-3 14,23-21-312,-37 20 298,0 1 1,0-1-1,0 0 0,0 0 1,0 0-1,0 0 1,-1 0-1,1 0 0,-1-1 1,1 1-1,-1 0 1,0-1-1,0 1 0,0-1 1,0 0-1,0 1 1,-1-1-1,2-4 0,-17 6 137,14 1-134,0 0-1,1 1 1,-1-1-1,0 0 1,1 0-1,-1 1 1,0-1-1,0 0 0,1 0 1,-1 0-1,0 0 1,1 0-1,-1 0 1,0 0-1,0 0 0,1 0 1,-1 0-1,0 0 1,0-1-1,1 1 1,-1 0-1,0 0 0,1-1 1,-1 1-1,1-1 1,-1 1-1,0 0 1,1-1-1,-1 1 0,1-1 1,-1 1-1,1-1 1,-1 0-1,1 1 1,-1-1-1,9-15-723,-8 16 575,1-1-1,0 0 1,0 0 0,0 1 0,-1-1-1,1 0 1,-1 0 0,1 0 0,-1 0 0,1 0-1,-1 0 1,1 0 0,-1 0 0,0 0-1,1 0 1,-1-1 0,0 1 0,0 0-1,0-1 1,-1-19-12181,-3 6 1788</inkml:trace>
</inkml:ink>
</file>

<file path=ppt/ink/ink2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3.6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17 18514,'0'0'10244,"-1"14"-8760,-4 36-706,0 1-393,1 84 0,4-134-382,0 1 1,0-1-1,0 1 1,1-1-1,-1 1 1,0 0-1,0-1 0,1 1 1,-1-1-1,1 0 1,0 1-1,-1-1 0,1 1 1,0-1-1,0 0 1,0 1-1,0-1 1,0 0-1,0 0 0,0 0 1,0 0-1,0 0 1,0 0-1,1 0 0,-1 0 1,0-1-1,1 1 1,-1 0-1,1-1 1,-1 1-1,1-1 0,-1 1 1,1-1-1,-1 0 1,1 0-1,-1 0 0,1 1 1,-1-2-1,1 1 1,0 0-1,1 0 1,3-2 39,0 1 1,0-1 0,-1 0 0,1 0 0,-1 0 0,1-1-1,-1 0 1,0 0 0,8-7 0,10-9-5,-1-2 1,0 0-1,-2-2 1,-1 0-1,0-1 1,-2-1-1,-1 0 1,-1-2-1,17-40 1,-69 121-40,29-39 0,-43 86 0,46-90 0,0 1 0,2 0 0,-1 0 0,2 0 0,-1 0 0,0 25 0,3-36-42,0 0 1,0-1-1,0 1 1,0 0-1,0 0 1,0 0-1,0 0 1,0 0-1,0 0 0,1 0 1,-1 0-1,0-1 1,1 1-1,-1 0 1,1 0-1,-1 0 1,1-1-1,-1 1 1,1 0-1,-1-1 0,1 1 1,0 0-1,-1-1 1,1 1-1,0-1 1,0 1-1,1 0 1,-1-1-182,1 1 1,0-1-1,0 0 1,0 0 0,0 0-1,-1 0 1,1 0-1,0 0 1,0 0 0,0 0-1,0-1 1,3 0 0,2-2-831,-1 0 0,1 0 0,0 0 0,-1-1 0,1 0 1,5-5-1,18-19-6133</inkml:trace>
</inkml:ink>
</file>

<file path=ppt/ink/ink2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3.9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1 15375,'0'0'10559,"-8"4"-8595,-5 4-1423,1-1 0,0 2 0,-19 16 0,26-21-403,0 1 0,0 0 1,0 0-1,1 1 0,0-1 0,0 1 1,0 0-1,1 0 0,0 0 0,0 1 0,-3 11 1,6-17-183,0 0-1,0 0 1,1 0 0,-1-1 0,0 1 0,1 0 0,-1 0 0,0 0-1,1 0 1,-1-1 0,1 1 0,-1 0 0,1-1 0,0 1 0,-1 0-1,1-1 1,0 1 0,-1 0 0,1-1 0,0 1 0,0-1 0,0 0-1,-1 1 1,1-1 0,0 0 0,0 1 0,0-1 0,0 0 0,0 0-1,0 0 1,-1 0 0,1 0 0,0 0 0,0 0 0,0 0 0,0 0-1,1 0 1,46-1-1576,-42 0 1133,15-1-541,-12 1 764,0 0 0,1 1 1,-1 0-1,1 0 0,11 3 0,-21-3 327,1 0-1,0 1 0,0-1 0,-1 1 0,1 0 1,0-1-1,-1 1 0,1-1 0,-1 1 1,1 0-1,-1-1 0,1 1 0,-1 0 0,1 0 1,-1-1-1,0 1 0,1 0 0,-1 0 1,0 0-1,0 0 0,1-1 0,-1 1 0,0 0 1,0 0-1,0 0 0,0 0 0,0 0 1,0-1-1,0 1 0,-1 0 0,1 0 0,0 0 1,0 0-1,-1-1 0,1 2 0,-14 28 1328,-58 39 716,64-63-1916,1 0-1,-1-1 1,0 0-1,0 0 1,0 0-1,-1-1 1,0-1-1,-12 4 1,21-7-204,0 1 1,0-1-1,0 0 1,0 0-1,-1 0 1,1 0-1,0 0 1,0 0-1,0 0 1,0 0-1,0 0 0,0 0 1,-1 0-1,1 0 1,0 0-1,0 0 1,0 0-1,0-1 1,0 1-1,0 0 0,-1 0 1,1 0-1,0 0 1,0 0-1,0 0 1,0 0-1,0 0 1,0 0-1,0 0 1,0 0-1,0 0 0,-1-1 1,1 1-1,0 0 1,0 0-1,0 0 1,0 0-1,0 0 1,0 0-1,0-1 1,0 1-1,0 0 0,0 0 1,0 0-1,0 0 1,0 0-1,0 0 1,0-1-1,0 1 1,0 0-1,0 0 0,0 0 1,0 0-1,0 0 1,0 0-1,0 0 1,0-1-1,0 1 1,7-12-2100,11-12-4339,8-1-1673</inkml:trace>
</inkml:ink>
</file>

<file path=ppt/ink/ink2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4.3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1 271 17713,'0'0'12278,"13"-4"-11771,2-3-464,0 0 0,0-1-1,-1-1 1,0 0 0,-1-1-1,0 0 1,0-1 0,14-17 0,99-135 1841,-126 163-1884,0 0 0,0 0 0,0 0 0,0 0 0,0-1 0,0 1 0,0 0 0,0 0 0,0 0 0,0-1 0,0 1 0,0 0 0,1 0 0,-1 0 0,0 0 0,0-1 0,0 1 0,0 0 0,0 0 0,0 0 0,0 0 0,1 0 0,-1 0 0,0-1 0,0 1 0,0 0 0,0 0 0,1 0 0,-1 0 0,0 0 0,0 0 0,0 0 0,1 0 0,-1 0 0,0 0 0,0 0 0,0 0 0,0 0 0,1 0 0,-1 0 0,0 0 0,0 0 0,0 0 0,1 0 0,-1 0 0,0 0 0,0 0 0,0 0 0,0 0 0,1 0 0,-1 1 0,0-1 0,0 0 0,0 0 0,0 0 0,1 0 0,-1 0 0,0 0 0,0 1 0,0-1 0,2 18 0,-6 25 0,-4-7 0,-3 7 0,3 0 0,1 1 0,2 0 0,2 69 0,10-78-307,-6-34 218,-1 0 0,1 0 1,-1 0-1,1 0 0,-1 0 0,1 0 0,0 0 1,0-1-1,-1 1 0,1 0 0,0 0 0,0 0 1,0-1-1,0 1 0,0-1 0,0 1 0,0 0 1,0-1-1,0 0 0,0 1 0,1-1 0,-1 0 1,0 1-1,0-1 0,2 0 0,3-3-5815,-4-9-2744</inkml:trace>
</inkml:ink>
</file>

<file path=ppt/ink/ink2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4.6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 21236,'0'0'10570,"66"-10"-10442,-25 10-256,4 0-1954,-1 0-3747,-1-8-5062</inkml:trace>
</inkml:ink>
</file>

<file path=ppt/ink/ink2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7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539 148 2050,'0'0'2760,"-2"-9"-673,-1-4-963,0 0-1,-1 0 1,-1 1 0,-8-19-1,11 27-884,-1 1-1,1-1 1,0 0-1,-1 1 0,0-1 1,0 1-1,0 0 1,0 0-1,0 0 1,0 0-1,-1 0 0,0 1 1,1 0-1,-1 0 1,0 0-1,0 0 1,0 0-1,-1 1 1,1 0-1,0 0 0,-5-1 1,-5 2-172,1 1-1,-1 0 1,0 1 0,1 0-1,0 1 1,-1 0 0,1 1-1,1 1 1,-1 0 0,1 1 0,-1 0-1,-13 10 1,-11 9 228,2 1-1,-49 44 1,75-61-208,1-1 0,-1 1 0,1 0 0,1 1 0,-1 0 0,2 0 0,0 1 0,0 0 0,0 0 0,-3 12 0,7-16-21,0 0 0,1 0 0,0 0 0,0 0 0,1 0 0,0 0 0,0 0 0,0 0 0,1 0 0,0 1 0,1-1-1,-1-1 1,1 1 0,1 0 0,-1 0 0,1-1 0,0 1 0,7 9 0,-4-6 53,1-1 0,1 1 0,-1-1 0,2-1 0,-1 1 0,1-1 0,0-1 0,1 0 0,0 0 0,0-1-1,0 0 1,1 0 0,0-1 0,0-1 0,0 0 0,1-1 0,-1 0 0,1 0 0,15 0 0,-11-2 65,1 0 0,-1-2 0,0 0 0,0-1 0,0 0 0,0-2 0,0 0-1,-1 0 1,1-1 0,-1-1 0,-1-1 0,1 0 0,23-16 0,-15 7-60,0-1 0,-2-1 0,0-1 1,32-37-1,-44 45-80,-2 1-1,1-1 1,-1-1 0,-1 1 0,0-1 0,0 0 0,-1-1-1,-1 1 1,0-1 0,-1 0 0,0 0 0,1-17-1,-3 19 16,-1-1-1,0 1 1,-1-1-1,0 1 1,-1-1-1,0 1 1,-1-1-1,-6-18 1,6 25-57,1 0 0,-1 1-1,1-1 1,-1 1 0,0 0 0,-1 0-1,1 0 1,-1 0 0,0 0 0,0 1 0,0-1-1,0 1 1,-1 0 0,1 1 0,-1-1 0,1 1-1,-1 0 1,0 0 0,0 0 0,0 1-1,-9-2 1,-3 2-724,0 0 1,0 1-1,0 1 0,1 0 0,-1 2 0,0 0 0,0 0 0,1 2 1,-28 11-1,38-14 333,-54 17-5350</inkml:trace>
</inkml:ink>
</file>

<file path=ppt/ink/ink2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2.8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72 9225,'0'0'10415,"6"11"-8552,-5-10-1814,1 4 117,0-1 0,0 1 0,0-1 0,1 0 0,0 0 0,0 0 0,0-1 0,1 1 0,-1-1 0,1 1-1,-1-1 1,1 0 0,0-1 0,1 1 0,-1-1 0,0 0 0,1 0 0,-1 0 0,1 0 0,9 2 0,-3-3 61,1 0 0,-1-1 0,0 0 0,1-1 0,-1 0 0,1-1 0,-1 0 0,21-7 0,-28 8-182,1 0 0,-1-1 0,-1 0 0,1 0 0,0 0 0,0 0 0,-1 0 0,1-1 0,-1 0 0,0 0-1,0 0 1,0 0 0,0 0 0,0 0 0,-1-1 0,1 1 0,-1-1 0,0 0 0,0 0 0,-1 0 0,1 0 0,-1 0 0,1 0 0,-1 0 0,-1 0 0,2-8-1,-2 10-6,0 0-1,0 1 0,0-1 1,-1 0-1,1 0 0,0 0 1,-1 0-1,1 1 0,-1-1 1,1 0-1,-1 0 0,0 1 1,0-1-1,0 0 0,0 1 1,0-1-1,0 1 0,0-1 1,-1 1-1,1 0 0,0 0 1,-1-1-1,-1 0 0,0 1-13,0-1 0,-1 1-1,1-1 1,0 1-1,-1 0 1,1 1 0,-1-1-1,1 1 1,-1-1 0,0 1-1,-5 0 1,2 1-18,0 0 0,-1 0-1,1 0 1,0 1 0,0 0 0,0 0 0,0 0-1,1 1 1,-1 1 0,1-1 0,-12 8 0,10-3 17,0 0 0,1 1 0,0 0 0,0 0 0,1 0 0,0 1 1,1 0-1,0 0 0,0 0 0,1 1 0,1 0 0,0-1 0,0 1 0,1 0 1,0 1-1,1-1 0,0 12 0,1-21-22,0-1 0,1 0 0,-1 0 0,0 1 0,1-1 0,-1 0 0,0 1 0,1-1 0,-1 0 0,1 0 0,0 0 0,0 0 0,-1 0 0,1 0 0,0 0 0,0 0 0,0 0 0,0 0 0,0 0 0,0 0 0,0 0 0,0-1 0,2 2 0,1-1-9,0 1-1,-1-1 1,1 0-1,0-1 1,0 1-1,0 0 1,0-1-1,4 0 1,5-1-273,0 0 0,0-1 0,0 0 0,14-5 0,-4-2-1657,-1 0 0,24-13 0,12-11-6459,-10 4-5349</inkml:trace>
</inkml:ink>
</file>

<file path=ppt/ink/ink2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3.2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219 0 14382,'0'0'3918,"-4"12"-704,-20 32-31,-1 0 1,-53 67-1,57-81-3039,6-5-17,12-20-244,1 0 1,-1 0 0,0 0 0,-1 0-1,-7 7 1,11-11 6,0-1 0,0 0 0,-1 0 0,1 0 0,0 0 0,0 0 0,-1 0 1,1 0-1,0 0 0,0 0 0,-1 0 0,1 0 0,0 0 0,0 0 0,-1 0 0,1 0 0,0 0 0,0-1 0,-1 1 0,1 0 1,0 0-1,0 0 0,0 0 0,-1 0 0,1-1 0,0 1 0,0 0 0,0 0 0,-1 0 0,1 0 0,0-1 0,0 1 0,0 0 0,0 0 1,0-1-1,0 1 0,0 0 0,-1 0 0,1-1 0,0 1 0,0 0 0,0 0 0,0-1 0,0 1 0,0 0 0,0-1 0,-4-16-2848,4 15 2125,-10-53-8247,7 21 3079</inkml:trace>
  <inkml:trace contextRef="#ctx0" brushRef="#br0" timeOffset="1">1 97 5349,'0'0'15823,"54"-28"-13741,-36 42-448,5 4-385,2 0-449,3 1-415,-2-2-225,4-2-128,-5-2-673,0-5-2369,-4-6-2692,-1-2-7783</inkml:trace>
</inkml:ink>
</file>

<file path=ppt/ink/ink2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3.6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 12268,'0'0'2834,"-5"11"-106,-6 22-1392,1 0-1,1 0 1,2 1-1,2 0 1,-2 42-1,7-51-1206,1-2 433,-2 1 1,0-1 0,-1 1 0,-1-1-1,-1 0 1,-13 41 0,17-64-557,0 0 1,0 0-1,0 0 0,0-1 0,0 1 1,0 0-1,-1 0 0,1 0 0,0 0 1,0 0-1,0 0 0,0 0 0,0 0 1,0 0-1,0 0 0,0 0 1,0 0-1,-1 0 0,1 0 0,0 0 1,0-1-1,0 1 0,0 0 0,0 0 1,0 0-1,0 0 0,-1 0 1,1 0-1,0 0 0,0 0 0,0 1 1,0-1-1,0 0 0,0 0 0,0 0 1,0 0-1,-1 0 0,1 0 1,0 0-1,0 0 0,0 0 0,0 0 1,0 0-1,0 0 0,0 0 0,0 0 1,0 0-1,0 1 0,0-1 1,-1 0-1,1 0 0,0 0 0,0 0 1,0 0-1,0 0 0,0 0 0,0 0 1,0 1-1,0-1 0,0 0 1,0 0-1,0 0 0,-2-16 561,2-24 163,6 0-1205,2 0 0,2 1 0,2 0 0,1 1 0,2 0 0,21-38-1,-31 68 425,-1 0-1,2 1 0,-1-1 1,1 1-1,0 1 1,0-1-1,1 1 0,0 0 1,7-5-1,-10 9 42,-1-1 0,1 1 1,0 0-1,0 0 0,0 0 1,1 1-1,-1-1 0,0 1 0,1 0 1,-1 1-1,0-1 0,1 1 1,-1-1-1,1 1 0,-1 1 0,1-1 1,-1 1-1,0-1 0,1 1 0,4 2 1,-7-2 41,0-1 0,-1 1 0,1 0 1,-1 0-1,0 0 0,1 0 0,-1 0 1,1 0-1,-1 0 0,0 0 0,0 0 0,0 1 1,0-1-1,0 0 0,0 1 0,0-1 1,0 1-1,-1-1 0,1 1 0,0-1 0,-1 1 1,1 0-1,-1-1 0,0 1 0,1 0 1,-1-1-1,0 1 0,0 0 0,0-1 0,0 1 1,-1 0-1,1-1 0,0 1 0,-1 0 1,1-1-1,-1 1 0,0-1 0,1 1 0,-1-1 1,0 1-1,-1 1 0,-1 3 184,-1 1 0,0-1 1,0 0-1,0 0 0,-1-1 0,0 1 0,0-1 1,-6 5-1,-1-2 97,1 0 0,-1-1 0,-17 7 0,25-12-263,-1 0 1,0 0 0,1-1 0,-1 1-1,0-1 1,0 0 0,0-1-1,0 1 1,0-1 0,0 0 0,0-1-1,-7 0 1,11 1-180,1-1 0,-1 1 0,0 0-1,1-1 1,-1 1 0,1-1 0,-1 1 0,1-1 0,-1 1 0,1-1-1,-1 1 1,1-1 0,-1 1 0,1-1 0,0 0 0,-1 1 0,1-1-1,0 0 1,-1 1 0,1-1 0,0 0 0,0 1 0,0-1 0,0 0-1,0 0 1,0 1 0,0-1 0,0 0 0,0 0 0,0 1 0,0-1-1,0 0 1,0 1 0,1-1 0,-1 0 0,0 1 0,0-1 0,1 0-1,-1 1 1,0-1 0,1 0 0,-1 1 0,1-1 0,-1 1 0,1-1-1,0 0 1,25-27-11482,1 14-2034</inkml:trace>
</inkml:ink>
</file>

<file path=ppt/ink/ink2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5.1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122 231 12011,'0'0'16106,"-46"-15"-12428,43 16-3684,0 0 0,-1 1 0,1 0 0,0 0 0,0 0 0,1 0 0,-1 0 0,0 1-1,1-1 1,-1 1 0,1-1 0,0 1 0,0 0 0,-3 5 0,-22 45 113,26-51-97,0 0-1,0 0 0,1-1 0,-1 1 1,0 0-1,1 0 0,0 0 1,-1 0-1,1 0 0,0 0 0,0 0 1,0 0-1,0 0 0,1-1 0,-1 1 1,0 0-1,1 0 0,-1 0 0,2 2 1,-1-3-2,0 0 1,-1-1-1,1 1 0,0 0 1,0 0-1,0-1 1,0 1-1,1-1 1,-1 1-1,0-1 0,0 1 1,0-1-1,0 0 1,0 1-1,1-1 1,-1 0-1,0 0 0,0 0 1,0 0-1,1 0 1,-1 0-1,1-1 1,7 0-4,-1-1 0,-1 0 1,1 0-1,0-1 0,0 0 1,-1-1-1,11-6 0,26-23-681,-35 25 440,0 0-1,1 1 0,0 0 0,0 1 1,1 0-1,14-6 0,-24 11 227,-1 1-1,1 0 1,0 0-1,-1 0 1,1-1-1,0 1 0,-1 0 1,1 0-1,0 0 1,0 0-1,-1 0 1,1 0-1,0 0 1,-1 0-1,1 0 0,0 1 1,-1-1-1,1 0 1,0 0-1,-1 1 1,1-1-1,0 0 1,-1 1-1,1-1 1,-1 0-1,1 1 0,-1-1 1,1 1-1,-1-1 1,1 1-1,-1-1 1,1 1-1,-1 0 1,1 0-1,2 29-7,-17 31 277,2-32 555,20-46 459,36-93-1369,-43 109 70,0 0 0,0 0-1,0 0 1,0 0-1,0 0 1,0 0-1,1 0 1,-1 0 0,0 0-1,1 0 1,-1 1-1,1-1 1,-1 0-1,1 1 1,-1 0 0,1-1-1,-1 1 1,1 0-1,3-1 1,39 0-1050,-25 1 294,-5-1 418,-1-1-1,1 0 1,-1-1-1,0-1 1,0 0-1,0-1 1,0 0-1,-1-1 1,0 0-1,0-1 1,14-12 0,-19 14 329,0 0 1,-1-1-1,0 0 1,0 0 0,-1-1-1,0 0 1,0 0 0,0 0-1,-1 0 1,0-1 0,-1 0-1,0 0 1,0 0-1,0 0 1,-1 0 0,0 0-1,-1-1 1,0 1 0,0-11-1,-1 19 56,0 0-1,0 0 0,0-1 1,1 1-1,-1 0 1,0 0-1,0 0 0,0 0 1,0-1-1,0 1 0,0 0 1,0 0-1,0 0 1,0 0-1,0-1 0,-1 1 1,1 0-1,0 0 0,0 0 1,0 0-1,0-1 0,0 1 1,0 0-1,0 0 1,0 0-1,0 0 0,0 0 1,-1-1-1,1 1 0,0 0 1,0 0-1,0 0 1,0 0-1,0 0 0,-1 0 1,1 0-1,0 0 0,0-1 1,0 1-1,0 0 1,-1 0-1,1 0 0,0 0 1,0 0-1,0 0 0,0 0 1,-1 0-1,1 0 1,0 0-1,0 0 0,0 0 1,0 0-1,-1 1 0,-10 7 493,-8 16 106,7-1-204,1 1-1,1 0 1,1 1 0,-12 49 0,18-58-454,0 0 0,1 0 1,1 0-1,1 1 0,0-1 0,1 0 1,0 1-1,2-1 0,4 18 1,4-8-1164,-7-27 927,-2-16 497,-3 2 235,0 1 0,-1-1 0,-1 0 1,0 1-1,-1 0 0,-1-1 0,-8-17 0,15 31-375,1 0-1,-1 0 1,1 0-1,-1 0 1,1 1 0,-1-1-1,1 1 1,-1 0-1,1-1 1,0 1 0,-1 1-1,1-1 1,3 1-1,-1-1 15,10 0-273,4 0-153,1 0 0,25-5 1,-41 5 311,0-1 1,0 0 0,0 0-1,0 0 1,0 0 0,0-1-1,0 1 1,-1-1 0,1 0-1,-1 0 1,1-1 0,-1 1-1,0-1 1,0 1 0,0-1-1,0 0 1,3-5 0,-19 28 317,9-13-213,-1-1 0,1 0-1,0 1 1,0 0 0,1 0 0,0 0 0,0 1 0,0-1 0,1 1 0,1 0 0,-1-1 0,0 9 0,2-15-78,0 0-1,0 0 0,1 0 0,-1 0 0,0-1 0,0 1 1,0 0-1,1 0 0,-1 0 0,1 0 0,-1 0 0,0-1 1,1 1-1,-1 0 0,1 0 0,0-1 0,-1 1 0,1 0 1,0-1-1,-1 1 0,1 0 0,0-1 0,0 1 1,-1-1-1,1 0 0,0 1 0,0-1 0,1 1 0,34 2 305,-25-4-235,-1-1 0,0 0 0,1 0 0,16-7 0,-8 0-199,-1 0 0,32-23 0,-45 29 100,-2 1 0,1-1 1,0 0-1,-1-1 0,1 1 0,-1-1 0,0 1 1,0-1-1,0 0 0,-1 0 0,1 0 0,-1 0 1,0-1-1,0 1 0,-1-1 0,1 1 1,-1-1-1,1-8 0,-2 13 18,0-1 0,0 1 0,0-1 1,-1 1-1,1-1 0,0 0 0,-1 1 0,1-1 0,0 1 0,-1 0 1,1-1-1,-1 1 0,1-1 0,-1 1 0,1-1 0,-1 1 0,1 0 1,-1 0-1,1-1 0,-1 1 0,1 0 0,-1 0 0,0-1 0,1 1 1,-1 0-1,1 0 0,-1 0 0,0 0 0,1 0 0,-1 0 0,0 0 1,1 0-1,-1 0 0,1 0 0,-1 0 0,0 1 0,1-1 0,-1 0 1,1 0-1,-1 1 0,1-1 0,-2 1 0,-28 11 25,-16 29 185,44-38-182,-1-1 0,1 1-1,0-1 1,0 1 0,0 0 0,1-1 0,-1 1 0,1 0 0,-1 0-1,1 0 1,0 0 0,0 1 0,0-1 0,0 0 0,1 0 0,-1 5-1,2-7-30,0 0 0,0 0 0,-1-1 0,1 1 0,0 0-1,0-1 1,0 1 0,0-1 0,0 1 0,0-1-1,0 0 1,0 1 0,0-1 0,0 0 0,0 0-1,1 1 1,-1-1 0,0 0 0,0 0 0,0 0 0,2-1-1,32 0-603,-30 1 321,62-5-3462,-17 0 2140,-17 4 3727,-29 7 623,-4-6-2725,0 1 0,0-1 0,1 0 0,-1 1 0,0-1 0,0 0 0,0 1-1,0-1 1,0 0 0,0 1 0,0-1 0,1 0 0,-1 1 0,0-1 0,0 0 0,0 0 0,1 1 0,-1-1 0,0 0 0,0 0 0,1 1 0,-1-1 0,0 0 0,1 0 0,-1 0 0,0 0 0,1 0 0,-1 1 0,0-1 0,1 0 0,-1 0 0,0 0 0,1 0 0,-1 0 0,0 0 0,1 0 0,-1 0-1,0 0 1,1 0 0,-1 0 0,0 0 0,1 0 0,-1-1 0,0 1 0,1 0 0,-1 0 0,0 0 0,0 0 0,1 0 0,-1-1 0,0 1 0,0 0 0,1 0 0,-1-1 0,0 1 0,0 0 0,1 0 0,-1-1 0,0 1 0,9-8 28,-1 0 0,0 0 0,0 0 0,-1-1 0,0 0 1,6-12-1,18-23-3076,-17 19-6191,-12 14 2136</inkml:trace>
</inkml:ink>
</file>

<file path=ppt/ink/ink2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5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50 17777,'-10'-9'4164,"6"-5"-353,2 6-2145,2 2-1314,3 3-288,7 2-704,3-3-3492,-1-1-8328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5.2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84 14990,'0'0'13490,"-1"-9"-11589,1 6-1837,-1 1 1,1 0-1,0-1 1,0 1-1,0 0 1,0-1-1,0 1 1,0 0-1,1-1 1,-1 1-1,1 0 1,-1 0-1,1-1 1,0 1-1,0 0 1,0 0-1,0 0 1,0 0-1,1 0 1,-1 0-1,1 0 1,-1 0-1,1 1 1,0-1-1,-1 1 1,1-1-1,0 1 1,0 0-1,0-1 1,0 1-1,0 0 1,1 0-1,-1 1 1,0-1-1,0 0 1,4 0-1,2-1-64,0 0 0,0 1 0,-1 0 0,1 0 0,0 1 0,0 0 0,0 0 0,0 1 0,15 3 0,-20-3 0,0 0 0,0 0 0,0 0 0,0 0 0,-1 1 0,1 0 0,0-1 0,0 1 0,-1 0 0,1 0 0,-1 1 0,0-1 0,0 0 0,0 1 0,0-1 0,0 1 0,0 0 0,-1 0 0,1-1 0,-1 1 0,0 0 0,0 0 0,0 1 0,0-1 0,0 0 0,0 5 0,-1-1 0,1-1 0,-1 1 0,-1 0 0,1-1 0,-1 1 0,0 0 0,-1-1 0,0 1 0,0-1 0,0 0 0,0 0 0,-1 0 0,0 0 0,-1 0 0,1 0 0,-1-1 0,-8 9 0,-6 5 0,-1-1 0,0-2 0,-29 21 0,-2 0 0,50-37 0,-1 0 0,1 0 0,-1 1 0,1-1 0,-1 0 0,0 0 0,1 1 0,-1-1 0,1 0 0,-1 1 0,1-1 0,-1 1 0,1-1 0,0 1 0,-1-1 0,1 1 0,-1-1 0,1 1 0,0-1 0,0 1 0,-1-1 0,1 1 0,0-1 0,0 1 0,-1 0 0,1-1 0,0 1 0,0-1 0,0 1 0,0 0 0,0-1 0,0 1 0,0 0 0,0-1 0,0 1 0,1-1 0,-1 1 0,0 0 0,0-1 0,0 1 0,1 0 0,1 0 0,1 0 0,-1 0 0,0-1 0,0 1 0,1 0 0,-1-1 0,1 0 0,-1 0 0,0 1 0,5-2 0,67-8 0,-24-2-297,-17 4-1848,55-18 1,-79 20-4582</inkml:trace>
</inkml:ink>
</file>

<file path=ppt/ink/ink2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5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15022,'0'0'6278,"17"51"-5061,-13-15 129,0 1-514,0 3-543,2-4-193,-3-4-32,-1-5-192,-1-4-545,-1-7-1121,0-5-352,-5-8-929,-11-3-1857,-4-1-2595</inkml:trace>
</inkml:ink>
</file>

<file path=ppt/ink/ink2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6.2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14 159 9705,'-3'-10'2440,"1"2"-2167,-6-41 3800,8 47-3865,0 0 0,0-1 0,0 1 0,0 0 0,0-1 1,1 1-1,-1 0 0,1 0 0,0-1 0,0 1 1,0 0-1,0 0 0,0 0 0,0 0 0,0 0 0,1 0 1,-1 0-1,1 1 0,-1-1 0,1 0 0,2-1 1,8-4 9,1 1 1,-1 0 0,1 1 0,1 0 0,-1 1 0,1 1 0,-1 0 0,1 1-1,0 0 1,0 1 0,0 0 0,0 1 0,25 4 0,-34-3-190,-1 0 1,0 0-1,-1 1 1,1-1-1,0 1 1,0 0-1,-1 0 1,1 0-1,-1 0 1,1 1-1,-1-1 0,0 1 1,0 0-1,0 0 1,0 0-1,-1 0 1,1 1-1,-1-1 1,0 1-1,0-1 1,0 1-1,0 0 1,-1 0-1,0-1 1,1 1-1,-1 1 0,-1-1 1,1 0-1,-1 0 1,1 0-1,-1 0 1,-1 6-1,1 3 328,-1 1-1,0-1 0,-1 0 1,0 1-1,-1-1 1,-1 0-1,0-1 0,-11 23 1,8-23-84,0 0 0,-1 0 0,0-1 0,-1 0 1,0-1-1,-1 0 0,0 0 0,-21 15 0,25-21-168,0 0 0,0-1 0,0 1 0,-1-1 0,1 0 0,-1-1 0,0 1 0,0-1 0,0-1 0,0 1-1,0-1 1,0 0 0,0-1 0,0 0 0,0 0 0,-1 0 0,1-1 0,-13-3 0,18 3-244,-1 0 0,1 0 0,0 0 0,0 0 0,0-1 0,0 1 0,1 0 0,-1-1 0,0 1 0,0-1 0,1 0 0,-1 1 0,1-1 0,0 0 0,-1 0 0,1 0 0,0 0 0,0 0 0,0 0 0,0-1 0,1 1 0,-1 0 0,0 0 0,1-1 0,0 1 0,0 0 0,-1-1 0,1 1 0,1 0 0,-1-1 0,0 1 0,0 0 0,1 0 0,0-1 0,-1 1 0,1 0 0,0 0 0,0 0 0,0 0 0,0 0 0,0 0 0,1 0 0,-1 0 0,1 0 0,-1 0 0,1 1 0,-1-1 0,1 1 0,0-1 0,2 0 0,8-3-1385,1 2 1,0 0 0,0 0 0,0 1-1,16 0 1,9-2-3196,5-2-2360</inkml:trace>
</inkml:ink>
</file>

<file path=ppt/ink/ink2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6.5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12684,'0'0'16175,"11"48"-15118,-17-21-448,2-2-321,4 0-192,0-6-64,0-4-64,8-6-320,4-6-769,-1-3-833,-5 0-608,-2-8-802,-4-10-1921,0-4-4900</inkml:trace>
</inkml:ink>
</file>

<file path=ppt/ink/ink2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6.9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1 169 13293,'0'0'7516,"10"5"-6256,-5-2-1122,0-1 1,1 1 0,-1-1-1,1 0 1,-1 0-1,1-1 1,0 0 0,-1 0-1,1 0 1,0-1-1,0 0 1,0 0 0,-1 0-1,1-1 1,0 1-1,0-2 1,-1 1 0,1 0-1,0-1 1,-1 0-1,0-1 1,1 1 0,-1-1-1,0 0 1,6-5-1,-8 7-6,-1-1 0,1-1 0,-1 1-1,0 0 1,1-1 0,-1 1 0,0-1-1,0 1 1,-1-1 0,1 0 0,0 0 0,-1 0-1,0 0 1,0 0 0,0 0 0,0 0-1,0-1 1,0-3 0,-1 7-112,0 0 0,0-1 0,0 1 0,0 0 0,0 0 0,0 0 0,0-1 0,0 1 0,0 0 0,0 0 0,0 0 1,0 0-1,0-1 0,0 1 0,0 0 0,0 0 0,0 0 0,0-1 0,-1 1 0,1 0 0,0 0 0,0 0 0,0 0 0,0 0 0,0-1 0,0 1 0,-1 0 0,1 0 0,0 0 0,0 0 0,0 0 0,0 0 0,-1 0 0,1 0 1,0-1-1,0 1 0,0 0 0,-1 0 0,1 0 0,0 0 0,0 0 0,0 0 0,0 0 0,-1 0 0,1 0 0,-11 6 224,-9 12-81,17-13-127,0 0 0,0 1-1,0 0 1,1-1 0,-1 1-1,1 0 1,1 0 0,-1 0 0,1 0-1,0 0 1,1 0 0,-1 1-1,1-1 1,0 0 0,2 10-1,-1-15-28,-1 0 0,1 0 0,0 1-1,0-1 1,-1 0 0,1 0-1,0 0 1,0-1 0,0 1-1,0 0 1,1 0 0,-1 0-1,0-1 1,0 1 0,0-1 0,1 1-1,-1-1 1,0 1 0,0-1-1,1 0 1,-1 1 0,0-1-1,1 0 1,-1 0 0,2 0 0,39-2 174,-38 2-158,15-3-1,0-1-1,0 0 0,21-9 1,-24 7-563,0 1 0,0 1 0,0 0 0,1 1 0,22-1 0,-38 14-3249,-1-6 874</inkml:trace>
  <inkml:trace contextRef="#ctx0" brushRef="#br0" timeOffset="1">372 1 12107,'0'0'7335,"64"7"-7335,-40 7-576,6-2-2051,-1-1-3394,-2-1-1667,-1-2 5158</inkml:trace>
</inkml:ink>
</file>

<file path=ppt/ink/ink2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7.2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1 3171,'0'0'20110,"-6"9"-19032,0-3-1011,1 0 77,1 0-1,-1 0 0,1 0 1,0 0-1,-5 12 1,8-16-163,1 0 0,-1 0 0,1 0 0,-1 0 0,1 0 0,-1 0 0,1 0 0,0 0 0,0 0 0,0 0 0,0 0 0,1 0 0,-1 0 0,0 0 0,1 0 0,0 0 0,-1 0 0,1-1 0,0 1 0,0 0 0,0 0 0,0 0 0,0-1 0,0 1 0,1-1 0,-1 1 0,0-1 0,1 1 0,2 1 0,-4-3-1,10 7-141,-1 1 1,0 0-1,-1 0 1,0 1-1,12 16 1,-18-23 197,-1-1 0,0 1-1,-1 0 1,1 0 0,0 0 0,0 0 0,-1 0-1,1 0 1,-1 0 0,0 0 0,0 0 0,1 0-1,-1 0 1,-1 0 0,1 0 0,-1 4 0,0-4 17,0 1 1,0-1-1,0 0 1,-1 1 0,1-1-1,-1 0 1,1 0-1,-1 0 1,0-1 0,0 1-1,0 0 1,0-1-1,0 1 1,-1-1 0,1 1-1,-5 1 1,0 1 262,-1-1 0,0 0-1,0-1 1,0 1 0,0-1 0,-16 1 0,22-3-359,0 1 1,0-1 0,1 0 0,-1 0 0,0 0-1,0 0 1,1 0 0,-1 0 0,0-1-1,0 1 1,1-1 0,-1 1 0,0-1 0,1 1-1,-1-1 1,1 0 0,-1 0 0,0 0-1,1 0 1,0 0 0,-1 0 0,1 0 0,0-1-1,0 1 1,-1 0 0,1-1 0,0 1-1,0-1 1,1 1 0,-1-1 0,0 1 0,0-1-1,1 0 1,-1 1 0,1-1 0,0 0-1,-1-3 1,0-1-906,1 0 0,0-1 1,1 1-1,-1 0 0,1-1 0,0 1 0,3-8 0,14-24-5181</inkml:trace>
</inkml:ink>
</file>

<file path=ppt/ink/ink2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7.9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0 15855,'0'0'3545,"-3"14"-241,-12 50-819,2-8-537,1 0-1,-4 64 1,15-101-1865,1 0 0,1-1 0,0 1 1,1 0-1,1 0 0,10 30 0,-11-126 291,-6-89-1858,48 165 1879,-33 1-397,0 0 0,1-1 0,-1 0 0,0 0 0,1-1 0,-1-1 0,0 0 0,-1 0 0,1-1 0,-1-1 0,1 0 0,-1 0 0,-1-1 0,1 0 0,-1-1 1,0 0-1,0 0 0,-1-1 0,0 0 0,0 0 0,11-18 0,-18 24 3,1-1 0,-1 0 0,0 1 0,1-1 0,-2 0 0,1 0 0,0 0 0,0 0 0,-1 0 1,0 0-1,1 0 0,-1 0 0,-1 0 0,1-5 0,-1 7-1,1 1 1,0-1-1,0 0 1,0 1-1,-1-1 0,1 1 1,0-1-1,0 0 1,-1 1-1,1-1 1,-1 1-1,1-1 0,-1 1 1,1-1-1,0 1 1,-1-1-1,0 1 1,1 0-1,-1-1 0,1 1 1,-1 0-1,1-1 1,-1 1-1,0 0 0,0 0 1,-1-1-1,1 2 1,-1-1-1,0 0 0,1 0 0,-1 1 1,0-1-1,1 0 0,-1 1 1,1 0-1,-1-1 0,1 1 1,-1 0-1,1 0 0,0 0 1,-2 1-1,-4 4 36,0 0-1,0 1 1,1 0-1,0 0 1,1 0 0,-1 1-1,1-1 1,1 1 0,-6 13-1,-28 81 522,34-90-461,0 0 1,1 1 0,0-1-1,1 0 1,0 1-1,1-1 1,1 1 0,0 0-1,3 23 1,-2-34-97,0 0 0,0 0 0,0 0 0,0 0 0,1 0 0,-1 0 0,1-1 0,-1 1 0,1 0 0,0-1 0,0 1 0,0-1 0,-1 1 0,1-1 0,1 0 0,-1 0 0,0 0 0,0 0 0,0 0 0,0-1 0,1 1 0,-1-1 0,0 1 0,1-1 0,-1 0 0,0 0 0,1 0 0,-1 0 0,0 0 0,0-1 0,1 1 0,-1-1 0,4-1 0,3 0 0,0 0 0,-1 0 0,0-1 0,0 0 0,0-1 0,0 0 0,13-9 0,-9 2 0,0 0 0,-1 0 0,-1-1 0,0 0 0,0-1 0,-1 0 0,-1-1 0,0 0 0,-1 0 0,-1-1 0,6-19 0,-30 77 0,14-36 0,0 0 0,1 0 0,0 0 0,0 0 0,1 0 0,0 0 0,0 1 0,1-1 0,-1 1 0,2 0 0,-1-1 0,1 1 0,1 9 0,0-16 0,-1 0 0,1-1 0,0 1 0,0 0 0,0 0 0,0 0 0,0-1 0,0 1 0,0-1 0,0 1 0,0 0 0,0-1 0,0 0 0,0 1 0,0-1 0,0 0 0,1 1 0,-1-1 0,0 0 0,0 0 0,0 0 0,0 0 0,1 0 0,-1 0 0,0-1 0,0 1 0,2-1 0,35-8 0,-27 2 0,0 0 0,0-1 0,-1 0 0,0-1 0,0 0 0,-1 0 0,0-1 0,-1 0 0,12-20 0,-28 52 0,1 0 0,-5 28 0,10-12-2318,6-22 78,-4-15 2179,0-1 0,1 0 0,-1 0 0,0 1 0,1-1 0,-1 0 0,0 0 0,0 0 0,1 0 0,-1 1 0,1-1 1,-1 0-1,0 0 0,1 0 0,-1 0 0,0 0 0,1 0 0,-1 0 0,0 0 0,1 0 0,-1 0 0,0 0 0,1 0 0,-1 0 0,0 0 1,1-1-1,-1 1 0,0 0 0,1 0 0,-1 0 0,0 0 0,1-1 0,-1 1 0,0 0 0,1 0 0,-1-1 0,0 1 0,1-1 0,4-8-5656,0-7-2355</inkml:trace>
</inkml:ink>
</file>

<file path=ppt/ink/ink2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8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9769,'0'0'13613</inkml:trace>
</inkml:ink>
</file>

<file path=ppt/ink/ink2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8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0 18129,'0'0'8750,"-9"3"-6145,-1-1-2014,7-1-453,0-1 1,0 1-1,-1 0 1,1 0-1,0 0 1,0 0-1,0 1 1,0-1-1,0 1 1,1-1-1,-1 1 1,-3 3-1,5-4-157,1-1-1,0 0 0,0 1 1,-1-1-1,1 1 0,0-1 1,0 1-1,0-1 1,0 1-1,0-1 0,0 1 1,0-1-1,-1 1 0,1-1 1,0 1-1,1-1 0,-1 1 1,0-1-1,0 0 0,0 1 1,0-1-1,0 1 0,0-1 1,1 1-1,-1-1 0,0 1 1,0-1-1,1 0 0,-1 1 1,0-1-1,1 1 0,-1-1 1,0 0-1,1 1 0,-1-1 1,0 0-1,1 0 0,-1 1 1,1-1-1,-1 0 0,1 0 1,0 1-1,24 12-1035,-18-9 884,10 5-328,0-1-1,34 11 1,-33-13-1173,0 1 1,27 14-1,-45-20 1670,1-1-1,0 1 1,0-1-1,0 1 0,0-1 1,-1 1-1,1-1 0,0 1 1,0 0-1,-1 0 1,1-1-1,-1 1 0,1 0 1,-1 0-1,1 0 1,-1-1-1,1 1 0,-1 0 1,0 0-1,1 0 0,-1 0 1,0 0-1,0 0 1,0 0-1,0 0 0,0 0 1,0 0-1,0 2 1,-1-1 181,0 0 1,0 0 0,0 1 0,0-1 0,0 0 0,0 0 0,-1 0 0,1 0 0,-1 0-1,0 0 1,-2 1 0,-51 35 4079,42-30-3731,0-2 0,-1 0 0,1-1 0,-24 7 0,30-11-862,0 0 1,0 0 0,1 0 0,-1-1-1,0 0 1,0 0 0,-9-2 0,6-5-5112,5-9-5328</inkml:trace>
</inkml:ink>
</file>

<file path=ppt/ink/ink2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9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0 15535,'0'0'6262,"-4"13"-5003,-13 51 188,3 2 0,3 0 0,3 0-1,0 105 1,12-168-1184,3-10-61,6-10 0,-10 7-156,0 0-1,0-1 0,-1 0 1,0 0-1,-1 1 1,0-1-1,-1-12 0,-2 18-60,-3 14-51,-2 19-40,7-24 103,-1 0 0,1-1 0,0 1-1,1 0 1,-1 0 0,1 0-1,-1-1 1,1 1 0,0 0 0,1-1-1,-1 1 1,2 3 0,-1-5 1,0 0-1,0-1 1,0 1 0,0-1 0,0 1 0,0-1 0,0 0 0,0 1 0,1-1-1,-1 0 1,0-1 0,1 1 0,-1 0 0,1-1 0,-1 1 0,1-1-1,-1 0 1,1 0 0,2 0 0,8 1 15,-1-2-1,1 1 1,0-1 0,-1-1-1,0-1 1,1 1 0,-1-2-1,18-7 1,2-4 83,50-32 1,-5 2-36,-77 45-64,1-1 0,0 1-1,0 0 1,0-1-1,-1 1 1,1 0-1,0 0 1,0 0 0,0-1-1,-1 1 1,1 0-1,0 0 1,0 1-1,0-1 1,0 0 0,-1 0-1,1 0 1,0 0-1,0 1 1,0-1-1,-1 0 1,1 1 0,0-1-1,0 1 1,-1-1-1,1 0 1,0 1-1,-1 0 1,1-1 0,-1 1-1,1-1 1,-1 1-1,1 0 1,-1-1 0,1 1-1,-1 0 1,1 0-1,-1-1 1,0 1-1,0 0 1,1 1 0,12 48 705,-3-14-172,-8-33-524,0-1-1,0 1 0,0-1 0,0 0 0,1 1 0,-1-1 0,1 0 0,-1-1 0,1 1 0,0 0 0,-1-1 0,1 1 1,0-1-1,0 0 0,0 0 0,0 0 0,1-1 0,-1 1 0,0-1 0,0 1 0,0-1 0,0 0 0,1 0 0,-1-1 1,0 1-1,0-1 0,4 0 0,11-3 25,0 0-1,0-1 1,20-9 0,-38 14-30,19-8-96,-10 4-55,0 1 1,0-1 0,0 2 0,0-1 0,1 1-1,12-1 1,-22 3 136,1 1 0,0 0-1,0 0 1,0-1 0,-1 1-1,1 0 1,0 0 0,-1 0-1,1 0 1,-1 0 0,1 0-1,-1 0 1,1 0 0,-1 0-1,0 0 1,1 0-1,-1 0 1,0 0 0,0 0-1,0 0 1,0 0 0,0 0-1,0 1 1,0-1 0,0 0-1,0 0 1,-1 0 0,1 0-1,0 0 1,-1 2 0,-8 38 106,-23 110 722,4-12-128,28-138-690,0 0 0,0 0 0,0 0 0,-1 0 0,1-1 0,0 1 0,0 0 0,-1 0 0,1-1 0,0 1 0,-1 0 0,1 0 0,-1-1 0,1 1-1,-1 0 1,1-1 0,-1 1 0,0 0 0,1-1 0,-1 1 0,0-1 0,1 1 0,-1-1 0,0 0 0,1 1 0,-1-1 0,0 0 0,0 1 0,0-1 0,1 0 0,-1 0 0,0 0 0,0 0 0,0 0 0,0 0 0,1 0 0,-1 0 0,0 0 0,0 0 0,0 0 0,0 0 0,1-1 0,-2 1-1,-1-1-7,1-1 0,0 1 0,0 0 0,0-1 0,0 1 0,0-1 0,1 0 0,-1 1 0,0-1-1,1 0 1,-1 0 0,1 0 0,-2-4 0,0-1 7,0 1 0,1-1 0,0 0 0,0 1 0,0-1 0,1 0 0,0 0-1,1 0 1,-1 0 0,1 0 0,1 0 0,-1 0 0,1 0 0,1 0 0,-1 0 0,1 1 0,0-1 0,1 0 0,-1 1 0,1 0 0,0-1 0,1 1 0,0 0-1,0 1 1,7-8 0,10-9-14,0 1 1,2 1-1,1 2 0,44-28 0,7-6 74,-60 41-64,23-22 34,-66 38 295,20-1-307,1 0 0,-1 1 0,1 0 0,0 0 0,0 1 0,1 0 0,0 0 0,0 1 0,0 0 0,1 0 0,0 0 0,0 0 0,-5 12 0,10-18-13,0 0 0,-1-1 0,1 1 0,0-1 0,0 1 0,0 0 0,0-1 0,0 1 0,0-1 0,0 1 0,0 0 0,0-1 0,0 1 0,0-1 0,0 1 0,1 0 0,-1-1 0,0 1 0,0-1 0,1 1 0,-1-1 0,0 1 0,1-1 0,-1 1 0,1-1 0,-1 1 0,0-1 0,1 1 0,-1-1 0,1 0 0,-1 1 0,1-1 0,24 5 0,28-14 0,27-22-282,-66 24 198,0 0-1,1 1 1,-1 1 0,1 1 0,0 0 0,1 1 0,25-3-1,-40 6 91,-1 0-1,1 0 0,0 0 0,0 0 0,0 0 0,0 0 0,0 0 0,0 0 0,0 1 0,0-1 0,0 0 1,0 1-1,-1-1 0,1 0 0,0 1 0,0-1 0,0 1 0,-1-1 0,1 1 0,0 0 0,-1-1 0,1 1 1,0 0-1,-1-1 0,1 1 0,-1 0 0,1 0 0,-1 0 0,1-1 0,-1 2 0,1 29 362,-2-5-68,1-25-294,0-1-1,1 1 1,-1 0-1,0 0 1,0-1-1,0 1 1,1-1-1,-1 1 1,0 0 0,1-1-1,-1 1 1,1 0-1,-1-1 1,1 1-1,-1-1 1,1 1-1,-1-1 1,1 0-1,-1 1 1,1-1 0,0 1-1,-1-1 1,1 0-1,0 0 1,-1 1-1,1-1 1,0 0-1,0 0 1,8 1-109,0 0 0,0-1 0,0-1 0,0 0 0,0 0 1,0 0-1,-1-1 0,1-1 0,-1 1 0,1-1 0,13-7 0,-12 5-262,0 1 1,0 0-1,1 1 1,-1 0-1,1 1 0,21-2 1</inkml:trace>
</inkml:ink>
</file>

<file path=ppt/ink/ink2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20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13485,'0'0'14323,"-1"9"-13629,1-7-680,-1 4 54,0-1 0,1 1-1,0 0 1,0 0-1,1 0 1,0 0-1,2 11 1,-2-15-55,0 0-1,0 0 1,1 0-1,-1 0 1,0 0-1,1 0 1,-1-1 0,1 1-1,0 0 1,0-1-1,0 1 1,-1-1 0,1 0-1,0 0 1,1 1-1,-1-1 1,0-1-1,0 1 1,0 0 0,1 0-1,-1-1 1,0 1-1,1-1 1,-1 0-1,0 0 1,1 0 0,2 0-1,8-1 29,1 0 0,-1 0 0,0-2 0,0 1 0,0-2 1,0 0-1,-1 0 0,0-1 0,1-1 0,11-7 0,38-15-44,-62 27 4,1 1 0,-1 0 1,1-1-1,0 1 0,-1 0 1,1 0-1,-1 0 1,1 0-1,0 0 0,-1-1 1,1 1-1,-1 0 1,1 0-1,0 1 0,-1-1 1,1 0-1,0 0 0,-1 0 1,1 0-1,-1 0 1,1 1-1,-1-1 0,1 0 1,0 1-1,-1-1 1,1 0-1,-1 1 0,1-1 1,-1 0-1,0 1 0,1-1 1,-1 1-1,1 0 1,5 27 580,-14 43 749,6-59-1225,4 17 79,-2-28-172,1-1 0,-1 1 0,0 0 0,1-1 0,-1 1 0,1-1 0,-1 1 0,1-1 0,-1 1-1,1-1 1,-1 1 0,1-1 0,0 1 0,-1-1 0,1 1 0,0-1 0,-1 0 0,1 1 0,0-1 0,0 0-1,1 0 1,1 0 12,0 0 0,0 0 0,0-1 0,0 1 0,-1-1 0,1 0 0,0 0 0,0 0 0,0 0-1,-1-1 1,1 1 0,-1-1 0,1 1 0,3-4 0,18-11-971,-18 13 259,-1 0 0,1-1-1,-1 0 1,0 0 0,0 0 0,0 0 0,8-10 0,-11 8-4198,-2-2-1660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5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 11371,'0'0'20019,"67"-27"-19923,-26 21-224,6 1-1794,-1 2-2626,-5 0-2627,-3 0-7527</inkml:trace>
</inkml:ink>
</file>

<file path=ppt/ink/ink2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20.9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 18514,'0'0'10121,"60"-17"-26392</inkml:trace>
</inkml:ink>
</file>

<file path=ppt/ink/ink2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21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130 164 12075,'0'0'12220,"-8"-5"-11131,5 3-1040,2 1-9,-1-1 0,0 0 0,0 1 0,0 0 0,0 0 0,0-1 0,0 1 1,0 0-1,0 1 0,0-1 0,0 0 0,-1 0 0,1 1 0,0 0 0,0-1 0,-1 1 0,1 0 0,0 0 1,-1 0-1,1 0 0,0 1 0,-1-1 0,1 1 0,0-1 0,0 1 0,0 0 0,-1 0 0,1 0 1,0 0-1,0 0 0,0 0 0,0 1 0,1-1 0,-4 3 0,1-1 65,1 0-1,-1 0 0,0 1 1,1-1-1,0 1 1,0 0-1,0 0 1,1 0-1,-1 0 1,1 0-1,0 1 1,0-1-1,-2 9 1,4-13-97,0 0 0,0 1-1,0-1 1,0 0 0,0 1 0,0-1 0,0 0 0,0 1 0,0-1 0,0 0 0,0 1 0,0-1 0,0 0-1,0 0 1,0 1 0,1-1 0,-1 0 0,0 1 0,0-1 0,0 0 0,1 0 0,-1 1 0,0-1-1,0 0 1,1 0 0,-1 0 0,0 1 0,0-1 0,1 0 0,-1 0 0,0 0 0,1 0 0,-1 0-1,0 0 1,1 0 0,-1 0 0,0 1 0,1-1 0,17-4 173,15-13 125,-17 4-265,0-1 1,-1 0-1,0-1 0,13-18 1,-22 26 138,-1 0 1,0 0 0,0-1 0,-1 0 0,0 0 0,-1 0-1,1 0 1,-2 0 0,1-1 0,-1 1 0,0-1-1,0-14 1,-20 76 198,10-25-353,1 1 0,1-1-1,2 1 1,-2 42-1,6-69-18,0-1 0,0 1-1,0 0 1,0-1 0,0 1-1,0 0 1,0 0 0,1-1-1,-1 1 1,0 0 0,1-1 0,-1 1-1,1-1 1,0 1 0,0-1-1,0 1 1,-1-1 0,1 1-1,0-1 1,1 0 0,-1 1-1,0-1 1,0 0 0,1 0-1,-1 0 1,0 0 0,1 0-1,-1 0 1,1 0 0,-1-1-1,1 1 1,-1 0 0,1-1-1,0 1 1,-1-1 0,1 0-1,0 0 1,0 1 0,-1-1-1,1 0 1,0 0 0,-1-1-1,1 1 1,0 0 0,-1 0-1,1-1 1,2 0 0,3-1 22,1-1-1,-1 1 1,1-1 0,-1-1 0,0 1 0,0-1 0,-1-1-1,1 1 1,6-6 0,-5 1-29,0 0 0,0-1 0,-1 0 0,0 0 0,0-1 0,-1 1 0,-1-1 0,0-1 0,5-16 0,-15 50 0,3-16 0,1 0 0,-1 1 0,1-1 0,0 1 0,1-1 0,-1 1 0,1-1 0,2 13 0,-2-18 0,1-1 0,0 1 0,-1 0 0,1 0 0,0-1 0,0 1 0,0 0 0,-1-1 0,1 1 0,0-1 0,0 1 0,0-1 0,0 1 0,0-1 0,0 0 0,0 1 0,0-1 0,0 0 0,0 0 0,0 0 0,0 0 0,0 0 0,0 0 0,0 0 0,0 0 0,0 0 0,0 0 0,0 0 0,1-1 0,32-9 0,-26 6 0,-1 0 0,0-1 0,0 0 0,-1 0 0,1-1 0,-1 1 0,0-1 0,0-1 0,-1 1 0,0-1 0,0 0 0,-1 0 0,0-1 0,0 1 0,0-1 0,3-14 0,-39 98 0,30-68-364,0 1 1,1 0-1,0 0 1,0 11-1,1-19 278,0 0-1,0 1 0,0-1 1,-1 0-1,2 0 0,-1 0 1,0 0-1,0 0 0,0 0 1,0 0-1,1 0 1,-1 0-1,0 0 0,1 0 1,-1-1-1,1 1 0,-1 0 1,1 0-1,-1 0 0,1 0 1,0 0-1,-1-1 1,1 1-1,0 0 0,0-1 1,0 1-1,-1-1 0,1 1 1,0-1-1,0 1 0,0-1 1,0 1-1,0-1 0,0 0 1,0 1-1,0-1 1,0 0-1,0 0 0,0 0 1,0 0-1,0 0 0,0 0 1,0 0-1,0 0 0,0 0 1,0-1-1,0 1 0,0 0 1,1-1-1,8-6-6639,2-7-4100</inkml:trace>
</inkml:ink>
</file>

<file path=ppt/ink/ink2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22.2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10954,'0'0'13101,"-16"71"-13902,28-51-3011,4-2-4387</inkml:trace>
</inkml:ink>
</file>

<file path=ppt/ink/ink2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22.5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64 20307,'0'0'8712,"-59"72"-6918,47-42-481,3-1-672,6 0-641,3-2 0,0-2 0,3-7 0,8-4-545,-4-6-1152,-1-5-1282,-3-3-1473,1-8-1826,-1-14-9737</inkml:trace>
  <inkml:trace contextRef="#ctx0" brushRef="#br0" timeOffset="1">50 27 6022,'0'0'25336,"64"-26"-24760,-38 26-384,4 0-128,5 3-128,1-2-864,-3 2-898,-6-3 1089,-6 0-2530,-4 0-1153,-13 0 128</inkml:trace>
</inkml:ink>
</file>

<file path=ppt/ink/ink2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22.9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15 16303,'0'0'15119,"76"23"-14447,-33-30-383,5-2-225,-4 0-64,-6 2-289,-8 1-1056,-8 6-1538,-13 0-159,-6 0-33,-3 5-3235,-10 3-5189</inkml:trace>
  <inkml:trace contextRef="#ctx0" brushRef="#br0" timeOffset="1">1 159 16496,'0'0'12043,"66"8"-11691,-23-16-288,3-1 0,-1 2-128,-7 0-736,-8 3-2179,-6 0-2114,-3-1-2947</inkml:trace>
</inkml:ink>
</file>

<file path=ppt/ink/ink2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23.2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 9225,'0'0'10628,"-9"3"-5903,3 0-4408,0 0 1,0 1-1,0-1 0,1 1 1,-1 0-1,1 1 1,0 0-1,0-1 0,0 2 1,1-1-1,0 0 1,0 1-1,0 0 0,1 0 1,-1 0-1,2 0 1,-1 1-1,1-1 0,-1 1 1,2-1-1,-2 10 1,2-13-281,0-1 1,1 1-1,-1 0 1,1-1 0,0 1-1,-1 0 1,1-1-1,0 1 1,1 0 0,-1-1-1,0 1 1,1-1 0,0 1-1,-1 0 1,1-1-1,0 1 1,0-1 0,1 0-1,-1 1 1,0-1-1,1 0 1,2 4 0,0-4-19,-1-1 1,1 1 0,-1-1-1,1 0 1,0 1 0,-1-2-1,1 1 1,0 0 0,0-1-1,0 0 1,-1 1 0,1-2-1,0 1 1,0 0 0,6-2-1,-1 0-61,1 0-1,0-1 1,-1 0-1,1-1 0,-1 0 1,0-1-1,-1 1 1,1-2-1,-1 1 1,0-1-1,0 0 1,7-8-1,1-2-98,-1 0-1,-1-1 1,0 0 0,15-26-1,-28 41 100,-2 10 33,0-1 1,-1 0-1,1 0 1,-1 0-1,-1 0 1,0 0-1,-3 7 1,-10 27 54,5 26 299,15-32-2340,-4-33 1522,0-1 0,1 1 0,0-1-1,-1 1 1,1-1 0,0 0 0,0 1 0,-1-1-1,1 0 1,0 0 0,1 1 0,-1-1 0,0 0-1,0 0 1,0 0 0,3 1 0,15 4-11159</inkml:trace>
</inkml:ink>
</file>

<file path=ppt/ink/ink2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1.7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2949 323 7111,'0'0'3304,"-5"-10"-2460,0 1-842,0 0 0,-1 1 0,0 0 0,-1 0 0,0 0 0,0 1 1,-1 0-1,0 0 0,-16-10 0,15 11 83,-169-106 3627,152 99-3415,-1 0 0,-1 2 0,0 0 0,0 2 0,-34-6 0,-38 0-224,-126-2 0,-106 14 198,202 4-187,-24 3-60,0 7-1,-187 37 0,326-45-14,-356 71 304,256-46 233,-133 52 1,228-72-373,1 0 0,0 1 0,1 1 0,0 1 0,0 1 0,1 0 1,1 1-1,0 1 0,-24 26 0,30-27-103,0 1 0,1 0 0,0 0 0,2 1 0,-1-1 0,2 2 0,0-1 0,1 1 0,0 0-1,2 0 1,0 0 0,-2 31 0,4-30-64,1 0-1,1 0 1,0 0 0,1 0-1,1 0 1,1 0-1,0 0 1,1-1-1,1 0 1,1 0-1,0 0 1,1-1 0,0 0-1,2 0 1,-1-1-1,2 0 1,0-1-1,0 0 1,2-1-1,-1-1 1,23 17-1,-2-5-101,1-1-1,1-1 1,1-2-1,0-2 0,74 25 1,203 37-1134,-312-79 1227,59 12-87,530 100-196,-478-98 314,0-5 1,1-4-1,150-14 1,-178-3 113,-1-3 1,0-4-1,112-40 0,231-116 1051,-388 158-1068,43-19 745,-2-3 0,96-64-1,-156 90-609,0-1 0,-2-1 0,0 0 0,0-2 0,-2 0-1,0-1 1,-1 0 0,0-2 0,-2 1 0,0-2-1,-2 1 1,0-2 0,13-35 0,-21 47-198,-1 1 0,1 0 0,-2-1 0,1 0 0,-1 1 0,-1-1 0,0 0 0,0 1 0,-1-1 0,0 0 1,0 1-1,-1-1 0,-5-12 0,4 14-29,-1 1 0,0 0 0,0 0 0,-1 0 0,0 1 0,0-1 0,-1 1 1,1 1-1,-1-1 0,0 1 0,-1 0 0,0 0 0,1 1 0,-2 0 0,1 0 1,-9-3-1,-9-4-41,-1 2 0,0 1 0,-1 1 0,-50-6 1,-110 2-532,124 10-3193,-123-19-1,135 5-843,9-5-4500</inkml:trace>
</inkml:ink>
</file>

<file path=ppt/ink/ink2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2.8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1501 101 11371,'-16'-10'1660,"-9"-4"-1264,0 1 0,-1 1 0,-1 1 0,0 1 0,-47-9 0,30 13-276,-1 2 0,-1 3 1,1 1-1,0 2 0,0 2 1,0 3-1,1 1 1,0 2-1,0 2 0,1 2 1,1 1-1,1 3 0,-48 27 1,38-16 229,1 3-1,1 2 1,2 2 0,2 3 0,1 1 0,2 2 0,2 2-1,2 1 1,-51 79 0,71-95-227,2 1 1,1 0-1,1 1 1,2 0-1,1 1 0,1 0 1,2 1-1,1 0 0,2 0 1,-2 49-1,7-62-115,0 0 1,2-1-1,0 1 1,1-1-1,1 1 0,1-1 1,1 0-1,0 0 0,1-1 1,2 0-1,-1 0 1,2-1-1,0 0 0,1-1 1,1 0-1,1 0 0,0-2 1,29 26-1,-20-23 8,2-2 0,0 0 0,0-2 0,1 0 0,1-2 0,0-1 0,0-1 0,1-1 0,1-1 0,-1-2 0,1 0 0,-1-2 0,37-1 0,-11-2 293,1-3 0,-1-2 0,1-3 0,-2-2 0,1-2 0,50-19 0,-23 2 143,-3-3 0,-1-4 1,130-81-1,-163 88-385,-2-1-1,-1-2 1,-2-2 0,-1-1 0,-1-2 0,-3-2-1,44-64 1,-65 84-29,-1 0 0,-1-1 0,-1-1 0,0 0 0,-2 0 0,0 0 1,-2-1-1,5-35 0,-9 46-29,0 1 0,-1-1 1,0 1-1,-1-1 1,0 1-1,0-1 0,-1 1 1,-1 0-1,0 0 0,0 0 1,-1 0-1,0 0 0,-1 1 1,0 0-1,0 0 0,-1 0 1,0 0-1,-1 1 1,0 0-1,-9-8 0,-1 2-115,-2 1 0,0 1 0,0 1-1,-1 0 1,-1 1 0,0 2 0,0 0 0,0 1-1,-1 1 1,0 1 0,-25-3 0,8 4-734,0 1-1,0 2 1,0 1 0,0 2 0,-63 12 0,24 6-4829,11 5-6807</inkml:trace>
</inkml:ink>
</file>

<file path=ppt/ink/ink2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3.5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11627,'0'0'3144,"7"13"-2818,27 51 550,14 23 827,44 112-1,-41-36-1253,-7 3-1,35 261 1,-59-264-267,-6 0 1,-10 231 0,-12-268 238,-5-1 0,-6 0-1,-59 207 1,74-317-413,-24 67 243,26-77-268,0-1 0,-1 1 0,1 0 0,-1-1 0,0 0 0,0 0 0,0 0 0,0 0 0,-1 0 0,0 0 0,1-1-1,-10 6 1,13-9-60,-1 0-1,0 1 0,1-1 1,-1 0-1,0 0 0,1 0 1,-1 0-1,0 0 0,1 0 1,-1 0-1,0 0 0,1 0 1,-1-1-1,0 1 0,0 0 1,1 0-1,-1-1 0,1 1 1,-1 0-1,0-1 0,1 1 1,-1 0-1,1-1 0,-1 1 1,1-1-1,-1 1 0,1-1 1,-1 1-1,1-1 0,0 0 1,-1 1-1,1-1 0,0 1 1,-1-1-1,1 0 0,0 1 1,0-1-1,-1 0 0,1 1 1,0-1-1,0 0 0,0 1 1,0-2-1,-5-35-2903,4 34 2605,-1-52-4727</inkml:trace>
</inkml:ink>
</file>

<file path=ppt/ink/ink2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4.3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5786 3665 9417,'0'0'12759,"-8"4"-12049,-60 30-386,47-22-284,0-1-1,0 0 0,-1-2 1,0-1-1,-39 9 0,38-14-9,0-2-1,0 0 1,0-1-1,0-2 1,0 0-1,0-2 1,0 0-1,1-2 1,0 0-1,-24-11 1,-24-14-147,-114-68 0,82 40-1,-452-227 248,-180-101-201,197 89-289,-21 40 144,-451-102 67,810 293 138,-363-85 67,351 102-80,165 38 15,1-1 0,0-2 0,1-3 0,-68-35 0,94 42 0,1 0 1,0-2-1,0 1 1,1-2-1,1 0 1,0-1 0,1-1-1,1 0 1,0-1-1,1 0 1,1-1-1,-16-35 1,16 23-1,1 1 1,2-1 0,1 0 0,1-1-1,2 0 1,1 1 0,2-1 0,0-1-1,8-52 1,-2 47 40,1 0 1,3 0-1,1 1 0,1 0 1,2 1-1,2 0 1,31-54-1,-26 57-7,2 1 0,1 0 0,1 2 1,2 1-1,1 1 0,1 1 0,1 1 0,37-23 1,-19 19-151,1 3 0,0 1 0,2 3 0,1 2 0,59-16 0,-70 25-651,160-54 1356,-174 53-1350,41-23 0,-50 24-838,0-1 0,-1-1 0,16-15 0,-5 0-8684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6.2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51 351 17136,'0'0'6123,"-9"9"-3603,-23 30-401,31-38-2034,0-1 0,0 1 0,0 0 0,1 0 0,-1 0 0,0 0 0,1 0 0,-1 0 0,1 0 0,-1 0 0,1 1 0,0-1 0,-1 0 0,1 0 0,0 0 0,0 0 0,-1 1 0,1-1-1,0 0 1,0 0 0,1 0 0,-1 2 0,1-2-45,-1-1-1,1 1 1,0-1-1,-1 1 1,1-1 0,0 1-1,0-1 1,-1 0-1,1 1 1,0-1-1,0 0 1,0 0-1,-1 1 1,1-1-1,0 0 1,0 0-1,0 0 1,0 0 0,0 0-1,-1 0 1,3 0-1,3-1 88,-1 0-1,1 0 1,-1 0 0,1-1-1,-1 0 1,8-3 0,-6-1-66,-1 0 0,1-1-1,-1 0 1,0 0 0,0 0 0,-1-1 0,0 0 0,0 0 0,-1 0 0,0-1 0,0 1 0,-1-1 0,-1 0 0,1 0 0,-1 0 0,-1 0 0,1 0 0,-1-12 0,-1 21-61,0 0 0,0-1 0,0 1 0,0 0 0,0-1 0,0 1 0,0 0 0,0 0 0,0-1 0,0 1 0,0 0 0,-1 0 0,1-1 0,0 1 0,0 0 0,0-1 0,0 1 0,0 0 0,-1 0 0,1 0 0,0-1 0,0 1 0,0 0 0,-1 0 0,1 0 0,0-1 0,0 1 0,-1 0 0,1 0 0,0 0 0,0 0 0,-1 0 0,1 0 0,0 0 0,0 0 0,-1 0 0,1-1 0,0 1 0,-1 0 0,1 0 0,0 0 0,0 1 0,-1-1 0,1 0 0,0 0 0,-1 0 0,1 0 0,0 0 0,0 0 0,-1 0 0,1 0 0,0 0 0,0 1 0,-1-1 0,1 0 0,0 0 0,0 0 0,0 1 0,-1-1 0,1 0 0,0 0 0,0 0 0,0 1 0,-1-1 0,-15 16 0,3 1 0,0 1 0,1 0 0,2 1 0,-1 0 0,-7 22 0,14-30 0,0 1 0,0 0 0,1-1 0,0 2 0,1-1 0,1 0 0,-1 0 0,2 0 0,0 1 0,2 17 0,-1-28 0,-1-1 0,0 1 0,1 0 0,-1-1 0,1 1 0,0-1 0,0 1 0,-1-1 0,1 1 0,0-1 0,0 1 0,0-1 0,0 0 0,1 0 0,-1 1 0,0-1 0,0 0 0,1 0 0,-1 0 0,1 0 0,-1-1 0,3 2 0,0-1 0,0 0 0,0 0 0,-1 0 0,1-1 0,0 0 0,0 0 0,0 0 0,-1 0 0,8-2 0,0 0 0,0-1 0,0-1 0,0 1 0,-1-2 0,20-10 0,-3-4 0,0-1 0,-2-1 0,-1-1 0,-1-1 0,0-1 0,-2-2 0,-1 0 0,-1 0 0,27-54 0,-61 104 0,-23 37 0,36-58 0,0 1 0,1 0 0,-1-1 0,1 1 0,0 0 0,0 0 0,0 0 0,0 0 0,1 0 0,0 0 0,-1-1 0,1 1 0,1 0 0,-1 0 0,2 5 0,-2-8 0,1-1 0,-1 1 0,1-1 0,-1 1 0,1 0 0,-1-1 0,1 0 0,0 1 0,-1-1 0,1 1 0,0-1 0,0 0 0,-1 1 0,1-1 0,0 0 0,0 0 0,-1 1 0,1-1 0,0 0 0,0 0 0,0 0 0,-1 0 0,1 0 0,0 0 0,0 0 0,0-1 0,-1 1 0,1 0 0,0 0 0,0-1 0,-1 1 0,1 0 0,0-1 0,-1 1 0,2-1 0,26-14 0,-5-5 0,0-2 0,-2 0 0,0-1 0,29-44 0,-14 10 0,32-65 0,-62 111 0,-1 0 0,0 0 0,-1-1 0,3-12 0,-22 40 0,-6 15 0,3-2 0,1 1 0,1 1 0,2 1 0,1 0 0,1 1 0,2 0 0,2 1 0,1 0 0,1 0 0,-2 69 0,8-98 0,1 1 0,-1 0 0,1 0 0,0-1 0,1 1 0,-1 0 0,1-1 0,0 1 0,0-1 0,1 0 0,0 0 0,3 5 0,-4-7 0,0-1 0,0 0 0,0 0 0,0 1 0,1-1 0,-1-1 0,1 1 0,-1 0 0,1-1 0,0 1 0,0-1 0,0 0 0,0 1 0,-1-2 0,1 1 0,1 0 0,-1 0 0,0-1 0,0 0 0,0 0 0,0 0 0,0 0 0,5-1 0,-6 0 0,0 1 0,0-1 0,0 0 0,0-1 0,0 1 0,-1 0 0,1 0 0,-1-1 0,1 1 0,-1-1 0,1 1 0,-1-1 0,0 0 0,0 1 0,1-1 0,-1 0 0,-1 0 0,1 0 0,0 0 0,0 0 0,-1 0 0,1 0 0,-1 0 0,0 0 0,1 0 0,-1 0 0,0-4 0,-1-67 0,0 66 0,1-1 0,-1 0 0,1 1 0,-2-1 0,1 1 0,-1-1 0,-1 1 0,1 0 0,-1 0 0,0 0 0,-6-9 0,2 9-1603,-1 3-5070,2 1-1386,-4-6-4946</inkml:trace>
</inkml:ink>
</file>

<file path=ppt/ink/ink2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5.2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13613,'0'0'5974,"5"14"-5419,10 38 12,-2 0 0,-3 1 1,6 86-1,-8-63 436,24 104 1,-31-174-928,1 1 1,0-1-1,1 0 1,-1 1 0,1-1-1,0-1 1,1 1-1,6 9 1,-8-13-14,-1-1 1,1 1-1,-1-1 1,1 0-1,0 0 0,-1 0 1,1 0-1,0 0 1,0 0-1,0 0 0,0-1 1,0 1-1,-1 0 1,1-1-1,0 0 1,0 1-1,1-1 0,-1 0 1,0 0-1,0 0 1,0 0-1,0-1 1,0 1-1,0-1 0,0 1 1,-1-1-1,1 1 1,0-1-1,0 0 0,0 0 1,0 0-1,-1 0 1,3-2-1,6-4 177,0-1 1,-1 0-1,0-1 0,-1 0 1,0 0-1,0-1 0,-1 0 0,7-11 1,49-97 532,-47 86-554,33-67 379,71-205 0,-114 280-960,-18 53-2908,-2 6-2467,1-14-504,0-3-2556</inkml:trace>
</inkml:ink>
</file>

<file path=ppt/ink/ink2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5.7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81 169 11499,'0'0'2354,"7"-11"422,-5 7-2568,3-3 539,0-1 0,-1 0 0,0 0 0,-1 0 0,1 0 0,-1-1 0,-1 1 0,0-1 0,0 0 0,-1 0-1,1-13 1,-2 22-684,0-1 1,0 1-1,0 0 0,0-1 0,0 1 0,0-1 0,0 1 0,0-1 0,0 1 0,0-1 0,-1 1 0,1-1 0,0 1 0,0-1 0,0 1 1,-1 0-1,1-1 0,0 1 0,-1 0 0,1-1 0,0 1 0,-1 0 0,1-1 0,0 1 0,-1 0 0,1-1 0,-1 1 0,1 0 0,0 0 1,-1 0-1,1-1 0,-1 1 0,0 0 0,-17 6 547,-13 23-621,21-15 87,2 0 0,0 1 0,0 0 0,2 1-1,0 0 1,0 0 0,2 0 0,0 0 0,1 1-1,0 0 1,2-1 0,0 1 0,1 0 0,2 18-1,-2-34-55,0 1 0,0 0 0,1-1 0,-1 1 0,1-1-1,0 1 1,-1-1 0,1 1 0,0-1 0,0 0 0,0 1 0,0-1-1,0 0 1,0 0 0,0 1 0,0-1 0,0 0 0,1 0-1,-1 0 1,1-1 0,-1 1 0,0 0 0,1 0 0,-1-1 0,1 1-1,-1-1 1,1 1 0,0-1 0,-1 0 0,1 1 0,0-1-1,-1 0 1,1 0 0,-1 0 0,1-1 0,0 1 0,-1 0 0,1 0-1,-1-1 1,1 1 0,-1-1 0,1 0 0,2-1 0,3 0 103,-1-1 0,1 0 0,-1 0 0,0-1 0,0 1 0,0-2 0,0 1 0,8-8 0,-5 1-65,0-1 0,-1 1 0,0-1 1,-1-1-1,-1 1 0,0-1 0,0-1 0,-1 1 0,-1-1 1,0 1-1,-1-1 0,-1 0 0,0 0 0,-1-1 0,0 1 1,-1 0-1,-1 0 0,-2-18 0,2 30-68,1 0 0,-1 0 0,0 0-1,0 0 1,0 0 0,0 0 0,0 0 0,0 0 0,0 0-1,-1 1 1,1-1 0,-1 0 0,1 1 0,-1-1 0,1 1-1,-1 0 1,0-1 0,0 1 0,0 0 0,0 0 0,0 0 0,0 0-1,0 1 1,0-1 0,0 0 0,0 1 0,0 0 0,-1-1-1,1 1 1,0 0 0,0 0 0,0 0 0,0 0 0,-1 1-1,-2 0 1,2 0-23,0-1 0,0 1 0,0 0 0,0 0 0,0 1-1,0-1 1,1 0 0,-1 1 0,1 0 0,-1-1 0,1 1-1,-1 0 1,1 1 0,0-1 0,0 0 0,0 0 0,0 1-1,1 0 1,-1-1 0,1 1 0,-1 0 0,1-1 0,0 1-1,0 0 1,-1 4 0,2-6-132,-1 0 0,1 0 0,0 0 0,-1 1 0,1-1 0,0 0 0,0 0 0,0 0-1,0 1 1,0-1 0,0 0 0,0 0 0,0 1 0,0-1 0,1 0 0,-1 0 0,1 0 0,-1 1 0,0-1 0,1 0 0,0 0-1,-1 0 1,1 0 0,0 0 0,0 0 0,-1 0 0,1 0 0,0-1 0,0 1 0,0 0 0,0 0 0,0-1 0,0 1-1,0 0 1,0-1 0,1 1 0,-1-1 0,0 0 0,0 1 0,0-1 0,0 0 0,1 0 0,-1 1 0,0-1 0,0 0 0,1 0-1,-1-1 1,2 1 0,2-1-496,0 0 0,1 0-1,-1-1 1,0 0-1,0 0 1,0 0 0,0 0-1,0-1 1,0 0 0,4-3-1,25-23-5167</inkml:trace>
</inkml:ink>
</file>

<file path=ppt/ink/ink2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6.5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1 14157,'0'0'9978,"-8"8"-9076,-4 10-593,0 1 1,0 0-1,2 0 1,0 1-1,2 0 0,0 1 1,-7 29-1,8-24-7,2 1-1,0 0 1,2 0-1,1 0 1,1 0-1,3 28 1,-2-52-292,0 0 1,0 0 0,1 0 0,-1 0 0,1 0-1,0 0 1,0-1 0,0 1 0,0 0-1,0 0 1,1-1 0,-1 1 0,1-1-1,-1 1 1,1-1 0,0 0 0,0 0 0,0 0-1,0 0 1,1 0 0,-1 0 0,0 0-1,1-1 1,0 1 0,-1-1 0,1 0 0,0 0-1,-1 0 1,1 0 0,0 0 0,0-1-1,0 1 1,0-1 0,0 0 0,-1 0-1,1 0 1,0 0 0,0 0 0,0 0 0,0-1-1,0 0 1,0 1 0,0-1 0,-1 0-1,1-1 1,0 1 0,-1 0 0,1-1-1,-1 1 1,1-1 0,-1 0 0,0 0 0,0 0-1,0 0 1,3-3 0,7-8-36,-1 0-1,-1-1 1,0 0 0,0-1-1,-2 0 1,1 0-1,-2-1 1,0 0 0,-1 0-1,-1 0 1,5-26 0,-10 40 126,-13 36 94,6-17-176,6-17-20,-28 94 142,26-85-84,2 0-1,-1-1 1,1 1-1,0 0 0,1 0 1,0 0-1,1 0 1,0-1-1,2 11 0,-3-18-49,1 1 0,0-1-1,0 0 1,-1 1-1,1-1 1,0 0 0,0 0-1,0 0 1,0 0 0,1 1-1,-1-2 1,0 1 0,0 0-1,1 0 1,-1 0 0,0-1-1,1 1 1,-1 0-1,1-1 1,-1 1 0,1-1-1,-1 0 1,1 0 0,-1 1-1,1-1 1,-1 0 0,1 0-1,-1 0 1,1-1-1,-1 1 1,1 0 0,-1 0-1,1-1 1,-1 1 0,1-1-1,2-1 1,3 0 24,-1 0 0,1-1 1,-1 0-1,1 0 0,-1-1 0,10-7 1,-2-2-64,0-1 0,-1 0 0,-1-1 0,0 0 0,-1-1 0,-1-1 0,16-32-1,-22 150-735,-4-95 783,0-2-15,0 0 0,0 0-1,0-1 1,1 1 0,-1 0 0,1 0-1,0-1 1,1 5 0,-1-7 0,0 0 1,-1 0-1,1 0 0,0 0 1,0 0-1,0-1 1,0 1-1,0 0 0,0-1 1,0 1-1,0-1 1,0 1-1,0-1 0,0 1 1,0-1-1,0 0 1,0 0-1,0 1 0,0-1 1,0 0-1,1 0 1,-1 0-1,0 0 0,0 0 1,0-1-1,0 1 1,0 0-1,1 0 0,-1-1 1,0 1-1,0-1 1,0 1-1,1-1 0,12-6-27,0-1-1,0 0 0,-1-1 1,0-1-1,0 1 0,-1-2 1,12-13-1,18-14-562,-36 33 529,29-21 2,-33 25 44,-1 0 0,1 0 0,0 0 0,-1 0 0,1 0 0,0 0 0,0 1 0,-1-1 0,1 1 0,0-1 0,0 1 0,0 0 0,0-1 0,-1 1-1,1 0 1,0 0 0,0 1 0,3-1 0,-4 3 35,0-1 1,0 0-1,0 1 0,0-1 0,0 1 1,-1-1-1,1 1 0,-1 0 0,0-1 0,0 1 1,0-1-1,0 1 0,0-1 0,0 1 0,-1 2 1,0 4 120,-10 85 1471,44-123-651,-29 25-943,57-54 76,-56 54-104,-1 0 0,1 1-1,0 0 1,0 0 0,0 0 0,1 0-1,-1 1 1,1 0 0,-1 0 0,1 0-1,10-1 1,-15 3 7,0 0 0,0 0-1,-1 1 1,1-1 0,0 0 0,-1 0-1,1 0 1,0 1 0,-1-1 0,1 0-1,0 1 1,-1-1 0,1 1 0,-1-1-1,1 1 1,-1-1 0,1 1 0,-1-1-1,1 1 1,-1 0 0,1-1 0,-1 1-1,0-1 1,1 1 0,-1 0 0,0-1-1,1 1 1,-1 0 0,0 0 0,0-1-1,0 1 1,0 0 0,0 0 0,0 0-1,1 37 304,-1-8-187,0-29-110,1-1 0,-1 1 0,1-1 0,-1 1 0,1-1 0,-1 0 0,1 1 0,-1-1 0,1 1 0,-1-1 0,1 0 0,0 0 0,-1 1 0,1-1 0,0 0 0,-1 0 0,1 0 0,0 0 0,-1 0 0,1 1 0,0-1 0,-1 0 0,1-1 0,0 1 0,-1 0 0,1 0 0,-1 0 0,1 0 0,0 0 0,-1-1 0,1 1 0,0 0 0,-1-1 0,1 1 0,-1 0 0,1-1 0,-1 1 0,1-1 0,-1 1 0,1 0 0,-1-1 1,1 0-1,24-19 118,-8 3-128,32-30-94,-45 45 75,-1-1 1,1 0 0,0 1 0,0 0 0,0 0-1,0 0 1,0 0 0,0 0 0,0 1-1,1 0 1,7-1 0,-12 2-33,1 0 0,-1 0 0,1 0 0,-1 0 0,1 0 0,-1 0 0,1 0 0,-1 1 0,1-1 0,-1 0 0,1 0 0,-1 0 1,1 1-1,-1-1 0,1 0 0,-1 1 0,1-1 0,-1 1 0,0-1 0,1 0 0,-1 1 0,0-1 0,1 1 0,-1-1 0,0 1 0,0-1 0,1 1 0,-1-1 0,0 1 0,0-1 0,0 1 0,0-1 0,0 1 0,0-1 0,0 2 0,1 27-1470,-1-2-2299,0-27 3445,0 1 0,0 0 1,0 0-1,0-1 0,0 1 0,0 0 0,0-1 1,1 1-1,-1 0 0,0-1 0,1 1 0,-1 0 1,0-1-1,1 1 0,-1 0 0,1-1 0,-1 1 1,1-1-1,-1 1 0,1-1 0,-1 1 0,2 0 1,5 0-5983</inkml:trace>
</inkml:ink>
</file>

<file path=ppt/ink/ink2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7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41 15022,'0'0'8883,"9"3"-7975,-5-2-808,34 12 739,-36-13-758,0 1 1,0-1 0,0 0-1,0 0 1,0 1 0,0-1 0,0 0-1,0-1 1,0 1 0,0 0-1,-1 0 1,1-1 0,0 0 0,0 1-1,0-1 1,0 0 0,0 0-1,-1 0 1,4-2 0,-2 1 18,-1-1 1,0 0 0,0 1-1,0-1 1,0 0-1,0 0 1,-1 0-1,1 0 1,1-6-1,-3 8-75,0 1-1,0-1 0,1 1 0,-1-1 0,0 1 0,0-1 1,0 1-1,0-1 0,0 1 0,0-1 0,-1 1 0,1-1 0,0 1 1,0-1-1,0 1 0,0-1 0,-1 1 0,1-1 0,0 1 1,0-1-1,-1 1 0,1-1 0,0 1 0,-1 0 0,0-1 0,0 0 7,0 1-1,0-1 0,-1 1 0,1 0 0,0-1 0,0 1 0,-1 0 0,1 0 0,0 0 0,0 0 0,-1 0 0,1 0 0,0 0 0,0 1 0,-3 0 0,-1 1-30,0 0 1,0 0-1,1 1 0,-1-1 1,1 1-1,-1 0 0,1 1 1,0-1-1,0 1 1,0 0-1,1 0 0,-1 0 1,1 0-1,0 0 0,-4 9 1,2-6 50,1 0 0,1 1 0,0 0 1,0 0-1,0 0 0,1 0 0,0 0 0,0 0 1,0 12-1,2-19-38,1-1 0,-1 1 1,0 0-1,1-1 0,-1 1 1,1 0-1,-1-1 1,1 1-1,-1-1 0,1 1 1,0-1-1,-1 1 0,1-1 1,0 1-1,-1-1 0,1 0 1,0 1-1,-1-1 0,1 0 1,0 0-1,0 0 0,-1 1 1,1-1-1,0 0 0,0 0 1,0 0-1,-1 0 0,1 0 1,0 0-1,0-1 1,0 1-1,-1 0 0,1 0 1,0 0-1,-1-1 0,3 0 1,33-10 303,-16 0-280,1-2-1,23-19 0,-30 20-119,1 2-1,-1 0 1,2 0-1,-1 1 1,1 1 0,18-6-1,-34 14 85,1 0-1,0 0 0,-1 1 1,1-1-1,-1 0 1,1 0-1,0 0 1,-1 1-1,1-1 0,-1 0 1,1 1-1,0-1 1,-1 0-1,1 1 1,-1-1-1,1 1 1,-1-1-1,0 1 0,1-1 1,-1 1-1,1-1 1,-1 1-1,0 0 1,0-1-1,1 1 0,-1-1 1,0 1-1,0 0 1,0-1-1,1 1 1,-1 0-1,0-1 1,0 1-1,0 0 0,0-1 1,0 1-1,0 0 1,-1-1-1,1 2 1,0 36 628,-1-30-561,1 7 35,-1-12-26,1 0-1,0 0 1,0-1 0,0 1-1,0 0 1,0 0-1,0 0 1,1 0-1,1 5 1,-1-7-54,0 0 0,0-1 0,0 1 1,0-1-1,0 1 0,0-1 0,0 1 0,0-1 0,0 0 1,0 0-1,0 1 0,0-1 0,0 0 0,1 0 1,-1 0-1,0 0 0,0 0 0,0 0 0,0 0 0,0-1 1,0 1-1,0 0 0,0-1 0,0 1 0,0 0 1,0-1-1,0 1 0,0-1 0,0 0 0,0 1 1,0-1-1,1-1 0,31-17 45,-27 14-68,0 1-1,0 1 1,1-1 0,-1 1-1,1 0 1,0 0 0,0 1-1,0 0 1,0 0 0,0 1-1,10-1 1,-16 2-33,0 0-1,0 1 1,0-1 0,0 0-1,0 1 1,-1-1-1,1 0 1,0 1 0,0 0-1,-1-1 1,1 1 0,0-1-1,-1 1 1,1 0-1,0-1 1,-1 1 0,1 0-1,-1-1 1,1 1 0,-1 0-1,0 0 1,1 0-1,-1 0 1,0-1 0,0 1-1,1 0 1,-1 0 0,0 0-1,0 0 1,0 0-1,0 1 1,1 35-3027,-1-29 1679,0-1-5121</inkml:trace>
</inkml:ink>
</file>

<file path=ppt/ink/ink2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7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17809,'0'0'6545,"1"12"-5729,2 26-498,2 35 405,2-1 0,5 1-1,20 72 1,-31-142-691,-1 0-1,1 0 1,0-1-1,1 1 1,-1 0 0,0-1-1,1 1 1,-1-1 0,1 0-1,0 1 1,0-1 0,0 0-1,0 0 1,0 0 0,0 0-1,1-1 1,-1 1 0,1-1-1,-1 1 1,1-1 0,-1 0-1,6 2 1,-5-3 7,1 0-1,-1 0 1,0 0-1,1 0 1,-1 0 0,0-1-1,1 1 1,-1-1-1,0 0 1,0 0 0,1-1-1,-1 1 1,0 0-1,0-1 1,-1 0 0,1 0-1,0 0 1,0 0-1,2-3 1,10-10 87,0-1-1,20-28 1,17-20 100,-49 96-477,-12 139-1345,8-170 1509,1-1-1,0 0 0,0 1 1,0-1-1,0 0 1,0 1-1,0-1 1,0 0-1,0 1 1,0-1-1,1 1 1,-1-1-1,0 0 1,0 1-1,0-1 0,0 0 1,0 1-1,0-1 1,1 0-1,-1 0 1,0 1-1,0-1 1,1 0-1,-1 0 1,0 1-1,0-1 1,1 0-1,-1 0 0,0 1 1,1-1-1,-1 0 1,0 0-1,1 0 1,-1 0-1,0 0 1,1 0-1,-1 1 1,0-1-1,1 0 0,17-7-2262,12-18-1952,-5-6-2338,2-6-4336</inkml:trace>
</inkml:ink>
</file>

<file path=ppt/ink/ink2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8.1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0 12684,'0'0'3417,"-9"13"-551,3-3-2494,-58 92 3489,58-91-3448,0 0-1,1 1 0,0-1 0,1 1 1,1 0-1,0 0 0,0 0 1,-1 19-1,4-31-407,0 1-1,0 0 1,0 0 0,0-1 0,0 1 0,0 0-1,0-1 1,0 1 0,0 0 0,0-1 0,0 1-1,1 0 1,-1-1 0,0 1 0,0 0 0,1-1 0,-1 1-1,0 0 1,1-1 0,-1 1 0,1-1 0,-1 1-1,1-1 1,-1 1 0,1-1 0,-1 1 0,1-1-1,-1 0 1,1 1 0,-1-1 0,1 0 0,0 1-1,-1-1 1,2 0 0,0 0 11,0 0 0,1 0 0,-1 0 1,0-1-1,0 1 0,0-1 0,0 0 0,0 1 0,0-1 0,0 0 1,2-2-1,45-35 300,-37 23-321,0-1 0,-2 0 0,0 0 1,0-1-1,-2 0 0,0-1 0,-1 0 0,-1 0 1,7-34-1,-25 99-199,2-12 190,2 0-1,1 1 1,-3 67-1,10-102-30,-1 1 1,1-1-1,0 1 0,0-1 0,0 1 1,1-1-1,-1 0 0,0 1 0,0-1 1,1 0-1,-1 1 0,1-1 0,-1 0 1,1 1-1,0-1 0,-1 0 0,1 0 1,0 1-1,0-1 0,0 0 0,0 0 1,2 1-1,-2-2-58,0 1 0,0-1 0,1 1 0,-1-1 0,1 0 0,-1 0 0,0 0 1,1 0-1,-1 0 0,0 0 0,1 0 0,-1 0 0,1-1 0,-1 1 0,0-1 0,1 1 0,-1-1 1,2 0-1,4-3-520,0 0 0,0-1 0,0 1 0,0-2 0,-1 1 0,9-9 0,18-27-3926,3-6-1707</inkml:trace>
</inkml:ink>
</file>

<file path=ppt/ink/ink2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8.4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1 9769,'0'0'7111,"-6"8"-4757,-11 19-1570,1-1 0,1 2 0,2 0-1,1 1 1,1 0 0,1 0 0,2 1-1,0 1 1,3-1 0,-3 42 0,7-70-772,1-1 1,0 1-1,0-1 1,-1 1-1,1 0 1,0-1-1,1 1 1,-1-1-1,0 1 0,0-1 1,1 1-1,-1-1 1,0 1-1,1-1 1,0 1-1,-1-1 1,1 0-1,0 1 1,0-1-1,0 0 1,0 1-1,0-1 1,0 0-1,0 0 1,0 0-1,0 0 1,0 0-1,1 0 1,-1 0-1,0-1 1,1 1-1,-1 0 1,1-1-1,-1 1 0,1-1 1,-1 1-1,1-1 1,-1 0-1,1 0 1,-1 0-1,1 1 1,-1-2-1,1 1 1,-1 0-1,1 0 1,-1 0-1,1-1 1,0 1-1,-1-1 1,0 1-1,3-2 1,8-2-110,0-1 0,-1 0 1,1-1-1,-2-1 1,12-7-1,3-6-726,-21 16 690,1-1 0,0 1 0,0 0 0,0 1 0,1-1 0,-1 1 0,1 0 0,-1 0 0,1 1 0,0-1 0,0 1 0,0 1 0,8-2 0,-13 3 141,0 1 0,0-1 1,0 0-1,0 1 0,0-1 0,0 1 1,0 0-1,0-1 0,0 1 0,0 0 1,0 0-1,-1-1 0,1 1 1,0 0-1,-1 0 0,1 0 0,0 0 1,-1 0-1,1 0 0,-1 0 0,0 0 1,1 0-1,-1 0 0,0 0 0,1 0 1,-1 0-1,0 0 0,0 1 0,0-1 1,0 1-1,2 44 883,-3-38-741,2-2 67,-2 1 0,1-1 0,-1 1 0,0-1 0,0 0 0,-1 0 0,0 1 0,0-1-1,0 0 1,-1 0 0,0-1 0,0 1 0,0 0 0,-1-1 0,1 0 0,-2 0 0,1 0 0,0 0 0,-1-1 0,0 0 0,-8 6 0,5-3-120,0-1 0,0 0 0,0 0 0,-1-1 0,0 0 1,0 0-1,0-1 0,-1-1 0,0 1 0,1-1 0,-1-1 1,0 0-1,-1 0 0,-16 0 0,25-3-292,0 1 0,1-1 1,-1 1-1,1-1 0,-1 0 0,1 0 1,-1 0-1,1 0 0,-1 0 0,1 0 1,0 0-1,-1 0 0,1-1 0,0 1 0,0 0 1,0-1-1,0 1 0,0-1 0,0 1 1,1-1-1,-1 0 0,0 1 0,1-1 1,-1 0-1,1 1 0,0-1 0,-1 0 0,1 0 1,0 1-1,0-1 0,0 0 0,1-2 1,-1-3-990,0 1 0,0 0 0,1-1 0,0 1 0,0-1 0,1 1 0,0 0 0,3-7 0,15-19-8895</inkml:trace>
</inkml:ink>
</file>

<file path=ppt/ink/ink2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8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99 12588,'0'0'15673,"10"1"-15165,-7 0-489,0-1 0,0 1 1,0-1-1,0 0 0,0 0 1,0 0-1,-1 0 0,1 0 1,0-1-1,0 1 0,0-1 1,0 0-1,0 0 0,-1 0 1,1 0-1,0 0 1,-1-1-1,1 1 0,-1-1 1,1 0-1,-1 0 0,0 0 1,0 0-1,0 0 0,0 0 1,0 0-1,0-1 0,-1 1 1,1-1-1,-1 1 0,1-1 1,-1 0-1,0 1 0,0-1 1,0 0-1,-1 0 1,1 0-1,-1 0 0,1-4 1,-1 5-11,1 0 1,-1 0 0,0 1-1,0-1 1,0 0 0,0 0 0,0 0-1,0 1 1,0-1 0,0 0-1,-1 0 1,1 1 0,-1-1 0,1 0-1,-1 1 1,-1-3 0,1 3-1,1 1 0,-1-1 1,1 1-1,-1 0 0,0 0 0,1-1 1,-1 1-1,0 0 0,1 0 0,-1 0 1,0-1-1,1 1 0,-1 0 0,0 0 1,1 0-1,-1 0 0,0 1 0,1-1 1,-1 0-1,0 0 0,1 0 0,-1 0 1,0 1-1,1-1 0,-1 0 1,0 1-1,0 0 0,-5 2 34,1 1 0,0 0 0,-1 0 0,1 1 0,1-1 0,-1 1 0,-4 6 0,1 0-9,1 0 0,0 0 0,0 1 0,1 0-1,1 0 1,0 1 0,1-1 0,0 1 0,1 0-1,0 0 1,-1 25 0,4-37-21,0 0 0,0 0 0,0 0 0,0 0 0,0 1 0,0-1-1,1 0 1,-1 0 0,0 0 0,1 0 0,-1 0 0,1 0 0,-1 0 0,1 0 0,-1 0 0,1 0 0,0 0 0,0 0-1,-1 0 1,1 0 0,0 0 0,0-1 0,0 1 0,0 0 0,1 0 0,1 0 8,0 0 0,-1 0 0,1-1 1,-1 1-1,1-1 0,0 0 0,0 1 1,-1-1-1,1 0 0,5-1 0,2-1 45,-1 0 1,1-1-1,0 0 0,0 0 0,9-6 0,87-58 130,-16 10-200,-88 56 11,-1 0 0,0 0 0,1 0 0,-1 1 0,1-1 0,-1 1 0,1-1 0,-1 1-1,1-1 1,0 1 0,-1 0 0,1 0 0,-1 0 0,1 0 0,2 0 0,-3 0 3,0 1 1,-1-1 0,1 0 0,0 1 0,-1-1 0,1 1 0,-1-1 0,1 1 0,-1-1 0,1 1 0,-1-1 0,1 1 0,-1 0 0,1-1 0,-1 1 0,0 0 0,1-1 0,-1 1-1,0 0 1,0-1 0,1 1 0,-1 0 0,0 1 0,1 5 71,-1 1 0,0 0 0,-1-1 0,1 1 0,-3 9 0,1-5-55,1-9-27,0 34 0,1-37 0,1 1 0,-1-1 0,0 0 0,0 1 0,0-1 0,0 0 0,1 1 0,-1-1 0,0 0 0,0 1 0,1-1 0,-1 0 0,0 0 0,0 1 0,1-1 0,-1 0 0,0 0 0,1 1 0,-1-1 0,1 0 0,-1 0 0,0 0 0,1 0 0,-1 0 0,0 1 0,1-1 0,-1 0 0,1 0 0,20-9 0,14-20 0,-30 24 0,0 0 0,0 1 0,0-1 0,1 1 0,-1 0 0,1 0 0,0 0 0,0 1 0,1 0 0,-1 0 0,1 1 0,-1 0 0,8-2 0,-13 5-272,0 0-1,0 0 1,0 0-1,0 0 1,-1 0 0,1 1-1,0-1 1,-1 0-1,1 0 1,-1 0 0,1 1-1,-1-1 1,0 0-1,0 1 1,1-1 0,-1 0-1,0 1 1,0-1-1,0 0 1,-1 1-1,1 1 1,0-1-638,0 4-7594</inkml:trace>
</inkml:ink>
</file>

<file path=ppt/ink/ink2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9.9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11 11979,'0'0'12492,"-10"-4"-10896,6 3-1488,0 0-1,1 0 1,-1 0-1,0 0 1,1 1-1,-1-1 0,0 1 1,0 0-1,1 0 1,-1 0-1,0 1 1,1-1-1,-1 1 1,0 0-1,-5 2 1,5 0-39,-1-1 0,0 1 0,1 0 0,0 1 0,-1-1 0,1 1 0,0 0 0,1 0 0,-1 0 0,1 0 0,0 1 0,0-1 0,-3 6 0,3-4-52,0 0 0,0 0 0,1 0 0,0 0 0,0 1 0,0-1 1,1 0-1,0 1 0,0 0 0,1-1 0,-1 1 0,1-1 1,2 11-1,-2-16-15,0 0 0,0-1 0,1 1 0,-1 0 0,0 0 0,0 0 0,1 0 0,-1-1 1,1 1-1,-1 0 0,1-1 0,-1 1 0,1 0 0,-1-1 0,1 1 0,0 0 0,-1-1 0,1 1 0,0-1 0,-1 1 1,1-1-1,0 0 0,0 1 0,-1-1 0,1 0 0,0 1 0,1-1 0,27-3 145,-23 0-101,1 1 0,-1-1 0,1 0 1,-1-1-1,0 0 0,6-4 0,70-81 197,-43 44-192,-39 45-57,0 0 0,0-1 0,0 1 1,1 0-1,-1-1 0,0 1 0,0 0 0,0-1 0,1 1 1,-1 0-1,0 0 0,0-1 0,1 1 0,-1 0 1,0 0-1,0-1 0,1 1 0,-1 0 0,0 0 0,1 0 1,-1 0-1,0 0 0,1-1 0,-1 1 0,0 0 1,1 0-1,-1 0 0,1 0 0,-1 0 0,0 0 0,1 0 1,-1 0-1,0 0 0,1 0 0,-1 1 0,0-1 0,1 0 1,-1 0-1,0 0 0,1 0 0,-1 0 0,0 1 1,1-1-1,-1 0 0,0 0 0,0 0 0,1 1 0,3 22-179,-7 32 169,-7 50 443,10-104-404,0-1 0,0 1-1,0 0 1,1-1-1,-1 1 1,0 0-1,0-1 1,0 1-1,0-1 1,1 1-1,-1 0 1,0-1 0,1 1-1,-1-1 1,0 1-1,1-1 1,-1 1-1,1-1 1,-1 1-1,1-1 1,-1 0-1,1 1 1,-1-1-1,1 0 1,-1 1 0,1-1-1,0 0 1,-1 1-1,1-1 1,-1 0-1,1 0 1,0 0-1,-1 0 1,1 0-1,0 0 1,-1 0-1,1 0 1,0 0 0,-1 0-1,1 0 1,-1 0-1,1 0 1,0 0-1,-1-1 1,1 1-1,-1 0 1,1 0-1,0-1 1,0 0 0,32-15 894,23-33-230,-46 39-675,0 0 0,0 1 0,1 0-1,0 1 1,23-13 0,-33 21-19,0 0 1,-1 0-1,1 0 0,-1 0 1,1 0-1,0 0 0,-1 0 1,1 0-1,0 0 0,-1 0 1,1 0-1,-1 1 0,1-1 1,0 0-1,-1 0 0,1 1 1,-1-1-1,1 0 0,-1 1 0,1-1 1,-1 1-1,1-1 0,-1 0 1,1 1-1,-1-1 0,0 1 1,1-1-1,-1 1 0,0 0 1,1-1-1,-1 1 0,0-1 1,0 1-1,1 0 0,-1-1 1,0 1-1,0-1 0,0 1 1,0 0-1,0-1 0,0 1 0,0 0 1,0-1-1,0 1 0,0 0 1,1 41 88,-1-34-76,0-6 1,-1-1-1,1 0 0,0 0 1,0 1-1,0-1 0,0 0 1,0 1-1,0-1 0,0 0 0,0 1 1,1-1-1,-1 0 0,0 0 1,1 1-1,-1-1 0,1 0 1,-1 0-1,1 0 0,0 0 1,0 0-1,-1 0 0,1 0 1,0 0-1,0 0 0,0 0 1,0 0-1,0 0 0,0 0 1,0-1-1,0 1 0,0 0 1,1-1-1,1 1 0,0-1 6,-1-1 0,1 1 1,-1-1-1,1 0 0,-1 0 0,1 0 0,-1 0 0,1-1 1,-1 1-1,0-1 0,0 1 0,0-1 0,0 0 0,0 0 1,0 0-1,2-3 0,18-21-12,-9 11 0,0 0 0,0 1 0,27-20 0,-39 33-37,-1 0 1,1 0-1,0 1 0,0-1 1,0 1-1,0-1 0,-1 1 1,1-1-1,0 1 0,0 0 1,0-1-1,0 1 0,0 0 1,0 0-1,0-1 0,0 1 1,0 0-1,0 0 0,0 0 1,0 0-1,0 0 1,0 1-1,0-1 0,0 0 1,0 0-1,0 1 0,2 0 1,-2 0-139,1 1 1,-1-1-1,0 1 1,0-1-1,0 1 1,0 0-1,0-1 1,0 1-1,-1 0 1,1 0-1,-1 0 1,1-1 0,-1 1-1,1 3 1,1 12-2237,-1 1 1,-3 31-1,1-30 111</inkml:trace>
</inkml:ink>
</file>

<file path=ppt/ink/ink2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1.0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57 11563,'1'-8'1217,"2"-33"5821,-2 34-3354,0 23-1204,-4 58-947,-17 94 0,9-96-255,-1 96-1,12-167-1270,-1 0 1,1-1-1,0 1 0,0 0 0,0-1 0,0 1 0,0 0 0,0-1 1,0 1-1,0 0 0,1-1 0,-1 1 0,0-1 0,0 1 0,0 0 1,1-1-1,-1 1 0,0-1 0,1 1 0,-1-1 0,0 1 1,1-1-1,-1 1 0,1-1 0,-1 1 0,1-1 0,-1 1 0,1-1 1,-1 0-1,1 1 0,-1-1 0,1 0 0,0 1 0,0-1 0,22-9 276,18-28-74,-12 0-183,-23 27-20,0 1-1,1 0 1,0 1-1,1-1 0,0 1 1,0 1-1,13-9 1,-20 15-11,-1 1 1,1 0-1,-1 0 1,1 0 0,-1-1-1,1 1 1,0 0-1,-1 0 1,1 0 0,-1 0-1,1 0 1,0 0-1,-1 0 1,1 1 0,-1-1-1,1 0 1,-1 0-1,1 0 1,-1 0 0,1 1-1,-1-1 1,1 0-1,-1 1 1,1-1 0,-1 0-1,1 1 1,-1-1-1,1 1 1,-1-1 0,0 0-1,1 1 1,-1-1-1,0 1 1,1-1 0,-1 1-1,0-1 1,0 1-1,1 0 1,-1-1 0,0 1-1,0-1 1,0 1-1,0-1 1,0 1 0,0 0-1,0-1 1,0 2-1,4 37 54,-3-29 2,-1 47 145,0-38-107,0 0 1,6 36-1,-6-55-88,0 1 0,0-1 0,0 1 0,1-1 1,-1 1-1,0-1 0,1 1 0,-1-1 0,0 1 0,1-1 0,-1 0 0,0 1 0,1-1 0,-1 1 1,1-1-1,-1 0 0,1 0 0,-1 1 0,1-1 0,-1 0 0,1 0 0,-1 0 0,1 1 1,-1-1-1,1 0 0,-1 0 0,1 0 0,-1 0 0,1 0 0,0 0 0,-1 0 0,1 0 0,-1 0 1,1 0-1,-1-1 0,1 1 0,-1 0 0,1 0 0,-1 0 0,1-1 0,-1 1 0,1 0 1,-1 0-1,1-1 0,-1 1 0,1-1 0,-1 1 0,0 0 0,1-1 0,-1 1 0,1-1 0,23-21-288,14-27-5374,-7-5-6470,-20 32 4689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6.5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0 371 16976,'0'0'15695,"70"-30"-15599,-32 30-96,-2 0 0,0 0 0,-8 0 0,-7 1-545,-6-1-2946,-7 0-2114,-8-13-3332</inkml:trace>
  <inkml:trace contextRef="#ctx0" brushRef="#br0" timeOffset="1">20 1 15887,'0'0'14542,"52"9"-15087,-29 8-2594,-5 0-3747,3-1-9642</inkml:trace>
</inkml:ink>
</file>

<file path=ppt/ink/ink2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1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27 252 11147,'0'0'15540,"-4"9"-15012,0 1-237,0 0-1,0 1 1,1-1 0,1 1 0,0-1-1,0 1 1,1 0 0,1 0-1,0 0 1,1 12 0,0-22-270,-1 0 0,1-1 0,0 1 0,-1 0 0,1 0 0,0-1-1,0 1 1,-1-1 0,1 1 0,0 0 0,0-1 0,0 1 0,0-1 0,0 0 0,0 1 0,0-1 0,0 0 0,0 0 0,0 0 0,0 1 0,0-1 0,0 0 0,0 0 0,0 0 0,0-1 0,0 1 0,0 0 0,0 0 0,0-1 0,0 1 0,1-1-1,35-10 564,-11-6-463,-1 0 0,0-2 0,31-31 0,-42 37-114,-13 13-7,-1 0 0,0-1-1,0 1 1,0 0-1,1 0 1,-1-1-1,0 1 1,0 0-1,1 0 1,-1 0-1,0 0 1,0-1 0,1 1-1,-1 0 1,0 0-1,1 0 1,-1 0-1,0 0 1,1 0-1,-1 0 1,0 0 0,0 0-1,1 0 1,-1 0-1,0 0 1,1 0-1,-1 0 1,0 0-1,1 0 1,-1 0-1,0 0 1,1 0 0,-1 0-1,0 0 1,0 1-1,1-1 1,-1 0-1,0 0 1,1 0-1,-1 0 1,0 1-1,0-1 1,0 0 0,1 0-1,-1 1 1,6 21-46,-6 40-19,0-48 79,0-13-5,0 0-1,-1-1 1,1 1 0,0 0-1,0 0 1,0 0 0,0 0-1,1 0 1,-1 0 0,0 0 0,0-1-1,0 1 1,1 0 0,-1 0-1,0 0 1,1 0 0,-1-1-1,1 1 1,-1 0 0,1 0-1,-1-1 1,1 1 0,0 0-1,-1-1 1,1 1 0,0-1-1,-1 1 1,1-1 0,1 1 0,0-1-3,-1 0 0,1 0 0,0 0 0,0 0 0,-1 0 0,1-1 0,0 1 0,0-1 0,-1 1 0,1-1 0,-1 0 0,1 0 0,-1 0 1,1 0-1,2-1 0,15-13-294,0 0 1,-1-1-1,-1 0 1,0-2-1,-1 0 1,26-39-1,-24 29 240,-1-1 0,-2-1 0,-1 0 0,16-46 0,-30 73 59,1 1 1,0 0-1,0 0 1,-1-1-1,1 1 1,-1-1-1,0 1 1,1-1-1,-1 1 1,-1 0-1,1-4 1,0 5-4,-1 1 0,1 0 0,0 0 0,-1-1 0,1 1 0,0 0 0,0 0 0,-1 0 0,1 0 0,0 0 0,-1-1 0,1 1 0,-1 0 0,1 0 0,0 0 0,-1 0 0,1 0 0,0 0 0,-1 0 0,1 0 0,0 0 0,-1 0 0,1 0 0,0 0 0,-1 0 0,1 1 0,0-1 0,-1 0 0,1 0 0,0 0 0,-1 0 0,1 1 0,0-1 0,-1 0 0,1 0 0,0 1 0,0-1 0,-1 0 0,1 0 0,0 1 0,-6 4 31,0 0 1,1 1 0,0-1 0,0 1 0,-6 11 0,-8 17 286,1 0 0,-23 68 0,35-84-209,0 1 0,2 0 1,0 1-1,1-1 0,1 1 0,1-1 1,2 29-1,-1-46-117,0 0 0,1 0 0,-1-1 0,1 1 0,-1 0 0,1 0 0,0 0 0,0-1 0,-1 1 0,1 0 0,0-1 0,1 1 0,-1 0 0,0-1 0,0 0 0,1 1 0,-1-1 0,1 0 0,-1 0 0,1 0 0,-1 1 0,1-2 0,0 1 0,0 0 0,-1 0 0,1-1 0,0 1 0,0 0 0,0-1 0,0 0 0,0 0 0,0 1 0,0-1 0,-1 0 0,1 0 0,0-1 0,0 1 0,0 0 0,4-2 0,1 1 0,1-1 0,-1 0 0,1 0 0,-1-1 0,0 0 0,1-1 0,-2 1 0,13-9 0,-3-2 0,-1 0 0,-1 0 0,0-1 0,-1-1 0,-1-1 0,-1 0 0,0 0 0,-1-1 0,13-31 0,-29 69 0,0-2 0,0 1 0,2 0 0,0 1 0,-2 35 0,6-54 0,0 0 0,0 0 0,0 0 0,0 0 0,0-1 0,0 1 0,0 0 0,1 0 0,-1 0 0,0 0 0,1 0 0,-1-1 0,0 1 0,1 0 0,-1 0 0,1-1 0,0 1 0,-1 0 0,1-1 0,-1 1 0,1 0 0,0-1 0,-1 1 0,1-1 0,0 1 0,0-1 0,0 1 0,-1-1 0,1 0 0,1 1 0,1 0 0,0-1 0,0 0 0,0 1 0,0-1 0,0 0 0,0-1 0,0 1 0,0 0 0,4-2 0,3 0 0,-1-1 0,1 0 0,-1-1 0,17-9 0,-19 8-325,0 0-1,-1-1 1,1 0-1,-1 0 1,0 0 0,-1-1-1,6-7 1,-7 8-205,-1 0 1,1 0-1,-1 0 0,0 0 1,-1-1-1,0 1 0,0-1 1,0 0-1,-1 1 0,0-1 1,0 0-1,0 0 0,-1 0 1,0 0-1,-1 0 1,1 1-1,-1-1 0,-1 0 1,1 0-1,-1 1 0,-1-1 1,1 1-1,-1-1 0,-3-5 1,-14-20-7041</inkml:trace>
</inkml:ink>
</file>

<file path=ppt/ink/ink2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2.1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12908,'0'0'10154,"56"7"-24728</inkml:trace>
</inkml:ink>
</file>

<file path=ppt/ink/ink2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2.5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142 209 18578,'0'0'6897,"-11"10"-5435,-3 4-1059,0 0 0,2 1 0,-1 1-1,2 0 1,0 1 0,1 0 0,1 1-1,-9 22 1,14-29-169,1 1 0,-1-1 1,2 1-1,0 0 0,0 0 0,1 15 0,1-26-229,0 0-1,0 0 1,0 0 0,0 0-1,0 0 1,0 0-1,0 0 1,1 0 0,-1 0-1,0 0 1,1 0-1,-1 0 1,1 0 0,-1 0-1,1 0 1,-1 0-1,1 0 1,0-1 0,-1 1-1,1 0 1,0 0 0,0-1-1,-1 1 1,1-1-1,0 1 1,1 0 0,0 0 10,1-1 1,-1 1 0,0-1 0,0 0 0,0 1 0,1-1 0,-1 0 0,0-1-1,0 1 1,0 0 0,5-2 0,0 0 20,1 0 0,-1-1 0,0 0-1,0-1 1,0 1 0,9-7 0,5-8-36,-1-1 0,-1-1 0,0 0 0,-2-2 0,0 0 0,24-43 0,-24 33 0,-1 0 0,-2-1 0,-1-1 0,15-60 0,-26 89-13,-1-1 1,0 0-1,-1 1 0,1-1 1,-1 0-1,0 0 0,-2-11 1,2 17 9,0-1 0,-1 1 0,1-1 0,0 1 0,0-1 0,0 0 0,-1 1 0,1-1 0,0 1 0,-1-1 0,1 1 0,0-1 1,-1 1-1,1 0 0,-1-1 0,1 1 0,-1-1 0,1 1 0,-1 0 0,1-1 0,-1 1 0,1 0 0,-1 0 0,1-1 0,-1 1 0,1 0 1,-1 0-1,0 0 0,0 0 0,-1 0-3,0 0 1,0 1-1,0 0 1,0-1-1,0 1 1,0 0-1,0 0 0,1 0 1,-1 0-1,0 0 1,0 1-1,1-1 1,-3 3-1,-12 10-18,1 1 0,1 1 0,1 1 0,0 0 0,-14 23 0,21-29 60,0 0 0,0 0 0,1 0-1,1 1 1,0-1 0,1 1 0,0 0 0,0 0 0,1 0 0,0 21 0,2-30-38,1 0-1,0-1 1,0 1 0,0 0-1,0 0 1,0-1 0,0 1 0,1-1-1,-1 1 1,1-1 0,0 1-1,0-1 1,-1 0 0,2 0-1,-1 0 1,0 0 0,0 0 0,1-1-1,-1 1 1,1-1 0,-1 1-1,5 1 1,10 4-121,1 1 0,27 6 0,-3-1-128,-40-12 144,10 4-30,0 0-1,-1 1 0,15 10 0,-2 8-2008,-23-22 1554,1 1 0,-1-1 0,0 0 0,0 1 0,0-1 0,-1 1 0,1-1 0,-1 1 0,1-1 0,-1 1 0,0 2 0,3-11-9043,1-10 431</inkml:trace>
</inkml:ink>
</file>

<file path=ppt/ink/ink2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2.8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18065,'0'0'10373,"11"9"-9311,-5-5-933,-1 0 0,1 0 1,0 0-1,0 0 0,0-1 0,1 0 1,-1 0-1,1-1 0,0 0 0,-1 0 0,1 0 1,0-1-1,0 0 0,0-1 0,0 1 1,0-1-1,0-1 0,0 1 0,0-1 1,0 0-1,0-1 0,0 0 0,9-3 1,-16 5-128,43-25 155,-41 24-157,0 0 0,0 0 1,0-1-1,-1 1 0,1-1 1,0 1-1,-1-1 0,1 0 1,-1 0-1,1 0 0,-1 0 1,0 0-1,0 0 0,0 0 1,0 0-1,0 0 0,0 0 1,0-3-1,-2 4 0,0 1 0,0-1 0,0 1 0,1 0 0,-1-1 0,0 1 0,0 0 0,0 0 0,0 0 0,0-1 0,0 1 0,0 0 0,0 0 0,0 0 0,0 1 0,0-1 0,0 0 0,0 0 0,0 0 0,0 1 0,-1 0 0,-25 5 0,14 0 0,0 0 0,0 1 0,0 0 0,1 1 0,0 1 0,-17 15 0,25-20 0,0-1 0,0 1 0,0 0 0,1 0 0,-1 1 0,1-1 0,0 1 0,0 0 0,1-1 0,-1 1 0,1 0 0,0 1 0,0-1 0,1 0 0,0 0 0,0 1 0,0-1 0,0 1 0,1-1 0,0 9 0,1-12 0,0 0 0,0-1 0,0 1 0,0 0 0,0-1 0,0 1 0,1-1 0,-1 1 0,1-1 0,-1 0 0,1 1 0,-1-1 0,1 0 0,-1 0 0,1 0 0,0 0 0,0 0 0,0-1 0,0 1 0,-1 0 0,1-1 0,0 1 0,0-1 0,0 0 0,3 0 0,56 4 0,-53-4 0,-2 0-737,0-1-1,1 1 1,-1-1-1,0 0 1,0 0-1,7-3 1,-12 4 523,0-1 0,0 1 1,0-1-1,0 1 1,0-1-1,0 1 0,0-1 1,0 1-1,0-1 0,0 0 1,-1 1-1,1-1 0,0 0 1,0 0-1,-1 0 0,1 0 1,-1 0-1,1 0 0,-1 0 1,1 0-1,-1 0 0,1 0 1,-1 0-1,0 0 0,1 0 1,-1 0-1,0 0 0,0 0 1,0 0-1,0 0 1,0 0-1,0 0 0,0-1 1,-1 1-1,1 0 0,0 0 1,0 0-1,-1 0 0,1 0 1,-1 0-1,1 0 0,-1 0 1,1 0-1,-2-1 0,-16-19-10569</inkml:trace>
</inkml:ink>
</file>

<file path=ppt/ink/ink2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3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 17328,'0'0'6471,"60"-47"-8970,-15 47-1889,6-3-7335</inkml:trace>
</inkml:ink>
</file>

<file path=ppt/ink/ink2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3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245 170 7271,'5'-8'2893,"9"-12"-1435,-4 7 202,-1 0 0,0 0 0,-1 0 1,-1-1-1,0-1 0,8-25 0,-14 40-1583,-1-1 0,0 0-1,0 1 1,0-1-1,1 1 1,-1-1 0,0 0-1,0 1 1,0-1-1,0 0 1,0 1 0,0-1-1,0 0 1,0 1-1,-1-1 1,1 1 0,0-1-1,0 0 1,0 1-1,-1-1 1,1 1-1,0-1 1,-1 1 0,1-1-1,0 1 1,-1-1-1,1 1 1,-1-1 0,1 1-1,-1-1 1,1 1-1,-1-1 1,1 1 0,-1 0-1,1 0 1,-1-1-1,1 1 1,-1 0 0,0 0-1,1-1 1,-1 1-1,0 0 1,1 0 0,-1 0-1,1 0 1,-1 0-1,0 0 1,1 0 0,-1 0-1,0 0 1,1 0-1,-1 1 1,1-1 0,-2 0-1,-36 18 655,20-3-698,0 0 0,0 1 0,2 1 1,0 0-1,1 2 0,-17 25 1,7-3 164,1 0 0,-20 51 0,32-63 89,-13 42 1,23-64-259,0 1 1,1-1-1,-1 1 1,1 0-1,1 0 1,0 0-1,0 0 1,0-1-1,1 1 1,0 0-1,2 8 1,-2-15-26,0 1-1,0 0 1,-1 0 0,1-1 0,0 1-1,0-1 1,1 1 0,-1-1 0,0 1-1,0-1 1,1 0 0,-1 1-1,1-1 1,-1 0 0,1 0 0,-1 0-1,1 0 1,0 0 0,0-1 0,2 2-1,0-1 15,1 0 0,-1 0 0,1-1 0,-1 0-1,1 1 1,-1-2 0,1 1 0,5-1 0,0-1 20,0 0 0,0-1 0,-1 0 1,1 0-1,-1-1 0,0 0 0,10-7 1,-7 3-3,-1-2 1,0 1 0,0-2 0,13-16 0,-21 24-18,0 0 0,-1 0 1,1 0-1,-1 0 0,0-1 0,0 1 1,0-1-1,-1 1 0,1-1 1,-1 0-1,0 0 0,0 1 0,0-1 1,0 0-1,-1 0 0,0 0 1,0 0-1,0 0 0,0 0 0,0 0 1,-2-7-1,1 10-17,0 0 0,0 0 1,0 1-1,1-1 0,-1 0 0,0 0 0,0 0 0,-1 1 0,1-1 1,0 1-1,0-1 0,0 1 0,0-1 0,0 1 0,-1-1 1,1 1-1,0 0 0,0 0 0,-1 0 0,1 0 0,0 0 0,0 0 1,-1 0-1,1 0 0,0 0 0,0 1 0,-1-1 0,-1 1 1,-34 14-87,28-8 103,1 0 0,0 1 0,1-1 0,-1 1 0,2 1 1,-1 0-1,1 0 0,0 0 0,1 0 0,0 1 0,-4 12 0,9-22-12,0 1 1,0-1-1,0 0 0,-1 1 0,1-1 0,0 1 0,0-1 0,0 1 0,0-1 1,0 1-1,0-1 0,0 1 0,0-1 0,1 0 0,-1 1 0,0-1 0,0 1 1,0-1-1,0 1 0,0-1 0,1 0 0,-1 1 0,0-1 0,0 1 0,1-1 1,-1 0-1,0 1 0,1-1 0,-1 0 0,0 0 0,1 1 0,-1-1 1,1 1-1,18-1 103,19-14 66,-19 3-121,-1-1-1,0-1 1,-1-1 0,20-21-1,-19 18-38,1 0 0,37-25-1,-55 42-18,-1 0 0,0 0 0,1-1 0,0 1 0,-1 0 0,1 0 0,-1 0 0,1 0 0,-1 0 0,1 0 0,-1 0 0,1 0 0,-1 0 0,1 1 0,-1-1 0,1 0 0,-1 0 0,1 0 0,-1 1 0,1-1 0,-1 0 0,0 0 0,1 1 0,-1-1 0,1 0 0,-1 1 0,0-1 0,1 0 0,-1 1 0,0-1 0,1 1 0,-1-1 0,0 1 0,0-1 0,1 1 0,-1-1 0,0 1 0,0-1 0,0 1 0,0-1 0,0 1 0,0-1 0,0 1-1,0-1 1,0 1 0,0-1 0,0 1 0,0-1 0,0 1 0,0-1 0,0 2 0,0 39-207,0-31 187,0 121-372,0-131 317,0 1 0,0-1 0,0 1 0,0-1 0,0 0 0,0 1 0,0-1 0,0 1 0,0-1 0,0 0 0,0 1 0,0-1 0,0 0 0,1 1 0,-1-1 0,0 0 0,0 1 0,0-1 0,1 0 0,-1 1 0,0-1 0,1 0 0,-1 1 0,0-1 0,0 0 0,1 0 0,-1 1 0,0-1 0,1 0 0,-1 0 0,0 0 0,1 0 0,-1 1 0,1-1 0,-1 0 0,0 0 0,1 0 0,-1 0 0,1 0 0,-1 0 0,0 0 0,1 0 0,-1 0 0,1 0 0,-1 0 0,0 0 0,1-1 0,-1 1 0,0 0 0,1 0 0,-1 0 0,1 0 0,-1-1 0,0 1 0,1 0-1,-1 0 1,0-1 0,0 1 0,1 0 0,-1-1 0,0 1 0,23-19-2825,27-51-7454,-21 23 1218</inkml:trace>
</inkml:ink>
</file>

<file path=ppt/ink/ink2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5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99 175 14542,'0'0'5509,"-3"12"-4009,-31 92 949,18-61-1213,1 1-1,-15 90 0,32-118-925,9-26-236,7-29-677,-14 20 638,-1-1-1,-1 0 1,-1 0-1,-1 0 0,-1 1 1,0-1-1,-2 0 1,-7-31-1,9 63 1608,1-10-1652,1 0 0,-1 0-1,1 0 1,0 0 0,-1-1 0,1 1 0,0 0-1,0 0 1,0-1 0,1 1 0,-1 0 0,0-1-1,1 1 1,-1-1 0,3 2 0,0 0-31,0 0 0,1-1 1,-1 1-1,1-1 0,0 0 1,0 0-1,0-1 1,7 2-1,-5-2-557,0-1 1,0 0 0,-1 0-1,1 0 1,0-1-1,0 1 1,0-2-1,0 1 1,9-4-1,-5 1-649,-1-1-1,0 0 0,0 0 0,0-1 1,-1 0-1,0-1 0,0 0 0,-1 0 1,15-17-1,-22 22 1310,28-39-138,-25 21 2396,-6 19 1293,-8 4-2133,0 7-815,1 1 1,0 0-1,0 0 1,1 1-1,0 0 1,1 0-1,1 1 1,-7 17 0,0-2 828,10-23-1247,-2 4 180,0 1 0,0-1 0,1 1 0,1 0 0,0-1 0,0 2 0,1-1 0,-2 11 0,5-20-419,-1 0 1,0-1-1,1 0 1,-1 1-1,0-1 1,1 1 0,-1-1-1,0 1 1,1-1-1,-1 0 1,1 1-1,-1-1 1,1 0 0,-1 1-1,1-1 1,-1 0-1,1 0 1,-1 1-1,1-1 1,-1 0 0,1 0-1,-1 0 1,1 0-1,-1 0 1,1 0-1,0 0 1,-1 0 0,1 0-1,-1 0 1,1 0-1,-1 0 1,1 0-1,-1 0 1,1-1 0,-1 1-1,1 0 1,-1 0-1,1-1 1,-1 1-1,1 0 1,0-1 0,25-11 207,-6-2-262,-1-1-1,-1-1 0,-1 0 1,24-29-1,32-31-152,-72 76 197,-1 0 1,0 0-1,0 0 1,0 0-1,0 0 1,1 0-1,-1 0 0,0 0 1,0 0-1,0 0 1,1 0-1,-1 0 1,0 0-1,0 0 1,0 0-1,1 0 1,-1 0-1,0 0 1,0 0-1,0 0 1,0 0-1,1 0 1,-1 0-1,0 0 1,0 0-1,0 0 1,0 1-1,1-1 1,-1 0-1,0 0 1,0 0-1,0 0 1,0 0-1,0 1 0,0-1 1,0 0-1,1 0 1,-1 0-1,0 0 1,0 1-1,0-1 1,0 0-1,0 0 1,0 0-1,0 0 1,0 1-1,0-1 1,0 0-1,0 0 1,0 0-1,0 1 1,0-1-1,0 0 1,0 0-1,0 1 1,1 22-187,-4 25-84,-10-2 374,-1 0-1,-2-1 0,-3-1 1,-31 55-1,42-89 105,9-26-14,10-30 104,-10 43-283,33-95 76,4 2 0,4 2 0,57-93 0,-98 186-90,33-46-32,-32 44 23,1 0 0,-1 0 1,1 1-1,0-1 0,0 1 1,0-1-1,0 1 0,1 0 0,-1 0 1,1 1-1,-1-1 0,6-1 0,-9 3 1,1 0 0,0 0 0,0 0 0,-1 1 0,1-1 0,0 0-1,-1 0 1,1 0 0,0 1 0,-1-1 0,1 0 0,-1 1 0,1-1 0,0 1-1,-1-1 1,1 0 0,-1 1 0,1-1 0,-1 1 0,1-1 0,-1 1-1,0 0 1,1-1 0,-1 1 0,0-1 0,1 1 0,-1 0 0,0-1-1,0 1 1,1 0 0,-1-1 0,0 1 0,0 0 0,0 0 0,0-1-1,0 1 1,0 0 0,0 1 0,-1 35-22,1-31 29,-2 8 159,-1-1 0,0 1-1,-1-1 1,0 0 0,-1 1 0,0-2 0,-1 1 0,-1-1 0,0 0-1,-1 0 1,0-1 0,-13 14 0,21-24-56,2-1-224,1-1 0,0 0 0,0 1-1,0-1 1,-1 0 0,1 0-1,0 0 1,-1-1 0,5-2-1,11-5-602,-14 9 671,-1-1-1,1 0 0,0 1 1,-1 0-1,1 0 0,-1 0 1,1 0-1,-1 1 0,1-1 1,0 1-1,-1 0 1,0 0-1,1 0 0,-1 1 1,0-1-1,1 1 0,-1-1 1,0 1-1,0 0 0,0 0 1,-1 1-1,1-1 0,4 6 1,-4-5 88,-1 1 1,1 0-1,-1 0 1,0 1-1,0-1 1,-1 0-1,1 1 1,-1-1-1,0 0 1,0 1-1,-1 0 1,1-1-1,-1 1 1,0-1-1,0 1 0,0 0 1,-1-1-1,-1 8 1,0-7 79,0 0-1,-1 1 1,1-1-1,-1 0 1,0 0 0,-1 0-1,1-1 1,-1 1-1,0-1 1,0 0 0,0 0-1,-1 0 1,1 0-1,-1-1 1,-7 5 0,5-4 30,-1 0 0,1 0 1,-1 0-1,0-1 0,0 0 1,0-1-1,0 0 0,0 0 1,-17 1-1,24-3-281,0 0 0,0 0 1,0 0-1,0 0 0,1 0 0,-1-1 0,0 1 0,0 0 1,0-1-1,0 1 0,0 0 0,0-1 0,0 1 0,0-1 1,1 1-1,-1-1 0,0 0 0,0 1 0,1-1 0,-1 0 1,0 1-1,1-1 0,-1 0 0,1 0 0,-1 0 0,1 0 1,-1 1-1,0-3 0,-2-28-7455,3 10-163</inkml:trace>
</inkml:ink>
</file>

<file path=ppt/ink/ink2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5.4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66 12716,'22'0'5921,"18"0"1223,-3-5-3505,-34 4-3556,0 0 0,0 0 0,0-1 0,0 1 0,0-1 0,0 1 0,-1-1 0,1 0 0,0 0 0,-1 0 0,0 0 0,0-1 0,1 1 0,-1-1 0,-1 1 0,1-1 0,0 0 0,-1 1 0,1-1 0,-1 0 0,2-6 0,-3 9-71,0 0 1,0 0 0,-1 1 0,1-1-1,0 0 1,0 0 0,-1 0 0,1 0 0,0 0-1,0 0 1,-1 0 0,1 0 0,0 1-1,-1-1 1,1 0 0,0 0 0,0 0 0,-1 0-1,1 0 1,0 0 0,-1-1 0,1 1-1,0 0 1,0 0 0,-1 0 0,1 0-1,0 0 1,0 0 0,-1 0 0,1-1 0,0 1-1,0 0 1,-1 0 0,1 0 0,0 0-1,0-1 1,0 1 0,0 0 0,-1 0 0,1-1-1,0 1 1,0 0 0,0 0 0,0-1-1,0 1 1,0 0 0,0 0 0,-1-1 0,1 1-1,0 0 1,0-1 0,0 1 0,0 0-1,0 0 1,0-1 0,0 1 0,0 0 0,1 0-1,-1-1 1,0 1 0,0 0 0,0-1-1,0 1 1,-19 14-217,16-9 210,-1 1 0,1-1 0,-1 1-1,1 0 1,1 0 0,-1 0 0,1 0-1,0 0 1,1 1 0,0-1-1,0 0 1,0 1 0,0 10 0,2-16 8,0 0 1,-1 0-1,1 0 1,0 0-1,0 0 1,0-1 0,0 1-1,0 0 1,0 0-1,0-1 1,0 1 0,0-1-1,0 1 1,0-1-1,0 1 1,0-1-1,1 0 1,-1 0 0,0 1-1,0-1 1,0 0-1,1 0 1,-1 0 0,0 0-1,0 0 1,1-1-1,-1 1 1,0 0-1,2-1 1,40-6 327,-18-3-313,45-25-1,-56 27-29,0 0 0,0 0 0,1 2 1,0 0-1,1 0 0,-1 2 0,1 0 0,0 0 0,17 0 0,-32 4-78,0 1-1,0-1 1,0 1 0,0-1 0,0 1-1,0 0 1,0-1 0,0 1-1,0 0 1,-1 0 0,1 0 0,0 0-1,-1 0 1,1 0 0,0 0-1,-1 0 1,1 0 0,-1 0 0,1 0-1,-1 0 1,0 0 0,1 0 0,-1 0-1,0 0 1,0 0 0,0 1-1,0-1 1,0 0 0,0 0 0,0 0-1,0 0 1,-1 0 0,1 0-1,0 1 1,-1-1 0,0 1 0,1 2-269,-1-1 0,1 0 0,-1 0 0,0 0 0,0 0 0,0 1 0,0-1 0,-1-1 0,1 1 0,-1 0 0,0 0 0,0 0 0,-2 2 0,0-3-763,1 0 0,0 0 1,-1-1-1,1 0 0,-1 0 0,1 0 0,-1 0 0,0 0 0,-3 0 0,-20-1-10820</inkml:trace>
</inkml:ink>
</file>

<file path=ppt/ink/ink2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5.8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 17264,'0'0'1378,"86"0"-706,-34 0-576,3 0-896,7-5-6631</inkml:trace>
</inkml:ink>
</file>

<file path=ppt/ink/ink2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6.8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245 15 11243,'0'0'7217,"-9"-3"-4996,2 0-2001,0 1 1,0 0-1,0 1 0,0 0 1,0 0-1,-1 0 0,1 1 1,0 0-1,-1 0 0,1 1 1,0 0-1,0 0 0,0 1 1,0 0-1,0 0 0,0 0 0,0 1 1,1 0-1,-1 1 0,1-1 1,-9 8-1,8-5-95,1 0 0,-1 0 0,1 1-1,1 0 1,-1 0 0,1 0 0,0 1-1,1 0 1,0 0 0,0 0 0,1 1 0,0-1-1,0 1 1,1-1 0,-1 12 0,2-19-114,1 0 1,0-1 0,0 1 0,0 0-1,0 0 1,1 0 0,-1 0-1,0 0 1,0 0 0,0-1-1,1 1 1,-1 0 0,1 0 0,-1 0-1,0-1 1,1 1 0,-1 0-1,1 0 1,0-1 0,-1 1 0,1 0-1,-1-1 1,1 1 0,0-1-1,0 1 1,-1-1 0,1 1-1,1 0 1,0-1 9,1 1-1,-1-1 1,1 1-1,-1-1 1,0 0-1,1 0 1,-1 0-1,1 0 1,-1 0-1,4-2 1,4 0 50,0-1 1,0 0 0,-1-1 0,11-5-1,19-15 52,-31 17-115,1 1-1,1 0 0,-1 1 1,1 0-1,0 1 1,0 0-1,0 0 1,0 1-1,12-2 1,-20 5-11,-1 0-1,0 0 1,0 0 0,0 1 0,0-1 0,1 0-1,-1 1 1,0-1 0,0 1 0,0 0 0,0-1-1,0 1 1,0 0 0,0-1 0,0 1 0,0 0-1,-1 0 1,1 0 0,0 0 0,0 0 0,-1 0-1,1 0 1,-1 0 0,1 0 0,-1 0 0,1 0-1,-1 0 1,0 1 0,1-1 0,-1 0 0,0 0 0,0 0-1,0 1 1,0 0 0,1 52 254,-1-40-187,-2 16 34,1-22-88,0 0 0,0 0-1,1 0 1,0 0 0,1 0-1,0 0 1,4 16 0,0-23 1089,1-11-17,2-9 84,1-11-1385,-1 0 0,-1-1 0,-2 0 0,3-56 1,-3 95-7705,13 8 2508,-12-13 661,7 1-6286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6.9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30 196 23510,'0'0'4164,"-23"70"-865,16-30-1505,7-4-1794,0-4 0,5-9 0,8-5 0,1-5-352,0-9-1538,-1-4-256,-6-4-1313,-1-16-1570,0-10-1794,0-11-4772</inkml:trace>
  <inkml:trace contextRef="#ctx0" brushRef="#br0" timeOffset="1">141 1 19154,'0'0'10506,"-18"58"-18578,30-44-3170</inkml:trace>
</inkml:ink>
</file>

<file path=ppt/ink/ink2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8.2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210 140 11787,'0'0'5066,"-11"-2"-3075,8 2-1887,-1-1 62,0 0 1,0 0-1,0 0 0,0 1 1,-1-1-1,1 1 0,0 0 1,0 1-1,0-1 0,0 1 1,0-1-1,0 1 0,0 1 1,0-1-1,0 0 0,0 1 1,0 0-1,1 0 0,-1 0 1,1 0-1,-1 1 0,-5 4 1,-7 12 528,1-1 1,-20 34-1,30-44-505,0 1 1,1-1-1,0 1 0,1 0 0,0 0 0,0 1 0,1-1 0,0 1 0,-1 13 0,3-23-177,0 1 0,1 0 0,-1 0 0,0 0 0,0 0 0,0 0 0,1 0 0,-1 0-1,0 0 1,1-1 0,-1 1 0,0 0 0,1 0 0,-1 0 0,1-1 0,0 1 0,-1 0 0,1-1 0,0 1-1,-1 0 1,1-1 0,0 1 0,0-1 0,-1 1 0,1-1 0,0 1 0,0-1 0,0 0 0,0 1 0,-1-1-1,1 0 1,0 0 0,0 0 0,0 0 0,0 1 0,0-1 0,0 0 0,0-1 0,0 1 0,0 0 0,0 0-1,0 0 1,0-1 0,5 0 62,0 0-1,0 0 1,-1-1-1,1 0 0,-1 0 1,7-4-1,6-5-2,-2 0 0,0-1 0,0-1 0,-1-1-1,-1 0 1,0-1 0,-1 0 0,22-34 0,-22 29 47,-1-1 0,-1-1 1,0 0-1,-2 0 1,-1-1-1,-1 0 0,5-28 1,-47 148 504,30-75-598,1 0 0,0 0-1,2 1 1,1 42 0,1-63-20,0 0 0,0 0 0,0 0 1,1 0-1,-1-1 0,1 1 0,-1 0 1,1 0-1,0 0 0,-1-1 1,1 1-1,0 0 0,0-1 0,0 1 1,1-1-1,-1 1 0,0-1 0,0 0 1,1 1-1,-1-1 0,1 0 1,-1 0-1,1 0 0,2 1 0,0 0 15,0-1 1,1 0-1,-1 0 0,0 0 0,1-1 0,-1 0 0,0 1 0,1-2 0,-1 1 0,7-1 0,5-3 37,0 1 0,-1-2 0,1 0 0,26-14 0,-4-3-178,42-31 1,12-8-208,-92 61 316,1 0 1,-1 0 0,1-1 0,-1 1-1,0 0 1,1 0 0,-1 0 0,1 0-1,-1 0 1,1 0 0,-1 0 0,0 0-1,1 0 1,-1 0 0,1 1-1,-1-1 1,0 0 0,1 0 0,-1 0-1,1 0 1,-1 1 0,0-1 0,1 0-1,-1 0 1,0 1 0,1-1 0,-1 0-1,0 1 1,1-1 0,-1 0 0,0 1-1,0-1 1,1 0 0,-1 1-1,0-1 1,0 1 0,0-1 0,0 0-1,1 1 1,-1-1 0,0 1 0,0-1-1,0 0 1,0 1 0,0-1 0,0 1-1,0-1 1,0 1 0,0-1 0,-1 1-1,1 0 1,1 40 41,1-5 279,-1-35-287,0 1-1,1 0 0,-1-1 1,0 1-1,1-1 0,0 0 1,-1 0-1,1 1 0,0-1 1,-1 0-1,1 0 0,0-1 0,0 1 1,0 0-1,0-1 0,0 1 1,0-1-1,0 1 0,0-1 1,0 0-1,0 0 0,0 0 1,2 0-1,54-3 280,-56 2-296,24-4-201,0-1 0,-1-1 0,0-1 0,30-15 0,-23 10-2152,53-15 0,-85 28 2347,0 0 1,1 1 0,-1-1 0,1 0 0,-1 0 0,0 0 0,1 0 0,-1 0-1,0 1 1,0-1 0,1 0 0,-1 0 0,0 1 0,1-1 0,-1 0 0,0 0-1,0 1 1,1-1 0,-1 0 0,0 1 0,0-1 0,0 0 0,0 1 0,0-1-1,1 0 1,-1 1 0,0-1 0,0 1 0,0-1 0,0 0 0,0 1-1,0-1 1,0 0 0,0 1 0,0-1 0,0 0 0,0 1 0,0-1 0,-1 1-1,1-1 1,0 0 0,0 1 0,0-1 0,0 0 0,-1 1 0,1-1 0,0 0-1,0 0 1,0 1 0,-1-1 0,1 1 0,-11 24 243,10-23-250,-5 10 130,1 0 1,0 1 0,1-1 0,0 1 0,1 0 0,1 0-1,0 0 1,1 0 0,0 0 0,1 0 0,0 0 0,4 25-1,-1-32-132,0 1-1,1-1 1,0 0-1,0-1 1,0 1-1,0-1 1,1 0-1,0 0 1,0 0-1,1 0 1,-1-1-1,1 0 1,0 0-1,6 3 1,40 33-823,-49-37 769,0 0 1,-1 0-1,1 0 0,-1 1 1,1-1-1,-1 1 1,0 0-1,-1 0 1,1 0-1,-1 0 1,1 0-1,-1 0 1,0 5-1,0 1 235,-2 0 0,1 0 0,-1 0-1,-1 0 1,0 0 0,0-1 0,-1 1 0,0-1 0,-1 1 0,0-1 0,0 0-1,-1 0 1,0-1 0,-1 1 0,0-1 0,0 0 0,-1-1 0,1 1-1,-2-1 1,-13 10 0,20-16-59,-1 1 0,0-1 0,0 1 0,0-1-1,1 0 1,-1 0 0,0 0 0,-1 0 0,1 0 0,0 0 0,0-1-1,0 1 1,0-1 0,-1 1 0,1-1 0,0 0 0,0 0 0,-1 0-1,-2 0 1,3-1-59,0 0-1,1 0 1,-1 0 0,0 0-1,1 0 1,-1 0-1,1 0 1,0-1-1,-1 1 1,1 0-1,0-1 1,0 1-1,0-1 1,0 1 0,0-1-1,0 0 1,0 1-1,-1-3 1,-1-6-40,1 0 1,-1 0-1,2 0 1,-1 0-1,1 0 1,1-1-1,0-9 1,2 3-195,0 0 1,1 0-1,1 0 0,1 1 1,0 0-1,13-27 1,57-92-1196,-47 87 1099,13-19 225,-23 41 383,-1-1 0,-2-1 0,18-44 0,-33 72-310,0-1 0,1 1 1,-1 0-1,0 0 1,0-1-1,0 1 1,0 0-1,0 0 0,0-1 1,1 1-1,-1 0 1,0-1-1,0 1 1,0 0-1,0 0 0,0-1 1,0 1-1,0 0 1,0-1-1,0 1 1,0 0-1,0 0 1,-1-1-1,1 1 0,0 0 1,0 0-1,0-1 1,0 1-1,0 0 1,0 0-1,-1-1 0,1 1 1,0 0-1,0 0 1,0 0-1,-1-1 1,1 1-1,0 0 0,0 0 1,-1-1-1,-12 5 66,-14 14-247,19-11 179,-42 40 18,47-45-31,1 0 1,0 0-1,0 1 0,0-1 0,1 1 0,-1 0 1,1-1-1,-1 1 0,1 0 0,0 0 1,0 0-1,0 0 0,0 0 0,0 0 1,1 0-1,0 0 0,-1 6 0,2-6-2,1-1 0,-1 1 0,0-1 0,1 0 0,-1 1 0,1-1 0,-1 0 1,1 0-1,0 0 0,0 0 0,0-1 0,0 1 0,1-1 0,3 4 0,41 19 79,-37-19-69,2 0-2,0 1 0,0-2 0,0 0 0,18 4 0,-26-7 0,0 0 0,1-1 0,-1 0-1,1 1 1,-1-2 0,1 1 0,-1 0 0,0-1-1,1 0 1,-1 0 0,0 0 0,1-1 0,-1 1-1,0-1 1,0 0 0,4-3 0,57-45 68,-48 35-185,1 1 0,1 0 0,0 2 0,38-20 0,-56 35 81,0 0-1,0 1 0,-1-1 1,0 0-1,1 0 1,-1 1-1,-1-1 0,1 0 1,0 0-1,-1 0 0,-1 6 1,1-1 32,1-7-2,1 0-1,-1 0 1,1 0 0,0 0 0,-1 0 0,1 0 0,0-1 0,0 1-1,-1 0 1,1 0 0,0 0 0,0-1 0,0 1 0,0 0 0,0-1-1,0 1 1,0-1 0,0 1 0,0-1 0,0 0 0,0 1 0,0-1-1,0 0 1,1 0 0,-1 0 0,0 0 0,0 0 0,0 0 0,0 0-1,0 0 1,1 0 0,0-1 0,44-4 240,33-23-130,-67 23-123,0-1 1,0 2 0,1 0 0,-1 0 0,1 1-1,0 0 1,0 2 0,15-2 0,-27 4 12,-1 0 0,1-1 0,-1 1 0,1 0 0,-1 0 0,1 0 0,-1-1 0,1 1 0,-1 0 0,0 0 1,0 0-1,1 0 0,-1 0 0,0 0 0,0 0 0,0 0 0,0-1 0,0 1 0,0 0 0,0 0 0,0 0 0,0 0 0,-1 0 0,1 0 0,-1 1 0,-4 25 226,-21 35-3218</inkml:trace>
</inkml:ink>
</file>

<file path=ppt/ink/ink2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48.0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16464,'0'0'8845,"9"0"-8402,-7-1-420,0 1-1,-1 0 0,1 0 1,0 0-1,0 0 1,-1 0-1,1 1 0,0-1 1,-1 1-1,1-1 0,0 1 1,-1-1-1,1 1 0,-1 0 1,1 0-1,-1-1 0,1 1 1,-1 0-1,1 1 0,-1-1 1,0 0-1,0 0 1,0 0-1,0 1 0,0-1 1,0 1-1,0-1 0,1 3 1,0 5 82,0 0 0,0 0 0,-1 0 0,0 1 1,-1 12-1,0-19-103,-1 132 1008,0-38-3435,3-50-9127,-5-73 1873</inkml:trace>
</inkml:ink>
</file>

<file path=ppt/ink/ink2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48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 6726,'0'0'12076,"51"-1"-10283,-24 1-383,5 0-577,4 0 31,0 0-447,1 0-353,-2 0-192,-4 0-1218,-8 0-800,-8 2-864,-10 3-1314,-5 2-4165</inkml:trace>
  <inkml:trace contextRef="#ctx0" brushRef="#br0" timeOffset="1">0 190 13581,'0'0'7047,"73"9"-5414,-26-23-704,6-3-673,1 3-192,-8 1-320,-8 6-1634,-11 5-1345,-16 2-2018</inkml:trace>
</inkml:ink>
</file>

<file path=ppt/ink/ink2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48.7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1 114 13613,'0'0'8488,"87"15"-7719,-38-33-609,1-4-224,3-5-2339,-6-3-2305,-2-2-3556</inkml:trace>
</inkml:ink>
</file>

<file path=ppt/ink/ink2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49.1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0 15310,'0'0'2691,"-9"13"-694,-7 7-768,1 1 1,-14 28 0,24-40-784,0 1 0,1-1 0,0 1 0,1 0 0,0 0 0,1 0 0,0 0 0,0 1-1,1-1 1,0 13 0,1-21-424,1 1 0,-1-1 0,1 1 0,0-1 0,-1 1 0,1-1 0,0 1 0,0-1 0,1 1 0,-1-1 0,0 0 0,1 0 0,0 0 0,-1 0 0,1 0 0,0 0 0,0 0 0,0-1 0,0 1 0,0 0 0,0-1 0,1 0 0,-1 0 0,0 1 0,1-1 0,-1-1 0,1 1 0,-1 0 0,1-1-1,0 1 1,-1-1 0,1 0 0,0 0 0,-1 0 0,1 0 0,-1 0 0,4-1 0,3 1 26,1-1 0,-1-1 0,0 0 0,0 0-1,0 0 1,0-1 0,0-1 0,0 1 0,11-8 0,-3-2 1,0-1 0,-1 0 0,0-2 0,-1 0 0,17-23 0,28-31 41,-56 98-624,-7 22 243,1-31 497,1-1 1,1 0-1,4 35 0,-4-49-464,1 1 0,0-1 0,0 0 1,1 1-1,-1-1 0,1 0 0,0 0 1,0 0-1,0 0 0,1-1 0,-1 1 1,1 0-1,0-1 0,0 0 0,0 0 1,1 0-1,-1 0 0,1 0 0,-1-1 1,9 5-1,21 3-7387</inkml:trace>
</inkml:ink>
</file>

<file path=ppt/ink/ink2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0.0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19 14798,'0'0'6016,"0"15"-5135,-2 59 105,1 84 105,2-137-945,1 0 0,1 0 0,0 0-1,2 0 1,8 24 0,-11-41-117,-1 0 0,1 0 0,0-1 0,0 1 0,0 0 0,1-1 0,-1 0 0,1 1 0,0-1 0,-1 0 0,2 0 0,-1-1 0,0 1 0,0-1 0,1 1-1,0-1 1,-1 0 0,1 0 0,0-1 0,7 3 0,-6-3 8,-1-1 0,1 1 0,0-1-1,0 0 1,0-1 0,0 1 0,0-1 0,-1 0 0,1 0-1,0 0 1,-1-1 0,1 1 0,-1-1 0,1 0-1,-1-1 1,0 1 0,7-5 0,5-6 14,0-1 0,-1 0 0,0-1 0,-2 0 0,1-2 0,-2 1 0,0-1 0,-1-1 1,-1 0-1,11-27 0,-11 19-6,-1 0 0,-1-1 0,-1 0 1,-1-1-1,-1 1 0,-2-1 0,0-32 0,-7 54-44,-3 14 1,-7 16 17,0 15 233,2 0 1,2 1 0,2 0-1,1 1 1,-3 76 0,10-114-236,0-1 0,0 1 1,0 0-1,0 0 0,0 0 0,1-1 1,-1 1-1,1 0 0,0 0 0,-1-1 1,1 1-1,1 0 0,-1-1 0,0 1 1,1-1-1,-1 0 0,1 1 0,0-1 1,0 0-1,-1 0 0,2 0 0,1 2 1,0-3-76,0 1 0,0 0 0,1-1 1,-1 0-1,0 0 0,1 0 1,-1-1-1,1 1 0,-1-1 1,1 0-1,-1 0 0,1-1 0,6-1 1,-5 1-472,-1 0 1,1 0 0,0-1-1,-1 0 1,0 0-1,1-1 1,-1 0 0,0 1-1,7-7 1,24-21-7155,-5-2-6069</inkml:trace>
</inkml:ink>
</file>

<file path=ppt/ink/ink2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0.3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227 1 13581,'-8'1'4970,"-3"3"-4463,-1-1 0,1 2 0,1-1 0,-1 1 0,1 1 0,0 0 0,0 1 0,0 0 0,1 0 0,0 1 0,1 0 0,-13 14 0,13-13-164,0 1 0,0 0-1,1 0 1,1 0-1,-1 1 1,2 0 0,-1 0-1,2 1 1,-1-1-1,2 1 1,0 0-1,-3 20 1,6-31-345,-1 0 1,1 1-1,0-1 1,1 1-1,-1-1 1,0 0-1,0 1 1,0-1-1,1 0 1,-1 1-1,1-1 1,-1 0-1,1 0 1,0 1-1,-1-1 1,1 0-1,0 0 1,0 0-1,0 0 1,0 0-1,0 0 1,0 0-1,0 0 1,0 0-1,0 0 1,0-1-1,3 2 1,0 0-10,0-1-1,0 0 1,1 0 0,-1-1 0,0 1 0,1-1-1,-1 0 1,0 0 0,6-1 0,11-2-105,-1-1 1,35-11 0,-54 15 113,24-8-236,-7 1 79,0 1-1,0 1 1,1 0 0,-1 1 0,1 1 0,0 1 0,0 1-1,33 1 1,-51 1 163,0-1 0,0 1-1,0-1 1,0 1 0,0 0 0,0-1-1,0 1 1,0 0 0,0-1 0,0 1-1,0 0 1,0 0 0,0 0-1,0 0 1,-1 0 0,1 0 0,-1 0-1,1 0 1,0 0 0,-1 1 0,0-1-1,1 0 1,-1 0 0,0 0-1,0 1 1,1-1 0,-1 0 0,0 0-1,0 0 1,0 1 0,0-1 0,-1 0-1,1 0 1,0 1 0,0-1-1,-2 2 1,1 3 141,-1 0 0,1 0 0,-2 0 0,1 0 0,-1 0 0,-3 6 0,-8 7 239,-1 0-1,0-1 0,-1-1 0,-1 0 1,-34 25-1,4-9 562,-62 34 1,106-65-946,-6 3 0,1 0 0,-1 0 0,0-1 0,0 0 0,0-1 0,0 0 0,-1 0 0,-11 1 0,20-5-51,1 0 1,-1 0-1,1 1 0,0-1 0,-1 0 1,1 0-1,0 0 0,-1 0 1,1 0-1,0 0 0,0 0 0,0 0 1,0 0-1,0 1 0,0-1 1,0 0-1,0 0 0,0 0 0,1 0 1,-1 0-1,0 0 0,0 0 1,1-1-1,13-29-5309,8-9-4078</inkml:trace>
</inkml:ink>
</file>

<file path=ppt/ink/ink2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2.0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0 471 12812,'0'0'5707,"12"-9"-4341,12-12-752,0-2 0,-2 0 0,-1-1 0,24-36 0,-2-2-103,-3-2-1,56-120 1,-103 304 1304,3-87-1732,-4 20 1,3 0 0,1 0-1,4 0 1,5 59 0,-4-107-79,0-1 0,1 1 0,-1 0 0,1-1 1,0 1-1,0-1 0,0 0 0,0 1 0,1-1 0,0 0 0,3 4 0,-4-7-24,-1 1 0,1-1 0,-1 1 0,1-1 0,0 1 0,0-1 0,-1 0 0,1 0 0,0 0 0,0 0-1,0-1 1,0 1 0,0 0 0,1-1 0,-1 1 0,0-1 0,0 0 0,0 0 0,0 0 0,0 0 0,1 0 0,-1 0 0,0 0 0,0-1-1,0 1 1,4-2 0,-5 1-143,1 0 1,0-1-1,-1 1 0,0 0 0,1-1 0,-1 1 0,0-1 1,0 1-1,1-1 0,-1 1 0,0-1 0,-1 0 0,1 0 1,0 1-1,0-1 0,-1 0 0,1 0 0,-1 0 0,0 0 1,0 0-1,1 0 0,-1 1 0,0-1 0,0 0 0,-1 0 1,1 0-1,0 0 0,-1 0 0,1 0 0,-2-2 0,1-3-627,-1 0-1,0-1 1,-1 1-1,0 0 1,0 0-1,-6-10 1,-9-7-1970,-2 0 1,-34-32-1,18 25 3274,0 4 4251,35 27-4510,1-1 1,-1 1-1,1-1 0,-1 1 1,0-1-1,1 1 0,-1 0 1,0-1-1,1 1 0,-1 0 1,0-1-1,1 1 0,-1 0 1,0 0-1,1 0 0,-1 0 1,0 0-1,0 0 0,1 0 1,-1 0-1,0 0 0,-1 0 1,2 1-151,0-1-1,0 1 1,0 0 0,0-1 0,0 1 0,0-1 0,0 1 0,0 0 0,1-1 0,-1 1 0,0 0 0,0-1-1,0 1 1,1-1 0,-1 1 0,0-1 0,1 1 0,-1-1 0,0 1 0,1-1 0,-1 1 0,1-1-1,-1 1 1,1-1 0,-1 0 0,1 1 0,6 5 42,-1-1 0,1 0 0,-1-1 0,1 0 0,1 0 0,-1 0 0,1-1 0,-1 0 0,1-1 0,0 1 0,0-2 0,0 1 0,16 0 0,12 1-973,64-5 0,-13-6-4572</inkml:trace>
</inkml:ink>
</file>

<file path=ppt/ink/ink2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01.0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1 14061,'0'0'7912,"-24"63"-6887,12-19-289,0 6-351,-1 4-289,5-2-64,3-7-32,4-11 0,1-7-352,0-12-385,3-11-384,4-4-1185,-1-13-65,0-10-1504,-1-12-2179</inkml:trace>
</inkml:ink>
</file>

<file path=ppt/ink/ink2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01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 10858,'0'0'10794,"57"10"-10249,-29-6-257,4-4-192,0 0 65,-2-7-129,-3-4-449,-5 1-384,-7 4-576,-5 4-545,-7 2-1153,-3 3-736,0 7-2787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12.0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434 291 10698,'-8'-2'1228,"-3"-1"-921,1 0 0,0 1 0,-1 0 0,1 1 0,-1 1 0,0-1 0,1 1 0,-1 1 0,1 0 0,-1 1-1,1 0 1,-1 0 0,1 1 0,0 0 0,0 1 0,0 0 0,1 1 0,-1 0 0,1 1 0,0-1 0,-8 9 0,-1 4-114,2 0 1,1 2-1,0-1 1,1 2-1,1 0 0,1 1 1,1 0-1,1 0 1,1 1-1,-8 31 0,4-4-125,3 0-1,1 1 1,-3 98-1,11-110-44,2 0 1,2 0-1,1 0 0,12 44 1,-13-67-8,1-1 0,1 0 0,1 0 0,0-1 0,1 1 0,0-2 0,1 1 0,1-1 0,0 0 0,1-1 0,0 0 0,1 0 1,12 10-1,-16-17 0,0-1 0,0 1 0,0-1 0,0-1 0,1 1 0,-1-1 0,1 0 0,0-1 0,0 0 0,0 0 1,0-1-1,0 0 0,0 0 0,0-1 0,0 0 0,1-1 0,-1 1 0,0-2 0,0 1 0,0-1 0,0 0 0,0-1 1,-1 0-1,10-4 0,6-5 346,0-1 1,-2-1 0,1-1 0,-2 0 0,0-2-1,24-25 1,1-6 371,-2-2 0,-2-2 1,-2-1-1,-3-2 0,46-93 0,-63 108-387,-2-2 0,-1 0 0,-2-2 0,-2 1 0,-3-1 0,-1-1-1,-1 1 1,-1-91 0,-7 112-280,-2 1-1,0 0 1,-1-1-1,-1 1 1,-1 1 0,-1-1-1,-17-34 1,20 48-51,0-1 1,-1 1-1,0 0 1,-1 0 0,1 1-1,-1-1 1,-1 1-1,1 1 1,-1-1 0,-1 1-1,1 0 1,-1 1-1,0 0 1,0 0-1,-1 1 1,1 0 0,-1 0-1,0 1 1,0 0-1,-16-3 1,11 5-34,-1 1 1,1 0-1,0 1 0,0 0 1,0 1-1,0 1 1,0 0-1,0 1 0,1 1 1,-1 0-1,1 0 0,-15 10 1,12-6-127,0 2-1,0-1 1,1 2 0,0 0 0,1 1-1,0 1 1,1 0 0,-17 23 0,24-29-3535,10-23-1634,15-30-1361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5:46.1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0 113 17777,'0'0'10415,"10"2"-9118,-4 0-1242,0-2-1,0 1 1,0-1-1,0 1 1,0-2-1,0 1 1,0-1-1,0 0 1,-1 0-1,1 0 1,0-1-1,0 0 1,-1 0-1,1 0 1,-1-1-1,0 0 1,0 0-1,0 0 1,0-1-1,0 0 1,-1 0-1,0 0 1,5-5-1,-6 5-11,0 0-1,1-1 1,-2 1-1,1-1 1,0 0-1,2-7 1,-4 11-16,-1 0 1,0 1 0,1-1-1,-1 0 1,0 0 0,1 1-1,-1-1 1,0 0 0,0 0-1,0 0 1,0 1 0,0-1-1,0 0 1,0 0 0,0 0-1,0 0 1,0 1-1,0-1 1,0 0 0,-1 0-1,1 1 1,0-1 0,-1 0-1,1 0 1,0 1 0,-1-1-1,1 0 1,-1 1 0,1-1-1,-1 0 1,1 1 0,-1-1-1,0 1 1,1-1 0,-1 1-1,0-1 1,1 1 0,-1 0-1,0-1 1,0 1 0,1 0-1,-1-1 1,0 1 0,0 0-1,1 0 1,-1 0 0,0 0-1,0 0 1,0 0 0,-1 0-1,-3 0-16,-1 1-1,1 0 0,-1 0 0,1 0 1,0 1-1,-1 0 0,1 0 0,0 1 1,0-1-1,0 1 0,0 0 0,1 0 0,-1 0 1,1 1-1,0 0 0,0 0 0,0 0 1,0 0-1,1 1 0,-5 7 0,3-5-6,0 1-1,1-1 0,0 1 1,1 0-1,0-1 0,0 2 1,0-1-1,1 0 0,1 0 1,-1 1-1,1-1 0,1 1 1,0 11-1,0-18-13,1 0-1,0 1 1,0-1-1,0 0 1,0 0-1,0 0 1,0-1-1,1 1 1,-1 0-1,1 0 1,-1-1-1,1 1 1,-1-1-1,1 1 1,0-1-1,0 0 1,0 1-1,0-1 1,0 0-1,0 0 1,0-1-1,0 1 1,0 0-1,1-1 1,-1 1-1,0-1 1,0 0-1,1 0 1,3 0-1,9 1-703,1 0 1,30-4-1,-36 1-1260,0 0-1,0 0 1,0-1 0,0 0-1,-1-1 1,16-8-1,15-10-11504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7.2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245 0 18481,'0'0'8350,"-10"8"-6199,4-3-1914,-1 1-1,1-1 1,0 1-1,0 0 1,0 0-1,1 1 1,0 0 0,1 0-1,-1 0 1,1 0-1,1 1 1,-1 0-1,1-1 1,1 1-1,-3 12 1,3-6-284,0 0 0,2 1-1,0-1 1,0 0 0,1 0 0,1 1 0,4 14 0,4 8-318,20 46 1,-5-18 39,-21-54 372,-1 0 0,0 0 0,0 1 0,-1-1 0,-1 0 0,0 1 0,-1-1 0,0 1 0,0-1 0,-1 1 0,-4 18 0,3-23-4,-1 0 0,1-1 1,-1 1-1,-1-1 0,1 1 1,-1-1-1,0 0 1,0-1-1,-1 1 0,1-1 1,-1 0-1,-1 0 0,1 0 1,-1-1-1,0 1 1,1-1-1,-2-1 0,1 1 1,-12 3-1,15-5-43,0 0 0,0-1 0,0 0 0,0 1 0,-1-1 0,1 0 0,-1-1 0,1 1 0,0-1 0,-1 1 0,1-1 0,-1 0 0,1 0 0,-1-1 0,1 1 0,-1-1 0,1 0 0,-1 1 0,1-2 0,0 1 0,0 0 0,-1-1 0,1 1 0,0-1 0,0 0 0,0 0 0,1 0 0,-1 0 0,0-1 0,1 1 0,0-1 0,-1 1 0,1-1 0,0 0 0,0 0 0,1 0 0,-1 0 0,1 0 0,-1-1 0,1 1 0,0 0 0,-1-5 0,-3-11 0,1 0 0,1 0 0,1 0 0,0-1 0,2 1 0,1-27 0,0 35-14,0 0 1,1 1-1,0-1 1,0 0-1,1 1 0,1-1 1,0 1-1,0 0 1,1 0-1,0 0 0,1 1 1,0 0-1,0 0 1,1 0-1,9-8 0,5-2-601,1 2 0,0 0 0,2 1-1,42-22 1,-17 11-7526</inkml:trace>
</inkml:ink>
</file>

<file path=ppt/ink/ink3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01.7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62 14958,'0'0'7719,"59"5"-6309,-26-11-321,7-7-769,2-5-224,-3 4-128,-4 5-1665,-7 3-1571,-14 5-1408</inkml:trace>
  <inkml:trace contextRef="#ctx0" brushRef="#br0" timeOffset="1">0 286 14574,'0'0'6598,"79"-19"-4772,-35-4-961,4-6-737,-1 2-256,-3 0-2307,-7 4-2497,-5 4-6183</inkml:trace>
</inkml:ink>
</file>

<file path=ppt/ink/ink3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02.0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17328,'0'0'1869,"0"12"-374,-10 257 3774,10-267-5267,0 0 1,0 1 0,0-1 0,0 0-1,0 1 1,1-1 0,-1 0 0,1 1 0,0-1-1,-1 0 1,1 0 0,0 0 0,0 0-1,1 0 1,2 4 0,-3-5-14,0 0-1,0 0 0,0-1 1,0 1-1,0 0 1,1-1-1,-1 1 1,0-1-1,0 1 1,1-1-1,-1 1 1,0-1-1,1 0 1,-1 0-1,0 0 1,1 0-1,-1 0 1,1 0-1,-1 0 1,2 0-1,1-2-19,1 1 1,-1-1-1,1 1 1,-1-1-1,0-1 0,0 1 1,0 0-1,0-1 1,0 0-1,-1 0 0,1 0 1,-1 0-1,0-1 1,3-4-1,9-12-98,-2-2-1,-1 0 1,0-1 0,-2 0-1,0 0 1,-2-1 0,-1 0-1,8-44 1,-32 152 2567,-6 37-1672,21-106-760,1-1-1,1 1 0,0-1 0,1 1 0,0-1 0,5 20 1,-5-32-248,-1-1 0,0 1 1,1 0-1,0 0 1,-1-1-1,1 1 1,0 0-1,0-1 1,0 1-1,0-1 0,0 1 1,0-1-1,1 0 1,-1 1-1,0-1 1,1 0-1,-1 0 0,1 0 1,-1 0-1,1 0 1,-1 0-1,1 0 1,2 0-1,14 0-6991</inkml:trace>
</inkml:ink>
</file>

<file path=ppt/ink/ink3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07.4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4 7239,'0'0'16570,"-11"-4"-9432,8 16-7087,0-1 0,1 1 1,0-1-1,1 1 0,0 0 1,0 0-1,2-1 0,1 19 1,0 11 25,4 161 78,-1-88-104,-13 150-1,3-117-1292,4-172-4659,-4-5-825</inkml:trace>
</inkml:ink>
</file>

<file path=ppt/ink/ink3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0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76 4901,'0'0'5012,"-8"-1"-3965,-70-2 2617,48 0-215,69 2-2352,409-32 1923,2-1-2880,356 34 2039,-723 4-2069,111 19 0,2 1 17,26-12 254,339-25 1,-451 7-205,125 10 0,109 27 601,-327-30-741,337 11 407,32 3-359,-226-3-107,247-12 0,-151-6 7,-138 6-41,397 16-497,-269 21 649,-35-4-58,1-25-101,-68-5 499,-144-3-440,42 4 206,-41-4-204,1 0-1,0 0 1,0 1-1,0-1 1,-1 1 0,1-1-1,0 1 1,0-1 0,-1 1-1,1 0 1,0 0-1,-1 0 1,1 0 0,-1 0-1,1 0 1,-1 0 0,2 3-1,-24-4-4396,-5-8-512</inkml:trace>
</inkml:ink>
</file>

<file path=ppt/ink/ink3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2.8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80 6438,'0'0'5552,"2"-10"-3353,0-3-1292,2-13 86,-2-4 5489,-1 34-6180,0 0 1,0-1 0,0 1-1,0 1 1,0-1 0,-1 0-1,1 0 1,-1 0-1,0 0 1,-2 8 0,2-6 67,-15 287 2492,0 35-2249,14-218-448,3 126 322,4-207 40,-6-28-498,0 0-1,0 0 1,0 0 0,1 0-1,-1 0 1,1 0 0,-1 0-1,0 0 1,1 0 0,0 0 0,-1 0-1,1 0 1,0 0 0,-1 0-1,1 0 1,0-1 0,0 1-1,0 0 1,-1-1 0,1 1 0,2 0-1,-3-1-27,1 0 1,-1-1-1,0 1 0,1 0 1,-1-1-1,0 1 0,0 0 0,1-1 1,-1 1-1,0-1 0,0 1 0,0-1 1,1 1-1,-1-1 0,0 1 1,0-1-1,0 1 0,0-1 0,0 1 1,0-1-1,0 1 0,0-1 0,0 1 1,0-1-1,0 1 0,-1-1 0,1 1 1,0 0-1,0-1 0,0 1 1,-1-2-1,1-7-1791,10 18 1329,-8-8 496,0 0 0,0 0-1,-1 0 1,1 0 0,0 0-1,0 0 1,0 0 0,0-1-1,0 1 1,0 0 0,0-1 0,1 0-1,-1 0 1,0 1 0,0-1-1,0-1 1,3 1 0,46-7 546,-13 2-479,41 8 37,-78-3-110,0 0 0,1-1 0,-1 0 1,0 1-1,0-1 0,0 0 0,0 1 0,0-1 1,0 0-1,0 0 0,0 0 0,0 0 0,-1 0 1,1 0-1,0 0 0,0 0 0,-1 0 0,1 0 1,-1-1-1,1 1 0,-1 0 0,0 0 0,1-1 1,-1 1-1,0 0 0,0 0 0,0-3 0,4-36 35,7-327-2301,-8 228 2310,-5-130 591,-10 202 505,1 13-1685,9 16-5801,2 17-1889</inkml:trace>
</inkml:ink>
</file>

<file path=ppt/ink/ink3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4.5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4305 120 5477,'0'0'11985,"-9"-3"-11558,-2 1-309,-1 0 0,1 0 0,-1 2 0,1-1 0,-1 1 0,1 1 0,-1 0 0,-13 4 0,-75 9-379,-1-4 0,-103-4-1,32-1 763,-45 1-148,-380-41-1,264 16-297,-53-6 696,129-3-244,-377 8 0,245 32 97,72-39-133,310 26-462,-335-13 2028,316 14-1405,22 0-597,0 1-1,0-1 0,0 1 0,0 0 1,1 1-1,-1-1 0,0 1 0,1-1 1,-1 1-1,1 0 0,0 0 1,-4 4-1,4-4 6,0 0 0,0 0-1,0 0 1,0 0 0,0-1 0,0 1 0,-1-1-1,1 0 1,0 0 0,-1 0 0,-6 1 0,10-2 29,10-7-9304,0-3 2332</inkml:trace>
</inkml:ink>
</file>

<file path=ppt/ink/ink3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5.5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 8904,'0'0'20019,"3"-7"-19170,8-14-557,-10 22-285,-1 0 0,1 0 0,0 1 0,-1-1 0,1 0 0,-1 1 1,0-1-1,1 1 0,-1-1 0,0 1 0,0-1 0,0 1 0,0-1 1,0 1-1,0-1 0,0 0 0,0 1 0,-1 1 0,0 69 445,0 1-3359,2-82-2619,1-3 1726,1-6-445,-3-2-2593</inkml:trace>
</inkml:ink>
</file>

<file path=ppt/ink/ink3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5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 4612,'3'-17'2946,"-1"0"76,-1-2 8579,3 19-8805,19 0-1764,31 0 872,-42 0-3537,-1 0-4255</inkml:trace>
</inkml:ink>
</file>

<file path=ppt/ink/ink3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6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0 5573,'0'0'16624,"34"27"-16432,-20-26-128,0-1-1569,-3 0-3076,-4 0-4195</inkml:trace>
  <inkml:trace contextRef="#ctx0" brushRef="#br0" timeOffset="1">1 121 12236,'0'0'12748,"62"33"-12556,-40-33-160,-4 0-833,0 0-640,-8 0 63,-1 0-1344,-3 0-2595</inkml:trace>
</inkml:ink>
</file>

<file path=ppt/ink/ink3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7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9897,'6'0'5381,"-1"6"-4067,2 6 63,-2 3-160,1 3-160,2 5-64,-1-1-352,-2 0-193,2 0-224,-1-3-128,-3-3-96,1-5 32,-3 1-288,-1-5-577,0-3-736,0-2-449,-5-2-1409,-8 0-2563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8.3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 1 19186,'0'0'6374,"5"12"-4634,-2-4-1563,1 0 0,-2 0-1,0 1 1,0 0-1,0-1 1,-1 1-1,0 0 1,-1 0-1,0 0 1,0-1 0,-1 1-1,0 0 1,-3 9-1,-100 432 2024,40-182-1405,55-229-795,-7 64 0,18-92 0,5-17 0,6-16 0,7-28 0,-1-1 0,-3-1 0,10-58 0,-16 60 0,3 1 0,1 1 0,40-89 0,-53 135 0,1-2 0,0-1 0,0 1 0,1 0 0,-1 0 0,1-1 0,0 1 0,0 1 0,0-1 0,0 0 0,1 1 0,0 0 0,-1 0 0,1 0 0,9-5 0,-13 8 0,1 0 0,-1 0 0,0 0 0,1 0 0,-1 0 0,1 0 0,-1 0 0,0 0 0,1 0 0,-1 0 0,0 0 0,1 0 0,-1 1 0,0-1 0,1 0 0,-1 0 0,0 0 0,1 0 0,-1 1 0,0-1 0,1 0 0,-1 0 0,0 1 0,0-1 0,1 0 0,-1 1 0,0-1 0,0 0 0,0 0 0,1 1 0,-1-1 0,0 0 0,0 1 0,0-1 0,0 1 0,0-1 0,0 0 0,0 1 0,0-1 0,0 0 0,0 1 0,1 20 0,-1-16 0,-10 70 0,7-60 0,0 1 0,2-1 0,-1 0 0,2 0 0,1 18 0,-1-31 0,0-1 0,1 1 0,-1 0 0,1-1 0,-1 1 0,1 0 0,-1-1 0,1 1 0,0-1 0,0 1 0,0-1 0,0 1 0,0-1 0,0 0 0,0 1 0,0-1 0,0 0 0,1 0 0,-1 0 0,0 0 0,1 0 0,-1 0 0,1 0 0,-1-1 0,1 1 0,0 0 0,-1-1 0,1 1 0,0-1 0,-1 0 0,1 0 0,0 1 0,-1-1 0,1 0 0,0 0 0,-1-1 0,1 1 0,0 0 0,0 0 0,2-2 0,2 1 0,1-1 0,-1 0 0,0-1 0,1 1 0,-1-1 0,0 0 0,-1-1 0,1 1 0,5-6 0,1-1 0,0-1 0,-1 0 0,-1-1 0,0 0 0,0-1 0,-1 0 0,-1-1 0,0 1 0,-1-1 0,-1-1 0,0 0 0,-1 0 0,0 0 0,-1 0 0,-1 0 0,2-30 0,-5 44 0,0 1 0,0 0 0,0 0 0,0-1 0,0 1 0,0 0 0,-1 0 0,1-1 0,0 1 0,0 0 0,0 0 0,-1 0 0,1-1 0,0 1 0,0 0 0,-1 0 0,1 0 0,0 0 0,0 0 0,-1 0 0,1-1 0,0 1 0,0 0 0,-1 0 0,1 0 0,0 0 0,-1 0 0,1 0 0,0 0 0,0 0 0,-1 0 0,1 0 0,0 0 0,0 0 0,-1 0 0,1 1 0,0-1 0,-1 0 0,1 0 0,0 0 0,0 0 0,-1 0 0,1 1 0,0-1 0,0 0 0,0 0 0,-1 0 0,1 0 0,0 1 0,0-1 0,0 0 0,0 0 0,-1 1 0,1-1 0,0 0 0,0 0 0,0 1 0,0-1 0,0 1 0,-15 14 0,4-1 0,1 0 0,1 1 0,0 1 0,1-1 0,0 1 0,1 1 0,1 0 0,1-1 0,0 2 0,-2 24 0,6-41 0,1 0 0,0 0 0,0 0 0,0 0 0,0 0 0,0 0 0,0 1 0,0-1 0,1 0 0,-1 0 0,0 0 0,1 0 0,-1 0 0,1 0 0,-1 0 0,1 0 0,-1 0 0,1 0 0,0 0 0,-1 0 0,1 0 0,0-1 0,0 1 0,-1 0 0,1 0 0,0-1 0,0 1 0,2 0 0,-1 0 0,0-1 0,1 1 0,-1-1 0,1 0 0,-1 0 0,1 0 0,-1 0 0,1 0 0,-1-1 0,0 1 0,1-1 0,3 0 0,7-4 0,0-1 0,-1 1 0,19-13 0,-7 3 0,-18 9 0,1 1 0,0 1 0,1-1 0,-1 1 0,1 0 0,0 1 0,0 0 0,0 0 0,0 1 0,0 0 0,10-1 0,-17 3 0,1 0 0,-1 0 0,1 1 0,-1-1 0,1 1 0,-1 0 0,1-1 0,-1 1 0,0 0 0,0 0 0,1-1 0,-1 1 0,0 0 0,0 0 0,0 1 0,0-1 0,0 0 0,0 0 0,0 0 0,0 1 0,0-1 0,-1 1 0,1-1 0,0 0 0,-1 1 0,1-1 0,-1 1 0,1 2 0,6 53 0,-6-42 0,1 10 0,-2-15 0,1-1 0,0 1 0,0 0 0,1-1 0,0 1 0,8 17 0,-10-26 0,0 0 0,1 0 0,-1-1 0,0 1 0,1 0 0,-1-1 0,1 1 0,-1 0 0,1-1 0,0 1 0,-1-1 0,1 1 0,-1-1 0,1 1 0,0-1 0,0 0 0,-1 1 0,1-1 0,0 0 0,0 1 0,-1-1 0,1 0 0,0 0 0,0 0 0,-1 0 0,1 0 0,0 0 0,0 0 0,0 0 0,-1 0 0,1 0 0,0 0 0,0 0 0,0-1 0,-1 1 0,1 0 0,0-1 0,0 1 0,-1 0 0,1-1 0,0 1 0,-1-1 0,1 1 0,-1-1 0,1 1 0,0-1 0,-1 0 0,1 1 0,-1-1 0,0 0 0,1 0 0,27-41 0,-26 39 0,8-18 0,0 0 0,-1 0 0,-1-1 0,-2 0 0,0-1 0,3-22 0,6-141 0,-15 186-94,0-1 0,0 0 0,0 1-1,0-1 1,0 1 0,0-1 0,1 1 0,-1-1 0,0 1-1,0-1 1,1 1 0,-1-1 0,0 1 0,0 0 0,1-1-1,-1 1 1,1-1 0,-1 1 0,0 0 0,1-1 0,-1 1-1,1 0 1,-1-1 0,1 1 0,-1 0 0,1 0 0,-1 0-1,1-1 1,-1 1 0,1 0 0,-1 0 0,2 0 0,21 0-6511,-7 0 1348</inkml:trace>
</inkml:ink>
</file>

<file path=ppt/ink/ink3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8.2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52 12620,'0'0'11435,"9"-6"-10917,4-1-440,1 0 1,0 1-1,0 1 0,0 0 1,1 1-1,-1 0 1,1 1-1,0 1 1,29 0-1,-41 2-64,34 2-51,-36-1 37,-1-1-1,1 1 1,0-1 0,-1 1 0,1-1 0,-1 1 0,1-1 0,-1 1 0,1-1 0,-1 1 0,1 0 0,-1-1 0,0 1 0,1 0 0,-1-1 0,0 1 0,1 0-1,-1-1 1,0 1 0,0 0 0,0 0 0,0-1 0,0 1 0,0 0 0,0 0 0,0-1 0,0 1 0,0 0 0,0 0 0,0-1 0,0 1 0,-1 0-1,1-1 1,0 1 0,-1 0 0,1-1 0,0 1 0,-1 0 0,1-1 0,-1 1 0,1-1 0,-1 1 0,1 0 0,-1-1 0,-1 1 0,-11 14 464,0-1 1,-1 0-1,-1-1 0,0-1 1,-1-1-1,0 0 1,-29 14-1,52-27-440,0-1-1,-1 1 1,1 1 0,0-1-1,0 1 1,0 1 0,1-1-1,-1 1 1,0 0 0,13 2-1,-16-1-22,-1-1-1,0 1 0,0-1 1,0 1-1,0 0 1,0 0-1,0 0 0,-1 1 1,1-1-1,0 1 0,0-1 1,-1 1-1,1 0 0,-1 0 1,0 0-1,0 0 0,1 1 1,-1-1-1,0 1 0,-1-1 1,1 1-1,0-1 1,-1 1-1,0 0 0,0 0 1,1 0-1,-2 0 0,1 0 1,0 0-1,0 0 0,-1 0 1,0 0-1,0 5 0,0-6 48,1 1 0,-2 0 0,1-1 0,0 1 0,0 0 0,-1-1 0,0 1 0,1-1 0,-1 1-1,0-1 1,0 1 0,0-1 0,-1 1 0,1-1 0,-1 0 0,1 0 0,-1 0 0,-3 4 0,0-3 143,0 1 1,-1-1 0,1 0 0,-1-1 0,0 1-1,-12 3 1,-56 12 622,67-16-776,1-2 1,-1 1-1,1 0 0,-1-1 0,1 0 0,-1-1 1,0 0-1,1 0 0,-10-3 0,15 4-60,1 0-1,-1 0 1,1 0 0,-1 0-1,0 0 1,1-1-1,-1 1 1,1 0 0,-1-1-1,1 1 1,-1 0 0,1-1-1,-1 1 1,1 0-1,-1-1 1,1 1 0,0-1-1,-1 1 1,1-1 0,-1 1-1,1-1 1,0 1-1,0-1 1,-1 0 0,1 1-1,0-1 1,0 1 0,0-1-1,0 0 1,0 1 0,0-1-1,0 1 1,0-1-1,0 0 1,0 1 0,0-1-1,0 1 1,0-1 0,0 0-1,0 1 1,1-1-1,-1-1-115,1 1 0,0 0 0,0 0 0,0 0 0,0 0-1,0 0 1,0 0 0,0 0 0,0 0 0,0 1 0,0-1-1,0 0 1,1 1 0,-1-1 0,0 0 0,2 0 0,43-7-7763,-16 2 1281</inkml:trace>
</inkml:ink>
</file>

<file path=ppt/ink/ink3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8.8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0 7655,'0'0'17798,"1"10"-16468,-3 132 1480,-2-41-6539,4-101 3524,0 1 0,0-1 0,0 0-1,0 1 1,0-1 0,0 0 0,0 1-1,0-1 1,0 0 0,-1 1-1,1-1 1,0 0 0,0 1 0,0-1-1,0 0 1,-1 1 0,1-1 0,0 0-1,0 0 1,-1 1 0,1-1-1,0 0 1,-1 0 0,1 0 0,0 1-1,0-1 1,-1 0 0,1 0 0,0 0-1,-1 0 1,1 0 0,0 0-1,-1 0 1,1 0 0,-1 0 0,1 0-1,0 0 1,-1 0 0,1 0 0,0 0-1,-1 0 1,1 0 0,0 0-1,-1 0 1,1 0 0,0 0 0,-1-1-1,-1 1-366,-9-1-4777</inkml:trace>
</inkml:ink>
</file>

<file path=ppt/ink/ink30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9.1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11018,'0'0'10304,"9"-6"-9087,1 1-977,-1 0 0,1 1 0,0 0 1,0 1-1,1 0 0,-1 0 0,0 1 0,1 1 1,18-1-1,4 0-46,-23 1-155,0 0-1,0 0 1,1 1 0,-1 1 0,0-1 0,0 2-1,1-1 1,-1 1 0,18 7 0,-26-8 61,0 1 0,0-1 1,-1 1-1,1 0 0,0 0 0,-1 0 1,0 0-1,1 0 0,-1 0 1,0 0-1,0 0 0,0 0 0,0 0 1,0 1-1,0-1 0,-1 0 0,1 1 1,-1-1-1,0 0 0,1 1 1,-1-1-1,0 1 0,-1-1 0,1 0 1,0 1-1,-1-1 0,1 0 0,-1 1 1,-1 1-1,0 4 242,0-1 0,-1 0 0,0 0 0,-1 0 0,1 0 0,-2 0 0,-8 11 0,5-11-267,0 0 0,-1 0 0,0 0 0,0-1 0,0-1 0,-1 0 0,0 0 0,0-1 0,0 0 0,-1 0 0,1-1 0,-1-1 0,0 0 0,0 0 0,0-1 0,0-1 0,0 1 0,0-2 0,-16-2 0,8-6-2824,18 8 2039,0-1 0,0 1 0,0-1 0,1 1 0,-1-1 0,0 1 0,0-1 0,1 0 0,-1 1 0,1-1 0,0 0 0,-1 0 0,1 1 0,0-1 0,0-2 0,0-12-13880</inkml:trace>
</inkml:ink>
</file>

<file path=ppt/ink/ink30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33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1 185 2851,'0'-37'2862,"2"-18"-4956,-1 27 2976,-1 1 4242,1 8 1744,-1 1 6166,10 65-10910,-6-12-1841,-2 0-1,-5 53 1,1-12-15,3 1-268,1-30 0,-2 0 0,-11 85 0,6-112-3256,4-38-6151,1-1-6181</inkml:trace>
</inkml:ink>
</file>

<file path=ppt/ink/ink30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39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5029,'0'0'7687,"65"8"-7207,-38-7-31,5-1 256,4 0-385,3 0-160,2 0-128,3 0-160,2 0-1410,1 0-1825,-2 0-2498</inkml:trace>
</inkml:ink>
</file>

<file path=ppt/ink/ink30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39.6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7271,'0'0'3037,"11"-2"-1296,52-7-225,81-1 0,59 11-9094,1 1 8678,204 0 6211,-321 5-7210,0-1-3277,-57-6-1047</inkml:trace>
</inkml:ink>
</file>

<file path=ppt/ink/ink30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0.3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 8968,'0'0'481,"57"0"480,-10-1-417,10-3-319,10-3-161,7-1 0,8 0-32,2 0-321,-1 1-1088,-4 1-32,-5 0-865,-5 2-161,1-4-1120</inkml:trace>
</inkml:ink>
</file>

<file path=ppt/ink/ink30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3.3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221 50 1634,'0'0'14045,"6"-6"-12956,19-22-123,-25 28-934,0 0 0,0 0 0,0-1 0,0 1 0,0 0 0,1 0 0,-1 0-1,0-1 1,0 1 0,0 0 0,0 0 0,0-1 0,0 1 0,0 0 0,0 0 0,0-1 0,0 1 0,0 0-1,0 0 1,0-1 0,0 1 0,0 0 0,0 0 0,0 0 0,0-1 0,0 1 0,0 0 0,-1 0 0,1-1 0,0 1-1,0 0 1,0 0 0,0 0 0,0-1 0,-1 1 0,1 0 0,0 0 0,0 0 0,0 0 0,-1 0 0,1-1 0,0 1-1,0 0 1,-17-4 982,-17 2 91,33 2-1046,-22 1-197,1 1-1,-31 7 1,13-2-3732,-2-2-5217,24-5 4314</inkml:trace>
</inkml:ink>
</file>

<file path=ppt/ink/ink30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3.6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294 0 8648,'0'0'2467,"-58"0"-1378,31 0-449,1 0 193,3 2-32,2-1-129,3 1-576,3-2-64,-3 2-192,2-2-705,-4 0-800,-4 0-1762,-3 1-1730</inkml:trace>
</inkml:ink>
</file>

<file path=ppt/ink/ink30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4.0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669 3 5061,'0'0'672,"-66"0"-575,40 0 415,-2-2 993,-3 1-223,-2 1-289,0 0 128,1 0-737,0 0-128,5 0-160,0 0-160,3 0-961,1 0-1313,-2 0-3748</inkml:trace>
  <inkml:trace contextRef="#ctx0" brushRef="#br0" timeOffset="1">76 3 5189,'0'0'1185,"-52"9"-1089,28-7-3043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8.6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16944,'0'0'8616,"48"-27"-8456,-18 27-160,-2 5-1409,-5-2-4453</inkml:trace>
</inkml:ink>
</file>

<file path=ppt/ink/ink30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4.4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0 5221,'0'0'1762,"-52"0"-1346,27 0-416,-3 0-1057,3 4-1121,-2-3-128</inkml:trace>
</inkml:ink>
</file>

<file path=ppt/ink/ink30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4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1008 165 2242,'-10'0'1602,"-47"5"-708,10 0-552,-50-2 0,81-4 623,0-1 0,0 0 1,-31-8-1,-6-5-113,-2 2 0,-107-9-1,-113 11 1842,209 10-1225,57 1-1147,0-1 0,0 0 0,0 0 0,0-1 0,0 0 0,-10-4 0,18 5-281,0 1 1,0-1-1,0 1 1,0-1-1,0 1 0,0-1 1,0 1-1,0-1 1,1 0-1,-1 1 0,0-1 1,0 0-1,1 0 1,-1 0-1,0 0 0,1 1 1,-1-1-1,1 0 1,-1 0-1,1 0 0,-1 0 1,1 0-1,0-2 1,0 1-130,0 1 1,1-1-1,-1 0 1,1 0-1,0 1 1,0-1-1,0 0 1,0 1-1,0-1 1,0 1-1,0-1 1,0 1-1,1 0 1,-1-1-1,0 1 1,1 0-1,-1 0 1,1 0-1,1-1 1,19-15-5048,3-4-5925</inkml:trace>
</inkml:ink>
</file>

<file path=ppt/ink/ink30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5.5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 8456,'0'0'1863,"1"-8"320,0 3-1753,0 0-1,0 1 0,0-1 0,1 0 0,0 1 0,0-1 0,0 1 0,4-6 0,-5 9-282,0 0 1,-1 0 0,1 0 0,0 0-1,0 0 1,0 1 0,0-1 0,-1 0-1,1 1 1,0-1 0,0 1-1,1-1 1,-1 1 0,0-1 0,0 1-1,0 0 1,0 0 0,0-1 0,2 1-1,-1 0-73,0 1-1,0-1 1,0 1-1,0-1 1,0 1-1,0 0 1,0 0-1,-1 0 1,1 0-1,0 0 1,0 0-1,-1 1 1,1-1-1,-1 0 1,3 3-1,7 9 337,0 1 1,0 0-1,-2 0 0,0 1 1,11 24-1,30 86 1062,-31-75-1183,-2-3-165,-1 0 1,-3 0 0,-2 2 0,8 71-1,-17-88 292,-1 1-1,-2-1 0,0 0 0,-3 1 0,0-1 0,-3 0 1,-17 56-1,1-25 1138,22-62-1275,0-6-285,0-1 1,1 0-1,0 1 1,-1-1-1,2 0 1,1-9-1,4-18-5605,-2 13-3336,-3 13 844</inkml:trace>
</inkml:ink>
</file>

<file path=ppt/ink/ink30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5.8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 7719,'0'0'6102,"-2"10"-5269,1-2-485,-1 1 0,2-1 0,-1 0 0,1 1 0,1-1 0,0 1 0,0-1 0,0 0 0,1 0 0,3 9-1,10 31 2665,-8-25-1831,1-1 0,1 1 0,13 24 0,-21-46-1113,0 0 1,0 1-1,0-1 0,0 0 1,0 0-1,0 0 0,0 1 1,0-1-1,0-1 0,1 1 1,-1 0-1,0 0 0,1 0 1,-1-1-1,0 1 1,1 0-1,-1-1 0,1 0 1,-1 1-1,1-1 0,0 0 1,-1 0-1,1 0 0,-1 0 1,1 0-1,-1 0 1,1 0-1,-1 0 0,1-1 1,-1 1-1,1 0 0,-1-1 1,1 0-1,-1 1 0,1-1 1,-1 0-1,0 0 0,1 1 1,-1-1-1,0 0 1,0 0-1,1-2 0,9-5 795,-1-2-1,0 1 0,15-19 1,-18 19-702,24-27-464,-6 5-1583,1 1 0,2 2 0,46-37 0,-54 49-5898</inkml:trace>
</inkml:ink>
</file>

<file path=ppt/ink/ink30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6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89 6086,'8'-10'8456,"0"-3"-6675,20-27 505,-1 15 2610,-25 32-1792,-5 29-1868,-9 2-669,-1-1 1,-2 0-1,-35 61 0,-75 95-941,90-152-752,35-41 1095,0 0 1,0 0 0,0 0 0,0 0-1,0 0 1,0 0 0,0 1-1,0-1 1,0 0 0,0 0-1,0 0 1,0 0 0,0 0 0,-1 0-1,1 0 1,0 0 0,0 0-1,0 0 1,0 0 0,0 1-1,0-1 1,0 0 0,0 0 0,-1 0-1,1 0 1,0 0 0,0 0-1,0 0 1,0 0 0,0 0 0,0 0-1,0 0 1,-1 0 0,1 0-1,0 0 1,0 0 0,0 0-1,0 0 1,0 0 0,0 0 0,0 0-1,-1 0 1,1-1 0,0 1-1,0 0 1,0 0 0,0 0-1,0 0 1,0 0 0,0 0 0,0 0-1,0 0 1,0 0 0,-1 0-1,1-1 1,0 1 0,0 0-1,0 0 1,0 0 0,0 0 0,0 0-1,0 0 1,0 0 0,0-1-1,0 1 1,0 0 0,2-10-1592,36-67-9375,-9 18 748</inkml:trace>
</inkml:ink>
</file>

<file path=ppt/ink/ink30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7.0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0 11531,'0'0'10570,"-3"60"-8232,-9-15-32,0 7-768,-2 2-193,7-4-576,4-3-321,3-5-224,5-9-160,14-7-128,1-7-640,2-8-481,-3-2-673,-5-5-993,-7 1-832</inkml:trace>
</inkml:ink>
</file>

<file path=ppt/ink/ink30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7.4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0 189 17072,'0'0'14638,"90"-25"-13581,-38 9-1057,5-3 0,0-1 0,-5 4 0,-6 2-160,-9 2-1602,-10 2-1056,-5-1-674,-8 0-95,-3-3-1090,-5-6-2433</inkml:trace>
</inkml:ink>
</file>

<file path=ppt/ink/ink30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7.7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0 16111,'0'0'5739,"-3"8"-4260,-4 27-399,2-1 1,1 1 0,1 0-1,2 0 1,1 0 0,6 37-1,-6-69-1041,1 0-1,-1 0 1,1 0-1,-1 0 1,1 0-1,0 0 0,0 0 1,0 0-1,1 0 1,-1 0-1,1 0 1,0-1-1,-1 1 1,1-1-1,0 1 1,0-1-1,1 0 1,-1 0-1,0 0 1,1 0-1,0 0 0,-1 0 1,1-1-1,0 1 1,0-1-1,-1 0 1,7 2-1,-5-3 4,1 1 0,0-1 0,-1 0 0,1-1 0,0 1 0,-1-1 0,1 0 0,-1 0 0,1-1 0,-1 1 0,1-1-1,-1 0 1,0 0 0,0 0 0,0-1 0,0 1 0,0-1 0,4-4 0,22-22-42,-2-1 0,0-1 0,-2-1 0,-2-2 0,-1 0 0,-2-2 0,20-43 0,-35 69 82,-6 17-80,-2 12-550</inkml:trace>
</inkml:ink>
</file>

<file path=ppt/ink/ink30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8.0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0 101 15759,'0'0'12609,"5"11"-11392,112 235 1965,-111-228-3182,8 10 0,-6-29 0,2-16 0,4-27 0,17-87 0,-24 91 0,2 0 0,2 1 0,17-41 0,-28 80-23,0-1 1,0 1-1,0-1 1,0 1-1,0-1 0,0 1 1,0-1-1,0 1 0,1-1 1,-1 1-1,0-1 1,0 1-1,1-1 0,-1 1 1,0 0-1,0-1 0,1 1 1,-1-1-1,0 1 1,1 0-1,-1 0 0,1-1 1,-1 1-1,0 0 0,1-1 1,-1 1-1,1 0 1,-1 0-1,1 0 0,-1 0 1,1-1-1,-1 1 1,1 0-1,-1 0 0,1 0 1,-1 0-1,1 0 0,-1 0 1,1 0-1,6 19-4229,-5-8-3980</inkml:trace>
</inkml:ink>
</file>

<file path=ppt/ink/ink30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8.4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14446,'0'0'16111,"8"80"-14542,-6-42-928,-1 2-641,-1 3 0,2-1 0,-1-1 0,1 0-96,-2-7-2883,0-7-3811,2-10-9033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9.1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298 0 18257,'0'0'7180,"7"14"-4345,-4-8-2542,1 1-56,0 0 1,0 0 0,-1 1-1,0 0 1,-1-1-1,1 1 1,-1 0 0,-1 0-1,0 1 1,0-1 0,0 0-1,-1 0 1,-1 13 0,-8 15-39,-1-1 1,-2 0 0,-31 65 0,-5 10-124,66-155-172,2 0 0,26-44 0,-46 89 93,0 0 0,0 0 0,0-1 0,1 1 0,-1 0 0,0 0 0,0 0 0,0 0 0,0 0 0,0-1 0,0 1 0,0 0 0,0 0 0,0 0 0,0 0 0,0 0 0,0 0 1,0 0-1,0-1 0,1 1 0,-1 0 0,0 0 0,0 0 0,0 0 0,0 0 0,0 0 0,0 0 0,1 0 0,-1 0 0,0 0 0,0 0 0,0 0 0,0 0 0,0 0 0,0 0 0,1 0 0,-1 0 0,0 0 0,0 0 0,0 0 0,0 0 1,0 0-1,1 0 0,-1 0 0,0 0 0,0 0 0,0 0 0,0 0 0,0 0 0,0 0 0,1 0 0,-1 0 0,0 0 0,0 1 0,0-1 0,0 0 0,0 0 0,0 0 0,0 0 0,0 0 0,0 0 0,0 0 0,1 1 0,-1-1 1,0 0-1,0 0 0,2 16-34,-4 21 192,0-24-132,-2 1 0,0 0-1,0-1 1,-2 0 0,1 0 0,-2-1 0,0 0 0,0 0 0,-1 0 0,-18 20 0,20-25-17,0-1 1,-1 0-1,1 0 1,-1 0-1,-1-1 1,1 0-1,-1 0 0,0-1 1,0 0-1,0-1 1,0 0-1,-1 0 1,0 0-1,1-1 1,-1-1-1,0 1 1,-17-1-1,23-1-47,0 0 1,0-1-1,0 1 1,0-1-1,0 0 1,0 1-1,0-1 0,1-1 1,-1 1-1,0 0 1,1-1-1,-1 1 1,1-1-1,-1 0 0,1 0 1,0 0-1,-1 0 1,1 0-1,1-1 1,-1 1-1,0-1 0,0 1 1,1-1-1,0 1 1,-1-1-1,1 0 1,0 0-1,0 0 0,0 1 1,1-1-1,-1 0 1,1 0-1,0 0 1,-1 0-1,1 0 0,1 0 1,-1 0-1,0 0 1,1 0-1,-1 0 1,1 0-1,0 0 0,0 0 1,0 0-1,1 1 1,-1-1-1,1 0 1,-1 1-1,1-1 0,0 1 1,0 0-1,0-1 1,0 1-1,3-2 1,4-2-1770,0 1 0,1 1 0,-1-1 1,1 2-1,18-6 0,19-1-6688</inkml:trace>
</inkml:ink>
</file>

<file path=ppt/ink/ink30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17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637 558 6342,'0'0'651,"5"-12"-410,12-25 6,40-96 1061,-52 118-1056,0 1-1,-1-1 0,-1 0 0,0 0 1,-1 0-1,-1 0 0,-1-25 1,0 38-208,0-1 0,-1 1 0,1 0 0,-1-1 1,0 1-1,0 0 0,1 0 0,-2 0 0,1 0 0,0 0 1,0 0-1,-1 0 0,1 0 0,-1 0 0,1 0 1,-1 1-1,0-1 0,-3-2 0,1 2 82,-1-1 0,0 1 0,0 0 0,0 0 0,0 0 0,0 1 0,0 0 0,-6-1 0,-10 0 251,0 1 0,0 1 0,-26 3 0,43-3-372,-18 4 146,0 0 1,1 1 0,0 1 0,0 0 0,0 2 0,1 1 0,0 0-1,0 2 1,1 0 0,1 1 0,0 1 0,1 1 0,-17 15 0,10-5 128,1 0 1,1 2 0,1 0 0,1 2-1,2 0 1,0 1 0,-24 59 0,26-46-138,3 1 0,1 0 0,3 1 0,1 0 0,2 1 0,3 0 0,2 70 0,3-73-118,2 0 0,1-1-1,3 0 1,1 0 0,2 0-1,2-1 1,2-1 0,23 46-1,-29-69-85,1 1-1,0-1 1,1-1-1,1 0 0,0-1 1,1 0-1,1-1 1,0 0-1,1-1 0,23 14 1,-24-17 51,1-2 0,1 0 0,-1-1 0,1-1 0,0 0 0,0-1 1,1 0-1,-1-2 0,1 0 0,-1-1 0,1 0 0,18-3 0,-6-1 337,0-2 0,-1-1 0,1-1 0,-1-2 0,-1-1-1,0-1 1,0-1 0,-1-1 0,37-26 0,-16 6 730,-1-2-1,-1-2 1,72-80-1,-83 79-708,-3-2 0,-1-2 0,-2 0 0,-2-2 0,-1-1 0,-3-1 0,-2-1 0,19-64 0,-28 69-251,-1 0 0,-2 0-1,-2-1 1,-2 0 0,-2 0 0,-1 0-1,-3-1 1,-1 1 0,-3 0 0,-11-48-1,11 68-62,-1 1 0,-1 0 0,-1 0 0,-1 1 0,-1 0 0,0 1 0,-25-32 0,27 41-26,0 0 1,-1 1-1,0 0 1,-1 1 0,0 0-1,0 1 1,-1 0-1,0 0 1,-1 2 0,1-1-1,-1 2 1,-1-1-1,1 2 1,-15-4 0,6 5-84,1 0 0,0 1 0,-1 1 1,1 1-1,-1 1 0,1 1 1,-41 9-1,29-3-262,1 3 0,0 0-1,1 2 1,-42 24 0,-8 14-2608,3 3-1,-109 98 1,93-71-3696</inkml:trace>
</inkml:ink>
</file>

<file path=ppt/ink/ink30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23.4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1204 164 5765,'-130'-11'4867,"-146"5"0,211 6-4121,41 2-552,0 0 0,0 1 0,0 1 0,1 2 0,0 0 0,0 1 0,0 2 0,1 0 0,0 1 0,0 2 0,2 0 0,-35 26 0,25-14-21,1 1 1,1 2 0,2 1 0,0 0 0,2 2 0,1 1 0,-24 44 0,20-25 28,3 2 0,2 1 0,2 0 0,2 2 0,-17 98 0,23-78-132,4 1 1,4 1 0,8 135-1,1-164-67,2 0-1,2-1 0,2 0 0,2-1 0,3-1 0,1 0 0,2-1 1,27 46-1,-26-56-30,1-2 1,1 0-1,2-2 1,1 0-1,1-2 1,1-1-1,2-1 1,1-1-1,1-1 1,49 28 0,-64-43-33,0-1 0,0 0 1,1-1-1,0-1 0,0-1 1,0 0-1,1-1 1,0-1-1,0-1 0,0 0 1,0-1-1,0-1 1,-1-1-1,1-1 0,0 0 1,0-1-1,0-1 1,-1-1-1,0 0 0,0-1 1,0-1-1,-1-1 0,22-13 1,12-14 291,-1-2-1,-1-2 1,75-83 0,-46 34 514,70-105-1,-106 131-334,-3 0 0,-3-3 0,-2-1 0,47-138 0,-63 147-163,-2 0 0,-3-2 0,-3 1-1,-2-1 1,-3-1 0,-5-96 0,-2 130-79,0-1 0,-2 1-1,-1 0 1,-1 1-1,-1-1 1,-2 1-1,0 1 1,-2 0-1,-24-39 1,16 34-47,-2 1 0,-1 1 0,-1 1 0,-1 1 0,-1 1 0,-53-37 0,38 34-275,-2 2 0,-1 2 1,-1 1-1,0 3 0,-2 2 1,0 2-1,-1 1 0,0 3 0,-1 2 1,-83-4-1,98 13-551,-1 1 1,1 2-1,0 1 1,0 2 0,0 1-1,-51 19 1,37-8-2766,-86 47 0,21 1-5206</inkml:trace>
</inkml:ink>
</file>

<file path=ppt/ink/ink30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25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254 1 13485,'0'0'9257,"-20"54"-8649,0-14-416,-11 4-128,0 2-32,-5-2-64,3-2-32,2-6 32,8-9 32,5-6-160,8-11-865,10-14-4804,18-23 576</inkml:trace>
</inkml:ink>
</file>

<file path=ppt/ink/ink30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25.5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 9961,'0'0'9353,"-14"63"-8424,2-27-320,3 4-289,0-1-256,5-1-32,4-3 0,0-7 0,0-2-64,7-8-576,4-7-353,-1-3-737,-6-3-1665</inkml:trace>
</inkml:ink>
</file>

<file path=ppt/ink/ink30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25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 15695,'0'0'7559,"83"11"-6310,-40-12-512,7-11-449,0 1-224,-2-2-256,-5 0-1057,-5 4-1153,-9-1-898,-10 1-2817</inkml:trace>
</inkml:ink>
</file>

<file path=ppt/ink/ink30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26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 5573,'0'0'13047,"-7"13"-11808,-2 3-883,2 0 0,0 1-1,1 0 1,0 0 0,2 0 0,0 1 0,1 0 0,-1 21 0,3-31-258,1 0 1,0 0 0,1 0-1,0 0 1,0 0 0,4 11-1,-4-17-61,0 0-1,-1-1 0,1 1 0,0-1 0,0 1 1,0-1-1,0 0 0,0 1 0,0-1 0,1 0 1,-1 0-1,0 0 0,1 0 0,-1 0 0,0 0 1,1 0-1,-1 0 0,1-1 0,0 1 0,-1-1 1,1 1-1,0-1 0,-1 1 0,1-1 0,0 0 0,-1 0 1,1 0-1,0 0 0,-1 0 0,1 0 0,0 0 1,0-1-1,-1 1 0,1 0 0,-1-1 0,1 0 1,2 0-1,2-2 181,-1 0 0,0 0 0,0 0 0,0-1 0,0 1 0,0-1 0,-1-1 0,0 1 0,0 0 0,0-1 1,0 0-1,6-10 0,36-73 1005,-39 73-851,-2 3-155,4-6 592,-6 20-558,-2 11-329,-2 23 87,0-23-8,0 0-1,1 0 1,1-1-1,2 18 1,-3-29-6,1 0 0,-1-1 0,0 1 0,1 0 1,-1-1-1,1 1 0,-1 0 0,1-1 0,-1 1 0,1-1 0,-1 1 1,1 0-1,0-1 0,-1 1 0,1-1 0,0 0 0,-1 1 1,1-1-1,0 0 0,0 1 0,-1-1 0,1 0 0,0 0 1,0 0-1,0 1 0,-1-1 0,1 0 0,0 0 0,0 0 0,0-1 1,-1 1-1,1 0 0,0 0 0,0 0 0,0 0 0,-1-1 1,1 1-1,0 0 0,0-1 0,-1 1 0,1-1 0,1 0 1,29-19 69,-14 1 17,28-39 0,0-1-78,-40 56-4538,-9 10-3144</inkml:trace>
</inkml:ink>
</file>

<file path=ppt/ink/ink30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56.7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944 381 4933,'-1'-10'4431,"-1"-3"-3959,-1 1 1,0-1-1,-1 0 1,0 1 0,-1 0-1,-11-22 1,13 30-219,0-1 0,0 1 0,0-1 1,0 1-1,-1 0 0,0 1 0,1-1 0,-2 0 0,1 1 0,0 0 0,-1 0 0,1 0 1,-1 1-1,0 0 0,0-1 0,0 2 0,0-1 0,0 0 0,0 1 0,0 0 0,-10 0 1,-8 1-12,1 2 0,0 1 0,0 0 1,0 2-1,0 1 0,1 0 0,0 1 0,-38 20 1,-2 6 84,-88 62 0,119-73-154,2 1 1,0 1-1,1 2 1,2 1-1,1 0 1,1 2-1,1 1 1,1 1-1,2 1 1,2 0-1,0 1 1,2 1-1,2 0 1,1 1-1,2 1 0,1 0 1,2 0-1,2 1 1,1-1-1,1 1 1,4 50-1,0-70-181,1 0 0,0 0-1,1 0 1,1-1 0,1 1-1,0-1 1,1 0 0,1 0-1,0-1 1,1 0 0,1 0-1,0-1 1,1 0 0,0-1 0,1 0-1,1 0 1,0-1 0,1-1-1,0 0 1,1 0 0,0-2-1,0 0 1,1 0 0,0-2-1,1 0 1,21 7 0,6-2-231,0-1 1,1-3-1,0-2 1,1-1-1,-1-3 1,51-3 0,-39-2 180,-1-3 1,1-3 0,-2-2 0,80-26 0,-116 30 99,1 0 0,-1-2 1,-1 0-1,0-1 0,0-1 0,-1-1 1,0 0-1,19-20 0,-14 10 280,-2 0-1,0-2 0,-2 0 0,28-52 1,-13 8 588,-4-1 1,-3-1 0,26-118 0,-32 104-401,-4 1 0,-3-2 0,1-158 0,-14 226-443,0-1 0,-1 1 0,-1 0 1,0 0-1,-2 0 0,0 0 0,0 1 0,-13-25 0,14 33-39,-1-1 0,0 1 0,-1 1 1,0-1-1,0 1 0,-1 0 0,1 0 0,-1 1 0,-1 0 0,1 0 0,-1 0 1,0 1-1,-1 0 0,1 1 0,-1 0 0,0 0 0,-10-2 0,4 3-19,-1 0 0,1 2 0,-1-1-1,0 2 1,0 0 0,1 1 0,-1 0 0,0 2-1,1 0 1,-1 0 0,1 2 0,0-1-1,1 2 1,-25 12 0,-9 9 12,1 1 1,-77 63-1,-64 71-2455,10 12-3500,120-116 3558,5-7-8515</inkml:trace>
</inkml:ink>
</file>

<file path=ppt/ink/ink30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9.0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47 11531,'0'0'7805,"-4"9"-7309,-6 18-137,1 1-1,2 1 0,1-1 1,1 1-1,1 0 1,0 58-1,4-86-338,0 1-1,0-1 1,0 1-1,0-1 1,0 1 0,0 0-1,0-1 1,1 1-1,-1-1 1,1 1 0,-1-1-1,1 1 1,-1-1-1,1 0 1,0 1-1,-1-1 1,1 0 0,0 1-1,0-1 1,0 0-1,0 0 1,1 0 0,1 2-1,-2-3 9,1 1 0,0-1-1,0 0 1,-1 0 0,1 1-1,0-1 1,0-1 0,-1 1-1,1 0 1,0 0 0,-1 0-1,1-1 1,0 1 0,-1-1-1,1 0 1,0 1 0,1-2-1,8-4 131,-2-1 0,1 1-1,-1-1 1,17-17-1,3-6-40,-2-1-1,29-43 0,-44 55 37,-1 1 0,0-2-1,-1 0 1,-2 0 0,13-41 0,-72 186 1694,44-107-1885,2 0 1,0 0 0,1 0-1,1 1 1,0 0 0,1 0-1,2 37 1,0-55-143,0 1 0,1 0 1,-1-1-1,0 1 0,1-1 1,-1 1-1,0-1 0,1 1 1,0 0-1,-1-1 0,1 0 1,0 1-1,0-1 0,0 1 1,0-1-1,0 0 0,0 0 1,0 0-1,0 0 0,1 0 0,-1 0 1,0 0-1,1 0 0,-1 0 1,1 0-1,-1-1 0,1 1 1,-1 0-1,1-1 0,-1 0 1,1 1-1,-1-1 0,1 0 1,0 0-1,-1 0 0,1 0 1,0 0-1,-1 0 0,1 0 1,2-1-1,17-9-4694</inkml:trace>
</inkml:ink>
</file>

<file path=ppt/ink/ink30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9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69 5862,'0'0'8621,"3"-10"-5434,1-2-2509,-2 8-337,0 0 0,0 0 0,-1-1 0,0 1 0,0-1 0,0 1 0,-1-1 1,1-7-1,-14 31 3240,6-9-3367,-17 27 8,1 1-1,3 1 1,-30 77-1,49-115-217,1 1-1,-1-1 0,1 1 0,-1-1 1,1 1-1,-1-1 0,1 1 1,0 0-1,0-1 0,0 1 0,0-1 1,0 1-1,0 0 0,0-1 0,1 1 1,-1-1-1,1 1 0,-1-1 0,1 1 1,1 2-1,-1-3-6,0-1-1,0 1 1,0 0 0,0-1 0,0 0-1,0 1 1,0-1 0,0 1-1,0-1 1,1 0 0,-1 0 0,0 0-1,0 0 1,0 0 0,0 0-1,1 0 1,-1 0 0,0 0 0,0 0-1,0-1 1,2 1 0,9-5-148,0 1 1,0-1 0,20-13 0,-26 15 34,-1 0 69,0 0 1,0 0-1,0 0 1,0 0-1,1 1 1,-1 0-1,1 0 1,0 1-1,0 0 0,0 0 1,-1 0-1,1 1 1,9-1-1,-15 2 36,1 0 0,0 0 0,0-1 0,0 1 0,-1 0 0,1 0 0,0 0 0,-1 0 0,1 0 0,-1 0 0,1 0 0,-1 0 0,0 0 0,1 0 0,-1 0 0,0 0 0,0 0 0,1 0 0,-1 0 0,0 0 0,0 0 0,0 0 0,-1 0 0,1 1 0,0-1 0,0 0 0,0 0 0,-1 0 0,1 0 0,-1 0 0,0 1 0,-13 36 187,2-19 2,-1-1-1,-1 0 1,-26 26-1,34-38-9,-1 0 0,0 0 0,1 0 0,-2-1 0,1 0 0,0-1 0,-1 0 0,0 0 0,0 0 0,0-1 0,-1 0 0,-10 2 0,18-5-216,1 0 0,-1 0 0,1 0 0,0 0 0,-1 0 0,1 0 1,-1 0-1,1 0 0,0 0 0,-1 0 0,1 0 0,0 0 0,-1-1 1,1 1-1,0 0 0,-1 0 0,1 0 0,0 0 0,-1-1 0,1 1 1,0 0-1,-1 0 0,1-1 0,0 1 0,-1 0 0,1 0 0,0-1 0,0 1 1,0 0-1,-1-1 0,1 1 0,0 0 0,0-1 0,0 0 0,1-16-2358,14-18-4792,7-1-5091</inkml:trace>
</inkml:ink>
</file>

<file path=ppt/ink/ink30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9.8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0 322 12204,'0'0'11931,"6"-11"-10500,28-43-616,64-78 1,-7 12-1198,-87 115 549,-3 7-10,-6 17 117,-19 43 59,18-46-303,-8 20 219,3 0 0,0 0 1,3 1-1,1 0 1,2 1-1,-1 49 0,6-86-257,0 0 0,0 0 0,0 0 0,1 0-1,-1 0 1,0-1 0,0 1 0,1 0 0,-1 0-1,1 0 1,-1 0 0,1 0 0,-1 0 0,1-1 0,0 1-1,-1 0 1,1-1 0,0 1 0,-1 0 0,1-1-1,0 1 1,0-1 0,0 1 0,0-1 0,-1 1 0,1-1-1,0 0 1,0 1 0,0-1 0,0 0 0,0 0-1,0 0 1,0 0 0,0 0 0,0 0 0,0 0 0,0 0-1,0 0 1,0 0 0,0 0 0,0-1 0,1 0-1,22-8-2398,-10-8-3594,-12 5 892,-2 1-1607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9.6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1 164 18898,'0'0'11851,"11"3"-11509,-9-2-332,1 0 26,0 0 1,0 0-1,1 0 0,-1 0 1,0 0-1,1-1 1,-1 0-1,0 1 0,1-1 1,-1 0-1,1-1 0,-1 1 1,0-1-1,1 1 0,-1-1 1,0 0-1,0 0 0,0-1 1,0 1-1,1 0 0,-2-1 1,1 0-1,0 0 0,0 0 1,-1 0-1,1 0 0,-1-1 1,1 1-1,-1-1 0,4-5 1,-3 3-7,0-1 0,0 0 0,0 0 0,-1 0 0,0-1 0,0 1-1,0 0 1,-1-1 0,0 0 0,0 1 0,-1-1 0,0 1 0,0-1 0,0 0 0,-1 1 0,0-1 0,-2-6 0,3 12-30,0 0 0,-1 0 0,1 0 0,0 0 0,-1 1 0,1-1 0,-1 0 0,1 0 0,-1 1 0,1-1 0,-1 0 0,0 1 0,1-1 0,-1 0 0,0 1 0,1-1 0,-1 1 0,0-1 0,0 1 0,0 0 0,1-1 0,-1 1 0,0 0 0,0-1 0,0 1 0,0 0 0,0 0 0,-1 0 0,0 0 0,0 1 0,1 0 0,-1-1 0,0 1 0,0 0 0,1 0 0,-1 0 0,1 0 0,-1 0 0,1 0 0,-1 0 0,1 1 0,-2 1 0,-2 3 0,-1 2 0,1-1 0,0 0 0,-7 15 0,2 1 0,1 1 0,1-1 0,1 2 0,2-1 0,0 1 0,1-1 0,0 32 0,3-54 0,1 1 0,0-1 0,0 0 0,1 1 0,-1-1 0,0 0 0,1 0 0,0 1 0,-1-1 0,1 0 0,0 0 0,0 0 0,0 0 0,0 0 0,0 0 0,1 0 0,-1 0 0,0-1 0,1 1 0,0 0 0,-1-1 0,1 1 0,0-1 0,0 0 0,0 1 0,0-1 0,0 0 0,0 0 0,0 0 0,0-1 0,0 1 0,0 0 0,1-1 0,-1 0 0,4 1 0,0-1 0,0 0 0,1 0 0,-1 0 0,0-1 0,1 0 0,-1-1 0,0 1 0,0-1 0,0 0 0,0-1 0,0 0 0,5-3 0,6-5 0,0-2 0,-1 1 0,-1-2 0,0 0 0,-1-1 0,-1 0 0,0-1 0,-1-1 0,0 0 0,-2 0 0,0-1 0,-1-1 0,-1 1 0,0-2 0,-2 1 0,0-1 0,3-21 0,-11 37 0,-2 10 0,-6 12 0,-2 15 0,1 0 0,1 0 0,2 1 0,1 1 0,-4 66 0,11-101-2,0 1 0,0-1 0,0 0 0,0 0 0,0 1-1,0-1 1,0 0 0,0 1 0,0-1 0,0 0 0,0 1 0,0-1 0,0 0 0,0 1 0,0-1 0,0 0-1,0 1 1,0-1 0,1 0 0,-1 1 0,0-1 0,0 0 0,0 0 0,1 1 0,-1-1 0,0 0-1,0 0 1,0 1 0,1-1 0,-1 0 0,0 0 0,1 0 0,-1 0 0,0 1 0,0-1 0,1 0 0,-1 0-1,0 0 1,1 0 0,-1 0 0,0 0 0,1 0 0,0 0 0,14-11-535,11-22-3430,-8-8-4794</inkml:trace>
</inkml:ink>
</file>

<file path=ppt/ink/ink30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00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1 100 13229,'0'0'9513,"12"-55"-8264,6 45-417,3 2-575,2 1-193,3 2-577,0-1-2786,-1-3-5157</inkml:trace>
</inkml:ink>
</file>

<file path=ppt/ink/ink30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0.7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35 8872,'281'-17'4590,"-25"0"-3900,247 16-5707,-227 3 7381,26 14 2129,-102 6-12768,-173-19 6035,14 2-2180</inkml:trace>
</inkml:ink>
</file>

<file path=ppt/ink/ink30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1.3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1 224,'245'17'7803,"0"-11"-9200,-112-4-3040,-1 3 3796,135 1 7390,-241-6-6222,378 16 5192,-313-2-4548,-63-8-1005,0-1 0,0-1 0,1-2 0,0-1 0,-1-1 0,37-5 0,-5-5 4927,-2 6-4453,-57 0-4312,-1-9-2969</inkml:trace>
</inkml:ink>
</file>

<file path=ppt/ink/ink30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2.0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7591,'0'0'545</inkml:trace>
</inkml:ink>
</file>

<file path=ppt/ink/ink30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3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 13869,'0'0'8707,"4"4"-8360,0 3 6,-1 0 0,0 0 0,0 0 1,0 0-1,-1 1 0,0-1 0,0 1 0,-1 0 0,0-1 1,-1 1-1,0 0 0,-1 12 0,3 101 1334,-4 122 123,8-243-1694,-1 0 1,0 0-1,1 0 1,-1 1-1,10 2 1,44 9-116,-19-6-13,-35-4-7,0-1 0,0-1 0,0 1 0,0-1 1,0 0-1,0 0 0,0 0 0,1-1 0,-1 1 0,-1-1 0,1 0 0,0-1 0,5-2 0,-7 3 16,0 0 0,-1-1 0,1 0 0,-1 0-1,1 0 1,-1 0 0,0 0 0,0 0 0,0 0 0,0-1 0,0 1 0,-1-1 0,1 1 0,-1-1 0,1 0 0,-1 0-1,0 0 1,0 0 0,0 1 0,0-1 0,-1 0 0,1-5 0,5-40-3,-1 7 22,1-43 1,-5 20 195,1 39-18,-1-1 0,-2 1 0,0 0 1,-2 0-1,-9-42 0,11 65-191,-11-30 37,12 32-44,0-1 0,0 1 1,0-1-1,-1 1 0,1-1 0,0 1 0,0-1 0,0 1 0,-1-1 0,1 1 0,0-1 0,-1 1 0,1 0 0,0-1 1,-1 1-1,1-1 0,-1 1 0,1 0 0,0-1 0,-1 1 0,1 0 0,-1 0 0,1 0 0,-1-1 0,1 1 0,-1 0 0,1 0 1,-1 0-1,1 0 0,-1 0 0,1 0 0,-1 0 0,1 0 0,-1 0 0,1 0 0,-1 0 0,1 0 0,-1 0 0,1 0 1,-1 0-1,1 0 0,-1 1 0,1-1 0,-1 0 0,1 0 0,-1 1 0,1-1 0,-1 0 0,1 1 0,0-1 0,-1 0 0,1 1 1,0-1-1,-1 1 0,0 0 0,-1 9-2427,3-4-4219</inkml:trace>
</inkml:ink>
</file>

<file path=ppt/ink/ink30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6.0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6 4612,'0'-2'-256,"-1"-1"-705,-1 2-1313</inkml:trace>
</inkml:ink>
</file>

<file path=ppt/ink/ink30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6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14 1666,'0'0'11990,"-2"-4"-9989,2 4-1939,0-1 0,0 1-1,0 0 1,0-1-1,0 1 1,0 0-1,0-1 1,0 1-1,0 0 1,0-1-1,0 1 1,0 0-1,0-1 1,0 1-1,-1 0 1,1-1-1,0 1 1,0 0-1,0-1 1,-1 1-1,1 0 1,0 0-1,0-1 1,-1 1-1,1 0 1,0 0-1,0-1 1,-1 1 0,1 0-1,0 0 1,-1 0-1,1 0 1,0 0-1,-1 0 1,1-1-1,0 1 1,-1 0-1,1 0 1,0 0-1,-1 0 1,1 0-1,0 0 1,-1 0-1,1 0 1,0 0-1,-1 1 1,1-1-1,0 0 1,-1 0-1,1 0 1,0 0-1,-1 0 1,1 1-1,0-1 1,-1 0-1,1 0 1,0 0 0,0 1-1,-1-1 1,-12 33 2008,-2 48-182,13-65-1783,1-11-113,0-1 1,0 1-1,1-1 0,0 1 0,0 0 1,0-1-1,1 6 0,3-54-12542,-4 26 7035</inkml:trace>
</inkml:ink>
</file>

<file path=ppt/ink/ink30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6.7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53 8936,'0'0'14766,"9"-8"-14077,-9 7-670,40-31 609,-38 31-608,-1-1 0,1 1-1,0 0 1,0 0 0,-1 0-1,1 0 1,0 1 0,0-1-1,0 0 1,0 1 0,0-1-1,0 1 1,0 0-1,0 0 1,1-1 0,-1 1-1,0 1 1,0-1 0,0 0-1,0 0 1,0 1 0,0-1-1,0 1 1,0 0 0,0 0-1,0 0 1,0 0 0,2 1-1,-3 0 4,0-1-1,0 0 0,0 1 1,0-1-1,0 1 0,-1-1 1,1 1-1,0 0 0,-1-1 1,1 1-1,-1 0 0,0 0 1,0-1-1,1 1 0,-1 0 1,0-1-1,0 1 1,-1 0-1,1 0 0,0-1 1,0 1-1,-1 0 0,1-1 1,-1 1-1,0 0 0,1-1 1,-1 1-1,0-1 0,0 1 1,-1 1-1,-1 1 116,0 1 1,-1-1-1,1 1 0,-1-1 1,1 0-1,-1 0 0,0-1 1,-8 6-1,14-9-122,-1 0 1,0 0-1,1 0 0,-1 0 0,1 0 0,-1 0 1,0 1-1,0-1 0,1 1 0,-1-1 1,0 1-1,0-1 0,1 1 0,-1 0 1,0 0-1,0 0 0,0-1 0,0 1 0,0 0 1,0 0-1,0 0 0,0 1 0,-1-1 1,1 0-1,0 0 0,0 2 0,20 36-411,-20-36 396,0 1 0,0-1 0,-1 1 0,1-1 0,-1 1 0,0-1 0,0 1 0,-1 0 0,1-1-1,-1 1 1,-1 5 0,1-8 67,0 1 0,0-1-1,0 1 1,0-1-1,0 1 1,0-1-1,-1 0 1,1 0 0,-1 0-1,1 0 1,-1 0-1,1 0 1,-1 0 0,1 0-1,-1 0 1,0-1-1,1 1 1,-1-1-1,0 1 1,0-1 0,1 0-1,-1 0 1,-3 0-1,-44 0 1378,39 0-1471,0-1 0,-1 1-1,1 1 1,-15 2 0,33-17-17121,1-1 8498</inkml:trace>
</inkml:ink>
</file>

<file path=ppt/ink/ink30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7.0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14510,'0'0'11114,"0"71"-11082,3-46-32,4 1 32,1-4-320,2-3-705,-2-3-1057,2-5-1057,-4-4-3107</inkml:trace>
</inkml:ink>
</file>

<file path=ppt/ink/ink30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7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0 8136,'0'0'12620,"-31"52"-11531,24-33-160,5 1-417,2-1-384,0-3-96,0-2-448,7-4-865,1-4-513,-1-4-1249,-3-2-2018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9.9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16816,'0'0'1057,"-11"55"-192,11-29-705,17-3-2210,11-4-6118</inkml:trace>
</inkml:ink>
</file>

<file path=ppt/ink/ink30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7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15 3491,'0'0'18610,"8"-2"-17825,68-9 422,-68 10-1182,0 0-1,-1 1 0,1 0 1,0 0-1,-1 1 1,1 0-1,-1 1 1,1-1-1,9 5 1,-16-6 3,1 1 1,-1 0-1,0 0 1,0 0 0,1 0-1,-1 0 1,0 0-1,0 0 1,0 1-1,0-1 1,0 0 0,0 1-1,-1-1 1,1 0-1,0 1 1,-1-1 0,1 1-1,-1-1 1,1 1-1,-1-1 1,0 1-1,0 0 1,1-1 0,-1 1-1,0-1 1,-1 1-1,1-1 1,0 1-1,0 0 1,-1-1 0,1 1-1,-1-1 1,1 1-1,-1-1 1,1 0 0,-1 1-1,0-1 1,0 1-1,0-1 1,0 0-1,0 0 1,-1 2 0,-6 7 477,0-1 1,0 0 0,-18 15 0,19-18-209,0 0 1,0-1-1,-1 0 0,1-1 0,-1 0 1,0 0-1,-1 0 0,1-1 0,-15 3 1,3-2 23,0-2 0,-1 0 0,-20-2 0,41 0-342,0 0 1,-1 0 0,1 0-1,0 0 1,0 0 0,-1 0-1,1 0 1,0 0 0,0 0-1,-1 0 1,1 0 0,0 0-1,0 0 1,-1 0 0,1 0-1,0 0 1,0 0 0,-1 0-1,1 0 1,0 0 0,0 0-1,-1-1 1,1 1 0,0 0-1,0 0 1,0 0-1,0 0 1,-1-1 0,1 1-1,0 0 1,0 0 0,0 0-1,0-1 1,0 1 0,-1 0-1,1 0 1,0-1 0,0 1-1,0 0 1,0 0 0,0 0-1,0-1 1,0 1 0,0 0-1,0-1 1,8-12-1900,16-8-2890,-2 6-540,2-2-1922</inkml:trace>
</inkml:ink>
</file>

<file path=ppt/ink/ink30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8.1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0 16335,'0'0'11147,"-21"55"-10474,15-29-289,0-1-192,0 0-160,2 2-128,1-4-1601,-2-1-1699,2-5-1793,-1-2-4740</inkml:trace>
</inkml:ink>
</file>

<file path=ppt/ink/ink30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8.5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 7911,'0'0'18263,"8"-3"-17040,13-2-723,0 0 0,1 2 0,0 1 0,24 0 0,57-8-401,-48-2-524,-13 2-112,-35 10 342,-16 3 119,-16 3 184,0-1-1,0-1 0,-1-2 1,1-1-1,0 0 1,-33-5-1,-20 2 6,119 21-11911,-23-12 3673</inkml:trace>
</inkml:ink>
</file>

<file path=ppt/ink/ink30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8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13805,'0'0'8696,"0"12"-7847,2 15-362,1 1 0,2-1 0,1 0 0,17 49-1,-20-65-529,1 0 0,-2 0 0,0 1 0,2 18-1,-3 3-6263</inkml:trace>
</inkml:ink>
</file>

<file path=ppt/ink/ink30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9.2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6887,'0'0'14210,"0"11"-13671,-1 158 567,5-155-1349</inkml:trace>
</inkml:ink>
</file>

<file path=ppt/ink/ink30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9.6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45 13132,'0'0'14446,"51"-31"-13773,-32 31-257,6 0-288,0 0-64,-2 0-32,1-2-768,-4-1-1218,-2-1-801,-6 1-416,-4 1-288,-4 2-1794</inkml:trace>
</inkml:ink>
</file>

<file path=ppt/ink/ink30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9.9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1 3716,'0'0'15577,"-8"6"-12935,-24 17-576,32-23-2010,0 0 0,0 0 0,1 0 0,-1 0 0,0 0-1,1 0 1,-1 0 0,0 0 0,0 0 0,1 0 0,-1 0-1,0 0 1,1 1 0,-1-1 0,0 0 0,0 0 0,1 0-1,-1 0 1,0 1 0,0-1 0,0 0 0,1 0 0,-1 0-1,0 1 1,0-1 0,0 0 0,0 0 0,1 1 0,-1-1-1,0 0 1,0 0 0,0 1 0,0-1 0,0 0 0,0 1-1,0-1 1,0 0 0,0 0 0,0 1 0,0-1 0,0 0-1,0 1 1,0-1 0,0 0 0,0 1 0,0-1 0,0 0-1,0 0 1,-1 1 0,1-1 0,0 0 0,0 0 0,0 1-1,0-1 1,-1 0 0,1 0 0,0 0 0,0 1 0,0-1-1,-1 0 1,1 0 0,0 0 0,0 1 0,-1-1 0,29 0 238,-25 0-6,60-9 407,0 0-5869,-63 9 4970,0 0-1,1 0 0,-1 0 1,0 0-1,1 0 0,-1 0 1,1 0-1,-1 0 0,0 0 0,1 0 1,-1 0-1,0 0 0,1 1 1,-1-1-1,0 0 0,0 0 1,1 0-1,-1 0 0,0 1 0,1-1 1,-1 0-1,0 0 0,0 0 1,1 1-1,-1-1 0,0 0 1,0 0-1,0 1 0,1-1 0,-1 0 1,0 1-1,0-1 0,0 0 1,0 1-1,0-1 0,0 0 1,1 1-1,-1-1 0,0 0 1,0 1-1,0-1 0,0 0 0,0 1 1,0-1-1,-1 1 0,1-1 130,1 12-8499</inkml:trace>
  <inkml:trace contextRef="#ctx0" brushRef="#br0" timeOffset="1">0 181 5349,'0'0'21588,"64"-27"-20755,-33 12-384,0 4-321,-4 3-128,-4 2-1249,-1 2-1474,-7 1-2017,-1-2-2499</inkml:trace>
</inkml:ink>
</file>

<file path=ppt/ink/ink30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0.3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16400,'0'0'10377,"13"62"-10313,-11-39 0,-2 1-64,0 2-736,0-3-2179,0-2-3363</inkml:trace>
</inkml:ink>
</file>

<file path=ppt/ink/ink30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3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471 1 15214,'-10'-1'2216,"1"2"-2038,0-1-1,0 2 1,0-1 0,0 1 0,0 0 0,1 1 0,-1 0 0,1 0-1,-1 1 1,1 0 0,0 1 0,1 0 0,-1 0 0,1 0-1,-12 12 1,-14 13 397,1 1 0,2 1-1,1 2 1,2 1 0,-38 64 0,49-72-298,2 1 1,2 0-1,0 1 1,2 0 0,1 1-1,1 0 1,2 0 0,-5 60-1,10-84-260,1 0 0,0 0 0,0 0 0,0 0 0,1 0 0,0-1 0,0 1 0,1 0 0,0 0 0,0-1 0,0 1 0,0-1 0,1 0 0,4 7 1,-3-8-1,-1-1 0,0 0 0,1 0 0,0 0 0,0 0 1,0-1-1,0 1 0,0-1 0,1 0 0,-1-1 1,1 1-1,-1-1 0,1 0 0,-1 0 0,1 0 0,0 0 1,0-1-1,5 0 0,-2 0 55,1-1 1,-1 0-1,0-1 1,0 1-1,0-1 0,0-1 1,0 0-1,-1 0 1,1 0-1,-1-1 0,0 0 1,0-1-1,0 1 1,0-1-1,-1-1 0,0 1 1,0-1-1,-1 0 1,1 0-1,-1-1 0,-1 0 1,1 0-1,-1 0 1,0 0-1,-1-1 0,1 1 1,-2-1-1,1 0 1,-1 0-1,0 0 0,1-10 1,-3 17-65,0-1 1,0 1-1,0 0 0,0-1 0,0 1 1,-1-1-1,1 1 0,0 0 1,-1-1-1,1 1 0,-1 0 1,1 0-1,-1-1 0,0 1 1,1 0-1,-1 0 0,0 0 1,0 0-1,0 0 0,0 0 1,0 0-1,0 0 0,0 0 1,0 0-1,0 1 0,0-1 1,0 0-1,-1 1 0,1-1 1,0 1-1,0-1 0,-1 1 1,1-1-1,0 1 0,-1 0 0,1 0 1,0 0-1,-1 0 0,1 0 1,-1 0-1,1 0 0,0 0 1,-1 1-1,0-1 0,-4 1-7,1 0-1,0 0 1,0 1-1,0-1 0,0 1 1,0 0-1,0 0 1,0 1-1,1 0 0,-7 4 1,6-3 1,1-1-1,0 1 1,0 0 0,0 0 0,1 0 0,-1 1-1,1-1 1,0 1 0,1 0 0,-1 0-1,1 0 1,0 0 0,0 0 0,-2 6 0,5-10 1,-1 0 0,1 0 1,-1 0-1,1-1 0,-1 1 1,1 0-1,-1-1 0,1 1 1,0 0-1,-1-1 0,1 1 1,0-1-1,-1 1 0,1-1 1,0 1-1,0-1 0,0 0 1,0 1-1,-1-1 0,1 0 1,0 1-1,0-1 0,0 0 1,0 0-1,0 0 0,0 0 1,0 0-1,-1 0 0,1 0 1,0 0-1,0 0 0,0-1 1,0 1-1,1-1 0,36-5 105,-22 0-289,-1-1 0,1-1 1,-1-1-1,18-13 0,-20 13-848,-17 12-3566,-4-1 2165,-1 1-634,-14 4-7362</inkml:trace>
</inkml:ink>
</file>

<file path=ppt/ink/ink30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3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439 0 17328,'0'0'2723,"0"13"-1015,-2 39 583,-2 0 0,-13 59 0,-32 110-126,-19 113-1802,67-320-22,1-6-690,0 0-1,-1 0 1,-1 0 0,-3 14 0,5-21 213,-1 0 0,1-1 1,0 1-1,-1 0 0,1 0 1,-1 0-1,1-1 0,-1 1 1,1 0-1,-1-1 0,1 1 1,-1-1-1,0 1 1,1 0-1,-1-1 0,0 0 1,0 1-1,1-1 0,-1 1 1,0-1-1,0 0 0,0 1 1,0-1-1,1 0 0,-1 0 1,0 0-1,0 0 0,0 0 1,0 0-1,0 0 1,0 0-1,1 0 0,-1 0 1,0 0-1,0-1 0,0 1 1,0 0-1,1 0 0,-1-1 1,0 1-1,0-1 0,1 1 1,-1-1-1,0 1 0,0-1 1,1 1-1,-1-1 1,1 0-1,-1 1 0,1-1 1,-1 0-1,0 0 0,-9-9-1417,0 0-1,0-1 0,1 0 0,1-1 0,-13-22 1,-31-71-4400,38 75 4567,-3-4 368,-52-125 3218,62 138-491,0 0-1,2-1 1,0 1 0,2-1 0,-3-39 0,7 51-1414,0 1 1,1 0-1,-1 1 0,2-1 0,-1 0 0,1 0 1,0 1-1,1 0 0,0 0 0,1 0 1,-1 0-1,1 0 0,1 1 0,-1 0 0,1 0 1,1 1-1,-1-1 0,1 1 0,0 1 1,1-1-1,-1 1 0,14-6 0,-3 1-63,1 1-1,0 1 0,0 1 1,1 0-1,0 2 0,0 0 1,1 1-1,39-2 0,-46 6-192,1 0-1,0 1 1,-1 0-1,1 1 1,-1 1-1,1 1 1,-1 0-1,0 0 1,-1 1-1,27 15 0,-33-16-31,0 1 0,0 0 0,0 1 0,0-1-1,-1 1 1,0 1 0,-1-1 0,1 1 0,-1 0-1,0 0 1,-1 1 0,0-1 0,0 1 0,-1 0 0,0 0-1,0 0 1,-1 1 0,0-1 0,0 1 0,0 8-1,-1 4 248,-1 0-1,-1 0 1,0 0 0,-2 0-1,0-1 1,-2 1-1,0-1 1,-1 0-1,-2 0 1,1-1 0,-14 23-1,2-8 238,-2-1 0,-1-1 1,-1-1-1,-2-1 0,-32 31 0,45-50-491,0 0 0,-1 0 0,0-2 0,0 1 0,-21 9 0,26-15 0,0 0 0,0-1 0,-1 0 0,0-1 0,0 0 0,1 0 0,-1-1 0,0 0 0,0-1 0,0 0 0,-11-1 0,18 1-62,1 0 0,-1 0 0,0 0 0,0 0 0,1 0 0,-1-1 0,0 1 1,1-1-1,-1 1 0,1-1 0,-1 0 0,1 1 0,-1-1 0,1 0 0,-1 0 0,1 0 0,0 0 0,-1 0 0,1 0 0,0-1 0,0 1 1,0 0-1,0-1 0,0 1 0,0-1 0,0 1 0,1-1 0,-1 1 0,0-1 0,1 1 0,-1-1 0,1 0 0,0 1 0,-1-1 0,1 0 0,0 1 1,0-1-1,0 0 0,0 1 0,1-1 0,-1 0 0,0 1 0,1-1 0,-1 0 0,1 1 0,1-4 0,1-3-513,0 1 0,1-1 0,0 1-1,0 0 1,1 0 0,-1 0 0,2 0 0,5-5-1,68-57-10992,-32 36 2621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0.3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141 331 7623,'-12'13'10880,"7"-7"-10263,-64 77 4384,61-73-4526,2 0 1,-1 0-1,1 1 1,1-1-1,0 2 1,0-1-1,1 0 1,-2 13-1,5-22-453,1-1 0,-1 1 1,1 0-1,0-1 0,0 1 0,0-1 0,0 1 0,0 0 0,0-1 1,0 1-1,0 0 0,0-1 0,1 1 0,-1 0 0,1-1 0,-1 1 0,1-1 1,0 1-1,-1-1 0,1 1 0,0-1 0,0 0 0,0 1 0,0-1 1,0 0-1,3 2 0,-2-2-14,1 0 0,-1 0 1,1-1-1,0 1 0,-1-1 0,1 1 0,-1-1 1,1 0-1,0 0 0,-1 0 0,1-1 1,-1 1-1,1-1 0,0 1 0,2-2 1,7-2 10,0 0 0,-1-1 0,1 0 0,-1-1 0,21-14 0,-10 1 180,-2-1 0,0-1 1,-1-1-1,-1-1 0,-1 0 0,-1-1 1,-1-1-1,20-45 0,-15 22 234,-2-1-1,-2-1 1,18-98-1,-46 198-432,-2-1 0,-23 49 0,-10 35 0,35-98 0,2 0 0,2 1 0,1 0 0,1 0 0,0 60 0,6-94-51,0-1 1,0 1-1,0 0 1,0-1-1,0 1 0,0 0 1,1 0-1,-1-1 1,1 1-1,-1 0 1,1-1-1,0 1 0,-1-1 1,1 1-1,0-1 1,0 1-1,0-1 0,0 0 1,1 1-1,-1-1 1,0 0-1,0 0 1,1 0-1,-1 0 0,1 0 1,-1 0-1,1 0 1,-1 0-1,1-1 0,2 2 1,-1-2-194,-1 0 0,1 0 1,0 0-1,0 0 0,-1-1 0,1 1 1,0-1-1,-1 0 0,1 1 0,-1-1 0,1 0 1,-1-1-1,1 1 0,-1 0 0,0-1 1,1 1-1,-1-1 0,0 0 0,2-2 1,24-28-7856</inkml:trace>
</inkml:ink>
</file>

<file path=ppt/ink/ink30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4.3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13357,'0'0'7660,"2"12"-4313,0 5-2483,-1 0 0,0 1 1,-1-1-1,-1 0 0,-1 0 0,-8 34 0,0-15-185,1-8-492,1 1-1,1-1 1,2 1-1,-2 41 1,6-69-226,1 0 0,0 0 0,0 0 0,0 0 0,0 0-1,0 0 1,0 0 0,0 0 0,0 0 0,1-1 0,-1 1 0,0 0 0,1 0 0,-1 0 0,0 0 0,1 0-1,-1-1 1,1 1 0,-1 0 0,1 0 0,-1-1 0,1 1 0,0 0 0,-1-1 0,1 1 0,0 0 0,0-1-1,-1 1 1,1-1 0,0 0 0,0 1 0,0-1 0,0 1 0,0-1 0,-1 0 0,1 0 0,0 0 0,0 1 0,0-1-1,0 0 1,0 0 0,0 0 0,0-1 0,0 1 0,0 0 0,0 0 0,-1 0 0,1-1 0,0 1 0,0 0-1,0-1 1,0 1 0,0-1 0,0 0 0,4-1-542,0 0-1,0-1 1,0 0-1,-1 0 1,1 0-1,-1-1 1,0 1-1,5-7 1,-2-1-1812,0 0 1,0 0-1,-2 0 0,10-25 1,1-15-7500</inkml:trace>
</inkml:ink>
</file>

<file path=ppt/ink/ink30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4.7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0 13965,'0'0'2643,"-5"10"-460,4-8-2129,-7 12 1297,2 0 0,-9 28 0,14-38-1058,0 0 0,0-1 0,0 1 0,1 0-1,0 0 1,0 0 0,0 0 0,1 6 0,-1-9-233,0 0-1,1 0 1,-1 1 0,0-1 0,1 0-1,0 0 1,-1 0 0,1 0 0,0 0-1,-1 0 1,1 0 0,0 0-1,0 0 1,0 0 0,0 0 0,0 0-1,0-1 1,0 1 0,0 0 0,0-1-1,0 1 1,0-1 0,0 1 0,1-1-1,1 1 1,8 1 46,-1-1 0,1-1-1,0 0 1,0 0 0,-1-1 0,1 0 0,-1-1 0,1 0 0,-1 0-1,1-2 1,-1 1 0,10-6 0,-13 7-60,0-2 1,0 1 0,-1-1-1,1 0 1,-1 0 0,0-1-1,0 0 1,-1 0 0,1 0-1,-1 0 1,0-1 0,0 0-1,-1 0 1,0-1-1,0 1 1,0-1 0,4-13-1,-7 19-1,-1 0 0,0 0 0,1 0 0,-1 0 0,0 0 0,0 0 0,1 0 0,-1 0 0,0 0 0,0 0 0,0 0 0,-1 0 0,1 0 0,0 0 0,0 0 0,0 0 0,-1 0 0,0-1 0,-11 2 598,-19 26-299,17-8-181,0 0-1,-17 34 1,27-45-53,0 1 0,0 1 1,1-1-1,0 0 0,1 1 1,0 0-1,0 0 0,1-1 1,-1 18-1,2-25-109,1-1 0,-1 1 1,0 0-1,0 0 0,0 0 0,1 0 0,-1-1 0,0 1 1,1 0-1,-1 0 0,0-1 0,1 1 0,-1 0 1,1-1-1,-1 1 0,1 0 0,0-1 0,-1 1 0,1-1 1,0 1-1,-1-1 0,1 1 0,0-1 0,0 1 1,-1-1-1,2 1 0,29 2 7,30-14-16,-28 0-29,44-23 0,-55 23 4,2 1-1,-1 1 1,1 0 0,40-7 0,-63 16 33,-1 0 1,1-1-1,0 1 0,0 0 1,0 0-1,0 0 1,0 0-1,0 0 0,0 0 1,0 0-1,0 1 1,0-1-1,0 0 1,0 0-1,0 1 0,-1-1 1,1 1-1,0-1 1,0 1-1,0-1 0,-1 1 1,1-1-1,0 1 1,0 0-1,-1-1 0,1 1 1,-1 0-1,1 0 1,-1-1-1,1 1 1,0 1-1,0 2 8,0-1 0,-1 0 0,1 0 0,-1 0 0,0 0 0,0 1 1,0-1-1,0 0 0,-2 6 0,-2 11 40,-1-2 1,-10 27-1,14-42-47,-3 4-1,2-3 0,1-1 0,-1 1 0,1-1 0,-1 1 0,1 0 0,0 0 0,1-1 0,-1 1 0,1 0 0,-1 0 0,1 0 0,1 5 0,-1-9 0,1 0 0,-1 0 0,1 1 0,-1-1 0,1 0 0,0 0 0,-1 0 0,1 0 0,0 0 0,-1 1 0,1-1 0,-1 0 0,1-1 0,0 1 0,-1 0 0,1 0 0,0 0 0,-1 0 0,1 0 0,-1-1 0,1 1 0,-1 0 0,1 0 0,0-1 0,-1 1 0,1 0 0,-1-1 0,1 1 0,-1-1 0,17-11 0,30-36-2230,-40 39 1207,0-1-1,-1 0 1,0 0 0,-1 0-1,0 0 1,-1-1 0,0 0-1,0 0 1,-1 0 0,-1-1 0,2-13-1,0-26-7111</inkml:trace>
</inkml:ink>
</file>

<file path=ppt/ink/ink30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5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13805,'0'0'3523,"38"58"-5701,-16-44-1729,4-5-4037</inkml:trace>
</inkml:ink>
</file>

<file path=ppt/ink/ink30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5.3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11018,'0'0'9407,"-7"9"-7667,-24 29-293,30-36-1410,-1 0-1,0 0 1,1 0 0,-1 0 0,1 0 0,0 1 0,0-1 0,0 0 0,0 1-1,0-1 1,1 0 0,-1 1 0,1-1 0,-1 1 0,1-1 0,0 1 0,0 0-1,0-1 1,0 1 0,0-1 0,1 1 0,-1-1 0,1 1 0,0-1 0,0 0-1,0 1 1,0-1 0,0 0 0,0 1 0,0-1 0,1 0 0,-1 0 0,1 0-1,3 3 1,4 2-223,0 0 0,1 0-1,0-1 1,1 0-1,21 8 1,-6-1 115,-22-11 59,0 0 0,-1 0 0,1 0 0,0 1 0,-1-1 0,1 1-1,-1 0 1,0 0 0,0 0 0,0 1 0,0-1 0,0 1 0,-1 0 0,0-1 0,0 1 0,0 0 0,0 0 0,0 1-1,1 5 1,-3-6 118,0 0-1,0 0 0,-1 0 1,1 0-1,-1 0 1,0 0-1,0 0 0,0 0 1,-1 0-1,1-1 1,-1 1-1,0 0 0,0-1 1,0 1-1,0-1 0,-1 0 1,1 0-1,-1 0 1,0 0-1,0 0 0,-5 4 1,-5 3 300,0 0 0,-1 0 0,0-1 0,0-1 0,-1 0 1,0-1-1,-1-1 0,1 0 0,-1-1 0,-1-1 0,1 0 0,-18 1 0,33-5-421,0 0 0,0 0-1,0 0 1,0 0-1,0 0 1,0 0 0,0 0-1,0 0 1,0-1-1,0 1 1,0 0 0,0-1-1,0 1 1,0-1-1,0 1 1,0-1 0,0 1-1,0-1 1,0 0-1,1 1 1,-1-1 0,0 0-1,1 0 1,-1 0-1,0 0 1,1 1 0,-1-1-1,1 0 1,-1 0 0,1 0-1,0 0 1,-1 0-1,1 0 1,0 0 0,0 0-1,-1 0 1,1 0-1,0 0 1,0 0 0,0 0-1,0-1 1,1 1-1,-1 0 1,0 0 0,1-1-1,0-7-634,1 1-1,0-1 0,1 0 1,4-10-1,19-37-3870,7-13-2179</inkml:trace>
</inkml:ink>
</file>

<file path=ppt/ink/ink30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5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0 12844,'-1'11'4938,"-22"102"2665,12-68-4510,-10 89 0,20-90-2893,1 0-1,3 0 0,1 1 0,2-2 1,20 70-1,-30-187-199,-1 46 0,3 6 0,-2 1 0,0 0 0,-2 0 0,0 0 0,-1 1 0,-11-21 0,6 29 0,5 18 0,7-4 0,-1 0 0,1-1 0,0 1 0,0 0 0,0-1 0,0 1 0,0 0 0,0 0 0,0-1 0,1 1 0,-1 0 0,1-1 0,-1 1 0,1-1 0,-1 1 0,1 0 0,1 1 0,2 1-95,0 0 0,1 1-1,-1-2 1,1 1 0,0 0 0,0-1-1,0 0 1,1 0 0,-1-1 0,1 1 0,0-1-1,-1 0 1,1-1 0,0 0 0,0 1-1,0-2 1,0 1 0,0-1 0,9 0 0,-1 0-365,-1-1 1,1 0 0,0-1-1,-1-1 1,1 0 0,-1-1 0,21-8-1,-11-1-4446,-3-1-2738</inkml:trace>
</inkml:ink>
</file>

<file path=ppt/ink/ink30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6.0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17040,'0'0'3523,"1"11"-1734,4 197 4158,2 102-3059,-7-221-2685,0-88-258,0 0 0,0-1 1,0 1-1,0 0 0,0-1 1,0 1-1,0 0 0,0-1 1,1 1-1,-1 0 0,0-1 1,0 1-1,1-1 0,-1 1 1,0-1-1,0 1 0,1 0 1,-1-1-1,1 1 0,-1-1 1,1 1-1,-1-1 0,0 0 1,1 1-1,0-1 0,-1 0 1,1 1-1,-1-1 0,1 0 1,-1 1-1,1-1 0,0 0 1,-1 0-1,1 0 0,-1 1 1,1-1-1,0 0 0,-1 0 1,1 0-1,0 0 0,0-1 1,1 1-246,-1 0 0,0-1 1,0 1-1,0-1 0,0 1 1,0-1-1,0 0 0,0 0 1,0 1-1,0-1 0,0 0 1,-1 0-1,1 0 0,0 0 1,0 0-1,-1 0 1,1 0-1,-1 0 0,1 0 1,-1 0-1,1-2 0,4-22-5204,-2-7-1724</inkml:trace>
</inkml:ink>
</file>

<file path=ppt/ink/ink30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6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1 233 13389,'0'0'12801,"3"8"-11226,-2-5-1469,-1 0-45,1-1 0,-1 0 0,1 0 0,0 0 0,0 0 0,0 0 0,0 0 0,0 0 0,0 0 0,1 0 0,-1 0 0,1-1 0,-1 1 0,1-1 0,0 1 0,-1-1 0,1 1 0,0-1 0,0 0 0,0 0 0,0 0 0,0 0 0,0 0 0,0 0 0,1-1 0,-1 1 0,0-1 0,0 1 0,0-1-1,5 0 1,-3 0-38,0 0 0,0 0 0,0 0 0,1 0 0,-1-1 0,0 1-1,0-1 1,0 0 0,0-1 0,0 1 0,-1-1 0,1 1 0,0-1 0,-1-1-1,1 1 1,-1 0 0,0-1 0,1 1 0,-1-1 0,0 0 0,-1 0-1,1 0 1,0-1 0,-1 1 0,0 0 0,0-1 0,0 0 0,0 0-1,-1 1 1,1-1 0,-1 0 0,0 0 0,0 0 0,0 0 0,-1 0-1,0-1 1,1 1 0,-2-7 0,1 10-21,0 1 0,0-1 0,-1 1-1,1 0 1,0-1 0,-1 1 0,1 0 0,0-1 0,-1 1 0,1 0 0,0-1-1,-1 1 1,1 0 0,0 0 0,-1-1 0,1 1 0,-1 0 0,1 0 0,0 0-1,-1 0 1,1 0 0,-1 0 0,1 0 0,-1-1 0,1 1 0,-1 0 0,1 0-1,0 1 1,-1-1 0,1 0 0,-1 0 0,1 0 0,-1 0 0,1 0-1,0 0 1,-1 1 0,0-1 0,-16 9-20,12-4 93,0 0-1,0 1 0,1 0 0,0 0 0,0 0 1,0 0-1,1 1 0,0-1 0,0 1 0,1 0 1,-1 0-1,2 0 0,-1 0 0,1 1 0,0-1 1,0 0-1,1 0 0,0 1 0,2 12 0,-1-18-60,0 0-1,0 0 0,0 0 0,1 0 0,-1 0 0,0 0 0,1-1 0,-1 1 0,1-1 0,0 1 0,-1-1 0,1 1 0,0-1 0,0 0 0,0 0 0,0 0 0,0 0 0,0 0 0,0-1 0,0 1 1,1-1-1,-1 1 0,0-1 0,0 0 0,0 1 0,3-2 0,6 2 32,-1 0-1,1-2 1,-1 1 0,15-3 0,-12-1-45,1 0 0,-1-1 0,0 0 0,21-13 0,-23 12 0,0 0 0,0 1 0,1 0 0,0 1 0,-1 0 0,21-4 0,-31 9 0,-1-1 0,1 0 0,0 1 0,-1-1 0,1 0 0,-1 1 0,1-1 0,0 1 0,-1-1 0,1 1 0,-1-1 0,0 1 0,1-1 0,-1 1 0,1-1 0,-1 1 0,0 0 0,1-1 0,-1 1 0,0 0 0,0-1 0,0 1 0,1 0 0,-1-1 0,0 1 0,0 0 0,0-1 0,0 1 0,0 0 0,0 0 0,0-1 0,-1 1 0,1 1 0,-2 35 0,1-23 0,1-14 0,0 0 0,0 0 0,0 1 0,0-1 0,0 0 0,1 0 0,-1 0 0,0 1 0,0-1 0,0 0 0,1 0 0,-1 0 0,0 1 0,0-1 0,1 0 0,-1 0 0,0 0 0,0 0 0,1 0 0,-1 0 0,0 0 0,0 0 0,1 0 0,-1 0 0,0 0 0,0 0 0,1 0 0,-1 0 0,0 0 0,0 0 0,1 0 0,-1 0 0,0 0 0,0 0 0,1 0 0,-1 0 0,0 0 0,0 0 0,1-1 0,-1 1 0,0 0 0,0 0 0,1 0 0,-1 0 0,0-1 0,12-5 0,17-19-2031,-24 19 1005,-1 1-1,1-1 0,-1 0 0,-1 0 1,1 0-1,-1 0 0,0-1 1,0 1-1,-1-1 0,3-12 0,1-15-6340</inkml:trace>
  <inkml:trace contextRef="#ctx0" brushRef="#br0" timeOffset="1">475 1 13837,'0'0'9065</inkml:trace>
</inkml:ink>
</file>

<file path=ppt/ink/ink30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6.8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14157,'0'0'1121,"0"49"-608,0-32-289,0-3 32,0-1 1,0-3 607,1-2 258,-1-2-578,2-2-416,-1-4-64,2 0-32,-1 0-448,0-4-1442,-2-3-1761,0 0-2179</inkml:trace>
</inkml:ink>
</file>

<file path=ppt/ink/ink30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7.6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106 132 7687,'0'0'3294,"1"-11"21,1-52 173,-2 9 3632,0 54-7088,0 0 0,0-1-1,0 1 1,0 0 0,0 0 0,0 0 0,-1-1 0,1 1 0,0 0 0,0 0 0,0 0 0,0 0 0,-1 0 0,1-1 0,0 1 0,0 0 0,0 0 0,-1 0 0,1 0 0,0 0 0,0 0 0,-1 0 0,1 0 0,0 0 0,0 0 0,0 0 0,-1 0 0,1 0 0,0 0 0,0 0 0,-1 0 0,1 0 0,0 0-1,0 0 1,0 0 0,-1 0 0,1 0 0,0 0 0,0 0 0,0 1 0,-1-1 0,1 0 0,0 0 0,0 0 0,0 0 0,0 0 0,0 1 0,-1-1 0,1 0 0,0 0 0,0 0 0,0 1 0,0-1 0,0 0 0,0 0 0,0 0 0,0 1 0,0-1 0,-1 0 0,-10 12-77,5 0 116,-1 1-1,2-1 1,0 1-1,0 1 1,1-1-1,1 0 1,0 1-1,1 0 1,0 0-1,1 0 0,1-1 1,0 1-1,1 0 1,3 15-1,-1-20-53,0-1-1,1 0 1,0 0 0,1 0-1,0-1 1,0 1-1,0-1 1,1 0-1,13 12 1,-10-11-39,-1 1-1,-1 0 1,1 0 0,-1 1 0,7 14-1,-11-17 18,-1 0 0,0 1 0,0-1-1,-1 0 1,0 1 0,0-1 0,-1 1-1,0-1 1,0 1 0,-1-1 0,0 1-1,0-1 1,-1 1 0,1-1 0,-2 0 0,1 0-1,-1 0 1,-7 12 0,7-13 151,0-1 0,0 1 0,-1-1 0,0 0 1,0 0-1,0 0 0,-1-1 0,1 0 0,-1 1 0,0-2 0,-1 1 1,1 0-1,0-1 0,-1 0 0,0-1 0,0 1 0,0-1 0,0 0 1,0 0-1,0-1 0,-1 0 0,-9 1 0,15-2-105,0 0-1,0 0 1,0 0-1,0 0 1,0-1 0,1 1-1,-1 0 1,0 0-1,0-1 1,0 1-1,0-1 1,0 1-1,1-1 1,-1 1 0,0-1-1,0 1 1,1-1-1,-1 1 1,0-1-1,1 0 1,-1 0 0,1 1-1,-1-1 1,1 0-1,-1 0 1,1 0-1,-1 0 1,-3-33 228,6 24-291,-1 1 1,1-1-1,0 1 1,1 0-1,4-12 1,26-35-428,2 2 0,2 1-1,87-95 1,-119 142 484,1-1-14,-5 5-11,0 0 1,1 0 0,-1 1 0,1-1-1,-1 0 1,1 1 0,0-1 0,-1 1-1,1-1 1,0 1 0,0 0 0,0 0-1,0 0 1,4-2 0,-9 45 1313,-2-20-1163,3-13-111,0-1-1,0 1 1,1-1-1,1 1 1,-1 0-1,2 11 1,-1-18-47,0 0 1,1 0-1,0 0 0,-1 0 1,1 0-1,0 0 1,0-1-1,0 1 0,0 0 1,0-1-1,0 1 0,1 0 1,-1-1-1,0 0 0,1 1 1,-1-1-1,1 0 1,0 0-1,-1 1 0,1-1 1,0-1-1,0 1 0,0 0 1,0 0-1,-1-1 0,1 1 1,0-1-1,0 1 1,0-1-1,0 0 0,0 0 1,4 0-1,10 0-100,1 0 0,-1 0 0,1-2-1,26-6 1,-36 7-101,1-1 0,0-1 0,0 0 0,-1 0 0,1 0 0,-1-1 0,0 0 0,0 0 1,-1-1-1,1 0 0,8-8 0,-1-10-6102,-7-5-6864</inkml:trace>
</inkml:ink>
</file>

<file path=ppt/ink/ink30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1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0 360 14798,'0'0'1794,"62"-47"800,-21 13-768,9-4-705,2-4-288,3 1-385,-5 4-352,-4 2-32,-5 8-32,-11 5-64,-8 3-160,-8 9-352,-13 4-321,-1 4-801,-13 2-1569,-14 0-3107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0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73 141 24311,'-2'12'1660,"0"-5"-1299,0 1 198,1 0 1,0-1-1,0 1 0,0 0 0,1 0 0,2 15 1,-2-21-462,0-1 1,1 1 0,-1-1-1,1 1 1,0-1 0,-1 1-1,1-1 1,0 1 0,0-1-1,0 0 1,0 1 0,0-1 0,0 0-1,0 0 1,0 0 0,0 0-1,3 2 1,-1-2-49,-1 0-1,1 0 1,-1-1-1,1 1 1,0-1 0,-1 1-1,1-1 1,0 0-1,-1 0 1,1 0 0,0 0-1,-1-1 1,1 1-1,5-2 1,-3 0-50,1-1 0,0 0 0,-1 0 0,1 0 0,-1 0 0,0-1 0,0 0 0,0 0 0,-1 0 0,0-1 0,1 1 0,-1-1 0,-1 0 0,1 0 0,-1-1 0,0 1 0,0-1 0,-1 1 0,3-8 0,-2 6 0,0 0 0,-1-1 0,0 1 0,0 0 0,-1-1 0,0 0 0,0 1 0,-1-1 0,0 1 0,0-1 0,0 0 0,-1 1 0,-1-1 0,1 1 0,-5-11 0,6 16 0,-1-1 0,0 1 0,-1 0 0,1 0 0,0 0 0,-1 0 0,1 1 0,-1-1 0,1 0 0,-1 1 0,0-1 0,1 1 0,-1-1 0,0 1 0,0 0 0,0 0 0,0 0 0,-1 0 0,1 0 0,0 0 0,0 1 0,-1-1 0,1 1 0,0-1 0,0 1 0,-1 0 0,1 0 0,0 0 0,-1 0 0,1 0 0,0 1 0,-1-1 0,-2 2 0,0-1 0,-1 1 0,1 1 0,-1-1 0,1 1 0,0 0 0,0 0 0,0 1 0,0-1 0,1 1 0,-1 0 0,-7 9 0,1 2 0,0 1 0,1 0 0,0 1 0,-13 35 0,19-42 0,0 1 0,1-1 0,0 1 0,1 0 0,1 0 0,-1 0 0,2 0 0,-1 0 0,2 0 0,1 12 0,-1-19-5,0-1 0,0 0-1,0 1 1,1-1 0,-1 0 0,1 1 0,0-1-1,0 0 1,0-1 0,1 1 0,-1 0 0,1 0-1,-1-1 1,1 0 0,0 1 0,0-1 0,0 0-1,0-1 1,0 1 0,1 0 0,-1-1-1,0 0 1,1 0 0,-1 0 0,1 0 0,-1 0-1,1-1 1,-1 1 0,5-1 0,4 1-426,0-1 0,1 0 0,-1-1 0,0 0 0,0-1 0,0 0 1,20-7-1,25-17-9130</inkml:trace>
</inkml:ink>
</file>

<file path=ppt/ink/ink30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1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249 0 15855,'0'0'6945,"-1"9"-6005,-6 19-540,-1 0 1,-2-1-1,-23 48 1,-53 80 27,-3 5 2063,87-156-2438,0 1-1,0-1 0,0 1 0,0 0 0,1-1 1,0 1-1,0 0 0,-1 8 0,2-13-47,0 1 0,0 0 1,1 0-1,-1 0 0,0-1 0,0 1 0,0 0 0,1 0 0,-1-1 0,0 1 1,1 0-1,-1-1 0,1 1 0,-1 0 0,1-1 0,-1 1 0,1-1 0,-1 1 1,1 0-1,0-1 0,0 1 0,1 0-2,0 0 0,0-1-1,0 1 1,0-1 0,0 1 0,0-1 0,0 0 0,0 0-1,0 0 1,0 0 0,0 0 0,3-1 0,24-6-72,0-1 1,-1-2-1,0-1 1,0-1-1,42-26 1,-37 21-301,54-33-3103,-32 13-2990,3-10-9303</inkml:trace>
</inkml:ink>
</file>

<file path=ppt/ink/ink30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2.7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0 17777,'0'0'7132,"5"12"-6593,0-1-474,0 0 0,-2 0-1,1 1 1,-1 0 0,-1-1-1,0 1 1,0 18 0,-2-9-67,2 13 187,-2 0 0,-2-1 1,-1 1-1,-2-1 1,-16 62-1,21-141-3095,-2 19 1854,3-88-2400,-1-9 1832,0 76 5572,2 81-3259,2 1-1,2 0 0,10 33 1,-13-54-637,2 0 0,-1 1 0,2-1 0,0-1 0,0 1 0,1-1 0,1 0 0,0-1 0,0 0 0,12 11 0,-18-20-78,-1 0 1,1-1-1,0 1 0,0-1 0,0 1 1,0-1-1,0 0 0,0 0 1,0 1-1,0-2 0,0 1 1,0 0-1,1 0 0,-1-1 1,5 1-1,-27-25-1442,5 13 1291,0 0 1,0 1-1,-29-13 1,37 20 618,0 1 1,-1-1 0,1 1-1,0 0 1,-1 1-1,1 0 1,-9 0 0,18 1 675,1 1-1046,-1-1-1,1 1 1,0-1-1,-1 0 1,1 0-1,0 0 1,0 0-1,-1 0 1,1 0-1,0-1 0,-1 0 1,1 1-1,3-2 1,9-7 2,-1-1-1,0 0 1,0-1 0,-1-1 0,-1 0 0,21-25-1,24-22-13,-56 58-46,-1 0-1,1 0 0,0 0 0,0 0 0,0 0 0,0 0 1,0 0-1,0 0 0,0 0 0,1 1 0,-1-1 0,0 1 0,0-1 1,1 1-1,-1-1 0,0 1 0,0-1 0,1 1 0,-1 0 1,0 0-1,1 0 0,-1 0 0,1 0 0,-1 0 0,0 0 1,1 0-1,-1 1 0,0-1 0,1 0 0,-1 1 0,0-1 0,0 1 1,1-1-1,-1 1 0,1 1 0,2 1 182,-1 2 1,0-1-1,0 0 1,0 1-1,-1-1 1,0 1-1,3 7 0,8 14 571,-13-26-760,0 0 0,0 1 0,0-1 0,0 0 0,1 1 0,-1-1-1,0 0 1,0 1 0,1-1 0,-1 0 0,0 0 0,0 1 0,1-1 0,-1 0 0,0 0 0,1 0 0,-1 1 0,0-1-1,1 0 1,-1 0 0,0 0 0,1 0 0,-1 0 0,1 0 0,-1 0 0,0 1 0,1-1 0,-1 0 0,0 0 0,1-1-1,-1 1 1,1 0 0,-1 0 0,0 0 0,1 0 0,11-13 294,6-26 174,-16 35-452,11-30-22,-8 19 0,1 0 0,0 1 0,10-16 0,-16 30 0,0-1 0,0 1 0,0-1 0,1 1 0,-1 0 0,0-1 0,0 1 0,0-1 0,0 1 0,1-1 0,-1 1 0,0 0 0,0-1 0,1 1 0,-1 0 0,0-1 0,1 1 0,-1 0 0,0-1 0,1 1 0,-1 0 0,0-1 0,1 1 0,-1 0 0,1 0 0,-1 0 0,1 0 0,-1-1 0,0 1 0,1 0 0,-1 0 0,1 0 0,-1 0 0,1 0 0,-1 0 0,1 0 0,-1 0 0,1 0 0,-1 0 0,1 0 0,-1 0 0,0 1 0,1-1 0,-1 0 0,1 0 0,-1 0 0,1 1 0,-1-1 0,0 0 0,1 0 0,-1 1 0,0-1 0,1 0 0,-1 1 0,0-1 0,1 0 0,-1 1 0,0-1 0,0 1 0,0-1 0,1 1 0,-1-1 0,0 0 0,0 1 0,0-1 0,0 2 0,8 33 0,-7-31 0,1 17 0,-1-12 0,0-1 0,0 0 0,1 1 0,0-1 0,5 14 0,-7-21-25,0-1 0,1 0 0,-1 1 0,0-1 1,0 0-1,0 1 0,0-1 0,1 0 0,-1 1 0,0-1 0,0 0 0,1 0 1,-1 1-1,0-1 0,0 0 0,1 0 0,-1 1 0,0-1 0,1 0 0,-1 0 1,0 0-1,1 0 0,-1 0 0,0 1 0,1-1 0,-1 0 0,1 0 0,-1 0 1,0 0-1,1 0 0,-1 0 0,0 0 0,1 0 0,-1 0 0,0 0 0,1-1 1,-1 1-1,0 0 0,1 0 0,-1 0 0,0 0 0,1 0 0,-1-1 0,0 1 0,1 0 1,-1 0-1,0-1 0,1 1 0,-1 0 0,0 0 0,0-1 0,0 1 0,1 0 1,-1-1-1,0 1 0,0 0 0,0-1 0,0 1 0,1 0 0,-1-1 0,0 1 1,0 0-1,0-1 0,0 1 0,0-1 0,0 1 0,0 0 0,0-1 0,9-29-3820,-8 29 3343,5-23-5221,-1-2-2509</inkml:trace>
</inkml:ink>
</file>

<file path=ppt/ink/ink30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3.5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1 253 11691,'0'0'16640,"1"9"-16544,1-1-86,0 0 0,1 0 1,0 0-1,1 0 0,-1 0 1,1-1-1,1 1 0,0-1 1,0-1-1,0 1 0,0 0 0,1-1 1,13 10-1,15 13 58,-13-13 138,-2 2 0,0 0 0,17 21 0,-30-31-117,0 0 0,-1 0 0,0 1 0,0 0 0,-1 0-1,-1 0 1,1 1 0,-1-1 0,-1 1 0,0 0 0,2 15 0,-3-11 176,3 56 1005,-4-66-1211,0 1-1,0-1 1,0 1-1,-1-1 1,1 1-1,-1-1 1,0 0-1,-1 1 1,1-1-1,-1 0 1,-4 8-1,5-11-58,1 0 0,-1 0 0,0-1 0,0 1 0,0 0 0,0 0 0,0 0 0,0-1 0,-1 1 0,1-1 0,0 1 0,0-1 0,0 1 0,-1-1 0,1 0 0,0 1 0,0-1 0,-1 0 0,1 0 0,0 0 0,0 0 0,-1 0 0,1 0 0,0 0 0,-1 0 0,1-1 0,0 1 0,0-1 0,0 1 0,-1 0 0,1-1 0,0 0 0,0 1 0,0-1 0,0 0 0,0 0 0,0 1 0,0-1 0,0 0 0,0 0 0,0 0 0,0-2 0,-5-3 0,1-1 0,0 1 0,0-1 0,-7-15 0,4 5 0,2 1 0,0-1 0,1-1 0,1 1 0,1-1 0,0 1 0,1-1 0,1 0 0,1 0 0,0 0 0,3-19 0,3-2 0,2 1 0,1-1 0,28-70 0,-33 100 0,-1 0 0,0 0 0,-1 0 0,0 0 0,0 0 0,0-16 0,-2 25 0,0 0 0,0-1 0,0 1 0,0 0 0,0 0 0,0-1 0,0 1 0,0 0 0,0 0 0,0-1 0,0 1 0,0 0 0,0-1 0,-1 1 0,1 0 0,0 0 0,0-1 0,0 1 0,0 0 0,-1 0 0,1 0 0,0-1 0,0 1 0,-1 0 0,1 0 0,0 0 0,0 0 0,0 0 0,-1-1 0,1 1 0,0 0 0,-1 0 0,1 0 0,0 0 0,0 0 0,-1 0 0,1 0 0,0 0 0,-1 0 0,1 0 0,0 0 0,0 0 0,-1 0 0,1 0 0,0 0 0,-1 0 0,1 0 0,0 0 0,0 1 0,-1-1 0,1 0 0,0 0 0,0 0 0,0 0 0,-1 1 0,1-1 0,0 0 0,0 0 0,0 0 0,-1 1 0,1-1 0,0 1 0,-15 13 0,12-7 0,0-1 0,1 1 0,0 0 0,0 0 0,1 0 0,0 0 0,-1 14 0,2-20 0,0 0 0,0 0 0,0 1 0,0-1 0,0 0 0,0 0 0,0 0 0,0 1 0,1-1 0,-1 0 0,0 0 0,1 0 0,-1 1 0,1-1 0,-1 0 0,1 0 0,0 0 0,-1 0 0,1 0 0,0 0 0,0 0 0,0-1 0,0 1 0,-1 0 0,1 0 0,0-1 0,1 1 0,-1 0 0,0-1 0,0 1 0,0-1 0,0 1 0,0-1 0,0 0 0,1 0 0,-1 1 0,0-1 0,0 0 0,1 0 0,-1 0 0,0 0 0,0 0 0,0-1 0,1 1 0,-1 0 0,0 0 0,0-1 0,0 1 0,0-1 0,1 1 0,-1-1 0,1-1 0,6-3 0,0 0 0,0-1 0,-1-1 0,0 1 0,0-1 0,-1 0 0,0-1 0,0 1 0,-1-1 0,0 0 0,6-12 0,5-7 0,-6 12 0,21-30 0,-30 43 0,1 0 0,0 0 0,0 0 0,0 0 0,0 0 0,1 0 0,-1 0 0,0 1 0,1-1 0,-1 1 0,1 0 0,-1 0 0,1 0 0,0 0 0,3-1 0,-5 2 0,-1 0 0,1 0 0,0 0 0,0 1 0,-1-1 0,1 0 0,0 0 0,0 0 0,-1 1 0,1-1 0,0 0 0,0 1 0,-1-1 0,1 0 0,0 1 0,-1-1 0,1 1 0,-1-1 0,1 1 0,0 0 0,-1-1 0,1 1 0,-1-1 0,0 1 0,1 0 0,-1-1 0,0 1 0,1 1 0,7 29 0,-8-29 0,0 0 0,0 0 0,0-1 0,0 1 0,0 0 0,1-1 0,-1 1 0,0 0 0,1-1 0,-1 1 0,1 0 0,0-1 0,-1 1 0,1-1 0,0 1 0,0-1 0,0 0 0,0 1 0,0-1 0,0 0 0,1 0 0,-1 1 0,0-1 0,1 0 0,-1 0 0,2 0 0,0-3 0,1 0 0,-1 0 0,0-1 0,0 1 0,0-1 0,-1 0 0,1 0 0,-1 0 0,1 0 0,-1-1 0,0 1 0,0-1 0,0 1 0,1-4 0,3-5 0,3-3 0,-4 7 0,-1 0 0,1 0 0,1 0 0,-1 0 0,1 1 0,1 0 0,-1 0 0,1 1 0,0 0 0,13-8 0,-20 14-50,1 0-1,-1-1 1,0 1 0,1 0-1,-1 0 1,0 0 0,1 0 0,-1 0-1,0 0 1,1 0 0,-1 0-1,1 1 1,-1-1 0,0 0-1,1 0 1,-1 0 0,0 0 0,1 0-1,-1 0 1,0 1 0,1-1-1,-1 0 1,0 0 0,0 1-1,1-1 1,-1 0 0,0 0 0,0 1-1,1-1 1,-1 0 0,0 1-1,0-1 1,0 0 0,0 1-1,1-1 1,-1 0 0,0 1 0,0-1-1,0 0 1,0 1 0,0-1-1,0 0 1,0 1 0,0-1-1,0 1 1,0-1 0,0 1 0,0 27-6055,1-8-1471</inkml:trace>
</inkml:ink>
</file>

<file path=ppt/ink/ink30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4.9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92 624 12940,'-1'-1'454,"0"-1"1,0 1-1,0 0 0,0 0 0,0 0 0,0 0 1,-1 0-1,1 0 0,0 0 0,-1 0 0,1 1 0,0-1 1,-1 1-1,1-1 0,-1 1 0,1-1 0,-1 1 1,1 0-1,-1 0 0,0-1 0,1 1 0,-1 0 0,1 0 1,-1 1-1,1-1 0,-1 0 0,-2 1 0,1 1-184,1 0 0,-1 0-1,1 0 1,0 0 0,0 0-1,0 0 1,0 0 0,0 1-1,1-1 1,-1 1 0,1-1-1,-1 1 1,-1 4-1,-1 5-146,0 0-1,0 1 1,1-1-1,1 1 1,-2 23-1,4-36-118,0 0 0,0 0 1,0 1-1,0-1 0,0 0 0,0 1 0,0-1 0,0 0 0,0 0 0,0 1 0,0-1 0,0 0 0,0 1 1,0-1-1,0 0 0,1 0 0,-1 1 0,0-1 0,0 0 0,0 0 0,1 0 0,-1 1 0,0-1 1,0 0-1,0 0 0,1 0 0,-1 1 0,0-1 0,0 0 0,1 0 0,-1 0 0,0 0 0,0 0 1,1 0-1,-1 0 0,0 1 0,1-1 0,-1 0 0,0 0 0,1 0 0,15-6 189,11-14 242,25-39 81,-42 45-505,1 1 0,0 0-1,1 1 1,0 0 0,0 1 0,16-10 0,-27 20 0,-1 1 1,2-1-1,-1 0 0,0 0 0,0 1 0,0-1 0,0 1 1,0-1-1,0 1 0,1-1 0,-1 1 0,0 0 1,0 0-1,0-1 0,1 1 0,-1 0 0,0 0 0,0 0 1,1 0-1,-1 1 0,0-1 0,0 0 0,1 0 1,-1 1-1,0-1 0,2 1 0,-2 1 40,0 0 1,1-1-1,-1 1 0,0 0 0,0 0 0,0 0 1,0 0-1,0 0 0,0 0 0,1 4 1,-2-4-26,1 1 1,-1-1 0,1 0-1,0 0 1,0 0-1,0 0 1,0 0 0,0-1-1,0 1 1,1 0 0,-1 0-1,3 2 1,-3-4-27,0 0 0,0 0 0,0 1 0,0-1 0,0 0 0,0 0 0,0-1 0,0 1 0,0 0 0,0 0 0,0 0 0,-1-1 0,1 1 0,0 0 0,0-1 0,0 1 0,0-1 0,-1 1 0,1-1 0,0 1 0,0-1 0,-1 1 0,1-1 0,0 0 0,-1 0 0,1 1 0,-1-1 0,1 0 0,-1 0 0,1-1 0,22-34 0,-17 25 0,5-8 0,28-38 0,-37 55 0,0-1 0,0 1 0,0 0 0,1 0 0,-1 0 0,1 0 0,0 0 0,-1 0 0,1 1 0,0-1 0,0 1 0,0 0 0,0 0 0,0 0 0,1 0 0,-1 0 0,5 0 0,-7 2 0,1-1 0,0 0 0,-1 1 0,1-1 0,-1 1 0,1-1 0,-1 1 0,1 0 0,-1 0 0,1 0 0,-1 0 0,0 0 0,1 0 0,-1 0 0,0 0 0,0 0 0,2 3 0,-2-2 0,0-1 0,0 1 0,1-1 0,-1 0 0,1 1 0,-1-1 0,1 0 0,-1 0 0,1 0 0,0 0 0,-1 0 0,1 0 0,0-1 0,0 1 0,-1 0 0,1-1 0,0 0 0,3 1 0,-3-1 0,1 0 1,-1-1-1,1 1 0,-1-1 0,0 0 1,1 1-1,-1-1 0,0 0 0,1 0 1,-1 0-1,0-1 0,0 1 0,0-1 1,0 1-1,0-1 0,0 0 0,-1 1 1,1-1-1,1-2 0,29-49 2,-29 46-7,0-1 0,1 1 0,0 0 0,1 1 1,-1-1-1,1 1 0,10-9 0,-15 14-65,1 1-1,-1 0 1,0-1 0,1 1-1,-1 0 1,1 0 0,-1-1 0,1 1-1,-1 0 1,1 0 0,-1 0-1,1 0 1,-1 0 0,1 0-1,0 0 1,-1 0 0,1 0 0,-1 0-1,1 0 1,-1 0 0,1 0-1,-1 0 1,1 0 0,-1 0-1,1 1 1,-1-1 0,1 0 0,-1 0-1,1 1 1,-1-1 0,0 0-1,1 1 1,-1-1 0,1 0-1,-1 1 1,0-1 0,1 1 0,-1-1-1,0 1 1,1-1 0,-1 0-1,0 1 1,0-1 0,0 1-1,1 0 1,7 7-3412,-7-8 3341,0 0 0,-1 0 0,1 0 0,0 0 0,-1-1 0,1 1 0,0 0-1,-1-1 1,1 1 0,0 0 0,-1-1 0,1 1 0,-1-1 0,1 1 0,-1-1-1,1 1 1,-1-1 0,1 0 0,-1 1 0,1-1 0,-1 1 0,1-2 0,31-60-4961,-26 49 4411,0 0-1,1 1 1,0 0 0,11-13 0,-7 15 5360,-5 11-1136,-2 23 831,2 10-2240,-6-34-2100,1 1 1,-1-1 0,1 1-1,-1-1 1,1 1 0,-1-1 0,1 0-1,0 1 1,-1-1 0,1 0 0,0 1-1,0-1 1,-1 0 0,1 0 0,0 0-1,-1 1 1,1-1 0,0 0 0,0 0-1,-1 0 1,1 0 0,0 0 0,0-1-1,-1 1 1,1 0 0,0 0 0,-1 0-1,1-1 1,0 1 0,0 0 0,-1-1-1,1 1 1,-1 0 0,1-1 0,0 1-1,-1-1 1,1 1 0,-1-1 0,1 1-1,-1-1 1,1 1 0,0-2 0,10-8 10,-1 0 1,1-1-1,10-16 1,-15 20-148,-1-1 0,1 1 0,0 0 0,0 0 0,1 1 0,0-1 0,0 2 0,0-1 0,1 1 0,0 0 0,0 0 0,12-4 0,-19 9 118,-1 0-1,1 0 1,-1 0 0,1 0-1,-1 0 1,0 0-1,1 0 1,-1 0-1,1 0 1,-1 0-1,0 0 1,1 0-1,-1 1 1,0-1-1,1 0 1,-1 0-1,1 0 1,-1 1-1,0-1 1,1 0-1,-1 0 1,0 1-1,0-1 1,1 0-1,-1 1 1,0-1-1,0 0 1,1 1-1,-1-1 1,0 0-1,0 1 1,0-1-1,0 1 1,0-1-1,1 0 1,-1 1 0,0 0-1,3 24 653,-3-23-574,0 1 1,0-1 0,0 1-1,0-1 1,1 1 0,-1-1-1,0 0 1,1 1 0,0-1-1,0 1 1,0-1 0,0 0 0,0 0-1,0 0 1,0 0 0,1 1-1,2 2 1,-3-5-54,1 1 0,-1-1 0,1 0 0,0 1 0,-1-1 0,1 0 0,-1 0 0,1 0 0,0 0 0,-1 0 0,1 0 1,-1-1-1,1 1 0,-1 0 0,1-1 0,-1 1 0,1-1 0,-1 0 0,1 1 0,-1-1 0,1 0 0,-1 0 0,0 0 0,2-2 0,31-33 151,-23 24-163,0-1 73,39-39-628,-45 48 466,0 0-1,-1 0 1,1 1-1,1-1 1,-1 1-1,0 0 1,1 0-1,10-3 1,-12 5 378,-3 1-286,-1 0 0,1 0 0,-1 0 0,1 0 0,0 0 0,-1 0 1,1 0-1,0 0 0,-1-1 0,1 1 0,0 0 0,-1 0 0,1-1 0,-1 1 0,1 0 0,-1-1 1,1 1-1,-1 0 0,1-1 0,-1 1 0,1-1 0,-1 1 0,1-1 0,-1 1 0,0-1 1,1 1-1,-1-1 0,0 1 0,1-1 0,-1 0 0,0 1 0,0-1 0,0 0 0,0 1 1,1-1-1,-1 1 0,0-1 0,0 0 0,0 1 0,0-1 0,-1 0 0,1 1 0,0-1 1,0 0-1,0 1 0,0-1 0,-1 0 0,1-5 13,-2-9-96,-3 20-123,-2 24 135,7-21-99,1 17-82,9-15-3748,0-9-2519</inkml:trace>
</inkml:ink>
</file>

<file path=ppt/ink/ink30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5.6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19218,'0'0'3972,"19"49"-1730,-6-17-1313,0 3 96,5-2-513,0-4-383,3-9-97,-1-8-225,-2-6-1312,-6-6-353,-4 0 97,-8-11-353,0-5-1314,-13-2-2850</inkml:trace>
</inkml:ink>
</file>

<file path=ppt/ink/ink30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5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0 140 13677,'0'0'12043,"52"-35"-10441,-28 17-449,2-1-512,0 0-417,-3-2-128,-2 6-448,-4 7-1410,-6 4-1761,-7 4-1762</inkml:trace>
</inkml:ink>
</file>

<file path=ppt/ink/ink30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6.3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98 16335,'0'0'10538,"54"-32"-10185,-27 9-289,-1 3-160,-1 4-673,1 10-1121,-10 6-1217,-5 0-672,-7 4-1987</inkml:trace>
  <inkml:trace contextRef="#ctx0" brushRef="#br0" timeOffset="1">51 224 14382,'0'0'12940,"57"-51"-12043,-29 23-545,5-1-128,-1 2-128,1 4-512,-1 8-1410,-5 6-1409,-8 5-1473,-4 0-2595</inkml:trace>
</inkml:ink>
</file>

<file path=ppt/ink/ink30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6.6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18834,'0'0'8872,"35"54"-8199,-18-33-385,-1 2-256,1-3-192,1 0-1153,-5-5-1186,2-4-2049,-6-6-3812</inkml:trace>
</inkml:ink>
</file>

<file path=ppt/ink/ink30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7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 12620,'0'0'13890,"11"-1"-13382,45-7-243,-27 3-462,0 1 0,45 0 0,-73 4 190,1 0 0,-1 1 1,0-1-1,0 0 0,0 0 0,0 1 0,0-1 1,0 1-1,-1-1 0,1 1 0,0-1 1,0 1-1,0 0 0,0-1 0,0 1 1,-1 0-1,1 0 0,0-1 0,-1 1 0,1 0 1,-1 0-1,1 0 0,-1 0 0,2 2 1,3 32 266,-5-24-89,-1-1 0,0 0-1,-1 0 1,-5 19 0,-27 38 728,-1 4-1387,35-69-658,3-10-9965</inkml:trace>
</inkml:ink>
</file>

<file path=ppt/ink/ink30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7.3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10858,'0'0'13325,"55"56"-11467,-37-29-417,-2 0-704,1 2-353,1-2-288,-5-3-96,1-3-576,-4-7-1282,-5-1-160,-4-4-769,-1-4-480,-4-3-2594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1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67 8104,'0'0'6529,"5"-10"-2109,1-1-3147,6-11 379,-5-2 2234,-9 56 1337,1 5-4648,-20 42 246,14-59-782,2 1 0,0-1 0,-3 32 0,8-51-42,0 0 1,0 0-1,1 0 1,-1 0-1,1 0 1,-1 1-1,1-1 1,-1-1-1,1 1 1,-1 0-1,1 0 0,0 0 1,0 0-1,-1 0 1,1 0-1,0-1 1,0 1-1,0 0 1,0-1-1,0 1 1,0-1-1,0 1 0,0-1 1,0 1-1,0-1 1,0 0-1,0 0 1,0 1-1,1-1 1,-1 0-1,0 0 1,0 0-1,0 0 1,0 0-1,2-1 0,53-2-277,-43 1 123,-12 2 152,10-2-121,0 1 0,1 1 0,-1 0 1,0 0-1,1 1 0,14 3 0,-23-3 103,-1 1-1,1-1 1,0 0-1,0 1 1,-1-1-1,1 1 1,-1 0 0,1 0-1,-1 0 1,0 0-1,1 0 1,-1 0-1,0 1 1,-1-1-1,1 1 1,0-1 0,-1 1-1,1 0 1,-1 0-1,0-1 1,0 1-1,0 0 1,0 0-1,-1 0 1,1 0-1,-1 0 1,0 6 0,1-3 41,-1-1 0,0 1 0,-1-1 0,1 0 0,-1 1 0,0-1 0,0 0 0,-1 0 0,0 1 0,1-1 1,-2-1-1,1 1 0,-1 0 0,1 0 0,-1-1 0,-1 0 0,1 1 0,-6 4 0,2-3 51,0 1 0,0-1-1,-1-1 1,0 0 0,-1 0 0,1 0-1,-1-1 1,0 0 0,0-1 0,-11 3-1,10-4 16,-1 1 0,0-2 0,0 1 0,0-1 0,0-1 0,0 0 0,0-1 0,-20-3 0,25 2-62,0 1-1,1-1 1,-1 0-1,0 0 1,1 0-1,-1-1 1,1 0-1,0 0 1,0 0-1,0-1 1,0 0-1,1 0 1,-1 0-1,1 0 1,-6-10-1,7 11-138,1 0 0,0 0-1,0 0 1,0-1 0,1 1 0,-1 0-1,1-1 1,0 1 0,0-1 0,0 0 0,0 1-1,1-1 1,-1 0 0,1 0 0,0 1-1,0-1 1,1 0 0,-1 1 0,1-1 0,-1 0-1,1 1 1,1-1 0,-1 0 0,0 1-1,1 0 1,-1-1 0,1 1 0,0 0 0,4-5-1,1 1-496,0 0-1,0 1 1,1 0-1,-1 1 1,1-1-1,0 2 1,1-1-1,-1 1 1,1 0-1,13-3 1,24-7-6374</inkml:trace>
</inkml:ink>
</file>

<file path=ppt/ink/ink30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7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1 168 3651,'0'0'17414,"0"-10"-14488,0 6-2791,0 0 1,0 0-1,0 0 1,1 0-1,0 0 1,0 0-1,0 0 1,0 0-1,0 0 1,1 0-1,0 1 1,0-1-1,0 1 1,0-1-1,0 1 1,1 0-1,-1 0 1,1 0-1,0 0 1,0 0-1,0 1 1,0-1 0,0 1-1,1 0 1,4-2-1,7-6-1,1 1 0,0 1 0,1 0 0,0 2 0,0 0 0,0 0 0,1 2 0,-1 0 0,1 1-1,22-1 1,-39 4-130,0 0 0,0 0 1,0 0-1,0 0 0,0 0 0,0 1 0,1-1 0,-1 0 0,0 0 0,0 1 0,0-1 0,0 1 0,0-1 0,0 1 0,0-1 0,-1 1 0,1 0 0,0 0 0,0-1 0,0 1 0,0 0 0,-1 0 0,1 0 0,0 0 0,-1 0 0,1 1 0,0 1 87,0-1 0,0 1-1,-1 0 1,1-1 0,-1 1 0,0 0-1,0 0 1,0-1 0,0 1-1,-2 5 1,1-1 174,-1 0 0,1 0 0,-2-1 0,1 1 0,-1 0 0,0-1 0,-1 0 0,-4 7 0,-14 5 22,21-16-430,5-4-185,5-2-86,-1 1 41,1 0 0,-1 0-1,1 0 1,0 1 0,0 1 0,0 0 0,0 0 0,1 0-1,13 2 1,-22 0 370,0-1 0,0 1-1,0-1 1,0 1-1,1 0 1,-1 0 0,0 0-1,0 0 1,-1 0-1,1 0 1,0 0 0,0 0-1,0 0 1,-1 0 0,1 0-1,0 0 1,-1 0-1,1 1 1,-1-1 0,0 0-1,1 0 1,-1 1 0,0-1-1,0 0 1,0 1-1,0 1 1,1 45 1155,-2-35-691,0-2-289,0 1 0,-1 0 0,0-1 0,-1 1 0,-1-1 0,0 0 0,0 0 0,-1 0 0,0 0 0,-1-1 0,-1 0 0,1 0 0,-1-1 0,-1 0 0,0 0 0,0-1 0,-13 11 0,19-18-209,1 0-1,0 0 1,-1 0-1,1 0 1,-1 0-1,1 0 1,-1-1-1,1 1 1,-1-1 0,1 1-1,-1-1 1,0 1-1,1-1 1,-1 0-1,0 0 1,0 0-1,1 0 1,-1 0-1,0 0 1,1 0 0,-3-1-1,3 0-74,0 0-1,0 0 1,-1 0-1,1 0 1,0 0-1,0 0 1,0 0-1,0 0 1,0-1-1,0 1 1,1 0-1,-1-1 1,0 1-1,1-1 1,-1 1-1,0-1 1,1 1-1,-1-3 1,-1-8-1131,1-1 0,0 0 1,1 0-1,1-17 0,-1 19 19,3-31-6538</inkml:trace>
</inkml:ink>
</file>

<file path=ppt/ink/ink30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8.1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19987,'0'0'9032,"21"65"-8231,-11-40-352,0 1-257,1-1-96,0-1 0,1-5-96,-2-3-128,-2-4-737,-4-5-1281,2-7-3523</inkml:trace>
</inkml:ink>
</file>

<file path=ppt/ink/ink30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9.0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3043,'0'0'17569,"6"12"-15712,69 163 3594,-73-170-5426,1 0 0,0-1 0,-1 1 0,1-1 0,1 0 0,-1 0 0,6 5 0,8-3-3295,-21-19-7940,-10-1 3400</inkml:trace>
</inkml:ink>
</file>

<file path=ppt/ink/ink30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9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1 147 8200,'0'0'17200,"64"-30"-16143,-33 8-512,2 1-353,1 1-224,-5-2-1506,-5 6-2818,-7 0-4228</inkml:trace>
</inkml:ink>
</file>

<file path=ppt/ink/ink30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43.4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 13773,'0'-1'7367,"8"9"-5413,-1 9-353,4 3-512,-1 5-448,4 2-449,-2-1-128,1-2-32,-2-4-416,-2-5-801,1-5-929,-3-6-801,-4-4 64</inkml:trace>
</inkml:ink>
</file>

<file path=ppt/ink/ink30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43.7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0 109 13229,'0'0'8173,"2"-9"-6508,-2 6-1532,0 0 0,1 0 0,0 0 0,0 0 0,-1 0 0,2 0 0,-1 0 0,0 1 0,0-1 0,1 0 0,0 1 0,1-3 0,1 1 61,0 1 0,-1 0-1,1 1 1,0-1 0,1 1 0,-1-1 0,0 1 0,1 0 0,8-2 0,11-4 31,0 1 1,1 1 0,0 2 0,0 0-1,0 1 1,46 2 0,-68 2-217,0-1 1,0 1-1,0 0 1,-1 0-1,1 0 1,0 1-1,0-1 1,-1 1-1,1-1 1,0 1 0,-1 0-1,0 0 1,1 0-1,-1 0 1,0 1-1,0-1 1,0 1-1,-1-1 1,1 1-1,0-1 1,-1 1-1,0 0 1,0 0-1,0 0 1,0 0-1,0 0 1,0 0-1,-1 0 1,1 3-1,2 14 438,-1 1 0,0-1 0,-2 25 0,0-31 186,-1-6-574,0-1 0,0 1 0,-1-1 0,0 1 0,0-1 0,-1 1 0,0-1 0,0 0 0,-1 0 0,0-1 0,0 1 0,0-1 0,-1 0 0,0 0 0,0 0-1,-1-1 1,-6 6 0,8-7-29,-1 0 0,0 0 0,0-1-1,0 0 1,0 0 0,0 0 0,0-1-1,-1 1 1,1-1 0,-1 0 0,0-1 0,0 0-1,0 0 1,1 0 0,-1 0 0,0-1-1,0 0 1,0 0 0,0-1 0,0 0-1,0 0 1,-11-3 0,16 4-204,0-1 0,0 1 0,0-1 0,0 0 0,0 1 0,0-1 0,0 0 0,0 1 0,0-1 0,0 0 0,0 0 0,0 0 0,1 0 0,-1 0 0,0 0 0,0 0 0,1 0 0,-1 0 0,1 0 0,-1-1 0,1 1 0,0 0 0,-1 0 0,1 0 0,0-1 0,0 1 0,0 0 0,0 0 0,0-1 0,0 1 0,0 0 0,0 0 0,1-2 0,0-1-551,0 1 1,0 0-1,0 0 0,1 0 1,-1 0-1,1 0 1,0 0-1,0 0 1,0 1-1,0-1 0,3-2 1,11-10-5549</inkml:trace>
</inkml:ink>
</file>

<file path=ppt/ink/ink30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44.1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52 15951,'0'0'13677,"-7"-50"-12364,13 49-416,2 1-320,5 0-385,-2 4-32,2 11-160,-1 9 0,3 7 0,-3 4 0,-1 4-160,0-2-1698,-1-5-3619,-2-13-8296</inkml:trace>
</inkml:ink>
</file>

<file path=ppt/ink/ink30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23.2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75 9257,'0'0'6449,"8"0"-4885,433-22 1936,-30 4-1112,-255 11-1921,-79 6 36,-1-4-1,90-16 1,-177 20 1367,-5 2-2551,3-2-5409</inkml:trace>
</inkml:ink>
</file>

<file path=ppt/ink/ink30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24.2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52 707 9833,'-9'3'1491,"4"-2"-285,0 0 0,0 1-1,0 0 1,1 0-1,-1 0 1,1 1 0,-5 3 8103,15-14-8738,204-201-239,-106 111-322,-50 45-40,17-18-289,146-112 0,-200 173-817,0 0 0,32-13-1,-32 16-1877,0-1 0,0-1 0,15-10 0,-7-1-6611</inkml:trace>
</inkml:ink>
</file>

<file path=ppt/ink/ink30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36.6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8232,'0'0'9769,"68"49"-9737,-41-44 32,3 0-64,-1 4-32,-2-2-480,-1 2-738,-4 1-1152,-6-2-2146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1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60 154 18802,'0'0'8114,"0"9"-6523,0-4-1453,0-3-105,0 0 0,-1-1 0,1 1 0,0 0 0,0-1 0,0 1 1,0 0-1,1-1 0,-1 1 0,0 0 0,1-1 0,-1 1 0,1 0 0,-1-1 1,1 1-1,0-1 0,0 1 0,0-1 0,0 1 0,0-1 0,0 0 0,0 1 1,0-1-1,0 0 0,1 0 0,-1 0 0,0 0 0,1 0 0,-1 0 0,1 0 1,-1-1-1,1 1 0,-1 0 0,1-1 0,0 1 0,-1-1 0,1 0 0,0 1 1,3-1-1,0 0 29,0 0 0,1 0 0,-1-1 1,0 0-1,1 0 0,-1 0 0,0 0 0,0-1 1,0 0-1,0 0 0,0 0 0,0-1 0,0 0 1,-1 0-1,0 0 0,1 0 0,-1-1 0,0 1 1,-1-1-1,1 0 0,-1 0 0,5-7 0,-4 4 36,0-1 0,0 1-1,-1-1 1,0 0-1,0 0 1,-1 0 0,0 0-1,0 0 1,-1-1 0,0 1-1,0 0 1,-1-1-1,-2-15 1,2 22-98,0 1 0,0 0 0,0-1 0,0 1 0,-1 0 0,1 0 0,0-1 0,-1 1 0,1 0 0,-1 0 0,0 0 0,1 0 0,-1-1 0,0 1 0,1 0 0,-1 0 0,0 0 0,0 0 0,0 1 0,0-1 0,0 0 0,0 0 0,0 0 0,0 1 0,-1-1 0,1 1 0,0-1 0,0 1 0,0-1 0,-1 1 0,1 0 0,0 0 0,-1-1 0,1 1 0,0 0 0,0 0 0,-1 0 0,1 0 0,0 1 0,-1-1 0,1 0 0,-2 1 0,-1 0 0,-1 0 0,1 1 0,0 0 0,0 0 0,0 0 0,0 0 0,0 1 0,0-1 0,0 1 0,-5 5 0,-20 25 0,-26 38 0,45-58 0,1 1 0,1 0 0,1 0 0,0 1 0,0 0 0,-4 18 0,10-32-10,1 1 1,-1-1-1,0 1 0,1 0 1,-1-1-1,1 1 0,0 0 1,0 0-1,0-1 0,-1 1 1,2 0-1,-1 0 0,0-1 1,0 1-1,0 0 1,1 0-1,-1-1 0,1 1 1,0-1-1,-1 1 0,1 0 1,0-1-1,0 1 0,0-1 1,0 1-1,0-1 0,0 0 1,0 1-1,2 0 0,2 0-146,0-1 0,-1 1 0,1-1-1,1 0 1,-1 0 0,0-1-1,0 1 1,0-1 0,6-1 0,1 1-1195,-1-1 0,0 0 1,0 0-1,0-1 1,0-1-1,0 0 0,17-7 1,31-19-10080</inkml:trace>
</inkml:ink>
</file>

<file path=ppt/ink/ink30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37.2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23 116 4644,'0'0'4314,"-3"-9"-3348,2 7-898,-14-42 1260,14 43-1156,1-1-1,-1 0 0,1-1 1,-1 1-1,1 0 0,0 0 1,0 0-1,0 0 1,0 0-1,0 0 0,0 0 1,0 0-1,1 0 0,-1 0 1,1 0-1,0 0 1,0 0-1,-1 0 0,1 0 1,0 0-1,0 0 1,1 1-1,0-3 0,1 2-22,0 1 0,0-1 0,0 1 1,-1 0-1,1 0 0,0 0 0,0 0 0,1 1 0,-1-1 0,0 1 0,0 0 0,0 0 0,6 0 0,47 9-822,-5-1-3260,-21-8-13</inkml:trace>
</inkml:ink>
</file>

<file path=ppt/ink/ink30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1.3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 14798,'0'0'8910,"-5"12"-8232,-2 2-512,2 0 1,0 0 0,0 1-1,2 0 1,0 0 0,0 0-1,1 0 1,1 18 0,1-32-122,0 1 0,0 0 0,0-1 0,0 1 0,0-1 0,1 1 0,-1 0 0,1-1 0,-1 1 0,1-1 0,-1 1 0,1-1 0,0 0 0,0 1 0,0-1 0,0 0 0,0 1 0,0-1 0,0 0 0,0 0 0,0 0 0,0 0 0,1 0 0,-1 0 0,0 0 0,2 0 0,1 0 33,-1 0 0,0 0 0,0-1 0,0 1 0,1-1 0,-1 0 0,0 0 0,1-1 0,-1 1 0,0 0 0,0-1 0,4-1 0,4-1 37,-1-1 0,0 0 0,0-1 0,0 0 0,0 0 0,-1-1 0,9-8 0,-2-3 76,-1-2 1,-1 0-1,18-31 0,-31 48 182,-8 23-302,1-7-40,0 0 1,1 0-1,1 1 0,1 0 1,0 0-1,1 0 0,0 0 1,1 0-1,1 0 1,2 18-1,-1-30-21,0 0 0,0 0 1,1-1-1,-1 1 0,1 0 0,0-1 0,-1 1 0,1-1 1,1 0-1,-1 1 0,0-1 0,0 0 0,1 0 1,-1-1-1,1 1 0,0 0 0,-1-1 0,1 0 1,0 1-1,0-1 0,0 0 0,0 0 0,0-1 0,0 1 1,0-1-1,0 0 0,0 1 0,1-1 0,5-1 1,46-6-1549,-12-11-4079,-20 0-421,-4-1-2952</inkml:trace>
</inkml:ink>
</file>

<file path=ppt/ink/ink30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1.7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194 0 18321,'-8'2'3358,"-3"1"-2485,0 0 0,0 1 0,1 1 1,-1 0-1,1 0 0,0 1 0,-14 11 0,14-10-461,1 1 0,-1 0 0,1 1 0,1 0 1,0 0-1,0 1 0,-10 16 0,17-24-409,0-1 0,0 1 0,0-1 0,1 1 0,-1 0 0,0 0 0,1-1 0,0 1 0,-1 0 0,1 0 0,0 0 0,0-1 0,-1 1 0,2 0 0,-1 0-1,0 2 1,1-2-6,-1-1 0,1 0 0,-1-1 0,1 1 0,0 0 0,-1 0 0,1 0 0,0 0 0,0 0-1,0-1 1,-1 1 0,1 0 0,0-1 0,0 1 0,0-1 0,0 1 0,0-1 0,0 1 0,0-1-1,2 1 1,6 0-108,0 1 0,0-1 0,1-1 0,-1 0 0,13-1 0,-1 0-377,-7 0 223,1 2 0,-1 0 0,0 0 0,0 2 0,0 0 0,14 4 0,-25-6 279,-1 0-1,1 0 1,-1 0 0,0 0-1,0 0 1,1 0 0,-1 1 0,0-1-1,0 1 1,0 0 0,0-1-1,-1 1 1,1 0 0,0 0 0,-1 0-1,1 0 1,-1 1 0,0-1-1,0 0 1,0 0 0,0 1 0,0-1-1,0 1 1,-1-1 0,1 1-1,-1-1 1,0 1 0,1-1 0,-1 1-1,0-1 1,-1 1 0,1 0-1,0-1 1,-1 1 0,1-1 0,-1 1-1,0-1 1,0 0 0,0 1-1,0-1 1,0 0 0,-3 4 0,-1 1 132,1 0 0,-1 0 0,-1-1 0,0 0 0,1 0 0,-2 0 0,1-1 0,-1 0 0,0 0 0,0 0 0,-12 5 0,9-5 19,0 0 1,0-1-1,-1 0 0,1 0 1,-1-1-1,0-1 0,0 0 1,-14 1-1,25-3-241,-1 0 1,1 0-1,-1 0 0,0 0 0,1 0 1,-1-1-1,1 1 0,-1 0 1,1 0-1,-1-1 0,0 1 1,1 0-1,-1-1 0,1 1 0,0 0 1,-1-1-1,1 1 0,-1-1 1,1 1-1,-1-1 0,1 1 1,0-1-1,-1 1 0,1-1 0,0 1 1,0-1-1,0 1 0,-1-1 1,1 0-1,0 1 0,0-1 1,0 1-1,0-1 0,0 0 0,0 1 1,0-1-1,0 1 0,0-1 1,0 0-1,0 1 0,0-1 0,1 1 1,-1-1-1,0 0 0,0 1 1,1-1-1,12-30-7278,8 4-1048</inkml:trace>
</inkml:ink>
</file>

<file path=ppt/ink/ink30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2.0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0 310 16560,'0'0'10821,"12"-5"-9311,16-10-1266,-1-1 0,0-1 0,-2-1-1,0-1 1,26-26 0,-26 19-215,-1 0 0,-2-2 0,0 0-1,20-37 1,-41 63 270,-5 23 96,-6 14-408,-3 5 289,3 0 1,-7 47-1,16-74-490,0 0-1,0 1 1,2-1-1,-1 1 1,2-1 0,0 1-1,0-1 1,2 0-1,-1 0 1,10 22-1,-9-27-1164,1 4-1894,0-5-5698</inkml:trace>
</inkml:ink>
</file>

<file path=ppt/ink/ink30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2.4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12332,'0'0'17136,"38"-20"-17296,-3 16-2243,-1-3-2625,10-3-6151</inkml:trace>
</inkml:ink>
</file>

<file path=ppt/ink/ink30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46.0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461 44 6470,'0'0'13778,"-11"-8"-12325,4 4-1258,0-1 0,0 1 1,0 0-1,-1 1 0,1 0 1,-1 0-1,0 1 0,0 0 1,0 0-1,0 1 0,0 0 1,0 0-1,0 1 0,-1 0 1,1 0-1,0 1 0,0 0 1,0 1-1,0 0 0,0 0 1,-12 5-1,3 3 29,-1 1 0,1 1 1,1 0-1,0 1 0,1 1 0,0 0 0,1 1 1,1 1-1,0 0 0,1 1 0,1 0 0,1 1 1,-10 22-1,9-17-166,2 0-1,0 1 1,2 1 0,0-1 0,2 1-1,1 0 1,0 0 0,2 1 0,1-1-1,3 31 1,-1-49-35,1 0 0,-1-1 0,2 1 1,-1-1-1,0 1 0,1-1 0,1 0 0,-1 0 0,1 0 0,0 0 0,0-1 0,0 1 0,1-1 1,0 0-1,10 7 0,-12-9 46,1 0 0,-1-1 0,1 1 0,0-1 1,0 0-1,0 0 0,0 0 0,0-1 0,0 0 0,1 0 0,-1 0 1,0 0-1,1 0 0,-1-1 0,1 0 0,-1 0 0,1 0 0,-1 0 1,0-1-1,1 0 0,-1 0 0,0 0 0,1 0 0,-1-1 0,7-3 1,-7 2-42,0 0 0,-1 0 0,1-1 0,-1 1 0,0-1 0,0 1 0,-1-1 0,1 0 0,-1 0 0,1 0 1,-1-1-1,-1 1 0,1 0 0,0-1 0,-1 1 0,0-1 0,0 0 0,-1 1 0,1-9 0,-1 11-20,1-1 0,-1 0-1,0 0 1,0 1-1,-1-1 1,1 0 0,0 0-1,-1 1 1,0-1-1,1 1 1,-1-1-1,0 0 1,-1 1 0,1 0-1,0-1 1,-1 1-1,1 0 1,-1-1 0,0 1-1,0 0 1,1 0-1,-1 0 1,-1 1 0,1-1-1,0 0 1,0 1-1,-1 0 1,1-1-1,-1 1 1,1 0 0,-1 0-1,1 0 1,-1 1-1,-4-2 1,3 2-8,0 0 0,0-1 0,0 1 0,0 1 0,0-1 0,0 0 0,0 1 0,1 0 0,-1 0 0,-5 2 0,8-2 0,-1 0 0,0 0 0,1 0 0,-1 0 0,1 0 0,-1 0 0,1 0 0,-1 1 0,1-1 0,0 0 0,0 1 0,0-1 0,-1 1 0,2 0 0,-1-1 0,0 1 0,0 0 0,0-1 0,1 1 0,-1 0 0,1 0 0,-1 0 0,1 2 0,0-3 0,1 0 0,-1 0 0,1-1 0,-1 1 0,1 0 0,-1 0 0,1 0 0,0-1 0,-1 1 0,1 0 0,0-1 0,0 1 0,-1-1 0,1 1 0,0-1 0,0 1 0,0-1 0,0 1 0,0-1 0,0 0 0,-1 0 0,1 1 0,0-1 0,0 0 0,0 0 0,0 0 0,0 0 0,0 0 0,0 0 0,0 0 0,0 0 0,0-1 0,0 1 0,0 0 0,1-1 0,4 1 0,14-2 0,1-1 0,-1-1 0,0-1 0,0-1 0,0 0 0,-1-1 0,0-2 0,-1 0 0,0 0 0,0-2 0,-1 0 0,23-20 0,-39 30 0,-1 1 0,0 0 0,0 0 0,0-1 0,0 1 0,1 0 0,-1 0 0,0 0 0,0 0 0,1-1 0,-1 1 0,0 0 0,0 0 0,1 0 0,-1 0 0,0 0 0,0 0 0,1-1 0,-1 1 0,0 0 0,1 0 0,-1 0 0,0 0 0,0 0 0,1 0 0,-1 0 0,0 0 0,1 0 0,-1 0 0,0 1 0,0-1 0,1 0 0,-1 0 0,0 0 0,1 0 0,-1 0 0,0 0 0,0 1 0,1-1 0,-1 0 0,0 0 0,0 0 0,0 1 0,1-1 0,-1 0 0,0 0 0,0 1 0,0-1 0,0 0 0,0 0 0,1 1 0,-1-1 0,0 0 0,0 1 0,0-1 0,0 0 0,0 0 0,0 1 0,1 30 0,-11 33 0,-4-23 7,10-31-13,1-1 1,-1 0-1,2 1 1,-1-1-1,2 1 1,-1 0-1,1 0 1,0 0-1,2 19 1,0-28-285,-1-1 1,1 1-1,-1-1 0,1 1 1,-1-1-1,1 0 0,-1 1 1,1-1-1,-1 0 0,1 1 0,-1-1 1,1 0-1,0 0 0,-1 0 1,1 1-1,0-1 0,-1 0 1,1 0-1,-1 0 0,1 0 1,0 0-1,-1 0 0,1 0 1,0-1-1,-1 1 0,1 0 1,-1 0-1,1 0 0,0-1 1,-1 1-1,1 0 0,-1 0 1,1-1-1,-1 1 0,1-1 1,-1 1-1,2-1 0,11-13-9249</inkml:trace>
</inkml:ink>
</file>

<file path=ppt/ink/ink30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46.4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41 7207,'0'0'15358,"-10"11"-13019,2-3-1922,0 0 1,1 0 0,0 1 0,1 0 0,0 0 0,0 0 0,1 1 0,0 0 0,1 0 0,0 0 0,1 1 0,0-1 0,-2 14-1,4-21-386,1 1-1,0-1 0,-1 0 0,1 0 1,1 0-1,-1 0 0,0 0 0,1 0 0,0 0 1,0 0-1,-1-1 0,2 1 0,-1 0 0,0 0 1,1 0-1,-1-1 0,1 1 0,0-1 1,-1 1-1,4 1 0,-2-2-6,0 0 0,0 0 0,1-1 0,-1 1 0,1-1-1,-1 0 1,1 0 0,-1 0 0,1 0 0,0-1 0,-1 0 0,1 0 0,0 0 0,0 0 0,-1 0-1,7-2 1,-5 1-1,1 0 0,-1-1 0,1 0 0,-1 0 0,1-1 0,-1 0-1,0 0 1,0 0 0,0 0 0,-1-1 0,1 1 0,-1-1-1,0 0 1,0-1 0,0 1 0,-1-1 0,1 0 0,3-7 0,8-14 71,-2 0 1,15-44 0,-27 66-82,-9 59-109,-2-21 164,4-18-35,1 0 1,1 1-1,0-1 1,2 1-1,0 0 1,0 0-1,2 18 1,0-34-34,1 1 1,-1-1-1,1 0 0,0 0 1,0 1-1,-1-1 0,1 0 0,0 0 1,0 0-1,0 0 0,0 0 1,0 0-1,0 0 0,1 0 1,-1-1-1,0 1 0,0 0 0,1-1 1,-1 1-1,0 0 0,1-1 1,-1 0-1,0 1 0,1-1 1,-1 0-1,1 0 0,-1 0 1,0 0-1,1 0 0,-1 0 0,1 0 1,-1 0-1,0-1 0,3 0 1,2 1-64,-1-1 0,1 0 0,-1 0 0,0-1 0,1 0 0,-1 0 1,0 0-1,5-4 0,-2 0-712,-1 0 1,0 0-1,-1-1 1,1-1 0,-1 1-1,-1-1 1,1 0-1,-1 0 1,-1 0-1,0-1 1,6-17-1,-1-4-2421,-1-1-1,4-38 0,-9 52 1902,8-47-5037</inkml:trace>
</inkml:ink>
</file>

<file path=ppt/ink/ink30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47.1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0 12268,'0'0'7281,"2"9"-5274,0 0-1436,0 0 0,-1 0 1,0 0-1,-1 0 0,0 1 0,0-1 0,-3 12 0,-16 77 2476,2-17-1726,12-49-1013,0-10-229,1 1 1,2 0-1,0 1 1,1-1 0,2 0-1,3 25 1,-4-48-73,0 1 1,0 0 0,0-1 0,0 1 0,0 0-1,0-1 1,0 1 0,0-1 0,0 1 0,0-1-1,1 1 1,-1 0 0,0-1 0,0 1 0,1-1 0,-1 1-1,0-1 1,1 1 0,-1-1 0,1 1 0,-1-1-1,1 0 1,-1 1 0,1-1 0,-1 0 0,1 1-1,-1-1 1,1 0 0,-1 1 0,1-1 0,-1 0-1,1 0 1,0 0 0,-1 0 0,1 0 0,-1 1-1,1-1 1,0 0 0,-1 0 0,1-1 0,-1 1-1,1 0 1,0 0 0,-1 0 0,1 0 0,-1 0-1,1-1 1,0 1 0,0-1 0,1 0 22,-1 0 1,1 0 0,-1 0-1,1-1 1,-1 1-1,1 0 1,-1-1-1,0 1 1,0-1 0,0 0-1,0 1 1,0-1-1,0 0 1,1-2-1,3-19-27,-2 0 0,0 0-1,-1 0 1,-1-1 0,-4-38-1,3 61-7,0 1 0,0-1-1,0 0 1,0 1-1,0-1 1,0 1-1,0-1 1,0 0 0,0 1-1,0-1 1,-1 0-1,1 1 1,0-1 0,0 1-1,-1-1 1,1 0-1,0 1 1,-1-1-1,1 1 1,0-1 0,-1 1-1,1-1 1,-1 1-1,1-1 1,-1 1-1,1 0 1,-1-1 0,1 1-1,-1 0 1,1-1-1,-1 1 1,0 0-1,-1-1 1,2 2-6,-1-1 0,0 0 0,1 0 0,-1 1 0,0-1 0,1 1 0,-1-1 0,1 1 0,-1-1 1,1 1-1,-1-1 0,1 1 0,-1 0 0,1-1 0,-1 1 0,1-1 0,0 1 0,-1 0 0,1 0 0,0-1 0,0 1 0,-1 0 0,1-1 0,0 1 0,0 0 0,0 0 1,0-1-1,0 2 0,0 0 14,0 1 0,0-1 1,0 0-1,0 0 0,0 0 1,0 0-1,1 1 0,-1-1 1,1 0-1,-1 0 0,1 0 0,0 0 1,0 0-1,0 0 0,0 0 1,0 0-1,1-1 0,-1 1 1,0 0-1,1-1 0,-1 1 1,1-1-1,2 2 0,-1-1 11,1 1 0,0-1 1,0-1-1,0 1 0,0-1 0,0 0 0,1 1 0,-1-2 0,0 1 0,0-1 1,7 1-1,-4-1 9,-1 0 0,0 0 0,0-1-1,1 0 1,-1 0 0,0 0 0,0-1 0,0 0 0,0 0 0,0 0 0,-1-1 0,1 0 0,-1 0 0,1 0 0,-1-1 0,0 0 0,6-6 0,-8 6 5,-1 1 0,1-1 1,-1 0-1,0-1 0,-1 1 1,1 0-1,-1-1 0,1 1 1,-1 0-1,0-1 0,-1 0 1,1-4-1,-1 8-28,0 1 1,0-1-1,0 1 0,-1-1 1,1 1-1,0 0 1,0-1-1,0 1 0,0-1 1,-1 1-1,1 0 0,0-1 1,-1 1-1,1 0 1,0-1-1,0 1 0,-1 0 1,1 0-1,-1-1 0,1 1 1,0 0-1,-1 0 1,1-1-1,0 1 0,-1 0 1,1 0-1,-1 0 0,1 0 1,-1 0-1,1 0 0,0 0 1,-1 0-1,1 0 1,-1 0-1,1 0 0,-1 0 1,1 0-1,0 0 0,-1 0 1,1 0-1,-1 0 1,1 1-1,0-1 0,-1 0 1,1 0-1,-1 0 0,1 1 1,0-1-1,-1 0 1,1 0-1,0 1 0,-1-1 1,1 1-1,-22 15-4,16-9 4,0 0 0,0 1 0,1 0 0,1 0 0,-1 0 0,2 1 0,-1-1 0,1 1 0,-4 15 0,6-20 0,1-1 0,-1 1 0,1-1 0,0 0 0,0 1 0,0-1 0,1 1 0,-1-1 0,1 0 0,0 1 0,0-1 0,0 0 0,0 0 0,0 1 0,1-1 0,0 0 0,-1 0 0,1-1 0,0 1 0,0 0 0,1 0 0,-1-1 0,0 0 0,1 1 0,0-1 0,-1 0 0,1 0 0,6 2 0,5 2 0,1 0 0,0-2 0,-1 0 0,2 0 0,-1-1 0,0-1 0,1-1 0,-1 0 0,1-1 0,24-3 0,-39 3 0,0-1 0,0 1 0,1 0 0,-1 0 0,0-1 0,0 1 0,0 0 0,1-1 0,-1 1 0,0-1 0,0 0 0,0 1 0,0-1 0,0 0 0,0 0 0,0 0 0,0 1 0,0-1 0,-1 0 0,1 0 0,0 0 0,0 0 0,-1-1 0,1 1 0,-1 0 0,1 0 0,-1 0 0,1 0 0,-1-1 0,0 1 0,0 0 0,1 0 0,-1-1 0,0 1 0,0 0 0,0 0 0,-1-1 0,1 1 0,0 0 0,0 0 0,-1-1 0,1 1 0,0 0 0,-1 0 0,1 0 0,-1 0 0,-1-2 0,-1-6 0,-1 1 0,0 0 0,-1 0 0,0 0 0,-6-8 0,-32-31 0,28 31 0,1 0 0,-25-36 0,39 52 0,-1-1 0,1 1 0,0-1 0,0 1 0,0 0 0,0-1 0,-1 1 0,1 0 0,0-1 0,0 1 0,0-1 0,0 1 0,0-1 0,0 1 0,0 0 0,0-1 0,0 1 0,0-1 0,0 1 0,0 0 0,0-1 0,1 1 0,-1-1 0,0 1 0,0 0 0,0-1 0,1 1 0,-1 0 0,0-1 0,0 1 0,1 0 0,-1-1 0,0 1 0,0 0 0,1-1 0,-1 1 0,0 0 0,1 0 0,-1 0 0,1-1 0,-1 1 0,0 0 0,1 0 0,-1 0 0,1 0 0,-1 0 0,0 0 0,1-1 0,-1 1 0,1 0 0,-1 0 0,1 1 0,-1-1 0,32-1 0,-22 1 0,25 0-485,-22 0-303,-1 1 0,1-2 0,-1 0 1,1 0-1,-1-1 0,23-7 0,-34 9 439,0-1 0,0 1 0,-1 0 0,1 0 0,0-1 0,0 1 0,-1-1 0,1 1 0,0 0 0,-1-1 0,1 1 0,0-1 0,-1 0 0,1 1 0,-1-1 0,1 0 0,-1 1 0,1-1 0,-1 0 0,1 1 0,-1-1 0,0 0 0,1 0 0,-1 0 0,0 1 0,0-1 0,0 0 0,0 0 0,1 0 0,-1 1 0,-1-3 0,1-10-8972</inkml:trace>
</inkml:ink>
</file>

<file path=ppt/ink/ink30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47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 16592,'0'0'6758,"67"-1"-5445,-15 5 1,12 4-930,0 1-320,-2-3-2787,-8-1-5604</inkml:trace>
</inkml:ink>
</file>

<file path=ppt/ink/ink30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3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4837,'0'0'8338,"12"6"-7804,20 12-10,-1 2 0,0 2-1,44 39 1,87 97 388,-51-47-844,176 142 195,117 118 2399,-274-219-838,160 244-1,-75-95-985,279 376 85,-357-470 30,151 307 0,-41 96-64,-45 19 74,-144-440 62,-37-120-699,20 112 0,-35-127-3531,-4 0-3493,-2-48-915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5:46.4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219 1 20884,'0'0'3875,"-11"0"-175,0 3-3369,-1-1 1,0 1-1,1 1 0,0 0 1,0 1-1,0 0 1,1 1-1,-1 0 0,1 0 1,1 1-1,-1 0 1,-9 11-1,15-15-331,-1 0 0,1 1 0,-1 1 0,0-1 0,1 1 0,0 0 0,0-1 0,0 2 0,1-1 0,0 0 0,0 1 0,-4 10 0,7-15 0,1 0 0,0 0 0,0-1 0,0 1 0,0 0 0,0-1 0,0 1 0,0-1 0,0 1 0,0-1 0,0 1 0,0-1 0,0 0 0,0 1 0,0-1 0,0 0 0,0 0 0,1 0 0,-1 0 0,0 0 0,0 0 0,0 0 0,0 0 0,0-1 0,0 1 0,2-1 0,2 1 0,27-2-575,59-10 0,-59 6-56,61-2-1,-92 8 646,0 0 0,0 0 1,1 0-1,-1 0 0,0 1 0,0-1 0,0 0 0,0 1 1,0-1-1,0 1 0,0-1 0,0 1 0,1-1 0,-2 1 1,1 0-1,0 0 0,0-1 0,0 1 0,0 0 0,0 0 1,-1 0-1,1 0 0,0 0 0,-1 0 0,1 0 0,-1 0 1,1 0-1,-1 0 0,1 0 0,-1 0 0,0 1 0,0-1 1,1 0-1,-1 0 0,0 0 0,0 0 0,0 1 0,0-1 1,0 0-1,-1 0 0,1 0 0,0 0 0,-1 1 0,1-1 1,-1 2-1,-1 3 191,0 0 1,0 0-1,0 0 1,-1 0-1,1-1 1,-2 1-1,-5 9 1,-6 1-182,1-1 0,-2 0 1,0-1-1,-1-1 1,-21 13-1,29-20-26,0 0 0,0-1 0,-1-1-1,0 0 1,0 0 0,0-1 0,0 0-1,-1-1 1,1 0 0,-1 0 0,0-1-1,-12-1 1,22 0-10,0 0 1,0 0-1,0 0 0,0 0 0,-1 0 1,1 0-1,0-1 0,0 1 1,0 0-1,0-1 0,0 1 1,0-1-1,0 1 0,0-1 0,0 1 1,0-1-1,0 0 0,1 0 1,-1 1-1,0-1 0,0 0 1,1 0-1,-1 0 0,0 0 0,1 0 1,-2-2-1,2 1-61,0 0-1,0 0 1,-1 0-1,1-1 1,0 1-1,1 0 1,-1 0 0,0 0-1,1 0 1,-1 0-1,1 0 1,1-4-1,2-3-570,0 2 0,0-1 0,1 0 0,0 1 0,10-12-1,17-11-5691,6-6-2275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2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280 1 23190,'-14'3'2066,"-1"0"-1489,1 2 0,-1 0 0,1 0 0,0 2 0,0 0 0,0 0 0,1 1 1,0 1-1,-13 12 0,22-18-489,-63 62 873,62-59-944,0-1 1,1 0 0,0 1-1,0 0 1,1 0-1,-1 0 1,1 0-1,1 0 1,-1 1-1,1-1 1,-2 9 0,5-14-19,-1 0 1,0-1-1,1 1 1,-1 0-1,0-1 1,1 1 0,-1 0-1,1-1 1,-1 1-1,1 0 1,0-1-1,-1 1 1,1-1 0,0 1-1,-1-1 1,1 0-1,0 1 1,-1-1-1,1 0 1,0 1 0,0-1-1,-1 0 1,1 0-1,0 1 1,0-1-1,-1 0 1,1 0 0,0 0-1,0 0 1,0 0-1,-1 0 1,1-1-1,0 1 1,1 0 0,33-3 9,-1-2-74,3-2-757,1 2 0,-1 2 1,57 2-1,-91 1 752,-1 0 0,1 0 1,0 1-1,0-1 1,-1 1-1,1-1 0,-1 1 1,1 0-1,-1 0 1,1 0-1,-1 0 0,1 1 1,-1-1-1,0 1 1,0-1-1,0 1 0,0 0 1,0 0-1,0 0 1,0 0-1,0 0 0,-1 0 1,1 0-1,-1 0 1,0 1-1,3 4 0,-4-3 186,1-1 0,-1 0 0,0 1 0,0-1 0,0 1 0,0-1 0,-1 1 0,1-1 0,-1 0 0,0 1 0,0-1 0,0 0-1,0 1 1,-1-1 0,1 0 0,-1 0 0,0 0 0,0 0 0,0-1 0,-4 5 0,-13 13 387,0 0 1,-2-2-1,-32 25 1,44-37-398,-1 0-1,1 0 1,-1 0 0,0-1 0,0-1-1,-1 0 1,0 0 0,1-1 0,-1 0-1,0-1 1,-14 1 0,24-3-163,0 0 0,0 0-1,1-1 1,-1 1 0,0 0 0,0-1-1,1 1 1,-1 0 0,0-1 0,1 1-1,-1-1 1,0 1 0,1-1 0,-1 1-1,1-1 1,-1 0 0,0 1 0,1-1-1,0 0 1,-1 1 0,1-1 0,-1 0-1,1 1 1,0-1 0,-1 0 0,1 0-1,0 0 1,0 1 0,0-1 0,0 0-1,0 0 1,0 0 0,0 1 0,0-1-1,0 0 1,0 0 0,1-1 0,6-35-5146,14-10-2831,11-9-5157</inkml:trace>
</inkml:ink>
</file>

<file path=ppt/ink/ink3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4.6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22037,'0'0'1121,"13"71"96,-3-25-352,2 8-160,2 7-289,0-4-256,4-4-128,-1-11-640,-1-9-1346,-2-13-1442,-7-12 258,-4-8-1571</inkml:trace>
</inkml:ink>
</file>

<file path=ppt/ink/ink3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4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1 250 17969,'0'0'6278,"56"-36"-4965,-15 20 289,9-6-737,5-4-545,-1-4-128,-2 1-192,-7 1 32,-10 3-128,-8 6-481,-12 6-800,-7 8-897,-23 11-21268</inkml:trace>
</inkml:ink>
</file>

<file path=ppt/ink/ink3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5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 18257,'0'0'8606,"10"12"-7341,3 6-1060,0 0-1,-2 1 1,0 0 0,-1 1-1,9 23 1,11 44 2208,-31-103-2301,-1 1 0,0 0-1,-1-1 1,-1 1 0,-1 0 0,-6-15 0,-2-2-4,-30-52-1,45 85-402,0 1-1,0-1 1,0 0-1,0 1 1,1-1-1,-1 0 1,0 0-1,1-1 1,-1 1 0,1 0-1,-1-1 1,1 0-1,-1 1 1,1-1-1,3-1 1,47-1-8036,-25-6 249</inkml:trace>
</inkml:ink>
</file>

<file path=ppt/ink/ink3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5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12 10378,'0'0'14403,"-5"10"-12727,0-1-1317,0 1 1,1 0-1,0 1 0,1-1 0,0 1 1,0 0-1,1 0 0,1 0 0,-1 13 1,2-17-143,0 1 0,0-1 1,1 1-1,0-1 0,0 1 1,1-1-1,4 12 0,-5-17-199,0 0 0,0-1 0,0 1 0,0 0 0,1-1 0,-1 1 0,1-1 0,-1 1 0,1-1 0,-1 0 0,1 0 0,0 0 0,0 0 0,-1 0 0,1 0-1,0 0 1,0 0 0,0-1 0,0 1 0,0-1 0,0 1 0,0-1 0,0 0 0,0 0 0,0 0 0,0 0 0,0 0 0,0 0 0,0-1 0,0 1 0,0-1 0,0 1 0,3-2 0,-1 0-7,0 0 1,-1 0 0,1 0-1,0 0 1,-1-1-1,1 0 1,-1 1 0,0-1-1,0 0 1,0-1 0,0 1-1,-1 0 1,1-1-1,-1 0 1,0 1 0,0-1-1,0 0 1,-1 0 0,1 0-1,0-6 1,1 1 0,-1 1 1,0-1-1,0 1 1,-1-1-1,0 0 0,-1 0 1,0 0-1,0 1 1,-3-12-1,2 16-15,-1 0 0,0 0 0,0 1-1,0-1 1,0 1 0,-1-1 0,1 1 0,-1 0 0,0 0 0,0 0-1,0 1 1,0-1 0,-7-4 0,8 6-28,0-1 0,0 1 0,0 0 0,0-1 1,0 1-1,-1 0 0,1 0 0,0 1 0,-1-1 0,1 0 0,-1 1 1,1-1-1,-1 1 0,1 0 0,-1 0 0,1 0 0,-1 0 0,1 0 1,-1 1-1,1-1 0,-1 1 0,1 0 0,-5 1 0,6-1-255,0 0 0,0-1 0,0 1 0,0 0 0,1 0 1,-1 0-1,0 0 0,0 0 0,1 0 0,-1 0 0,0 0 0,1 0 0,-1 0 0,1 0 0,-1 0 0,1 0 0,0 0 0,0 0 0,-1 1 0,1-1 0,0 0 0,0 0 0,0 0 0,0 1 0,0-1 0,0 0 0,1 0 1,-1 0-1,0 0 0,1 1 0,-1-1 0,0 0 0,2 2 0,-1-1-471,0 0 0,0 0 0,1 0 0,-1 0 0,0 0 0,1 0 0,0-1 0,-1 1 0,1 0 0,0-1 0,0 1 0,0-1 0,0 0 0,0 0 0,4 2 0,11 1-6572</inkml:trace>
</inkml:ink>
</file>

<file path=ppt/ink/ink3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6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16752,'0'0'6828,"6"10"-4965,73 137 3721,34 99-5010,-93-199-748,-20-44-67,-6-5 27,-17-17-127,-24-27 32,20 18 276,18 20 144,1 0 0,-1-1 0,1 0 0,1 0 0,0-1 0,0 0 0,1 0 0,-8-18 0,14 26-87,-1 0 0,1 0 0,0 0 0,0 0-1,1 1 1,-1-1 0,0 0 0,0 0 0,1 0-1,-1 0 1,1 0 0,0 1 0,0-1 0,-1 0-1,1 1 1,0-1 0,0 1 0,1-1 0,-1 1 0,0-1-1,0 1 1,1-1 0,-1 1 0,1 0 0,1-1-1,48-29-132,-38 25 154,22-14-5,-23 12-94,0 0 0,0 1 1,1 1-1,0 0 1,0 1-1,0 0 1,1 1-1,0 1 1,22-4-1,-35 8 57,0 0 1,1 0-1,-1 0 0,0 0 1,0 0-1,0 0 0,0 0 1,0 0-1,0 0 0,-1 0 1,1 1-1,0-1 0,0 0 1,-1 1-1,1-1 0,-1 0 1,1 1-1,-1-1 0,0 1 1,1-1-1,-1 1 0,0-1 1,0 1-1,0-1 0,0 1 1,0-1-1,-1 3 0,-1 52 604,1-53-570,-12 67 329,9-54-287,0-1 0,1 1 1,-1 24-1,4-39-79,0-1 0,1 1 0,-1-1 0,0 1 0,0-1 0,1 1 0,-1-1 0,0 1 0,0-1 0,1 0 0,-1 1 0,1-1 0,-1 1 0,0-1 0,1 0 0,-1 0 0,1 1 0,-1-1 0,1 0 0,-1 0 0,1 1 0,-1-1 0,1 0 0,-1 0 0,1 0 0,-1 0 0,1 0 0,-1 0 0,1 0 0,-1 0 0,1 0 0,-1 0 0,1 0 0,-1 0 0,1 0 0,-1 0 0,1 0 0,-1-1 0,1 1 0,-1 0 0,1 0 0,-1-1 0,1 1 0,0-1 0,24-11 0,190-124-5376,-214 136 4358,0-2 12,-12 2-14336</inkml:trace>
</inkml:ink>
</file>

<file path=ppt/ink/ink3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6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1 174 16944,'0'0'10538,"41"-51"-10026,-16 29-415,7-3-129,0 4-1570,-3 0-1857,-3 2-1922,-1 5-5221</inkml:trace>
</inkml:ink>
</file>

<file path=ppt/ink/ink3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7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0 264 15375,'0'0'10804,"11"-7"-10174,-3 1-574,1-1-1,-1 0 0,-1 0 1,12-14-1,-17 18 60,1-1 0,-1 1 0,0-1-1,0 1 1,0-1 0,0 0 0,-1 0 0,1 0-1,-1 0 1,0 0 0,0 0 0,-1 0 0,1 0 0,-1 0-1,0 0 1,0-1 0,0 1 0,-1 0 0,0-4-1,1 7-99,0 1-1,0-1 0,-1 1 0,1-1 0,0 1 1,0-1-1,0 1 0,0-1 0,0 1 1,-1-1-1,1 1 0,0 0 0,0-1 0,-1 1 1,1 0-1,0-1 0,-1 1 0,1-1 0,0 1 1,-1 0-1,1 0 0,0-1 0,-1 1 0,1 0 1,-1 0-1,1-1 0,-1 1 0,1 0 0,-1 0 1,1 0-1,0 0 0,-1 0 0,1 0 0,-1 0 1,1 0-1,-1 0 0,1 0 0,-1 0 0,1 0 1,-1 0-1,1 0 0,-1 0 0,1 0 0,-1 0 1,1 1-1,0-1 0,-1 0 0,1 0 0,-1 1 1,1-1-1,0 0 0,-1 1 0,1-1 0,0 0 1,-1 1-1,1-1 0,0 0 0,-1 1 0,1-1 1,0 1-1,0-1 0,0 0 0,-1 1 0,1 0 1,-18 29-79,16-22 83,0 0 1,1 0-1,0 0 0,0 0 0,1 0 1,0 0-1,2 10 0,-2-17-8,0 1 0,0-1-1,0 0 1,1 1 0,-1-1-1,0 0 1,1 1 0,-1-1-1,1 0 1,-1 0 0,1 1 0,0-1-1,0 0 1,-1 0 0,1 0-1,0 0 1,0 0 0,0 0-1,0 0 1,0 0 0,0-1-1,1 1 1,-1 0 0,0 0-1,0-1 1,0 1 0,1-1-1,-1 1 1,0-1 0,1 0 0,-1 0-1,0 1 1,1-1 0,-1 0-1,0 0 1,1 0 0,-1 0-1,1 0 1,-1-1 0,0 1-1,1 0 1,-1-1 0,0 1-1,0-1 1,1 1 0,-1-1 0,0 1-1,0-1 1,0 0 0,0 0-1,2-1 1,9-5 91,-1-1 0,0-1 0,0 0 0,-1-1-1,0 1 1,16-21 0,-16 16-81,2 2 0,0-1-1,0 2 1,17-13 0,-28 23-18,-1 1 1,0-1 0,1 1 0,-1 0 0,1-1-1,-1 1 1,1 0 0,-1-1 0,1 1-1,-1 0 1,1 0 0,-1-1 0,1 1-1,-1 0 1,1 0 0,-1 0 0,1 0-1,0 0 1,-1 0 0,1 0 0,-1 0-1,1 0 1,-1 0 0,1 0 0,0 0-1,-1 0 1,1 0 0,-1 1 0,1-1 0,-1 0-1,1 0 1,-1 1 0,1-1 0,-1 0-1,1 1 1,-1-1 0,1 0 0,-1 1-1,0-1 1,1 1 0,7 28 344,0 5-7,-7-33-335,-1 0 0,1 0-1,-1-1 1,1 1 0,-1 0 0,1 0-1,-1 0 1,1 0 0,0-1 0,0 1-1,-1 0 1,1 0 0,0-1-1,0 1 1,0-1 0,0 1 0,0-1-1,0 1 1,0-1 0,0 1 0,0-1-1,0 0 1,0 0 0,0 0 0,0 1-1,1-1 1,2-1-6,0 1 0,1-1 0,-1 0 0,0-1 0,0 1 0,0 0 0,0-1 0,0 0 0,-1 0 0,1 0 0,0-1 0,5-4 0,42-41 0,-31 27 0,-7 9 0,35-31 0,-45 40 0,0 0 0,0 1 0,1 0 0,0 0 0,-1 0 0,1 0 0,0 0 0,0 1 0,-1 0 0,1 0 0,0 0 0,5-1 0,-8 3 1,0-1 0,-1 1-1,1-1 1,0 1 0,0-1 0,-1 1-1,1-1 1,0 1 0,-1-1 0,1 1-1,0 0 1,-1 0 0,1-1 0,-1 1-1,1 0 1,-1 0 0,0-1 0,1 1-1,-1 0 1,0 0 0,0 0 0,1 0-1,-1 0 1,0 0 0,0-1 0,0 3-1,0-2-3,0 0 0,0 1-1,0-1 1,1 0-1,-1 0 1,0 1 0,1-1-1,-1 0 1,1 0-1,-1 0 1,1 0-1,-1 1 1,1-1 0,0 0-1,-1 0 1,1 0-1,0 0 1,0 0 0,0-1-1,0 1 1,0 0-1,0 0 1,0-1 0,0 1-1,0 0 1,1-1-1,-1 1 1,0-1-1,0 0 1,2 1 0,10-2-1251,-1-7-3824,0-8-3815</inkml:trace>
</inkml:ink>
</file>

<file path=ppt/ink/ink3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8.5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155 266 4004,'0'-3'647,"0"0"0,0 1 0,0-1 0,-1 0 0,1 1 0,-1-1 0,0 1 1,0-1-1,0 1 0,0-1 0,0 1 0,-1-1 0,1 1 0,-1 0 0,1 0 0,-1 0 0,0 0 1,0 0-1,0 0 0,0 0 0,0 1 0,0-1 0,0 1 0,-1-1 0,-2 0 0,3 1-447,-1 0 0,1 1 0,0-1-1,-1 1 1,1-1 0,-1 1 0,1 0 0,0 0-1,-1 0 1,1 0 0,-1 0 0,1 1 0,-1-1-1,1 1 1,0-1 0,0 1 0,-1 0 0,1 0-1,0 0 1,0 0 0,0 1 0,0-1 0,0 0-1,0 1 1,0 0 0,0-1 0,1 1 0,-3 3 0,-2 3-42,1 0 0,0 0 0,0 0 0,1 1 0,0 0 0,0 0 0,1 0 0,0 0 1,-2 15-1,2 3 178,0 0 0,2 30 0,1-55-329,0-1 1,0 1 0,0-1 0,0 1 0,0-1-1,0 1 1,1-1 0,-1 0 0,0 1 0,1-1-1,-1 1 1,1-1 0,0 0 0,-1 0 0,1 1-1,1 0 1,-1-1 7,-1-1 0,1 1 0,0-1 0,-1 0 0,1 1 0,0-1 0,-1 0 0,1 1 0,0-1 0,-1 0 0,1 0 0,0 0 0,0 0 0,-1 0-1,1 0 1,0 0 0,-1 0 0,1 0 0,0 0 0,0 0 0,-1 0 0,2-1 0,1 0 74,1-1-1,-1 0 0,0 1 1,-1-1-1,1 0 1,0 0-1,0-1 0,-1 1 1,0-1-1,1 1 1,3-6-1,8-18 80,-1-1 0,-1 0 1,-1 0-1,-1-1 0,-2-1 0,-1 0 0,-1 0 0,-1 0 1,-2 0-1,-1-1 0,-2-37 0,3 96-168,0-1 0,13 47 0,-13-65 0,0 1 0,1-1 0,0 0 0,1 0 0,0 0 0,0-1 0,1 1 0,0-1 0,1-1 0,8 10 0,-12-15 0,-1-1 0,1 1 0,0-1 0,0 0 0,0 0 0,0 0 0,1-1 0,-1 1 0,0-1 0,1 1 0,-1-1 0,1 0 0,-1 0 0,1-1 0,-1 1 0,1-1 0,0 0 0,-1 0 0,1 0 0,5-1 0,-4 0 0,0-1 0,1 0 0,-1 0 0,0-1 0,0 1 0,0-1 0,-1 0 0,1-1 0,-1 1 0,0-1 0,0 0 0,5-5 0,0-2 0,0 0 0,-1-1 0,0 0 0,-1-1 0,0 1 0,-1-1 0,0-1 0,-1 1 0,5-21 0,-9 32 0,0 13 0,0 2 0,0-1 0,1 0 0,1 0 0,0 0 0,6 16 0,-8-26 0,-1 0 0,1 0 0,0 0 0,1-1 0,-1 1 0,0 0 0,0-1 0,1 1 0,-1-1 0,1 1 0,-1-1 0,1 1 0,0-1 0,-1 0 0,1 0 0,0 0 0,3 1 0,-2-1 0,-1-1 0,1 0 0,-1 0 0,1 0 0,-1-1 0,1 1 0,-1 0 0,1-1 0,-1 0 0,1 1 0,-1-1 0,0 0 0,0 0 0,1 0 0,-1-1 0,0 1 0,0-1 0,0 1 0,2-3 0,18-14 0,-2-2 0,0-1 0,29-38 0,-11 11 0,-38 47 0,1 1 0,-1-1 0,0 1 0,1-1 0,-1 0 0,0 1 0,1-1 0,-1 1 0,1-1 0,-1 1 0,1-1 0,-1 1 0,1-1 0,-1 1 0,1 0 0,-1-1 0,1 1 0,0 0 0,-1-1 0,1 1 0,0 0 0,-1 0 0,1 0 0,0-1 0,-1 1 0,1 0 0,0 0 0,-1 0 0,1 0 0,0 0 0,-1 0 0,1 0 0,0 1 0,0-1 0,-1 0 0,1 0 0,-1 0 0,1 1 0,0-1 0,-1 0 0,1 1 0,-1-1 0,1 1 0,0-1 0,-1 0 0,1 1 0,-1-1 0,0 1 0,1 0 0,16 40 0,-3-6 0,-13-34 0,1 0 0,0 1 0,-1-1 0,1 0 0,0 0 0,0 0 0,0 0 0,0 0 0,0-1 0,0 1 0,0-1 0,0 1 0,0-1 0,0 0 0,1 1 0,-1-1 0,0-1 0,0 1 0,0 0 0,0 0 0,0-1 0,0 1 0,0-1 0,0 1 0,0-1 0,0 0 0,0 0 0,3-2 0,6-3 0,0-1 0,0 0 0,13-12 0,-20 16 0,42-41 0,-36 33 0,1 0 0,0 0 0,1 1 0,0 0 0,25-14 0,-37 24-73,1 0-1,-1 0 1,0 0-1,1-1 1,-1 1-1,0 0 1,0 0-1,1 0 1,-1 0 0,0 0-1,1 0 1,-1 0-1,0 0 1,1 0-1,-1 0 1,0 0 0,0 0-1,1 0 1,-1 0-1,0 0 1,1 0-1,-1 0 1,0 0-1,0 1 1,1-1 0,-1 0-1,0 0 1,1 0-1,-1 0 1,0 1-1,0-1 1,0 0 0,1 0-1,-1 0 1,0 1-1,1-1 1,-2 12-8570</inkml:trace>
</inkml:ink>
</file>

<file path=ppt/ink/ink3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9.4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17 275 4708,'0'0'20409,"-2"10"-19400,-3 8-522,2 0-1,0 0 1,0 29 0,2-42-411,1 1 0,0 0 0,0-1 1,1 1-1,0-1 0,0 1 0,0-1 1,1 1-1,-1-1 0,1 0 0,0 0 1,1 0-1,-1 0 0,1 0 0,0 0 1,1-1-1,-1 1 0,6 4 0,-8-8-44,0 0 0,1 0 0,-1 0 0,1 0-1,-1 0 1,1-1 0,-1 1 0,1-1 0,-1 1-1,1-1 1,0 0 0,-1 1 0,1-1 0,-1 0 0,1 0-1,0 0 1,-1 0 0,1 0 0,0-1 0,-1 1 0,1 0-1,-1-1 1,1 1 0,-1-1 0,1 0 0,-1 1-1,1-1 1,-1 0 0,1 0 0,-1 0 0,0 0 0,0 0-1,1 0 1,-1-1 0,0 1 0,0 0 0,0 0-1,0-1 1,1-1 0,4-8 138,1 1 0,-1-1 0,-1 0-1,4-12 1,-7 19-140,8-19 31,-2 0 1,0-1 0,-2 0-1,0 0 1,-2-1 0,-1 1-1,0-1 1,-2-28 0,4 95-121,11 45 0,-13-76 83,0 0 0,0 0 0,1 0 0,1-1 0,0 0 0,0 1 0,1-2 0,0 1 1,11 13-1,-15-21-21,-1-1 1,1 1-1,-1 0 1,1-1-1,-1 1 1,1-1-1,0 0 1,0 1-1,0-1 1,0 0 0,0 0-1,0 0 1,0 0-1,0-1 1,0 1-1,1 0 1,-1-1-1,0 0 1,0 1-1,0-1 1,1 0 0,-1 0-1,0-1 1,0 1-1,3-1 1,-2 0 6,0-1 0,1 0 0,-1 0 0,0 0 0,-1 0 0,1 0 0,0-1 0,-1 1 0,1-1 0,-1 0 0,0 0 0,0 0 0,4-6 0,2-7 21,-1 0-1,-1-1 1,0 1 0,-1-1-1,4-20 1,-5 9-31,0 0 0,-2-45 0,-2 61 0,-1-1 0,0 1 0,-1 0 0,0-1 0,-1 1 0,-1 0 0,0 1 0,-6-15 0,9 25 0,1 0 0,0 0 0,0 1 0,0-1 0,-1 0 0,1 0 0,0 0 0,-1 1 0,1-1 0,-1 0 0,1 1 0,-1-1 0,1 0 0,-1 1 0,1-1 0,-1 0 0,0 1 0,1-1 0,-1 1 0,0-1 0,1 1 0,-1 0 0,0-1 0,0 1 0,0 0 0,1-1 0,-1 1 0,0 0 0,0 0 0,0 0 0,1 0 0,-2 0 0,0 1 0,1 0 0,0 0 0,0 1 0,0-1 0,0 0 0,0 1 0,1-1 0,-1 1 0,0-1 0,1 1 0,-1-1 0,1 1 0,-1 0 0,1 2 0,-7 61 0,6-47-1061,0-14 103,0 1 0,1-1-1,0 1 1,0 0-1,0-1 1,0 1 0,1 0-1,-1-1 1,1 1 0,1-1-1,2 9 1</inkml:trace>
</inkml:ink>
</file>

<file path=ppt/ink/ink3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0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12139,'0'0'17585,"7"9"-16619,45 80 255,-20-31-910,-15-35-125,-10-22-217,-7-15-732,0 13 514,0-1-1,0 1 1,-1 0 0,1 0-1,-1 0 1,1 0 0,-1-1 0,0 1-1,1 0 1,-1 0 0,0 0-1,0 0 1,0 1 0,1-1 0,-1 0-1,0 0 1,0 0 0,0 1-1,0-1 1,-3-1 0,-14-4-7595,7 3-473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2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0 20980,'-1'10'1762,"-70"328"4583,2-35-2665,122-535-5564,-50 206 1488,-1 14 295,0 0-1,0 0 1,1 0 0,4-12-1,-7 24 102,0-1-1,1 1 0,-1 0 1,0-1-1,0 1 0,1 0 0,-1-1 1,0 1-1,0 0 0,1-1 1,-1 1-1,0 0 0,1 0 0,-1-1 1,1 1-1,-1 0 0,0 0 1,1 0-1,-1-1 0,0 1 0,1 0 1,-1 0-1,1 0 0,-1 0 1,1 0-1,-1 0 0,0 0 1,1 0-1,-1 0 0,1 0 0,-1 0 1,1 0-1,-1 0 0,0 0 1,1 0-1,-1 1 0,1-1 0,-1 0 1,0 0-1,1 0 0,-1 1 1,0-1-1,1 0 0,-1 0 0,0 1 1,1-1-1,-1 0 0,0 1 1,0-1-1,1 0 0,-1 1 0,0-1 1,0 1-1,0-1 0,1 0 1,-1 1-1,0 0 0,17 25 203,-15-22-165,3 5 11,1 0 0,0-1 0,0 0-1,1 0 1,0 0 0,1-1 0,0 0 0,0 0 0,0-1 0,12 7 0,-15-11 40,0 1 0,0-1 0,0 0 0,0 0 0,1-1 1,-1 1-1,1-1 0,-1 0 0,1-1 0,-1 0 0,1 1 1,-1-2-1,1 1 0,0-1 0,-1 0 0,1 0 0,-1 0 1,0-1-1,1 1 0,-1-1 0,6-4 0,-4 2-82,0-1-1,0 0 1,0-1 0,0 1-1,-1-1 1,0-1-1,0 1 1,-1-1-1,0 0 1,0 0 0,0-1-1,-1 1 1,0-1-1,-1 0 1,1 0 0,-2-1-1,1 1 1,-1-1-1,0 1 1,-1-1-1,1-12 1,-2 20-6,0-1 0,0 1 0,0 0 0,0 0 0,0 0 0,0 0 0,0 0 0,0 0 0,0 0 0,-1 0 0,1-1 0,0 1 0,-1 0 0,1 0 0,-1 0 0,1 0 0,-1 0 0,1 1 0,-1-1 0,0 0 0,1 0 0,-1 0 0,0 0 0,0 1 0,0-1 0,1 0 0,-1 1 0,0-1 0,0 0 0,0 1 0,0 0 0,0-1 0,0 1 0,0-1 0,0 1 0,-1 0 0,1 0 0,0 0 0,0 0 0,0 0 0,0 0 0,0 0 0,0 0 0,0 0 0,0 0 0,-1 0 0,1 1 0,0-1 0,0 0 0,0 1 0,0-1 0,0 1 0,-1 0 0,-4 2 0,0 0 0,0 0 0,0 1 0,1-1 0,-1 1 0,1 0 0,0 1 0,-5 5 0,0 4 0,0 0 0,0 1 0,1 0 0,1 1 0,1 0 0,-8 25 0,12-31 0,0 0 0,0 1 0,1-1 0,0 1 0,1-1 0,1 1 0,-1 0 0,2-1 0,-1 1 0,2 0 0,-1-1 0,4 12 0,-3-18-43,0 1-1,0-1 1,0 0-1,1 0 1,-1 0 0,1-1-1,0 1 1,0 0 0,1-1-1,-1 0 1,1 0-1,-1 0 1,1 0 0,0-1-1,0 1 1,0-1 0,0 0-1,1 0 1,7 2 0,-2-1-650,0-1 0,0 0 1,0 0-1,1-1 1,-1-1-1,1 0 1,-1 0-1,11-2 1,27-8-13668</inkml:trace>
</inkml:ink>
</file>

<file path=ppt/ink/ink3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0.5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18 10186,'0'0'19111,"-3"0"-18956,-8 3-139,11-3-17,0-1 0,0 1 0,-1 0 1,1 0-1,0 0 0,0-1 0,-1 1 1,1 0-1,0 0 0,0-1 0,0 1 0,-1 0 1,1 0-1,0-1 0,0 1 0,0 0 0,0-1 1,0 1-1,-1 0 0,1-1 0,0 1 0,0 0 1,0-1-1,0 1 0,0 0 0,0 0 0,0-1 1,0 1-1,0 0 0,1-1 0,-1 1 0,0 0 1,0-1-1,0 1 0,0 0 0,0-1 0,0 1 1,1-1-1,2-7-3736</inkml:trace>
</inkml:ink>
</file>

<file path=ppt/ink/ink3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0.9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1 1 8264</inkml:trace>
</inkml:ink>
</file>

<file path=ppt/ink/ink3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1.3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29 263 8264,'-21'-61'4692,"14"36"6260,13 34-5466,5 7-5300,25 43 1703,-31-48-1755,1 0-1,0 0 1,1-1-1,0 1 1,1-2-1,0 1 1,18 15-1,-25-24-127,-1-1 0,0 0 0,0 0 0,1 0 0,-1 1 0,0-1 0,1 0-1,-1 0 1,0 0 0,0 0 0,1 1 0,-1-1 0,0 0 0,1 0-1,-1 0 1,0 0 0,1 0 0,-1 0 0,1 0 0,-1 0 0,0 0-1,1 0 1,-1 0 0,0 0 0,1 0 0,-1 0 0,0-1 0,1 1-1,-1 0 1,0 0 0,1 0 0,-1 0 0,0-1 0,0 1 0,1 0 0,-1 0-1,0-1 1,0 1 0,1 0 0,4-19 16,-4-34-2968,-1 42 425,-2-14-930,2 20 3684,-1 1 1,1 0 0,0 0-1,0-1 1,0 1-1,1 0 1,0 0-1,-1-1 1,1 1-1,1 0 1,-1 0 0,1 0-1,3-6 1,-4 7-168,5-8 297,-1 1-1,1 1 1,1-1 0,11-13 0,-17 22-326,0 1 0,0-1 0,-1 0 0,1 0 0,0 0 0,0 0 0,0 1 0,0-1-1,0 0 1,1 1 0,-1-1 0,0 1 0,0-1 0,0 1 0,0-1 0,1 1 0,-1 0 0,0 0 0,0 0 0,1 0 0,-1 0 0,0 0 0,0 0 0,1 0 0,-1 0 0,0 0-1,0 1 1,1-1 0,-1 0 0,0 1 0,0-1 0,0 1 0,0 0 0,0-1 0,0 1 0,0 0 0,0 0 0,0-1 0,0 1 0,0 0 0,0 0 0,0 0 0,-1 0 0,1 0-1,0 0 1,-1 0 0,1 1 0,-1-1 0,1 0 0,-1 0 0,0 0 0,1 2 0,36 84 588,-37-87-622,0 0 0,0-1 0,0 1 1,0 0-1,0 0 0,0 0 0,0 0 1,0 0-1,0 0 0,0 0 0,0-1 1,0 1-1,0 0 0,0 0 0,0 0 1,0 0-1,0 0 0,1 0 0,-1 0 1,0 0-1,0 0 0,0 0 1,0-1-1,0 1 0,0 0 0,0 0 1,0 0-1,1 0 0,-1 0 0,0 0 1,0 0-1,0 0 0,0 0 0,0 0 1,0 0-1,0 0 0,1 0 0,-1 0 1,0 0-1,0 0 0,0 0 0,0 0 1,0 0-1,0 0 0,0 0 0,1 0 1,-1 0-1,0 1 0,0-1 0,0 0 1,0 0-1,0 0 0,0 0 0,0 0 1,0 0-1,0 0 0,1 0 1,-1 0-1,0 0 0,0 1 0,0-1 1,0 0-1,0 0 0,0 0 0,0 0 1,0 0-1,0 1 0,4-18 391,-1-20 149,-3 25-543,0-1 0,-1 1 0,-1 0 0,0-1 0,-5-14 0,5 22 0,1 0 0,-1 0 0,-1 0 0,1 1 0,-1-1 0,0 1 0,0-1 0,0 1 0,0 0 0,-1 0 0,0 1 0,1-1 0,-2 1 0,1 0 0,-6-4 0,10 6-86,-1 1 1,1-1-1,-1 1 1,1-1-1,-1 1 0,0 0 1,1-1-1,-1 1 0,1 0 1,-1-1-1,0 1 1,1 0-1,-1 0 0,0-1 1,1 1-1,-1 0 0,0 0 1,1 0-1,-1 0 1,0 0-1,1 0 0,-1 0 1,0 0-1,1 0 1,-1 0-1,0 1 0,1-1 1,-1 0-1,0 0 0,1 1 1,-1-1-1,0 0 1,1 1-1,-1-1 0,1 0 1,-1 1-1,1-1 0,-1 1 1,1-1-1,-1 1 1,1-1-1,-1 1 0,1 0 1,0-1-1,-1 1 1,1-1-1,0 1 0,0 0 1,-1-1-1,1 1 0,0 1 1</inkml:trace>
</inkml:ink>
</file>

<file path=ppt/ink/ink3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1.7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12556,'0'-1'8520,"9"1"-8456,9 0-128,3 0-1249,4 0-1890,4 0-3684</inkml:trace>
</inkml:ink>
</file>

<file path=ppt/ink/ink3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2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86 269 11147,'0'0'14061,"-10"5"-12203,5-2-1663,0 0 0,0 1 0,0-1 0,0 1 0,0 0 0,1 0 0,0 0 0,0 1 0,0 0 1,1-1-1,-1 1 0,1 0 0,0 1 0,0-1 0,1 1 0,0-1 0,0 1 0,0 0 0,0-1 0,1 1 1,0 7-1,0-8-82,1 1 0,-1-1 0,1 1 0,1 0 0,-1-1 0,1 1 0,2 7 1,-2-12-102,-1 0 1,1 1 0,-1-1 0,1 0 0,0 0 0,-1 0 0,1 0 0,0 0 0,0 0 0,0 0 0,0 0 0,0-1 0,0 1 0,0 0 0,0 0-1,0-1 1,0 1 0,0-1 0,1 1 0,-1-1 0,0 1 0,0-1 0,1 0 0,-1 0 0,0 1 0,0-1 0,1 0 0,-1 0 0,0 0 0,1 0 0,-1-1-1,0 1 1,0 0 0,1 0 0,-1-1 0,0 1 0,0-1 0,2 0 0,2-2-13,0 0 0,0 0 0,0 0 0,0-1 0,-1 0 0,0 0 0,0 0 0,0 0 0,0 0 0,0-1 0,-1 0 0,0 0 0,0 0 0,0 0 0,2-9 0,6-10 0,13-51 0,-17 47 0,-1-1 0,-2 0 0,-1 0 0,-1 0 0,-1 0 0,-6-49 0,-5 54 0,4 20 0,2 17 0,3 12-518,0 0 1,1 0-1,2 0 1,1 0-1,6 28 0,-7-44 140,1 0-1,0-1 1,0 0-1,1 0 0,0 0 1,0 0-1,1 0 0,6 7 1,-7-11 96,-1 0 1,1 0-1,0-1 1,0 0-1,0 1 1,1-1-1,-1-1 1,1 1-1,0-1 1,0 0-1,-1 0 1,2 0-1,-1-1 1,10 3 0,6-3-10957</inkml:trace>
</inkml:ink>
</file>

<file path=ppt/ink/ink3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2.4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19795,'0'0'7046,"26"85"-5732,-21-40-578,-4 4-319,0 2-193,-1-4-160,0-3-32,0-9 32,0-12-256,0-12-449,0-24-2049,-1-21-225,-2-7-1249,-8-11-1473,5-5-2979</inkml:trace>
</inkml:ink>
</file>

<file path=ppt/ink/ink3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2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0 12460,'0'0'7847,"36"60"-6469,-27-29-97,4 3 192,0-2-96,5-1-159,5-6-642,2-3-352,2-4-128,0-7-160,-1 1-1441,-3-1-1154,-11-2-1921,-5 3-3460</inkml:trace>
  <inkml:trace contextRef="#ctx0" brushRef="#br0" timeOffset="1">1 484 11979,'0'0'16464,"68"-40"-15311,-23 11-705,3-4-319,3 1-129,-4-1-1378,-4 5-2722,-9 2-3042</inkml:trace>
</inkml:ink>
</file>

<file path=ppt/ink/ink3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3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1 274 16656,'0'0'5189,"7"10"-3011,27 36-342,42 56 1818,-68-93-3465,0 0 0,0 0 0,1-1 0,0 0 0,1-1 0,-1 0 0,1-1 0,12 7 0,-19-12-176,0 0 1,-1 0 0,1 0 0,0 0 0,0 0 0,-1-1 0,1 1 0,0-1 0,0 0 0,0 0 0,0 0 0,0 0-1,-1 0 1,1-1 0,0 1 0,0-1 0,0 0 0,-1 0 0,1 0 0,4-2 0,-3 0 26,-1 1 1,0-1 0,0 0-1,0 0 1,0-1 0,-1 1-1,1 0 1,-1-1 0,0 0-1,0 1 1,0-1 0,2-7-1,1-7 82,0 0 1,-1-1-1,-1 1 0,-1-1 0,0-22 0,0 2-122,-1 19 0,0-1 0,-1 1 0,-1-1 0,0 1 0,-7-26 0,9 106 0,2-40 0,0 0 0,2 0 0,0-1 0,1 1 0,1-1 0,1-1 0,15 28 0,-22-44 0,-1-1 0,1 1 0,0 0 0,0-1 0,0 1 0,1-1 0,-1 1 0,0-1 0,1 0 0,-1 0 0,1 1 0,-1-1 0,1 0 0,-1 0 0,1 0 0,0 0 0,-1-1 0,1 1 0,0 0 0,0-1 0,0 1 0,-1-1 0,1 0 0,4 1 0,-4-2 0,0 0 0,0 0 0,0 0 0,0 0 0,0 0 0,0 0 0,0-1 0,0 1 0,0-1 0,0 1 0,-1-1 0,1 0 0,-1 0 0,1 0 0,-1 0 0,2-3 0,4-8 0,-1 0 0,0 0 0,-1 0 0,0-1 0,3-18 0,-2-7 0,-1 0 0,-2 0 0,-1 0 0,-8-75 0,3 104-105,0 10-317,-4 13-2014,4-7 34,-3 2-6358</inkml:trace>
</inkml:ink>
</file>

<file path=ppt/ink/ink3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5.1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95 155 8680,'2'-9'3881,"2"-28"1450,0-46-1,-4 82-5224,0 0 1,0 0-1,0 1 0,0-1 1,0 0-1,0 0 0,0 0 1,0 0-1,0 0 0,-1 0 1,1 0-1,0 0 0,0 0 1,-1 1-1,1-1 0,-1 0 1,1 0-1,-1 0 0,1 1 1,-1-1-1,1 0 0,-1 1 1,0-1-1,1 0 0,-1 1 1,0-1-1,0 1 1,1-1-1,-1 1 0,0-1 1,0 1-1,0 0 0,0-1 1,0 1-1,1 0 0,-1 0 1,0-1-1,0 1 0,0 0 1,0 0-1,0 0 0,-1 0 1,0 1-54,0 0 1,0-1 0,0 1 0,0 0 0,0 0-1,0 0 1,0 0 0,0 0 0,0 0 0,1 0 0,-1 1-1,0-1 1,1 1 0,-1-1 0,1 1 0,-1 0-1,-1 2 1,-5 14-23,1 0 0,0 1 0,1 0 0,1 0 0,0 0 0,2 1 0,0-1 0,2 1 0,0 31 0,1-51-31,0 0 0,0 0 0,0 0 0,0 1 0,0-1 0,0 0 0,0 0 0,0 0 1,0 0-1,0 1 0,0-1 0,0 0 0,0 0 0,0 0 0,0 0 0,0 1 0,0-1 0,0 0 0,0 0 0,0 0 1,0 0-1,0 1 0,0-1 0,0 0 0,0 0 0,0 0 0,0 0 0,1 0 0,-1 1 0,0-1 0,0 0 0,0 0 0,0 0 1,0 0-1,0 0 0,1 0 0,-1 0 0,0 0 0,0 1 0,0-1 0,0 0 0,0 0 0,1 0 0,-1 0 0,0 0 1,0 0-1,0 0 0,1 0 0,-1 0 0,0 0 0,0 0 0,0 0 0,0 0 0,1 0 0,-1 0 0,11-10 7,11-21-24,-21 29 7,1-1 1,-1 1 0,1-1 1,0 0-1,0 1 0,0-1 0,0 1 1,0 0-1,0 0 0,1 0 0,-1 0 1,1 0-1,0 0 0,-1 1 0,1-1 1,0 1-1,0 0 0,0 0 0,0 0 1,0 0-1,0 0 0,0 1 0,0-1 1,0 1-1,1 0 0,-1 0 0,0 0 1,0 1-1,0-1 0,0 1 0,0-1 1,0 1-1,0 0 0,0 0 0,0 0 1,0 1-1,0-1 0,0 1 0,-1-1 1,1 1-1,3 3 0,6 5 4,0 0 0,-1 1 0,0 1-1,-1 0 1,0 0 0,15 26 0,-9-10 36,0 1 0,19 51 1,-30-66 312,-1 1 0,0-1 0,-1 1 1,0 0-1,-2 0 0,0 0 1,0 0-1,-2 16 0,1-28-324,0-1-1,-1 1 1,1-1-1,-1 0 1,1 1-1,-1-1 1,0 0-1,0 0 1,0 1-1,0-1 1,0 0-1,0 0 1,0 0-1,-1 0 1,1-1-1,-1 1 0,0 0 1,1 0-1,-1-1 1,0 1-1,0-1 1,0 0-1,0 0 1,0 1-1,0-1 1,-1 0-1,1-1 1,0 1-1,0 0 1,-1-1-1,1 1 1,-1-1-1,1 0 1,0 0-1,-1 0 1,1 0-1,-4 0 1,0-1-9,0 0 1,0 0-1,0-1 1,1 1-1,-1-1 1,1 0-1,-1-1 1,1 1-1,0-1 1,0 0-1,0 0 1,0-1-1,1 1 1,-6-7-1,1 0-76,1-1 1,0 0-1,1 0 1,0 0-1,1-1 1,0 0-1,1-1 0,1 1 1,0-1-1,0 0 1,1 0-1,-2-25 1,4 21-189,1-1 0,1 0 0,0 1 0,1-1 0,1 0 0,1 1 0,1 0 0,0 0 0,9-20 0,17-46-10130,-21 40 1746</inkml:trace>
</inkml:ink>
</file>

<file path=ppt/ink/ink3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5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17745,'0'0'5424,"5"13"-4213,6 26-345,22 64 969,-29-91-1675,1 0 0,0 0 1,1-1-1,1 1 0,14 19 1,-20-30-136,0 0 0,0 1 1,0-1-1,0 0 1,0 0-1,0 0 1,0 0-1,0 0 0,0-1 1,1 1-1,-1 0 1,0 0-1,1-1 1,-1 1-1,0-1 0,4 1 1,-5-1 10,0 0-1,1 0 1,-1-1 0,1 1 0,-1 0 0,1-1 0,-1 1-1,0 0 1,1-1 0,-1 1 0,0-1 0,1 1 0,-1-1-1,0 1 1,0-1 0,1 1 0,-1-1 0,0 1 0,0-1-1,0 1 1,0-1 0,0 1 0,0-1 0,1 1 0,-1-1-1,-1 1 1,1-1 0,0 1 0,0-2 0,0-3 106,-1 0 1,1 0 0,-1 0 0,-1-1-1,1 1 1,-1 0 0,0 1 0,-3-8 0,4 11-131,-39-60 506,37 57-508,-1 0 0,1 0 0,0 0 0,-1 1 0,0-1 0,0 1 0,0 0 0,0 0 1,0 0-1,-1 0 0,-8-3 0,-2 4-159,17 4-3,0-2 152,0 1 1,1-1-1,-1 0 0,0 0 0,1 1 0,-1-2 0,1 1 0,-1 0 0,0 0 1,1-1-1,2 0 0,78-24-1655,-75 23 518,3-3-3299,-6 0-2323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58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2693 247 3844,'0'0'7084,"5"-9"-5419,15-28-944,-20 36-689,0 0 0,0 0 0,0 0 0,0 1 0,0-1 0,0 0 0,0 0 0,0 1 0,-1-1 0,1 0 0,0 0 0,0 1 0,0-1 0,-1 0 0,1 0 0,-1 1 0,1-1 0,0 0 0,-1 1 0,1-1 0,-1 1 0,1-1 0,-1 0 0,0 1 0,1-1 0,-1 1 0,1 0 0,-1-1 0,0 1 0,0-1 0,0 1 0,-28-12 1101,22 9-295,-25-9-33,0 2 0,-1 0 0,0 3 0,0 0 0,-56-2 0,-170 9 1390,-82 41-1404,175-17-231,108-17-365,1 4 1,0 1 0,1 3 0,0 3-1,1 2 1,2 2 0,0 3 0,-75 47-1,19-1 36,3 6-1,3 3 1,4 5-1,3 4 1,-83 103-1,129-128-141,2 2 1,3 3-1,3 1 1,-49 112-1,70-129-44,1 0 0,3 1 0,2 1 0,3 0-1,2 1 1,3 1 0,-1 71 0,8-115-40,0 1 0,1-1 1,0 0-1,1 0 0,0 0 0,1 0 0,1-1 0,0 1 0,1-1 1,0 0-1,1 0 0,0 0 0,0-1 0,2 0 0,-1 0 1,2-1-1,-1 0 0,1 0 0,1-1 0,-1 0 0,2-1 0,-1 0 1,1 0-1,0-1 0,1-1 0,0 0 0,0-1 0,25 8 1,6-1 175,1-3 0,1-1 1,57 2-1,142-6 362,-122-4-466,3 2-34,221-2 82,-266-4-60,0-4 0,102-23 0,-42-6 260,-2-6 0,-2-6-1,-2-6 1,-3-6 0,-3-5 0,197-136 0,-224 128-325,138-131 0,-181 147 0,-2-2 0,-4-2 0,63-96 0,-98 131 0,-2-1 0,0-1 0,-2 0 0,-1 0 0,-2-1 0,-1-1 0,-1 1 0,-1-2 0,2-37 0,-7 46 0,-2 0 0,0 0 0,-2 0 0,0 1 0,-2-1 0,-1 1 0,0-1 0,-1 2 0,-2-1 0,0 1 0,-1 0 0,-2 0 0,-19-29 0,7 19 0,-2 1 0,-1 2 0,-1 0 0,-2 2 0,0 1 0,-2 1 0,0 2 0,-2 1 0,-66-32 0,36 25 0,-2 2 0,-1 3 0,-1 4 0,-112-19 0,125 30-131,0 2-1,-1 3 1,-90 5-1,110 2-224,0 1-1,0 2 1,1 1-1,0 1 1,1 3-1,-55 25 0,15 1-5130,9-6-2980</inkml:trace>
</inkml:ink>
</file>

<file path=ppt/ink/ink3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6.6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40 353 3075,'0'0'5675,"-1"-12"-2339,0 8-2678,-1-43 1783,2 44-1760,-1 0 1,1 0-1,-1 0 0,1 0 0,-1 0 0,0-1 1,0 1-1,0 0 0,-1 1 0,1-1 0,-1 0 1,0 0-1,-2-2 0,4 5-592,-1 0-1,1 0 1,-1 0 0,1 0 0,-1 1-1,1-1 1,-1 0 0,1 1-1,-1-1 1,1 0 0,-1 1-1,1-1 1,0 0 0,-1 1-1,1-1 1,0 1 0,-1-1 0,1 0-1,0 1 1,0-1 0,-1 1-1,1-1 1,0 1 0,0-1-1,0 1 1,0-1 0,-1 1-1,1-1 1,0 1 0,0 0 0,0-1-1,0 1 1,-5 20-48,1 57 125,4-62-33,3-14 98,4-11-116,6-12 9,-6 4-72,19-37 12,-24 52-67,-1-1 0,1 0 0,0 1 0,0 0 0,0-1 0,0 1 0,1 0 1,-1 0-1,1 0 0,-1 0 0,1 1 0,-1-1 0,1 1 0,0 0 0,5-2 0,-6 2-5,-1 1 0,1 0 0,0 1 0,-1-1 0,1 0 0,-1 0 0,1 1 0,0-1 0,-1 1 0,1-1 0,-1 1 0,1 0 0,-1 0 0,1-1 0,-1 1 0,0 0 0,1 0 0,-1 0 0,0 1 0,0-1 1,0 0-1,0 0 0,0 1 0,0-1 0,0 0 0,0 1 0,0-1 0,0 4 0,20 50 38,-19-47 6,13 40 472,-3 1 1,-2 0-1,5 66 1,-18-174-254,-21-106 0,4 36-472,14 82 141,0 11 50,2-1-1,2 0 1,3-38 0,-1 75 20,0-1 0,0 1 0,0 0 0,0 0 1,0-1-1,0 1 0,0 0 0,0 0 0,0-1 0,0 1 0,0 0 0,1 0 1,-1-1-1,0 1 0,0 0 0,0 0 0,1-1 0,-1 1 0,0 0 0,0 0 1,0 0-1,1 0 0,-1 0 0,0-1 0,0 1 0,1 0 0,-1 0 1,0 0-1,0 0 0,1 0 0,-1 0 0,0 0 0,1 0 0,-1 0 0,0 0 1,0 0-1,1 0 0,-1 0 0,0 0 0,0 0 0,1 0 0,-1 0 0,0 0 1,0 0-1,1 0 0,-1 1 0,0-1 0,0 0 0,1 0 0,-1 0 1,0 0-1,0 1 0,1-1 0,-1 0 0,0 0 0,0 0 0,0 1 0,1-1 1,11 12-76,-7-3 80,-1 0 1,0 0 0,0 0-1,3 17 1,-4-17 16,0 1 1,0 0-1,1-1 0,5 10 1,27-54-1122,-35 34 1080,1 0 1,-1 1 0,1-1-1,-1 0 1,1 1-1,0-1 1,-1 1 0,1-1-1,0 1 1,0 0-1,-1 0 1,1 0 0,0 0-1,-1 0 1,1 0-1,0 0 1,0 1-1,-1-1 1,1 0 0,0 1-1,-1 0 1,1-1-1,-1 1 1,1 0 0,1 1-1,0 1 35,0-1-1,-1 1 1,0 0 0,0 0-1,0 0 1,0 0-1,0 0 1,0 0 0,-1 1-1,1-1 1,0 6-1,2 5 463,-1-1 0,-1 1 0,-1 0 0,0 0 0,-1 19-1,-1-30-416,0 1 0,0-1 0,0 0 0,0 1-1,-1-1 1,0 0 0,1 0 0,-1 0 0,0 0-1,-1-1 1,1 1 0,0 0 0,-1-1-1,1 0 1,-1 0 0,0 1 0,0-2 0,0 1-1,0 0 1,0 0 0,0-1 0,-1 0 0,1 0-1,0 0 1,-1 0 0,1 0 0,-1-1 0,1 1-1,-4-1 1,4 1-82,-1-1-1,1 0 1,0 0 0,0 0-1,0-1 1,0 1 0,0-1-1,0 0 1,0 1-1,0-1 1,0-1 0,0 1-1,1 0 1,-5-3-1,5 3-21,1-1 0,0 1-1,-1-1 1,1 1 0,0-1-1,0 1 1,-1-1 0,1 0 0,1 0-1,-1 1 1,0-1 0,0 0-1,1 0 1,-1 0 0,1 0-1,-1 0 1,1 0 0,0 0-1,0 0 1,0 0 0,0 0-1,0 0 1,0 0 0,1-2-1,0 2-609,-1 0-1,1 1 1,-1-1-1,1 0 1,0 1 0,0-1-1,0 1 1,0-1-1,0 1 1,0-1-1,0 1 1,1-1-1,-1 1 1,2-1-1,12-11-8324</inkml:trace>
</inkml:ink>
</file>

<file path=ppt/ink/ink3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7.4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3 257 15118,'0'0'12994,"9"-2"-12049,-6 2-849,1-1 0,-1 0 0,0 0 0,1 0-1,-1-1 1,0 1 0,0-1 0,0 1 0,0-1 0,0 0 0,0 0 0,-1-1 0,1 1 0,-1 0 0,1-1 0,-1 0-1,0 1 1,0-1 0,0 0 0,0 0 0,-1 0 0,1 0 0,-1-1 0,0 1 0,0 0 0,0-1 0,0 1 0,0 0-1,-1-1 1,1-5 0,0-2 4,0 1-1,-1 0 0,0-1 0,-1-14 1,1 23-95,0 1 0,0 0 0,0 0 0,0-1 0,-1 1 0,1 0 1,0-1-1,0 1 0,-1 0 0,1 0 0,-1-1 0,1 1 0,-1 0 0,1 0 0,-1 0 1,0 0-1,0 0 0,1 0 0,-1 0 0,0 0 0,0 0 0,0 0 0,0 0 0,0 0 1,0 1-1,0-1 0,-1 0 0,1 1 0,0-1 0,0 1 0,0-1 0,-1 1 0,1 0 1,0 0-1,-1-1 0,1 1 0,0 0 0,0 0 0,-1 0 0,1 0 0,0 0 0,-1 1 1,1-1-1,0 0 0,0 1 0,-3 0 0,2 1-5,0-1 0,0 1 0,0 0 0,0 0 0,0 0 0,0 0 0,1 0 0,-1 0 0,1 1 0,-1-1 0,1 0 0,0 1 0,0-1 0,0 1 0,0 0 0,0-1 0,1 1 0,-1 4 0,-6 53 0,6-57 0,-2 107 0,3-110 0,0 1 0,0-1 0,0 1 0,0-1 0,1 1 0,-1 0 0,0-1 0,0 1 0,0-1 0,1 1 0,-1-1 0,0 1 0,0-1 0,1 1 0,-1-1 0,0 1 0,1-1 0,-1 0 0,1 1 0,-1-1 0,1 1 0,-1-1 0,0 0 0,1 1 0,-1-1 0,1 0 0,0 0 0,-1 1 0,1-1 0,-1 0 0,2 0 0,24 0 0,23-17 0,-44 15 0,-1-1 0,0-1 0,0 1 0,0 0 0,0-1 0,0 0 0,-1 0 0,0 0 0,0 0 0,0-1 0,0 1 0,-1-1 0,0 0 0,0 0 0,2-5 0,2-12 0,0 0 0,3-30 0,4-16 0,-13 67 0,0 1 0,0 0 0,0-1 0,0 1 0,0-1 0,0 1 0,0 0 0,0-1 0,1 1 0,-1-1 0,0 1 0,0 0 0,0-1 0,0 1 0,0 0 0,1-1 0,-1 1 0,0 0 0,0-1 0,1 1 0,-1 0 0,0-1 0,1 1 0,-1 0 0,0 0 0,1-1 0,-1 1 0,0 0 0,1 0 0,-1 0 0,0 0 0,1-1 0,-1 1 0,1 0 0,-1 0 0,0 0 0,1 0 0,-1 0 0,1 0 0,0 0 0,10 17 0,6 39 0,-14-47 0,15 36 0,-18-45 0,1 1 0,-1 0 0,1 0 0,-1-1 0,1 1 0,-1-1 0,1 1 0,-1 0 0,1-1 0,0 1 0,-1-1 0,1 1 0,0-1 0,-1 1 0,1-1 0,0 0 0,0 1 0,-1-1 0,1 0 0,1 1 0,-1-2 0,0 1 0,0-1 0,0 1 0,0-1 0,0 1 0,0-1 0,0 1 0,-1-1 0,1 0 0,0 1 0,0-1 0,-1 0 0,1 0 0,0 0 0,-1 0 0,1 1 0,-1-1 0,1 0 0,-1 0 0,0 0 0,1 0 0,-1-2 0,18-48 0,-14 37 0,1 0 0,0 0 0,1 0 0,0 1 0,16-24 0,-22 36-3,1 0 0,-1 0 1,0 1-1,1-1 0,-1 1 0,1-1 0,-1 0 0,1 1 1,-1-1-1,1 1 0,-1-1 0,1 1 0,0-1 0,-1 1 1,1 0-1,0-1 0,-1 1 0,1 0 0,0-1 1,0 1-1,-1 0 0,1 0 0,0 0 0,0 0 0,-1 0 1,1 0-1,0 0 0,0 0 0,0 0 0,-1 0 1,1 0-1,0 0 0,0 0 0,0 1 0,1 0-28,-1 1-1,1-1 0,-1 1 1,0 0-1,0-1 1,1 1-1,-1 0 0,0 0 1,0-1-1,-1 1 0,1 0 1,0 3-1,11 59-2415,-12-48-3244,0-4-4046</inkml:trace>
</inkml:ink>
</file>

<file path=ppt/ink/ink3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8.2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1 17617,'0'0'9587,"-8"8"-8391,3-2-1093,0 0-1,1 0 1,-1 0-1,1 1 1,1 0-1,-1 0 1,1 0-1,0 0 1,0 0-1,1 0 1,0 1-1,1-1 1,-1 1-1,1 8 1,0-9-66,3 22 2,-1-29-48,-1 1 1,1 0-1,0 0 1,-1-1-1,1 1 1,0 0 0,0-1-1,-1 1 1,1-1-1,0 1 1,0-1-1,0 1 1,0-1-1,-1 1 1,1-1-1,0 0 1,0 1-1,0-1 1,0 0-1,0 0 1,0 0-1,0 0 1,0 0-1,0 0 1,2 0 0,31-1-164,-22 0 71,0 0 0,1 1 1,-1 1-1,0 0 1,23 5-1,-32-5 114,0 0 0,0 0 1,0 1-1,-1-1 0,1 1 0,0-1 0,-1 1 1,1 0-1,-1 0 0,0 0 0,1 1 0,-1-1 1,0 1-1,0-1 0,-1 1 0,1-1 0,0 1 1,-1 0-1,0 0 0,0 0 0,1 0 1,-2 0-1,1 0 0,0 0 0,-1 0 0,1 0 1,-1 6-1,1-2 106,-1 0-1,0 0 1,0 1 0,0-1 0,-1 0-1,0 0 1,-1 0 0,0 0 0,0 0 0,0 0-1,-1 0 1,0-1 0,0 1 0,-5 6-1,5-9-41,-1 0-1,1 0 0,-1-1 0,0 1 0,0-1 0,0 0 0,-1 0 0,1 0 0,-1-1 0,1 1 0,-1-1 0,0 0 0,0-1 0,0 1 1,0-1-1,0 0 0,0 0 0,0-1 0,-1 1 0,-6-1 0,9 0-172,1-1 0,-1 1 0,1 0 0,-1-1 1,1 1-1,-1-1 0,1 0 0,-1 0 0,1 0 0,0 0 0,-1 0 0,1-1 1,0 1-1,0-1 0,0 1 0,0-1 0,0 0 0,1 0 0,-1 0 0,0 0 1,1 0-1,-1 0 0,1 0 0,0 0 0,0-1 0,0 1 0,0 0 0,0-1 1,0 1-1,0-4 0,-1-4-810,0-1-1,1 1 1,0-1 0,1 1 0,0-1 0,2-13 0,4-11-6659</inkml:trace>
</inkml:ink>
</file>

<file path=ppt/ink/ink3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8.7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0 242 20820,'0'0'8424,"8"-12"-8109,-8 11-311,5-6 13,0-1-1,-1 1 0,0-2 0,0 1 0,0 0 0,-1-1 0,-1 1 0,0-1 0,0 0 0,0 0 0,0-9 0,-2 9 22,-1-19 7,1 28-23,0-1-1,0 1 1,0-1 0,0 1-1,0-1 1,0 1 0,0-1-1,0 1 1,0-1 0,-1 1-1,1-1 1,0 1 0,0 0-1,0-1 1,-1 1 0,1-1-1,0 1 1,-1 0 0,1-1-1,0 1 1,-1 0 0,1-1-1,0 1 1,-1 0 0,1-1-1,-1 1 1,1 0-1,0 0 1,-1 0 0,1-1-1,-1 1 1,1 0 0,-1 0-1,1 0 1,-1 0 0,1 0-1,-1 0 1,1 0 0,-1 0-1,1 0 1,-1 0 0,0 0-1,0 1 1,0-1-1,1 1 0,-1 0 1,0 0-1,0-1 0,1 1 0,-1 0 1,0 0-1,1 0 0,-1 0 1,1 0-1,-1 0 0,1 0 0,-1 0 1,1 0-1,0 0 0,0 0 1,-1 0-1,1 0 0,0 0 0,0 2 1,-1 27-46,1-24 76,-1 14 8,2 72 28,0-84-49,0 0-1,0 0 1,1 0-1,0 0 1,0 0 0,1 0-1,0-1 1,1 0-1,4 8 1,-8-14-28,1 0 1,-1 0 0,1 0 0,-1 0-1,1 0 1,-1-1 0,1 1 0,0 0-1,0 0 1,-1-1 0,1 1 0,0 0-1,0-1 1,0 1 0,0 0-1,0-1 1,0 1 0,0-1 0,0 0-1,0 1 1,0-1 0,0 0 0,0 0-1,0 1 1,0-1 0,0 0 0,0 0-1,0 0 1,0 0 0,2-1-1,-1 0 8,0 0-1,0-1 0,0 1 1,0-1-1,0 1 0,0-1 1,0 0-1,-1 1 0,1-1 0,-1 0 1,1 0-1,1-4 0,5-9 38,-1 0 0,9-29 0,-16 43-57,32-125-394,-23 81 417,-9 45-21,0 0 0,0-1 0,0 1 1,0 0-1,0-1 0,0 1 0,0 0 0,0-1 1,0 1-1,0 0 0,0-1 0,0 1 1,0 0-1,1-1 0,-1 1 0,0 0 0,0 0 1,0-1-1,0 1 0,1 0 0,-1-1 0,0 1 1,0 0-1,0 0 0,1-1 0,-1 1 0,0 0 1,0 0-1,1 0 0,-1 0 0,0-1 0,1 1 1,-1 0-1,0 0 0,1 0 0,-1 0 1,1 0-1,6 12 145,2 25 168,-8-36-297,4 34 34,-4-25-51,1 0-1,-1 0 1,1-1-1,1 1 1,0 0 0,0-1-1,8 16 1,-10-25 0,-1 0 0,0 0 0,0 1 0,0-1 0,0 0 0,1 0 0,-1 1 0,0-1 0,0 0 0,1 0 0,-1 1 0,0-1 0,0 0 0,1 0 0,-1 0 0,0 0 0,0 0 0,1 1 0,-1-1 0,0 0 0,1 0 0,-1 0 0,0 0 0,1 0 0,-1 0 0,0 0 0,1 0 0,-1 0 0,0 0 0,0 0 0,1 0 0,-1 0 0,0 0 0,1-1 0,-1 1 0,0 0 0,1 0 0,-1 0 0,0 0 0,0 0 0,1-1 0,-1 1 0,0 0 0,0 0 0,0-1 0,1 1 0,-1 0 0,0 0 0,0-1 0,0 1 0,1 0 0,-1 0 0,0-1 0,0 0 0,7-17 0,-6 17 0,8-30 0,-3 7 0,0 1 0,2 1 0,1-1 0,1 1 0,17-28 0,-26 48 0,0 1 0,0-1 0,0 1 0,0-1 0,0 1 0,0 0 0,0-1 0,1 1 0,-1 0 0,0 0 0,1 0 0,-1 0 0,1 0 0,-1 0 0,1 1 0,0-1 0,-1 0 0,1 1 0,0-1 0,-1 1 0,4-1 0,-3 2 0,-1-1 0,1 1 0,-1-1 0,1 1 0,-1 0 0,1-1 0,-1 1 0,1 0 0,-1 0 0,1 0 0,-1 0 0,0 0 0,0 1 0,0-1 0,0 0 0,0 1 0,0-1 0,1 2 0,4 8 0,0 1 0,0-1 0,-2 1 0,6 18 0,-10-27 0,0-6-854,0-17-10688,-7-3 908</inkml:trace>
</inkml:ink>
</file>

<file path=ppt/ink/ink3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9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22645,'0'0'10122</inkml:trace>
</inkml:ink>
</file>

<file path=ppt/ink/ink3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9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38 15278,'0'0'5654,"-8"-2"-2830,5 1-2713,1 0 0,0 0 1,0 1-1,-1-1 0,1 1 0,0-1 1,-1 1-1,1 0 0,0 0 0,-1 0 1,1 0-1,0 1 0,-1-1 0,1 1 1,0-1-1,0 1 0,0 0 1,-1 0-1,1 0 0,0 0 0,0 0 1,0 0-1,0 1 0,0-1 0,1 1 1,-1-1-1,0 1 0,1 0 0,-1-1 1,1 1-1,-1 0 0,1 0 0,0 0 1,0 0-1,0 0 0,0 1 1,-1 2-1,-3 8 48,0 0 1,0 0 0,1 0-1,1 1 1,0-1 0,1 1-1,1 0 1,0 0-1,2 26 1,-1-39-151,0-1-1,0 1 1,0-1 0,-1 0-1,1 1 1,0-1 0,0 1-1,0-1 1,1 0-1,-1 1 1,0-1 0,0 1-1,0-1 1,0 0 0,0 1-1,0-1 1,1 1 0,-1-1-1,0 0 1,0 1 0,0-1-1,1 0 1,-1 1 0,0-1-1,1 0 1,-1 0 0,0 1-1,1-1 1,-1 0-1,0 0 1,1 1 0,-1-1-1,0 0 1,1 0 0,-1 0-1,1 0 1,-1 0 0,0 0-1,1 1 1,-1-1 0,1 0-1,-1 0 1,0 0 0,1 0-1,-1 0 1,1-1 0,-1 1-1,0 0 1,1 0-1,-1 0 1,1 0 0,-1 0-1,0 0 1,1-1 0,-1 1-1,1 0 1,17-19 256,-5-10-189,-2-1-1,-1 0 1,-2 0 0,-1-1-1,5-42 1,-13 94 123,1 1 0,2-1-1,0 1 1,1-1 0,1 0 0,1 0 0,12 34 0,-16-54-193,-1 1 1,1-1-1,-1 1 1,1-1-1,0 0 0,-1 1 1,1-1-1,0 0 1,0 1-1,0-1 1,0 0-1,0 0 1,1 0-1,-1 0 1,0 0-1,0 0 1,1 0-1,-1-1 1,1 1-1,-1 0 0,0-1 1,1 1-1,-1-1 1,1 1-1,1-1 1,-1 0-1,0-1 1,0 1 0,0-1-1,-1 0 1,1 0 0,0 0 0,-1 0-1,1 0 1,-1 0 0,1 0-1,-1 0 1,0-1 0,1 1-1,-1-1 1,0 1 0,0-1-1,1-2 1,5-7 12,-1-1 0,0-1 1,-1 1-1,6-20 0,-7 15-873,0 0 0,-1-1 0,-1 1-1,-1-22 1,-2 31-4399,-5 1-2263</inkml:trace>
</inkml:ink>
</file>

<file path=ppt/ink/ink3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0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20595,'0'0'3134,"4"12"-988,24 122 1618,-19-79-2308,24 80 0,-29-121-1974,1-1 0,0 1 0,1-1 0,0-1 0,1 1 0,1-1 0,0-1-1,1 1 1,0-1 0,21 19 0,-30-30 435,19 13-4060,-7-13-1998,-9-8 931</inkml:trace>
</inkml:ink>
</file>

<file path=ppt/ink/ink3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0.4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15086,'0'0'9545,"0"9"-7900,0 2-1141,-1 0 0,0 1 1,-1-1-1,0 0 1,0 0-1,-1 0 1,-6 13-1,15-40-774,-6 14 187,1 0 0,0 0 0,-1 0 0,1 0 1,0 0-1,0 1 0,0-1 0,1 0 0,-1 0 0,0 1 0,1-1 0,-1 0 1,4-1-1,-1-1-27,1 1 1,0 0-1,1 0 1,-1 0-1,0 1 1,1 0 0,0 0-1,-1 1 1,1-1-1,0 1 1,0 0-1,0 1 1,0-1 0,0 1-1,7 1 1,-12-1 127,0 0 0,0 1 0,0-1 0,0 0 0,0 0 0,0 0 0,0 1 0,0-1 1,0 1-1,0-1 0,0 1 0,0-1 0,0 1 0,-1-1 0,1 1 0,0 0 0,0-1 1,-1 1-1,1 0 0,0 0 0,-1 0 0,1 0 0,-1-1 0,1 2 0,8 31 1258,-11 34 1394,0-57-2445,0 0-1,-1-1 1,0 1-1,0-1 1,-1 1-1,0-1 1,-7 11-1,8-16-357,0 0-1,0 1 1,-1-1-1,1 0 0,-1-1 1,-7 7-1,8-9-249,1 1 0,-1 0 0,0-1-1,0 0 1,1 1 0,-1-1 0,0 0-1,0-1 1,0 1 0,0 0 0,0-1-1,-5 0 1,-12 0-9503</inkml:trace>
</inkml:ink>
</file>

<file path=ppt/ink/ink3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0.9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22453,'0'0'3139,"17"70"-961,-3-32-1473,3 4-96,1-2-97,0-6-416,0-7-96,0-8-865,-4-8-800,-2-11-1,-10 0-576,-2-13-993,-4-2-1730,-17-4-4067</inkml:trace>
</inkml:ink>
</file>

<file path=ppt/ink/ink3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1.2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1 135 12396,'0'0'13420,"71"-41"-11626,-46 27-737,4-3-705,-2-2-191,-6 3-193,-3 1-1250,-7 8-1664,-8 1-1186</inkml:trace>
  <inkml:trace contextRef="#ctx0" brushRef="#br0" timeOffset="1">89 241 15150,'0'0'12364,"62"-17"-11691,-33-6-513,0-1-288,0 5-1954,-6 5-1185,-6 9-961,-9 5-2755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0.8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14253,'0'0'7795,"13"10"-7214,64 50-1,-3 4 0,-2 2-1,-4 4 1,-2 3-1,-4 2 1,64 102 0,-91-120-50,-2 1 1,-3 1 0,-2 2 0,-4 0 0,-1 2 0,-4 1 0,-2 0 0,-4 1 0,-2 1 0,4 87 0,-12-74-471,-4-1 0,-3 1 0,-25 140 0,29-217-55,-1 0 0,1 0 0,-1 0-1,1 0 1,-1 0 0,0 0 0,1 0 0,-1 0 0,0 0-1,0-1 1,-1 1 0,1 0 0,0 0 0,-1-1 0,-1 2-1,3-3-1,-1 1 0,0-1-1,1 0 1,-1 0-1,1 0 1,-1 0-1,0 0 1,1 0 0,-1 0-1,0 0 1,1 0-1,-1 0 1,0 0 0,1-1-1,-1 1 1,0 0-1,1 0 1,-1-1-1,1 1 1,-1 0 0,1-1-1,-1 1 1,1 0-1,-1-1 1,1 1 0,-1-1-1,1 1 1,-1-1-1,0 0 1,-4-6-114,1 0 1,0 0-1,0 0 0,0 0 1,1-1-1,-3-8 1,-40-137-9595,18 51 1515</inkml:trace>
</inkml:ink>
</file>

<file path=ppt/ink/ink3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1.6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0 190 14510,'0'0'12876,"61"-42"-12460,-37 13-352,-2-1-993,-2 0-1665,-4 1-1826,-5-1-3652</inkml:trace>
</inkml:ink>
</file>

<file path=ppt/ink/ink3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1.9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1 13869,'0'0'11787,"-17"62"-10922,18-39-737,12 1 289,2 1 223,2-3-416,-1-2-160,2-2-416,-2-1-1089,0-2-961,-7-2-1987,0-1-5060</inkml:trace>
</inkml:ink>
</file>

<file path=ppt/ink/ink3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2.3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0 180 12908,'0'0'17745,"55"-28"-16496,-31 7-896,3-5-257,2 1-513,-5-4-2049,-7 2-3684,-5 3-4932</inkml:trace>
</inkml:ink>
</file>

<file path=ppt/ink/ink3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2.6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20083,'0'0'2429,"-3"11"-774,-2 13-1198,0 1-1,1 0 1,2 0 0,1 1 0,0-1-1,2 0 1,1 1 0,1-1 0,1 0 0,2-1-1,0 1 1,1-1 0,2 0 0,0 0-1,24 41 1,-32-62-480,1-1 1,-1 0-1,1 1 0,-1-1 0,1 0 0,0 0 1,0 0-1,0 0 0,0 0 0,0 0 0,0-1 1,0 1-1,1 0 0,-1-1 0,1 0 1,-1 0-1,1 0 0,-1 0 0,1 0 0,0 0 1,0-1-1,-1 1 0,1-1 0,0 0 1,0 0-1,-1 0 0,1 0 0,0 0 0,0-1 1,-1 1-1,1-1 0,4-1 0,-2 0-483,-1 0 0,0-1 0,0 1-1,0-1 1,0 0 0,0 0 0,5-6-1,20-31-8058,-15 10-2240</inkml:trace>
</inkml:ink>
</file>

<file path=ppt/ink/ink3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3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21140,'0'0'3427,"0"51"-2146,8-26-1120,2 4 319,0 2-64,3-2-287,0-1-65,-3-1-385,0-5-864,-2-4-1057,-3-9-801,-5-6-1793</inkml:trace>
</inkml:ink>
</file>

<file path=ppt/ink/ink3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3.3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78 19795,'0'0'5968,"7"-10"-3475,-5 8-2475,3-6 395,0 1 1,1-1-1,0 2 1,11-11-1,-14 15-303,-1 0-1,1 0 1,-1 0-1,1 1 1,0-1-1,0 1 1,-1-1-1,1 1 1,0 0 0,0 0-1,0 1 1,0-1-1,0 0 1,1 1-1,-1 0 1,0 0-1,0 0 1,0 0-1,0 0 1,0 1-1,6 1 1,-7-1-109,-1 0 0,0 0-1,1 1 1,-1-1 0,0 0 0,0 1 0,0-1 0,0 1-1,0-1 1,0 1 0,0 0 0,0-1 0,-1 1 0,1 0-1,0 0 1,-1 0 0,0-1 0,1 1 0,-1 0 0,0 0-1,0 0 1,0 0 0,-1 2 0,-1 46-5,2-50 4,-3 13 0,0 0 0,0-1 0,-1 0 0,-9 19 0,-7 22 0,22-57-74,0 0 0,0 0 0,1 0 0,0 0 0,0 1 0,0-1 0,0 1 0,0 0 0,1 0 0,-1 0 0,1 1 0,0-1 0,0 1 0,0-1 0,0 1 0,8-2-1,-10 3 35,0-1-1,1 1 0,-1 0 0,1 1 0,-1-1 0,1 0 0,-1 1 1,1-1-1,0 1 0,-1 0 0,1 0 0,0 0 0,-1 0 0,1 0 1,-1 1-1,1-1 0,0 1 0,-1 0 0,1 0 0,-1 0 0,0 0 1,1 0-1,-1 0 0,0 0 0,1 1 0,-1-1 0,0 1 1,0 0-1,0 0 0,3 3 0,0 5 138,-1 0 0,1-1-1,-1 2 1,-1-1 0,0 0 0,0 1 0,-1-1-1,-1 1 1,0 0 0,0 0 0,-1 0 0,-2 19-1,2-25-58,-1-1-1,0 0 0,0 1 0,0-1 1,0 0-1,0 0 0,-1 0 0,0 0 1,0 0-1,0 0 0,0 0 0,-1-1 1,1 1-1,-1-1 0,0 0 0,0 0 1,0 0-1,-1 0 0,1 0 0,-1-1 1,1 1-1,-1-1 0,0 0 0,0 0 1,0 0-1,0-1 0,0 0 0,0 1 1,-1-1-1,1-1 0,0 1 0,0-1 1,-8 1-1,9-2-133,1 1 1,-1-1-1,1 1 0,0-1 1,-1 0-1,1 0 1,0 0-1,0 0 0,-1 0 1,1 0-1,0-1 0,0 1 1,0-1-1,1 1 0,-1-1 1,0 0-1,0 0 1,1 0-1,-1 0 0,1 0 1,0 0-1,0 0 0,0 0 1,0 0-1,0-1 1,0 1-1,0 0 0,1-1 1,-1-2-1,-3-10-1462,1-1 0,1 0 0,0-21 0,1 30 751,-1-53-7254</inkml:trace>
</inkml:ink>
</file>

<file path=ppt/ink/ink3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3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16496,'0'0'15694,"13"51"-15117,-4-25-577,0-1 0,4 2 0,-1-4 0,2-2 0,0-3-1345,0 0-1282,-2-4-2049,-2-5-2211</inkml:trace>
  <inkml:trace contextRef="#ctx0" brushRef="#br0" timeOffset="1">297 110 21428,'0'0'9065,"-10"55"-8713,14-37-288,8 4 96,3-1-64,-3-1-160,0 0-832,-1-1-610,-4-3-480,-1-3-704,-6-5-738,0-4-1985</inkml:trace>
</inkml:ink>
</file>

<file path=ppt/ink/ink3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4.0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0 414 21556,'0'0'7431,"59"-18"-7014,-26 1-225,-2-2-256,-4-2-1057,-1 4-2178,-8-1-2114,-3-1-2659</inkml:trace>
  <inkml:trace contextRef="#ctx0" brushRef="#br0" timeOffset="1">299 1 11082,'0'0'9834,"-1"55"-7176,1-23-736,0 2-993,4 1-641,7-2 65,1-1-225,0-4-160,1-2-1698,-3-4-1857,-4-5-705,-5-4-2243</inkml:trace>
</inkml:ink>
</file>

<file path=ppt/ink/ink3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4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1 135 16592,'0'0'3374,"2"-11"-268,-1 5-2776,1 0-1,0-1 0,0 1 0,0 0 0,0 0 0,1 1 0,0-1 0,1 0 1,-1 1-1,1 0 0,0 0 0,0 0 0,1 0 0,-1 1 0,1 0 0,0 0 1,0 0-1,1 0 0,-1 1 0,1 0 0,-1 0 0,9-3 0,-8 4-248,0 0-1,0 0 0,0 1 1,0 0-1,0 0 0,1 1 1,-1-1-1,0 1 1,0 1-1,0-1 0,1 1 1,-1 0-1,8 3 0,-11-3-63,0 1 1,0 0-1,0 0 0,0 0 0,0 1 0,-1-1 0,1 0 0,-1 1 1,0 0-1,1-1 0,-1 1 0,0 0 0,-1 0 0,1 1 0,-1-1 1,1 0-1,-1 0 0,0 1 0,0-1 0,0 0 0,-1 1 0,1-1 1,-1 1-1,0 6 0,3 22 106,-3 0 0,-3 42 0,2-64-106,-1 0 0,1 1 0,-2-1 0,0 0-1,0-1 1,0 1 0,-1 0 0,-1-1 0,0 0-1,0 0 1,-8 10 0,10-16-175,0 0 0,0-1 0,1 1 0,-1-1 1,-1 0-1,1 0 0,0 0 0,0-1 0,-1 1 0,1-1 0,-1 1 0,0-1 1,1 0-1,-1-1 0,0 1 0,1 0 0,-1-1 0,0 0 0,0 0 0,1 0 1,-1-1-1,0 1 0,0-1 0,1 0 0,-1 0 0,1 0 0,-1 0 0,1-1 1,-1 1-1,1-1 0,0 0 0,0 0 0,-1 0 0,2-1 0,-1 1 0,0-1 1,0 1-1,1-1 0,-1 0 0,1 0 0,0 0 0,0 0 0,0-1 0,1 1 0,-1-1 1,1 1-1,-1-1 0,1 1 0,0-1 0,1 1 0,-1-1 0,0 0 0,1-5 1,-1-21-7109,1-2-4745</inkml:trace>
</inkml:ink>
</file>

<file path=ppt/ink/ink3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4.7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18129,'0'0'11691,"12"53"-10986,-6-23-385,-1 4-192,2-2-64,0-2-32,1-6-864,1-6-1603,-3-8-2113,0-9-3748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1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1 564 10378,'0'0'14301,"3"-2"-12336,12-8-1756,0 0-1,-1-1 1,-1 0-1,1-1 1,-2-1 0,0 0-1,0-1 1,-2 0 0,1 0-1,8-19 1,7-17 1158,35-100 0,11-25-273,-71 173-1094,0 0 0,1-1 0,-1 1 0,0 0 0,1 0 0,-1 0 0,1 0 0,0 0 0,-1 1 0,1-1 0,0 0 0,0 1 0,0 0 0,0-1 0,3 0 0,-4 1 0,1 1 0,-1 0 0,0 0 0,1 0 0,-1 0 0,0 0 0,1 0 0,-1 0 0,0 0 0,1 0 0,-1 0 0,0 1 0,1-1 0,-1 1 0,0-1 0,1 1 0,-1-1 0,0 1 0,0 0 0,1 1 0,6 4 0,-1 1 0,0 1 0,-1 0 0,1 0 0,9 17 0,-7-12 0,13 21-33,24 36-839,3-3-1,75 83 1,-108-133 444,1-1 0,0-1 0,1 0 0,1-1 0,0-1 0,0-1 0,2-1 0,-1 0-1,1-2 1,1 0 0,0-2 0,0 0 0,32 5 0,-3-9-8962</inkml:trace>
</inkml:ink>
</file>

<file path=ppt/ink/ink3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5.1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14638,'0'0'8974,"3"9"-7154,10 22-442,1-1 0,20 32 0,-11-22-789,18 45 0,-25-43-244,-1 1 1,-2 0-1,-2 1 1,-2 0 0,3 51-1,-10-65-723,-2 0 0,-1 1 1,-7 36-1,4-41-1043,-2-1 1,-1 0 0,-1 0 0,-14 29-1,-10 11-7505</inkml:trace>
</inkml:ink>
</file>

<file path=ppt/ink/ink3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6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18097,'0'0'4036,"14"61"-3427,-11-20 191,1 6 161,-1 9-224,2 1-577,-1 1-96,-1 1-160,0-6-769,-3-5-1505,0-7-1217,0-8-1,0-7-320,-12-11-672</inkml:trace>
</inkml:ink>
</file>

<file path=ppt/ink/ink3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7.2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 13453,'0'0'5055,"0"11"-3918,1 26-296,3 0 0,1-1 0,1 1-1,3-1 1,0-1 0,3 0 0,21 47 0,-32-79-685,-1-1 0,2 1 0,-1-1 0,0 1 0,0-1 0,1 0 0,0 0 0,-1 0 0,1 1 0,0-2 0,0 1 1,0 0-1,0 0 0,0-1 0,1 1 0,-1-1 0,0 1 0,1-1 0,-1 0 0,1 0 0,-1 0 0,1-1 0,-1 1 0,1 0 0,4-1 1,-2 0-38,-1-1 1,1 0 0,-1 0 0,0-1 0,1 0 0,-1 1 0,0-1 0,0-1 0,0 1-1,0 0 1,-1-1 0,1 0 0,-1 0 0,5-5 0,140-150-389,-58 46-5676,-62 67-2143,-5 1-9838</inkml:trace>
</inkml:ink>
</file>

<file path=ppt/ink/ink3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7.7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1 18866,'0'0'5520,"4"9"-4298,3 9-979,-2 1 0,0-1-1,-2 1 1,0-1 0,0 1 0,-2 0-1,-1 0 1,0 0 0,-4 23 0,1-11-963,-2 1 1,-2-1-1,0 0 0,-2-1 1,-14 32-1,20-55 469,0 0 0,-1-1-1,1 0 1,-1 1-1,-1-2 1,-4 7 0,-14 4-2916,-6-10-4505,14-6 684</inkml:trace>
</inkml:ink>
</file>

<file path=ppt/ink/ink3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8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0 200 11179,'0'0'7238,"59"-9"-5956,-28 4 287,5 1 1,5-7-33,2-1-256,-2-2-160,0-2-608,-6 0-385,-5 0-64,-5-3-576,-7 1-1410,-8 0-1217,-10-2-2563,0-2-8807</inkml:trace>
</inkml:ink>
</file>

<file path=ppt/ink/ink3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8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63 11723,'0'0'9962,"53"-29"-9130,-15 23-287,4-2-1,1 2-287,3 1-225,-5 1-545,-6 1-2370,-6 2-3138</inkml:trace>
</inkml:ink>
</file>

<file path=ppt/ink/ink3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8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5093,'0'0'16421,"2"10"-14067,-1 3-1736,9 48 2089,-9-56-2565,0 0 1,1 0-1,0 0 1,-1 0 0,2 0-1,-1 0 1,0 0 0,1-1-1,5 8 1,-6-11-154,0 1-1,-1-1 1,1 0 0,0 0-1,0 0 1,0 0 0,0 0-1,0 0 1,0-1 0,0 1 0,0-1-1,0 1 1,0-1 0,0 0-1,0 0 1,0 0 0,0 0-1,0 0 1,0 0 0,0 0-1,1-1 1,-1 1 0,0-1-1,0 0 1,0 1 0,-1-1-1,1 0 1,0 0 0,0 0-1,0-1 1,-1 1 0,1 0-1,2-4 1,7-4-55,-1 0 0,0-1 0,14-19 0,-21 25 64,-1 1 4,26-27-27,-28 30 29,0 0-1,0 0 1,1 0-1,-1-1 1,0 1-1,0 0 0,1 0 1,-1 0-1,0 0 1,1 0-1,-1-1 1,0 1-1,1 0 1,-1 0-1,0 0 1,1 0-1,-1 0 0,0 0 1,1 0-1,-1 0 1,0 0-1,1 1 1,-1-1-1,0 0 1,1 0-1,-1 0 0,0 0 1,0 0-1,1 0 1,-1 1-1,0-1 1,1 0-1,-1 0 1,4 22 333,-5 24 312,-1-26-663,2 0 0,0-1 0,4 25 0,-4-43-105,0-1 1,1 1 0,-1-1-1,0 1 1,1-1-1,-1 1 1,0-1 0,1 1-1,-1-1 1,0 0-1,1 1 1,-1-1 0,1 1-1,-1-1 1,1 0-1,-1 1 1,1-1 0,-1 0-1,1 0 1,0 1 0,-1-1-1,1 0 1,-1 0-1,1 0 1,-1 0 0,1 0-1,0 0 1,-1 0-1,1 0 1,-1 0 0,1 0-1,0 0 1,-1 0-1,1 0 1,-1 0 0,1-1-1,-1 1 1,1 0-1,-1 0 1,1-1 0,0 1-1,-1 0 1,0-1-1,1 1 1,-1 0 0,1-1-1,-1 1 1,1-1 0,-1 0-1,26-20-6923,-6-5-1398</inkml:trace>
</inkml:ink>
</file>

<file path=ppt/ink/ink3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9.1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0 15887,'0'0'3571,"-9"9"-891,5-5-2495,-49 52 2891,50-51-2858,-1 0 1,0 0-1,1 0 0,0 0 0,0 1 0,1-1 0,-1 1 0,1-1 0,1 1 0,-1 0 0,1 0 1,-1 8-1,2-14-250,1 1 0,-1-1 0,1 1 0,-1-1 0,1 1 0,-1-1 0,1 1 0,0-1 0,-1 0 0,1 0 0,0 1 0,-1-1 0,1 0 0,0 0 0,-1 0 0,1 1 0,0-1 0,-1 0 0,1 0 0,0 0 0,-1 0 0,1 0 0,0 0 0,0-1 0,-1 1 0,1 0 0,0 0 0,-1 0 0,1-1 0,0 1 0,24-7-1160,-14 2 366,0 1-1,0 0 0,0 1 0,0 0 0,1 1 1,-1 0-1,17 0 0,-27 2 885,-1 1 1,1-1-1,0 0 0,0 1 1,0-1-1,-1 1 0,1-1 1,0 1-1,-1-1 0,1 1 1,0-1-1,-1 1 1,1-1-1,-1 1 0,1 0 1,-1 0-1,1-1 0,-1 1 1,1 0-1,-1 0 0,0-1 1,1 1-1,-1 0 0,0 0 1,0 0-1,0-1 0,0 1 1,0 0-1,1 0 0,-1 0 1,-1 0-1,1 0 0,0-1 1,0 1-1,0 0 0,0 0 1,-1 0-1,1 0 0,-1 0 1,-10 37 2876,6-27-2296,-1 0 0,0-1 0,0 0 1,-1 0-1,0 0 0,-1-1 0,0 0 0,-1-1 0,0 0 1,-15 12-1,24-20-651,-1 0 0,1 0 0,0 1 0,-1-1 0,1 0 1,0 0-1,-1 0 0,1 0 0,-1 1 0,1-1 0,0 0 1,-1 0-1,1 0 0,-1 0 0,1 0 0,0 0 0,-1 0 1,1 0-1,-1 0 0,1 0 0,0 0 0,-1 0 0,1 0 1,-1-1-1,1 1 0,0 0 0,-1 0 0,1 0 0,-1-1 1,1 1-1,0 0 0,-1 0 0,1-1 0,-1 1 0,0-17-1611,12-22-3333,4 5-761,2-2-2899</inkml:trace>
</inkml:ink>
</file>

<file path=ppt/ink/ink3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9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75 14253,'0'0'12231,"-8"8"-11596,-2-1-531,7-5-90,0 0 0,0 1-1,0-1 1,0 1 0,0 0 0,0 0-1,1 0 1,-1 0 0,1 0 0,0 0-1,0 1 1,-3 5 0,5-8-60,-1 0 1,1 0-1,0-1 1,0 1-1,0 0 0,0 0 1,0 0-1,0-1 1,0 1-1,0 0 1,0 0-1,0 0 0,0-1 1,0 1-1,0 0 1,1 0-1,-1-1 0,0 1 1,1 0-1,-1 0 1,1-1-1,-1 1 1,0 0-1,1-1 0,-1 1 1,1-1-1,0 1 1,-1-1-1,1 1 0,0 0 1,28 14-999,-3-2 570,-16-6 451,-1 1 0,-1 0 0,0 0 0,0 1 0,0 0-1,-1 1 1,-1 0 0,1 0 0,-2 0 0,1 0 0,-2 1 0,5 12 0,-4-7 143,-2 0 0,1 0 0,-2 1 0,0-1 0,-1 0 0,-1 1 0,0-1 0,-4 20 0,3-29 275,-1-1 1,0 0 0,-1 0 0,1 0 0,-1 0 0,0-1-1,-1 1 1,1-1 0,-7 7 0,9-11-251,0 1-1,0-1 1,0 0-1,-1 0 1,1 1 0,0-1-1,-1 0 1,1 0 0,-1-1-1,1 1 1,-1 0-1,1 0 1,-1-1 0,0 1-1,1-1 1,-3 1 0,3-1-105,0-1 1,-1 1 0,1 0-1,0-1 1,0 1 0,0-1 0,0 1-1,0-1 1,0 1 0,0-1 0,0 0-1,0 0 1,0 1 0,0-1-1,0 0 1,0 0 0,0 0 0,1 0-1,-1 0 1,0 0 0,1 0-1,-1 0 1,1-1 0,-1 1 0,1 0-1,-1-1 1,-5-20-510,0 0 0,1 0 0,1-1 1,1 1-1,1-1 0,1 0 0,2-25 0,0 24 56,-1 16 22,0 1 0,1 0 0,0-1 0,0 1 0,0 0 0,1 0 0,1-1 0,-1 2 0,1-1 0,0 0-1,1 0 1,-1 1 0,1 0 0,1 0 0,4-6 0,3 0-1124,-1 1 0,2 1 0,-1 0 0,1 1-1,28-15 1,-35 21 1307,-1-1 0,1 0 0,-1 0 1,0 0-1,0 0 0,7-9 0,-9 9 864,1-1 1,-2 1-1,1 0 1,0-1-1,-1 0 1,0 0-1,0 0 1,0 0-1,-1 0 1,0 0-1,0 0 1,0 0-1,0 0 1,-1-6-1,0 11-565,0 0-1,0-1 0,0 1 1,0 0-1,0-1 0,0 1 1,0 0-1,0 0 1,0-1-1,0 1 0,0 0 1,0 0-1,-1-1 1,1 1-1,0 0 0,0 0 1,0-1-1,0 1 0,-1 0 1,1 0-1,0 0 1,0 0-1,0-1 0,-1 1 1,1 0-1,0 0 0,0 0 1,-1 0-1,1 0 1,0-1-1,0 1 0,-1 0 1,1 0-1,0 0 1,-1 0-1,1 0 0,0 0 1,0 0-1,-1 0 0,-16 5 1339,-13 11-547,24-9-654,-1-1 0,1 1 0,0 0-1,1 1 1,0 0 0,0-1 0,-5 13 0,7-15-151,1 0 0,0-1-1,1 1 1,-1 0 0,1 0-1,0 0 1,0 0 0,1 1-1,-1-1 1,1 0 0,0 0-1,1 0 1,-1 0 0,3 10-1,-2-14-83,0 0 0,0 1-1,0-1 1,0 0 0,0 0 0,0 0-1,0 0 1,0 0 0,0 0 0,1 0-1,-1 0 1,1 0 0,-1 0 0,0-1-1,1 1 1,-1-1 0,1 1 0,-1-1-1,1 0 1,0 1 0,-1-1 0,1 0-1,-1 0 1,1 0 0,-1 0 0,1 0-1,0 0 1,-1-1 0,3 0 0,1 0-407,1 1 1,-1-2 0,0 1 0,0-1 0,0 0-1,0 0 1,8-5 0,13-14-4215,1-5-2617</inkml:trace>
</inkml:ink>
</file>

<file path=ppt/ink/ink3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9.8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0 8488,'0'0'9086,"-9"7"-5029,5-4-3834,-43 36 3693,44-37-3661,0 1-1,0 0 0,1 0 1,-1 0-1,1 0 0,-1 1 1,1-1-1,0 1 0,1 0 1,-1-1-1,1 1 0,-1 0 1,1 0-1,-1 8 0,2-12-274,1 1 1,0-1-1,-1 1 0,1-1 0,0 1 0,-1-1 0,1 0 0,0 1 0,-1-1 0,1 0 0,0 0 1,0 1-1,-1-1 0,1 0 0,0 0 0,0 0 0,-1 0 0,1 0 0,0 0 0,0 0 1,0 0-1,-1 0 0,1 0 0,0 0 0,0-1 0,-1 1 0,1 0 0,0-1 0,-1 1 0,1 0 1,1-1-1,27-10-1089,28-10-2589,-53 20 3566,0 0 0,0 0 0,0 0 0,0 1 0,0-1 0,0 1 0,0 0 0,0 0 0,0 0 1,0 1-1,0-1 0,7 3 0,-11-2 245,1-1 0,-1 1 1,1 0-1,-1 0 0,1 0 1,-1-1-1,1 1 0,-1 0 1,0 0-1,1 0 0,-1 0 1,0 0-1,0 0 0,0 0 1,0 0-1,0 0 0,0-1 1,0 1-1,0 0 0,0 0 1,0 0-1,0 0 1,0 0-1,-1 1 0,-8 23 2125,-38 34 870,43-54-3046,0 0-1,-1-1 1,0 0 0,0 1 0,0-2 0,-1 1 0,1-1 0,-1 1-1,-9 2 1,15-6-142,0 0 1,0 0-1,0 0 0,-1 0 0,1 0 1,0 0-1,0 0 0,0 0 0,0 0 1,0 0-1,-1 0 0,1 0 0,0 0 1,0 0-1,0 0 0,0 0 0,0 0 1,-1 0-1,1 0 0,0 0 0,0 0 0,0-1 1,0 1-1,0 0 0,0 0 0,-1 0 1,1 0-1,0 0 0,0 0 0,0-1 1,0 1-1,0 0 0,0 0 0,0 0 1,0 0-1,0 0 0,0-1 0,0 1 1,0 0-1,0 0 0,0 0 0,0 0 0,0-1 1,0 1-1,0 0 0,0 0 0,0 0 1,0 0-1,0-1 0,3-13-2818,8-10-2430,4 1-1510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2.1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51 10346,'0'0'16640,"0"11"-16048,1 578 353,2-572-933,4-20 17,6-27-91,-2-20-1684,-2 0 0,3-93-1,-13-103-3088,1 237 4863,0 5 90,0 0 1,0 0 0,0 0 0,0 1 0,-1-1 0,1 0-1,-1 0 1,0 0 0,-1 1 0,-2-8 0,4 11-76,0 0 0,0 0 0,0 0 0,0-1-1,-1 1 1,1 0 0,0 0 0,0 0 0,0 0 0,0 0 0,-1 0 0,1-1 0,0 1 0,0 0 0,0 0 0,0 0 0,-1 0 0,1 0 0,0 0 0,0 0 0,0 0 0,-1 0 0,1 0 0,0 0 0,0 0 0,0 0 0,-1 0 0,1 0-1,0 0 1,0 0 0,0 0 0,-1 0 0,1 0 0,0 0 0,0 0 0,0 0 0,-1 1 0,1-1 0,0 0 0,0 0 0,0 0 0,0 0 0,0 0 0,-1 0 0,1 1 0,0-1 0,0 0 0,0 0 0,0 0 0,0 0 0,0 1 0,0-1-1,0 0 1,-1 0 0,1 0 0,0 1 0,-4 14 1021,0 9-679,2 0 0,0 1 0,2-1-1,0 0 1,2 0 0,1 1 0,8 34-1,-7-43-253,1 1 0,0-1-1,1 0 1,1 0-1,0-1 1,1 0-1,1 0 1,0-1-1,1 0 1,1-1-1,19 20 1,-27-30-77,1 0-1,0 0 1,-1-1 0,1 1 0,0-1 0,0 0 0,0 0-1,1 0 1,-1-1 0,0 1 0,1-1 0,-1 0 0,1 0-1,6 0 1,-7-1 46,-1-1 0,0 1 0,0 0 0,1-1-1,-1 0 1,0 0 0,0 0 0,0 0 0,0-1 0,0 1-1,0-1 1,-1 1 0,1-1 0,0 0 0,-1 0 0,1 0-1,-1-1 1,0 1 0,0-1 0,4-4 0,4-10 44,0 0 1,-2 0-1,0-1 1,0-1-1,-2 1 0,0-1 1,-1 0-1,3-32 1,-1-13 176,-3-81 1,-4 134-322,1 4 0,-1 1 0,1-1 0,-2 1 0,1-1 0,0 1 0,-1-1 0,-1 1 0,1-1 0,-1 1 0,0 0 0,0 0 0,-1 0 0,1 0 0,-8-10 0,10 15 0,0 1 0,-1-1 0,1 1 0,-1-1 0,1 1 0,0-1 0,-1 1 0,1 0 0,-1-1 0,1 1 0,-1 0 0,0-1 0,1 1 0,-1 0 0,1 0 0,-1-1 0,1 1 0,-1 0 0,0 0 0,1 0 0,-1 0 0,0 0 0,1 0 0,-1 0 0,1 0 0,-1 0 0,0 0 0,1 0 0,-1 0 0,1 1 0,-1-1 0,0 0 0,1 0 0,-1 1 0,1-1 0,-1 0 0,1 1 0,-1-1 0,1 0 0,-1 1 0,1-1 0,-1 1 0,1-1 0,0 1 0,-1-1 0,1 1 0,0-1 0,-1 1 0,1-1 0,0 1 0,0-1 0,-1 1 0,1 0 0,0-1 0,0 1 0,0 1 0,-7 35 0,7 10-2122,1-39 970,0 0 0,0 0 0,1-1 0,0 1 0,0 0 0,6 12 0,2-2-7624</inkml:trace>
</inkml:ink>
</file>

<file path=ppt/ink/ink3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0.3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8 140 9993,'0'0'15887,"-1"11"-14413,-1 2-1016,0-3 19,1 1-1,0-1 0,0 1 1,2 19-1,0-29-462,-1 0 0,1 0 0,0 0 0,-1 0 0,1-1 1,0 1-1,-1 0 0,1-1 0,0 1 0,0 0 0,0-1 0,0 1 0,-1-1 1,1 1-1,0-1 0,0 0 0,0 1 0,0-1 0,0 0 0,0 0 0,0 0 0,0 1 1,0-1-1,0 0 0,0 0 0,0-1 0,0 1 0,0 0 0,0 0 0,2-1 1,33-6 155,-14-3-221,-1-1 0,40-26-1,-42 24-157,1 1-1,0 1 0,27-11 1,-46 21 218,-1 1 0,0 0 0,0 0 0,0 0 1,1 0-1,-1 0 0,0 0 0,0 0 1,1 0-1,-1 0 0,0 0 0,0 0 0,0 0 1,1 0-1,-1 0 0,0 0 0,0 0 1,0 0-1,1 0 0,-1 0 0,0 0 0,0 0 1,0 1-1,1-1 0,-1 0 0,0 0 1,0 0-1,0 0 0,1 0 0,-1 1 0,0-1 1,0 0-1,0 0 0,0 0 0,0 0 1,0 1-1,1-1 0,-1 0 0,0 0 1,0 0-1,0 1 0,0-1 0,0 0 0,0 0 1,0 0-1,0 1 0,0-1 0,0 0 1,0 0-1,0 1 0,-3 18 444,-11 18 396,13-34-743,-14 34 597,14-35-680,0-1 1,1 1-1,-1 0 1,0 0-1,1 0 1,0 0-1,-1 0 1,1-1-1,0 1 1,0 0-1,0 0 1,0 0-1,0 0 1,1 0 0,0 3-1,0-5-23,1 0 0,-1 0 0,0 0 0,0 0 0,0 0 0,1 0 0,-1 0 0,0 0 0,0-1 0,0 1 0,0-1 0,0 1 0,1 0 0,-1-1 0,0 0 0,0 1 0,0-1 0,0 0 0,0 0 0,-1 1 0,1-1 0,0 0 0,0 0 0,1-2 0,-1 2 0,37-43 0,-30 33 0,0 1 0,1 1 0,18-17 0,-24 59 0,-3-18 0,2 18 0,-1-32 0,-1-1 0,1 1 0,0 0 0,-1 0 0,1-1 0,0 1 0,0-1 0,-1 1 0,1 0 0,0-1 0,0 0 0,0 1 0,0-1 0,0 1 0,-1-1 0,1 0 0,0 0 0,0 1 0,0-1 0,0 0 0,0 0 0,0 0 0,0 0 0,0 0 0,0 0 0,0-1 0,0 1 0,0 0 0,0 0 0,0-1 0,0 1 0,0-1 0,21-6-1457,0-1-1,-1-1 1,0-1-1,0-1 1,28-20 0,-42 24 986,-1 0 0,1 0 0,-1 0 1,-1-1-1,1 0 0,-1 0 0,-1 0 0,0 0 1,0-1-1,0 0 0,2-11 0,-1 7-1337,9-24-3739</inkml:trace>
</inkml:ink>
</file>

<file path=ppt/ink/ink3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0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0 7111,'0'0'14152,"-2"11"-13480,-4 29-154,-3 78-1,8-105-668,2 0-1,0 1 1,0-1 0,1 0-1,1 0 1,0 0 0,1 0-1,0 0 1,1-1 0,10 20-1,-8-23-5524,-8-15 105,-6-8 3035,0 2 5963,-19-24 1646,10 16-2005,0-1 0,2-1 1,0-1-1,-15-34 0,29 57-3038,0 0-1,0-1 1,0 1 0,-1 0-1,1-1 1,0 1 0,0 0 0,0 0-1,0-1 1,0 1 0,0 0-1,0 0 1,1-1 0,-1 1-1,0 0 1,0 0 0,0-1 0,0 1-1,0 0 1,0 0 0,0-1-1,1 1 1,-1 0 0,0 0-1,0-1 1,0 1 0,0 0 0,1 0-1,-1 0 1,0 0 0,0-1-1,0 1 1,1 0 0,-1 0-1,0 0 1,0 0 0,1 0 0,-1 0-1,1 0 1,16-2 142,19 5-486,-9 3-736,15 2-3514,-14-5-4588,-9-2-5544</inkml:trace>
</inkml:ink>
</file>

<file path=ppt/ink/ink3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1.5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2831 1 17424,'0'0'9412,"10"10"-9065,-4-4-319,1 0 3,-1 0 0,1 0 0,-1 1 1,-1 0-1,1 0 0,-1 1 0,0 0 1,-1 0-1,0 0 0,0 0 1,-1 0-1,0 1 0,0 0 0,2 15 1,-4 29 162,-2-1 1,-2 1-1,-13 68 1,-51 150 1594,4-34-1517,27-93-224,-6-1 0,-79 181 1,-136 278 799,221-512-561,-90 159 0,-73 72 330,128-211-553,36-57-64,-1-2 0,-3-1 0,-2-2 0,-2-1 0,-2-3 0,-2-2 0,-2-1 0,-1-3 0,-2-2 0,-59 29 0,-488 240 0,531-274-73,0-2 1,-74 19-1,97-36 28,-1-2 0,0-2 0,0-2 0,-63 0 0,86-6 67,0-2 1,0 0-1,0-2 1,-36-10-1,59 14-27,-1 0 0,1 0 0,-1 0 0,0 0 1,1 0-1,-1 0 0,1 0 0,-1 0 0,1 1 0,-1-1 0,1 0 0,-1 0 0,1 0 1,-1 1-1,1-1 0,-1 0 0,1 1 0,-1-1 0,1 0 0,0 1 0,-1-1 0,1 0 1,0 1-1,-1-1 0,1 1 0,0-1 0,-1 1 0,1-1 0,0 1 0,0-1 0,-1 1 1,1-1-1,0 1 0,0-1 0,0 1 0,0-1 0,0 1 0,0-1 0,0 1 0,0-1 1,0 1-1,0-1 0,0 1 0,0 0 0,0-1 0,0 1 0,1-1 0,-1 1 0,0-1 1,0 1-1,1 0 0,8 33-488,-2-19-88,1 1-1,1-1 1,11 16 0,16 14-4178,-18-28-724</inkml:trace>
</inkml:ink>
</file>

<file path=ppt/ink/ink3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2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 14221,'0'0'7709,"4"8"-6385,2 8-855,0 1-1,0-1 1,-2 1 0,5 33 0,4 84 800,-8-69-387,-2-18-218,-3-29-398,1 0 0,1 0 0,0 0-1,2 0 1,0-1 0,9 27 0,-12-43-243,-1 0 0,0 0 0,1-1 0,-1 1 1,0 0-1,1 0 0,-1-1 0,1 1 0,-1 0 0,1-1 0,0 1 1,-1-1-1,1 1 0,0 0 0,-1-1 0,1 1 0,0-1 0,0 0 0,-1 1 1,1-1-1,0 0 0,0 1 0,0-1 0,-1 0 0,1 0 0,0 0 0,0 0 1,1 1-1,0-2 2,-1 0 0,1 1 0,0-1 1,-1 0-1,1 1 0,-1-1 0,1 0 0,-1 0 0,1 0 1,-1-1-1,0 1 0,1 0 0,0-2 0,35-51 288,-34 48-256,106-223 109,-12 21-107,-81 190-98,-16 18 37,1 0-1,-1 0 1,1 0 0,-1 0-1,0 0 1,1 0-1,-1 0 1,1 0 0,-1 1-1,0-1 1,1 0-1,-1 0 1,0 0-1,1 1 1,-1-1 0,0 0-1,0 1 1,1-1-1,-1 0 1,0 1-1,0-1 1,1 0 0,-1 1-1,0-1 1,0 0-1,0 1 1,0-1-1,1 0 1,-1 1 0,0-1-1,0 1 1,0-1-1,5 48-77,-4-42 97,2 91 163,16 172-45,-19-265-101,1 0 0,0-1 0,0 1-1,0 0 1,0 0 0,0 0 0,1-1 0,0 1 0,3 5 0,-5-9-26,1 1 0,-1-1 0,0 0 1,1 1-1,-1-1 0,0 0 0,1 1 0,-1-1 1,1 0-1,-1 0 0,1 1 0,-1-1 1,1 0-1,-1 0 0,1 0 0,-1 0 0,1 0 1,-1 0-1,1 0 0,-1 0 0,1 0 1,-1 0-1,1 0 0,-1 0 0,1 0 0,-1 0 1,0 0-1,1-1 0,18-18 125,-4-7-109,-1 0 0,-1-2 0,-2 0 0,16-55 0,15-123-623,-30 133-556,-13 93-8396,-1 0 3247,-3 10-7789</inkml:trace>
</inkml:ink>
</file>

<file path=ppt/ink/ink3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3.2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37 138 13261,'0'0'11429,"-1"11"-10788,-2 23-21,-1-11 513,2 0 1,0 0 0,2 0 0,3 33-1,-3-55-1118,0-1 1,0 1-1,0-1 0,0 1 0,1-1 0,-1 1 0,0-1 1,0 1-1,1-1 0,-1 1 0,0-1 0,1 1 0,-1-1 1,0 1-1,1-1 0,-1 1 0,1-1 0,-1 0 0,0 1 1,1-1-1,-1 0 0,1 0 0,-1 1 0,1-1 0,0 0 1,-1 0-1,1 0 0,-1 1 0,1-1 0,-1 0 0,1 0 1,-1 0-1,1 0 0,0 0 0,-1 0 0,1 0 0,-1 0 1,1-1-1,-1 1 0,1 0 0,0 0 0,-1 0 0,1 0 1,-1-1-1,1 1 0,-1 0 0,1-1 0,-1 1 0,0 0 1,1-1-1,-1 1 0,1-1 0,0 0 0,22-23 197,-15 10-203,0-1 0,-2 0 0,0 0 0,-1 0 0,0-1 0,-1 0 0,-1 0 0,0 0 0,-1 0 0,-1-1 0,-1 1 0,-2-28 0,1 39-9,0 1 0,0 0 0,0 0 0,0-1 0,-1 1 0,0 0 0,0 0 0,0 0 0,0 0 0,0 1 0,-1-1 0,0 1 0,1-1 0,-1 1 0,-4-3 0,5 4 0,0 0 0,0 1 0,-1-1 0,1 1 0,-1-1 0,1 1 0,-1 0 0,1 0 0,-1 0 0,1 0 0,-1 1 0,0-1 0,0 1 0,1-1 0,-1 1 0,0 0 0,0 0 0,1 0 0,-1 1 0,0-1 0,0 1 0,1-1 0,-1 1 0,-3 2 0,4-3-73,1 1 0,-1 0 0,1 0 0,0 0 0,-1 0 0,1 1 0,0-1 0,0 0 0,0 1 0,0-1 0,0 0 0,0 1 0,0-1 0,1 1 0,-1-1 0,0 1 0,1 0-1,-1-1 1,1 1 0,0 0 0,-1-1 0,1 1 0,0 0 0,0 2 0,0-3-32,0 0 0,0 0 0,0 1 0,0-1 0,1 0 0,-1 0 0,0 1-1,0-1 1,1 0 0,-1 0 0,1 0 0,-1 0 0,1 1 0,0-1 0,-1 0 0,1 0 0,0 0 0,0 0-1,0 0 1,-1-1 0,1 1 0,0 0 0,0 0 0,0 0 0,1-1 0,-1 1 0,0-1 0,0 1-1,0-1 1,0 1 0,2 0 0,2-1-520,0 1 0,0-1 0,0 0-1,-1 0 1,1 0 0,0-1 0,0 1 0,0-1-1,-1-1 1,1 1 0,-1-1 0,1 1 0,-1-1 0,1 0-1,-1-1 1,0 1 0,6-5 0,21-21-7596</inkml:trace>
</inkml:ink>
</file>

<file path=ppt/ink/ink3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3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0 15535,'0'0'4009,"-3"11"-1687,-7 52-304,2 0 0,2 1 0,5 90 0,2-143-1815,0-1-1,0 0 1,1-1 0,0 1 0,1 0 0,0-1 0,7 15 0,-9-22-186,0 0 0,0 0 0,0 0 0,1 0 0,-1-1 0,0 1 0,1-1 0,-1 1 0,1-1 0,-1 1 0,1-1 0,0 0 0,0 0-1,0 0 1,-1 0 0,1 0 0,3 1 0,-3-2-36,1 0-1,-1 0 0,0 0 0,0 0 0,1-1 0,-1 1 0,0-1 0,0 1 0,0-1 0,0 0 0,0 0 1,0 0-1,0 0 0,0 0 0,0 0 0,0 0 0,0-1 0,-1 1 0,1-1 0,2-2 0,7-10-672,0 1 0,-1-1 0,0 0 0,-1-1-1,10-23 1,20-32-1214,-39 70 1913,0 0 0,0 1 0,0-1 0,0 0-1,0 0 1,0 0 0,0 0 0,0 0 0,0 1-1,0-1 1,0 0 0,0 0 0,0 0 0,0 0-1,0 0 1,0 1 0,0-1 0,0 0 0,0 0-1,0 0 1,0 0 0,0 0 0,0 1 0,0-1-1,0 0 1,0 0 0,1 0 0,-1 0 0,0 0-1,0 0 1,0 1 0,0-1 0,0 0 0,0 0-1,0 0 1,1 0 0,-1 0 0,0 0-1,0 0 1,0 0 0,0 0 0,0 0 0,1 0-1,-1 0 1,0 0 0,0 0 0,0 0 0,0 0-1,1 0 1,-1 0 0,0 0 0,0 0 0,0 0-1,0 0 1,0 0 0,1 0 0,-1 0 0,0 0-1,0 0 1,0 0 0,0 0 0,0 0 0,0 0-1,1 0 1,-1-1 0,0 1 0,0 0 0,0 0-1,0 0 1,3 24 1068,-1 34 751,-2-55-1791,-1 101 237,1-104-324,0 0 0,0-1 1,0 1-1,0 0 0,0 0 0,0 0 1,1-1-1,-1 1 0,0 0 0,0 0 0,0 0 1,0 0-1,0 0 0,1-1 0,-1 1 1,0 0-1,0 0 0,0 0 0,1 0 1,-1 0-1,0 0 0,0 0 0,0 0 1,1-1-1,-1 1 0,0 0 0,0 0 1,1 0-1,-1 0 0,0 0 0,0 0 0,1 0 1,-1 0-1,0 1 0,0-1 0,0 0 1,1 0-1,-1 0 0,0 0 0,0 0 1,0 0-1,1 0 0,-1 0 0,0 0 1,0 1-1,0-1 0,0 0 0,1 0 0,-1 0 1,0 0-1,0 1 0,0-1 0,0 0 1,0 0-1,0 0 0,1 1 0,-1-1 1,0 0-1,0 0 0,0 1 0,0-1 1,0 0-1,0 0 0,0 0 0,0 1 1,12-18-2672,-1-14-2023,1-8-3192</inkml:trace>
</inkml:ink>
</file>

<file path=ppt/ink/ink3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3.9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0 18578,'0'0'7078,"0"65"-5861,-5-18 129,0 4-65,5 4-256,0-5-352,0-1-97,8-8 65,1-5-289,4-9-352,3-5 0,-3-8-512,0-2-2435,-5-6-3107</inkml:trace>
</inkml:ink>
</file>

<file path=ppt/ink/ink3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4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0 21685,'0'0'848,"-5"10"-84,-4 13-248,0 1 0,2 0 0,1 0 0,0 0 1,-2 46-1,1 136 4298,7-192-4616,1 8-54,0 0 1,1 0 0,2 0 0,0-1-1,1 1 1,11 26 0,-11-35-116,0-1 0,0-1 0,2 1 0,-1-1 0,1 0 0,1 0 0,0-1 0,1 0 0,0 0 0,0-1 0,20 15 0,-16-19-29,-13-13 0,-11-14 0,-157-243 0,172 263-239,1 1 1,-1-1-1,0 0 1,1 1-1,-1 0 0,0 0 1,1 1-1,-1-1 1,1 1-1,8 0 0,7-2-1251,1-1 0,24-6 0,36-28-10259,-46 16 1734</inkml:trace>
</inkml:ink>
</file>

<file path=ppt/ink/ink3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4.6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34 7079,'0'0'17264,"-10"7"-16655,4-3-407,1 0 1,-1 0-1,1 0 1,1 1-1,-1 0 1,0 0 0,1 0-1,0 0 1,1 1-1,-1-1 1,1 1-1,0 0 1,0 0-1,1 1 1,0-1 0,0 0-1,-2 10 1,3-7 240,0 1-1,0 0 1,0-1 0,2 1 0,1 14 0,-2-23-420,0 0 0,0 1-1,0-1 1,1 0 0,-1 1 0,1-1-1,-1 0 1,1 0 0,0 1 0,-1-1 0,1 0-1,0 0 1,0 0 0,0 0 0,0 0 0,0 0-1,0 0 1,0 0 0,0 0 0,0 0 0,0-1-1,0 1 1,1 0 0,-1-1 0,0 1 0,0-1-1,1 0 1,-1 1 0,0-1 0,1 0 0,-1 0-1,1 1 1,-1-1 0,0 0 0,1 0 0,-1-1-1,0 1 1,1 0 0,-1 0 0,0-1 0,1 1-1,-1-1 1,0 1 0,1-1 0,-1 0 0,0 1-1,0-1 1,2-1 0,3-2-112,0 0 0,-1 0 0,1-1 0,-1 1 0,0-1 0,0 0 0,0-1 0,-1 1 0,1-1 0,-1 0 0,-1 0 0,1-1 0,3-10 0,4-10-1565,15-53 0,-20 53 1039,-1 6-55,-3 42 466,-2-5 258,2 52 330,-2-66-403,0 0-1,0 0 0,0 0 1,1 0-1,-1 0 0,1 0 1,-1 0-1,1 0 0,0 0 1,0-1-1,0 1 0,0 0 1,0 0-1,0-1 0,0 1 1,1-1-1,-1 1 0,1-1 1,-1 0-1,1 1 0,-1-1 1,1 0-1,0 0 0,0 0 1,-1 0-1,1 0 0,2 0 1,-1-1-351,-1 0 0,0-1 0,0 1 1,0-1-1,0 1 0,1-1 0,-1 0 0,0 0 0,0 0 1,0 0-1,0 0 0,-1-1 0,1 1 0,0 0 1,0-1-1,-1 1 0,1-1 0,-1 0 0,1 0 0,-1 1 1,0-1-1,0 0 0,0 0 0,0 0 0,0 0 0,0 0 1,0-1-1,0-2 0,13-31-7371</inkml:trace>
</inkml:ink>
</file>

<file path=ppt/ink/ink3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5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6278,'0'0'8061,"-4"9"-5093,-2 13-1937,0 0 1,2 1-1,0 0 1,2 0-1,0 0 0,2 0 1,0 0-1,2 0 0,7 39 1,-9-59-1020,1 0 0,0-1 0,0 1 0,0 0 0,0 0 1,0-1-1,0 1 0,1 0 0,0-1 0,-1 0 0,1 1 0,0-1 0,0 0 1,0 0-1,0 0 0,1 0 0,-1 0 0,0 0 0,1-1 0,-1 1 0,1-1 1,0 0-1,0 1 0,-1-1 0,1-1 0,0 1 0,0 0 0,0-1 1,0 1-1,0-1 0,3 0 0,9-1-1384,-1-1 0,0-1 1,0 0-1,0 0 0,19-9 0,36-7-9662,-36 22 9750,-32-2 1603,1 0 0,-1 0 0,1 0 0,0 0 0,-1 0 0,0 0 0,1 0 0,-1 0 0,0 1 0,0-1 0,1 0 0,-1 1 1,0-1-1,0 1 0,-1-1 0,1 1 0,0 0 0,1 2 0,-1 5 1409,1-1 0,-2 1 0,1 0 1,-1 0-1,0-1 0,-2 13 0,2-17-1589,-7 46 3818,3-34-2146,2-38-1050,1-18-2056,-1 1 0,-2-1 1,-17-65-1,5 14-8356,12 48 3565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2.4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56 14318,'0'0'7110,"-5"9"-3731,1-2-2783,0-1-95,0-1 0,1 1 0,0 0 0,0 0 0,0 0 0,1 1 0,-1-1 0,2 1 0,-1-1 1,-1 14-1,3-19-495,1-1 1,-1 1-1,0-1 1,1 1 0,-1-1-1,1 1 1,-1-1-1,1 0 1,-1 1-1,1-1 1,-1 0 0,1 1-1,-1-1 1,1 0-1,-1 1 1,1-1 0,-1 0-1,1 0 1,0 0-1,-1 0 1,1 1 0,-1-1-1,1 0 1,0 0-1,-1 0 1,1 0-1,0 0 1,-1-1 0,1 1-1,-1 0 1,1 0-1,0 0 1,-1 0 0,1-1-1,-1 1 1,1 0-1,-1-1 1,1 1 0,-1 0-1,1-1 1,-1 1-1,1-1 1,24-15 174,-19 8-74,-1-1 0,0 0-1,0 0 1,-1 0 0,0 0 0,-1-1-1,0 0 1,0 1 0,-1-1 0,0 0-1,-1 0 1,0-18 0,-2 85-107,-1-27 0,2-1 0,1 1 0,1 0 0,9 38 0,-11-65 1,1 0 0,0-1 0,-1 1 0,1 0 0,0-1 0,1 1 0,-1-1 0,0 1 0,1-1 0,-1 0 0,1 0 0,0 0 0,0 0 0,0 0 0,0 0 1,0 0-1,0 0 0,0-1 0,0 1 0,1-1 0,3 2 0,-4-3-16,1 1 1,-1-1 0,0 0 0,0 0 0,0 0-1,1 0 1,-1-1 0,0 1 0,0 0 0,1-1-1,-1 0 1,0 1 0,0-1 0,0 0-1,0 0 1,0 0 0,0-1 0,0 1 0,-1 0-1,1-1 1,0 1 0,-1-1 0,1 1-1,-1-1 1,2-2 0,8-10-1348,-1 0-1,-1 0 1,15-30 0,13-51-9450,-17 36 418</inkml:trace>
</inkml:ink>
</file>

<file path=ppt/ink/ink3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5.4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1 18193,'0'0'2792,"-1"12"-667,-2 44 69,2 1-1,8 79 1,-4-111-2006,1 0 0,1-1 0,1 1 1,1-1-1,1-1 0,1 1 0,1-1 0,19 31 0,-28-53-225,0 2-112,1 0 0,0 0 0,0-1 0,0 1 0,0-1 0,0 1-1,0-1 1,1 0 0,-1 0 0,1 0 0,-1 0 0,1 0 0,3 1 0,-5-3 11,-1 0-1,0 0 1,1 0 0,-1-1 0,0 1 0,0 0 0,1 0 0,-1 0 0,0-1 0,0 1-1,1 0 1,-1 0 0,0-1 0,0 1 0,1 0 0,-1 0 0,0-1 0,0 1 0,0 0-1,0-1 1,0 1 0,1 0 0,-1-1 0,0 1 0,0 0 0,0-1 0,0 1 0,0 0-1,0-1 1,0 1 0,0 0 0,0-1 0,0 1 0,0 0 0,0-1 0,-1 1 0,1-1-1,-2-16-1755,-1 8 1524,0 0 1,-1 1 0,0-1-1,0 1 1,-1-1-1,0 1 1,-1 1-1,0-1 1,0 1-1,-13-12 1,-1 1 471,-1 0 0,-34-21 0,1 14 1552,37 19 2793,12 5-389,17 5-3860,1-1 0,0 0 0,1-1 1,-1 0-1,0-1 0,25-1 0,-20-2-1118,-1 0-1,1-1 0,0-1 0,30-10 0,-30 7-644,-1-1 0,0 0-1,0-1 1,-1-1-1,0 0 1,0-1 0,-1-1-1,-1-1 1,0 0 0,21-25-1,-18 11 6946,-14 7 6122,-13 23-9838,5 2-1288,-1-1 0,1 1 0,0 0 0,1 1 0,-1-1 0,1 1 0,0 0 0,0 0 0,-5 13 0,-22 63 1208,28-75-1512,1 0 0,0 0 1,1 0-1,0 0 0,0 0 0,0 0 1,1 0-1,0 0 0,1 0 1,2 14-1,-3-20-82,1 0 0,0 0 1,0-1-1,0 1 0,0 0 0,0-1 1,0 1-1,0-1 0,0 1 0,0-1 1,0 0-1,0 1 0,0-1 0,0 0 1,1 0-1,-1 0 0,0 1 0,0-1 1,0-1-1,0 1 0,0 0 0,0 0 1,1 0-1,-1 0 0,1-1 0,30-10-772,-21 6 302,-1 1 1,1 0-1,-1 0 0,1 1 0,0 1 0,0-1 0,1 2 0,-1 0 0,17 0 0,-26 1 514,-1 0-1,0 0 1,0 0 0,0 1-1,0-1 1,0 0-1,1 1 1,-1-1 0,0 1-1,0-1 1,0 1-1,0-1 1,0 1 0,0 0-1,0-1 1,0 1-1,-1 0 1,1 0 0,0 0-1,0 0 1,-1-1 0,1 1-1,0 0 1,-1 0-1,1 1 1,-1-1 0,1 0-1,-1 0 1,0 0-1,1 0 1,-1 0 0,0 0-1,0 1 1,0-1-1,0 0 1,0 0 0,0 0-1,0 0 1,0 1-1,0-1 1,-1 0 0,1 0-1,-1 1 1,0 4 214,0-1 0,-1 0 0,0 1 0,0-1 0,0 0-1,-1 0 1,0 0 0,-3 4 0,-2 2-121,-2 0-1,1-2 0,-1 1 0,0-1 0,-1 0 1,-18 11-1,21-16-594,1 0 1,0-1 0,-1 0-1,0 0 1,1-1-1,-1 1 1,-13 0-1,-14-1-7363</inkml:trace>
</inkml:ink>
</file>

<file path=ppt/ink/ink3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7.3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30 167 16239,'0'0'4340,"-6"12"-3806,2-3-397,0 0 0,1 1 0,0-1 0,0 1-1,1-1 1,0 1 0,1 0 0,0 0-1,1 0 1,-1-1 0,2 1 0,0 0 0,0 0-1,1 0 1,3 10 0,8 18 1463,32 60-1,-29-66-1063,-1 2-1,15 45 0,-29-68 200,0 0 1,-1 1 0,0-1 0,-2 21-1,-3-3-749,3-26 225,1-11 403,7-78-605,-3 66 7,-1 0 0,-1-1 1,-1 1-1,0 0 0,-2 0 0,0 0 1,-1 0-1,-6-20 0,2 30-54,6 23-25,9 28-7,-7-40 72,-1 0-1,1 0 0,0 0 1,0 0-1,0 0 1,0 0-1,0 0 0,0 0 1,0 0-1,0 0 1,0-1-1,0 1 0,0-1 1,0 1-1,1 0 1,-1-1-1,0 0 0,0 1 1,1-1-1,-1 0 1,0 0-1,1 0 0,-1 0 1,0 0-1,1 0 1,-1 0-1,0 0 0,1 0 1,-1 0-1,0-1 1,0 1-1,1-1 1,-1 1-1,0-1 0,0 1 1,0-1-1,0 0 1,0 0-1,0 1 0,0-1 1,0 0-1,0 0 1,0 0-1,1-2 0,7-5-80,0-1 0,0-1 0,10-15 0,-17 22-10,3-3 35,-1 0 0,1 0-1,-1 0 1,-1 0 0,1-1-1,-1 0 1,0 0 0,-1 1-1,0-2 1,2-8 0,-4 16 63,0 0 0,-1 0 1,1-1-1,-1 1 0,1 0 1,0 0-1,-1-1 0,1 1 1,0 0-1,-1 0 0,1 0 1,-1 0-1,1 0 0,-1 0 1,1 0-1,0 0 0,-1 0 1,1 0-1,-1 0 0,1 0 1,-1 0-1,1 0 0,0 0 1,-1 0-1,1 0 0,-1 1 1,1-1-1,0 0 0,-1 0 1,1 0-1,0 1 0,-1-1 1,1 0-1,0 0 0,-1 1 1,1-1-1,0 0 1,-1 1-1,-17 11 331,17-12-334,-24 13 7,23-13-11,0 1-1,0-1 0,1 1 1,-1 0-1,0-1 0,1 1 0,-1 0 1,0 0-1,1 0 0,0 0 1,-1 1-1,1-1 0,0 0 1,-1 1-1,1-1 0,0 1 1,0-1-1,0 1 0,0-1 1,0 1-1,0 0 0,1-1 1,-1 1-1,1 0 0,-1 0 1,1-1-1,-1 1 0,1 0 1,0 0-1,0 0 0,0 0 1,0-1-1,1 4 0,-1-3-4,0 0 0,-1 0 0,1 0 0,1 0 0,-1-1 0,0 1 1,0 0-1,1 0 0,-1 0 0,1 0 0,0-1 0,-1 1 0,1 0 0,0-1 0,0 1 0,0-1 0,0 1 0,0-1 0,1 1 0,-1-1 0,0 0 0,1 1 0,2 1 0,1-1 9,0 0 0,0-1 0,0 1 1,0-1-1,0 0 0,1 0 0,5-1 0,3 2 16,-6-1-34,0 0-1,0 1 0,0 0 0,0 0 0,-1 1 0,1 0 1,-1 0-1,1 1 0,-1 0 0,0 0 0,7 6 1,-4-1 59,-1 0 0,0 1 0,0 0 0,-1 0 0,-1 1 0,8 13 0,-12-25 45,-1-9-37,-1-11-20,-2 7-72,-1 0 1,0 0-1,-2 1 1,1-1-1,-2 1 1,0 0-1,0 0 1,-1 1-1,-11-18 1,8 14-145,0 0 0,2-1 0,0 0 0,-7-27-1,13 41-419,1 0-1,-1 0 1,1 0-1,0-1 1,0 1-1,1 0 1,-1 0-1,1 0 1,-1 0-1,1 0 1,0 0-1,0 0 1,0 0-1,1 0 1,-1 0-1,3-3 1,37-40-7043,-34 39 6723,-1 0-1,1 0 1,-1-1-1,0 1 1,6-11-1,2-19-2683,-5-1 4606,-8 26 1372,0 0 0,0 0 1,-1 0-1,-3-19 0,3 32-2198,0-1 0,0 0 0,0 1-1,0-1 1,-1 0 0,1 1-1,0-1 1,0 0 0,-1 1-1,1-1 1,0 0 0,-1 1 0,1-1-1,0 0 1,-1 0 0,1 1-1,0-1 1,-1 0 0,1 0-1,0 0 1,-1 0 0,1 0 0,-1 1-1,1-1 1,0 0 0,-1 0-1,1 0 1,-1 0 0,1 0-1,0 0 1,-1 0 0,1 0 0,-1 0-1,1 0 1,-1-1 0,1 1-1,0 0 1,-1 0 0,1 0-1,0 0 1,-1-1 0,1 1 0,0 0-1,-1 0 1,1-1 0,0 1-1,-1 0 1,1-1 0,0 1 0,-1-1-1,-1 54 1116,4 67 0,0-103-975,0 0-1,1 0 1,0-1 0,2 1 0,0-1 0,1 0 0,0-1-1,11 19 1,-16-31-302,1 0 0,-1 0-1,1 0 1,0-1 0,0 1 0,0-1-1,0 0 1,0 1 0,0-1 0,1 0-1,-1 0 1,1 0 0,-1-1-1,1 1 1,0 0 0,0-1 0,0 0-1,0 0 1,0 0 0,0 0 0,0 0-1,0-1 1,0 1 0,0-1-1,0 0 1,1 0 0,-1 0 0,4-1-1,-2 0-17,0-1 0,0 0 0,0 0 0,-1-1 0,1 1 0,-1-1 0,1 0 0,-1-1 0,0 1 0,0 0 0,-1-1 0,1 0 0,-1 0-1,1 0 1,-1-1 0,2-4 0,5-10-34,0 0-1,-1-1 1,-2 0-1,0 0 1,-1-1-1,-1 0 1,-1 0-1,0 0 1,0-31-1,-8 93 131,-5 80 566,9-109-601,1 1 0,-1 0 0,2-1 0,0 1 0,0-1 0,1 0 0,6 13 0,-9-22-56,2-1 0,-1 1 0,0-1 0,0 1 0,1-1 0,-1 0 0,1 1 0,0-1 0,0 0 0,0 0 0,0-1 0,0 1 0,3 2 0,-4-4 0,0 1 0,0-1 0,0 1 0,0-1 0,1 0 0,-1 1 0,0-1 0,0 0 0,0 0 0,1 0 0,-1 0 0,0 0 0,0 0 0,0-1 0,1 1 0,-1 0 0,0 0 0,0-1 0,0 1 0,2-2 0,2-1 0,-1 0 0,0 0 0,-1 0 0,1-1 0,-1 0 0,1 0 0,-1 0 0,0 0 0,-1 0 0,1 0 0,3-10 0,3-9 0,-1-1 0,-2 1 0,0-1 0,-1 0 0,-2-1 0,0 1 0,-2-49 0,1 106 0,0-3 0,1 1 0,2-1 0,12 45 0,-17-74-38,0 0 0,0 0 0,0 0-1,0 0 1,1 0 0,-1 0 0,0-1 0,1 1-1,-1 0 1,1 0 0,-1 0 0,1 0 0,-1-1 0,1 1-1,0 0 1,-1 0 0,1-1 0,0 1 0,0-1 0,-1 1-1,1-1 1,0 1 0,0-1 0,0 1 0,0-1 0,0 0-1,-1 1 1,1-1 0,0 0 0,0 0 0,0 1 0,2-1-1,-1-1-223,1 0 0,-1 0-1,0 0 1,0 0-1,0-1 1,0 1-1,0-1 1,0 1 0,-1-1-1,1 1 1,0-1-1,2-3 1,5-7-2507,-1 0-1,-1-1 1,9-17 0,-5 0-13866</inkml:trace>
</inkml:ink>
</file>

<file path=ppt/ink/ink3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7.7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10 17392,'-1'0'407,"0"-1"-1,0 0 0,0 0 1,1 0-1,-1 1 0,0-1 0,0 0 1,0 1-1,0-1 0,0 1 1,0-1-1,0 1 0,0-1 0,0 1 1,0 0-1,-1 0 0,1-1 1,0 1-1,0 0 0,0 0 0,-2 0 1,-25 11 2947,-16 27-1489,42-37-1853,0 0 0,0 1 0,1-1 0,-1 1 0,1 0 0,-1-1 0,1 1 0,0 0 0,-1 0 0,1 0-1,0 0 1,0 0 0,0 0 0,1 0 0,-1 0 0,0 1 0,1-1 0,0 0 0,-1 0 0,1 0 0,0 4 0,1-4-38,1-1-1,-1 1 1,1-1 0,-1 0 0,1 1-1,-1-1 1,1 0 0,-1 0-1,1 0 1,0 0 0,0-1-1,0 1 1,0 0 0,-1-1-1,1 1 1,0-1 0,0 0-1,0 1 1,0-1 0,0 0-1,0 0 1,0 0 0,4-1-1,48-3-1201,-38 2 494,0 1 0,0 0 0,18 2 1,-33 0 768,0-1 1,-1 1 0,1 0 0,-1-1 0,1 1 0,-1 0 0,1-1 0,-1 1 0,1 0-1,-1 0 1,0 0 0,0-1 0,1 1 0,-1 0 0,0 0 0,0 0 0,0-1-1,0 1 1,0 0 0,0 0 0,0 0 0,0 0 0,0-1 0,0 1 0,0 0 0,-1 0-1,1 0 1,-1 0 0,-6 27 1828,-1-11-1553,-1-1 0,-1-1 1,0 1-1,-1-1 1,-1-1-1,0 0 0,-1-1 1,-21 17-1,32-57-11671,9 4 3064</inkml:trace>
</inkml:ink>
</file>

<file path=ppt/ink/ink3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8.1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1 19763,'0'0'5018,"-2"9"-3534,-1 13-1103,0 0 1,2 1 0,0-1-1,2 0 1,0 1 0,1-1-1,2 0 1,8 32-1,0-15-83,2 0-1,1-1 0,39 71 0,-48-98-7565,-14-22 3470,-11-13 2041,-49-38 2628,39 37 2924,-37-40 0,65 64-3697,0 0 0,0 1-1,1-1 1,-1 0 0,0 0 0,0 0-1,1 0 1,-1 0 0,1 0-1,-1 0 1,1 0 0,-1-1-1,1 1 1,0 0 0,-1 0-1,1 0 1,0 0 0,0-1-1,0 1 1,0 0 0,0 0-1,0 0 1,0 0 0,0-1-1,0 1 1,1 0 0,-1 0-1,0 0 1,1 0 0,-1 0-1,1 0 1,0-1 0,-1 1 0,1 0-1,0 1 1,-1-1 0,1 0-1,0 0 1,0 0 0,0 0-1,0 1 1,0-1 0,0 0-1,0 1 1,0-1 0,0 1-1,0-1 1,0 1 0,0-1-1,0 1 1,3-1 0,9-3-240,2 0 1,-1 0-1,23-2 1,-17 3-262,20-8-3224,-14-1-2366,8-9-8362</inkml:trace>
</inkml:ink>
</file>

<file path=ppt/ink/ink3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3.7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70 1 10762,'0'0'7655,"-3"9"-7628,2-2-302,-15 52 595,-13 97 6790,25-99-7314,4-53-142,-2 17-1853,-4-10-3552,-2-9-1995</inkml:trace>
</inkml:ink>
</file>

<file path=ppt/ink/ink3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4.3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59 17681,'0'0'9785,"11"-2"-9080,60-16-121,-18 3-695,57-8 1,-90 25-2121,-21 7-2109,-25 11-6386,4-11-287</inkml:trace>
</inkml:ink>
</file>

<file path=ppt/ink/ink3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4.7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 1 14318,'0'0'8456,"54"21"-6374,-27-21-641,3 0-736,0-1-513,-5-2-160,-1 3-449,-11 0-1440,-9 2-1346,-4 10-97,-7 3-2337</inkml:trace>
  <inkml:trace contextRef="#ctx0" brushRef="#br0" timeOffset="1">0 256 16496,'0'0'8904,"73"-8"-7238,-38-6-866,3 0-672,1 0-128,-1 4-1441,-7 3-2274,-4-1-1506,-7 3-6406</inkml:trace>
</inkml:ink>
</file>

<file path=ppt/ink/ink3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5.0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1 19250,'0'0'10010,"6"3"-9877,9 3-95,25 13 89,-38-18-125,0 0 1,-1 0-1,1 1 0,-1-1 0,0 0 0,1 1 0,-1-1 0,0 1 0,0 0 0,0-1 0,0 1 0,0 0 0,0 0 0,0-1 0,-1 1 0,1 0 0,-1 0 0,1 0 0,-1 0 0,1 4 0,-3 4 37,1 0 0,-1 0 0,-1 0 0,1 0 0,-2 0 0,1-1 0,-2 1 0,1-1 0,-9 13 0,4-7 325,-1 0 0,-1-1 0,0 0 0,-22 20 0,17-25-32,11-17-1435,5 5 471,0 0 0,1 0 1,-1 0-1,1 0 0,0 0 0,0 0 0,0 0 1,0 0-1,2-3 0,11-18-6345</inkml:trace>
</inkml:ink>
</file>

<file path=ppt/ink/ink3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5.4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0 16560,'0'0'10345,"-5"67"-9320,5-42-640,0 2-289,0-2-64,3-5-128,4-2-929,0-5-1217,-4-6-1570</inkml:trace>
</inkml:ink>
</file>

<file path=ppt/ink/ink3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5.8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26 17489,'0'0'7607,"13"-4"-6401,4-1-882,2 0-1,-1 1 1,0 1 0,1 1-1,0 0 1,-1 1 0,29 3-1,-46-2-320,0 0 0,1 0 0,-1 0 0,0 0 0,1 1 0,-1-1-1,1 0 1,-1 1 0,0-1 0,0 1 0,1-1 0,-1 1 0,0-1-1,0 1 1,0 0 0,1 0 0,-1 0 0,0 0 0,0 0 0,0 0 0,0 0-1,-1 0 1,1 0 0,0 0 0,0 0 0,-1 0 0,1 1 0,-1-1-1,1 0 1,-1 1 0,1-1 0,-1 0 0,0 1 0,0-1 0,1 0-1,-1 1 1,0-1 0,0 0 0,0 1 0,-1 1 0,-1 4 137,0 1 0,-1-1 0,0 0 1,-1 0-1,1-1 0,-6 8 0,-3 8 998,16-20-1603,0-1 0,1 1 0,-1-1 0,0 0 0,1 0 0,-1-1 0,8 1 0,14 3-1303,-24-4 1779,0 1 1,-1-1-1,1 0 0,0 1 0,-1-1 0,1 1 1,-1 0-1,1 0 0,-1-1 0,1 1 0,-1 0 1,1 0-1,-1 0 0,0 0 0,1 1 0,-1-1 0,0 0 1,0 0-1,0 1 0,0-1 0,0 1 0,0-1 1,-1 1-1,1-1 0,0 1 0,-1-1 0,1 1 1,-1 0-1,1-1 0,-1 1 0,0 0 0,0-1 1,0 1-1,0 0 0,0 0 0,0-1 0,0 1 0,-1 0 1,1-1-1,-1 1 0,1-1 0,-1 1 0,1 0 1,-1-1-1,-2 3 0,0 3 304,-2-1-1,1 1 1,-1-1 0,0 0 0,0-1-1,0 1 1,-1-1 0,-10 7-1,5-5 30,-1 0 0,1-1-1,-1-1 1,0 0-1,0 0 1,0-1 0,-1-1-1,1 0 1,-1-1-1,-21 1 1,34-2-379,-1-1 0,1 0 1,0 0-1,0 0 0,0 0 0,-1 0 1,1 0-1,0 0 0,0 0 0,-1 0 1,1 0-1,0 0 0,0 0 0,0 0 0,-1 0 1,1 0-1,0-1 0,0 1 0,0 0 1,-1 0-1,1 0 0,0 0 0,0 0 1,0 0-1,0 0 0,-1-1 0,1 1 0,0 0 1,0 0-1,0 0 0,0 0 0,0-1 1,0 1-1,-1 0 0,1 0 0,0 0 1,0-1-1,0 1 0,0 0 0,0 0 0,0 0 1,0-1-1,0 1 0,0 0 0,0 0 1,0-1-1,0 1 0,8-12-3972,14-10-5024,-2 8 1733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2.8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0 15855,'-11'14'3198,"-3"4"-2348,-51 68 3802,58-75-3892,1 0 0,-1 0-1,1 0 1,1 0 0,0 1 0,-5 20 0,10-32-755,0 0 0,0 1 1,0-1-1,0 0 1,0 0-1,0 1 1,-1-1-1,1 0 0,0 1 1,0-1-1,0 0 1,0 0-1,0 1 1,1-1-1,-1 0 0,0 1 1,0-1-1,0 0 1,0 0-1,0 1 1,0-1-1,0 0 0,1 0 1,-1 1-1,0-1 1,0 0-1,0 0 1,0 1-1,1-1 0,-1 0 1,0 0-1,0 0 1,1 0-1,-1 1 1,0-1-1,0 0 0,1 0 1,-1 0-1,0 0 1,0 0-1,1 0 0,-1 0 1,1 0-1,16-4 76,15-15 21,-2-9 7,31-24-198,-57 49 56,-1 1 0,0 0 0,1 0 0,0 0 0,-1 0 0,1 0 0,0 1 1,0 0-1,0 0 0,0 0 0,0 0 0,0 0 0,0 1 0,0 0 0,4 0 0,-6 1 26,0 0 0,0 0-1,0 0 1,0 0 0,-1 0 0,1 1-1,0-1 1,-1 1 0,1-1 0,-1 1-1,0 0 1,1-1 0,-1 1 0,0 0-1,0 0 1,0 0 0,0 0 0,-1 0-1,1 0 1,0 0 0,0 3 0,9 47 49,-9-40 99,0 0 1,0 1-1,-1-1 1,-1 1-1,0-1 1,-1 1-1,0-1 0,-1 0 1,0 0-1,-10 21 1,11-28-83,-1 1 0,0-1 1,0 0-1,0-1 0,-1 1 0,1 0 1,-1-1-1,0 0 0,-1 0 0,1 0 0,-1-1 1,1 1-1,-1-1 0,0 0 0,0 0 1,-1-1-1,1 1 0,-1-1 0,1-1 1,-1 1-1,1-1 0,-1 0 0,0 0 1,0 0-1,-7-1 0,12 0-70,0 0 1,-1-1-1,1 1 0,0 0 1,-1-1-1,1 1 0,0-1 1,-1 1-1,1-1 0,0 0 1,0 1-1,0-1 0,0 0 1,0 0-1,0 0 0,0 0 0,0 0 1,0 0-1,0 0 0,0 0 1,1 0-1,-1-1 0,0 1 1,1 0-1,-1 0 0,1-1 1,-1 1-1,1 0 0,0-1 1,-1 1-1,1 0 0,0-1 1,0 1-1,0 0 0,0-1 1,0 1-1,1-1 0,-1 1 1,1-3-1,0-3-288,0 0 0,0 1 0,1-1 0,-1 0 0,2 1 0,4-13 0,37-56-10372,-21 27 1345</inkml:trace>
</inkml:ink>
</file>

<file path=ppt/ink/ink3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6.2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17681,'0'0'13933,"34"56"-13837,-34-34-96,0 0-160,0-2-321,0-2-512,0-2-832,0-4-1250,0-6-1409</inkml:trace>
</inkml:ink>
</file>

<file path=ppt/ink/ink3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6.5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0 159 13389,'0'0'12395,"51"0"-12266,-30 0-866,0-5-3267,1-7-3843</inkml:trace>
  <inkml:trace contextRef="#ctx0" brushRef="#br0" timeOffset="1">240 0 9161,'0'0'14766,"0"68"-13581,-1-42-128,0 1-545,1 1-416,0 0-512,0 1-1218,0-4-1280,0-3-1410,0-8-1378</inkml:trace>
</inkml:ink>
</file>

<file path=ppt/ink/ink3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6.9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64 50 17104,'0'0'8211,"11"-8"-7646,-3 2-530,0 1-1,0 1 1,0 0-1,1 0 1,-1 0-1,1 1 1,0 0-1,0 1 1,0 0-1,0 0 1,0 1-1,11 0 1,-11 1-39,1 1 1,0 0-1,-1 0 0,1 1 1,-1 0-1,1 1 1,-1 0-1,0 0 0,0 1 1,12 7-1,-16-8 48,-1 0-1,0 0 1,0 0-1,-1 0 1,1 0-1,0 1 1,-1 0-1,0 0 1,0 0-1,0 0 1,-1 0-1,1 0 1,-1 1-1,0-1 1,0 1-1,0 0 1,-1-1-1,0 1 1,0 0-1,0 0 1,0 0-1,-1 5 1,0-2 70,-1-1 1,0 1-1,-1-1 1,0 1-1,0-1 0,-1 0 1,1 1-1,-2-1 1,1-1-1,-1 1 1,0 0-1,0-1 1,-1 0-1,1 0 0,-1 0 1,-1-1-1,1 1 1,-1-1-1,0-1 1,0 1-1,-1-1 1,1 0-1,-8 3 0,1-1 96,1 0 1,-1 0-1,0-2 0,0 0 0,-1 0 0,1-1 0,-1-1 0,1 0 0,-1-1 0,0 0 0,0-1 0,-16-2 0,25 1-361,0 0 0,0-1 1,0 1-1,1-1 0,-1 0 0,-8-5 0,10 5-271,0 1-1,0-2 0,1 1 0,-1 0 0,0 0 0,1-1 1,0 0-1,-1 1 0,1-1 0,-2-5 0,-2-8-8508</inkml:trace>
</inkml:ink>
</file>

<file path=ppt/ink/ink3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47.3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3626 1 11723,'-41'-1'426,"-1"3"0,0 1 0,0 2 0,-47 13 0,6 3-853,-246 76 2592,285-80-1669,1 2 0,0 1 0,2 2 0,0 3 0,-46 35 0,-20 24-365,3 5-1,5 4 1,-138 167 0,-104 225 398,281-383-397,5 2 0,4 3 0,-37 115 0,52-99-74,5 2-1,7 1 1,4 1 0,-3 164-1,19-244 35,3-1 1,2 0-1,1 1 0,3-1 0,2 0 0,2 0 0,20 61 0,-7-46-67,114 348 228,-87-242 151,7-3 0,8-2 1,155 283-1,-107-228-62,-8-13-182,-69-132 36,-3 2 0,38 129 0,-36-97-106,-28-84-51,0 1 0,-2-1 0,0 1-1,-2 0 1,-1 44 0,-18 119 337,6-85-286,6-69-83,0 0 0,-2-1 0,-2 1 0,0-2 0,-3 1 0,-24 48 0,-112 164 61,57-102-51,89-138-21,-1 1 1,1 0-1,0 0 0,0 0 1,0 1-1,1-1 1,0 0-1,0 1 0,0-1 1,0 1-1,0-1 1,1 1-1,0-1 1,0 1-1,1 7 0,1-6-2,0 0 0,1 0 1,-1 0-1,1 0 0,0 0 0,1-1 0,-1 1 0,1-1 0,0 0 0,5 5 0,5 6 0,1-1 0,0-1 1,1 0-1,0-2 0,1 1 0,1-2 0,0-1 1,34 16-1,-28-18 8,1 0 0,-1-2 0,1 0 0,1-2 0,-1-1 0,47 0 1,-4-4-3,128-19 0,-83 4 11,121 0 1,116 15-3,-309 2-8,1 2 1,-1 2 0,70 17-1,-92-17 2,0 1 0,-1 0 0,0 2-1,0 0 1,-1 1 0,0 0 0,0 1 0,-1 2-1,0-1 1,15 16 0,-20-14 6,-1 0 0,0 0 0,-1 1 0,0 1 0,-1 0 0,-1 0 0,0 0 0,-1 1 0,6 22 1,0 16 62,9 81 0,-15-89-51,-3-29-13,-1-1 0,-1 1-1,0 0 1,-1 0 0,-1 0-1,-1-1 1,0 1 0,-1-1-1,-1 1 1,0-1 0,-1 0-1,-1 0 1,0-1 0,-1 1-1,-13 19 1,-26 31-8,-3-3 0,-3-1 0,-2-3 0,-2-2 0,-71 53 0,4-16 0,-227 132 0,242-169-88,-4-4 0,-1-5 0,-173 49 0,-566 223-526,838-314 608,-710 337-549,653-300 491,2 4 0,-95 84 0,-104 132-262,112-79 283,131-150 55,2 1 0,2 1 0,-30 67 1,47-94 9,0 1 1,1 0 0,0 0-1,0 0 1,1 0-1,1 0 1,0 0 0,0 0-1,1 1 1,0-1-1,1 0 1,2 11 0,-1-13-18,1 1 0,0-1 1,1 0-1,0 0 0,0 0 0,0 0 1,1-1-1,0 0 0,1 0 1,0 0-1,0 0 0,0-1 1,1 0-1,9 6 0,12 7-4,1 0-1,1-2 0,0-2 0,1 0 0,1-2 0,51 13 1,210 36-261,-231-51 118,392 61 90,3-20 1,495-8-1,-751-47 42,227-31-1,75-53 14,-368 56 0,227-86 0,-286 86-1,-2-4 0,-1-2-1,-2-4 1,80-61 0,-104 65-1,-3-1 0,-1-3 1,-1-1-1,-3-2 0,-1-2 0,52-85 1,-66 88 57,-2 0 0,-2-2 1,-2 0-1,-2-1 0,-3-1 1,14-77-1,-16 45 37,-4 0 1,-3 0-1,-8-104 0,-10 69-152,-52-208 1,50 256 70,-133-441 7,-10-44-6,-10-279-176,123 597 133,13 29-11,-10-248 0,27-209 50,13 364-18,2-88 56,34 3 167,31 33 73,37-313-638,-55-349 460,-54 590-62,0 338 95,-3 1 0,-4 1 0,-28-86 0,16 85-9,-4 1 1,-3 1 0,-4 2 0,-89-135 0,85 153-61,-3 3 1,-2 2 0,-2 2 0,-3 2 0,-2 3 0,-72-51 0,98 80 20,-2 0 1,0 3-1,-1 0 0,0 2 1,-2 1-1,1 2 0,-1 1 1,-1 1-1,0 2 0,0 2 0,0 1 1,-46 0-1,39 5-1542,-1 2-1,1 2 1,-48 12 0,45-8-4315</inkml:trace>
</inkml:ink>
</file>

<file path=ppt/ink/ink3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49.4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16826 427 8136,'-75'-4'5146,"42"-2"-4919,0 0 0,0-2 0,-34-13-1,-36-9 21,-2 6 0,-197-21 0,97 18 294,-35-11-506,-442-64 118,-6 33 961,-528 28-1570,902 35 544,-1329 36 1481,-821 130-1382,411 9-309,1082-80 89,165-13 239,-602 45 539,-694-73 1662,2022-51-2174,-696-39 687,774 42-926,-72-10 602,0 5 1,-119 4-1,164 9-560,24-7-78,0 1 1,1-1 0,-1 1-1,0-2 1,0 1-1,0 0 1,0-1-1,0 0 1,-5 0-1,11-25-6043,4-6-1629</inkml:trace>
</inkml:ink>
</file>

<file path=ppt/ink/ink3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0.1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478 66 16656,'0'0'955,"8"-9"-608,1-3-129,-5 6-54,0 1-1,1-1 0,0 1 1,0 0-1,0 0 0,6-4 1,-11 9-128,0 0 0,0-1 1,0 1-1,1 0 1,-1 0-1,0 0 0,0 0 1,0-1-1,0 1 0,0 0 1,0 0-1,1 0 1,-1 0-1,0 0 0,0 0 1,0-1-1,0 1 1,1 0-1,-1 0 0,0 0 1,0 0-1,0 0 1,1 0-1,-1 0 0,0 0 1,0 0-1,0 0 0,1 0 1,-1 0-1,0 0 1,0 0-1,0 0 0,1 0 1,-1 0-1,0 0 1,0 0-1,0 0 0,1 0 1,-1 0-1,0 0 0,0 1 1,0-1-1,0 0 1,1 0-1,-1 0 0,0 0 1,0 1-1,-2 11 662,-10 19-153,-40 61-392,-76 103-1,-76 73-521,102-138 807,97-124-386,-26 40 224,30-45-282,1 0 0,-1 1 0,0-1 0,1 1 0,-1-1 0,1 0 0,-1 1 0,1-1 0,0 1 0,-1-1 1,1 1-1,0-1 0,0 1 0,0-1 0,0 1 0,0-1 0,1 1 0,-1-1 0,0 1 0,1-1 0,-1 1 0,1-1 0,-1 0 0,1 1 1,0-1-1,0 0 0,-1 0 0,1 1 0,0-1 0,2 2 0,3 1 15,1-1 1,-1 1-1,1-1 0,0 0 1,0-1-1,0 0 0,0 0 1,0-1-1,1 1 0,7-1 0,86 2 617,-72-3-356,21-1-208,1-3 0,-1-2 0,-1-2 0,1-2 0,65-22 0,1-12-2965,-3-8-4041,-61 26-1833</inkml:trace>
</inkml:ink>
</file>

<file path=ppt/ink/ink3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1.1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951 1 6406,'-32'6'760,"1"2"-1,0 1 1,1 2-1,0 0 1,1 2-1,-47 29 1,18-4-192,2 2-1,-54 50 1,67-50-142,3 3 1,1 1-1,2 1 1,2 2-1,2 2 0,2 1 1,3 1-1,2 2 1,2 1-1,-18 59 0,19-37-362,3 1 0,3 0-1,4 2 1,3 0-1,4 0 1,7 151 0,3-188-126,1 1 1,2-1 0,2 0 0,2-1 0,2 0-1,32 72 1,-34-92 38,0-1 0,2-1-1,0 0 1,1 0 0,1-1 0,18 17-1,-21-25 19,0 0-1,1 0 1,0-1-1,0-1 1,1 0-1,0-1 1,0 0 0,1-1-1,26 7 1,-16-8 120,1-1 0,1-1 1,-1-2-1,0 0 1,1-2-1,-1-1 1,0-1-1,0-1 1,0-1-1,-1-1 0,1-2 1,-2 0-1,33-17 1,2-4 706,-2-3 0,-1-2 1,-2-3-1,61-53 1,-49 34-79,-2-4 0,-3-2 0,-3-2 0,94-136 0,-125 157-546,-1-1-1,-2 0 1,-2-2 0,-3-1-1,-1 0 1,-2-1-1,-3-1 1,-1 0-1,8-91 1,-19 116-145,0-1 0,-2 1-1,-1 0 1,-1 0 0,-1 0 0,-1 0 0,-1 1 0,-14-37 0,11 41-21,-1 0 1,0 1-1,-1 0 1,-1 1-1,-1 0 0,0 1 1,-1 0-1,-1 1 1,0 1-1,-24-17 1,7 10-63,-1 2 0,-1 1 0,0 2 0,-1 1 0,-1 2 1,0 1-1,-1 2 0,0 1 0,-1 2 0,-42-2 0,-31 2-1729,-1 5 0,-130 14 0,110 0-2389,15-3-2146</inkml:trace>
</inkml:ink>
</file>

<file path=ppt/ink/ink3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8.8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106 8 13773,'0'0'14211,"2"10"-13699,13 66 471,26 77 1,-32-124-824,2 0-1,1-1 1,2-1 0,0 0 0,2-1 0,20 27 0,-35-53-154,-1 1 0,1 0 0,0 0 0,-1 0 0,1 0 0,0 0 0,-1 0 0,1-1 0,0 1 0,0 0 0,0-1 0,0 1 0,0-1 0,0 1 0,0-1 1,0 1-1,0-1 0,0 0 0,1 1 0,-1-1-43,-1-1 0,1 1 0,-1 0 0,0-1 0,1 1 1,-1-1-1,0 1 0,1-1 0,-1 1 0,0-1 0,0 1 0,1-1 1,-1 1-1,0-1 0,0 0 0,0 1 0,0-1 0,0 1 0,0-1 1,0 1-1,0-1 0,0 0 0,0 1 0,0-2 0,-1-3-255,1 0 0,-1 0-1,0 0 1,-1 0 0,1 0 0,-1 0-1,-3-6 1,-7-4-295,-8-14 357,20 28 860,109 14 1281,310-12-726,-418-1-1171,0 0 0,0-1 0,0 0 0,-1 1 0,1-1-1,0 1 1,0-1 0,-1 0 0,1 1 0,0-1 0,-1 0-1,1 0 1,-1 0 0,1 0 0,-1 1 0,0-1 0,1 0-1,-1 0 1,0 0 0,1 0 0,-1 0 0,0 0 0,0 0-1,0 0 1,0 0 0,0-1 0,4-40 51,-2 22-23,5-23-16,2-4 272,-2 1-1,1-60 0,-8 105-297,0 0-1,0-1 1,0 1-1,0 0 1,-1 0-1,1-1 1,0 1-1,-1 0 1,1 0-1,-1 0 1,0 0 0,1 0-1,-1 0 1,0 0-1,1 0 1,-1 0-1,0 0 1,0 0-1,0 0 1,0 0-1,0 1 1,0-1 0,0 0-1,0 1 1,0-1-1,-1 1 1,1-1-1,0 1 1,0-1-1,0 1 1,-1 0-1,1 0 1,0-1 0,0 1-1,-3 0 1,-54 4-788,32-1 327,-358-14-1322,52 1 2888,404 11-1146,34-1-2320,-1-7-5716,-43-5-1298</inkml:trace>
</inkml:ink>
</file>

<file path=ppt/ink/ink3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9.4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1769 332 8488,'1'-9'928,"0"0"0,-1 0 0,0 0 0,-1 1 0,0-1 0,0 0 0,-1 0 0,0 1 0,-1-1 0,-5-13 0,3 13-349,-1 0 1,0 0-1,0 1 1,-1 0-1,0 0 0,-1 0 1,0 1-1,-14-11 1,2 4-362,-1 1 1,0 1-1,0 1 1,-1 1-1,-1 1 1,1 0-1,-2 2 1,1 1-1,-32-5 0,-14 3-238,0 3 0,-70 3 0,65 5 43,1 3 0,0 3-1,0 3 1,-128 40 0,146-34 67,2 3 1,0 2-1,1 2 1,2 2 0,0 3-1,-78 62 1,108-75-13,1 1 0,0 1 0,2 0 0,0 2 0,1 0 0,1 1 1,1 0-1,1 1 0,1 1 0,1 0 0,-11 37 0,17-42-63,1 0-1,0 0 0,1 0 0,2 0 0,0 1 1,0-1-1,2 0 0,1 1 0,0-1 1,1 0-1,1 0 0,1 0 0,1-1 1,0 1-1,2-1 0,11 20 0,-7-17-36,1 0 0,0-1-1,2-1 1,1 0-1,0-1 1,1-1 0,1 0-1,0-2 1,2 0-1,36 22 1,-27-22-18,1 0 0,1-3 0,0 0 0,0-2 0,2-1 1,-1-2-1,39 4 0,-4-6 64,-1-4 1,1-2 0,-1-3-1,0-3 1,0-2 0,0-4-1,86-28 1,-86 20 91,0-3 0,-2-3 0,0-2 0,93-59 0,-131 70-69,0-1 1,-1-1-1,-1-1 0,-1-1 1,-1 0-1,-1-2 1,-1-1-1,-1-1 0,-2 0 1,0-1-1,-2-1 1,17-40-1,-21 36 6,-2 0-1,0-1 1,-2 0 0,-2-1-1,-1 1 1,-1-1 0,-2 0-1,-2 0 1,-6-48 0,4 64-50,-1 1 0,0 0 0,-1 0 0,-1 0 0,-1 1 0,0 0-1,-1 0 1,-18-25 0,19 31-8,-2 1 0,1-1 0,-1 1 0,-1 1-1,1 0 1,-1 0 0,-1 1 0,0 0-1,0 0 1,0 2 0,0-1 0,-1 1 0,-15-3-1,7 3-66,0 1-1,-1 1 0,0 1 0,1 1 0,-1 1 0,0 1 0,0 0 1,1 2-1,-1 0 0,1 2 0,0 0 0,-28 11 0,-21 13-1793,1 2 0,-69 44-1,111-60 790,-116 67-6669</inkml:trace>
</inkml:ink>
</file>

<file path=ppt/ink/ink3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3.4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1 19699,'0'0'7110,"14"63"-5540,-10-24-577,1 4-769,-1 2-160,1-3-64,-2-5-160,0-6-801,-3-7-705,0-3-672,-10-8-1153,-10-6-1506,-3-6-1953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3.2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0 21332,'0'0'8141,"-5"13"-7100,-7 28-590,1 0-1,3 0 1,1 1-1,-1 49 1,6-54-451,0 0 0,3 45 0,-1-73 0,1 0 0,0 0 0,1-1 0,0 1 0,0-1 0,1 0 0,0 1 0,1-1 0,-1-1 0,10 15 0,-12-21 0,0 1 0,0-1 0,0 0 0,0 1 0,0-1 0,1 0 0,-1 0 0,0 1 0,1-1 0,-1 0 0,1-1 0,0 1 0,-1 0 0,1 0 0,0-1 0,-1 1 0,1-1 0,0 1 0,-1-1 0,1 0 0,0 1 0,3-1 0,-2-1 0,-1 0 0,1 0 0,0 1 0,-1-2 0,1 1 0,-1 0 0,1 0 0,-1-1 0,0 1 0,0-1 0,0 0 0,1 0 0,1-2 0,6-8 0,-1 0 0,0 0 0,-1-1 0,7-15 0,-13 24 0,24-48 0,-18 34 0,1-1 0,0 2 0,1-1 0,1 1 0,17-20 0,-27 37 0,-1-1 0,0 1 0,0-1 0,1 1 0,-1 0 0,0-1 0,0 1 0,1-1 0,-1 1 0,0 0 0,1-1 0,-1 1 0,1 0 0,-1-1 0,0 1 0,1 0 0,-1 0 0,1-1 0,-1 1 0,1 0 0,-1 0 0,1 0 0,-1 0 0,1 0 0,-1 0 0,1-1 0,-1 1 0,1 0 0,-1 0 0,1 1 0,-1-1 0,1 0 0,-1 0 0,1 0 0,-1 0 0,1 0 0,-1 0 0,1 1 0,-1-1 0,0 0 0,1 0 0,-1 1 0,1-1 0,-1 0 0,0 1 0,1-1 0,-1 0 0,0 1 0,1-1 0,-1 1 0,0-1 0,1 0 0,-1 1 0,0-1 0,0 1 0,0-1 0,0 1 0,1-1 0,-1 1 0,0-1 0,0 1 0,0-1 0,0 1 0,0-1 0,0 1 0,0 0 0,1 43 0,-1-36 0,-13 231 0,13-239 4,0 1 1,0-1-1,0 1 0,0-1 0,0 0 1,0 1-1,1-1 0,-1 1 0,0-1 1,0 0-1,1 1 0,-1-1 0,0 0 1,0 1-1,1-1 0,-1 0 0,0 0 1,1 1-1,-1-1 0,0 0 0,1 0 1,-1 0-1,1 1 0,-1-1 1,0 0-1,1 0 0,-1 0 0,1 0 1,-1 0-1,0 0 0,1 0 0,-1 0 1,1 0-1,-1 0 0,0 0 0,1 0 1,-1 0-1,1 0 0,-1 0 0,0 0 1,1-1-1,-1 1 0,1 0 1,-1 0-1,0 0 0,1-1 0,-1 1 1,0 0-1,1-1 0,-1 1 0,1-1 1,20-14-1754,-6-15-6461,-1-9-8638</inkml:trace>
</inkml:ink>
</file>

<file path=ppt/ink/ink3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3.8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5 120 7751,'-1'-10'5590,"-3"-37"-2147,4 45-3229,0 0 0,0 0 0,0 0 0,1 0-1,-1 0 1,0 0 0,1 0 0,0 0 0,-1 0 0,1 0 0,0 0 0,0 0 0,0 0 0,0 0 0,0 0 0,1 1-1,-1-1 1,0 0 0,1 1 0,-1-1 0,1 1 0,0 0 0,-1 0 0,1-1 0,0 1 0,0 0 0,0 0 0,0 1-1,0-1 1,4-1 0,4-1 197,1 1 0,0 0 0,0 1 0,16-1 0,-19 2-187,18-1 2,0 0 1,0 2 0,0 1 0,0 1 0,31 8 0,-51-10-222,-1 0 0,1 1 0,0 0 0,-1 0 0,1 1-1,-1-1 1,0 1 0,0 1 0,0-1 0,0 0 0,0 1 0,-1 0 0,0 0 0,1 1 0,-2-1 0,1 1 0,0 0 0,-1 0 0,0 0 0,0 0 0,-1 1 0,1-1 0,-1 1 0,0-1 0,-1 1 0,1 0 0,-1 0 0,0 11 0,-1-7 145,-1 1-1,-1-1 1,0 0 0,0 0-1,-1 0 1,0-1 0,-1 1 0,0-1-1,0 1 1,-1-1 0,0 0-1,-1-1 1,0 0 0,0 0-1,-1 0 1,0 0 0,0-1-1,-14 10 1,12-9 20,0-1 1,-1 0-1,0 0 0,0-1 0,-1-1 1,0 0-1,0 0 0,0-1 0,0 0 1,-1-1-1,1 0 0,-1-1 0,0 0 1,0-1-1,-22 0 0,33-1-245,-1-1 0,0 1 0,1 0-1,-1-1 1,1 1 0,-1-1 0,0 1 0,1-1 0,-1 0 0,1 1 0,0-1-1,-1 0 1,1 0 0,0 0 0,-1 0 0,1-1 0,0 1 0,0 0-1,0 0 1,0-1 0,0 1 0,0-1 0,0 1 0,1 0 0,-1-1 0,0 0-1,1 1 1,-1-1 0,1 1 0,0-1 0,0 0 0,-1 1 0,1-1-1,0 0 1,0 1 0,0-1 0,1 0 0,-1 1 0,0-1 0,1 1 0,-1-1-1,1 0 1,0-1 0,1-3-443,0 0 1,0 1-1,0-1 0,1 1 1,0-1-1,0 1 0,0 0 1,1 0-1,0 1 0,0-1 0,4-4 1,24-12-6642,6 3-3326</inkml:trace>
</inkml:ink>
</file>

<file path=ppt/ink/ink3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4.1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40 0 20628,'0'0'10799,"-5"12"-10351,4-12-436,-26 65 462,26-61-458,-1 0 0,1 0 0,0 0 0,1 1 0,-1-1 0,1 0 0,-1 0 0,1 0 0,0 0 0,1 0 0,-1 1 0,1-1 0,0 0 0,0 0 1,0 0-1,0 0 0,1 0 0,2 4 0,-3-7-16,0 0 1,-1 0 0,1 0 0,0 0 0,0 0-1,0 0 1,-1 0 0,1-1 0,0 1 0,0 0 0,0-1-1,1 1 1,-1-1 0,0 1 0,0-1 0,0 1-1,0-1 1,0 0 0,1 1 0,-1-1 0,0 0-1,0 0 1,0 0 0,3 0 0,-2-1 2,1 0 0,-1 0 0,0 0-1,1 0 1,-1 0 0,0 0 0,0 0 0,0-1 0,0 1 0,0-1-1,3-2 1,2-5 9,1-1 0,-1 1-1,11-19 1,-9 13-12,-1-1 0,-1 1 0,10-31 0,-32 151 0,11-86-587,1 1 0,1 1-1,1-1 1,1 24 0,0-43 434,0-1 0,0 1 0,0-1 0,0 1 0,0-1 0,1 1 0,-1-1 0,0 1 0,0-1 0,0 0 0,1 1 0,-1-1 0,0 1 0,1-1 0,-1 0 0,0 1 0,1-1 0,-1 1 0,1-1 1,-1 0-1,0 0 0,1 1 0,-1-1 0,1 0 0,-1 0 0,1 0 0,-1 1 0,1-1 0,-1 0 0,1 0 0,-1 0 0,1 0 0,-1 0 0,1 0 0,-1 0 0,1 0 0,-1 0 0,1 0 0,21-9-5983,-2-12-2304</inkml:trace>
</inkml:ink>
</file>

<file path=ppt/ink/ink3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4.5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97 0 5285,'0'0'12817,"-9"12"-7713,0-1-4620,-39 53 3162,44-58-3292,0-1 1,0 1 0,1 0-1,0 0 1,0 1 0,1-1-1,0 1 1,0-1 0,-2 14 0,6-20-417,0 0 1,1 0 0,-1 0 0,0-1 0,0 1-1,0-1 1,0 0 0,0 1 0,0-1 0,0 0 0,0 0-1,3-3 1,5-2-241,0 1 1,0-1-1,1 1 0,17-5 0,-24 9 299,0-1-1,0 1 1,0 1-1,0-1 0,0 0 1,0 1-1,1 0 1,-1 0-1,0 0 1,0 1-1,0-1 1,1 1-1,-1 0 0,0 0 1,0 0-1,4 3 1,-6-3 66,-1 0 1,1 0-1,-1 0 1,0 0-1,1 1 0,-1-1 1,0 0-1,0 1 1,0-1-1,0 1 1,0 0-1,0-1 1,-1 1-1,1-1 1,0 1-1,-1 0 1,1 0-1,-1-1 1,0 1-1,0 0 1,1 0-1,-1 0 1,0-1-1,0 1 1,-1 0-1,1 0 0,0 0 1,-1-1-1,1 1 1,-1 0-1,1 0 1,-1-1-1,0 1 1,0-1-1,0 1 1,0 0-1,-1 1 1,-3 5 225,0-1 0,0 1 1,-1-1-1,0 0 0,-14 12 1,14-13-281,-1 0 0,0-1 0,0 0 0,0 0 1,0 0-1,-1-1 0,0 0 0,0-1 1,0 0-1,-10 3 0,17-6-76,1 0-1,-1 0 1,1 0-1,-1 0 1,1 0 0,-1 0-1,1 0 1,-1 0 0,1 0-1,-1 0 1,1 0-1,-1 0 1,1 0 0,-1 0-1,1 0 1,-1 0-1,1-1 1,-1 1 0,1 0-1,-1 0 1,1-1 0,-1 1-1,1 0 1,-1-1-1,1 1 1,0 0 0,-1-1-1,1 1 1,0-1 0,-1 1-1,1 0 1,0-1-1,0 1 1,-1-1 0,1 1-1,0-1 1,0 1-1,0-1 1,0 1 0,0-1-1,-1 1 1,1-1 0,0 1-1,0-2 1,-1-20-8048</inkml:trace>
</inkml:ink>
</file>

<file path=ppt/ink/ink3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5.7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84 226 7815,'0'0'6882,"0"-9"-2718,1 1-3862,0 2 586,-1 1-1,1-1 0,-1 0 1,-1 1-1,1-1 0,-2-8 1,1 13-743,1-1 1,-1 1-1,1 0 0,-1 0 1,0-1-1,1 1 1,-1 0-1,0 0 1,0 0-1,0-1 0,0 1 1,0 0-1,0 0 1,0 1-1,0-1 1,0 0-1,0 0 0,0 0 1,-1 1-1,1-1 1,0 1-1,-1-1 1,1 1-1,0-1 1,-1 1-1,1 0 0,-1 0 1,1 0-1,0-1 1,-1 1-1,1 1 1,-1-1-1,1 0 0,0 0 1,-3 1-1,2 0-150,0 0 0,0 0 0,0 1 0,0-1 0,0 0 0,0 1 1,0 0-1,0-1 0,0 1 0,1 0 0,-1 0 0,1 0 0,0 0 0,-1 0 0,1 0 0,0 0 0,0 1 0,0-1 0,1 0 0,-1 1 0,0-1 0,1 1 0,-1 3 0,-6 59-95,7-63 98,0-1 0,-1 0 0,1 0 0,0 1 0,0-1-1,0 0 1,1 1 0,-1-1 0,0 0 0,0 0 0,1 1-1,-1-1 1,1 0 0,-1 0 0,1 0 0,-1 1 0,1-1-1,0 0 1,-1 0 0,1 0 0,0 0 0,0 0 0,0 0-1,0-1 1,0 1 0,0 0 0,0 0 0,0-1 0,1 2-1,2-2 12,-1 0-1,0 0 0,0 0 0,0 0 0,1 0 0,-1 0 0,0-1 0,0 0 0,0 1 0,0-1 0,5-3 0,-4 3-24,0-1-1,0 1 0,0 0 1,1-1-1,-1 2 0,0-1 0,1 0 1,-1 1-1,0 0 0,1 0 0,-1 1 1,0-1-1,1 1 0,6 1 1,-8 0-10,0 0 1,0 0-1,0 0 1,-1 0 0,1 0-1,-1 1 1,1-1 0,-1 1-1,0-1 1,0 1 0,0 0-1,0 0 1,-1 0 0,1 0-1,-1 0 1,0 0-1,0 0 1,0 1 0,1 3-1,3 14-10,-1 0 0,0 0 0,-2 0 0,0 0 0,-3 40 0,0-50 100,0 1 0,-1 0 1,0 0-1,-1 0 0,0-1 1,-1 0-1,0 0 0,-1 0 1,0 0-1,-1 0 0,-12 17 1,15-25-5,1-1 1,-1 1 0,1-1-1,-1 1 1,0-1 0,0 0-1,0 0 1,0 0 0,0 0-1,0-1 1,0 1 0,-1-1-1,1 0 1,-1 0 0,1 0 0,-7 0-1,8-1-38,0 0-1,1 0 0,-1 0 0,0-1 1,0 1-1,1-1 0,-1 1 1,0-1-1,1 1 0,-1-1 1,1 0-1,-1 0 0,1 0 1,-1 0-1,1 0 0,0 0 1,-1-1-1,1 1 0,0 0 1,0-1-1,0 1 0,0 0 0,0-1 1,0 0-1,1 1 0,-1-1 1,0 1-1,1-1 0,-1 0 1,1 1-1,-1-1 0,1 0 1,0 0-1,0 1 0,0-3 1,-1-9-29,1 1 1,1-1 0,-1 1-1,2 0 1,0 0 0,0 0-1,2 0 1,-1 0 0,1 0-1,1 1 1,0-1 0,9-14-1,11-14-33,2 2 0,31-35 0,-8 10 24,-32 39 55,55-80-209,-67 95 175,-1 0-1,0-1 1,0 0-1,-1 0 1,-1 0-1,0 0 1,0 0-1,-1-1 1,1-12-1,-2 22 7,-1 1 0,0 0 0,0-1 0,0 1 0,0-1-1,0 1 1,0 0 0,0-1 0,0 1 0,0-1 0,0 1-1,0 0 1,0-1 0,0 1 0,0-1 0,0 1 0,0 0-1,0-1 1,-1 1 0,1-1 0,0 1 0,0 0 0,0-1 0,-1 1-1,1 0 1,0-1 0,-1 1 0,1 0 0,0 0 0,0-1-1,-1 1 1,1 0 0,-1 0 0,1-1 0,0 1 0,-1 0-1,1 0 1,0 0 0,-1 0 0,1 0 0,-1 0 0,1-1 0,0 1-1,-1 0 1,1 0 0,-1 0 0,1 0 0,0 1 0,-1-1-1,1 0 1,-1 0 0,1 0 0,0 0 0,-1 0 0,1 0-1,-1 1 1,1-1 0,0 0 0,-1 0 0,1 0 0,0 1-1,-1-1 1,1 0 0,0 1 0,-22 19 144,13-6-139,1 1 0,0 0 0,1 0 0,1 0 0,1 1 0,0 0 0,1 0 0,0 1 0,1-1 0,1 1 0,1 24 0,0-39-16,1-1 0,0 1 0,0-1 0,0 1 0,0-1 0,1 1 0,-1-1 0,0 1 0,1-1 0,-1 1 0,1-1 0,-1 1 0,1-1 0,0 1 0,-1-1 0,1 0 0,0 0 0,0 1 0,0-1 0,0 0 0,0 0 0,0 0 0,0 0 0,1 0 0,-1 0 0,0 0 0,1 0 0,-1-1 0,0 1 0,1 0 0,-1-1 0,1 1 0,-1-1 0,1 0 0,-1 1 0,1-1 0,-1 0 0,1 0 0,-1 0 0,1 0 0,-1 0 0,1 0 0,-1-1 0,1 1 0,1-1 0,4 0 0,0-1 0,0 0 0,0-1 0,-1 1 0,1-1 0,-1-1 0,0 1 0,11-9 0,-1-3 0,0 0 0,-1-1 0,-1-1 0,-1-1 0,0 0 0,10-20 0,-21 52 0,-1 1 0,-1-1 0,-2 27 0,-1 35 0,3-76 0,0 1 0,0 0 0,0-1 0,1 1 0,-1 0 0,0-1 0,0 1 0,0-1 0,1 1 0,-1 0 0,0-1 0,1 1 0,-1-1 0,0 1 0,1-1 0,-1 1 0,1-1 0,-1 1 0,1-1 0,-1 0 0,1 1 0,-1-1 0,1 1 0,-1-1 0,1 0 0,0 0 0,-1 1 0,1-1 0,-1 0 0,1 0 0,0 0 0,-1 0 0,1 0 0,0 0 0,-1 0 0,1 0 0,0 0 0,-1 0 0,1 0 0,0 0 0,-1 0 0,1 0 0,-1-1 0,1 1 0,0 0 0,-1 0 0,1-1 0,29-16 0,-9-6 0,-1-2 0,-1 0 0,-1-2 0,17-32 0,-33 70 0,0-1 0,-1 1 0,-1 0 0,-1 19 0,-6 46-198,23-103-6539,-6 2-768,1-6-5441</inkml:trace>
</inkml:ink>
</file>

<file path=ppt/ink/ink3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6.1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0 14414,'0'0'4067,"-4"59"-4451,19-48-3972,4 1-6342</inkml:trace>
</inkml:ink>
</file>

<file path=ppt/ink/ink3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6.4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64 362 14125,'0'0'6369,"-7"11"-2381,1-3-3402,0-1-88,0 1 0,1-1 0,0 1 0,0 0 0,0 0 0,1 1 0,1-1 0,-1 1 0,1 0 0,-2 11 0,5-20-500,0 0 1,0 0-1,0 0 0,0 0 0,0 0 1,0 0-1,0 1 0,0-1 0,0 0 1,0 0-1,1 0 0,-1 0 0,0 0 1,0 0-1,0 1 0,0-1 0,0 0 1,0 0-1,0 0 0,0 0 0,0 0 1,0 0-1,0 0 0,0 0 0,1 0 1,-1 0-1,0 1 0,0-1 0,0 0 1,0 0-1,0 0 0,0 0 0,0 0 1,1 0-1,-1 0 0,0 0 0,0 0 1,0 0-1,0 0 0,0 0 0,0 0 1,0 0-1,1 0 0,-1 0 0,0 0 1,0 0-1,0 0 0,0 0 0,0 0 1,0 0-1,1 0 0,-1 0 0,0-1 1,0 1-1,0 0 0,0 0 0,0 0 1,0 0-1,0 0 0,0 0 0,12-9-117,7-12-66,-5 1 38,-2 0 1,0-1-1,-1-1 0,-1 1 0,-1-1 1,-1-1-1,8-39 0,-10 29 669,-1-1 0,-2 0 0,-1 0 0,-5-60 0,3 94-524,1-1 0,-1 1-1,0-1 1,0 1 0,0 0-1,0-1 1,0 1 0,0-1 0,0 1-1,0-1 1,0 1 0,0 0-1,0-1 1,-1 1 0,1-1 0,0 1-1,0 0 1,0-1 0,0 1-1,-1-1 1,1 1 0,0 0 0,0-1-1,-1 1 1,1 0 0,0-1-1,-1 1 1,1 0 0,0 0 0,-1-1-1,1 1 1,0 0 0,-1 0-1,1 0 1,-1-1 0,1 1 0,0 0-1,-1 0 1,1 0 0,-1 0-1,1 0 1,0 0 0,-1 0 0,1 0-1,-1 0 1,1 0 0,-1 0-1,1 0 1,0 0 0,-1 0 0,1 0-1,-1 1 1,1-1 0,0 0-1,-1 0 1,1 0 0,-1 1 0,1-1-1,0 0 1,-1 0 0,1 1-1,0-1 1,-1 0 0,1 1 0,0-1-1,0 0 1,-1 1 0,1-1-1,-20 25-266,9-9 153,3-4 146,-1 0 0,2 1 0,-1 0 1,2 0-1,0 0 0,0 1 0,1 0 0,-4 22 0,9-35-36,0 0 1,1 0-1,-1 0 0,0-1 1,1 1-1,-1 0 0,0 0 1,1-1-1,-1 1 0,1 0 1,-1-1-1,1 1 0,0-1 0,-1 1 1,1 0-1,0-1 0,-1 1 1,1-1-1,0 0 0,0 1 1,-1-1-1,1 0 0,0 1 1,0-1-1,0 0 0,-1 0 1,1 0-1,0 1 0,0-1 1,0 0-1,0 0 0,-1 0 1,2-1-1,39 1-156,-28-1-33,13 1-333,-14-1 176,0 0-1,0 1 1,0 1-1,21 3 1,-31-3 333,1 0 1,-1-1 0,1 1 0,-1 0-1,0 0 1,1 1 0,-1-1-1,0 0 1,0 1 0,0-1-1,0 1 1,0 0 0,0-1 0,0 1-1,0 0 1,-1 0 0,1 1-1,-1-1 1,0 0 0,1 0-1,-1 1 1,0-1 0,0 0 0,0 1-1,-1-1 1,1 1 0,0 3-1,0 2 18,1 0 0,-2 1 0,1-1 0,-1 1 0,0-1 0,-1 0-1,0 1 1,0-1 0,-1 0 0,0 1 0,0-1 0,-1 0 0,-5 10-1,4-15-3895</inkml:trace>
</inkml:ink>
</file>

<file path=ppt/ink/ink3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6.82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63 132 8552,'0'0'23307,"-6"-6"-25223,10 6 2013,-1-1 1,0 0-1,0 0 1,0 0-1,0 0 0,-1 0 1,1-1-1,0 1 0,0-1 1,-1 0-1,1 0 1,-1 0-1,1 0 0,-1 0 1,0-1-1,0 1 0,0 0 1,0-1-1,-1 0 1,1 1-1,-1-1 0,1 0 1,-1 0-1,0 0 0,0 0 1,0 0-1,-1 0 1,2-6-1,-1 5-97,-1 0 0,1-1 0,-1 1 0,0 0 0,0 0 0,0-1 0,0 1 0,-2-6 0,1 9 0,1 0 0,-1 0 0,1 0 0,-1 0 0,1 0 0,-1 0 0,0 0 0,0 0 0,1 1 0,-1-1 0,0 0 0,0 1 0,0-1 0,0 0 0,0 1 0,0-1 0,0 1 0,0 0 0,0-1 0,0 1 0,0 0 0,0 0 0,0-1 0,0 1 0,-1 0 0,1 0 0,0 0 0,0 0 0,0 0 0,0 1 0,0-1 0,0 0 0,0 1 0,0-1 0,0 0 0,-2 1 0,0 1 0,0-1 0,-1 1 0,1 0 0,0 0 0,0 0 0,0 1 0,0-1 0,0 1 0,1-1 0,-1 1 0,1 0 0,0 0 0,0 0 0,0 0 0,0 0 0,0 1 0,-2 4 0,-20 64 0,21-63 0,1-1 0,1 1 0,-1 0 0,1 0 0,1 0 0,0 0 0,1 10 0,-1-16 0,0-1 0,1 0 0,-1 1 0,1-1 0,-1 0 0,1 0 0,0 0 0,0 1 0,0-1 0,1 0 0,-1 0 0,0-1 0,1 1 0,-1 0 0,1 0 0,-1-1 0,1 1 0,0-1 0,0 1 0,0-1 0,0 0 0,0 1 0,0-1 0,0 0 0,0-1 0,0 1 0,1 0 0,-1-1 0,0 1 0,0-1 0,5 1 0,0-1-139,0 1 0,-1-1 0,1 0 0,0-1 0,0 0-1,-1 0 1,1 0 0,6-3 0,-8 2-284,0 0 0,-1 0-1,1-1 1,-1 1 0,0-1-1,0 0 1,0 0 0,0-1 0,-1 1-1,1-1 1,4-6 0,3-8-9069</inkml:trace>
</inkml:ink>
</file>

<file path=ppt/ink/ink3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8.3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141 355 7111,'0'0'6956,"-8"-4"-5456,5 3-1287,-28-18 1189,10-4 2940,21 22-4164,0 1-1,-1 0 0,1-1 1,0 1-1,0 0 0,-1 0 1,1-1-1,0 1 1,-1 0-1,1 0 0,0 0 1,-1 0-1,1-1 0,-1 1 1,1 0-1,0 0 0,-1 0 1,1 0-1,0 0 0,-1 0 1,1 0-1,-1 0 0,1 0 1,0 0-1,-1 0 0,1 0 1,-1 0-1,1 0 0,0 0 1,-1 1-1,1-1 1,0 0-1,-1 0 0,-16 13 1948,-9 16-1546,8 16-317,17-42-266,0-1 1,0 1 0,1 0-1,-1-1 1,1 1 0,0 0-1,-1 0 1,1-1 0,0 1-1,1 0 1,-1 0 0,0-1-1,1 1 1,0 0 0,1 2-1,-2-4-5,1 0 0,0-1-1,0 1 1,0-1 0,0 1 0,0-1-1,-1 1 1,1-1 0,0 0 0,0 1-1,0-1 1,0 0 0,0 0 0,0 0-1,0 0 1,0 0 0,0 0 0,0 0-1,0 0 1,0 0 0,0 0 0,0-1-1,0 1 1,0 0 0,0-1 0,0 1-1,0 0 1,0-1 0,1 0 0,24-18-141,-15 3 47,4-5-212,-8 21-72,-1 13-244,53 247 462,-51-209 744,-2 1-1,-3-1 1,-2 60 0,-1-109-555,0-1 0,0 1 0,0 0 0,0-1 0,0 1 0,0-1 0,-1 1 0,1 0 1,0-1-1,-1 1 0,1-1 0,-1 1 0,1-1 0,-1 1 0,0-1 0,0 0 0,0 1 0,0-1 0,0 0 0,0 1 0,0-1 0,0 0 0,0 0 0,-1 0 0,1 0 0,0 0 0,-1 0 0,1-1 1,0 1-1,-1 0 0,1-1 0,-1 1 0,0-1 0,1 1 0,-3-1 0,1 0-17,1 0-1,-1-1 1,1 0 0,0 1 0,-1-1-1,1 0 1,0 0 0,0 0 0,-1-1-1,1 1 1,0 0 0,0-1-1,0 1 1,1-1 0,-1 0 0,0 0-1,1 0 1,-1 0 0,1 0 0,-1 0-1,1 0 1,-2-3 0,-1-6-41,-1 0 0,1 0 1,1 0-1,0 0 0,1-1 1,0 1-1,1-1 0,0 1 1,0-1-1,1 0 0,1 1 1,0-1-1,1 1 0,0-1 1,1 1-1,6-17 0,7-13 23,2 2 0,2 0 0,29-43 0,-24 41 61,30-65 0,-46 87-9,-13 34-283,-8 27 66,12-40 177,-1 5-5,1 1 0,-1-1-1,1 0 1,0 0 0,3 14 0,-3-20 16,1 0 0,-1 0 0,0 1 0,1-1 0,0 0 1,-1 0-1,1 0 0,0 0 0,-1 0 0,1 0 0,0 0 1,0 0-1,0 0 0,0-1 0,0 1 0,0 0 0,0 0 1,0-1-1,0 1 0,0-1 0,0 1 0,0-1 0,1 1 1,-1-1-1,0 0 0,0 1 0,0-1 0,1 0 0,-1 0 1,0 0-1,0 0 0,1 0 0,-1 0 0,0-1 0,0 1 1,1 0-1,-1-1 0,0 1 0,0 0 0,2-2 0,3-1 50,-1 1 0,1-1 0,-1-1 0,0 1 0,0-1 0,0 0 0,0 0 0,-1 0 0,0-1 0,0 1 0,0-1-1,0 0 1,3-8 0,39-74 124,-44 83-171,19-54 116,15-72 0,-33 119-381,-9 318 500,5-305-244,1 0 1,0 0-1,1 0 1,-1 1-1,0-1 1,0 0-1,1 0 1,0 0-1,-1 0 1,1 0-1,0 0 1,0-1 0,0 1-1,2 3 1,-2-4 0,0 0-1,-1 0 1,1-1 0,0 1 0,0-1 0,0 1 0,0 0 0,0-1 0,0 0 0,0 1 0,0-1 0,0 0 0,1 1 0,-1-1 0,0 0 0,0 0 0,0 0 0,0 0 0,0 0 0,2 0 0,1-1 20,0 0 1,0-1 0,0 1 0,0-1-1,0 0 1,-1 0 0,1 0 0,-1 0-1,1-1 1,-1 1 0,0-1 0,0 0-1,4-3 1,9-15 14,0-1 1,-1 0-1,-1 0 1,0-2-1,-2 0 0,-2 0 1,11-33-1,-11 24-46,-1 1-1,-2-1 1,-2 0-1,0 0 1,-1-37-1,-10 410 36,11-303-27,-4-37 0,-1 1 0,0 0 0,0-1 0,0 1 0,0 0 0,1-1 0,-1 1 0,0 0 0,1-1 0,-1 1 0,0-1 0,1 1 0,-1 0 0,1-1 0,-1 1 0,1-1 0,-1 1 0,1-1 0,-1 0 0,1 1 0,-1-1 0,1 1 0,0-1 0,-1 0 0,1 0 0,0 1 0,-1-1 0,1 0 0,0 0 0,-1 0 0,1 0 0,0 0 0,0 0 0,-1 0 0,1 0 0,0 0 0,-1 0 0,1 0 0,0 0 0,-1 0 0,1-1 0,0 1 0,-1 0 0,1 0 0,0-1 0,-1 1 0,1-1 0,-1 1 0,2-1 0,-1-1-3,1 0-1,-1 0 1,0 0-1,1 0 1,-1-1-1,0 1 1,0 0-1,0-1 1,-1 1-1,1-1 1,0 1 0,-1 0-1,0-1 1,1 0-1,-1 1 1,-1-5-1,-2-43-151,1 42 108,-1-1-1,1 1 0,-2 0 1,1 0-1,-1 1 0,0-1 1,-1 1-1,0 0 0,0 0 1,0 0-1,-8-6 0,-24-36 402,75 51-787,-30 1-258,34 7-1688,-28-8-2363,0-1-4304</inkml:trace>
</inkml:ink>
</file>

<file path=ppt/ink/ink3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8.7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4 8456,'-12'-3'8136,"9"3"-5670,10 6-2562,14 4-609,8 3-3074,4-2-4549</inkml:trace>
</inkml:ink>
</file>

<file path=ppt/ink/ink3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9.3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47 44 17200,'0'0'5216,"-6"-8"-2648,-23-25-855,29 33-1683,0-1-1,0 1 1,0 0-1,0 0 0,-1 0 1,1 0-1,0 0 1,0-1-1,0 1 1,-1 0-1,1 0 0,0 0 1,0 0-1,-1 0 1,1 0-1,0 0 0,0 0 1,0 0-1,-1 0 1,1 0-1,0 0 1,0 0-1,-1 0 0,1 0 1,0 0-1,0 0 1,-1 0-1,1 0 1,0 0-1,0 0 0,0 0 1,-1 0-1,1 1 1,0-1-1,0 0 1,0 0-1,-1 0 0,1 0 1,0 1-1,0-1 1,0 0-1,0 0 1,-1 0-1,1 0 0,0 1 1,0-1-1,0 0 1,0 0-1,0 1 1,0-1-1,0 0 0,0 0 1,0 1-1,0-1 1,0 0-1,0 0 0,0 0 1,0 1-1,0-1 1,0 0-1,0 0 1,0 1-1,0-1 0,0 0 1,0 0-1,0 1 1,0-1-1,0 0 1,1 0-1,-2 24-387,1-20 546,-2 103 393,2 84 1649,1-159-1887,2-1-1,2 0 0,16 59 0,-21-89-342,22 51 0,-22-51 0,1 0 0,-1 1 0,1-1 0,0 0 0,-1 0 0,1 1 0,0-1 0,0 0 0,0 0 0,0 0 0,0 0 0,0 0 0,0 0 0,0 0 0,1-1 0,-1 1 0,0 0 0,0-1 0,1 1 0,-1 0 0,0-1 0,1 0 0,-1 1 0,1-1 0,-1 0 0,1 0 0,-1 0 0,0 0 0,1 0 0,-1 0 0,1 0 0,-1 0 0,3-1 0,-3 0 0,1-1 0,0 1 0,-1-1 0,0 0 0,1 1 0,-1-1 0,0 0 0,0 0 0,1 0 0,-2 0 0,1 0 0,0 0 0,0 0 0,-1 0 0,1 0 0,-1-1 0,1 1 0,-1-3 0,4-46 0,-4 44 0,1-17 0,1-3 0,-1 0 0,-1 0 0,-1 1 0,-2-1 0,-1 0 0,-6-25 0,12 67 0,-2-14 0,0 1 0,1-1 0,-1 1 0,0-1 0,0 1 0,1 0 0,-1-1 0,1 1 0,-1-1 0,1 1 0,0-1 0,-1 0 0,1 1 0,0-1 0,0 0 0,0 0 0,0 1 0,0-1 0,0 0 0,1 0 0,-1 0 0,0 0 0,0 0 0,1-1 0,-1 1 0,1 0 0,1 0 0,0 1 0,1-1 0,0 0 0,0 0 0,0 0 0,0-1 0,0 1 0,0-1 0,0 0 0,0 0 0,0-1 0,0 1 0,0-1 0,0 0 0,0 0 0,0 0 0,0 0 0,0-1 0,-1 1 0,1-1 0,-1 0 0,1 0 0,-1 0 0,0-1 0,1 1 0,-1-1 0,0 0 0,-1 0 0,4-4 0,0 0 0,0-1 0,-1 1 0,0-1 0,-1 0 0,0 0 0,0 0 0,-1-1 0,0 1 0,0-1 0,-1 0 0,2-14 0,-5 21 0,-4 9 0,-4 12 0,4 0 0,0 1 0,2-1 0,0 1 0,1 29 0,2-48 0,0 0 0,0-1 0,0 1 0,0-1 0,0 1 0,0 0 0,0-1 0,0 1 0,0 0 0,0-1 0,1 1 0,-1-1 0,0 1 0,0 0 0,1-1 0,-1 1 0,0-1 0,1 1 0,-1-1 0,1 1 0,-1-1 0,0 1 0,1-1 0,-1 0 0,1 1 0,0-1 0,-1 0 0,1 1 0,-1-1 0,1 0 0,-1 0 0,1 1 0,0-1 0,-1 0 0,1 0 0,0 0 0,-1 0 0,1 0 0,-1 0 0,1 0 0,0 0 0,-1 0 0,1 0 0,0 0 0,-1 0 0,1-1 0,-1 1 0,1 0 0,0 0 0,-1-1 0,1 1 0,-1 0 0,1-1 0,-1 1 0,1 0 0,-1-1 0,1 0 0,32-23 0,-8-6 0,28-28 0,-52 57 0,-1 1 0,1-1 0,0 1 0,0-1 0,-1 1 0,1 0 0,0-1 0,0 1 0,-1 0 0,1-1 0,0 1 0,0 0 0,0 0 0,-1 0 0,1 0 0,0 0 0,0 0 0,0 0 0,0 0 0,-1 0 0,1 0 0,0 0 0,0 1 0,0-1 0,-1 0 0,1 1 0,0-1 0,0 0 0,-1 1 0,1-1 0,0 1 0,-1-1 0,1 1 0,0-1 0,-1 1 0,1 0 0,-1-1 0,1 1 0,-1 0 0,1-1 0,-1 1 0,1 0 0,-1 0 0,0-1 0,0 1 0,1 0 0,-1 0 0,0 1 0,17 51 0,-14-37 0,-2-15 0,-1 0 0,0 0 0,0 0 0,0 0 0,0 0 0,1 0 0,-1 0 0,0 0 0,1 0 0,-1 0 0,1 0 0,-1 0 0,1 0 0,-1 0 0,1 0 0,0-1 0,-1 1 0,1 0 0,0 0 0,0-1 0,0 1 0,-1-1 0,1 1 0,0-1 0,0 1 0,0-1 0,0 1 0,0-1 0,0 0 0,0 1 0,0-1 0,0 0 0,0 0 0,0 0 0,0 0 0,0 0 0,0 0 0,0 0 0,1 0 0,-1 0 0,0 0 0,0-1 0,0 1 0,0 0 0,0-1 0,-1 1 0,1-1 0,0 1 0,0-1 0,0 1 0,0-1 0,0 0 0,-1 1 0,1-1 0,0 0 0,0 0 0,0-1 0,9-8 0,-1-1 0,-1 0 0,12-20 0,-10 16 0,-7 10-116,15-23-4118,-17 25 3468,0 0 0,0 0 0,0 1 0,0-1 0,-1 0 1,1 0-1,-1 0 0,0 1 0,0-1 0,0-3 0,-2-5-12372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3.8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71 9929,'0'0'21269,"48"38"-19700,-6-38-1569,3-14 0,6-4 0,1 0 0,1 2 0,-4-2-2018,-5 5-4324,-6 2-4676</inkml:trace>
</inkml:ink>
</file>

<file path=ppt/ink/ink3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9.6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 18257,'0'0'11051,"58"-1"-12108,-31 1-3716,-7-6-6533</inkml:trace>
</inkml:ink>
</file>

<file path=ppt/ink/ink3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10.7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 13485,'0'0'8749,"8"-2"-7110,-6 1-1538,0 0 1,0 1-1,0-1 0,1 1 0,-1 0 0,0 0 0,0-1 0,0 1 1,0 1-1,0-1 0,0 0 0,0 0 0,0 1 0,1-1 0,-1 1 1,0 0-1,0-1 0,-1 1 0,4 2 0,-2 0 77,-1 0 1,1 0-1,0 0 0,-1 1 0,0-1 1,0 1-1,0 0 0,0 0 0,0-1 1,-1 1-1,0 0 0,2 6 0,5 31 197,-2 1-1,-2 0 1,-1 0-1,-2 0 1,-3 0-1,-6 45 1,3-37 788,12-53-1003,103-70-6177,-76 53 959,60-47 1,-75 45-591</inkml:trace>
</inkml:ink>
</file>

<file path=ppt/ink/ink3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11.3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71 247 12011,'0'0'5734,"-9"7"-4309,9-6-1414,-5 1 92,1 1-1,-1 1 1,1-1 0,0 1 0,0-1 0,1 1 0,-1 0-1,1 1 1,0-1 0,0 1 0,0-1 0,1 1 0,-1 0-1,1 0 1,0 0 0,1 0 0,-1 0 0,0 8 0,1-7 67,0 0 0,0 0 0,1 0 1,0 0-1,0 0 0,1 0 1,2 11-1,-3-16-118,1 1-1,0-1 1,0 1 0,0-1 0,0 0 0,0 1-1,0-1 1,0 0 0,0 0 0,0 0-1,1 0 1,-1 0 0,0 0 0,1 0 0,-1 0-1,1-1 1,-1 1 0,1 0 0,-1-1 0,1 1-1,0-1 1,-1 0 0,1 1 0,-1-1 0,1 0-1,0 0 1,-1 0 0,1 0 0,0 0-1,-1-1 1,1 1 0,-1 0 0,4-2 0,0 0 72,1 0 0,-1 0 0,1-1 0,-1 0 0,0 0 0,0 0 0,0-1 0,-1 0 0,1 0 0,-1 0 0,0 0 0,0-1 0,7-9 0,-8 9-156,0 1 0,0 0 0,1-1 1,-1 1-1,1 0 0,0 1 0,0-1 0,0 1 1,1 0-1,-1 0 0,1 0 0,0 0 0,0 1 1,0 0-1,0 0 0,0 0 0,6 0 0,-9 2 27,-1 0-1,0 0 1,1 0-1,-1 1 1,0-1-1,1 1 0,-1-1 1,0 1-1,0 0 1,1-1-1,-1 1 1,0 0-1,0 0 1,0 0-1,0 0 0,0 0 1,0 0-1,0 0 1,0 0-1,-1 0 1,1 0-1,1 2 0,16 38 267,-2-7-265,-15-32-104,0-1 0,0 0 1,1 0-1,-1 1 1,0-1-1,0 0 1,1 0-1,-1-1 1,1 1-1,-1 0 1,1 0-1,-1-1 1,1 1-1,0-1 1,-1 1-1,1-1 1,-1 0-1,1 1 0,0-1 1,-1 0-1,1 0 1,0 0-1,-1-1 1,1 1-1,0 0 1,-1-1-1,1 1 1,0 0-1,-1-1 1,1 0-1,-1 1 1,1-1-1,-1 0 1,1 0-1,-1 0 0,0 0 1,0 0-1,3-3 1,5-4-629,0-1-1,-1 0 1,0 0-1,7-12 1,-9 13-53,21-30-3017,28-35-4401,-14 35 10569,-41 38-2210,1 0 1,-1 0 0,0 0 0,0 0 0,0 0 0,0 0 0,0 0 0,1-1-1,-1 1 1,0 0 0,0 0 0,0 0 0,0 0 0,1 0 0,-1 0 0,0 0-1,0 0 1,0 0 0,0 0 0,1 0 0,-1 0 0,0 0 0,0 0 0,0 0-1,0 1 1,0-1 0,1 0 0,-1 0 0,0 0 0,0 0 0,0 0 0,0 0 0,0 0-1,0 0 1,1 0 0,-1 1 0,0-1 0,0 0 0,0 0 0,0 0 0,0 0-1,0 0 1,0 1 0,0-1 0,0 0 0,0 0 0,0 0 0,0 0 0,0 0-1,1 1 1,-1-1 0,0 0 0,0 0 0,0 0 0,-1 0 0,1 1 0,0-1 0,0 0-1,0 0 1,-1 19 2173,-7 20-1600,7-35-593,-3 7 726,1 1 1,0 0 0,1 0 0,-1 18-1,15-34-773,0-8-124,-1 0 0,0-1 0,-1 0 0,0 0 0,-1-1 0,-1-1 1,13-29-1,-13 27 79,2-6 168,0 0-1,9-40 1,-4-3 5699,-27 130-5892,2 0 0,0 97 0,10-159-21,-1 1-1,2 0 0,-1 0 1,0-1-1,1 1 0,-1 0 0,1-1 1,0 1-1,-1 0 0,1-1 1,1 1-1,-1-1 0,0 1 1,1-1-1,-1 0 0,1 0 1,0 1-1,-1-1 0,1 0 0,0-1 1,0 1-1,1 0 0,-1 0 1,4 1-1,-3-2-319,0 1 0,0-2-1,1 1 1,-1 0 0,1 0 0,-1-1 0,0 0-1,1 0 1,-1 0 0,1 0 0,-1 0 0,1-1-1,-1 1 1,0-1 0,1 0 0,-1 0 0,0 0-1,0-1 1,5-2 0,19-15-7437</inkml:trace>
</inkml:ink>
</file>

<file path=ppt/ink/ink3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11.8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1 551 11979,'0'0'19117,"10"-12"-18103,16-22-882,-3-1-1,-1-1 0,-1 0 1,21-56-1,9-76-131,-15 38 0,-36 130 0,0 0 0,0 0 0,0-1 0,0 1 0,0 0 0,0 0 0,0-1 0,0 1 0,0 0 0,0 0 0,0-1 0,0 1 0,0 0 0,0 0 0,0-1 0,0 1 0,0 0 0,1 0 0,-1-1 0,0 1 0,0 0 0,0 0 0,0 0 0,1-1 0,-1 1 0,0 0 0,0 0 0,0 0 0,1 0 0,-1 0 0,0 0 0,0-1 0,0 1 0,1 0 0,-1 0 0,0 0 0,0 0 0,1 0 0,-1 0 0,0 0 0,0 0 0,1 0 0,-1 0 0,5 13 0,0 21 0,-4 147 0,-3-129 0,2 1 0,2 0 0,11 60 0,-12-106-15,-1-4-145,1 0 0,-1 0-1,1 0 1,-1 0 0,1 0 0,0 0-1,0 0 1,0 0 0,1 0 0,-1-1 0,1 1-1,0 0 1,-1-1 0,1 1 0,0-1 0,0 0-1,4 3 1</inkml:trace>
</inkml:ink>
</file>

<file path=ppt/ink/ink3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12.1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33 144 15214,'0'0'16720,"-32"-49"-15887,59 38-833,8 0 0,9-2 0,7 0 0,1-1 0,-2 0-4740,-5-5-6631</inkml:trace>
</inkml:ink>
</file>

<file path=ppt/ink/ink3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1:37.0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806 127 3812,'0'0'1217,"-10"-3"-539,-11-5 91,0 2 0,0 1 0,-38-5 0,50 9-453,1 0 1,-1 1-1,0 0 0,0 1 1,1 0-1,-1 0 1,0 1-1,1 0 0,-1 1 1,1 0-1,0 0 1,0 0-1,-14 9 0,-13 14 167,2 2 0,0 1-1,2 1 1,1 2 0,-29 41-1,-115 185 1085,150-218-1263,2 1 0,2 0 0,2 2 0,-17 55 0,28-71-250,1-1 1,1 1 0,1 0 0,1 0 0,2 0 0,1 1-1,1-1 1,6 43 0,-1-49-59,0 0 1,1-1-1,1 0 1,0 0-1,2-1 1,1 0-1,0 0 0,1-1 1,1-1-1,0 0 1,21 18-1,-2-4-4,1-1-1,2-2 1,0-2-1,59 33 1,-46-34 74,1-1 1,1-3 0,1-3-1,1-1 1,103 19 0,-47-22 149,215 2 0,125-25-39,0-19-1,749-146 0,-949 125-190,535-138 76,-728 168-49,0-2 0,-2-2-1,-1-3 1,84-55 0,-113 66-8,-1-2 0,-1 0 0,-1-2 0,0 0 0,-2-1 0,0-1-1,-1-1 1,-1 0 0,-1-1 0,-2-1 0,0 0 0,12-32 0,-20 41 16,0 0-1,-1-1 1,-1 0 0,0 0-1,-2 0 1,1 0 0,-2-1-1,0 1 1,-1 0 0,-1 0 0,0 0-1,-1 0 1,-10-29 0,6 27 7,-1 0 1,-1 1 0,0 1 0,-2-1 0,1 1-1,-2 1 1,0 0 0,-1 1 0,-1 0 0,0 1-1,-23-17 1,-6 1 11,-2 1 0,-1 3 0,0 1 0,-2 3 0,-1 1 0,-58-14 0,-314-54 155,-457 1 960,-6 75-729,42 73-81,7 69-2879,668-99-643,8 2-2444</inkml:trace>
</inkml:ink>
</file>

<file path=ppt/ink/ink3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8:46.0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3240 260 7559,'0'0'1708,"-3"-8"-165,2 3-1338,-1 0 0,0 0 0,-1 0 0,1 0 0,-1 1 0,0 0 0,0-1 0,0 1 0,-1 0 0,0 0 0,1 1-1,-1-1 1,0 1 0,-1 0 0,1 0 0,-1 0 0,-7-3 0,-39-16 508,0 3-1,-2 2 1,-72-13 0,-165-14-617,-273 4 26,-4 35-44,456 5-75,-34 2 47,-160 23 1,236-15-11,0 3-1,1 3 1,1 2-1,-92 41 1,120-39 10,0 3-1,2 1 1,1 2 0,2 1 0,-48 48 0,-28 21-2,95-84-24,-38 34-13,49-42-14,1-1 0,0 1 0,0-1 0,1 1 0,-1 0-1,1 0 1,0 0 0,0 0 0,0 1 0,0-1 0,1 1-1,-2 6 1,3-9 3,0 0-1,1 0 1,-1 0 0,0 0-1,1 0 1,-1 0-1,1-1 1,0 1-1,-1 0 1,1 0-1,0 0 1,0-1 0,0 1-1,0 0 1,1-1-1,-1 1 1,0-1-1,1 1 1,-1-1-1,1 0 1,-1 1 0,1-1-1,0 0 1,-1 0-1,1 0 1,0 0-1,0-1 1,0 1-1,-1 0 1,5 0 0,8 3 25,0-1 0,1 0 0,16 1 0,-23-3-10,152 9 289,234-14 0,-338 2-256,2040-142 1276,-2055 141-1244,-23 3 81,0-1 1,0-1-1,0 0 1,-1-2-1,1 0 1,-1-1 0,23-9-1,-39 14-125,-1-1-1,1 1 1,0-1-1,0 1 1,-1-1-1,1 1 1,0-1-1,0 0 1,-1 1 0,1-1-1,-1 0 1,1 1-1,-1-1 1,1 0-1,-1 0 1,1 1-1,-1-1 1,0 0-1,1 0 1,-1 0-1,0 0 1,0 0-1,1 1 1,-1-1-1,0 0 1,0 0 0,0 0-1,0 0 1,0 0-1,-1 0 1,1 0-1,0 1 1,0-1-1,0 0 1,-1 0-1,1 0 1,0 0-1,-1 0 1,1 1-1,-1-1 1,1 0 0,-1 1-1,0-1 1,1 0-1,-1 1 1,1-1-1,-1 0 1,0 1-1,0-1 1,1 1-1,-1-1 1,0 1-1,0 0 1,-1-1-1,-48-27 238,48 27-263,-142-56 143,84 35-2389,-104-53 0,92 31-3043</inkml:trace>
</inkml:ink>
</file>

<file path=ppt/ink/ink3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8:47.1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3038 341 6150,'0'0'2621,"2"-12"-149,-1 9-2368,0 0 33,0-1 0,0 0 0,-1 0 0,1 1 0,-1-1 1,0 0-1,0 0 0,0 0 0,0 0 0,-1 1 1,1-1-1,-1 0 0,0 0 0,0 1 0,0-1 1,-1 1-1,1-1 0,-1 1 0,0-1 0,0 1 0,0 0 1,-1 0-1,1 0 0,-1 0 0,1 0 0,-1 1 1,-5-4-1,-11-7 31,-1 1 0,-1 2 0,0 0 0,-1 1 0,-30-9 1,-121-22-216,130 31 78,-208-35-25,-1 11 1,-1 11 0,-386 17-1,501 11-8,1 6-1,0 6 0,-190 52 1,286-59-12,1 3 1,0 1-1,2 2 1,0 2 0,1 1-1,-62 45 1,85-54 9,0 0-1,0 1 1,2 1 0,0 1-1,0-1 1,1 2 0,1-1-1,0 2 1,1-1 0,1 1-1,0 1 1,1-1 0,1 1-1,0 1 1,2-1-1,0 1 1,1-1 0,-1 24-1,3-30 8,1 0 0,0 0 0,0 0 0,2 0-1,-1 0 1,1-1 0,1 1 0,7 18 0,-7-22 0,1-1 1,-1 0 0,2 1-1,-1-2 1,1 1 0,0 0-1,0-1 1,1 0 0,-1 0-1,1-1 1,0 1 0,0-1-1,1-1 1,7 5 0,12 3 19,0-1 0,1-1 0,0-1 0,0-2 0,53 6 0,147-1 112,-202-11-104,691-30 2444,-4-48-1302,-662 73-1148,13-3 15,393-51 552,-7-31 116,-434 86-686,19-4 18,-1-1-1,0-2 1,51-25 0,-76 31-32,0 1 0,0-2 0,0 1 0,-1-1 0,0 0 0,0-1 0,11-13 0,-15 15-3,0 1 1,0-1 0,-1 0-1,1 0 1,-1 0 0,0 0 0,-1 0-1,1-1 1,-1 1 0,0-1 0,0 1-1,-1 0 1,0-1 0,0-8 0,-1 7-40,-1 1 0,0-1 0,0 1 0,0-1 0,0 1 0,-1 0 0,0 0 0,-1 1 0,1-1 0,-1 1 0,0-1 0,-1 1 0,1 0 1,-1 1-1,0-1 0,0 1 0,0 0 0,-1 0 0,-6-3 0,-16-10-1051,-1 2 0,-51-19 0,62 27 331,-98-37-4744</inkml:trace>
</inkml:ink>
</file>

<file path=ppt/ink/ink3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8:49.1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3312 343 9545,'0'-5'142,"0"0"0,-1 0-1,0 0 1,0 0 0,0 0 0,0 0-1,-1 0 1,0 1 0,0-1 0,0 0 0,-1 1-1,1-1 1,-8-7 0,4 5-44,-1-1-1,-1 1 1,1 1 0,-1 0 0,-1 0 0,-14-8 0,-10-2 71,0 2 1,-1 1 0,-37-8 0,54 16 74,-97-24 212,-206-26 0,-124 18-335,404 34-108,-770-18 212,650 28-149,-1 7 0,1 7 0,-159 43 0,268-51 103,2 1 1,0 3 0,0 2 0,-69 38 0,102-47-105,1 1 0,-1 0 0,2 1-1,0 0 1,0 1 0,-20 26 0,26-28-54,1 0 0,0 0 0,1 0 0,1 1 0,0-1 0,0 2 0,1-1 0,0 0 0,1 1 0,-2 24 0,4-20-18,0-1 0,2 1 0,0 0 0,1-1 0,0 1 0,1-1 0,1 0-1,1 0 1,0 0 0,1-1 0,8 16 0,-1-10 8,0 0 0,0 0 0,2-2 0,1 0-1,0 0 1,35 28 0,-8-14 6,1-1 0,1-3 0,2-2 0,1-1 0,1-3 0,60 20 0,5-7 103,1-5 1,1-5-1,223 20 0,363-37 2031,-547-17-1380,228-43 1,-289 32-342,-1-5-1,-1-3 1,144-65 0,-187 68-62,0-2 1,87-63 0,-116 73-283,1-1 1,-2-1-1,0 0 1,-1-2-1,-2 0 1,1-1-1,-2 0 1,15-30-1,-25 41-61,0 0 1,-1 0-1,0-1 0,-1 1 1,0-1-1,-1 0 0,0 1 1,-1-1-1,0 0 1,0 0-1,-2 0 0,1 0 1,-1 0-1,-1 0 0,-2-11 1,0 10-23,0 1 0,-1 0 0,-1 0 0,1 0 0,-2 1 0,1-1 0,-1 2 0,-1-1 0,0 1 0,0 0 0,-1 0 0,0 1 0,-14-9 0,-8-3-60,0 1 0,-2 1 0,0 2 1,-1 2-1,-1 1 0,0 1 0,-53-10 0,-264-27-3334,306 44 2577,-143-14-3499,1 0-2697</inkml:trace>
</inkml:ink>
</file>

<file path=ppt/ink/ink3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8:50.8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3272 257 9737,'-8'-13'-15,"-1"1"0,-1 0-1,1 0 1,-2 1 0,0 0 0,0 0-1,-1 2 1,0-1 0,-1 1 0,0 1-1,0 1 1,-1 0 0,-17-7 0,-30-8 419,0 2-1,-2 3 1,0 3 0,-119-10 0,-263 11-412,373 13 89,-180 6-74,1 11-1,0 11 1,2 11-1,-298 86 0,272-37 368,241-74-88,0 0-1,2 2 1,0 2 0,0 1-1,-49 41 1,73-54-214,1 0 0,1 1 0,-1 0 0,1 0 0,0 1 0,1 0 0,0 0-1,0 0 1,1 1 0,0 0 0,0-1 0,-4 20 0,7-23-54,0 0-1,1 1 1,0-1-1,0 0 1,0 1-1,1-1 1,-1 0-1,1 0 1,1 1-1,-1-1 1,1 0-1,0 0 1,0 0 0,0 0-1,1-1 1,-1 1-1,1-1 1,0 1-1,1-1 1,-1 0-1,1 0 1,0 0-1,8 6 1,6 3 38,0 0 0,1-2 1,1 0-1,0-1 1,0-1-1,41 12 0,138 22 222,-27-18 150,186 1 0,179-21 520,-374-6-686,547-20 1459,-8-64 375,-452 27-1772,-218 48-301,-1-1 1,0-1-1,0-2 1,-2-2-1,43-27 1,-63 36-14,0 0 0,-1-1 0,0 0 0,0 0 1,-1-1-1,0 0 0,0 0 0,-1 0 1,0-1-1,7-17 0,-11 24-22,-1-1 0,0 0 0,0 0 0,0 0 0,0 0 0,0 0 0,-1 0 0,0 0 0,0 0 0,0 0 0,0 0 0,0 0 0,-1 0 0,0 0 0,0 0 0,0 1 0,0-1 0,-1 0 0,0 0 0,1 1 0,-1-1 0,0 1 0,-1-1 0,1 1 0,-1 0 0,1 0 1,-1 0-1,0 0 0,0 1 0,0-1 0,-1 1 0,-4-3 0,-6-4-89,-1 2 0,0 0 0,0 1-1,-1 0 1,1 1 0,-1 1 0,-21-3 0,-121-6-1112,134 12 982,-327-4-3933,273 5 2819,-194 0-4618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5:46.8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142 0 17969,'0'0'14302,"2"11"-13870,1 10-420,-2 0-1,-1 1 1,0-1 0,-2 1-1,-4 21 1,1 0-18,5-38 6,-4 31 0,1 58 0,3-85 0,1-1 0,0 1 0,0-1 0,1 1 0,-1-1 0,2 0 0,-1 0 0,1 0 0,1 0 0,-1 0 0,1-1 0,10 14 0,-13-20-30,-1 0-1,0-1 1,1 1-1,-1 0 1,0-1-1,1 1 1,-1-1-1,1 1 1,-1-1-1,1 1 1,-1-1 0,1 0-1,0 1 1,-1-1-1,1 0 1,-1 1-1,1-1 1,0 0-1,-1 1 1,1-1 0,0 0-1,-1 0 1,1 0-1,0 0 1,-1 0-1,1 0 1,0 0-1,0 0 1,0 0-1,4-18-2059,-12-31-1723,-1 35 3711,0 1-1,-1 0 1,-1 1 0,0-1-1,0 2 1,-1-1 0,-1 2-1,-15-12 1,8 6 1756,1-1 0,-16-19 0,33 35-1624,1 1 0,-1-1-1,1 1 1,-1-1 0,1 0 0,-1 1-1,1-1 1,-1 1 0,1-1 0,0 0-1,0 1 1,-1-1 0,1 0-1,0 1 1,0-1 0,0 0 0,0 0-1,0 1 1,-1-1 0,1 0 0,1 1-1,-1-1 1,0 0 0,0 0 0,0 1-1,0-1 1,0 0 0,1 1 0,-1-1-1,0 0 1,1 1 0,-1-1 0,0 1-1,1-1 1,-1 0 0,1 1 0,-1-1-1,1 1 1,-1-1 0,1 1 0,-1-1-1,1 1 1,0 0 0,-1-1 0,1 1-1,-1 0 1,1-1 0,0 1 0,0 0-1,-1 0 1,2-1 0,47-9 1100,-36 9-1031,156-16-575,-41 6-2758,-63 1-5708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4.3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383 4 24151,'-13'0'1601,"8"-1"-1478,-5 0 130,1 0 0,-1 1 0,0 0 0,0 1 0,0-1 0,0 2 0,0 0 0,1 0 0,-1 1 0,1 0 0,-1 0 0,-14 9 0,5 2-133,1 1 1,0 1-1,2 0 1,0 1 0,0 1-1,2 1 1,0 0-1,-13 25 1,17-26 86,1 1 1,0 0-1,1 0 1,1 1-1,1 0 1,1 0-1,1 0 1,1 1-1,-2 29 1,5-45-198,0 0-1,0-1 1,1 1 0,-1-1 0,1 1-1,0-1 1,1 1 0,-1-1 0,1 0 0,-1 1-1,1-1 1,1 0 0,-1 0 0,0 0-1,1-1 1,0 1 0,0-1 0,0 1-1,0-1 1,1 0 0,-1 0 0,1 0-1,0-1 1,0 1 0,0-1 0,0 0 0,0 0-1,0 0 1,8 1 0,8 2 15,1-1 0,0-1 0,0 0 0,0-2 0,23-1 0,-39 0-25,3-1 0,0 1 0,1-1 0,-1-1 0,0 1 0,1-1 0,-1-1 0,0 1 0,10-6 0,-16 7 0,0 0 0,0 0 0,0 0 0,0-1 0,0 1 0,0 0 0,0-1 0,0 1 0,0-1 0,-1 0 0,1 0 0,-1 1 0,1-1 0,-1 0 0,0 0 0,0 0 0,0-1 0,0 1 0,0 0 0,0 0 0,-1 0 0,1-1 0,-1 1 0,1 0 0,-1-1 0,0 1 0,0 0 0,0-1 0,0 1 0,0 0 0,-1-1 0,1 1 0,-1 0 0,0-3 0,-1 2 0,0 0 0,0 0 0,0 0 0,0 1 0,-1-1 0,1 0 0,-1 1 0,1 0 0,-1 0 0,0 0 0,0 0 0,0 0 0,0 0 0,-1 1 0,1-1 0,0 1 0,-1 0 0,1 0 0,-5 0 0,-6-3 0,0 2 0,1 0 0,-23 0 0,19 2 0,15 0 0,34-8 0,28-19 0,-48 20 0,-1 1 0,1 0 0,0 1 0,1 0 0,-1 1 0,1 1 0,0 0 0,0 0 0,17 0 0,-28 3 0,0 1 0,-1-1 0,1 1 0,-1-1 0,1 1 0,-1-1 0,1 1 0,-1 0 0,0 0 0,1 0 0,-1 0 0,0 0 0,0 0 0,1 0 0,-1 0 0,0 0 0,0 0 0,0 1 0,0-1 0,-1 0 0,1 1 0,0-1 0,-1 1 0,1-1 0,0 1 0,-1-1 0,0 1 0,1 0 0,-1-1 0,0 4 0,2 58 0,-3-46 0,-13 66 118,12-75-257,10-35-258,-6 20 319,8-31-4579,-2 0 0,3-40 0,-5 8-5507</inkml:trace>
</inkml:ink>
</file>

<file path=ppt/ink/ink3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9:23.3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2936 223 1730,'0'0'3934,"2"-9"-2904,-1 7-984,0 0 9,0-1 1,0 1-1,-1 0 0,1 0 0,-1 0 1,1-1-1,-1 1 0,0 0 1,0 0-1,0-1 0,-1-2 0,0 3 13,0 0 0,0 0-1,0 0 1,0 0 0,-1 0-1,1 1 1,-1-1 0,1 1-1,-1-1 1,0 1 0,1-1-1,-1 1 1,0 0 0,0 0-1,0 0 1,0 0 0,-2-1-1,-122-51 4641,93 42-4491,1 2 0,-2 1 0,1 1 0,-36-1 0,-441-10-493,182 12-308,162-1 704,-830-20 550,911 28-454,-95 14 0,145-10-152,0 2 0,1 1 1,0 1-1,1 2 0,-49 24 0,78-33-55,-1 0-1,1 0 1,0 0 0,0 1-1,0 0 1,1 0 0,-1 0-1,1 0 1,-1 0 0,1 1-1,0 0 1,1 0 0,-1-1-1,0 2 1,1-1 0,0 0-1,0 0 1,0 1 0,1-1 0,0 1-1,-1-1 1,2 1 0,-1 0-1,0-1 1,1 1 0,0 0-1,0-1 1,0 1 0,1 0-1,0-1 1,-1 1 0,2 0-1,-1-1 1,0 1 0,1-1-1,0 0 1,0 1 0,0-1-1,6 7 1,3 3 0,0-2 0,1 1 0,1-1 0,0-1 0,0-1 0,1 0 1,1 0-1,0-1 0,0-1 0,0-1 0,1 0 0,27 8 0,12 0 99,2-2 1,82 9-1,121-3 422,293-14 0,-401-7-431,954-39 600,-1057 37-635,174-19-51,-200 19 63,-1-1 0,1-1 0,-1-1-1,0-1 1,-1-1 0,0 0-1,27-18 1,-44 24 42,-1 1 0,1-1 0,-1 0 0,0 0 0,0 0 0,0 0 0,0-1 0,-1 1 0,1-1 0,-1 1 0,0-1 0,0 0 0,1-4 0,-2 5-51,0 1 0,-1-1 0,0 1 1,1-1-1,-1 0 0,0 1 0,0-1 0,0 1 0,-1-1 1,1 1-1,-1-1 0,1 1 0,-1-1 0,0 1 1,0-1-1,0 1 0,0 0 0,-1-1 0,1 1 0,0 0 1,-1 0-1,0 0 0,1 0 0,-3-2 0,-5-3-5,0-1 0,0 2 0,0-1-1,-1 1 1,0 1 0,0 0 0,-1 0-1,-20-6 1,-97-18-37,117 27-13,-91-13-115,-2 4 1,-138 3-1,-214 30-2993,355-16 1749,-136 7-2641</inkml:trace>
</inkml:ink>
</file>

<file path=ppt/ink/ink3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2:49.4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1 129 5317,'0'0'6742,"1"-9"-5001,-1 6-1718,0-1 162,1 0 1,-1 0-1,1 1 0,0-1 1,0 0-1,0 0 1,0 1-1,1-1 1,-1 0-1,1 1 1,0-1-1,0 1 0,0 0 1,1 0-1,-1 0 1,1 0-1,-1 0 1,1 0-1,0 1 1,0-1-1,1 1 0,-1 0 1,7-3-1,3-1 1,1 2 1,0-1-1,0 2 0,1 0 0,-1 0 0,21 0 0,93 4 294,-102 0-362,168 20 157,15 1-193,-106-22 418,204-25-1,-213 12-206,103-3 1,-165 16-255,-1 1-1,1 1 1,0 2 0,-1 1-1,0 1 1,0 2 0,34 14 0,50 31 223,-76-34-200,0-1 1,1-1 0,49 12 0,-75-26 1,0 0 0,0-1 0,0-1 0,0 0 0,0-1 0,0-1 0,0 0 0,0 0 0,0-2 0,0 1 0,-1-2 0,1 0 0,23-11 0,8-9 1135,80-58 0,-113 73-939,-39 44-5240,7-21-839</inkml:trace>
</inkml:ink>
</file>

<file path=ppt/ink/ink3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2:58.9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73 15951,'0'0'4121,"9"-1"-3646,76-14 262,-39 6-235,69-5 0,-88 12-281,0-2 0,27-6 0,-30 4 40,0 2 0,45-3 0,-69 7-255,0 0 0,0 0 0,1-1 0,-1 1 0,0 0 0,0 0 0,1 0 0,-1 0 0,0 0 0,0 0 0,0 0 0,1 0 0,-1 0 0,0 0 0,0 0 0,1 0 0,-1 0 0,0 0 0,0 1-1,1-1 1,-1 0 0,0 0 0,0 0 0,0 0 0,1 0 0,-1 0 0,0 1 0,0-1 0,0 0 0,1 0 0,-1 0 0,0 1 0,0-1 0,0 0 0,0 0 0,0 0 0,0 1 0,1-1 0,-1 0-1,0 0 1,0 0 0,0 1 0,0-1 0,0 0 0,0 0 0,0 1 0,0-1 0,0 0 0,0 0 0,0 1 0,0-1 0,0 0 0,0 0 0,0 1 0,-1-1 0,1 0 0,0 0 0,0 1 0,0-1 0,0 0-1,-1 0 1,-14 10 293,-143 0 1205,119-10-943,0 1 0,0 3-1,-64 13 1,69-7-209,14-5-455,50-15-76,-2 3 158,1 1 1,-1 2-1,1 1 1,51 1-1,-42 1 47,0-1-1,40-7 0,-101 11 469,-34 5-379,-19 20 98,47-15-131,-1-2-1,0-1 0,-58 9 1,156-50-9216,-32 18 2797</inkml:trace>
</inkml:ink>
</file>

<file path=ppt/ink/ink3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3:00.9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72 7944,'0'0'10970,"16"-5"-10602,8 2-3,1 1-1,1 1 0,-1 1 1,0 1-1,0 1 0,43 10 1,-2-2-166,-24-5-139,1-2 0,0-2 0,59-6 0,-67-6 1,7 0 97,-42 11 146,-12 2 262,-43 13 121,-1-3 1,0-2 0,-1-2-1,-101 0 1,146-8-641,-34 0 138,46 1-192,-1-1 1,0 0 0,1 0-1,-1 0 1,0 0 0,0 0-1,1-1 1,-1 1 0,0 0-1,0 0 1,1 0 0,-1-1-1,0 1 1,1 0 0,-1-1-1,0 1 1,1 0 0,-1-1-1,1 1 1,-1-1 0,1 1-1,-1-1 1,1 1 0,-1-1-1,1 0 1,-1 1 0,1-1-1,0 1 1,-1-1-1,1 0 1,0 0 0,-1 1-1,1-1 1,0 0 0,0 1-1,0-1 1,0 0 0,0 0-1,0 1 1,0-1 0,0 0-1,0 0 1,0 1 0,0-2-1,3 0-11,0 0-1,-1 0 0,1 0 0,0 0 1,0 0-1,0 1 0,0-1 0,0 1 1,0 0-1,1 0 0,-1 0 0,0 1 1,1-1-1,-1 1 0,7 0 1,3-3 2,165-24-52,-109 18-90,130-33 0,-211 48 268,1 1 0,0 0-1,-13 13 1,-16 9-21,11-11 230,-1-1-1,0-2 1,-1-1-1,-55 17 1,59-24-855,0-1 0,-32 3 0,38-7-1704,0-1 1,0-1-1,-29-4 1,19-3-6137</inkml:trace>
</inkml:ink>
</file>

<file path=ppt/ink/ink3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3:06.2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3 107 10186,'0'0'9454,"-1"6"-8840,1-5-587,-1 0 1,1 0-1,0 0 1,0 0-1,0-1 1,-1 1-1,1 0 0,0 0 1,0 0-1,0 0 1,0 0-1,1 0 1,-1-1-1,0 1 1,0 0-1,0 0 0,1 0 1,-1 0-1,0-1 1,1 1-1,-1 0 1,1 0-1,-1-1 1,1 1-1,-1 0 1,1 0-1,-1-1 0,1 1 1,0-1-1,-1 1 1,1-1-1,0 1 1,0-1-1,-1 1 1,1-1-1,1 1 0,40-3 1013,-19-2-746,34 0 188,0 1 1,113 11-1,112 35 74,-166-23 201,-93-17-587,0 0 0,1-2 1,-1-1-1,1 0 0,-1-2 0,0 0 1,0-2-1,0-1 0,35-11 1,-28 5-43,1 2 0,0 1 0,1 2 0,-1 1 0,59-2 0,-18 4 682,0-3 1,-1-4-1,137-36 0,-110 19 508,-100 27-1770,1 0 1,-1-1-1,0 1 0,1 0 0,-1 0 0,1-1 0,-1 1 0,1-1 0,-1 0 0,1 1 0,0-1 1,-1 0-1,1 0 0,0 0 0,0 0 0,-1 0 0,1 0 0,0 0 0,-1-2 0,-16-21-11692</inkml:trace>
</inkml:ink>
</file>

<file path=ppt/ink/ink3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3:39.4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185 75 1313,'0'0'9236,"-3"-7"-8649,-10-18-69,13 24-491,-1 1 1,1-1 0,0 0-1,0 1 1,-1-1-1,1 1 1,0-1 0,0 1-1,0-1 1,0 0-1,0 1 1,0-1 0,0 1-1,0-1 1,0 0-1,0 1 1,0-1 0,0 1-1,0-1 1,1 0-1,-1 1 1,0-1 0,0 1-1,1-1 1,-1 1-1,0-1 1,1 1 0,-1-1-1,0 1 1,1-1-1,-1 1 1,1 0 0,-1-1-1,1 1 1,-1-1-1,1 1 1,-1 0 0,1 0-1,-1-1 1,1 1-1,-1 0 1,1 0 0,0 0-1,-1-1 1,1 1-1,-1 0 1,1 0 0,0 0-1,33-1 31,-29 1-27,21 0-4,0-1-1,1-1 1,-1-1 0,39-11 0,-194 29 592,125-14-619,-3 0-2,1 0 0,0 0 1,0 0-1,0 1 1,0 0-1,1 1 1,-1-1-1,0 1 0,-7 5 1,55-3 33,12-4 6,-23 0-26,-1-1 0,43-5 1,-72 5 40,-13 0 443,-41-1-203,-1 3-1,1 1 0,-100 21 0,107-2-667,12-4-5997,19-14-424</inkml:trace>
</inkml:ink>
</file>

<file path=ppt/ink/ink3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3:48.8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192 73 4805,'2'-2'881,"0"0"0,1-1 0,-1 1 0,0 0 0,1 0 0,-1 1 0,1-1 0,-1 1 0,5-2 0,23-5 3448,-10 5-4411,0-2 408,0 0 0,0 2-1,0 0 1,0 2-1,1 0 1,-1 1 0,0 1-1,37 7 1,-25-1-206,0 0 0,1-3 0,-1 0 0,1-2 0,47-4 0,161-28 703,-87 7-540,-128 22-14,-24 1 401,-18 0-131,-26 4-480,-75 16 0,25-3 26,-452 44-47,521-59-24,-52 0 54,71-2-52,0 0-1,-1-1 1,1 1-1,0-1 1,0 0-1,1 0 1,-1 0-1,0 0 1,0-1-1,0 0 1,1 0-1,-1 0 1,1 0-1,-4-3 1,6 5-13,1-1 0,-1 1 1,0-1-1,1 1 0,-1-1 1,1 1-1,-1-1 0,1 0 1,-1 1-1,1-1 0,0 0 1,-1 1-1,1-1 0,0 0 1,-1 0-1,1 1 1,0-1-1,0 0 0,0 0 1,0 0-1,0 1 0,0-1 1,0 0-1,0 0 0,0 0 1,0 1-1,0-1 0,0 0 1,1-1-1,0 1 7,0 0-1,0 0 1,0 0 0,0 0-1,1 0 1,-1 0-1,0 1 1,0-1 0,1 0-1,-1 1 1,1-1 0,-1 1-1,0-1 1,3 0 0,54-5 201,-54 6-208,327-15 5,536-7 26,-814 23-12,-103 14-118,-109 15 210,-1-7-1,-260 5 1,47-49 13,244 11-2775,-1 2-3885,41 5-2307</inkml:trace>
</inkml:ink>
</file>

<file path=ppt/ink/ink3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4:03.3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 0 16944,'0'0'961,"9"10"-582,5 6-58,1-1 0,1 0 1,0-1-1,1-1 0,20 12 0,-7-9-242,0-1 0,1-1 1,0-2-1,1-1 0,1-1 0,0-2 0,0-2 1,0 0-1,1-3 0,-1 0 0,68-5 0,-77-6 45,-24 8-78,0 0 1,1-1-1,-1 1 0,0 0 0,1-1 1,-1 1-1,0 0 0,1-1 1,-1 1-1,0-1 0,0 1 0,1 0 1,-1-1-1,0 1 0,0-1 0,0 1 1,0-1-1,0 1 0,0 0 1,0-1-1,0 1 0,0-1 0,0 1 1,0-1-1,0 1 0,0-1 0,0 0 1,-1 0 49,0-1 0,0 0 1,0 1-1,0-1 1,-1 1-1,1 0 1,-1-1-1,1 1 0,-1 0 1,1 0-1,-1 0 1,1 0-1,-1 0 0,0 0 1,0 0-1,1 1 1,-1-1-1,-3 0 0,-15-4 85,0 2-1,0 0 0,0 1 1,0 1-1,0 0 0,-22 4 1,-125 22 459,23-2 570,56-16-490,125-24-1093,17 5 235,-1 2 0,108-4 0,-93 10-744,75-14 0,-196 15 1905,20-1-717,-261 5 1562,109 3-837,190-5-1233,1 0 0,-1 0 0,1 0 0,-1-1 0,1 0 1,8-5-1,13-4-425,164-40-7674,-122 33 1916</inkml:trace>
</inkml:ink>
</file>

<file path=ppt/ink/ink3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4:14.3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 34 12460,'0'0'11152,"4"-2"-10928,2-1-173,0 1 0,1-1 0,-1 1 1,1 1-1,-1-1 0,1 1 0,0 1 0,-1-1 1,1 1-1,0 0 0,-1 0 0,13 3 0,16 3 84,41 14 0,-36-9-56,3-1-16,77 8-1,-100-16 18,-1-1 0,0-2 0,1 0-1,-1 0 1,0-2 0,28-7-1,-47 10-49,0 0 0,0 0-1,1 0 1,-1 0-1,0 0 1,0 0-1,0 0 1,0 0-1,1 0 1,-1 0 0,0 0-1,0 0 1,0 0-1,0 0 1,1 0-1,-1 0 1,0 0-1,0 0 1,0 0-1,0 0 1,1 0 0,-1 0-1,0 0 1,0 0-1,0 0 1,0 0-1,1-1 1,-1 1-1,0 0 1,0 0-1,0 0 1,0 0 0,0 0-1,0 0 1,0-1-1,1 1 1,-1 0-1,0 0 1,0 0-1,0 0 1,0 0 0,0-1-1,0 1 1,0 0-1,0 0 1,0 0-1,0-1 1,0 1-1,0 0 1,0 0-1,0 0 1,0 0 0,0-1-1,0 1 1,0 0-1,0 0 1,0 0-1,0 0 1,0-1-1,0 1 1,-1 0-1,1 0 1,-16-5 1078,-28-2-344,41 7-745,-383-48 729,370 47-639,5-1 20,0 0 0,0 2 1,0-1-1,0 1 0,0 1 1,-14 2-1,25-3-132,-1 0 0,1 0 1,0 0-1,-1 1 0,1-1 0,-1 0 0,1 0 1,0 1-1,-1-1 0,1 0 0,-1 0 0,1 1 0,0-1 1,-1 0-1,1 1 0,0-1 0,0 0 0,-1 1 1,1-1-1,0 1 0,0-1 0,0 0 0,-1 1 0,1-1 1,0 1-1,0-1 0,0 1 0,0-1 0,0 1 1,0-1-1,0 1 0,0-1 0,0 0 0,0 1 0,0-1 1,0 1-1,0-1 0,0 1 0,0-1 0,1 1 1,-1-1-1,0 0 0,0 1 0,0-1 0,1 1 0,-1-1 1,0 0-1,1 1 0,-1-1 0,0 0 0,1 1 1,-1-1-1,0 0 0,1 0 0,-1 1 0,1-1 1,-1 0-1,0 0 0,1 0 0,-1 1 0,1-1 0,27 18-153,12-5 144,0 0 0,2-3 0,-1-2 1,1-1-1,0-2 0,0-2 0,1-2 0,42-4 0,-63 0 150,-22 3-132,0 0 1,0 0-1,0 0 0,0 0 0,0 0 1,0 0-1,0 0 0,0-1 1,0 1-1,0 0 0,0 0 0,0 0 1,0 0-1,0 0 0,0 0 0,0 0 1,0 0-1,0 0 0,-1 0 1,1 0-1,0 0 0,0 0 0,0-1 1,0 1-1,0 0 0,0 0 0,1 0 1,-1 0-1,0 0 0,0 0 1,0 0-1,0 0 0,0 0 0,0 0 1,0 0-1,0 0 0,0 0 0,0-1 1,0 1-1,0 0 0,0 0 1,0 0-1,0 0 0,0 0 0,0 0 1,0 0-1,0 0 0,0 0 0,0 0 1,1 0-1,-40 1 620,-66 11-357,0-4-1,-198-10 1,332 14-664,31 1-416,-40-12 50,-1-1 0,1-1 0,0 0 0,31-8 0,-35 5-593,1-1 1,0-1-1,17-9 0,52-31-7331</inkml:trace>
</inkml:ink>
</file>

<file path=ppt/ink/ink3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8:10.7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1544 130 7431,'-13'1'876,"-13"3"-638,0-1 1,0-2 0,0-1-1,0-1 1,0-1 0,-38-7-1,14-6 590,-101-15 0,130 28-698,1 1 0,-1 0 0,0 2-1,1 0 1,-1 1 0,1 1 0,-1 1 0,-19 7-1,-41 19 30,-121 64 0,-68 58-70,264-148-85,-29 16 142,1 2-1,2 1 1,0 1-1,2 2 1,-34 36-1,51-47-30,1 0 1,0 1-1,1 0 0,1 1 0,1 0 0,0 0 1,1 1-1,1 0 0,0 1 0,2-1 0,0 1 1,-3 33-1,6-38-111,1 0 0,1 0 0,1 1 0,0-1 0,0 0 0,2 0 1,0 0-1,0 0 0,1-1 0,1 1 0,8 16 0,-4-15-3,0 0 0,1 0 0,1-1 0,0-1 0,1 0 0,1-1 0,0 0 0,27 19 0,17 8 3,3-2 0,1-3 0,1-3 0,2-2 0,1-4 0,121 32 0,-102-39 5,1-3 0,0-3 0,1-5-1,0-3 1,98-9 0,-114-2 28,-1-4 0,1-2 0,-2-4 0,0-2 0,-1-3 1,69-34-1,-58 18 84,-2-3 0,-2-3 0,-2-3-1,106-91 1,-134 99 12,-3-2-1,-1-1 0,64-90 0,-88 108-13,-1 0 0,0-1 0,-3-1 0,0 0 0,-1-1 0,-2 0 0,0-1 0,-2 0 0,6-52 0,-12 67-85,0 0 0,-2 0 0,1 0 0,-2 0-1,0 0 1,0 0 0,-1 0 0,-1 1 0,0-1 0,-1 1-1,0 0 1,-12-19 0,7 17 7,0 0 0,-1 1 0,0 0 0,-1 1-1,0 1 1,-1-1 0,-1 2 0,-26-16 0,7 8 19,0 2 1,-2 2-1,1 1 0,-2 1 1,0 3-1,0 0 0,-1 3 1,-49-4-1,11 7-8,0 4 0,0 3 0,0 3 0,0 3 0,1 3 0,1 4 0,0 3 0,1 3 0,2 3 0,0 4 0,-112 65 1,-271 218-4353,438-302 3976,-153 116-4475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4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 18738,'0'0'3582,"-1"10"-502,-18 115 226,8-64-1276,-6 96 1,17-149-2031,0 29 7,5 53 1,-4-80-15,1 1 0,0-1 1,0 0-1,1 0 0,0-1 1,1 1-1,1-1 0,-1 1 1,1-1-1,7 9 0,9-3-1996,-9-13-2088,-4-11-3294,-5-11-794</inkml:trace>
</inkml:ink>
</file>

<file path=ppt/ink/ink3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8:22.92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1961 13549,'0'0'1772,"15"2"-1718,81 11-316,1-4 1,155-7-1,209-36-778,-459 34 1039,316-21 23,347 22 0,316 68 287,297 7-32,-33-85-242,-254-1 4,383 29 73,829-13 38,2281-110 357,-2220 4-382,-1023 31-586,-967 56 292,2594-104-20,-2063 79 128,1157-202-1,-1897 229-79,-16 4 58,-1-2 0,-1-3 1,1-1-1,63-28 0,-106 39 103,0-1-1,0 0 1,0 0 0,-1 0-1,1-1 1,-1 1-1,0-1 1,0 0 0,-1 0-1,1-1 1,-1 1-1,0-1 1,0 0-1,0 0 1,0 0 0,-1 0-1,0 0 1,0 0-1,-1-1 1,1 1 0,-1-1-1,-1 1 1,1-1-1,-1 1 1,1-1 0,-2 0-1,0-10 1,-2 1 80,0 1 1,0-1-1,-2 1 1,0 0-1,0 0 1,-1 0-1,-1 1 1,0-1-1,-13-15 1,0 4 37,-1 1 1,-2 0-1,0 2 1,-1 1-1,-1 1 1,-2 0-1,1 2 1,-2 2-1,0 0 1,-49-18-1,-15-1-42,-2 5-1,-116-22 0,-543-69-262,-12 53-165,534 50 111,-2000-138 506,1737 124 343,-1141-32 643,-2 52-921,857 9-535,-2271-82-66,417-14 309,-346 119-1407,1433-5 862,-738 34 1645,1718-14-1414,-720 138 0,1262-168 188,-221 46-602,194-37 587,0 2 0,-78 36-1,121-49 50,1 1-1,-1 0 1,1 1-1,0 0 1,1 0-1,-1 1 1,1 0-1,0 0 1,0 0-1,1 1 1,0 0-1,0 0 1,1 1-1,-1 0 1,2 0-1,-1 0 1,1 0-1,1 1 1,-1 0-1,1 0 1,1 0-1,0 0 1,0 0-1,1 0 1,0 0-1,0 1 1,2 16-1,0-7-723,1 0 0,1 0 0,1-1 0,0 1 0,1-1 0,1 0 0,16 32 0,31 45-6753</inkml:trace>
</inkml:ink>
</file>

<file path=ppt/ink/ink3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2:36.1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1701 593 6022,'0'0'4041,"-10"-11"-3972,-92-119 728,70 85 504,-2 1-1,-53-53 0,74 85-1100,0 1-1,0 0 1,-1 1 0,0 1-1,-1 0 1,0 1-1,0 0 1,-1 1-1,0 1 1,0 0-1,0 2 1,-20-4-1,-8 3-74,-1 1-1,1 3 1,-1 2-1,0 1 1,0 3-1,1 1 0,0 2 1,0 3-1,1 1 1,1 2-1,0 2 1,-51 27-1,65-25-75,1 1 0,0 1-1,2 1 1,0 1 0,2 2 0,0 0 0,2 1-1,0 2 1,-28 49 0,7-1 283,3 3 0,-43 124 0,40-80 8,5 2-1,-27 173 1,51-211-308,4 0 0,4 0 0,4 1 1,14 129-1,-4-158-126,3-2-1,3 0 1,2 0 0,2-2-1,3 0 1,2-2 0,2 0-1,3-2 1,1 0 0,3-3-1,2-1 1,2-1 0,2-2 0,1-2-1,3-1 1,1-3 0,66 44-1,-80-63-18,1-1 0,1-1 0,0-2 0,1-2 0,0-1 0,1-1-1,68 9 1,-74-16 88,1-1-1,-1-1 1,0-2-1,1-1 1,-1-1-1,0-1 1,0-2 0,0-1-1,-1-1 1,34-15-1,-10-2 59,-1-2 0,-2-3-1,0-2 1,-2-1 0,-2-3 0,-1-1 0,-2-3-1,45-56 1,-14 7 56,-5-4 0,-4-2 0,58-119 0,-60 92 13,-6-3-1,-5-2 1,41-166 0,-64 185-56,-6-2 1,-5 0 0,-4-2 0,-4-155 0,-10 216 144,-1-1-1,-4 1 1,-1 0-1,-2 1 1,-3 0-1,-2 1 1,-31-69-1,35 95 58,-1 2-1,-1 0 1,-1 0 0,0 1-1,-2 1 1,0 0-1,-29-24 1,30 31 7,0 0-1,-1 1 1,-1 1-1,0 1 1,0 0-1,-1 1 1,0 1-1,0 1 1,-1 1-1,-30-6 1,12 7-170,0 2 0,1 1 1,-1 2-1,0 2 0,1 1 0,-1 2 1,1 1-1,0 2 0,1 1 0,0 2 1,-37 19-1,-17 12-234,1 5 0,-151 110 0,-386 380-4649,569-486 3719,-78 69-4212,3-12-5668</inkml:trace>
</inkml:ink>
</file>

<file path=ppt/ink/ink3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2:46.4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1197 0 10666,'-105'30'44,"-334"104"1199,405-121-811,1 1 0,0 2 1,2 1-1,-1 2 1,2 1-1,1 1 0,-32 29 1,42-31-249,0 2 1,1 0-1,0 0 1,2 2-1,1 0 0,1 1 1,1 0-1,1 1 1,1 0-1,-8 28 0,4 10 53,2 0-1,3 1 1,3 0-1,2 0 0,4 0 1,2 1-1,3-1 0,2 0 1,4 0-1,34 120 0,-25-128-112,3-1 0,2-1-1,2-1 1,3-1 0,2-1 0,2-2-1,2-2 1,2-1 0,2-1-1,66 57 1,-50-55-245,2-2-1,3-3 0,1-2 1,1-3-1,3-3 1,0-3-1,2-2 1,81 22-1,-97-37 70,1-2 1,0-2-1,0-3 0,1-2 0,0-2 0,93-7 0,-106-1 24,0-1 0,-1-2-1,0-2 1,0-1 0,-1-2 0,0-2-1,-1-2 1,-1-1 0,49-32-1,-45 21 22,-2-2-1,0-2 0,-3-1 0,0-1 1,-3-2-1,-1-2 0,-2-1 1,-1-1-1,-2-1 0,-2-1 0,-3-1 1,24-66-1,-30 68 80,-2-1 0,-2-1 0,-2 0 0,-2 0 0,-2 0 0,-2-1 0,-1 0 0,-3 0 0,-1 0 0,-3 1 0,-1 0 0,-3 0 0,-25-80 0,16 80 129,-1 1-1,-2 1 1,-2 1 0,-1 1 0,-3 1 0,-1 1-1,-2 1 1,-1 2 0,-2 1 0,-73-58 0,64 61-51,-2 2 0,-2 2 0,0 2 0,-1 2 0,-2 3 0,0 1 1,-1 2-1,0 3 0,-87-13 0,62 17-184,0 4-1,-1 3 1,0 4-1,0 3 1,1 3-1,0 3 1,0 4-1,2 3 1,0 3 0,-130 54-1,131-40-731,2 3-1,1 2 1,3 4-1,1 3 1,2 2-1,-73 73 1,-21 42-3483</inkml:trace>
</inkml:ink>
</file>

<file path=ppt/ink/ink3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2:57.8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581 0 18642,'0'0'2589,"-14"15"-2125,-273 351 2511,61-73-1220,212-278-1828,10-11-60,0 0 0,0 1 0,0-1-1,0 1 1,1 0 0,0 0 0,0 0 0,0 0 0,1 0 0,-3 7 0,12-14-1885,9-11 355,0-1 0,-1 0 0,-1-1 0,25-34 0,-27 33 198,43-55-4546</inkml:trace>
</inkml:ink>
</file>

<file path=ppt/ink/ink3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2:58.2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176 0 11691,'0'0'6951,"-2"14"-5921,-8 27-166,-2-1 0,-1 0 0,-21 42 1,13-36-589,3 2 1,-20 81 0,32-88-834,2 0 0,2 46 0,0-2-7531,-2-73 3540,-5-5-1805</inkml:trace>
</inkml:ink>
</file>

<file path=ppt/ink/ink3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2:58.5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60 81 10346,'0'0'6118,"-53"-36"-3780,47 32 1409,9 4-3170,18 0-225,10 0 353,13 4-289,12-3-159,14-1-161,13 0-64,7-6-449,5-11-1953,-4-6-3908</inkml:trace>
</inkml:ink>
</file>

<file path=ppt/ink/ink3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2:59.0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521 65 15631,'0'0'1260,"-2"-10"352,2 7-1465,0 0-1,0 1 1,-1-1 0,0 0 0,1 0 0,-1 0 0,0 1-1,0-1 1,-1 0 0,1 1 0,0-1 0,-1 1-1,-2-3 1,1 3-16,1 0 1,-1 1-1,0-1 0,0 1 0,0 0 1,0 0-1,0 0 0,0 0 1,0 0-1,0 1 0,0-1 0,0 1 1,0 0-1,-1 0 0,1 0 0,-6 1 1,-6 1 54,0 1 1,0 1 0,0 0 0,0 0 0,0 2 0,1 0-1,0 1 1,0 0 0,1 1 0,0 0 0,-22 19 0,12-8-27,2 1 0,0 1 0,1 1 0,1 0 0,-21 35 1,34-48-157,1 0-1,0 0 1,0 1 0,2 0 0,-1 0 0,-3 18 0,6-25-8,0 0-1,1 0 0,-1 0 1,1 1-1,0-1 1,0 0-1,0 0 1,1 0-1,-1 1 1,1-1-1,0 0 1,-1 0-1,1 0 0,1 0 1,-1 0-1,0 0 1,1 0-1,0 0 1,-1-1-1,1 1 1,0 0-1,0-1 0,1 0 1,-1 1-1,4 1 1,8 4-6,0-1-1,0 0 1,1-2 0,0 1 0,1-2-1,-1 0 1,1-1 0,0 0 0,-1-1-1,20-1 1,-15 0-27,0 1 0,0 1-1,0 1 1,0 0 0,25 10 0,-44-14 35,0 1 1,0-1 0,0 0 0,0 0 0,0 1 0,0-1 0,0 1-1,0-1 1,0 1 0,0-1 0,0 1 0,0 0 0,0-1 0,-1 1 0,1 0-1,0 0 1,0-1 0,-1 1 0,1 0 0,-1 0 0,1 0 0,-1 0 0,1 0-1,-1 0 1,1 0 0,-1 0 0,0 0 0,0 0 0,1 0 0,-1 2 0,-1-2 41,0 1 1,0-1-1,0 1 1,0-1-1,0 1 1,0-1-1,-1 1 1,1-1 0,0 0-1,-1 0 1,1 0-1,-1 0 1,1 0-1,-1 0 1,-2 1 0,-11 5 546,0-1 0,-29 8 0,-32 5 717,-1-4 1,-127 10-1,274-40-12190,2-2 3803,-16 7-1613</inkml:trace>
</inkml:ink>
</file>

<file path=ppt/ink/ink3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0.1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66 129 14670,'0'0'2845,"-9"2"-677,-31 5-289,39-7-1809,0 0-1,1 0 1,-1 0 0,1 0 0,-1 0-1,0 0 1,1 0 0,-1 0 0,1 1-1,-1-1 1,1 0 0,-1 0 0,0 0-1,1 1 1,-1-1 0,1 0 0,-1 1 0,1-1-1,-1 0 1,1 1 0,0-1 0,-1 1-1,1-1 1,-1 1 0,1-1 0,0 1-1,-1-1 1,1 1 0,0-1 0,0 1 0,-1-1-1,1 1 1,0-1 0,0 1 0,0 0-1,0-1 1,0 1 0,0 0 0,0 0-10,1-1 0,-1 1 0,0 0 0,1-1 0,0 1 0,-1-1 0,1 1 0,-1-1 0,1 1 0,0-1 0,-1 1 0,1-1 0,0 0 0,-1 1 0,1-1 0,0 0 0,0 0 0,-1 0 0,1 1 0,0-1 0,0 0 0,12 0 37,-1-1-1,0 0 1,-1-1 0,1 0 0,0 0-1,0-1 1,-1-1 0,0 0-1,19-10 1,-25 12-73,0-1-1,0 1 1,-1-1-1,1 0 1,0-1-1,-1 1 1,0-1-1,0 0 1,0 0 0,-1 0-1,1-1 1,-1 1-1,0-1 1,0 0-1,0 0 1,-1 0-1,0 0 1,0 0-1,0 0 1,0-1-1,-1 1 1,0 0-1,0-7 1,-1 11-7,0 0-1,0 0 1,0 0 0,0 1 0,0-1-1,0 0 1,-1 0 0,1 0 0,0 1-1,-1-1 1,1 0 0,-1 0-1,1 1 1,-1-1 0,1 0 0,-1 1-1,1-1 1,-1 1 0,1-1 0,-1 1-1,0-1 1,1 1 0,-1-1 0,0 1-1,0-1 1,1 1 0,-1 0-1,0 0 1,0-1 0,0 1 0,1 0-1,-1 0 1,0 0 0,0 0 0,0 0-1,0 0 1,1 0 0,-1 0-1,0 0 1,0 0 0,0 0 0,0 1-1,1-1 1,-1 0 0,0 1 0,0-1-1,-4 2 13,0-1 0,0 1 0,0 0-1,0 0 1,0 1 0,-7 5 0,-2 3 152,0 2 0,1 0 0,1 0 0,0 1 0,1 1 0,-11 18 1,15-22-52,1 0 0,0 0-1,1 1 1,1-1 0,-1 1 0,2 0 0,0 0 0,0 0 0,-1 26 0,4-37-126,0 0 0,0 0 0,0 0-1,1 1 1,-1-1 0,0 0 0,1 0-1,-1 0 1,1 0 0,0 0 0,-1 0 0,1 0-1,0 0 1,-1 0 0,1 0 0,0 0-1,0 0 1,0 0 0,0-1 0,0 1-1,0 0 1,0-1 0,0 1 0,0-1 0,0 1-1,1-1 1,-1 1 0,0-1 0,0 0-1,0 1 1,0-1 0,1 0 0,-1 0-1,0 0 1,0 0 0,1 0 0,-1 0-1,0-1 1,2 1 0,6-1 43,0-1-1,0 1 1,-1-1 0,14-5 0,11-8 39,-1-1 1,-1-1-1,46-33 1,42-25-278,-118 75 183,-1 0 1,0 0 0,0-1 0,1 1 0,-1 0 0,0 0 0,1 0 0,-1-1 0,0 1 0,1 0-1,-1 0 1,0 0 0,1 0 0,-1 0 0,0 0 0,1 0 0,-1-1 0,0 1 0,1 0 0,-1 0-1,1 1 1,-1-1 0,0 0 0,1 0 0,-1 0 0,0 0 0,1 0 0,-1 0 0,0 0 0,1 0-1,-1 1 1,0-1 0,0 0 0,1 0 0,-1 0 0,0 1 0,1-1 0,-1 0 0,0 1-1,1-1 1,-2 19-50,-16 27 195,15-43-130,-8 19 34,7-17-22,0 0 1,1 0 0,-1 1 0,1-1 0,0 1 0,1-1 0,-1 1-1,0 8 1,2-13-11,1-1 0,-1 0 0,1 1 0,-1-1 0,0 0 0,1 0 0,-1 1 0,0-1-1,1 0 1,-1 0 0,1 0 0,-1 0 0,1 1 0,-1-1 0,1 0 0,-1 0 0,1 0 0,-1 0 0,0 0 0,1 0-1,-1 0 1,1 0 0,-1 0 0,1 0 0,-1 0 0,1-1 0,-1 1 0,1 0 0,-1 0 0,0 0 0,1-1 0,-1 1-1,1 0 1,-1 0 0,0-1 0,1 0 0,17-7 157,3-7-92,-1-1-1,27-25 0,-32 26-65,1 1 0,0 1 0,25-16 0,-33 25-26,-1 0 0,0 1 0,1 0 0,0 0 0,0 1 0,0 0 0,0 0 0,0 1 0,0 0 0,0 1 0,1 0 0,12 1-1,-19-1 12,1 1-1,-1-1 0,1 1 0,-1 0 0,1 0 0,-1 0 0,1 0 0,-1 0 0,0 1 0,0-1 1,0 1-1,0-1 0,0 1 0,0 0 0,0 0 0,0 0 0,-1 0 0,1 0 0,-1 0 0,1 0 1,-1 1-1,0-1 0,0 0 0,0 1 0,0-1 0,0 1 0,-1-1 0,1 1 0,-1-1 1,0 1-1,0 0 0,1-1 0,-2 1 0,1 0 0,-1 2 0,1 9 27,-2 0 0,0 0 0,0-1 0,-1 1 0,-6 15 0,8-20 198,12-24-62,14-29-33,-5-12-23,-7 20-65,-7 26-517,-6 13 485,1 0 1,-1-1-1,1 1 1,0 0 0,-1 0-1,1-1 1,1 1-1,-1-1 1,0 1-1,0-1 1,1 0 0,-1 1-1,1-1 1,0 0-1,0 0 1,0 0-1,0 0 1,4 3-1,-1-2 19,-1-1 0,1 0-1,0 0 1,0 0-1,0-1 1,0 1-1,0-1 1,0 0-1,9 0 1,-2 0 30,0-2-1,0 1 1,0-1-1,0-1 1,0 0-1,-1-1 1,1 0 0,15-7-1,-13 3-29,0 0 0,0-2 0,0 1 0,14-13 0,-24 18-19,0-1 0,-1 1 1,1 0-1,-1-1 1,1 0-1,-1 0 0,0 0 1,-1 0-1,1-1 1,-1 1-1,0 0 1,0-1-1,0 0 0,0 0 1,-1 1-1,0-1 1,1-7-1,-2 12-3,0-1 0,0 1 0,-1 0 0,1-1 0,0 1 0,0 0 0,0 0 0,0-1 0,-1 1 0,1 0 0,0 0 0,0-1 0,-1 1 0,1 0 0,0 0 0,0 0 0,-1 0 0,1-1 0,0 1 0,0 0 0,-1 0 0,1 0 0,0 0 0,-1 0 0,1 0 0,0 0 0,-1 0 0,1 0 0,0 0 0,-1 0 0,1 0 0,0 0 0,-1 0 0,1 0 0,0 0 0,-1 0 0,1 0 0,0 0 0,0 0 0,-1 0 0,1 1 0,0-1 0,-1 0 0,1 0 0,0 0 0,0 1 0,-1-1 0,1 0 0,0 0 0,0 1 0,0-1 0,-1 0 0,-15 12 0,8-4 6,0 0 0,1 1 0,0 0 0,0 0 0,1 0 0,1 1 1,-1 0-1,-4 14 0,9-21-15,0 0 1,0 0 0,1 0 0,-1 1-1,1-1 1,0 0 0,0 1-1,0-1 1,0 0 0,0 1 0,1-1-1,0 0 1,-1 0 0,1 1-1,1-1 1,-1 0 0,0 0-1,1 0 1,-1 0 0,1 0 0,0-1-1,0 1 1,0 0 0,0-1-1,1 0 1,-1 1 0,1-1 0,-1 0-1,1 0 1,0 0 0,0-1-1,4 3 1,28 8-3161,-28-10 1612,1-2-1,-1 1 1,0-1 0,1 0-1,12-2 1,9-5-4449</inkml:trace>
</inkml:ink>
</file>

<file path=ppt/ink/ink3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0.5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270 24 11179,'0'-1'421,"0"0"0,0 0 0,0 0 0,0 0 0,0 1 0,0-1 0,-1 0 0,1 0 0,0 0 0,-1 0 0,1 1 0,0-1-1,-1 0 1,1 0 0,-1 1 0,0-1 0,1 0 0,-1 1 0,1-1 0,-1 1 0,0-1 0,0 0 0,1 1 0,-1 0 0,0-1 0,0 1 0,-1-1 0,-31-3 3164,22 5-3210,0 1 0,0 0 0,0 0 1,-12 5-1,-1 2 888,-43 24 0,62-31-1149,0 1-1,0 0 0,1 0 1,-1 0-1,1 1 0,0-1 1,0 1-1,0 0 0,1 0 1,-1 1-1,1-1 1,0 1-1,0 0 0,1-1 1,-5 11-1,7-14-119,0 1 1,0-1-1,0 1 0,0-1 1,0 1-1,1-1 1,-1 0-1,0 1 0,1-1 1,-1 0-1,1 1 0,-1-1 1,1 0-1,-1 1 0,1-1 1,0 0-1,0 0 0,0 0 1,0 0-1,0 0 1,0 0-1,0 0 0,0 0 1,0 0-1,0 0 0,0-1 1,1 1-1,-1 0 0,0-1 1,0 1-1,1-1 1,-1 1-1,1-1 0,-1 0 1,0 1-1,1-1 0,-1 0 1,1 0-1,1 0 0,13 1-303,-1 0 0,29-1 0,-27-1-209,42-1-4084,0-9-3870,-24 2 2141</inkml:trace>
</inkml:ink>
</file>

<file path=ppt/ink/ink3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0.8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6726,'0'0'-1121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5.0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65 10346,'0'0'18625,"5"8"-17877,-1-3-674,0 0 1,0-1-1,0 0 1,1 0-1,-1 0 1,1 0 0,0-1-1,0 0 1,10 5-1,-14-7-50,1-1 0,0 1 0,-1 0 0,1-1-1,0 0 1,0 1 0,0-1 0,0 0 0,-1 0 0,1 0-1,0 0 1,0 0 0,0 0 0,0-1 0,-1 1 0,1-1-1,2 0 1,-2 0 31,0-1 0,0 1 0,-1 0-1,1-1 1,0 0 0,-1 1 0,1-1 0,-1 0-1,0 0 1,0 0 0,1 0 0,-1 0-1,-1 0 1,1 0 0,0 0 0,0 0 0,-1 0-1,1-4 1,4-33 514,-6 28-378,-4 26-118,-2 14-73,2-1 0,1 2 0,-1 42 0,5-70 0,0 0 0,0 0 0,0-1 0,0 1 0,0 0 0,0-1 0,0 1 0,1 0 0,-1-1 0,1 1 0,-1-1 0,1 1 0,0 0 0,-1-1 0,1 1 0,0-1 0,0 0 0,0 1 0,0-1 0,2 2 0,-1-2 0,-1-1 0,0 1 0,1-1 0,-1 1 0,0-1 0,1 0 0,-1 0 0,1 0 0,-1 1 0,0-1 0,1-1 0,-1 1 0,0 0 0,1 0 0,-1 0 0,1-1 0,-1 1 0,0-1 0,2 0 0,4-3 0,0 1 0,-1-1 0,0 0 0,0 0 0,0-1 0,-1 0 0,1 0 0,4-6 0,6-12 0,0-1 0,-1-1 0,-2 0 0,19-47 0,-22 48 0,-16 75 0,4-44 0,-2 10 0,1-1 0,0 1 0,1 0 0,0 0 0,2 31 0,0-47-16,0-1-1,1 0 1,-1 0 0,0 1-1,0-1 1,0 0 0,0 1 0,0-1-1,0 0 1,0 0 0,0 1-1,1-1 1,-1 0 0,0 0-1,0 0 1,0 1 0,1-1-1,-1 0 1,0 0 0,0 0 0,0 0-1,1 1 1,-1-1 0,0 0-1,0 0 1,1 0 0,-1 0-1,0 0 1,1 0 0,-1 0 0,0 0-1,0 0 1,1 0 0,-1 0-1,0 0 1,0 0 0,1 0-1,-1 0 1,0 0 0,1 0-1,-1 0 1,0 0 0,0 0 0,1 0-1,-1 0 1,0 0 0,0-1-1,1 1 1,-1 0 0,0 0-1,0 0 1,0 0 0,1-1-1,-1 1 1,0 0 0,0 0 0,0-1-1,1 1 1,-1 0 0,0 0-1,0-1 1,0 1 0,0 0-1,0 0 1,0-1 0,0 1-1,0 0 1,0-1 0,12-18-3968,-7-7-3938,-2-5-5120</inkml:trace>
</inkml:ink>
</file>

<file path=ppt/ink/ink3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1.2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15 123 9513,'0'0'9401,"10"1"-6481,6 0-2116,1 0-1,0 0 1,-1-2 0,1 0 0,0-1-1,-1-1 1,1 0 0,23-8 0,-36 9-760,54-28 208,-55 28-238,0 1 0,0-1 0,-1 0-1,1 0 1,-1-1 0,1 1 0,-1 0-1,0-1 1,0 0 0,0 1 0,0-1-1,-1 0 1,1 0 0,-1 0 0,1 0-1,-1 0 1,1-4 0,-2 7-2,0-1 0,0 0 0,0 0 0,-1 0 0,1 0 0,0 0 0,0 0 0,-1 0 0,1 0 0,0 0 0,-1 0 0,1 0 0,-1 1 0,1-1 0,-1 0 0,1 0 0,-1 0 1,0 1-1,1-1 0,-1 0 0,0 1 0,0-1 0,1 1 0,-1-1 0,0 1 0,0-1 0,0 1 0,0 0 0,0-1 0,0 1 0,1 0 0,-1-1 0,0 1 0,0 0 0,0 0 0,-2 0 0,-43-1 151,37 1-130,-3 1 50,1 1 0,-1 0 0,0 1 0,1 0 0,0 0 0,0 1 0,0 1 0,0 0 0,1 0 0,-1 1 0,1 1 0,1 0 0,-1 0 0,1 0 0,1 1 0,-1 1 0,1-1 0,1 2 0,-8 10 0,14-18-64,0-1 1,-1 1-1,1-1 1,1 1-1,-1-1 0,0 1 1,0-1-1,1 1 1,-1 0-1,0 0 1,1-1-1,0 1 1,-1 0-1,1 0 0,0-1 1,0 1-1,0 0 1,0 0-1,0 0 1,1-1-1,-1 1 0,0 0 1,1 0-1,0-1 1,-1 1-1,1 0 1,0-1-1,0 1 1,0-1-1,0 1 0,0-1 1,0 1-1,0-1 1,0 0-1,0 1 1,1-1-1,-1 0 0,1 0 1,-1 0-1,1 0 1,-1 0-1,1 0 1,0-1-1,-1 1 1,1 0-1,0-1 0,-1 1 1,4-1-1,11 3-124,-1 0 0,1-1 1,0-1-1,23-1 0,-25-1-72,45-2-2142,-3-10-3557,-5-7-4768</inkml:trace>
</inkml:ink>
</file>

<file path=ppt/ink/ink3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1.9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839 1 18129,'0'0'4121,"-10"6"-2663,-462 268 3960,196-122-3272,266-147-2077,4-2-34,1 0-1,-1 0 1,0 1-1,1-1 1,0 1-1,-1 0 1,2 1-1,-1-1 1,0 1-1,1 0 1,0 0 0,-4 8-1,7-13-35,1 0 0,0 1-1,0-1 1,0 0 0,0 1-1,0-1 1,0 0 0,0 1 0,0-1-1,0 0 1,0 1 0,0-1 0,0 0-1,0 1 1,0-1 0,0 1 0,0-1-1,0 0 1,0 1 0,0-1-1,0 0 1,1 1 0,-1-1 0,0 0-1,0 1 1,0-1 0,1 0 0,-1 0-1,0 1 1,0-1 0,1 0 0,-1 0-1,0 1 1,1-1 0,-1 0-1,0 0 1,1 0 0,-1 0 0,0 1-1,1-1 1,-1 0 0,1 0 0,19 3-43,-15-3 41,345 0 444,-43-3-2051,-282 4 759,0 2 1,42 10 0,8 11-6929,-46-12-2161</inkml:trace>
</inkml:ink>
</file>

<file path=ppt/ink/ink3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2.80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424 0 8776,'0'0'13106,"-6"11"-11702,-53 85 455,-118 145 1,0 0-1703,173-234-2787,6-8 790,16-21-338,29-40-2251,-1-6-2207</inkml:trace>
</inkml:ink>
</file>

<file path=ppt/ink/ink3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3.1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432 1 12684,'0'0'6897,"3"8"-5829,0-1-825,-2 1 1,1-1 0,-1 1-1,0-1 1,0 1-1,-1-1 1,0 1-1,-1-1 1,0 1-1,0 0 1,-3 11-1,-33 98 1695,12-42-979,18-49-811,1 0 1,1 0-1,1 1 1,1-1 0,1 33-1,3-43-638,1 1 0,0-1 0,1 0-1,1 0 1,10 27 0,-12-38-166,0 0 1,0 0 0,0 0 0,-1 0-1,0 0 1,0 1 0,0-1 0,-1 0-1,0 0 1,0 0 0,0 1-1,-1-1 1,1 0 0,-4 10 0,3-12 215,-1 0 0,0 0 1,0 0-1,0 0 0,0-1 1,0 1-1,0-1 1,-1 0-1,1 0 0,-1 0 1,1 0-1,-1 0 1,0 0-1,0 0 0,0-1 1,0 0-1,0 0 0,0 0 1,-1 0-1,1 0 1,0 0-1,0-1 0,-1 1 1,-3-1-1,-7 1 898,0-1 0,0-1 0,1 0 0,-1-1 0,1 0 0,-1-1 0,1 0 0,0-1 0,0-1-1,-16-7 1,6 0 2279,0-1 0,1-1 0,0-1 0,-29-26 0,51 41-2632,0 0-1,-1-1 1,1 1 0,0 0 0,-1 0 0,1-1-1,0 1 1,-1 0 0,1-1 0,0 1 0,0 0-1,-1-1 1,1 1 0,0 0 0,0-1 0,-1 1-1,1-1 1,0 1 0,0 0 0,0-1 0,0 1-1,0-1 1,0 1 0,0-1 0,0 1 0,0-1 0,0 1-1,0 0 1,0-1 0,0 1 0,0-1 0,0 1-1,0 0 1,0-1 0,1 1 0,-1-1 0,0 0-1,19-8 1176,42 0-1591,-47 8 832,232-18 136,-197 20-3983,65 8 0,-56 1-3449</inkml:trace>
</inkml:ink>
</file>

<file path=ppt/ink/ink3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4.8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 80 15214,'0'0'6374,"0"10"-5541,0 34-188,-2-1-1,-14 74 1,7-62-96,-2 81 0,11-135-516,0 1 0,-1 0 0,1 0 0,0-1 0,0 1 0,1 0 0,-1 0-1,0-1 1,0 1 0,1 0 0,-1 0 0,1-1 0,0 1 0,-1-1-1,1 1 1,0-1 0,0 1 0,0-1 0,0 1 0,0-1 0,0 0 0,3 3-1,-3-4 11,1 0 0,-1 1 0,1-1 0,-1 0 0,1 0 0,-1 0 0,1 0-1,-1 0 1,1 0 0,-1-1 0,1 1 0,-1-1 0,1 1 0,-1-1 0,1 1-1,-1-1 1,0 1 0,1-1 0,1-2 0,9-5 214,-1-1 0,0 0 0,-1-1 0,11-13 0,12-17-78,-2-1 1,-2-1-1,-2-1 0,-1-2 0,-3-1 0,25-68 1,-49 180 407,-9 2-407,3 1-1,2 85 1,5-149-165,1 1 0,-1-1 1,1 0-1,0 0 0,0 0 0,1 0 0,-1 0 1,1-1-1,0 1 0,4 6 0,-5-9 16,1-1 0,-1 1 0,0-1-1,0 0 1,1 1 0,-1-1 0,1 0-1,-1 0 1,1 0 0,0 0 0,-1 0-1,1 0 1,0 0 0,0-1 0,0 1 0,-1-1-1,1 1 1,0-1 0,0 0 0,0 0-1,0 0 1,0 0 0,0 0 0,0 0 0,0 0-1,0 0 1,-1-1 0,1 1 0,0-1-1,3-1 1,4-2 34,-1-1-1,1 0 1,-1 0-1,-1 0 1,1-1-1,-1-1 1,0 1-1,0-1 1,11-15-1,51-78 203,-66 94-266,26-40-1,29-67 0,-50 95 0,0 0 0,-2-1 0,0 0 0,-2 0 0,0 0 0,-1 0 0,1-26 0,-4 45 1,0 0 0,0-1 0,0 1 0,0 0 0,0 0 0,0-1-1,0 1 1,0 0 0,0 0 0,0-1 0,0 1 0,0 0 0,0 0 0,0 0 0,-1-1 0,1 1 0,0 0 0,0 0-1,0 0 1,0-1 0,0 1 0,-1 0 0,1 0 0,0 0 0,0 0 0,0 0 0,-1 0 0,1-1 0,0 1 0,0 0-1,0 0 1,-1 0 0,1 0 0,0 0 0,0 0 0,-1 0 0,1 0 0,0 0 0,0 0 0,-1 0 0,1 0 0,0 0-1,0 0 1,0 0 0,-1 0 0,1 0 0,0 0 0,0 0 0,-1 1 0,1-1 0,0 0 0,0 0 0,0 0 0,-1 0-1,1 0 1,0 1 0,0-1 0,0 0 0,0 0 0,0 0 0,-1 0 0,1 1 0,0-1 0,-13 12-487,10-8-431,0 2 0,0-1 0,0 0 0,0 0 0,1 1 0,-3 11 0,0 18-10147,5-17-1134</inkml:trace>
</inkml:ink>
</file>

<file path=ppt/ink/ink3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5.6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242 84 19250,'0'0'2376,"-10"4"-161,2-1-1859,-28 11 1920,-46 26 0,72-34-2047,1-1-1,0 1 0,0 1 1,0-1-1,1 2 1,0-1-1,0 1 0,1 0 1,0 1-1,-9 14 1,15-22-218,1 0 1,-1 0 0,0-1-1,1 1 1,-1 0-1,1 0 1,0 0 0,-1 0-1,1 0 1,0 0 0,-1 0-1,1 0 1,0 1 0,0-1-1,0 0 1,0 0 0,0 0-1,0 0 1,0 0 0,1 0-1,-1 0 1,0 0 0,0 0-1,1 0 1,-1 0 0,1 0-1,-1 0 1,2 1-1,-1-1 0,1 0 0,-1 0 0,1 0 0,-1-1 0,1 1 0,0 0-1,-1-1 1,1 1 0,0-1 0,0 0 0,-1 0 0,1 0-1,0 0 1,0 0 0,2 0 0,7-1 18,1-1 0,0 0 0,-1-1 0,13-4 0,30-14-287,-35 13 154,1 0 0,0 1-1,0 0 1,0 2 0,1 1 0,38-4 0,-58 8 123,1 0 1,0 1 0,0-1-1,-1 0 1,1 1 0,0-1 0,0 1-1,-1-1 1,1 1 0,-1 0-1,1 0 1,-1 0 0,1 0-1,-1 0 1,1 0 0,-1 0 0,0 0-1,0 1 1,1-1 0,-1 0-1,0 1 1,0-1 0,0 1 0,-1-1-1,1 1 1,1 3 0,7 38 940,-8-37-712,0-10-152,37-187-96,-35 195 0,-1 0 0,1 0 0,0-1 0,1 1 0,-1-1 0,1 1 0,-1-1 0,1 0 0,0 0 0,5 2 0,2 0-54,-1 0-1,1-1 1,0-1-1,0 0 1,1 0-1,-1-1 1,0-1-1,1 0 1,-1 0-1,1-1 1,-1 0 0,1-1-1,-1-1 1,14-3-1,-13 3-5,1-1-1,0-1 1,-1-1 0,0 1-1,0-2 1,0 0 0,0 0-1,-1-1 1,0 0 0,-1-1-1,1 0 1,9-11-1,-18 16 103,1 1 0,-1-1-1,0 1 1,0-1 0,0 0-1,0 0 1,0 0 0,-1 0-1,1 0 1,-1-1 0,0 1-1,0 0 1,0-1-1,1-4 1,-18 18 481,8-2-490,0 1-1,1 0 0,0 0 1,1 0-1,0 1 1,0 0-1,1 0 1,0 1-1,1 0 0,0-1 1,1 1-1,0 1 1,-2 14-1,5-25-32,0 0 0,0 0 0,0 0 0,0 0 0,1 0 0,-1 0 0,0 0 0,0 0 0,1-1 0,-1 1 0,0 0 0,1 0 0,-1 0 0,1 0 0,-1-1 0,1 1 0,0 0 0,-1 0 0,1-1 0,0 1 0,-1 0 0,1-1 0,0 1 0,0-1 0,0 1 0,-1-1 0,1 1 0,1-1 0,2 1 0,-1 0 0,0 0 0,1-1 0,-1 0 0,0 1 0,1-1 0,-1 0 0,6-1 0,4-2 0,1 0 0,-1 0 0,17-8 0,61-32 0,-68 30 0,1 1 0,0 1 0,1 2 0,0 0 0,1 1 0,37-6 0,-62 14 0,0 0 0,0 0 0,0 1 0,0-1 0,0 0 0,0 0 0,0 0 0,-1 1 0,1-1 0,0 0 0,0 1 0,0-1 0,0 1 0,-1-1 0,1 1 0,0 0 0,0-1 0,-1 1 0,1 0 0,0-1 0,-1 1 0,1 0 0,-1 0 0,1-1 0,-1 1 0,1 0 0,-1 0 0,0 0 0,1 0 0,-1 0 0,0 0 0,0 0 0,0-1 0,1 1 0,-1 0 0,0 2 0,-1 44 0,0-27 0,2-20 0,-1 1 0,1 0 0,0-1 0,-1 1 0,1-1 0,0 1 0,0-1 0,0 1 0,-1-1 0,1 0 0,0 1 0,0-1 0,0 0 0,0 0 0,0 1 0,-1-1 0,1 0 0,0 0 0,0 0 0,0 0 0,0 0 0,0 0 0,1-1 0,27-1 0,14-14-2236,-17-3-4139,-7-3-8428</inkml:trace>
</inkml:ink>
</file>

<file path=ppt/ink/ink3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9.5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10378,'0'0'4132,"54"27"-2659,-4-19 1,22-3-578,23 0-191,19-1-289,13-3-287,6-1-33,0 0 32,-11 0-192,-20 0-481,-19 0-384,-18-7-1697,-19-4-1506,-19-8-5541</inkml:trace>
</inkml:ink>
</file>

<file path=ppt/ink/ink3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9.8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377 24 13677,'0'0'1004,"9"-4"-92,17-2-555,1 1 0,-1 1-1,1 1 1,0 1 0,49 4-1,-30-2-115,175 10 179,-185-5-391,-1 0 0,0 2 1,0 2-1,38 15 0,-69-23-28,0 1 1,0 0-1,0-1 0,0 1 1,-1 0-1,1 1 0,-1-1 0,0 1 1,1-1-1,-1 1 0,0 0 0,-1 0 1,1 1-1,0-1 0,-1 0 0,0 1 1,0-1-1,0 1 0,0 0 1,1 5-1,-2-5 45,-1 0 1,0 0-1,0 0 1,0 0-1,0 1 1,-1-1-1,0 0 1,0 0 0,0 0-1,0 0 1,-1 0-1,1 0 1,-1 0-1,0-1 1,0 1-1,0-1 1,-1 1-1,1-1 1,-1 0-1,-4 4 1,-18 19 486,-1-2 1,-1-1-1,-55 36 0,-104 50 368,143-85-636,-44 25-58,-221 130 1288,240-134-2573,2 2 0,-82 77 0,104-80-4826</inkml:trace>
</inkml:ink>
</file>

<file path=ppt/ink/ink3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0.7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1 115 15631,'0'0'3203,"73"3"-865,-19-12-192,14-7-544,10 0-449,6-1-769,0 2-352,-2 1 32,-7 7-929,-12-1-992,-11 3-1859,-11-6-4676</inkml:trace>
</inkml:ink>
</file>

<file path=ppt/ink/ink3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2.9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54 1 7015,'0'0'14244,"-4"9"-13108,-6 14-536,1 1 0,2 0 0,0 1 0,2 0 0,0 0 0,2 0 0,1 1 0,1-1 0,4 48 0,-3-70-597,1 0 1,-1-1-1,1 1 1,0 0-1,0-1 1,0 1-1,0-1 1,0 1 0,0-1-1,1 1 1,-1-1-1,1 0 1,0 0-1,-1 1 1,1-1-1,0-1 1,0 1-1,1 0 1,-1 0-1,0-1 1,0 1-1,1-1 1,-1 0-1,1 0 1,-1 0-1,1 0 1,0 0-1,-1 0 1,1-1-1,0 1 1,0-1-1,-1 0 1,1 0-1,0 0 1,0 0-1,-1 0 1,1-1-1,0 1 1,3-2 0,5 0 25,0-1 0,0-1 1,-1 0-1,0 0 1,1-1-1,-2 0 1,1-1-1,13-10 1,54-57 51,-55 50 44,44-35 0,-66 57-97,1 1 0,-1-1 1,0 1-1,1-1 1,-1 1-1,1 0 1,-1-1-1,1 1 0,0 0 1,-1 0-1,1-1 1,-1 1-1,1 0 1,-1 0-1,1 0 0,0 0 1,-1 0-1,1 0 1,-1 0-1,1 0 1,0 0-1,-1 0 1,1 0-1,-1 0 0,1 0 1,0 0-1,-1 0 1,1 1-1,-1-1 1,1 0-1,-1 0 0,2 1 1,6 21 757,-8 42 383,0-51-875,-1 6-155,0-14-107,1 0 1,-1 1-1,2-1 1,-1 0-1,0 1 1,2 5-1,-1-10-29,-1 0-1,1 0 0,-1 0 1,1 0-1,-1 0 0,1 0 1,0 0-1,-1 0 0,1 0 1,0 0-1,0 0 0,-1-1 1,1 1-1,0 0 0,0-1 1,0 1-1,0-1 0,0 1 1,0-1-1,0 1 0,0-1 1,0 0-1,1 1 0,-1-1 1,0 0-1,0 0 0,0 0 1,0 0-1,0 0 0,0 0 1,1 0-1,-1 0 0,0 0 1,1-1-1,5-1-2,1 1 0,-1-2 0,0 1 0,0-1 0,0 0 0,0-1 0,-1 0 0,12-8 0,52-47 0,-31 25 0,-32 28 0,46-33 0,-49 37 0,0 0 0,0 0 0,0 0 0,0 0 0,1 1 0,-1-1 0,0 1 0,1 0 0,-1 1 0,0-1 0,9 1 0,-12 0 0,1 1 0,-1 0 0,1-1 0,-1 1 0,1 0 0,-1 0 0,0 0 0,1 0 0,-1 0 0,0 1 0,0-1 0,0 0 0,0 0 0,0 1 0,0-1 0,0 1 0,-1-1 0,1 1 0,0-1 0,-1 1 0,1-1 0,-1 1 0,0 0 0,1-1 0,-1 1 0,0-1 0,0 1 0,0 2 0,1 59 0,-1-49 0,-1-9 0,1 0 0,0 0 0,0 0 0,0 0 0,1 0 0,0-1 0,0 1 0,0 0 0,1 0 0,3 7 0,-4-10 0,1-1 0,0 1 0,0 0 0,0-1 0,1 1 0,-1-1 0,0 1 0,0-1 0,1 0 0,-1 0 0,1 0 0,-1-1 0,1 1 0,-1 0 0,1-1 0,-1 0 0,1 0 0,0 1 0,-1-1 0,1-1 0,2 1 0,0 0-309,-1-1 0,1 1-1,-1-1 1,1 0 0,-1 0 0,1 0 0,6-3-1,-7 2-344,0 0 0,0-1 0,0 1 0,0-1 0,-1 0 0,1 0 0,-1 0 0,1 0 0,-1-1 0,0 1 0,0-1 0,2-5 0,9-18-7973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5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0 17745,'0'0'5637,"-7"67"-5413,22-45-224,3 2-1889,2-2-3140,2-1-9289</inkml:trace>
</inkml:ink>
</file>

<file path=ppt/ink/ink3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3.3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24343,'0'0'7431</inkml:trace>
</inkml:ink>
</file>

<file path=ppt/ink/ink3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3.7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0 148 17200,'3'-9'2627,"-1"-2"-1722,-2 7-546,0 0 0,1 0 0,0 0-1,0 0 1,0 0 0,0 0 0,1 0 0,0 1 0,-1-1 0,4-4-1,-5 8-310,0 0 0,0 0 0,1-1 0,-1 1 1,0 0-1,0 0 0,0 0 0,1-1 0,-1 1 0,0 0 0,0 0 0,1 0 0,-1 0 0,0-1 0,0 1 0,1 0 0,-1 0 0,0 0 0,0 0 0,1 0 0,-1 0 0,0 0 0,0 0 0,1 0 0,-1 0 0,0 0 0,1 0 0,-1 0 0,0 0 0,0 0 0,1 0 0,-1 0 0,0 0 0,1 0 1,-1 1-1,0-1 0,0 0 0,0 0 0,1 0 0,-1 0 0,0 1 0,0-1 0,1 0 0,-1 0 0,0 0 0,0 1 0,0-1 0,0 0 0,0 0 0,1 1 0,-1-1 0,0 0 0,0 0 0,0 1 0,0-1 0,0 0 0,0 0 0,0 1 0,0-1 0,0 0 0,0 1 0,0-1 0,0 0 1,0 0-1,0 1 0,0-1 0,4 22 294,1 48 860,-6 91 1,-1-88-449,7 79 0,-5-149-734,1-1 1,-1 1-1,0-1 1,1 1-1,-1 0 0,1-1 1,0 0-1,0 1 0,0-1 1,0 1-1,1-1 0,-1 0 1,0 0-1,1 0 0,0 0 1,-1 0-1,1 0 0,0 0 1,3 2-1,-3-3-11,0 0 0,1 0 0,-1-1 0,0 1 0,1-1 0,-1 1 0,0-1 0,1 0 0,-1 0 0,1 0 0,-1 0 0,0-1 0,1 1 0,-1 0 0,0-1 0,1 0 0,-1 0 0,0 1 0,0-1 0,0 0 0,0-1 0,3-1 0,9-6-9,0-1 0,-1 0 0,0-1 0,-1-1 0,21-24 0,51-76 0,-74 97 0,63-97 0,80-167 0,-168 314-875,-21 36-4790,13-35-2043,-2-2-4053</inkml:trace>
</inkml:ink>
</file>

<file path=ppt/ink/ink3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4.1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1 307 17969,'0'0'3406,"12"-3"112,0-1-2823,-1 0 1,1 0 0,-1-1-1,0 0 1,0-1-1,0-1 1,-1 0 0,0 0-1,16-15 1,-19 15-635,-1 1 0,1-1 0,-1 0 1,0-1-1,-1 0 0,0 1 0,0-1 1,-1-1-1,0 1 0,0-1 0,-1 0 0,0 0 1,-1 0-1,3-14 0,-5 22-61,0 0 0,0 1 0,0-1 0,-1 0 0,1 1 0,0-1 0,0 1 0,0-1 0,-1 0 0,1 1 0,0-1 0,-1 1 0,1-1 0,0 1 0,-1-1 0,1 1 0,-1-1 0,1 1 0,-1-1 0,1 1 0,-1 0 0,1-1 0,-1 1 0,1 0 0,-1-1 0,0 1 0,1 0 0,-1 0 0,1-1 0,-1 1 0,0 0 0,1 0 0,-1 0 0,0 0 0,1 0 0,-1 0 0,0 0 0,1 0 0,-1 0 0,1 0 0,-1 1 0,0-1 0,1 0 0,-1 0 0,0 0 0,1 1 0,-2 0 0,-31 16 0,25-10 0,0 0 0,0 1 0,1-1 0,0 2 0,0-1 0,1 1 0,0 0 0,1 0 0,0 1 0,0 0 0,1 0 0,1 0 0,-1 0 0,2 0 0,-1 1 0,-1 20 0,4-29 0,0 0 0,1-1 0,-1 1 0,1 0 0,-1 0 0,1-1 0,0 1 0,0 0 0,-1-1 0,1 1 0,0-1 0,1 1 0,-1-1 0,0 1 0,0-1 0,0 0 0,1 1 0,-1-1 0,1 0 0,-1 0 0,1 0 0,-1 0 0,1-1 0,0 1 0,0 0 0,-1-1 0,1 1 0,0-1 0,0 1 0,-1-1 0,4 0 0,8 2 0,1 0 0,-1-1 0,17-2 0,-17 1 0,4 0 0,0 0 0,0-2 0,0 0 0,0-1 0,-1 0 0,1-2 0,-1 0 0,0 0 0,0-2 0,21-11 0,-35 16 0,0 0 0,0 1 0,0-1 0,0 0 0,0 0 0,-1 0 0,1 0 0,-1 0 0,0 0 0,1 0 0,-1-1 0,0 1 0,0 0 0,0-1 0,-1 1 0,1-1 0,0 1 0,-1-1 0,0 1 0,0-1 0,0 1 0,0-1 0,0 1 0,0-1 0,0 1 0,-1-1 0,0-3 0,-3-8 0,-1 0 0,0 0 0,-13-23 0,4 7 0,14 29-8,-1 1 0,1-1-1,0 0 1,-1 0 0,1 0 0,0 0-1,0 0 1,0 0 0,0 0 0,0 1-1,0-1 1,0 0 0,0 0 0,0 0-1,0 0 1,1 0 0,-1 0 0,0 0-1,1 1 1,-1-1 0,0 0 0,1 0-1,-1 0 1,1 1 0,-1-1 0,1 0-1,-1 1 1,1-1 0,0 0 0,-1 1-1,1-1 1,0 1 0,0-1 0,-1 1-1,1-1 1,0 1 0,0 0 0,0-1-1,1 1 1,45-10-1330,-19 6-389,-18 1-795,0-1 0,0 0 0,-1-1 0,15-8 1,7-10-7676</inkml:trace>
</inkml:ink>
</file>

<file path=ppt/ink/ink3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5.5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113 12 12588,'0'0'11013,"-7"8"-9139,-4 5-1423,1 0 1,1 1-1,0 0 0,0 0 1,2 1-1,0 0 0,1 0 1,-8 26-1,8-15 88,0 0-1,1 0 0,2 1 0,1-1 1,1 31-1,1-53-541,0 0 0,0 0 0,0 0 0,1 0 0,0 0 0,0 0 0,0 0-1,0 0 1,1 0 0,-1 0 0,1-1 0,0 1 0,0 0 0,0-1 0,1 0 0,-1 1 0,1-1 0,0 0 0,0-1 0,0 1 0,0 0-1,0-1 1,1 1 0,-1-1 0,1 0 0,-1 0 0,1-1 0,0 1 0,6 1 0,-3-2-8,1 0-1,-1 0 1,1 0 0,-1-1 0,0 0-1,1-1 1,-1 0 0,0 0 0,1 0-1,-1-1 1,0 0 0,0-1 0,0 0-1,0 0 1,10-6 0,5-5-64,-15 8 55,1 1 1,0 0-1,1 0 0,-1 1 0,1 0 0,14-4 0,-23 9 17,1-1-1,0 0 0,0 0 0,0 0 1,-1 1-1,1-1 0,0 0 1,0 1-1,-1-1 0,1 1 1,0-1-1,-1 1 0,1-1 1,0 1-1,-1-1 0,1 1 1,-1-1-1,1 1 0,-1 0 1,1 0-1,-1-1 0,1 1 0,-1 0 1,0-1-1,1 1 0,-1 0 1,0 0-1,0 0 0,0-1 1,0 1-1,0 0 0,0 0 1,0 0-1,0 0 0,0-1 1,0 1-1,0 0 0,0 0 0,0 0 1,-1-1-1,1 3 0,-7 38 245,3-28-204,2-9-51,1 1-1,0 0 0,0 0 0,0-1 0,0 1 0,1 0 0,0 7 0,0-11-35,0 0 1,1 0 0,-1 0-1,1 0 1,-1 0 0,1 0-1,-1 0 1,1 0-1,0-1 1,0 1 0,-1 0-1,1 0 1,0 0 0,0-1-1,0 1 1,0-1-1,0 1 1,0 0 0,0-1-1,0 0 1,0 1 0,0-1-1,0 1 1,0-1 0,0 0-1,0 0 1,0 0-1,0 0 1,0 0 0,0 0-1,1 0 1,-1 0 0,0 0-1,0 0 1,0-1-1,0 1 1,0 0 0,2-1-1,6-2-674,-1 0-1,1 0 0,-1 0 0,1-1 0,-1 0 1,0-1-1,-1 0 0,1 0 0,-1-1 1,0 0-1,0 0 0,-1 0 0,0-1 0,8-11 1,-2 2-1632,0-1 1,-2 0-1,0 0 0,-1-1 1,12-30-1,-17 33 2139,1-11 6782,-9 11 663,3 15-7028,0 0 0,0-1 1,0 1-1,0 0 0,0 0 0,0 0 0,0 0 0,1 0 1,-1 0-1,0 0 0,0 0 0,0 0 0,0 1 1,0-1-1,0 0 0,1 0 0,-1 1 0,0-1 0,0 1 1,0-1-1,0 1 0,-7 4 414,0 1-1,1-1 0,0 1 1,0 0-1,1 1 1,-1 0-1,2 0 1,-9 11-1,11-13-436,-1 0 0,1 1 0,0-1-1,0 1 1,1 0 0,-1 0 0,2 0 0,-1 0 0,0 0 0,1 0-1,0 0 1,1 0 0,-1 9 0,2-13-174,-1-1-1,1 1 1,0-1-1,0 1 1,0-1 0,0 0-1,0 1 1,0-1-1,0 0 1,0 0-1,0 0 1,1 0 0,-1 0-1,0 0 1,1 0-1,-1 0 1,1 0 0,-1-1-1,1 1 1,-1-1-1,1 1 1,-1-1 0,1 1-1,0-1 1,-1 0-1,1 0 1,-1 0-1,1 0 1,0 0 0,2-1-1,4 2-57,0-2 0,-1 1 0,1-1-1,0-1 1,9-2 0,-1-3 11,-1-1 1,0-1-1,-1 0 0,0-1 1,0 0-1,-1-1 0,-1 0 1,0-2-1,0 1 0,10-16 0,27-25-35,-47 51 41,-4 5 83,1 1 0,0-1 0,-1 0 0,0 1 0,0-1 0,0 0 0,0 0 0,-5 5 0,-2 3 89,2-1 1,1 0-1,0 0 0,1 0 0,0 1 1,0-1-1,1 1 0,1 0 1,0 1-1,0-1 0,1 0 0,1 1 1,-1 17-1,2-27-134,0-1 0,0 1 0,0-1 0,1 1 0,-1 0 0,0-1 0,1 1 0,-1-1 0,1 1 0,0-1 0,-1 0 0,1 1 0,0-1 0,0 1 0,0-1 0,0 0 0,0 0 0,0 0 0,0 0 0,1 0 0,-1 0 0,0 0 0,2 1 0,0 0 0,0-1 0,0-1 0,0 1 0,0 0 0,0-1 0,0 0 0,0 1 0,0-1 0,0 0 0,0-1 0,5 0 0,1 0 0,0-1 0,0-1 0,-1 0 0,0 0 0,1 0 0,-1-1 0,13-9 0,-1-3 0,-1-1 0,-1-1 0,-1-1 0,-1-1 0,0 0 0,-1-1 0,20-39 0,-14 18 0,-1-1 0,-3-1 0,15-57 0,-25 71 0,-7 30-1,0 0 1,0 0-1,0 0 0,-1 0 1,1 0-1,0 0 0,0 0 1,0 0-1,0 0 0,-1 0 1,1 0-1,0 0 0,0 0 0,0 0 1,-1 0-1,1 0 0,0 0 1,0 0-1,0 0 0,0 0 1,-1 0-1,1 0 0,0 0 1,0 0-1,0 0 0,0-1 1,0 1-1,0 0 0,-1 0 1,1 0-1,0 0 0,0 0 1,0-1-1,0 1 0,0 0 1,0 0-1,0 0 0,0 0 0,0-1 1,0 1-1,0 0 0,-1 0 1,1 0-1,0 0 0,0-1 1,0 1-1,0 0 0,0 0 1,1 0-1,-1 0 0,0-1 1,0 1-1,0 0 0,0 0 1,0 0-1,0-1 0,-8 11-61,-4 8 68,2 0 0,0 0 1,1 1-1,1 0 1,-7 26-1,11-32 1,1 0-1,0 0 0,1 1 0,1-1 1,0 0-1,1 1 0,0-1 0,1 1 1,4 17-1,-4-26-6,0 0 0,1-1 0,0 1 0,0-1 0,0 0 0,0 1 0,1-1 0,0 0 0,0 0 0,0 0 0,0-1 0,1 1 0,-1-1 0,1 0 0,0 0 0,0 0 0,0 0 0,0-1 0,0 0 0,1 0 0,-1 0 0,1 0 0,-1 0 0,1-1 0,7 1 0,-4 0 0,0-1 0,0-1 0,1 1 0,-1-2 0,0 1 0,0-1 0,0 0 0,1 0 0,-1-1 0,0 0 0,-1-1 0,1 0 0,0 0 0,9-6 0,1-3 0,-1-1 0,0-1 0,-1 0 0,-1-1 0,0-1 0,-1 0 0,0-1 0,-1-1 0,-2 0 0,1 0 0,-2-1 0,-1-1 0,11-31 0,-19 48 0,0 0 0,0 1 0,0-1 0,-1 0 0,1 0 0,-1 0 0,0 1 0,0-1 0,0 0 0,-1-3 0,1 5 0,0 1 0,0-1 0,0 1 0,-1-1 0,1 1 0,0-1 0,0 1 0,0 0 0,-1-1 0,1 1 0,0-1 0,-1 1 0,1 0 0,0-1 0,-1 1 0,1 0 0,-1 0 0,1-1 0,0 1 0,-1 0 0,1 0 0,-1-1 0,1 1 0,-1 0 0,1 0 0,-1 0 0,1 0 0,-1 0 0,1 0 0,-1 0 0,1 0 0,-1 0 0,0 0 0,-3 1 0,0 1 0,0-1 0,1 1 0,-1 0 0,1 0 0,-1 1 0,1-1 0,0 0 0,0 1 0,0 0 0,0 0 0,-3 4 0,-7 8 0,1 1 0,1 0 0,1 0 0,1 1 0,0 1 0,1 0 0,-10 31 0,15-39 0,0 1 0,1 0 0,0-1 0,0 1 0,1 0 0,1 0 0,0 0 0,1 0 0,0-1 0,0 1 0,1 0 0,0 0 0,1-1 0,1 1 0,5 12 0,-9-22 0,1 0 0,-1 1 0,1-1 0,-1 0 0,1 0 0,0 0 0,-1 1 0,1-1 0,0 0 0,0 0 0,0 0 0,0 0 0,0 0 0,0-1 0,0 1 0,0 0 0,0 0 0,2 0 0,-2-1 0,-1 0 0,1-1 0,0 1 0,-1-1 0,1 1 0,-1-1 0,1 1 0,-1-1 0,1 1 0,-1-1 0,0 1 0,1-1 0,-1 1 0,0-1 0,1 0 0,-1 1 0,0-1 0,0 0 0,0 1 0,1-1 0,-1 0 0,0 1 0,0-1 0,0-1 0,2-57 0,-2 55 0,-1-9 0,-1-1 0,0 1 0,-1 1 0,-8-25 0,-3-14 0,14 51 0,0-1 0,0 1 0,0 0 0,0-1 0,0 1 0,0 0 0,0-1 0,0 1 0,0 0 0,0-1 0,0 1 0,0 0 0,0 0 0,1-1 0,-1 1 0,0 0 0,0-1 0,0 1 0,0 0 0,1 0 0,-1-1 0,0 1 0,0 0 0,1 0 0,-1 0 0,0-1 0,0 1 0,1 0 0,-1 0 0,0 0 0,0 0 0,1 0 0,-1 0 0,0-1 0,1 1 0,-1 0 0,0 0 0,1 0 0,-1 0 0,0 0 0,1 0 0,-1 0 0,0 0 0,1 1 0,12 0 0,-13-1 0,15 3 0,55 10-18,79 5-1,-147-18 18,0 0 0,0 0 1,0 0-1,0 0 0,0 1 1,0-1-1,-1 0 0,1 1 1,0 0-1,0-1 0,0 1 1,0 0-1,0 0 1,-1 0-1,1 0 0,0 0 1,-1 0-1,1 1 0,-1-1 1,1 0-1,-1 1 0,0-1 1,0 1-1,2 2 0,-2 1 7,1-1-1,-1 1 0,0 0 1,-1 0-1,1 0 1,-1-1-1,0 1 0,-1 6 1,1 7-1,-1-11-5,1 0 0,0 1 0,1-1 0,-1 0 0,1 0 0,1 0 0,3 12 0,-4-17 0,1 1 0,0-1 0,-1 0 0,1 0 0,0-1 0,0 1 0,0 0 0,0-1 0,0 1 0,0-1 0,1 1 0,-1-1 0,0 0 0,1 0 0,-1 0 0,1 0 0,-1-1 0,1 1 0,-1-1 0,1 1 0,-1-1 0,1 0 0,0 0 0,3-1 0,4 1 0,-1 0 0,0-2 0,0 1 0,1-1 0,-1 0 0,0-1 0,-1 0 0,1 0 0,0-1 0,-1 0 0,0-1 0,0 0 0,0 0 0,7-7 0,-2 1 0,-1 0 0,-1-1 0,1 0 0,-2-1 0,0 0 0,0 0 0,8-17 0,-30 50 0,7-13 0,1-1 0,0 1 0,0 0 0,0 0 0,1 1 0,0-1 0,1 1 0,-1 0 0,2 0 0,-1 0 0,1-1 0,0 2 0,1-1 0,0 12 0,0-18-42,1-1 0,-1 0 0,1 1 0,-1-1 0,1 0 0,-1 1 0,1-1 0,0 0 0,0 0 0,-1 0 0,1 0 0,0 0 0,0 0 0,0 0 0,0 0 0,1 0 1,-1 0-1,0 0 0,0-1 0,0 1 0,1 0 0,-1-1 0,0 1 0,1-1 0,-1 0 0,0 1 0,1-1 0,-1 0 0,0 0 0,1 0 0,-1 0 0,1 0 0,-1 0 0,0 0 0,1 0 0,-1-1 0,2 1 0,1-1-268,0 0-1,-1 0 1,1 0-1,0 0 0,-1 0 1,1-1-1,0 1 1,-1-1-1,0 0 1,1 0-1,-1-1 1,4-3-1,11-20-5657,-1-9-1906</inkml:trace>
</inkml:ink>
</file>

<file path=ppt/ink/ink3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5.9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 0 22517,'-5'0'2691,"0"5"31,3 7-479,2 3-1122,0 2-481,2 1-512,14-2-480,3-1-1634,5-3-2370,4-2-1281,1-5-2659,-4-3 288</inkml:trace>
</inkml:ink>
</file>

<file path=ppt/ink/ink3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6.2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35 6 9577,'0'0'20542,"-5"-1"-19944,3 0-583,2 1-15,-1-1-1,1 1 1,-1 0 0,0-1 0,1 1 0,-1 0 0,0-1-1,1 1 1,-1 0 0,0 0 0,1 0 0,-1-1 0,0 1 0,0 0-1,1 0 1,-1 0 0,0 0 0,0 0 0,1 1 0,-1-1-1,0 0 1,1 0 0,-1 0 0,0 1 0,1-1 0,-1 0-1,0 1 1,1-1 0,-1 0 0,0 1 0,1-1 0,-1 1 0,1-1-1,-1 1 1,1-1 0,-1 1 0,1-1 0,-1 1 0,1 0-1,0-1 1,-1 1 0,1 0 0,0-1 0,0 1 0,-1 0-1,1-1 1,0 1 0,0 0 0,0 0 0,0-1 0,0 1 0,0 0-1,0-1 1,0 1 0,0 0 0,0 0 0,0-1 0,1 2-1,0 0-113,0 0 1,0 0-1,0-1 0,0 1 0,0 0 0,1-1 0,-1 1 0,1-1 0,-1 1 0,1-1 0,0 0 0,-1 1 0,1-1 0,0 0 0,0 0 0,0 0 0,2 0 0,43 16-1280,-31-11 1140,36 11 8,-33-11 119,1 0 1,-1 2 0,0 0 0,0 1-1,26 17 1,-44-25 173,1 0-1,-1 0 1,0 0-1,0 0 1,1 0-1,-1 0 1,0 0-1,0 0 1,0 1-1,0-1 1,0 0-1,0 1 1,0-1-1,-1 1 1,1-1-1,-1 1 1,1-1-1,-1 1 1,1-1-1,-1 1 1,0-1-1,1 1 1,-1 0-1,0 2 1,-1-2 97,0 0 0,0 0 0,0-1 1,0 1-1,0 0 0,0 0 0,-1 0 0,1-1 1,0 1-1,-1-1 0,1 1 0,-1-1 1,0 0-1,0 1 0,-3 1 0,-6 3 512,-1-1-1,0 0 1,0 0-1,-21 4 1,-48 5-2447,74-13 995,0 0 1,0-1-1,0 0 0,0 0 1,0-1-1,0 0 0,0 0 0,0-1 1,-10-3-1,-1-10-15272</inkml:trace>
</inkml:ink>
</file>

<file path=ppt/ink/ink3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6.6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80 9289,'2'-11'7388,"1"0"-5699,4-24-35,-3 13 5755,-19 106-5964,8-48-1174,1 0 0,2 0 1,0 42-1,4-75-260,-1-1 1,1 1-1,1 0 0,-1-1 0,0 1 1,1 0-1,-1 0 0,1-1 0,0 1 1,0-1-1,0 1 0,0-1 0,0 1 1,1-1-1,-1 1 0,1-1 0,-1 0 1,1 0-1,0 0 0,0 0 0,0 0 1,0 0-1,0-1 0,0 1 0,1-1 1,-1 1-1,1-1 0,-1 0 1,1 0-1,-1 0 0,1 0 0,-1 0 1,1-1-1,0 1 0,3-1 0,0 0 21,1 0 0,-1-1 0,0 1 1,1-1-1,-1-1 0,0 1 0,0-1 0,0-1 0,0 1 0,0-1 0,0 0 0,-1 0 0,1 0 0,6-6 0,4-5 96,-1 0 0,-1-1 1,0 0-1,-1-1 0,0-1 0,-2 0 0,0 0 0,-1-1 0,0-1 0,-2 1 1,0-2-1,-1 1 0,-1-1 0,6-33 0,-16 88-128,-14 231 0,17-262-118,1 1 0,0-1 0,1 0 0,-1 0 0,1 0 0,0 0 0,0 0 0,0 0 0,0 0 0,1 0 0,-1 0 0,1 0 0,0 0 0,0-1 0,1 1 0,-1-1 0,1 0 0,0 0 0,-1 1 0,1-2 0,1 1 0,-1 0 0,0-1 0,1 1 0,-1-1 0,1 0 0,0 0 0,0-1 0,0 1 0,-1-1 0,1 0 0,1 0 0,-1 0 0,0 0 0,0-1 0,0 1 0,0-1 0,1 0 0,-1-1 0,0 1 0,0-1-1,0 0 1,0 0 0,0 0 0,0 0 0,6-3 0,26-18-4958,-1-12-1854</inkml:trace>
</inkml:ink>
</file>

<file path=ppt/ink/ink3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7.0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156 1 19506,'0'0'2702,"-9"7"-241,8-6-2401,-24 17 2329,-40 41 0,59-54-2246,2-1 0,-1 1 0,1 0 1,-1 1-1,1-1 0,1 1 0,-1-1 0,1 1 0,0 0 0,0 1 1,1-1-1,0 0 0,0 1 0,0-1 0,1 1 0,0 0 1,0 8-1,1-13-184,1 0 0,0-1-1,0 1 1,0 0 0,0 0 0,0-1 0,0 1 0,1-1 0,-1 1 0,0-1 0,1 0 0,-1 0 0,1 1-1,0-1 1,-1 0 0,1 0 0,0 0 0,-1-1 0,1 1 0,0 0 0,0-1 0,2 1 0,54 12-1520,-37-9 655,0 2-382,87 23-2786,-92-24 3999,1 1 0,-1 1-1,0 1 1,17 12 0,-31-19 175,0 0-1,0 0 1,0 0 0,0 0 0,-1 1 0,1-1 0,-1 1 0,1-1 0,-1 1 0,1 0 0,-1 0-1,0-1 1,0 1 0,0 0 0,0 0 0,0 0 0,0 0 0,-1 0 0,1 0 0,-1 0 0,1 1-1,-1-1 1,0 0 0,0 0 0,0 4 0,-1-2 89,0 0 0,-1-1-1,1 1 1,-1-1 0,0 1 0,0-1 0,0 0-1,0 0 1,-1 0 0,1 0 0,-1 0 0,0 0-1,-4 3 1,-1 0-258,0 0 1,0-1-1,0 1 0,-1-2 0,1 1 0,-1-1 1,0-1-1,-1 1 0,1-2 0,-1 1 0,-10 0 1,20-3-86,0 1 0,-1-1 1,1-1-1,0 1 0,-1 0 1,1 0-1,0 0 0,-1 0 0,1 0 1,0 0-1,-1 0 0,1 0 1,0 0-1,0-1 0,-1 1 1,1 0-1,0 0 0,0 0 1,-1-1-1,1 1 0,0 0 1,0 0-1,-1-1 0,1 1 1,0 0-1,0 0 0,0-1 1,0 1-1,-1 0 0,1-1 1,0 1-1,0 0 0,0 0 1,0-1-1,0 1 0,0 0 1,0-1-1,0 1 0,0 0 1,0-1-1,0 1 0,0 0 1,0-1-1,0 1 0,0 0 1,0-1-1,0 1 0,1 0 1,-1-1-1,0 1 0,1-3-1271,3-16-10063</inkml:trace>
</inkml:ink>
</file>

<file path=ppt/ink/ink3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7.3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1 458 10122,'0'0'21166,"11"-4"-19911,14-7-1224,-1-1 0,-1 0 0,-1-2 0,1-1 0,-2-1 1,0-1-1,-1 0 0,31-37 0,-22 20-42,0-1 0,-2-1-1,-2-2 1,33-66 0,-53 93 11,10-17 0,-19 53 0,-6 12 0,-24 122 0,31-141 0,1 0 0,1 0 0,0 1 0,2-1 0,0 1 0,6 29 0,8-10-2556,-8-26-100,0 1 1,2-1-1,-1-1 1,19 20-1</inkml:trace>
</inkml:ink>
</file>

<file path=ppt/ink/ink3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7.7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105 138 11403,'0'0'6598,"-52"-59"-2882,31 35-33,5 5-1089,3 4-736,11 5-448,2 5-610,7 1-607,14 3-258,8 1 33,7 0-1281,4 0-1858,4 0-2979,4 0-10281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5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37 523 14029,'0'0'2910,"-5"11"90,2-5-2583,-2 4 871,1 0 0,-1 0 0,2 1 0,0 0 0,0-1 0,-2 23 0,5-33-1273,0 1 0,0-1 0,0 0 0,1 1 1,-1-1-1,0 0 0,0 0 0,0 1 0,1-1 0,-1 0 1,0 0-1,0 0 0,1 1 0,-1-1 0,0 0 0,0 0 1,1 0-1,-1 0 0,0 1 0,1-1 0,-1 0 0,0 0 1,1 0-1,-1 0 0,0 0 0,1 0 0,-1 0 0,0 0 1,1 0-1,-1 0 0,0 0 0,1 0 0,-1 0 0,0 0 1,1 0-1,-1-1 0,0 1 0,0 0 0,1 0 0,-1 0 0,0 0 1,1-1-1,-1 1 0,0 0 0,0 0 0,1 0 0,-1-1 1,0 1-1,0 0 0,0 0 0,1-1 0,-1 1 0,17-14 399,-9 1-276,1-1 1,-2 0-1,0 0 0,0-1 0,-2 0 1,0 0-1,0 0 0,3-23 1,10-133 2,-15 126 53,7-182-178,-9 226-20,-1 0 0,0 0 0,0 0 0,0 0 0,0 0 0,0 0 0,0 0-1,0 0 1,0 0 0,0 0 0,0 0 0,-1 0 0,1 0 0,0 0 0,-1 0 0,1 0 0,0 1 0,-1-1 0,1 0 0,-1 0-1,0 0 1,1 0 0,-1 1 0,0-1 0,1 0 0,-2 0 0,1 1-1,-1 0 0,1 0 0,0 1 0,0-1 1,0 0-1,0 1 0,0-1 0,0 1 0,0-1 0,0 1 0,0 0 0,0-1 0,0 1 1,0 0-1,0 0 0,1-1 0,-1 1 0,-1 1 0,-32 48-21,26-31-67,0 1 0,1 0 0,1 0 0,1 1 0,0 0 0,2 0 0,1 0 0,0 0 1,2 34-1,1-51 87,-1 0-1,1 0 1,0-1 0,0 1 0,0 0 0,0 0 0,1-1 0,-1 1-1,1-1 1,0 0 0,0 1 0,0-1 0,5 6 0,41 31-24,3 2 51,-48-39-17,-1 0 0,1 1 1,-1-1-1,0 1 0,0-1 0,0 1 0,0 0 0,-1 0 1,0 0-1,0 0 0,0 0 0,0 0 0,0 0 0,0 5 1,-1-5-75,1 13 301,-1-1 1,-3 28 0,-6-13-3073</inkml:trace>
</inkml:ink>
</file>

<file path=ppt/ink/ink3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8.1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1 115 14221,'0'0'5467,"11"-11"-2595,0 1-2120,1-1 0,0 2 0,0 0 0,1 0 0,1 1 0,-1 0 0,24-8 0,-36 15-697,8-2 116,0 0-1,1 0 1,-1 1-1,0 0 1,18-1 0,-26 3-174,-1 0 0,1 0 0,-1 0 0,1 0 0,-1 1 0,1-1 1,-1 0-1,1 1 0,-1-1 0,1 0 0,-1 1 0,0-1 0,1 0 0,-1 1 0,0-1 1,1 1-1,-1-1 0,0 1 0,1-1 0,-1 1 0,0-1 0,0 1 0,0-1 0,1 1 1,-1-1-1,0 1 0,0-1 0,0 1 0,0-1 0,0 1 0,0 0 0,0-1 0,0 1 1,0-1-1,-1 2 0,-2 21-27,-28 51 87,25-62-47,0-1 0,1 1 1,0 0-1,1 1 0,0-1 0,1 1 1,-3 22-1,6-34-8,1 1 1,-1-1-1,1 0 1,-1 0-1,1 0 0,-1 0 1,1 0-1,-1 1 1,1-1-1,0 0 0,0 0 1,-1-1-1,1 1 1,0 0-1,0 0 0,0 0 1,0 0-1,0-1 0,0 1 1,0-1-1,0 1 1,1-1-1,-1 1 0,0-1 1,0 1-1,0-1 1,1 0-1,-1 0 0,0 1 1,0-1-1,1 0 1,-1 0-1,0-1 0,0 1 1,1 0-1,-1 0 0,1-1 1,54-9 152,-39 4-134,-1-2 0,1 0 1,-2-1-1,0-1 0,0 0 1,0-1-1,-1 0 0,-1-1 1,0-1-1,-1 0 1,0-1-1,-1 0 0,-1-1 1,0 0-1,-1-1 0,9-20 1,-12 13 55,-7 16-116,-6 14-250,-2 7 540,0 1 1,1 1-1,1 0 0,0 0 1,1 0-1,1 1 1,1-1-1,0 1 1,-2 26-1,5-41-245,1-1-1,0 0 1,0 1-1,0-1 1,1 1 0,-1-1-1,0 0 1,0 1-1,1-1 1,-1 0 0,1 1-1,-1-1 1,1 0-1,0 0 1,-1 0-1,1 1 1,0-1 0,0 0-1,0 0 1,0 0-1,0 0 1,0 0-1,0 0 1,0-1 0,0 1-1,0 0 1,0-1-1,1 1 1,-1 0 0,0-1-1,1 1 1,-1-1-1,0 0 1,1 1-1,-1-1 1,0 0 0,1 0-1,-1 0 1,0 0-1,1 0 1,-1 0 0,1 0-1,1-1 1,4 0-8,1-1 1,-1 1-1,0-1 1,1-1-1,-1 1 1,13-8-1,4-6 2,1-2 0,-2 0 0,-1-2 0,0 0 0,-1-2 0,-2 0 0,32-45 0,-51 67 0,0 0 0,0 0 0,0 0 0,0 0 0,0 0 0,0 0 0,0 1 0,0-1 0,0 0 0,0 0 0,1 0 0,-1 0 0,0 0 0,0 0 0,0 0 0,0 0 0,0 0 0,0 0 0,1 0 0,-1 1 0,0-1 0,0 0 0,0 0 0,0 0 0,0 0 0,0 0 0,1 0 0,-1 0 0,0 0 0,0 0 0,0 0 0,0 0 0,0 0 0,1 0 0,-1-1 0,0 1 0,0 0 0,0 0 0,0 0 0,0 0 0,0 0 0,1 0 0,-1 0 0,0 0 0,0 0 0,0 0 0,0 0 0,0-1 0,0 1 0,0 0 0,0 0 0,1 0 0,-1 0 0,0 0 0,0 0 0,0-1 0,0 1 0,0 0 0,0 0 0,0 0 0,0 0 0,0 0 0,0-1 0,-2 21 0,-8 33 0,8-48 0,-1 7-354,1-1 1,0 1-1,0-1 1,1 1-1,1 0 1,0-1-1,0 1 1,3 14-1,6-12-6329</inkml:trace>
</inkml:ink>
</file>

<file path=ppt/ink/ink3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8.8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399 85 16752,'0'0'2466,"0"-10"193,1-36 170,-1 45-2718,0 0-1,1 0 1,-1 0-1,0 0 1,-1 0-1,1 0 1,0 0-1,0 0 1,0 0-1,-1 0 1,1 0-1,0 0 1,-1 0-1,1 0 1,-1 0-1,1 0 1,-1 0-1,1 0 1,-1 0-1,0 0 1,0 1 0,1-1-1,-1 0 1,0 1-1,0-1 1,0 0-1,0 1 1,0-1-1,0 1 1,0-1-1,0 1 1,0 0-1,0-1 1,0 1-1,0 0 1,0 0-1,0-1 1,0 1-1,0 0 1,0 0-1,0 0 1,0 1-1,0-1 1,0 0 0,0 0-1,0 0 1,0 1-1,0-1 1,0 1-1,0-1 1,0 1-1,0-1 1,-1 1-1,-51 27 141,-101 85-130,133-95 10,1 0 0,1 1 0,1 1 0,0 1 1,-14 24-1,28-40-88,1 1 1,0 0-1,0 0 1,0 1 0,1-1-1,0 0 1,0 1-1,1-1 1,-2 14-1,3-17-40,0 0-1,0-1 0,0 1 0,1 0 0,-1-1 0,1 1 0,0-1 0,0 1 0,0-1 0,0 1 0,0-1 0,0 1 0,0-1 0,1 0 0,-1 0 0,1 0 0,0 0 0,0 0 0,0 0 1,0 0-1,0 0 0,0-1 0,0 1 0,0-1 0,1 0 0,3 2 0,8 3-73,1-1 0,-1-1 0,1-1 0,0 0 0,0-1 0,24 1 0,2-3-1538,49-6-1,-20-7-3264,-8-8-3005</inkml:trace>
</inkml:ink>
</file>

<file path=ppt/ink/ink3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9.3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106 0 19859,'0'0'1745,"-10"7"65,3-2-1424,0 1-1,0-1 1,1 1 0,0 1-1,0-1 1,0 1-1,0 0 1,1 0 0,1 1-1,-1-1 1,1 1-1,-5 13 1,5-8-192,0 1-1,1-1 1,1 1 0,0 0 0,0 0 0,2 0-1,-1 0 1,2 0 0,3 20 0,-3-31-184,0-1 0,0 1 0,0-1 0,1 0 0,-1 1 0,1-1 0,0 0 0,0 0 0,-1 0 0,1 0 0,0-1 0,1 1 0,-1 0 0,0-1 0,0 0 0,1 1 0,-1-1 0,1 0 0,-1 0 0,1 0 0,-1-1 0,1 1 0,0-1 0,-1 1 0,1-1 0,0 0 0,-1 0 0,1 0 0,0 0 0,4-1 0,5 0 40,-1-1 0,0 0 1,0 0-1,0-1 0,0-1 0,11-5 1,15-11-5,-28 15-10,-1-1 1,1 1-1,1 1 0,-1-1 1,1 2-1,0-1 1,0 2-1,16-4 0,-25 10 120,0 0-1,0 1 0,0-1 1,-1 0-1,0 0 0,0 1 1,-1 6-1,1-7-74,0-2-79,0-1 0,-1 1 0,1 0 1,0 0-1,0-1 0,0 1 0,1 0 0,-1 0 0,0-1 0,1 1 0,-1 0 0,1-1 0,0 1 0,-1 0 0,1-1 0,0 1 0,0-1 0,0 1 0,0-1 0,0 0 0,0 1 0,0-1 1,1 0-1,-1 0 0,2 2 0,2-2-3,-1 0 0,0-1-1,1 1 1,-1-1 0,1 0 0,-1 0 0,1 0 0,-1 0 0,9-3 0,12-2 1,-1-1 0,0-1 0,38-18 0,-41 16 0,1 1 0,0 0 0,1 1 0,34-5 0,-57 12 0,1 1 0,-1-1 0,1 0 0,-1 0 0,1 0 0,0 0 0,-1 0 0,1 0 0,-1 1 0,1-1 0,-1 0 0,1 1 0,-1-1 0,1 0 0,-1 1 0,1-1 0,-1 0 0,1 1 0,-1-1 0,0 1 0,1-1 0,-1 1 0,0-1 0,1 1 0,-1-1 0,0 1 0,0-1 0,0 1 0,1 0 0,-1-1 0,0 1 0,0-1 0,0 1 0,0-1 0,0 1 0,0 0 0,0-1 0,0 1 0,0-1 0,0 1 0,0 0 0,-1-1 0,1 1 0,0-1 0,0 1 0,-1 0 0,-12 42 0,7-21 0,6-21 0,0 0 0,1-1 0,-1 1 0,1 0 0,-1 0 0,1-1 0,0 1 0,-1 0 0,1-1 0,0 1 0,0 0 0,-1-1 0,1 1 0,0-1 0,0 1 0,0-1 0,0 0 0,-1 1 0,1-1 0,0 0 0,0 0 0,0 1 0,0-1 0,0 0 0,0 0 0,0 0 0,0 0 0,0 0 0,0 0 0,0 0 0,0-1 0,-1 1 0,3-1 0,37-5 0,12-11-2801,65-39-12581,-104 49 4546</inkml:trace>
</inkml:ink>
</file>

<file path=ppt/ink/ink3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0.2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92 14542,'0'0'14408,"9"-4"-13538,57-19-647,2 2-1,123-21 1,-190 41-225,0 1 1,-1 0-1,1 0 1,0 0-1,0 0 1,0 0-1,-1-1 1,1 2-1,0-1 1,0 0-1,0 0 1,-1 0 0,1 0-1,0 0 1,0 0-1,-1 1 1,1-1-1,0 0 1,-1 1-1,1-1 1,0 1-1,-1-1 1,1 1-1,0-1 1,-1 1 0,1-1-1,-1 1 1,1-1-1,-1 1 1,1 0-1,-1-1 1,1 1-1,-1 0 1,0-1-1,1 1 1,-1 0-1,0 0 1,0-1 0,1 1-1,-1 0 1,0 0-1,0 0 1,0-1-1,0 1 1,0 0-1,0 0 1,0-1-1,-1 1 1,1 0-1,0 0 1,0 0 0,0-1-1,-1 1 1,1 0-1,0-1 1,-1 1-1,1 0 1,-1-1-1,0 2 1,-32 56 580,23-43-393,7-9-57,0-1 0,0 1-1,0 0 1,1 0-1,0 0 1,0 1-1,0-1 1,1 0 0,0 1-1,1-1 1,-1 9-1,2-14-125,-1 0-1,1 0 1,-1 0-1,1 0 1,0 0-1,-1-1 1,1 1 0,0 0-1,0-1 1,0 1-1,0 0 1,0-1-1,-1 1 1,1-1-1,0 1 1,0-1-1,0 0 1,0 1-1,0-1 1,1 0-1,-1 0 1,0 0-1,0 0 1,0 0 0,0 0-1,0 0 1,0 0-1,2 0 1,35-4-18,-18-4-448,-1 0 0,-1-2 0,0 0 0,0 0 1,0-2-1,-2 0 0,25-24 0,-25 24 120,-15 11-1254,-19 23 89,13-17 1420,-3 3-150,-27 35-1178,19-12-5017,15-23-310</inkml:trace>
</inkml:ink>
</file>

<file path=ppt/ink/ink3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0.6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169 14 16592,'0'0'9865,"-11"-4"-8130,10 4-1708,-3-2 88,0 1 0,0-1 0,0 1 0,-1 0 1,1 0-1,0 0 0,-1 1 0,1 0 1,0 0-1,-1 0 0,1 0 0,-1 0 1,1 1-1,0 0 0,0 0 0,-1 0 0,1 1 1,0-1-1,0 1 0,0 0 0,0 0 1,1 0-1,-6 4 0,4-2-34,1 0 0,-1 1 0,1-1 0,0 1-1,0 0 1,0 0 0,1 0 0,0 1 0,0-1 0,0 1 0,1 0 0,-4 10 0,5-13-63,1-1 1,0 0 0,0 0 0,0 0-1,0 1 1,0-1 0,0 0 0,0 0-1,1 0 1,-1 0 0,1 1 0,0-1-1,-1 0 1,1 0 0,0 0 0,0 0-1,0-1 1,1 1 0,-1 0 0,0 0-1,1-1 1,-1 1 0,1 0 0,0-1-1,-1 0 1,1 1 0,0-1 0,0 0-1,0 0 1,0 0 0,0 0 0,0 0 0,0 0-1,0-1 1,0 1 0,0-1 0,0 1-1,4-1 1,8 2-19,0 0 0,0-1 0,0 0 0,0-2 0,0 1 0,0-2 0,0 0 0,0 0 0,-1-1 0,23-9 0,-26 9 0,0-1 0,-1-1 0,0 1 0,0-1 0,0-1 0,-1 0 0,1 0 0,-2-1 0,1 0 0,-1 0 0,0 0 0,0-1 0,-1 0 0,0-1 0,6-10 0,-12 18-3,1 1 0,-1 0 0,0-1 0,1 1 0,-1 0 0,0-1 0,0 1 0,1 0 0,-1-1 0,0 1 0,0-1 0,0 1 0,0-1 0,0 1 0,1-1 0,-1 1 0,0 0 0,0-1 0,0 1 0,0-1 0,0 1 0,-1-1 0,1 1 0,0-1 0,0 1 0,0-1 0,0 1 0,0 0 0,0-1 0,-1 1 0,1-1 1,0 1-1,-1-1 0,-15 4-223,-18 19-125,30-18 344,0 1 1,0 0-1,1 0 1,0 0-1,0 0 0,0 0 1,0 0-1,1 1 1,-3 9-1,3 19-1974,3-31 1456,-1 0-1,1-1 0,0 1 1,0-1-1,0 0 0,0 1 1,0-1-1,0 0 0,1 0 1,-1 0-1,3 3 0,19 14-7801</inkml:trace>
</inkml:ink>
</file>

<file path=ppt/ink/ink3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1.6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346 17 13613,'0'0'5461,"-11"-4"-2861,4 1-2404,0 1 1,0 0 0,0 0-1,0 1 1,0 0 0,0 0-1,-1 1 1,1-1 0,0 2-1,-1-1 1,1 1-1,0 0 1,0 1 0,0-1-1,0 2 1,0-1 0,-13 7-1,2 2-62,-1 0 0,2 2 0,0 0 0,1 1 0,0 0 0,1 2 0,0-1 0,2 2 0,-20 30 0,31-44-133,0 1 1,0 0-1,0 0 0,0 0 0,1 0 0,0 0 1,0 0-1,-1 7 0,2-10-4,0 0-1,0 0 0,0 0 1,0 0-1,0 1 1,1-1-1,-1 0 1,0 0-1,0 0 0,1 0 1,-1 0-1,1 0 1,-1 0-1,1 0 1,-1 0-1,1 0 1,-1-1-1,1 1 0,0 0 1,0 0-1,-1 0 1,1-1-1,0 1 1,0 0-1,0-1 0,0 1 1,0-1-1,0 1 1,0-1-1,0 1 1,0-1-1,0 0 0,0 0 1,0 1-1,1-1 1,21 2-471,-1 0 0,1-2 0,0-1-1,36-5 1,-31 2-97,-1 2 0,44 1 0,-69 1 590,0 0 1,0 0 0,0 0-1,0 0 1,0 1-1,0-1 1,0 1-1,0-1 1,0 1 0,0-1-1,0 1 1,0 0-1,-1 0 1,1 0 0,0 0-1,-1 0 1,1 0-1,0 1 1,-1-1-1,1 1 1,-1-1 0,0 1-1,0-1 1,1 1-1,-1 0 1,0-1-1,0 1 1,-1 0 0,1 0-1,0 0 1,-1 0-1,1 0 1,-1 0 0,1 0-1,-1 0 1,0 0-1,0 0 1,0 0-1,0 0 1,0 0 0,0 0-1,-1 0 1,1 0-1,-1-1 1,0 4-1,-2 3 274,1 0 0,-2-1 0,1 1 0,-1-1-1,0 0 1,0 1 0,-1-2 0,0 1-1,-1-1 1,-5 7 0,-8 2 166,1 0 0,-2-1 0,0-1 0,-1 0 1,0-2-1,-1-1 0,0 0 0,0-2 0,-1 0 0,-1-2 0,-24 5 0,48-12-476,0 1 0,0 0-1,1 0 1,-1-1-1,0 1 1,0 0 0,0 0-1,0-1 1,0 1-1,1 0 1,-1-1 0,0 1-1,0 0 1,0 0 0,0-1-1,0 1 1,0 0-1,0-1 1,0 1 0,0 0-1,0-1 1,0 1 0,0 0-1,0 0 1,0-1-1,0 1 1,0 0 0,-1-1-1,1 1 1,0 0 0,0 0-1,0-1 1,0 1-1,-1 0 1,1 0 0,0-1-1,0 1 1,0 0 0,-1 0-1,1 0 1,0-1-1,0 1 1,-1 0 0,1 0-1,0 0 1,-1 0-1,1 0 1,0-1 0,0 1-1,-1 0 1,1 0 0,0 0-1,-1 0 1,1 0-1,0 0 1,-1 0 0,1 0-1,0 0 1,-1 0 0,1 0-1,-1 1 1,24-23-1630,-22 21 1521,172-141-9895,-101 81 4299</inkml:trace>
</inkml:ink>
</file>

<file path=ppt/ink/ink3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2.0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88 0 17969,'0'0'3086,"-2"8"-396,-7 21-429,-18 40 0,18-49-1766,1 0 0,1 0 0,0 0 0,2 1 0,0 0-1,-3 36 1,8-56-488,0 0-1,0 0 1,0 0-1,0 0 1,0 0 0,0 0-1,0 0 1,1 0-1,-1 0 1,0 0-1,0 0 1,1-1-1,-1 1 1,1 0-1,-1 0 1,1 0-1,-1 0 1,1 0-1,0-1 1,-1 1 0,1 0-1,0-1 1,0 1-1,-1 0 1,1-1-1,0 1 1,2 0-1,-1 0-2,0-1 0,0 0 0,1 1 0,-1-1-1,0 0 1,1 0 0,-1 0 0,0-1 0,1 1 0,-1 0-1,4-2 1,3-1-40,0 0 0,-1-1-1,1 0 1,-1 0-1,11-8 1,27-28-574,22-18-183,-63 55 779,0 0 0,0 0 0,0 0 0,0 0 0,0 1 1,1 0-1,-1 0 0,1 0 0,0 1 0,0 0 0,9-1 1,-14 2 20,1 0 1,-1 1 0,0-1 0,0 0 0,0 1 0,0-1 0,1 1 0,-1 0 0,0-1-1,0 1 1,0 0 0,0 0 0,0 0 0,0-1 0,-1 1 0,1 0 0,0 0 0,0 0-1,-1 0 1,1 1 0,0-1 0,-1 0 0,0 0 0,1 0 0,-1 0 0,1 1 0,-1-1 0,0 0-1,0 0 1,0 1 0,0 0 0,3 50 168,-4-39-108,2 0-140,-2-7 159,1-1 0,0 1 0,1 0 0,-1 0 1,1 0-1,1-1 0,2 9 0,-4-12-44,1-1 0,1 1 0,-1-1 0,0 1 0,0-1-1,0 0 1,1 1 0,-1-1 0,1 0 0,-1 0 0,1 0 0,-1 0 0,1 0-1,0-1 1,-1 1 0,1 0 0,0-1 0,-1 1 0,1-1 0,0 0-1,0 1 1,0-1 0,0 0 0,-1 0 0,1 0 0,0 0 0,0-1 0,2 0-1,16-2-6,-1-2-1,0 0 0,-1-1 1,1-1-1,19-11 0,35-11-17,-58 24-305,-5 1-486,-1 0-1,0 1 0,1 0 0,-1 1 1,1 0-1,0 1 0,0-1 1,0 2-1,0 0 0,16 1 0,-24 2-3406</inkml:trace>
</inkml:ink>
</file>

<file path=ppt/ink/ink3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2.4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22966,'0'0'7046,"44"57"-11338,-41-47-5509</inkml:trace>
</inkml:ink>
</file>

<file path=ppt/ink/ink3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3.0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0 442 6342,'10'-5'2023,"23"-10"-208,0-2 1,42-28-1,-64 37-1010,1-1 0,-1 1 0,0-2 0,-1 0 0,-1 0 0,1 0 0,-1-2 1,-1 1-1,0-1 0,7-14 0,-14 24-627,0 0 1,0 0 0,0 0-1,-1-1 1,1 1-1,-1 0 1,1 0-1,-1 0 1,0-1 0,0 1-1,0 0 1,0 0-1,0-4 1,-1 5-92,1 0 0,0 0 0,-1 1 0,1-1 0,-1 0 0,1 0 0,-1 1 0,1-1 0,-1 0 0,1 1 0,-1-1 0,0 1 0,1-1 0,-1 1 0,0-1 1,0 1-1,1-1 0,-1 1 0,0-1 0,0 1 0,0 0 0,1 0 0,-3-1 0,-1 1-4,0 0 0,0 0 0,-1 0 0,1 1 0,0-1 0,0 1 1,0 0-1,0 0 0,0 1 0,0-1 0,0 1 0,-7 4 0,-2 2-53,1 1-1,0 0 0,1 1 1,0 0-1,0 0 1,1 2-1,-13 18 1,17-23 46,1 0 1,0 1-1,1 0 1,0 0 0,0 0-1,1 0 1,0 1-1,0 0 1,1-1 0,0 1-1,0 0 1,1 0-1,0 16 1,1-24-63,0 1 1,1-1-1,-1 0 1,0 0-1,0 0 0,1 0 1,-1 1-1,1-1 0,-1 0 1,1 0-1,-1 0 1,1 0-1,0 0 0,-1 0 1,1 0-1,0 0 0,0 0 1,0-1-1,0 1 1,0 0-1,0-1 0,0 1 1,0 0-1,0-1 0,0 1 1,0-1-1,2 1 1,1 0 11,0-1 1,0 1-1,-1-1 1,1 0-1,0 0 1,0 0-1,0-1 1,0 1-1,3-2 1,7-2 51,0 0 0,-1-1-1,0-1 1,13-7 0,15-12 19,-1-2-1,-1-1 0,49-48 1,-67 56 66,-1-1-1,-1-1 1,-1 0-1,-1-1 1,-2-1 0,0-1-1,12-27 1,-25 48-139,0 0 0,-1 0 0,0 0 1,0 0-1,0 0 0,0 0 0,-1-1 0,1 1 0,-1 0 0,-1-7 1,1 11-24,0 0 1,0-1 0,0 1 0,0 0 0,0-1 0,0 1-1,0 0 1,0 0 0,0-1 0,-1 1 0,1 0 0,0 0-1,0-1 1,0 1 0,0 0 0,-1 0 0,1 0 0,0-1 0,0 1-1,0 0 1,-1 0 0,1 0 0,0 0 0,0-1 0,-1 1-1,1 0 1,0 0 0,-1 0 0,1 0 0,0 0 0,0 0-1,-1 0 1,1 0 0,0 0 0,-1 0 0,1 0 0,0 0-1,0 0 1,-1 0 0,1 0 0,0 0 0,-1 0 0,1 0-1,0 1 1,-22 20 29,6 3-27,1 0-1,0 0 1,2 2 0,-10 27 0,17-36-16,0 0 0,1 0 1,1 1-1,1-1 0,0 1 1,2 0-1,0 30 0,1-44-100,0-1 0,1 1 0,-1 0 1,1-1-1,0 1 0,0-1 0,0 1 0,1-1 0,-1 1 0,1-1 0,0 0 0,0 0 0,0 0 0,4 5 0,-3-6-350,0 1 0,0-1-1,0 0 1,1 0 0,-1 0-1,1 0 1,-1 0 0,1-1-1,0 0 1,-1 0 0,1 0-1,0 0 1,7 0 0,35 1-6879</inkml:trace>
</inkml:ink>
</file>

<file path=ppt/ink/ink3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4.1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63 0 3619,'0'0'21840,"-1"9"-20815,-24 105 1012,15-75-1676,1 0 0,2 0-1,-3 56 1,10-94-358,0 0 0,0 0 0,0 0 0,0 0 0,0 0 0,0 0 0,0 0-1,0 0 1,0 0 0,1 0 0,-1 0 0,0 0 0,1-1 0,-1 1 0,1 0 0,-1 0-1,1 0 1,-1 0 0,1-1 0,-1 1 0,1 0 0,0 0 0,-1-1 0,1 1 0,0-1-1,0 1 1,0-1 0,-1 1 0,1-1 0,0 1 0,0-1 0,0 1 0,0-1 0,0 0-1,0 0 1,0 0 0,0 1 0,0-1 0,0 0 0,0 0 0,0 0 0,0 0 0,0-1-1,0 1 1,0 0 0,0-1 0,4 0 19,0 0-1,0-1 1,-1 0 0,1 0 0,-1 0-1,0 0 1,0-1 0,6-4-1,6-7-32,0-1 0,-1-1 0,-1-1 0,-1 0 0,0-1 0,-2 0 0,0-1 0,0 0 0,-2 0 0,-1-1 0,0-1 0,-1 1 0,-2-1 0,7-40 0,-20 100-213,-21 59 0,7-26 85,5-17 170,8-31-22,2 1-1,0-1 1,2 1 0,-4 40-1,22-124-2965,-13 38 3000,0 0 0,-2 0 1,0 1-1,-1-1 0,-2 1 1,0 0-1,0 0 0,-14-28 1,22 53-44,-1-1-1,1 1 1,0-1 0,1 0 0,-1 0 0,1 0 0,0 0 0,0 0 0,0-1 0,0 0 0,0 0 0,7 3 0,-2-1-1117,0 0-1,1-1 1,-1 0 0,1-1 0,-1 0 0,14 2 0,17-1-5044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6.8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78 158 17649,'0'0'13805,"-8"-8"-12679,-29-22-939,36 30-187,1 0 0,-1-1 0,0 1 0,1 0 0,-1 0 0,0 0 0,1 0 0,-1 0 0,0 0 0,1 0 0,-1 0 0,0 0 0,0 0 0,1 0 0,-1 0 0,0 0 0,1 0 0,-1 1 0,0-1 0,1 0 0,-1 1 0,1-1 0,-1 0 0,0 1 0,1-1 0,-1 1 0,1-1 0,-1 1 0,1-1 0,-1 1 0,1-1 0,0 1 0,-1-1 0,1 1 0,0 0 0,-1-1 0,1 1 0,0 0 0,0-1 0,-1 1 0,1 0 0,0-1 0,0 1 0,0 1 0,-8 32 0,8-33 0,-1 7 0,1-1 0,-1 0 0,1 0 0,1 0 0,-1 0 0,1 0 0,0 0 0,1 0 0,0 0 0,5 12 0,0-3 0,2 0 0,20 27 0,-1-3 0,-18-23 0,-1 0 0,-1 0 0,0 1 0,8 27 0,-14-39 0,0 1 0,0-1 0,-1 1 0,0 0 0,0-1 0,-1 1 0,0 0 0,0-1 0,0 1 0,-1 0 0,0-1 0,0 1 0,-1 0 0,0-1 0,0 0 0,-3 8 0,4-12 0,0 0 0,0-1 0,0 1 0,0 0 0,-1-1 0,1 1 0,0 0 0,-1-1 0,1 0 0,-1 1 0,0-1 0,1 0 0,-1 0 0,0 0 0,0 0 0,1 0 0,-1 0 0,0 0 0,0-1 0,0 1 0,0-1 0,0 1 0,0-1 0,0 0 0,-1 0 0,1 0 0,0 0 0,0 0 0,-3-1 0,2 0 0,0 0 0,1 0 0,-1-1 0,1 1 0,-1-1 0,1 1 0,-1-1 0,1 0 0,0 0 0,0 0 0,0 0 0,0 0 0,0-1 0,1 1 0,-1-1 0,1 1 0,-1-1 0,1 1 0,-2-6 0,-1-9 0,0 0 0,1 1 0,1-1 0,0 0 0,2 0 0,-1 0 0,2 0 0,1-1 0,0 2 0,1-1 0,0 0 0,2 1 0,7-20 0,-1 8 0,1 1 0,1 0 0,1 1 0,2 0 0,1 1 0,34-39 0,-52 93 0,-13 15 0,11-35 0,-1-1 0,1 1 0,1 0 0,-1 0 0,2 0 0,-1 0 0,1 1 0,0-1 0,1 0 0,0 1 0,2 10 0,-1-19 0,-1-1 0,0 1 0,1-1 0,-1 1 0,1-1 0,-1 1 0,1-1 0,-1 1 0,1-1 0,0 1 0,-1-1 0,1 1 0,-1-1 0,1 0 0,0 0 0,-1 1 0,1-1 0,0 0 0,0 0 0,-1 0 0,1 0 0,0 1 0,-1-1 0,1 0 0,0 0 0,0-1 0,-1 1 0,1 0 0,0 0 0,0 0 0,-1 0 0,1-1 0,0 1 0,-1 0 0,1 0 0,0-1 0,-1 1 0,1-1 0,-1 1 0,1-1 0,-1 1 0,1-1 0,-1 1 0,2-2 0,25-21 0,-15 7 0,-1-1 0,0 0 0,-1 0 0,-1-1 0,-1 0 0,-1-1 0,0 0 0,-1 0 0,4-23 0,-34 83 0,19-28 0,1-1 0,0 1 0,0 0 0,1 0 0,1 0 0,0 0 0,1 20 0,1-32 0,0 0 0,0-1 0,0 1 0,1 0 0,-1 0 0,0-1 0,1 1 0,-1 0 0,0-1 0,1 1 0,-1 0 0,1-1 0,-1 1 0,1 0 0,0-1 0,-1 1 0,1-1 0,0 0 0,-1 1 0,1-1 0,0 1 0,-1-1 0,1 0 0,0 1 0,0-1 0,-1 0 0,1 0 0,0 0 0,0 0 0,0 0 0,-1 0 0,1 0 0,0 0 0,0 0 0,0 0 0,-1 0 0,1 0 0,0 0 0,0-1 0,-1 1 0,1 0 0,0 0 0,0-1 0,-1 1 0,2-1 0,2-1 0,0 0 0,1 1 0,-1-2 0,0 1 0,-1 0 0,1-1 0,5-3 0,3-8 0,0 1 0,-1-1 0,0-1 0,-1 0 0,-1-1 0,0 0 0,11-30 0,-31 82 0,4-14 0,1 0 0,1 0 0,0 1 0,2 0 0,-1 45 0,4-68 0,0 1 0,0-1 0,0 1 0,0-1 0,0 1 0,0-1 0,0 1 0,0 0 0,0-1 0,0 1 0,0-1 0,0 1 0,0-1 0,0 1 0,0-1 0,1 1 0,-1-1 0,0 1 0,0-1 0,1 1 0,-1-1 0,0 1 0,1-1 0,-1 0 0,0 1 0,1-1 0,-1 0 0,1 1 0,-1-1 0,1 0 0,-1 1 0,1-1 0,-1 0 0,1 0 0,-1 0 0,1 1 0,-1-1 0,1 0 0,-1 0 0,1 0 0,-1 0 0,1 0 0,-1 0 0,1 0 0,-1 0 0,1 0 0,0 0 0,-1 0 0,1 0 0,-1-1 0,1 1 0,-1 0 0,1 0 0,-1 0 0,1-1 0,-1 1 0,0 0 0,1-1 0,-1 1 0,1 0 0,-1-1 0,1 0 0,24-25 0,-18 10 0,0 0 0,-1-1 0,0 1 0,-2-1 0,0-1 0,0 1 0,-2-1 0,0 1 0,-2-1 0,1 1 0,-4-21 0,3 38 0,0 1 0,0-1 0,0 0 0,-1 0 0,1 1 0,0-1 0,0 0 0,0 0 0,-1 0 0,1 1 0,0-1 0,0 0 0,-1 0 0,1 0 0,0 0 0,-1 0 0,1 0 0,0 0 0,0 1 0,-1-1 0,1 0 0,0 0 0,-1 0 0,1 0 0,0 0 0,0 0 0,-1 0 0,1 0 0,0-1 0,-1 1 0,1 0 0,0 0 0,0 0 0,-1 0 0,1 0 0,0 0 0,0 0 0,-1-1 0,1 1 0,0 0 0,0 0 0,-1 0 0,1-1 0,0 1 0,0 0 0,0 0 0,0-1 0,-1 1 0,1 0 0,0 0 0,0-1 0,0 1 0,0 0 0,0 0 0,0-1 0,0 1 0,0 0 0,0-1 0,0 1 0,0 0 0,0-1 0,0 1 0,0-1 0,-13 23 0,13-20 0,-1 0 0,0 0 0,1 0 0,0 0 0,-1 0 0,1 0 0,0 0 0,0 0 0,0 0 0,0 0 0,0 0 0,1 0 0,-1 0 0,1 0 0,-1 0 0,1 0 0,0 0 0,0 0 0,-1 0 0,2 0 0,-1 0 0,0 0 0,0-1 0,0 1 0,2 1 0,0-2 0,-1 1 0,0-1 0,1 0 0,-1 0 0,1 0 0,-1 0 0,1-1 0,-1 1 0,1-1 0,0 1 0,-1-1 0,1 0 0,-1 0 0,1 0 0,0 0 0,-1-1 0,1 1 0,0-1 0,-1 1 0,4-3 0,-3 2 0,-1 0 0,1 0 0,-1-1 0,1 1 0,-1-1 0,1 1 0,-1-1 0,0 0 0,0 0 0,0 0 0,0-1 0,0 1 0,0 0 0,-1-1 0,1 1 0,-1-1 0,1 1 0,-1-1 0,0 0 0,0 1 0,-1-1 0,1 0 0,0 0 0,0-4 0,-1 2 0,1 1 0,-1-1 0,0 1 0,0-1 0,-1 1 0,1-1 0,-1 1 0,0-1 0,0 1 0,-1-1 0,1 1 0,-1 0 0,0 0 0,-4-8 0,2 6 0,7 8 0,7 17 0,-1 62 0,-9-67 0,0 0 0,2 0 0,-1-1 0,2 1 0,0-1 0,0 1 0,1-1 0,9 20 0,-13-33 1,0 0 0,0 0 1,0 1-1,0-1 0,0 0 0,0 0 1,0 0-1,1 0 0,-1 1 0,0-1 1,0 0-1,0 0 0,0 0 0,0 0 0,0 1 1,0-1-1,0 0 0,0 0 0,1 0 1,-1 0-1,0 0 0,0 0 0,0 0 1,0 1-1,0-1 0,1 0 0,-1 0 0,0 0 1,0 0-1,0 0 0,0 0 0,1 0 1,-1 0-1,0 0 0,0 0 0,0 0 1,0 0-1,1 0 0,-1 0 0,0 0 0,0 0 1,0 0-1,0 0 0,1 0 0,-1 0 1,0 0-1,0 0 0,0-1 0,0 1 1,1 0-1,-1 0 0,3-12 37,-1-17-956,-2 29 880,0-102-15374,0 56 6310</inkml:trace>
</inkml:ink>
</file>

<file path=ppt/ink/ink3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4.4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96 1 17777,'0'0'4981,"-11"9"-2851,5-4-2042,-46 46 2272,49-48-2167,1 0 0,-1 0-1,1 0 1,-1 1 0,1 0 0,1-1 0,-1 1 0,0 0 0,1 0 0,0 0 0,-1 0-1,2 0 1,-1 0 0,0 0 0,1 0 0,0 0 0,0 8 0,1-11-184,-1-1-1,1 1 1,0 0 0,0 0-1,-1-1 1,1 1 0,0 0-1,0-1 1,0 1 0,0-1 0,-1 1-1,1-1 1,0 1 0,0-1-1,0 0 1,0 1 0,0-1 0,0 0-1,0 0 1,0 0 0,0 1-1,0-1 1,0-1 0,0 1-1,1 0 1,0 0 0,30-3 162,-14-2-192,0 0 1,0-1-1,0-1 1,-1-1-1,24-14 1,-29 14-145,1 1 0,-1 0 1,1 1-1,0 0 1,1 1-1,-1 1 0,1 0 1,0 1-1,0 1 1,0 0-1,15 0 1,-28 2 146,0 0 1,-1 0-1,1 1 1,0-1 0,0 1-1,-1-1 1,1 1-1,0-1 1,-1 1 0,1-1-1,-1 1 1,1-1-1,0 1 1,-1 0 0,1-1-1,-1 1 1,0 0-1,1 0 1,-1-1 0,1 1-1,-1 0 1,0 0 0,0-1-1,0 1 1,1 0-1,-1 0 1,0 1 0,4 34-1057,-1-6-1289,-1-28 2121,-1 0 0,0 0-1,1-1 1,0 1 0,-1-1 0,1 1 0,0-1 0,0 1 0,-1-1-1,1 0 1,0 0 0,0 0 0,0 0 0,1 0 0,-1-1 0,0 1-1,0 0 1,0-1 0,0 0 0,1 1 0,-1-1 0,0 0 0,1 0-1,-1-1 1,0 1 0,0 0 0,0-1 0,1 1 0,-1-1 0,0 0-1,4-1 1,7-2-1989,1-1 1,-1-1-1,20-10 0,6-8-5809</inkml:trace>
</inkml:ink>
</file>

<file path=ppt/ink/ink3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5.2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119 221 2594,'0'0'15039,"-10"4"-12749,3-2-1979,1 0 0,0 0 0,0 1 1,0 0-1,0 1 0,0-1 0,1 1 0,-1 0 1,1 1-1,0-1 0,1 1 0,-1 0 0,1 0 0,0 0 1,0 1-1,0-1 0,1 1 0,0 0 0,0 0 1,1 0-1,-1 1 0,1-1 0,-1 10 0,3-16-281,0 1 0,-1 0-1,1 0 1,0 0-1,0 0 1,1 0 0,-1 0-1,0-1 1,0 1 0,0 0-1,0 0 1,1 0-1,-1 0 1,0 0 0,1-1-1,-1 1 1,1 0 0,-1 0-1,1-1 1,-1 1 0,1 0-1,0-1 1,-1 1-1,1-1 1,0 1 0,-1-1-1,2 2 1,28 2 275,-21-5-271,0-1 0,0 0 1,0 0-1,-1-1 0,10-3 0,-1-3-25,1 0-1,-2-1 0,1-1 1,-1-1-1,-1 0 0,0-1 1,-1-1-1,-1 0 0,0-1 1,0 0-1,-2-1 0,0-1 1,-1 0-1,0 0 0,11-31 1,-19 33 424,-10 18 159,-13 18-96,1 6 135,-32 60 1,46-74-493,0 0 1,0 0 0,2 1 0,0 0 0,0 0-1,1 0 1,-1 19 0,4-30-140,-1 0 0,1-1 0,0 1 0,1 0 0,-1-1 0,0 1 0,1-1 0,0 1 0,-1-1 0,1 1 0,0-1 0,0 1 0,0-1 0,1 0 0,-1 1 0,1-1 0,-1 0 0,1 0 0,0 0 0,2 2 0,-1-1 0,1-1 0,0 0 0,-1 0 0,1 0 0,0-1 0,0 1 0,0-1 0,0 0 0,0 0 0,0 0 0,8 0 0,-2-1 0,0 0 0,0 0 0,0-1 0,-1 0 0,1-1 0,0 0 0,-1-1 0,1 0 0,-1 0 0,13-7 0,-8 1 0,-1 0 0,1-1 0,-2-1 0,0 0 0,16-17 0,-23 22 0,0 0 0,-1 0 0,1 0 0,-1-1 0,-1 1 0,1-1 0,-1 0 0,0 0 0,-1 0 0,1 0 0,-2-1 0,1 1 0,1-14 0,-3 20 0,0 1 0,0-1 0,0 1 0,0-1 0,-1 0 0,1 1 0,0-1 0,0 1 0,0-1 0,0 1 0,-1-1 0,1 1 0,0-1 0,-1 1 0,1-1 0,0 1 0,-1-1 0,1 1 0,-1 0 0,1-1 0,0 1 0,-1-1 0,1 1 0,-1 0 0,1 0 0,-1-1 0,1 1 0,-1 0 0,1 0 0,-1-1 0,0 1 0,1 0 0,-1 0 0,1 0 0,-1 0 0,1 0 0,-1 0 0,0 0 0,1 0 0,-1 0 0,1 0 0,-1 0 0,1 1 0,-1-1 0,1 0 0,-1 0 0,0 0 0,1 1 0,-1-1 0,1 0 0,-1 1 0,-29 17 0,18-8 0,0 1 0,1 1 0,1 0 0,-11 14 0,17-20 0,1 0 0,-1 0 0,1 0 0,0 1 0,0 0 0,1-1 0,0 1 0,0 0 0,1 0 0,-1 0 0,1 11 0,1-16 0,1 0 0,-1 0 0,1 0 0,0 0 0,-1 0 0,1 0 0,0 0 0,0 0 0,0-1 0,1 1 0,-1 0 0,0-1 0,1 1 0,-1-1 0,1 1 0,-1-1 0,1 0 0,0 0 0,-1 0 0,1 0 0,0 0 0,0 0 0,0 0 0,0 0 0,0-1 0,0 1 0,0-1 0,0 1 0,0-1 0,0 0 0,4 0 0,12 2 0,0-1 0,30-2 0,-31 1 0,-2-1-110,-1-1-1,0-1 1,0 0-1,0-1 1,-1 0-1,1-1 1,-1-1-1,0 0 1,0-1-1,-1 0 1,0-1 0,0 0-1,-1-1 1,0 0-1,0-1 1,16-19-1,5-10-376,-1-2-1,-1-1 1,30-60-1,-58 98 475,3-4 20,-1 0 0,0 0 0,0 0-1,3-14 1,-6 21 9,-1 1 1,0-1-1,0 0 0,0 0 0,0 0 1,0 0-1,0 0 0,0 0 0,0 0 0,0 1 1,0-1-1,0 0 0,0 0 0,-1 0 1,1 0-1,0 0 0,-1 1 0,1-1 0,-1 0 1,1 0-1,-2-1 0,1 2 24,0-1 1,0 0-1,-1 1 0,1-1 0,-1 1 1,1 0-1,0-1 0,-1 1 0,1 0 1,-1 0-1,1 0 0,0 0 0,-1 0 1,1 0-1,-1 0 0,1 1 0,0-1 1,-3 1-1,-5 2 48,1 1-1,0-1 1,-1 1 0,2 1 0,-1 0-1,0 0 1,1 0 0,0 1 0,0 0-1,1 0 1,0 1 0,-7 9 0,0 0 149,1 0 0,1 1 1,1 1-1,-13 27 0,18-33-189,1 0 0,0 0 0,1 0 0,0 0-1,-1 15 1,3-25-46,1 0 0,-1 0 0,1 0 0,0 0 0,0 0-1,0 0 1,0 1 0,1-1 0,-1 0 0,0 0 0,1 0 0,0 0-1,-1 0 1,1 0 0,0 0 0,0 0 0,0 0 0,0-1 0,0 1-1,1 0 1,-1 0 0,1-1 0,-1 1 0,1-1 0,-1 0 0,1 1 0,0-1-1,-1 0 1,1 0 0,0 0 0,0 0 0,0 0 0,0 0 0,0-1-1,0 1 1,0-1 0,3 1 0,6-1-37,-1 0 0,0 0 0,1-1 0,-1 0-1,0-1 1,0 0 0,1-1 0,-1 0 0,-1-1 0,1 0 0,-1 0 0,13-9 0,-4 3-39,-1-2 1,-1 0-1,0 0 1,-1-2 0,20-21-1,-92 90-219,52-49 267,0 0 0,1 1 0,0 0 0,-7 14 0,10-19-255,0 1 0,1-1 1,-1 1-1,1 0 1,-1-1-1,1 1 1,0-1-1,0 1 1,0 0-1,0-1 0,1 5 1,-1-6 5,1-1 0,-1 1-1,0 0 1,1-1 0,-1 1 0,1 0 0,-1-1 0,1 1-1,-1-1 1,1 1 0,-1-1 0,1 1 0,-1-1 0,1 0-1,0 1 1,-1-1 0,1 1 0,0-1 0,-1 0-1,1 0 1,0 1 0,0-1 0,-1 0 0,1 0 0,0 0-1,-1 0 1,1 0 0,0 0 0,0 0 0,-1 0 0,1 0-1,1-1 1,1 1-872,20 0-7929</inkml:trace>
</inkml:ink>
</file>

<file path=ppt/ink/ink3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5.6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331 1 18770,'-10'0'1238,"-2"0"-754,-51 1 2821,59-1-3097,-1 1 1,1-1-1,-1 1 0,1 0 1,-1 1-1,1-1 0,0 1 0,0-1 1,0 1-1,0 1 0,0-1 1,-5 4-1,8-5-220,1-1-1,0 0 1,0 0-1,0 0 1,0 0-1,0 0 1,0 1-1,0-1 1,-1 0-1,1 0 1,0 0-1,0 0 1,0 1-1,0-1 1,0 0-1,0 0 1,0 0-1,0 0 1,0 1-1,0-1 1,0 0-1,0 0 1,0 0-1,0 1 1,0-1-1,0 0 1,0 0-1,0 0 1,0 0-1,1 1 1,-1-1-1,0 0 1,0 0-1,0 0 1,0 0-1,0 0 1,0 1-1,0-1 1,1 0-1,-1 0 1,0 0-1,0 0 1,0 0-1,0 0 1,0 0-1,1 0 1,-1 0-1,0 1 1,0-1-1,0 0 1,0 0-1,1 0 1,17 4-84,22 0 268,-38-4-205,10 0-64,-8 0 270,0 0 0,0 0 0,0 1 0,0-1 0,0 1 0,0 0 0,-1 0 0,5 1 0,-7-1-137,0 0 0,-1-1 0,1 1 0,0 0 0,-1 0 0,1 0 1,-1-1-1,1 1 0,-1 0 0,1 0 0,-1 0 0,0 0 0,1 0 0,-1 0 0,0 0 0,0 0 0,0 0 0,0 0 0,0 0 0,0 0 0,0 0 0,0 0 1,0 0-1,0 0 0,0 0 0,-1 0 0,1 0 0,0 0 0,-1 0 0,1-1 0,-1 1 0,1 0 0,-1 0 0,1 0 0,-1 0 0,0-1 0,1 1 1,-2 1-1,-10 17 766,-1-1 1,0 0 0,-1-1 0,-29 27 0,40-42-853,0-1 1,0 1-1,0-1 1,-1 1-1,1-1 0,0 0 1,0 0-1,-1-1 1,1 1-1,0-1 0,-1 0 1,-6 0-1,-47-4-1465,37 1 739,8 2-403,-21-3-2164,14-3-1728,6-3-3284</inkml:trace>
</inkml:ink>
</file>

<file path=ppt/ink/ink3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6.5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82 1 15310,'0'0'5526,"0"13"-3802,-3 20-715,-2 0 0,-2 0 0,0-1 0,-19 49 0,24-78-994,-6 19 286,1 0 1,1 0 0,-5 28 0,11-50-295,1 0-1,-1 1 1,0-1-1,0 0 1,0 0-1,0 0 1,0 1-1,0-1 1,0 0 0,1 0-1,-1 0 1,0 1-1,0-1 1,0 0-1,0 0 1,1 0-1,-1 0 1,0 1-1,0-1 1,1 0-1,-1 0 1,0 0-1,0 0 1,0 0-1,1 0 1,-1 0-1,0 0 1,0 0 0,1 0-1,-1 0 1,0 0-1,0 0 1,1 0-1,-1 0 1,0 0-1,0 0 1,1 0-1,-1 0 1,0 0-1,0 0 1,1 0-1,-1 0 1,0 0-1,0-1 1,0 1-1,1 0 1,-1 0-1,0 0 1,0 0 0,0-1-1,0 1 1,1 0-1,-1 0 1,0 0-1,0-1 1,0 1-1,0 0 1,0 0-1,0 0 1,1-1-1,13-11 285,-6 1-212,0-1 0,-1 0-1,-1 0 1,0 0 0,0-1 0,6-21 0,14-84 78,-22 98-119,-4 21-43,0-1-1,1 0 1,-1 0-1,0 1 1,0-1 0,1 0-1,-1 0 1,0 1-1,0-1 1,1 0-1,-1 0 1,0 0-1,1 1 1,-1-1-1,0 0 1,1 0 0,-1 0-1,0 0 1,1 0-1,-1 0 1,0 0-1,1 1 1,-1-1-1,0 0 1,1 0-1,-1 0 1,0-1 0,1 1-1,-1 0 1,0 0-1,1 0 1,-1 0-1,0 0 1,1 0-1,-1 0 1,0-1-1,1 1 1,-1 0-1,0 0 1,0 0 0,1-1-1,-1 1 1,0 0-1,0 0 1,1-1-1,-1 1 1,0 0-1,0-1 1,0 1-1,1 0 1,-1 0 0,0-1-1,0 1 1,0 0-1,0-1 1,0 1-1,0-1 1,0 1-1,0 0 1,0-1-1,0 1 1,19 38-101,-12-23 134,-4-8-26,1-1 0,0 0-1,1-1 1,-1 1 0,1-1 0,0 0 0,0 0 0,1 0-1,-1-1 1,1 0 0,0 0 0,1 0 0,7 3 0,-11-6 20,1 0 0,-1 0-1,1 0 1,-1 0 0,1-1 0,0 1 0,-1-1 0,1 0 0,0 0 0,-1 0 0,1-1 0,-1 1 0,1-1 0,0 0 0,-1 0 0,0 0 0,1-1 0,-1 1 0,0-1 0,1 1 0,-1-1 0,0 0 0,0-1 0,-1 1 0,1 0 0,0-1 0,4-5 0,-1 1 25,0-1 0,-1 1 0,0-1 0,0-1 0,-1 1 0,0-1 0,0 0 0,-1 1 0,0-2 0,0 1 0,-1 0 0,-1 0 0,1-1 0,-2 1 0,1-13 0,-1 21-49,0 1 0,0-1 0,0 1 0,0-1 0,0 1 0,0-1 0,0 1 0,0-1 0,0 1 0,0-1 0,0 1 0,0 0 0,0-1 0,0 1 0,-1-1 0,1 1 0,0-1 0,0 1 0,0-1 0,-1 1 0,1 0 0,0-1 0,-1 1 0,1 0 0,0-1 0,-1 1 0,1 0 0,0-1 0,-1 1 0,1 0 0,-1 0 0,1-1 0,-1 1 0,1 0 0,0 0 0,-1 0 0,1 0 0,-1-1 0,1 1 0,-1 0 0,1 0-1,-1 0 1,1 0 0,-1 0 0,1 0 0,-1 0 0,1 1 0,-1-1 0,1 0 0,-1 0 0,1 0 0,0 0 0,-1 1 0,1-1 0,-1 0 0,-24 20-205,8 5 178,0 1 0,-15 35 0,26-49 41,0 1 1,1-1-1,1 1 0,0 0 0,1 0 0,1 1 0,-2 20 1,4-33-38,0 0 0,0 1 0,1-1 0,-1 0 0,0 1 0,1-1 0,-1 0 0,1 0 0,0 1 0,-1-1 0,1 0 0,0 0 0,0 0 0,0 0 1,0 0-1,0 0 0,0 0 0,0 0 0,0-1 0,0 1 0,0 0 0,1 0 0,-1-1 0,0 1 0,0-1 0,1 1 0,-1-1 0,0 0 0,1 0 0,-1 1 1,0-1-1,1 0 0,-1 0 0,3 0 0,54-4-3316,-57 4 3241,47-12-4288,6-9-2274</inkml:trace>
</inkml:ink>
</file>

<file path=ppt/ink/ink3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6.8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278 3 7303,'-9'-1'9774,"-2"0"-9009,1 1 0,0 0 0,-1 0 0,1 1 0,0 1 0,-1 0-1,1 0 1,0 1 0,0 0 0,-10 5 0,17-6-690,-13 5 392,1 0 0,0 2-1,0 0 1,1 0 0,0 1 0,1 1-1,0 0 1,-13 16 0,26-27-476,0 1 0,0-1 0,0 0 0,-1 0 0,1 0 0,0 1 0,0-1 0,0 0 0,0 0 0,0 1 0,0-1 0,0 0 0,-1 0 0,1 1 1,0-1-1,0 0 0,0 0 0,0 1 0,0-1 0,0 0 0,0 1 0,0-1 0,0 0 0,1 0 0,-1 1 0,0-1 0,0 0 0,0 0 0,0 1 0,0-1 0,0 0 0,0 0 0,1 1 0,-1-1 0,0 0 0,0 0 1,0 0-1,1 1 0,-1-1 0,16 4-232,28-3-182,-34-2 201,14 2-407,0 0-1,39 7 1,-56-7 485,0 1 0,0 0 0,0 0 0,-1 0 1,1 1-1,-1 0 0,1 0 0,-1 1 0,0-1 0,0 1 0,0 1 0,-1-1 1,8 8-1,-12-10 177,1 1-1,-1-1 1,0 1 0,1-1 0,-1 1 0,0 0 0,-1-1 0,1 1 0,0 0-1,-1 0 1,0-1 0,1 1 0,-1 0 0,0 0 0,-1 0 0,1-1 0,0 1 0,-1 0-1,0 0 1,1 0 0,-1-1 0,0 1 0,0-1 0,-1 1 0,1-1 0,0 1-1,-1-1 1,0 1 0,1-1 0,-1 0 0,0 0 0,-4 3 0,-6 7 315,0-1-1,0 0 1,-2-1 0,-14 9 0,-1-5-49,28-14-316,1 0 0,-1 1 1,1-1-1,-1 0 0,1 0 1,-1 0-1,1 0 0,-1 0 0,1 0 1,-1 0-1,1 0 0,-1-1 1,1 1-1,-1 0 0,1 0 0,-1 0 1,1-1-1,-1 1 0,1 0 1,-1 0-1,1-1 0,-1 1 0,1 0 1,0-1-1,-1 1 0,1 0 1,0-1-1,-1 1 0,1-1 0,0 1 1,-1-1-1,1 1 0,0 0 1,0-1-1,0 1 0,-1-1 0,1 1 1,0-1-1,0 1 0,0-1 1,0 0-1,0 1 0,0-1 0,0 1 1,0-1-1,0 1 0,0-1 1,0 1-1,1-1 0,-1 1 0,0-1 1,0 1-1,1-1 0,1-11-1084,1 0 0,1 0 0,0 0 0,1 0 0,0 1 0,11-18-1,-7 13-478,19-37-4730</inkml:trace>
</inkml:ink>
</file>

<file path=ppt/ink/ink3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7.3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 1 7495,'0'0'8232,"1"9"-6524,0 2-1197,-1 0 0,-1 1 0,0-1 0,-1 0 0,0 0 0,-7 21 0,4-18 103,0 0-1,1 0 1,1 0 0,-2 22-1,5-31-637,0-1 0,0 1 0,1 0-1,-1-1 1,1 1 0,0 0 0,1-1-1,-1 1 1,1-1 0,0 0 0,0 0-1,0 1 1,0-1 0,1 0-1,0-1 1,-1 1 0,7 5 0,1 2-325,-4-4 283,1 0-1,-1-1 0,1 0 0,0 0 0,11 6 1,-16-11 165,0 0 0,0 0 0,0 0 0,0-1 0,0 1 0,0 0 0,0-1 0,0 0 0,0 1 1,0-1-1,1 0 0,-1 0 0,0 0 0,0-1 0,0 1 0,0 0 0,0-1 0,0 1 0,0-1 1,0 0-1,0 1 0,0-1 0,0 0 0,0 0 0,0-1 0,0 1 0,-1 0 0,3-3 0,6-4 169,-1-1-1,-1 0 1,0-1 0,0 0-1,-1 0 1,0-1-1,0 0 1,-1 0-1,-1 0 1,0-1-1,-1 1 1,0-1-1,-1 0 1,0-1 0,0 1-1,0-22 1,-3 34-256,0 0 0,-1 0 0,1 0 0,0-1 0,0 1 1,0 0-1,-1 0 0,1 0 0,0 0 0,0 0 0,0 0 1,-1 0-1,1 0 0,0 0 0,0 0 0,0 0 0,-1 0 0,1 0 1,0 0-1,0 0 0,-1 0 0,1 0 0,0 0 0,0 0 0,0 0 1,-1 1-1,1-1 0,0 0 0,0 0 0,0 0 0,-1 0 1,1 0-1,0 0 0,0 1 0,0-1 0,0 0 0,0 0 0,-1 0 1,1 1-1,0-1 0,0 0 0,0 0 0,0 0 0,0 1 1,0-1-1,0 0 0,0 0 0,0 0 0,0 1 0,0-1 0,0 0 1,-10 13-10,8-6 33,0 1 0,0 0 0,0-1 0,1 1 0,0 0 1,0 0-1,1 0 0,1 12 0,-1-18-26,0 1 1,0-1-1,1 1 1,0-1 0,-1 0-1,1 0 1,0 1-1,0-1 1,0 0-1,0 0 1,0 0-1,1 0 1,-1 0-1,1 0 1,-1 0-1,1 0 1,0-1-1,-1 1 1,1 0 0,0-1-1,0 0 1,0 1-1,0-1 1,1 0-1,-1 0 1,0 0-1,0 0 1,1-1-1,-1 1 1,0-1-1,5 1 1,1-1 72,1 0-1,-1-1 1,1 0 0,-1-1-1,1 1 1,-1-2 0,0 1 0,1-1-1,-1 0 1,-1-1 0,1 0-1,-1 0 1,10-7 0,-6 3-89,0 0 1,-1 0 0,0-1 0,-1-1-1,1 1 1,-2-2 0,0 1 0,8-13-1,-39 60-831,-22 39 1193,43-70-619,-1 0 0,1 0 0,0 0 0,0 0 0,0 0 0,1 1 0,0-1 0,1 0 0,-1 1 0,2 12 0,9-21-10029,3-13 74</inkml:trace>
</inkml:ink>
</file>

<file path=ppt/ink/ink3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7.6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19795,'0'0'7303,"46"62"-17649,-35-50-128</inkml:trace>
</inkml:ink>
</file>

<file path=ppt/ink/ink3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8.3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43 267 14125,'-4'10'2776,"-1"3"-1866,-21 52 2791,24-60-3231,1-1 1,0 1-1,0 0 0,0-1 1,0 1-1,1 0 0,0 0 1,0-1-1,0 1 0,0 0 1,1 0-1,1 7 0,-1-11-385,0-1-1,0 1 1,0 0-1,0 0 1,0-1-1,0 1 0,0 0 1,0-1-1,0 1 1,0-1-1,1 1 1,-1-1-1,0 0 1,0 1-1,0-1 1,0 0-1,1 0 1,-1 0-1,0 0 1,0 0-1,1 0 1,0 0-1,29-4 1005,-18-1-889,-1 0 1,0 0-1,0-1 0,0-1 0,-1 0 0,0-1 0,17-14 1,-3 0-161,41-48 0,-60 63-55,-2 3-51,0 0 0,-1 1 0,1-1 0,-1-1 0,0 1 0,-1 0 0,1-1 0,-1 1 0,0-1-1,0 0 1,0 0 0,0 0 0,0-5 0,-19 19-393,9-2 441,1 0 0,0 1 1,0 0-1,0 0 0,1 0 0,1 1 0,-1 0 0,1 0 0,1 1 0,0-1 0,0 1 0,1 0 1,0 0-1,0 0 0,1 0 0,-1 17 0,3-26 1,0-1 1,0 1-1,0-1 0,0 1 0,0-1 1,0 1-1,0-1 0,0 1 0,1-1 1,-1 1-1,0-1 0,0 1 0,0-1 1,1 1-1,-1-1 0,0 1 1,0-1-1,1 0 0,-1 1 0,0-1 1,1 1-1,-1-1 0,0 0 0,1 1 1,-1-1-1,1 0 0,-1 0 1,1 1-1,-1-1 0,1 0 0,-1 0 1,1 0-1,-1 1 0,1-1 0,22-4-173,19-19 149,-5-10 95,-2-1 0,-1-1 0,-2-2 0,-2-1 0,-1-1 1,-2-2-1,32-65 0,-84 146 298,2 2 0,-18 46 1,34-62-295,1 0 0,1 0 0,2 0-1,0 1 1,2-1 0,4 49 0,5-51-35,-8-23-15,0-1 0,1 1 0,-1-1 0,1 0 0,-1 1 0,0-1 0,1 1 0,-1-1 0,1 0 0,-1 0 0,1 1 1,0-1-1,-1 0 0,1 0 0,-1 0 0,1 0 0,-1 0 0,1 1 0,0-1 0,-1 0 0,1 0 0,-1 0 0,1 0 0,-1-1 0,2 1 0,-1-1 15,1 0 0,0 0 0,0 0-1,-1 0 1,1 0 0,-1 0 0,1-1 0,-1 1 0,1-1 0,-1 1-1,0-1 1,1 1 0,-1-1 0,0 0 0,0 0 0,-1 1-1,1-1 1,0 0 0,0-3 0,4-14 24,0 0 1,-2 0 0,-1 0-1,1-25 1,-2 35-39,-1 1 1,-1 0-1,1 0 1,-1-1 0,-1 1-1,1 0 1,-1 0 0,-1 0-1,0 0 1,0 1 0,0-1-1,-8-11 1,11 19-10,0-1 0,0 1 0,0-1 0,0 1 0,0-1 0,-1 1 0,1-1 0,0 1 0,0 0 0,-1-1 0,1 1 0,0-1 0,-1 1 0,1 0 0,0-1 0,-1 1 0,1 0 0,0-1 0,-1 1 0,1 0 0,-1 0 0,1 0 0,-1-1 0,1 1 0,-1 0 0,1 0 0,-1 0 0,1 0 0,-1 0 0,1 0 0,0 0 0,-1 0 0,1 0 0,-1 0 0,1 0 0,-1 0 0,1 0 0,-1 0 0,1 0 0,-1 0 0,1 1 0,-1-1 0,1 0 0,-1 0 0,1 0 0,0 1 0,-1-1 0,1 0 0,-1 1 0,1-1 0,0 0 0,-1 1 0,1-1 0,0 1 0,0-1 0,-1 0 0,1 1 0,0-1 0,0 1 0,0-1 0,-1 1 0,1-1 0,0 1 0,0-1 0,0 1 0,0 0 0,-1 2 0,1 0 0,-1 1 0,1-1 0,0 0 0,0 1 0,0-1 0,0 0 0,0 1 0,2 2 0,0-1 0,0-1 0,0 0 0,1 0 0,-1 0 0,1 0 0,0-1 0,0 1 0,0-1 0,1 0 0,-1 0 0,1 0 0,0 0 0,0 0 0,0-1 0,0 0 0,0 0 0,1 0 0,-1 0 0,1-1 0,-1 0 0,1 0 0,-1 0 0,1 0 0,0-1 0,-1 1 0,1-1 0,5-1 0,4 1 0,-1-1 0,0 0 0,0 0 0,1-2 0,-1 0 0,-1 0 0,1-1 0,18-9 0,17-17 0,11-6 0,-68 61 0,-10 4 0,-39 67 0,53-87 0,1 1 0,0 0 0,0-1 0,1 1 0,1 1 0,0-1 0,0 0 0,0 15 0,2-24 0,0 0 0,0 0 0,0 0 0,0 0 0,0 0 0,0 0 0,0 0 0,0 0 0,1 0 0,-1 0 0,1 0 0,-1 0 0,0 0 0,1 0 0,0-1 0,-1 1 0,1 0 0,-1 0 0,1 0 0,0-1 0,0 1 0,-1 0 0,1-1 0,0 1 0,0-1 0,0 1 0,0-1 0,-1 1 0,1-1 0,0 0 0,0 1 0,0-1 0,0 0 0,0 0 0,0 0 0,0 1 0,0-1 0,0 0 0,0-1 0,0 1 0,0 0 0,0 0 0,0 0 0,0 0 0,0-1 0,0 1 0,0 0 0,0-1 0,1 0 0,4-1 0,0 0 0,-1 0 0,1-1 0,-1 0 0,1 0 0,-1-1 0,5-3 0,0-3-690,0 1 0,-1-1 0,11-17 0,-12 15-965,0-1 0,-1 0 0,-1 0 0,0-1 1,6-22-1,2-20-8718</inkml:trace>
</inkml:ink>
</file>

<file path=ppt/ink/ink3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9.0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 1 17777,'0'0'3849,"-4"10"-1767,0-3-1990,1-1 217,0 1-1,0 0 1,0 0 0,1 0-1,-2 10 1,3-14-319,1-1 0,0 1 0,0-1 0,0 1 1,0-1-1,0 1 0,0 0 0,1-1 0,-1 1 1,1-1-1,0 1 0,0-1 0,0 0 0,0 1 0,0-1 1,0 0-1,1 0 0,-1 1 0,1-1 0,-1 0 0,1 0 1,0-1-1,3 3 0,26 17-1325,-16-14-960,-1-1 1,0-1 0,26 6-1,-10-3 1760,1-1 3987,-25 2 4068,-9 7-4654,-6 11-1417,8-26-1403,0 0 1,1 0-1,-1 0 0,0 0 1,1 0-1,-1 0 1,1 1-1,-1-1 0,1 0 1,0 0-1,0 1 1,-1-1-1,1 0 1,0 1-1,0-1 0,0 0 1,0 1-1,0-1 1,1 0-1,-1 1 0,0-1 1,1 0-1,-1 0 1,1 1-1,-1-1 0,1 0 1,-1 0-1,1 0 1,0 0-1,0 0 1,-1 0-1,1 0 0,0 0 1,0 0-1,0 0 1,0 0-1,0 0 0,0-1 1,0 1-1,1 0 1,-1-1-1,0 1 1,0-1-1,1 0 0,-1 1 1,0-1-1,0 0 1,1 1-1,-1-1 0,0 0 1,3 0-1,9 0 22,1 1 0,-1-2 0,1 0 0,14-2 0,-20 1-51,52-6-402,-15 0-373,72-1 1,-117 9 785,1 0-1,-1 0 1,1 1 0,-1-1-1,1 0 1,-1 0 0,0 0 0,1 1-1,-1-1 1,1 0 0,-1 1-1,1-1 1,-1 0 0,0 1 0,1-1-1,-1 0 1,0 1 0,1-1-1,-1 1 1,0-1 0,0 1 0,0-1-1,1 1 1,-1-1 0,0 1-1,0-1 1,0 1 0,0-1-1,0 1 1,0-1 0,0 1 0,0-1-1,0 1 1,0-1 0,0 1-1,0-1 1,0 1 0,0 0 0,-1 0-7,1 0 1,0-1 0,0 1-1,0 0 1,0 0 0,0-1 0,0 1-1,0 0 1,0 0 0,0 0-1,0-1 1,1 1 0,-1 0-1,0 0 1,0-1 0,1 1 0,-1 0-1,0-1 1,1 1 0,-1 0-1,1-1 1,-1 1 0,1-1 0,-1 1-1,1 0 1,0-1 0,-1 1-1,1-1 1,0 0 0,-1 1-1,1-1 1,0 0 0,-1 1 0,1-1-1,0 0 1,0 0 0,-1 1-1,2-1 1,9 0-5,1 1-1,0-2 1,-1 0-1,0 0 1,1-1 0,-1 0-1,0-1 1,0-1-1,0 0 1,0 0-1,-1-1 1,1 0 0,-1-1-1,-1 0 1,1 0-1,-1-1 1,0 0-1,12-14 1,-20 20-17,0 1 0,-1-1 0,1 0 0,0 1 0,-1-1 0,1 0 0,-1 0 0,1 0 0,-1 0 0,1 0 0,-1 0 0,0 1 0,1-1 0,-1 0 0,0 0 0,0 0 0,1 0 0,-1 0 0,0 0 0,0 0 0,0 0 0,-1-2 0,1 2 0,-1 1 0,1-1 0,-1 1 0,0-1 0,1 1 0,-1-1 0,0 1 0,1 0 0,-1-1 0,0 1 0,1 0 0,-1 0 0,0-1 0,0 1 0,1 0 0,-1 0 0,0 0 0,0 0 0,0 0 0,1 0 0,-2 0 0,-3 1 0,0-1 0,0 1 0,1 0 0,-1 0 0,0 0 0,1 1 0,-1 0 0,-4 2 0,4 0 0,-1 1 0,1-1 0,0 1 0,1 0 0,-1 0 0,1 1 0,-5 7 0,8-12 0,0 0 0,0 0 0,0 0 0,1 0 0,-1 0 0,1 1 0,-1-1 0,1 0 0,-1 0 0,1 0 0,-1 1 0,1-1 0,0 0 0,0 1 0,0-1 0,0 0 0,0 1 0,0-1 0,0 0 0,0 0 0,0 1 0,1-1 0,-1 0 0,0 0 0,1 1 0,-1-1 0,1 0 0,0 0 0,-1 0 0,1 0 0,0 0 0,0 0 0,0 0 0,-1 0 0,1 0 0,0 0 0,0 0 0,0 0 0,0-1 0,1 1 0,-1 0 0,0-1 0,0 1 0,0-1 0,2 1 0,18 5 0,1-2 0,0-1 0,-1 0 0,1-2 0,42-1 0,-1 0 0,-8 5-726,-41-2-63,1-2 0,0 0 0,0 0 0,24-3 0,-29-3-5713,0-11-6828</inkml:trace>
</inkml:ink>
</file>

<file path=ppt/ink/ink3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9.6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290 54 3619,'10'-4'9812,"30"-14"-6011,-39 18-3643,0 0 1,0-1-1,0 1 0,0 0 0,0-1 0,-1 1 1,1-1-1,0 1 0,0-1 0,-1 0 0,1 1 0,-1-1 1,1 0-1,0 1 0,-1-1 0,1 0 0,-1 1 0,1-1 1,-1 0-1,0 0 0,1 0 0,-1 0 0,1-1 0,-15-7 2332,-27 4-149,5 3-1841,0 3-1,1 0 1,-1 3-1,1 0 1,0 3-1,-53 16 1,160-16-397,-10-2-137,35 13-56,-87-16-16,0 1-1,0 0 0,-1 1 0,1 0 0,-1 1 0,0 0 0,10 7 0,-18-11 98,0-1 0,0 1 0,0 0 0,0 0 0,0 0-1,0 0 1,0 0 0,0 0 0,-1 0 0,1 0 0,0 0 0,-1 0-1,1 0 1,-1 0 0,1 0 0,-1 1 0,0-1 0,1 0 0,-1 0-1,0 0 1,0 1 0,0-1 0,0 0 0,0 1 0,0 1 0,-1-1 26,0 0 0,0 1 0,0-1 1,0 0-1,-1 0 0,1 0 0,-1 0 1,1 0-1,-1-1 0,1 1 0,-1 0 1,-3 2-1,-8 4 186,1 0-1,-1-1 1,-20 8 0,26-12-136,-2 1-12,-2 2-20,-1 0 0,0-1 0,-1 0 0,1-1 1,-1-1-1,0 0 0,0 0 0,0-1 0,-17 0 0,30-2-133,-1-1 0,1 1 0,-1 0 0,1 0 1,0-1-1,-1 1 0,1 0 0,0-1 0,-1 1 0,1 0 1,0-1-1,0 1 0,-1-1 0,1 1 0,0 0 0,0-1 1,-1 1-1,1-1 0,0 1 0,0-1 0,0 1 0,0-1 0,0 1 1,0 0-1,0-1 0,0 1 0,0-1 0,0 1 0,0-1 1,0 1-1,0-1 0,0 1 0,1-1 0,-1 1 0,0-1 1,0 1-1,0 0 0,1-1 0,-1 1 0,0-1 0,0 1 1,1 0-1,-1-1 0,0 1 0,1 0 0,-1-1 0,1 1 1,15-21-4117,11-2-2598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7.2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46 10858,'-2'-18'6951,"1"6"-2147,-1 3-544,2 5-992,0 2-642,3 2-2626,5 3 0,4 10 0,1 2-1826,-1 1-2594,0 1-2595,4-3-6085</inkml:trace>
</inkml:ink>
</file>

<file path=ppt/ink/ink3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0.7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143 342 16720,'0'0'9385,"-12"-2"-8061,7 1-1220,-57-3 1063,59 3-1130,-1 1 1,1 0-1,0 1 0,0-1 1,0 1-1,0-1 0,-1 1 1,1 0-1,0 0 0,0 0 1,1 0-1,-1 1 0,0-1 1,0 1-1,1 0 0,-1 0 1,1 0-1,-1 0 0,1 0 1,-3 4-1,5-6-35,0 1 1,0-1 0,0 0-1,1 1 1,-1-1-1,0 0 1,0 1-1,0-1 1,1 0 0,-1 1-1,0-1 1,0 0-1,1 1 1,-1-1-1,0 0 1,1 0-1,-1 1 1,0-1 0,1 0-1,-1 0 1,1 0-1,-1 0 1,0 1-1,1-1 1,-1 0-1,0 0 1,1 0 0,-1 0-1,1 0 1,-1 0-1,0 0 1,1 0-1,-1 0 1,1 0 0,-1 0-1,0 0 1,1 0-1,-1-1 1,1 1-1,-1 0 1,22-1 127,-11-2-152,0 0 0,0 0 0,0-1 1,0 0-1,0-1 0,-1 0 0,0-1 0,13-10 0,44-21-550,-67 40 517,0 0 0,0 0 1,0 0-1,0-1 0,0 1 0,0 0 0,-1 0 0,1 0 0,-1-1 1,-2 6-1,1-1 81,-1-1 76,0 0 1,0 0-1,1 1 0,0-1 1,1 1-1,-1 0 0,1-1 0,1 1 1,-1 0-1,1 0 0,0 0 0,1 8 1,1-13-48,-1-1 1,0 0 0,0 0-1,0 0 1,1 0 0,-1 0-1,1 0 1,-1 0 0,1 0-1,-1 0 1,1-1 0,-1 1-1,1-1 1,0 1 0,-1-1-1,1 1 1,0-1 0,-1 0 0,1 0-1,0 0 1,-1 0 0,1 0-1,0 0 1,2-1 0,44-6 858,-26-1-898,0-1-1,0-1 1,-1-1-1,0-1 1,-1-1 0,0 0-1,-1-2 1,-1 0-1,0-1 1,-2 0 0,1-2-1,25-36 1,-39 50-89,0-1 0,-1 1 0,1 0 0,-1-1 0,0 0 0,0 1 0,-1-1 0,1 0 0,-1 0 0,0 0 0,0-6 0,-4 10 60,2 1 20,1 0 1,0 0-1,0 0 1,-1 1-1,1-1 1,0 0-1,0 0 1,-1 0-1,1 0 1,0 0-1,0 0 1,-1 0-1,1 0 1,0 0-1,0-1 1,-1 1-1,1 0 1,0 0-1,0 0 1,-1 0-1,1 0 1,0 0-1,0 0 1,0-1-1,-1 1 1,1 0-1,0 0 1,0 0-1,0 0 1,0-1-1,-1 1 1,1 0-1,0 0 1,0-1-1,0 1 1,0 0-1,0 0 1,0-1-1,0 1 1,0 0-1,-1 0 1,1 0-1,0-1 1,0 1-1,0 0 1,0-1-1,0 1 1,0 0-1,1 0 1,-1-1-1,0 1 1,0 0-1,0 0 1,0 0-1,0-1 1,0 1-1,0 0 1,0 0-1,1-1 1,-1 1-1,0 0 1,0 0-1,6-14 26,-2 0 0,1 0 0,-2 0-1,0-1 1,-1 1 0,0-1-1,-1-26 1,-1 40-81,-1 22-347,-31 125 487,21-103 22,1 1 1,2 1-1,-3 71 1,16-120 206,2-11-39,-5-2-282,0-1 0,0 1 0,-3-35 0,0 43 0,0-1 0,0 1 0,-1 0 0,0 0 0,0 0 0,-1 0 0,-1 0 0,1 0 0,-6-8 0,13 42 0,0-19 0,1-1 0,-1 1 0,1-1 0,0 0 0,1 0 0,-1-1 0,1 0 0,-1 0 0,1 0 0,1-1 0,-1 1 0,0-1 0,1-1 0,0 1 0,-1-1 0,12 2 0,-3-1 0,1-1 0,-1 0 0,1-1 0,-1-1 0,1 0 0,23-4 0,-35 3 0,1 0 0,-1 0 0,1 0 0,-1-1 0,0 1 0,0-1 0,0-1 0,0 1 0,0 0 0,0-1 0,0 0 0,-1 0 0,0 0 0,1 0 0,-1 0 0,0-1 0,-1 0 0,1 1 0,0-1 0,-1 0 0,0 0 0,0 0 0,0-1 0,-1 1 0,1 0 0,-1-1 0,0 1 0,0-1 0,-1 1 0,1-1 0,-1 0 0,-1-7 0,1 11 0,0 0 0,-1 1 0,1-1 0,-1 0 0,1 0 0,-1 1 0,0-1 0,1 0 0,-1 1 0,1-1 0,-1 1 0,0-1 0,0 0 0,1 1 0,-1 0 0,0-1 0,0 1 0,0-1 0,1 1 0,-1 0 0,0 0 0,0 0 0,0-1 0,0 1 0,0 0 0,0 0 0,0 0 0,1 0 0,-1 0 0,0 0 0,0 1 0,0-1 0,0 0 0,0 0 0,-1 1 0,-31 12 0,27-9 0,1 0 0,0 1 0,-1 0 0,2-1 0,-1 1 0,1 1 0,-1-1 0,1 1 0,1 0 0,-1 0 0,1 0 0,0 0 0,1 0 0,-1 1 0,1-1 0,1 1 0,-3 12 0,4-17 0,1 0 0,-1 0 0,1-1 0,-1 1 0,1 0 0,0 0 0,0-1 0,0 1 0,0 0 0,0-1 0,0 1 0,0-1 0,0 1 0,1-1 0,-1 0 0,1 1 0,-1-1 0,1 0 0,-1 0 0,1 0 0,-1 0 0,1 0 0,0 0 0,0-1 0,0 1 0,-1-1 0,1 1 0,0-1 0,0 0 0,4 1 0,8 1 0,1-1 0,28 0 0,-32-1 0,51-3 0,67-11 0,-97 10 0,-31 4 0,0 0 0,-1 0 0,1 0 0,0-1 0,-1 1 0,1 0 0,0 1 0,-1-1 0,1 0 0,0 0 0,-1 0 0,1 0 0,0 0 0,-1 1 0,1-1 0,-1 0 0,1 1 0,0-1 0,-1 0 0,1 1 0,-1-1 0,1 1 0,-1-1 0,1 1 0,-1-1 0,0 1 0,1-1 0,-1 1 0,1-1 0,-1 1 0,0-1 0,0 1 0,1 0 0,-1-1 0,0 1 0,0 0 0,0-1 0,0 1 0,0 0 0,1-1 0,-1 1 0,0 0 0,-1-1 0,1 1 0,0 0 0,0 0 0,0 1 0,0-1 0,0 0 0,0 0 0,0 0 0,0 0 0,0 1 0,0-1 0,0 0 0,1 0 0,-1 0 0,0 0 0,1 0 0,-1 0 0,1 0 0,0 0 0,-1 0 0,1 0 0,0 0 0,-1 0 0,1 0 0,0 0 0,0 0 0,0-1 0,0 1 0,0 0 0,0-1 0,0 1 0,0-1 0,2 2 0,14 1-409,0-1 1,0 0-1,0-1 0,1-1 1,17-2-1,8 1-2451,-33 1-4992</inkml:trace>
</inkml:ink>
</file>

<file path=ppt/ink/ink3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1.2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193 37 15663,'1'-1'402,"0"0"1,0 0 0,0-1-1,0 1 1,0 0 0,0 0-1,-1-1 1,1 1-1,-1 0 1,1-1 0,-1 1-1,1 0 1,-1-1-1,0 1 1,0-1 0,1 1-1,-1-1 1,0 1 0,0-1-1,-1-2 1,0 4-198,1-1 0,-1 0 1,0 1-1,1-1 0,-1 1 1,0 0-1,0-1 0,0 1 0,1-1 1,-1 1-1,0 0 0,0 0 1,0-1-1,0 1 0,0 0 0,0 0 1,1 0-1,-1 0 0,0 0 1,0 0-1,0 0 0,0 1 0,-1-1 1,-6 2 40,1 0 1,0 0-1,0 0 1,-1 1-1,2 0 1,-13 7-1,-16 24-169,34-34-77,0 1 0,1-1 0,-1 1-1,0 0 1,1-1 0,-1 1 0,1 0 0,-1 0 0,1-1 0,-1 1 0,1 0 0,0 0 0,-1 0 0,1-1 0,0 1 0,0 0 0,-1 0 0,1 0 0,0 0 0,0 0 0,0 0 0,0 0 0,0-1 0,0 1 0,1 0 0,-1 0 0,0 0 0,0 0 0,1 0 0,-1 0 0,0-1 0,1 1 0,-1 0 0,1 0 0,-1-1 0,1 1 0,-1 0-1,1-1 1,0 1 0,-1 0 0,1-1 0,0 1 0,-1-1 0,1 1 0,0-1 0,0 1 0,1 0 0,84 24-1263,-72-23 1205,0 1 0,-1 0 0,1 1 0,-1 1 0,0 0 0,0 1 0,0 0 0,-1 1 1,0 0-1,13 12 0,-24-19 111,0 1 1,0 0 0,0 0 0,0 0-1,0 0 1,0 0 0,-1 0-1,1 1 1,0-1 0,-1 0-1,1 0 1,-1 0 0,1 1 0,-1-1-1,0 0 1,1 1 0,-1-1-1,0 0 1,0 0 0,0 1 0,0-1-1,0 0 1,0 1 0,-1 1-1,0-1 28,0 0-1,0 0 0,-1 0 1,1 0-1,0 0 0,-1 0 1,0 0-1,1-1 0,-1 1 1,0 0-1,0-1 0,-3 3 1,-8 3 228,0-1 1,-1 0-1,-22 6 1,29-9-214,-34 10-118,-55 11 1,35-17-3236,22-7-4521</inkml:trace>
</inkml:ink>
</file>

<file path=ppt/ink/ink3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2.6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267 281 11563,'0'0'7153,"-12"-4"-5471,6 2-1449,2 0-147,0 1 0,1 0 0,-1-1 1,0 1-1,0 1 0,0-1 1,0 1-1,0-1 0,0 1 0,0 0 1,0 1-1,0-1 0,0 1 1,0-1-1,0 1 0,0 0 0,0 1 1,0-1-1,0 1 0,-6 3 1,-3 4 89,0 1 1,1 0 0,0 1 0,1 0 0,0 0 0,0 2-1,2-1 1,-1 1 0,2 1 0,-1-1 0,2 1 0,0 1-1,1-1 1,0 1 0,-6 29 0,11-43-160,1 1 1,0-1 0,-1 0-1,1 1 1,0-1-1,0 1 1,0-1-1,0 1 1,0-1 0,0 1-1,0-1 1,0 1-1,0-1 1,1 0-1,-1 1 1,1-1 0,-1 1-1,1-1 1,0 0-1,-1 0 1,1 1-1,0-1 1,0 0 0,0 0-1,0 0 1,0 0-1,2 2 1,-1-2-4,0-1 1,1 0-1,-1 1 1,0-1-1,0 0 1,1 0-1,-1-1 1,0 1-1,0 0 1,0-1-1,1 1 1,-1-1-1,0 0 1,0 0-1,4-2 1,9-5 56,1-1 0,-1-1 1,19-17-1,9-10-6,-2-2 1,65-79-1,-85 91 6,-2-1 1,0-1-1,-2-1 1,-1 0-1,23-62 0,-37 86 20,-1 1-1,1-1 0,-1 0 0,0 1 0,0-1 0,0 0 0,-1-7 0,-1 12-82,1 1 0,0 0 0,-1-1 0,1 1 0,0 0-1,-1 0 1,1-1 0,-1 1 0,1 0 0,0 0 0,-1-1 0,1 1 0,-1 0 0,1 0-1,-1 0 1,1 0 0,-1 0 0,1 0 0,-1 0 0,1 0 0,-1 0 0,1 0 0,-1 0-1,1 0 1,0 0 0,-1 0 0,1 0 0,-1 0 0,1 1 0,-1-1 0,1 0 0,-1 0-1,1 1 1,0-1 0,-1 0 0,1 0 0,0 1 0,-1-1 0,1 0 0,0 1-1,-1-1 1,1 1 0,-1 0 0,-4 5-3,-1 1-1,1 0 1,0 1 0,0-1-1,1 1 1,0 0 0,1 0-1,-4 11 1,-20 75 37,26-91-40,-20 99 182,19-90-55,1-1 0,1 0 0,-1 0 0,2 0 0,-1 1 1,2-1-1,2 14 0,-3-23-114,0 0 0,-1 0 0,1 0 0,0 0 0,0 0 0,1 0 0,-1 0 0,0 0 0,1 0 0,-1 0 0,1-1 0,-1 1 0,1-1 0,0 1 0,-1-1 0,1 0 0,0 1 0,0-1 1,0 0-1,3 1 0,0-1 8,-1 0 0,0 0 0,0 0 1,1-1-1,-1 0 0,1 0 0,-1 0 1,0 0-1,1-1 0,4 0 0,3-2 22,-1-1 0,1 1 0,0-2 0,-1 0 0,0 0 0,18-12 0,-15 7-42,-1-1 1,-1 0 0,1 0-1,-2-1 1,20-26-1,-26 31-4,0-1 0,0 0 1,-1 0-1,0-1 0,0 0 0,-1 1 0,0-1 0,-1 0 0,0 0 0,0-1 0,0-17 1,-2 26-3,1 0 1,-1 1 0,0-1-1,0 0 1,0 0 0,0 1 0,0-1-1,-1 0 1,1 0 0,0 1-1,0-1 1,0 0 0,-1 0 0,1 1-1,0-1 1,-1 0 0,1 1-1,-1-1 1,1 0 0,-1 1 0,1-1-1,-1 1 1,1-1 0,-1 1-1,1-1 1,-1 1 0,0-1 0,1 1-1,-1-1 1,0 1 0,1 0-1,-1 0 1,0-1 0,0 1 0,1 0-1,-1 0 1,0 0 0,0 0 0,1 0-1,-1 0 1,0 0 0,0 0-1,0 0 1,0 0 0,-2 1-6,0-1 1,1 1 0,-1 0 0,1 0-1,-1 0 1,1 0 0,0 1-1,-1-1 1,1 1 0,0-1 0,0 1-1,-3 3 1,-4 5 63,1 2 0,0-1 0,1 1-1,0 0 1,1 0 0,1 0 0,0 1 0,0 0 0,1 0-1,1 1 1,0-1 0,-1 23 0,3-34-41,1 0 0,0 0 0,0 0 0,1 0 0,-1 1 0,0-1 0,1 0 0,-1 0 0,1 0 0,0 0 0,-1 0 0,1 0 0,0 0 0,1 0 0,-1 0 0,0 0 0,0-1 0,1 1 0,-1 0 0,1-1 0,-1 1 0,3 1 0,-1-2 2,1 1 0,-1 0 0,1-1 0,-1 0 0,1 1 0,0-1 0,-1-1 0,1 1 0,0-1 0,0 1 0,6-1 0,2-1 19,1 0 0,-1-1 0,0 0 0,0-1 1,-1 0-1,1-1 0,12-6 0,8-6 26,38-26-1,-60 35-45,1-1 0,-1 0 0,0-1 0,-1 0 0,0-1 0,14-18 0,-21 26-2,-1 1 0,1-1 0,-1 0-1,0 0 1,0 1 0,0-1 0,0 0 0,0 0 0,0 0 0,-1 0-1,1-1 1,0 1 0,-1 0 0,0 0 0,1 0 0,-1 0 0,0 0-1,0-1 1,0 1 0,-1 0 0,1 0 0,0 0 0,-1 0-1,0 0 1,1 0 0,-1-1 0,0 1 0,0 1 0,0-1 0,0 0-1,0 0 1,-1 0 0,1 1 0,0-1 0,-1 0 0,-2-2 0,-1 2 20,0-1 0,1 1 1,-1-1-1,0 2 0,0-1 0,0 0 1,0 1-1,-1 0 0,1 0 1,0 1-1,0-1 0,-1 1 1,-9 1-1,14-1-34,1 0 0,-1 0 0,0 0 0,1 0 0,-1 0 0,1 0 0,-1 0 0,1 0 0,-1 0 0,1 1 0,-1-1 0,1 0 0,-1 0 0,1 0 0,-1 1 0,1-1 0,-1 0 0,1 1 0,0-1 0,-1 0 0,1 1 0,-1-1 0,1 1 0,0-1 0,-1 0 0,1 1 0,0-1 0,0 1 0,-1-1 0,1 1 0,0-1 0,0 1 0,0-1 0,0 1 0,0-1 0,0 1 0,-1-1 0,1 1 0,0 0 0,0-1 0,1 1 0,-1-1 0,0 1 0,0-1 0,0 1 0,0-1 0,1 1 0,-1 1 0,1-1 0,0 1 0,-1-1 0,1 0 0,0 1 0,0-1 0,0 0 0,0 0 0,0 0 0,0 0 0,1 0 0,-1 0 0,0 0 0,0 0 0,1 0 0,2 1 0,20 4-614,1-1 0,1-1 0,-1-1 0,0-1 0,1-1 1,0-2-1,-1 0 0,32-7 0,4-9-7351,-2-5-9262</inkml:trace>
</inkml:ink>
</file>

<file path=ppt/ink/ink3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3.3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117 64 8232,'0'0'283,"0"0"1,0-1 0,0 1 0,0 0-1,0-1 1,0 1 0,0 0-1,0-1 1,0 1 0,0 0-1,0 0 1,0-1 0,0 1-1,0 0 1,0-1 0,0 1 0,0 0-1,-1 0 1,1-1 0,0 1-1,0 0 1,0 0 0,-1-1-1,1 1 1,0 0 0,0 0-1,0 0 1,-1 0 0,1-1-1,0 1 1,0 0 0,-1 0 0,1 0-1,0 0 1,-1 0 0,1 0-1,0 0 1,0 0 0,-1-1-1,-14 7 2447,-11 17-2159,16-6 108,0 1-1,1 0 0,1 1 0,-10 32 1,14-39-303,1 0 1,0 1-1,1-1 1,1 1-1,0 0 1,1-1-1,0 1 1,3 19-1,-3-30-352,0-1-1,1 0 1,0 0-1,-1 1 1,1-1 0,-1 0-1,1 0 1,0 0-1,0 0 1,0 0 0,0 0-1,0 0 1,0 0-1,0 0 1,0 0-1,0 0 1,0-1 0,0 1-1,1 0 1,-1-1-1,0 1 1,1-1 0,-1 1-1,0-1 1,0 0-1,1 0 1,-1 1-1,1-1 1,-1 0 0,0 0-1,1 0 1,-1-1-1,0 1 1,1 0 0,-1 0-1,0-1 1,1 1-1,1-2 1,5 0 90,0-1-1,0 1 1,0-2-1,0 1 1,7-6 0,10-8-20,-1-1 1,0-1 0,-1-1 0,-1-2 0,19-24-1,-27 29-58,0 0 0,-2-1-1,0-1 1,-1 0 0,-1-1-1,-1 0 1,11-35 0,-18 47-90,-4 10 17,-7 25 6,-14 47 94,15-40 18,1 0 0,2 1 0,1 0 1,1 54-1,3-87-80,0-1 1,0 1 0,0-1 0,0 0-1,0 1 1,1-1 0,-1 1 0,0-1 0,1 0-1,-1 1 1,1-1 0,-1 0 0,1 1-1,0-1 1,0 0 0,-1 0 0,1 1-1,0-1 1,0 0 0,0 0 0,0 0-1,0 0 1,0-1 0,1 1 0,-1 0-1,0 0 1,0-1 0,1 1 0,-1 0-1,0-1 1,1 1 0,-1-1 0,0 0-1,1 1 1,-1-1 0,1 0 0,-1 0-1,1 0 1,-1 0 0,1 0 0,1-1-1,2 0-169,0 0 0,0 0-1,0-1 1,0 1 0,0-1 0,-1 0-1,1-1 1,-1 1 0,1-1-1,6-6 1,40-44-6011,-7-8-3775,-10 10-4598</inkml:trace>
</inkml:ink>
</file>

<file path=ppt/ink/ink3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3.7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213 0 15855,'-10'10'2205,"-17"15"-1148,-127 133 9262,151-154-10217,0-1 0,1 0-1,-1 1 1,1-1 0,0 1 0,0 0 0,1 0 0,-2 4-1,3-7-100,0-1 0,0 1 0,0 0 0,0 0 0,0-1 0,0 1-1,0 0 1,0 0 0,1-1 0,-1 1 0,0 0 0,0 0-1,1-1 1,-1 1 0,1 0 0,-1-1 0,0 1 0,1-1 0,-1 1-1,1 0 1,-1-1 0,1 1 0,0-1 0,-1 0 0,1 1-1,0-1 1,-1 1 0,1-1 0,0 0 0,-1 1 0,1-1 0,0 0-1,0 0 1,-1 0 0,1 0 0,0 1 0,0-1 0,-1 0 0,1 0-1,0 0 1,0-1 0,-1 1 0,1 0 0,0 0 0,1-1-1,22 0-62,1-2-1,-1-1 1,25-7-1,-32 7-145,1-1 1,0 2-1,-1 0 1,1 2-1,0 0 0,0 0 1,33 5-1,-48-4 237,-1 1-1,1-1 1,0 1-1,0 0 1,0 0-1,-1 0 0,1 0 1,0 0-1,-1 1 1,1-1-1,-1 1 1,0 0-1,1 0 1,-1 0-1,0 0 1,0 0-1,0 0 0,-1 0 1,1 1-1,0-1 1,-1 1-1,1-1 1,-1 1-1,0 0 1,0-1-1,0 1 0,0 0 1,-1 0-1,1 0 1,-1-1-1,0 1 1,1 0-1,-1 0 1,-1 0-1,1 0 1,-1 3-1,0 1 144,-1 1-1,1-1 1,-2 0-1,1 0 1,-1 0-1,0 0 1,-1 0-1,1-1 1,-1 0-1,-1 1 1,1-1-1,-1-1 1,-5 6-1,-1-1-111,-1 0-1,1-1 1,-1 0-1,-1-1 1,0-1-1,0 0 1,0 0-1,-1-1 1,0-1-1,0 0 1,0-1-1,-1-1 1,-17 2-1,32-5-92,-1 0-1,1 0 1,-1 1 0,1-1 0,-1 0-1,1 0 1,-1 0 0,1 0 0,-1 0-1,1 0 1,-1-1 0,1 1 0,-1 0-1,1 0 1,-1 0 0,1 0-1,-1-1 1,1 1 0,-1 0 0,1 0-1,0-1 1,-1 1 0,1 0 0,-1-1-1,1 1 1,0 0 0,-1-1-1,1 1 1,0-1 0,0 1 0,-1-1-1,1 1 1,0 0 0,0-1 0,-1 1-1,1-1 1,0 0 0,10-21-3219,25-15-5973,-8 13-1986</inkml:trace>
</inkml:ink>
</file>

<file path=ppt/ink/ink3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4.0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0 476 13869,'0'0'16111,"8"-8"-15134,76-76-629,87-93 595,-146 147-839,-2-1-1,0 0 1,-3-2 0,25-48 0,-48 117-104,-19 40 0,4 1 0,3 1 0,-8 142 0,23-215-42,1 1 1,-1-1-1,1 0 1,0 0-1,1 0 1,2 8-1,-3-12 2,-1 0 1,0 0-1,0 0 0,1 0 0,-1 0 1,1 0-1,-1-1 0,1 1 0,-1 0 1,1 0-1,-1-1 0,1 1 1,-1 0-1,1-1 0,0 1 0,0 0 1,-1-1-1,1 1 0,0-1 0,0 1 1,0-1-1,0 0 0,-1 1 0,1-1 1,0 0-1,0 1 0,0-1 0,0 0 1,0 0-1,0 0 0,0 0 1,0 0-1,0 0 0,0 0 0,0 0 1,-1 0-1,1-1 0,0 1 0,0 0 1,0-1-1,0 1 0,0 0 0,1-2 1,-1 1-423,0 0 0,-1 0 0,1 0 0,0-1 0,-1 1 0,1 0 0,-1-1 0,1 1 0,-1 0 0,1-1 0,-1 1 0,0-1 0,0 1 0,0 0 0,0-1 0,0 1 0,0-3 0,0-1-1013,0-22-5849</inkml:trace>
</inkml:ink>
</file>

<file path=ppt/ink/ink3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4.4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17232,'0'0'11627,"55"5"-10698,-20 1-705,5-1-320,4-5-2050,0 0-4388,-1-9-11755</inkml:trace>
</inkml:ink>
</file>

<file path=ppt/ink/ink3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6.0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202 127 14894,'0'0'2183,"4"-11"-330,1 1-1318,-1 2-26,0 0 0,0-1-1,-1 1 1,0-1-1,-1 1 1,0-1-1,0 0 1,-1 0 0,1-9-1,-3 18-463,1-1-1,0 0 1,0 1-1,-1-1 1,1 1-1,-1-1 1,1 1-1,0-1 1,-1 1 0,1-1-1,-1 1 1,1-1-1,-1 1 1,1 0-1,-1-1 1,1 1-1,-1 0 1,1-1-1,-1 1 1,0 0-1,1 0 1,-1-1-1,0 1 1,1 0-1,-1 0 1,1 0-1,-1 0 1,0 0 0,1 0-1,-1 0 1,0 0-1,1 0 1,-1 0-1,0 0 1,0 1-1,-26 7 563,15 0-440,1 1 0,0-1-1,0 2 1,1-1 0,0 2 0,1-1-1,-13 19 1,5-4 143,1 1 0,-19 42 0,30-57-216,0 0 1,1 1-1,0 0 1,-2 17-1,5-28-89,1 1 0,-1 0-1,1 0 1,0 0 0,-1 0-1,1-1 1,0 1 0,0 0-1,0 0 1,1 0 0,-1 0 0,0 0-1,1-1 1,-1 1 0,1 0-1,0 0 1,-1-1 0,1 1-1,0 0 1,0-1 0,0 1-1,0-1 1,1 1 0,-1-1-1,0 1 1,1-1 0,-1 0 0,0 0-1,1 0 1,0 0 0,-1 0-1,1 0 1,-1 0 0,1 0-1,0-1 1,2 2 0,6-1 18,1-1 1,-1 0 0,0 0-1,1-1 1,-1-1 0,1 1-1,-1-2 1,0 1 0,0-1-1,0-1 1,-1 0 0,1 0-1,-1-1 1,0 0 0,0-1-1,15-12 1,-6 4-2,-2 0 0,0-1-1,0-1 1,-2 0 0,0-1 0,0 0 0,11-22-1,-22 34 1,0-1 0,0 0 0,-1 0-1,1 0 1,-1 0 0,-1 0 0,1-1 0,-1 1-1,0-1 1,-1 1 0,1-11 0,-1 16-16,0 1 0,0 0 0,0-1 0,0 1 0,0-1 0,0 1 0,-1-1-1,1 1 1,0 0 0,0-1 0,0 1 0,0-1 0,0 1 0,-1 0 0,1-1 0,0 1 0,0-1 0,-1 1 0,1 0 0,0-1 0,-1 1 0,1 0 0,0-1 0,-1 1 0,1 0 0,0 0-1,-1 0 1,1-1 0,0 1 0,-1 0 0,1 0 0,-1 0 0,1 0 0,-1-1 0,1 1 0,-1 0 0,-19 7 3,-13 21-99,26-18 90,0 1 1,0 0 0,1 1 0,0 0-1,1 0 1,1 0 0,0 0 0,0 1 0,1 0-1,1-1 1,0 1 0,1 0 0,0 19-1,1-31 7,1 0 0,-1 0 0,1 1-1,-1-1 1,1 0 0,-1 0 0,1 0-1,-1 0 1,1 0 0,0 0 0,0-1 0,-1 1-1,1 0 1,0 0 0,0 0 0,0-1-1,0 1 1,0 0 0,0-1 0,0 1-1,0-1 1,0 1 0,0-1 0,1 0-1,-1 1 1,0-1 0,0 0 0,0 0-1,0 0 1,1 0 0,-1 0 0,0 0 0,0 0-1,0 0 1,0-1 0,1 1 0,-1 0-1,0-1 1,0 1 0,1-1 0,6-1 57,-1 0 0,0-1 0,1 0 0,-1 0 0,7-5 0,10-7 2,-1-2 0,0 0 0,37-40 0,-48 45-51,0-1 1,-2-1 0,0 0 0,0 0 0,-1-1-1,-1-1 1,11-26 0,-79 171-491,56-118 539,-1 0 0,2 1 0,-1-1 0,1 1 0,1 0 0,0 0 0,1 0 0,0 0 0,2 15 0,-1-26-45,0 0-1,1 0 0,-1-1 0,1 1 0,-1 0 0,1 0 0,-1-1 0,1 1 0,0 0 1,-1-1-1,1 1 0,0-1 0,0 1 0,-1-1 0,1 1 0,0-1 0,0 1 0,0-1 0,-1 0 1,1 1-1,0-1 0,0 0 0,0 0 0,0 0 0,0 0 0,0 0 0,0 0 0,0 0 0,-1 0 1,1 0-1,0 0 0,0 0 0,0 0 0,0-1 0,1 0 0,32-10 195,-20 3-209,0 0 1,-1-1-1,0 0 0,0-1 0,-1-1 0,-1 0 0,11-13 0,65-93-9,-65 86 4,-18 30 1,-3 9 0,-2 10 0,-13 35 39,9-38-82,1 1 0,0-1 0,1 1 0,1-1 0,1 1 0,0 32 0,1-47-83,0 0-1,0 0 1,1 0-1,-1 0 1,0 1-1,1-1 1,-1 0-1,1 0 1,-1 0-1,1 0 1,-1 0-1,1 0 1,0 0-1,-1 0 1,1-1-1,0 1 1,0 0-1,0 0 0,0 0 1,0-1-1,0 1 1,0-1-1,0 1 1,0-1-1,0 1 1,1 0-1,1-1-488,1 1 0,-1 0 0,0-1 0,1 0 0,-1 0-1,1 0 1,-1 0 0,5-2 0,27-6-5802</inkml:trace>
</inkml:ink>
</file>

<file path=ppt/ink/ink3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6.4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254 0 20788,'-11'3'2284,"-9"3"-1266,1 1 0,-1 1 0,2 0-1,-35 22 1,42-24-778,0 2-1,1-1 1,0 1 0,1 1-1,-1 0 1,1 0 0,1 1-1,0 0 1,0 0-1,-7 14 1,15-23-252,-1 0 0,1 0-1,-1 0 1,1 0 0,0-1 0,-1 1-1,1 0 1,0 0 0,0 0 0,0 0-1,0 0 1,0 0 0,0 0-1,0 0 1,0 0 0,0 0 0,0 0-1,0 0 1,1 0 0,-1-1 0,0 1-1,1 0 1,-1 0 0,0 0 0,1 0-1,-1 0 1,1-1 0,0 1-1,-1 0 1,1-1 0,-1 1 0,1 0-1,0-1 1,0 1 0,-1-1 0,1 1-1,0-1 1,0 1 0,0-1 0,0 1-1,0-1 1,-1 0 0,1 0 0,0 1-1,0-1 1,0 0 0,0 0-1,0 0 1,0 0 0,0 0 0,1 0-1,63-2-900,-53 0 788,36-2-234,-27 1 358,0 1 0,0 1 0,36 3 0,-55-2 32,-1 0 0,0 0 0,0 1 0,0-1 0,1 0 1,-1 1-1,0-1 0,0 1 0,0 0 0,0-1 0,0 1 0,0 0 0,0 0 1,0-1-1,0 1 0,0 0 0,0 0 0,-1 0 0,1 0 0,0 0 0,-1 0 0,1 0 1,0 1-1,-1-1 0,1 0 0,-1 0 0,0 0 0,1 0 0,-1 1 0,0-1 1,0 0-1,0 0 0,0 1 0,0-1 0,0 0 0,0 0 0,0 1 0,-1-1 0,1 0 1,0 0-1,-2 2 0,1 3 153,-1-1 0,0 0 0,0 0 0,0 0 0,-1 0 0,1 0 0,-1 0 0,-4 4 0,-6 5 70,-1-1 0,0-1-1,-1 0 1,-20 13 0,26-19-461,0-1 0,-1 0 0,1 0 0,-1-1 0,0-1 0,0 1 0,0-2 0,-1 1 0,-12 0 0,6-4-4865,2-6-3928</inkml:trace>
</inkml:ink>
</file>

<file path=ppt/ink/ink3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7.1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188 98 11691,'0'0'3491,"5"-11"-474,2-1-2037,-5 9-668,0-1 1,1 0 0,-2 0-1,1 0 1,0 0 0,-1-1-1,1 1 1,-1 0 0,0-1-1,-1 1 1,1 0 0,-1-6-1,0 9-215,0 0-1,0 1 0,-1-1 1,1 0-1,-1 0 1,1 0-1,0 1 0,-1-1 1,1 0-1,-1 1 1,1-1-1,-1 0 0,0 1 1,1-1-1,-1 0 1,0 1-1,1-1 0,-1 1 1,0 0-1,0-1 1,0 1-1,1-1 0,-1 1 1,0 0-1,0 0 1,0 0-1,0-1 0,1 1 1,-1 0-1,0 0 0,0 0 1,0 0-1,0 0 1,0 0-1,0 1 0,1-1 1,-1 0-1,0 0 1,-1 1-1,-38 11 901,30-5-904,0 0 1,1 0-1,0 1 0,0 0 0,1 0 1,0 1-1,0 1 0,1-1 1,0 1-1,1 0 0,0 0 1,-5 16-1,3-9-16,1 2 0,1-1-1,1 1 1,0-1 0,2 1 0,-3 37 0,5-54-74,1 0-1,0 0 1,0 0 0,-1 0-1,1 1 1,1-1-1,-1 0 1,0 0 0,0 0-1,1 0 1,-1 0 0,1 0-1,0 0 1,0 0 0,0 0-1,0 0 1,0 0 0,0 0-1,0 0 1,0-1 0,1 1-1,-1 0 1,1-1-1,-1 1 1,1-1 0,0 0-1,0 1 1,-1-1 0,1 0-1,0 0 1,0 0 0,0-1-1,0 1 1,0 0 0,0-1-1,0 1 1,1-1 0,-1 0-1,0 1 1,0-1-1,0 0 1,0 0 0,4-1-1,2 0 25,0-1 0,0 0 0,0-1 0,0 1-1,0-1 1,-1-1 0,1 0 0,-1 0-1,0 0 1,10-9 0,-7 5 43,1-1 0,-2 0 0,0 0 0,0-1 0,0-1-1,-2 1 1,1-2 0,-1 1 0,-1-1 0,0 1 0,0-2 0,-1 1 0,-1-1 0,0 1 0,-1-1-1,-1 0 1,1 0 0,-2-1 0,0 1 0,-1-18 0,0 30-70,0 0 0,0 0 1,0 0-1,0 0 0,0-1 0,0 1 0,0 0 1,0 0-1,-1 0 0,1 0 0,0 0 0,-1 0 1,1 0-1,-1 0 0,1 0 0,-1 0 0,1 0 1,-1 0-1,0 0 0,0 0 0,1 1 0,-1-1 1,0 0-1,0 0 0,0 1 0,0-1 0,0 1 1,0-1-1,0 0 0,0 1 0,0 0 0,0-1 1,0 1-1,0 0 0,0-1 0,0 1 0,0 0 1,0 0-1,0 0 0,-1 0 0,1 0 0,0 0 1,0 1-1,0-1 0,0 0 0,-1 1 0,-1 0-15,0 0 0,0 1 1,1-1-1,-1 1 0,0 0 0,1-1 0,0 1 0,-1 0 0,1 1 0,0-1 0,0 0 0,0 1 0,0-1 0,1 1 0,-3 3 0,3-3-4,-1 0-1,1 0 1,0 1-1,0-1 0,0 0 1,0 0-1,0 0 0,1 1 1,-1-1-1,1 0 0,0 1 1,0-1-1,0 0 1,1 0-1,-1 1 0,1-1 1,0 0-1,0 0 0,1 4 1,0-5-138,0 0 0,0 0 0,0 0 0,0 0 0,0-1 0,0 1 0,0-1 0,0 1 0,1-1 1,-1 0-1,1 0 0,-1 0 0,1 0 0,-1 0 0,1-1 0,-1 1 0,1-1 0,0 0 0,-1 0 1,1 1-1,0-2 0,-1 1 0,4-1 0,1 1-524,0-1 1,-1 0 0,1-1-1,-1 0 1,1 0-1,-1 0 1,0-1 0,1 1-1,-2-2 1,8-3-1,30-20-6488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7.7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24 378 18481,'0'0'3935,"-2"8"-625,-4 11-2522,1 0 0,2 0 0,-1 1 0,2-1 0,1 1 0,0 0 0,3 22 0,-2-41-785,0 0 1,0 0-1,1 0 0,-1 0 0,0 0 0,0 0 1,1 0-1,-1 0 0,1 0 0,-1 0 0,1 0 1,-1 0-1,1 0 0,-1 0 0,1 0 0,0-1 1,0 1-1,-1 0 0,1 0 0,0-1 0,0 1 0,0-1 1,0 1-1,0-1 0,0 1 0,0-1 0,0 1 1,0-1-1,0 0 0,0 1 0,0-1 0,0 0 1,0 0-1,2 0 0,-1 0 5,0-1 1,-1 1-1,1-1 1,0 1-1,-1-1 0,1 0 1,0 0-1,-1 1 1,1-1-1,-1-1 0,0 1 1,1 0-1,-1 0 1,0 0-1,1-1 1,-1 1-1,0 0 0,0-1 1,0 1-1,1-4 1,6-13 20,-1 0 1,-1 0 0,0-1 0,-2 0-1,0 0 1,2-37 0,-5-124 66,-3 109 27,-7 20-97,9 51-26,0-1 0,0 0 0,0 0 0,0 1 0,0-1 0,0 0 0,0 0 0,0 1 0,-1-1 0,1 0-1,0 1 1,-1-1 0,1 0 0,0 1 0,-1-1 0,1 0 0,-1 1 0,1-1 0,-1 1 0,1-1 0,-1 1 0,1-1-1,-1 1 1,0 0 0,1-1 0,-1 1 0,0 0 0,1-1 0,-1 1 0,0 0 0,0 0 0,1-1 0,-1 1 0,0 0-1,1 0 1,-1 0 0,0 0 0,0 0 0,1 0 0,-1 0 0,0 0 0,0 1 0,1-1 0,-1 0 0,0 0 0,1 1-1,-1-1 1,0 0 0,1 1 0,-1-1 0,0 0 0,1 1 0,-1-1 0,1 1 0,-1-1 0,1 1 0,-1-1 0,1 1-1,-1 0 1,1-1 0,-1 1 0,1 0 0,0-1 0,-1 2 0,-3 4-39,0 1 0,0 0 0,1 0 0,0 1-1,0-1 1,1 1 0,-1-1 0,2 1 0,-3 14 0,3-4-129,-1 1 0,2-1 0,2 22 1,1-30-57,0 0 1,0 0-1,1-1 1,0 1-1,1-1 1,0 0-1,0 0 1,1 0-1,8 8 1,16 29-350,-30-44 578,1-1 0,0 1 0,-1-1 0,1 1 1,0-1-1,0 1 0,0-1 0,0 0 0,0 0 0,0 1 1,0-1-1,0 0 0,1 0 0,-1 0 0,0 0 0,1 0 1,-1 0-1,1-1 0,-1 1 0,1 0 0,-1-1 0,1 1 1,-1-1-1,1 1 0,2-1 0,-1-1 46,-1 1 0,0-1 1,0 0-1,0 0 0,0 0 0,-1 0 0,1 0 0,0-1 0,0 1 0,-1-1 1,1 1-1,-1-1 0,1 1 0,-1-1 0,1 0 0,0-2 0,7-11 186,-1 0-1,-1 0 0,10-28 0,-6 9-82,-1 0-1,-2-1 1,-1 0-1,-1 0 1,-2-1-1,-2 0 1,-3-52-1,-13 111 386,7 21-503,2 1 1,2-1-1,6 84 0,-1-47-26,-3-61-123,2 0 0,0 0 0,1 0 1,1 0-1,1-1 0,7 22 0,-11-95 353,-11-40 25,6 64-170,1 0 0,1-44 0,3 73-105,1-1 0,-1 1 0,1-1 0,-1 0-1,1 1 1,0-1 0,0 1 0,-1-1 0,1 1 0,0 0 0,0-1 0,1 1 0,-1 0 0,0 0-1,0 0 1,1-1 0,-1 1 0,0 1 0,1-1 0,-1 0 0,1 0 0,-1 0 0,1 1 0,-1-1-1,1 1 1,0-1 0,-1 1 0,1 0 0,0 0 0,-1 0 0,1 0 0,0 0 0,1 0 0,67 4-1063,-63-3 829,37 5-2023,17 3-4835,-3-6-5475</inkml:trace>
</inkml:ink>
</file>

<file path=ppt/ink/ink3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7.5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150 0 18385,'0'0'2616,"-10"10"358,-2 1-2254,2 1 0,-1 0 0,2 1 0,-1 0 0,2 0 0,0 1 0,-11 24 0,6 3-497,2 0 0,2 1 1,1 0-1,3 1 0,-1 78 1,6-120-224,-1 0 0,1 1 0,0-1 0,0 0 0,0 0 0,0 1 1,1-1-1,-1 0 0,0 0 0,0 0 0,1 0 0,-1 1 0,1-1 0,-1 0 0,1 0 1,-1 0-1,1 0 0,0 0 0,0 0 0,-1 0 0,1 0 0,0 0 0,0-1 0,0 1 1,2 1-1,-2-1 21,1-1 0,0 0 0,-1 0 0,1 0 0,0 0 0,0 0 0,-1 0 0,1 0 0,0 0 0,0-1 0,-1 1 0,1 0 0,0-1 0,-1 0 0,3-1 0,7-4 208,0 0 0,0-1-1,17-15 1,60-58-382,-4-4 0,107-138 0,-219 238-9931,4 2 1110</inkml:trace>
</inkml:ink>
</file>

<file path=ppt/ink/ink3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7.9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15503,'0'0'11979,"74"43"-9833,-41-30-801,0 1-768,-5 2-513,-1 3-448,-10-1-1602,-8-5-3235</inkml:trace>
</inkml:ink>
</file>

<file path=ppt/ink/ink3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8.9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148 78 9065,'0'0'9470,"0"-9"-7153,1-3-1573,0 8-443,-1 1 1,1-1-1,-1 0 0,0 0 1,0 0-1,-1 0 1,1 0-1,-1 0 1,-1-4-1,2 7-210,-1 1-1,1-1 1,-1 0 0,1 0 0,-1 0-1,1 1 1,-1-1 0,0 0 0,1 1-1,-1-1 1,0 0 0,1 1 0,-1-1-1,0 1 1,0-1 0,0 1 0,1 0-1,-1-1 1,0 1 0,0 0 0,0-1 0,0 1-1,0 0 1,0 0 0,0 0 0,0 0-1,0 0 1,0 0 0,1 0 0,-1 0-1,0 0 1,0 1 0,0-1 0,0 0-1,0 1 1,0-1 0,-1 1 0,-32 18-43,24-9 129,0 1 1,1 0-1,1 0 1,-14 24-1,19-29-86,0 1 0,0-1 0,0 1 0,1-1 0,0 1 1,0 0-1,0 0 0,1 0 0,0 0 0,1 0 0,0 12 0,0-18-84,0 0 1,0-1-1,0 1 1,1 0-1,-1 0 0,0 0 1,1-1-1,-1 1 0,0 0 1,1 0-1,-1-1 0,1 1 1,-1 0-1,1-1 0,0 1 1,-1-1-1,1 1 0,0-1 1,-1 1-1,1-1 0,0 1 1,-1-1-1,1 0 0,0 1 1,0-1-1,0 0 0,0 1 1,31-1 242,-21-3-97,0 1 0,-1-2 0,19-7 0,16-15 163,-1-2 1,68-56 0,-70 51-13,-41 32-299,-1 0 0,1 0-1,0 1 1,0-1 0,-1 0-1,1 1 1,0-1 0,0 0-1,0 1 1,0-1 0,0 1-1,0 0 1,0-1 0,0 1-1,0 0 1,0-1-1,0 1 1,0 0 0,0 0-1,0 0 1,0 0 0,0 0-1,0 0 1,0 0 0,2 1-1,-3 0 2,1 0-1,-1 0 0,1 0 1,-1 0-1,1 0 1,-1 0-1,1 0 0,-1 0 1,0 0-1,0 0 0,1 0 1,-1 0-1,0 0 0,0 0 1,0 1-1,0-1 1,-1 0-1,1 0 0,0 1 1,-18 66 119,16-61-121,-11 42-4,14-48 0,0-1 0,0 1 0,1-1 0,-1 0 0,0 0 0,0 0 0,0 0 0,1 0 0,-1 0 0,0 0 0,0 0 0,0 0 0,1 0 0,-1-1 0,0 1 0,0 0 0,0-1 0,0 1 0,0-1 0,2 0 0,54-33 0,-50 28 0,1 0 0,1 0 0,-1 1 0,1 1 0,0-1 0,0 1 0,0 1 0,0 0 0,1 0 0,-1 1 0,15-2 0,-23 4 0,-1 0 0,1 0 0,0 0 0,-1 0 0,1 1 0,0-1 0,-1 0 0,1 0 0,0 1 0,-1-1 0,1 0 0,-1 1 0,1-1 0,-1 0 0,1 1 0,0-1 0,-1 1 0,0-1 0,1 1 0,-1-1 0,1 1 0,-1-1 0,0 1 0,1 0 0,-1-1 0,0 1 0,1-1 0,-1 2 0,3 27 0,-13 29 0,9-55 0,29-22 0,2-6 0,-19 14 0,1 0 0,0 1 0,1 1 0,0 0 0,0 0 0,1 1 0,0 1 0,1 0 0,23-7 0,-37 14-4,-1 0 0,0 0 1,1 0-1,-1 0 0,1 0 0,-1 0 0,1 0 1,-1 0-1,0 0 0,1 0 0,-1 0 0,1 0 1,-1 0-1,1 0 0,-1 0 0,0 0 0,1 0 1,-1 0-1,1 1 0,-1-1 0,0 0 0,1 0 0,-1 0 1,0 1-1,1-1 0,-1 0 0,0 1 0,1-1 1,-1 0-1,0 1 0,1-1 0,-1 0 0,0 1 1,0-1-1,0 0 0,1 1 0,-1-1 0,0 1 1,0-1-1,0 0 0,0 1 0,-5 24-450,-19 20-1185,16-36-986,1-6-2560</inkml:trace>
</inkml:ink>
</file>

<file path=ppt/ink/ink3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9.9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111 32 16015,'0'0'12278,"-10"4"-11546,2-1-584,0 1 0,0 1 0,0-1 1,1 1-1,-1 1 0,-8 8 0,12-11-79,1 0 0,0 1 0,0-1 0,0 1 0,0 0 0,0 0 0,1 0 0,0 1 0,0-1 0,0 0 0,0 1 0,1 0 0,0-1 0,0 1 0,0 0 0,0 7 0,1-11-61,0 0-1,0-1 1,0 1-1,0 0 1,0-1 0,0 1-1,0 0 1,1-1-1,-1 1 1,0 0 0,0-1-1,1 1 1,-1 0 0,0-1-1,1 1 1,-1-1-1,1 1 1,-1-1 0,1 1-1,-1-1 1,1 1 0,-1-1-1,1 0 1,0 1-1,-1-1 1,1 0 0,-1 1-1,2-1 1,24 2 146,28-16 111,-30 3-220,0-1 0,0-1 0,27-21-1,-27 17-52,0 2 0,41-19 0,-64 34 0,-1 0-1,1 1 0,-1-1 0,1 0 0,-1 1 1,0-1-1,1 1 0,-1-1 0,1 0 1,-1 1-1,0-1 0,1 1 0,-1 0 1,0-1-1,0 1 0,0-1 0,1 1 1,-1-1-1,0 1 0,0-1 0,0 1 0,0 0 1,0-1-1,0 1 0,0-1 0,0 1 1,0 0-1,0-1 0,0 1 0,0-1 1,-1 1-1,1-1 0,0 1 0,-1 0 1,-2 27 26,-10 12 13,10-29-23,-1-1 0,1 0 1,1 1-1,0 0 0,-1 14 0,3-25 0,0 0 0,0 1-1,0-1 1,0 0 0,0 1 0,0-1-1,0 0 1,0 1 0,0-1-1,0 0 1,1 1 0,-1-1 0,0 0-1,0 0 1,0 1 0,0-1 0,0 0-1,1 0 1,-1 1 0,0-1 0,0 0-1,0 0 1,1 1 0,-1-1 0,0 0-1,0 0 1,1 0 0,-1 0-1,0 1 1,0-1 0,1 0 0,-1 0-1,0 0 1,1 0 0,-1 0 0,0 0-1,0 0 1,1 0 0,-1 0 0,17-5 244,12-14 72,36-46-254,-48 46-72,1 1 0,0 1 0,2 0-1,23-15 1,-43 32 1,0-1 1,0 1-1,1 0 1,-1 0-1,0 0 1,1-1-1,-1 1 1,0 0-1,1 0 1,-1 0-1,0 0 1,1 0-1,-1-1 1,0 1-1,1 0 1,-1 0-1,1 0 1,-1 0-1,0 0 1,1 0-1,-1 0 0,0 0 1,1 1-1,-1-1 1,0 0-1,1 0 1,-1 0-1,1 0 1,-1 0-1,0 1 1,0-1-1,1 0 1,-1 0-1,0 0 1,1 1-1,-1-1 1,0 0-1,0 0 1,1 1-1,-1-1 0,0 0 1,0 1-1,0-1 1,1 1-1,1 24-53,-11 40-52,7-55 98,2-9 11,-1 0 0,1-1 0,0 1 1,0 0-1,-1 0 0,1 0 0,0 0 0,0-1 1,0 1-1,0 0 0,0 0 0,0 0 0,0 0 1,1 0-1,-1-1 0,0 1 0,0 0 0,1 0 1,-1 0-1,0-1 0,1 1 0,-1 0 1,1 0-1,-1-1 0,1 1 0,-1 0 0,1-1 1,-1 1-1,2 0 0,0-1 3,-1 0 0,1 0 0,0 0 0,-1 0 0,1 0 0,0-1 0,0 1 0,-1 0 0,1-1 0,0 0 0,-1 1 0,1-1 0,-1 0 0,1 0 0,2-1 0,61-44-6,-51 35 0,0 1 0,0 0 0,1 1 0,1 1 0,-1 0 0,24-8 0,-38 16 0,-1-1 0,0 1 0,1 0 0,-1 0 0,0 0 0,1 0 0,-1-1 0,0 1 0,1 0 0,-1 0 0,1 0 0,-1 0 0,0 0 0,1 0 0,-1 0 0,0 0 0,1 0 0,-1 0 0,1 0 0,-1 0 0,0 1 0,1-1 0,-1 0 0,0 0 0,1 0 0,-1 0 0,0 0 0,1 1 0,-1-1 0,0 0 0,1 0 0,-1 1 0,0-1 0,0 0 0,1 1 0,-1-1 0,0 0 0,0 0 0,0 1 0,1-1 0,-1 1 0,0-1 0,0 0 0,0 1 0,0-1 0,0 1 0,-7 23-27,-22 24-271,29-47 287,-15 22-720,-11 16-1525,7-18-2706,15-18-964</inkml:trace>
</inkml:ink>
</file>

<file path=ppt/ink/ink3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0.2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6758,'0'0'19763,"1"62"-24760,2-45 769,10-7-2594</inkml:trace>
</inkml:ink>
</file>

<file path=ppt/ink/ink3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0.6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55 1 9737,'0'0'11980,"-6"8"-10587,-21 23-313,24-29-937,1 0-1,0 1 1,1-1 0,-1 1 0,0-1-1,1 1 1,-1 0 0,1-1-1,0 1 1,0 0 0,0 0-1,0 0 1,0 0 0,1 0-1,-1 5 1,4-7-187,-1 0 0,1 0 0,-1 0 0,1 0 0,-1 0 0,1 0-1,0-1 1,0 1 0,-1-1 0,1 1 0,0-1 0,0 0 0,4-1 0,1 1-401,-5 1 226,106 11-3510,-98-10 3421,0 1 0,1 0 0,-1 0 0,0 1 0,-1 1 0,1-1 0,11 9 0,-20-12 316,-1-1 0,0 1 0,1 0 0,-1 0 0,0 0-1,0 0 1,1 0 0,-1 0 0,0 0 0,0 0 0,0 0 0,-1 0-1,1 1 1,0-1 0,0 0 0,-1 1 0,1-1 0,0 1-1,-1-1 1,0 1 0,1-1 0,-1 1 0,0-1 0,0 1 0,1 1-1,-2-1 132,0 0 0,0 0 0,0-1-1,0 1 1,0 0 0,0-1 0,0 1 0,0 0-1,-1-1 1,1 0 0,-1 1 0,1-1-1,-1 0 1,1 0 0,-1 0 0,-2 2-1,-8 3 721,0-1-1,-1 0 0,1 0 1,-18 3-1,24-6-564,-73 14 1776,72-15-1927,-1 0-1,1-1 0,0 0 1,-1 0-1,1 0 1,-1-1-1,1 0 0,-10-2 1,16 2-204,0 1 1,0-1-1,0 1 0,0-1 1,0 1-1,0-1 1,0 0-1,0 1 0,0-1 1,1 0-1,-1 0 1,0 1-1,0-1 0,1 0 1,-1 0-1,0 0 0,1 0 1,-1 0-1,1 0 1,0 0-1,-1 0 0,1 0 1,0 0-1,-1 0 0,1-1 1,0 1-1,0 0 1,0 0-1,0 0 0,0 0 1,0 0-1,0 0 1,1 0-1,-1-1 0,0 1 1,0 0-1,1 0 0,-1 0 1,1 0-1,-1 0 1,1 0-1,0 0 0,-1 0 1,1 1-1,0-1 1,-1 0-1,3-1 0,0-3-1114,2 0 0,-1 0 0,0 0 0,1 0-1,0 1 1,11-7 0,15-5-5626</inkml:trace>
</inkml:ink>
</file>

<file path=ppt/ink/ink3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1.1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28 329 14990,'0'0'12017,"-4"10"-11537,1-3-337,0-1 11,0 0 0,0 0 0,1 0 0,0 0 0,0 0 0,0 0 0,1 0 0,0 1 0,0-1 0,0 13 0,2-18-144,-1 0 1,1 0 0,-1 0-1,1-1 1,-1 1 0,1 0-1,0 0 1,-1-1 0,1 1 0,0-1-1,-1 1 1,1 0 0,0-1-1,0 1 1,0-1 0,0 0-1,0 1 1,0-1 0,-1 0-1,1 1 1,0-1 0,0 0-1,0 0 1,0 0 0,0 0-1,0 0 1,2 0 0,31-3 149,-31 3-133,12-3-9,-1 0 1,0-1-1,0-1 1,-1 0 0,1-1-1,-1 0 1,0-1 0,-1 0-1,1-1 1,-1-1 0,-1 0-1,0-1 1,17-17 0,-16 13 32,0 0 0,-1-1 0,-1 0 0,0-1 0,-1 0 0,-1 0 0,0-1 0,-1 0 0,-1 0 0,6-28 0,-9 34-9,-2-1 0,1 0 0,-1-1 0,-1 1 0,-2-20 0,2 30-42,0 0 0,-1 1 0,1-1 1,-1 0-1,1 1 0,-1-1 0,0 0 0,1 1 0,-1-1 1,0 1-1,0-1 0,0 1 0,0 0 0,0-1 1,0 1-1,-1 0 0,1 0 0,0 0 0,-3-2 1,2 3-7,0-1 1,-1 1 0,1-1-1,0 1 1,0 0 0,0 0-1,-1 0 1,1 0 0,0 1-1,0-1 1,-1 1 0,1-1-1,0 1 1,0 0 0,0-1-1,0 1 1,0 0 0,0 1-1,-3 1 1,-9 6 3,1 0 1,0 1-1,1 1 0,0 0 0,1 1 0,-19 25 0,23-28 55,1 0 0,0 0-1,0 1 1,1 0-1,0 0 1,1 0 0,0 1-1,1-1 1,0 1-1,-3 22 1,6-30-63,1 0-1,-1 0 1,1-1-1,0 1 1,0 0-1,0 0 1,0-1-1,0 1 1,1 0-1,-1-1 1,1 1 0,0-1-1,-1 0 1,1 0-1,0 1 1,0-1-1,1 0 1,-1-1-1,0 1 1,1 0-1,-1-1 1,1 1 0,0-1-1,-1 0 1,1 0-1,0 0 1,0 0-1,-1 0 1,5 0-1,13 4-475,0-1 0,42 3 0,-50-6 144,73 4-899,-27-4 3181,-57-1-1856,0-1 0,0 0 0,0 1-1,-1-1 1,1 0 0,0 0 0,0 0 0,0 0-1,-1 1 1,1-1 0,-1 0 0,1 0-1,0 0 1,-1-1 0,0 1 0,1 0 0,-1 0-1,0 0 1,1 0 0,-1 0 0,0 0 0,0 0-1,0-1 1,0 1 0,0 0 0,0 0-1,0 0 1,-1 0 0,1-2 0,0 0-67,0 0 1,-1 0-1,1 0 0,0 0 1,-1 0-1,0 0 1,1 0-1,-1 0 1,0 1-1,-1-1 0,-1-2 1,3 4-25,-1 0 0,0 0-1,0 0 1,0 1 0,0-1 0,1 0 0,-1 1 0,0-1-1,0 1 1,-1-1 0,1 1 0,0-1 0,0 1 0,0 0 0,0 0-1,0 0 1,0-1 0,0 1 0,0 0 0,-1 0 0,1 0-1,0 1 1,0-1 0,0 0 0,0 0 0,0 0 0,0 1-1,0-1 1,0 1 0,0-1 0,0 1 0,0-1 0,0 1-1,-2 1 1,3-1 0,-1 0 0,1 0-1,-1 0 1,1 0 0,-1 0 0,1 0-1,-1 0 1,1 1 0,0-1-1,0 0 1,0 0 0,0 0 0,0 1-1,0-1 1,0 0 0,0 0-1,0 0 1,0 1 0,1-1-1,-1 0 1,0 0 0,1 0 0,-1 0-1,1 0 1,-1 1 0,1-1-1,0 0 1,-1 0 0,1-1 0,0 1-1,0 0 1,2 2 0,2 1-31,0 1 1,1 0-1,0-1 1,0 0-1,0-1 1,1 1-1,0-1 0,-1-1 1,1 1-1,9 1 1,80 14-480,-24-5 491,-71-13 54,0 1 0,-1-1 0,1 1 0,0-1-1,0 0 1,0 1 0,0-1 0,1 0 0,-1 0 0,0 0-1,0 0 1,0 0 0,0 0 0,0 0 0,0 0 0,0 0-1,0 0 1,0-1 0,0 1 0,0 0 0,0-1 0,0 1-1,0-1 1,0 1 0,0-1 0,-1 0 0,2 0 0,-1-2 42,0 1 1,-1-1 0,0 0 0,1 1 0,-1-1 0,0 0 0,0 1-1,-1-1 1,1 0 0,-2-4 0,-6-23-59,6 23-10,0 0-1,0 0 1,0-1-1,1 1 1,-1-11 0,2 17-6,0-1 1,0 1-1,0 0 0,1-1 1,-1 1-1,0 0 1,1-1-1,-1 1 1,1 0-1,-1 0 0,1 0 1,-1-1-1,1 1 1,0 0-1,0 0 1,0 0-1,-1 0 0,1 0 1,0 0-1,0 1 1,0-1-1,0 0 1,1 0-1,-1 1 0,0-1 1,0 0-1,0 1 1,1-1-1,-1 1 1,0 0-1,0-1 0,1 1 1,-1 0-1,0 0 1,2 0-1,43-2-2878,0 1-4005,-8-4-2840</inkml:trace>
</inkml:ink>
</file>

<file path=ppt/ink/ink3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1.9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249 20 5862,'0'-1'405,"0"0"0,-1 1 0,1-1 0,0 1 0,0-1 0,0 1 0,0-1 0,-1 0 0,1 1 1,0-1-1,-1 1 0,1-1 0,0 1 0,-1-1 0,1 1 0,-1 0 0,1-1 0,0 1 1,-1-1-1,1 1 0,-1 0 0,1-1 0,-2 1 0,-18-6 5135,-20 4-1678,40 2-3859,-8 1 105,0 0 1,1 1-1,-1 0 1,1 1-1,-1-1 1,1 1-1,0 0 1,0 1-1,0 0 1,0 0-1,-11 10 1,9-7-62,0 1 1,1 0-1,0 0 1,0 0-1,1 1 1,0 0-1,-9 18 1,15-26-48,0 1 1,0-1 0,0 0-1,0 1 1,0-1 0,1 1 0,-1 0-1,1-1 1,-1 1 0,1-1-1,0 1 1,-1 0 0,1-1-1,0 1 1,0 0 0,0-1 0,0 1-1,1 0 1,-1-1 0,0 1-1,1 0 1,-1-1 0,1 1 0,0-1-1,-1 1 1,1-1 0,0 1-1,0-1 1,0 1 0,0-1 0,0 0-1,0 0 1,0 1 0,0-1-1,1 0 1,2 2 0,4 0-14,-1 0 0,1 0 0,1 0 0,-1-1 0,0 0 0,11 1 0,4 1-157,-11-1 88,9 1-14,-1 1 0,0 0 0,24 11 0,-41-15 78,0 1 1,0-1-1,0 0 0,0 1 0,0-1 0,0 1 0,0 0 1,-1 0-1,1 0 0,-1 0 0,1 1 0,-1-1 1,0 1-1,0-1 0,0 1 0,0 0 0,-1 0 0,1 0 1,-1 0-1,1 0 0,-1 0 0,0 0 0,0 0 1,-1 0-1,1 1 0,-1-1 0,1 0 0,-1 4 0,-1-4 66,0 0 0,0 0 0,0 0 0,0-1 0,-1 1 0,1 0 0,-1-1 0,0 0 0,1 1 0,-1-1-1,0 0 1,-1 0 0,1 0 0,0 0 0,0 0 0,-1 0 0,1-1 0,-1 1 0,-3 0 0,-58 25 1049,52-23-841,-46 14 1960,49-19-788,36-15-1132,169-97-360,-171 96-36,0-2 0,-1-1 1,-1 0-1,-1-2 0,25-31 1,-55 89-136,-35 87 681,39-108-240,0 0-1,2 0 1,0 0-1,0 0 0,2 1 1,1 22-1,-1-37-203,0 0 1,0 0-1,1 0 0,-1 0 0,0 0 0,1-1 1,-1 1-1,1 0 0,-1 0 0,1 0 0,0 0 0,-1 0 1,1-1-1,0 1 0,-1 0 0,1-1 0,0 1 1,0 0-1,0-1 0,0 1 0,0-1 0,0 0 0,-1 1 1,1-1-1,0 0 0,0 1 0,0-1 0,0 0 1,0 0-1,0 0 0,0 0 0,0 0 0,0 0 0,0 0 1,0 0-1,0 0 0,0 0 0,0-1 0,0 1 1,0 0-1,0-1 0,0 1 0,0-1 0,0 1 0,1-1 1,3-1-34,0 0 0,-1 0 1,1-1-1,0 0 1,-1 1-1,0-1 1,7-6-1,-7 4-612,1-1 0,-1 0 1,0-1-1,0 1 0,5-13 0,-4 5-1691,-1 0-1,0 0 1,-1 0-1,2-16 1,0-20-7670</inkml:trace>
</inkml:ink>
</file>

<file path=ppt/ink/ink3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2.3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 0 14734,'0'0'9769,"-10"63"-10153,30-44-1538,5-3-1089,2-1-1922,0 1-4676</inkml:trace>
</inkml:ink>
</file>

<file path=ppt/ink/ink3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2.6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77 307 16560,'0'0'5829,"-7"11"-4654,0-2-1099,-37 53 2582,41-59-2432,1 1-1,0 0 0,0 1 0,0-1 0,0 0 0,1 1 1,0-1-1,0 0 0,0 1 0,0 0 0,1-1 1,-1 1-1,1-1 0,1 10 0,0-13-212,0 0 0,-1 0 0,1 0 0,0 0 0,0 0 0,0 0 1,0-1-1,0 1 0,0 0 0,0-1 0,0 1 0,0-1 0,0 1 0,0-1 0,0 1 0,0-1 0,1 0 0,-1 1 0,0-1 0,0 0 0,0 0 0,1 0 1,-1 0-1,0 0 0,2-1 0,33-3 165,-23 1-118,0-1 0,0-1-1,0-1 1,-1 0 0,0 0 0,0-1 0,19-15 0,-7 3-12,0-1 1,27-32 0,-37 36-14,-2 1 0,0-1 0,-1-1 0,-1 0 0,14-32 0,-19 37-2,-1 0-1,0 0 0,0-1 0,-2 0 1,1 0-1,-2 1 0,1-1 1,-2 0-1,-1-23 0,1 35-33,0-1-1,0 0 0,0 1 1,-1-1-1,1 0 0,0 0 0,-1 1 1,1-1-1,-1 1 0,0-1 1,1 0-1,-1 1 0,0 0 1,0-1-1,0 1 0,0-1 1,0 1-1,0 0 0,-1 0 0,1-1 1,0 1-1,0 0 0,-1 0 1,1 0-1,-1 1 0,1-1 1,-1 0-1,1 0 0,-1 1 0,0-1 1,1 1-1,-1 0 0,0-1 1,1 1-1,-1 0 0,0 0 1,0 0-1,1 0 0,-1 0 1,0 0-1,1 1 0,-1-1 0,0 1 1,1-1-1,-1 1 0,0-1 1,1 1-1,-3 1 0,-5 2-5,0 1-1,1-1 0,-1 1 1,1 1-1,0 0 0,1 0 1,-8 7-1,5-2 69,0 0 0,1 1 0,0 0 0,1 0-1,0 1 1,1 0 0,-6 15 0,11-25-66,1 1 1,-1 0-1,1 0 0,0-1 1,0 1-1,1 0 0,-1 0 0,1 0 1,0 0-1,0 0 0,0 0 1,0 0-1,1-1 0,0 1 1,-1 0-1,1 0 0,1 0 0,-1-1 1,1 1-1,-1-1 0,1 1 1,0-1-1,0 1 0,0-1 0,1 0 1,-1 0-1,1 0 0,0-1 1,0 1-1,0 0 0,4 2 1,63 33-1434,12 9-78,-76-43 1489,0 0 0,-1 1 0,1-1 0,-1 1 0,0 1 0,0-1 0,-1 1 0,0 0-1,0 0 1,4 8 0,-7-11 67,0 0 0,0 0 0,0 0-1,0 0 1,-1 0 0,1 0-1,-1 0 1,0 0 0,0 0-1,0 0 1,0 0 0,0 0 0,-2 5-1,2-7-161,-1 1 0,1-1-1,-1 1 1,0-1 0,1 0 0,-1 0-1,0 1 1,1-1 0,-1 0 0,0 0-1,0 0 1,0 0 0,0 0-1,0 0 1,0 0 0,-1 0 0,1 0-1,0-1 1,0 1 0,-1 0 0,1-1-1,0 1 1,-1-1 0,1 1-1,-1-1 1,1 0 0,0 1 0,-1-1-1,-1 0 1,2-1-143,1 1 0,-1 0 0,1-1 0,0 1-1,-1-1 1,1 1 0,0-1 0,-1 1 0,1-1 0,0 1 0,0-1-1,0 1 1,-1-1 0,1 1 0,0-1 0,0 0 0,0 1 0,0-1 0,0 1-1,0-1 1,0 1 0,0-1 0,0 0 0,0 1 0,1-1 0,-1 0-1,0-2-1399,1-24-7805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8:46.1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1 282 14958,'0'0'3550,"12"-1"-3069,215-36 1053,58-8-159,350 9-585,-185 15-913,-422 17 131,-40 0 219,-52-1 131,-314 0-227,-220-15 2594,583 19-2576,12 2-117,0-1 1,0 0-1,0 0 1,0-1-1,0 1 1,0-1-1,0 1 1,0-1-1,0 0 0,0 0 1,0 0-1,1 0 1,-4-3-1,6 4-28,0 0-1,0 0 1,0 0-1,-1-1 1,1 1 0,0 0-1,0 0 1,0-1-1,0 1 1,0 0-1,0 0 1,0 0-1,0-1 1,0 1 0,0 0-1,0 0 1,0-1-1,0 1 1,0 0-1,0 0 1,0-1-1,1 1 1,-1 0 0,0 0-1,0 0 1,0-1-1,0 1 1,0 0-1,0 0 1,1 0-1,-1 0 1,0-1 0,0 1-1,0 0 1,1 0-1,-1 0 1,0 0-1,0 0 1,0 0 0,1-1-1,-1 1 1,0 0-1,0 0 1,0 0-1,1 0 1,-1 0-1,0 0 1,0 0 0,1 0-1,-1 0 1,0 0-1,0 0 1,1 0-1,38-10 26,1 0 0,0 3 0,1 1 0,50 0-1,-18 1-166,-4-2-100,482-27-1740,-573 36 1783,0 0 0,0 1-1,-25 8 1,-21 3-652,-140 7-5805,108-19-2684</inkml:trace>
</inkml:ink>
</file>

<file path=ppt/ink/ink3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3.0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220 1 17873,'0'0'5749,"-3"13"-4878,-10 39-87,3 1 1,-7 94 0,17 58-3113,0-204 2204,0-1-1,0 0 0,0 1 1,0-1-1,0 1 0,0-1 1,0 1-1,0-1 0,0 0 1,0 1-1,0-1 0,0 1 1,0-1-1,0 0 0,-1 1 1,1-1-1,0 0 1,0 1-1,0-1 0,-1 0 1,1 1-1,0-1 0,-1 0 1,1 1-1,0-1 0,0 0 1,-1 0-1,1 1 0,-1-1 1,1 0-1,0 0 0,-1 0 1,1 1-1,-1-1 1,-15-5-1145,-13-18 1290,12 4 342,1-1 1,0-1-1,-15-29 1,24 38 185,0-2 1,1 1 0,1-1-1,0 0 1,0 0-1,2-1 1,-3-16-1,6 29-434,0 0 0,0 0-1,0-1 1,0 1 0,0 0-1,1 0 1,-1 0 0,1 0-1,-1 0 1,1-1 0,0 1-1,0 0 1,0 1 0,0-1-1,0 0 1,1 0 0,-1 0-1,0 1 1,1-1 0,0 0-1,-1 1 1,1 0 0,0-1-1,-1 1 1,1 0 0,0 0-1,0 0 1,0 0 0,0 0-1,4-1 1,7-1 38,-1-1 1,1 2-1,0 0 0,15-1 0,-13 2 16,128-6 297,-22 1-2511,-42-3-4207,-14-5-6966</inkml:trace>
</inkml:ink>
</file>

<file path=ppt/ink/ink3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4.4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116 369 8840,'10'-9'1767,"3"-1"-1384,51-50 3702,-60 55-3446,1 0 1,-1 0 0,0 0 0,0-1 0,0 1-1,-1-1 1,1 0 0,-2 0 0,1 0 0,-1-1-1,2-6 1,-4 13-596,0-1-1,1 1 1,-1-1-1,0 1 1,0 0-1,-1-1 1,1 1-1,0 0 1,0-1-1,0 1 1,0 0-1,0-1 0,0 1 1,0 0-1,0-1 1,-1 1-1,1 0 1,0 0-1,0-1 1,0 1-1,-1 0 1,1 0-1,0-1 1,0 1-1,-1 0 1,1 0-1,0 0 1,-1-1-1,1 1 1,0 0-1,-1 0 1,1 0-1,0 0 1,-1 0-1,1 0 1,-1-1-1,-18 2 549,-19 12-412,23-4-150,0 1 1,0 1-1,1 0 1,0 1-1,1 0 0,-14 18 1,19-21 197,1 0 0,-1 1 0,2 0 1,-1 1-1,1-1 0,1 1 0,0 0 0,1 1 0,0-1 1,-3 14-1,7-24-200,-1 0 0,1 0 0,0 0 0,0 0 0,0 0 0,0 1 0,-1-1 0,1 0 0,1 0 1,-1 0-1,0 0 0,0 0 0,0 0 0,1 0 0,-1 0 0,0 0 0,1 0 0,-1 0 0,1 0 0,-1 0 1,1 0-1,-1 0 0,1 0 0,0 0 0,-1-1 0,1 1 0,0 0 0,0 0 0,1 0 0,0 0-4,1-1 0,-1 1-1,0-1 1,0 0 0,0 0 0,1 0-1,-1 0 1,0 0 0,0 0-1,1-1 1,-1 1 0,0-1-1,3-1 1,7-2 39,0-1 0,-1-1 0,0 0 0,14-9 0,2-6-61,0-1 0,-2-1-1,0-1 1,-1-1 0,-2-2 0,-1 0 0,-1-1-1,-1-1 1,-1-1 0,-2 0 0,18-48-1,-24 30 74,-14 28-96,3 20 14,1 0-1,-1-1 1,1 1-1,-1 0 1,0 0-1,1-1 1,-1 1-1,1 0 1,-1 0-1,0 0 1,1 0-1,-1 0 1,1 0-1,-1 0 1,0 0-1,1 0 0,-1 0 1,1 0-1,-1 0 1,0 0-1,1 1 1,-1-1-1,1 0 1,-1 0-1,0 1 1,1-1-1,-1 0 1,1 1-1,-1-1 1,1 1-1,-1 0 1,-5 3-24,1 1 0,0 0 1,0 1-1,0-1 0,1 1 1,-1 0-1,1 0 0,1 0 1,-6 12-1,-25 70 148,28-72-77,-33 110 700,35-112-522,2 0 0,0 0 0,0 1-1,1-1 1,1 0 0,0 1 0,3 15-1,-3-29-202,0 0 0,1 1-1,-1-1 1,0 1 0,1-1-1,0 1 1,-1-1-1,1 0 1,0 1 0,-1-1-1,1 0 1,0 0 0,0 0-1,0 0 1,0 0-1,0 0 1,0 0 0,1 0-1,-1 0 1,0 0 0,0 0-1,1-1 1,2 2 0,-1-1 14,0 0 0,1-1 1,-1 0-1,1 1 0,-1-1 1,0 0-1,1 0 0,-1-1 1,0 1-1,5-2 0,2-1 37,-1 0 1,1 0-1,-1-1 0,0 0 0,0-1 0,11-7 1,-4 0-62,-1-2 1,0 1 0,-1-2 0,0 0 0,21-32 0,-28 37-56,-1 0 0,0-1 1,-1 0-1,0 0 1,-1 0-1,0-1 0,0 1 1,-2-1-1,1 0 0,-1 0 1,0-13-1,-5 20-88,-4 11 31,-5 13 0,2 1 231,0 1 0,2 0 0,0 1 0,1 0 0,2 0 0,0 0 1,-3 44-1,8-65-123,0 0 1,-1 1-1,2-1 1,-1 1-1,0-1 1,0 1-1,0-1 1,1 1-1,-1-1 1,0 0-1,1 1 1,0-1-1,-1 0 1,1 1-1,0-1 1,-1 0-1,1 0 1,0 0-1,0 1 1,0-1-1,0 0 1,0 0-1,0 0 0,3 1 1,-2-1-1,0-1-1,0 1 1,1-1 0,-1 1-1,1-1 1,-1 0 0,0 0-1,1 0 1,-1 0 0,1 0-1,-1 0 1,0-1 0,4 0-1,5-2-1,0-1-1,-1 0 1,1-1-1,-1 0 1,13-9-1,34-32 2,-46 35 0,2 1 0,-1 0 0,1 0 0,1 2 0,0-1 0,20-8 0,-34 17 0,1 0 0,-1 0 0,1-1 0,-1 1 0,1 0 0,0 0 0,-1 0 0,1 0 0,-1 0 0,1 0 0,-1 0 0,1 0 0,-1 1 0,1-1 0,-1 0 0,1 0 0,-1 0 0,1 0 0,-1 1 0,1-1 0,-1 0 0,1 1 0,-1-1 0,1 0 0,-1 1 0,0-1 0,1 0 0,-1 1 0,1-1 0,-1 1 0,8 22 0,-7 35 0,-1-48 0,0 86 0,0-96 0,0 1 0,0-1 0,0 1 0,0-1 0,0 1 0,0-1 0,0 0 0,0 1 0,0-1 0,0 1 0,0-1 0,0 1 0,0-1 0,0 0 0,1 1 0,-1-1 0,0 1 0,0-1 0,0 0 0,1 1 0,-1-1 0,0 0 0,1 1 0,-1-1 0,0 0 0,0 1 0,1-1 0,-1 0 0,1 0 0,-1 1 0,0-1 0,1 0 0,-1 0 0,1 0 0,-1 0 0,0 1 0,1-1 0,-1 0 0,1 0 0,-1 0 0,1 0 0,22-10 0,17-23 0,-22 17 0,43-46 0,-58 57 0,0 1 0,0-1 0,0 1 0,0-1 0,0 0 0,-1 0 0,0 0 0,0 0 0,-1 0 0,1-1 0,-1 1 0,0 0 0,0-7 0,-1 12-19,0-1 1,0 1-1,1-1 1,-1 1-1,0-1 1,0 1-1,0-1 1,0 0-1,0 1 1,-1-1-1,1 1 1,0-1-1,0 1 1,0-1-1,0 1 1,-1-1-1,1 1 0,0-1 1,0 1-1,-1 0 1,1-1-1,0 1 1,-1-1-1,1 1 1,0 0-1,-1-1 1,1 1-1,-1 0 1,1-1-1,0 1 1,-1 0-1,1-1 1,-1 1-1,1 0 0,-1 0 1,1 0-1,-1 0 1,1 0-1,-1-1 1,0 1-1,1 0 1,-1 0-1,0 1-26,1-1 1,0 0-1,-1 0 0,1 1 0,0-1 0,0 0 0,-1 1 0,1-1 1,0 0-1,0 1 0,-1-1 0,1 0 0,0 1 0,0-1 0,0 0 1,0 1-1,0-1 0,0 1 0,-1-1 0,1 0 0,0 1 0,0-1 1,0 1-1,0-1 0,0 0 0,1 1 0,-1-1 0,0 0 0,0 1 1,0-1-1,0 1 0,0-1 0,0 0 0,1 1 0,-1-1 0,0 0 1,0 1-1,1-1 0,-1 0 0,0 1 0,0-1 0,1 0 0,-1 0 0,0 1 1,1-1-1,-1 0 0,0 0 0,1 0 0,-1 1 0,0-1 0,1 0 1,-1 0-1,1 0 0,4 3-1147,0-1 0,0 0 0,-1 0 0,1 0 0,1 0 0,-1-1 1,0 0-1,0 0 0,1 0 0,9-1 0,18 1-7974</inkml:trace>
</inkml:ink>
</file>

<file path=ppt/ink/ink3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4.9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136 205 16784,'0'0'1121,"-12"3"502,3 1-1148,1-1 1,-1 1-1,1 1 0,0-1 1,0 1-1,0 1 0,-12 11 1,16-13-162,0 0 1,0 0-1,0 1 1,0 0-1,1-1 1,0 2 0,0-1-1,0 0 1,1 0-1,0 1 1,0-1-1,0 1 1,0 0-1,1 0 1,0 0-1,0 6 1,1-11-287,0 0 0,0 0 0,0 0 0,0 0 0,0-1 0,0 1 0,1 0 0,-1 0 0,0 0 0,0-1 0,1 1 0,-1 0 0,0 0 0,1-1 0,-1 1 0,1 0 0,-1-1 0,1 1 0,-1 0 0,1-1 0,0 1 0,-1-1 0,1 1 0,0-1 0,-1 1 0,1-1 0,0 0 0,-1 1 0,2-1 0,30 2 268,-23-3-257,0-1-1,0-1 1,0 1-1,16-8 1,-4-1 40,-1-2 0,-1 0 0,0-1 0,0-1 0,-2 0 0,0-2 0,0 0 0,-2-1 0,0 0 0,-1-1 0,-1-1 0,-1 0 0,0-1 0,13-36 0,-23 52-58,-1-1 1,1 1-1,-1-1 0,0 1 0,-1-1 1,1 1-1,-1-7 0,0 12-20,0-1 1,0 0-1,0 0 1,-1 1-1,1-1 1,0 0-1,0 1 1,-1-1-1,1 0 0,0 1 1,-1-1-1,1 0 1,0 1-1,-1-1 1,1 1-1,-1-1 1,1 1-1,-1-1 0,0 1 1,1-1-1,-1 1 1,1-1-1,-2 0 1,1 1-6,-1 0-1,0 0 1,1 0 0,-1 0 0,1 0 0,-1 0 0,0 0 0,1 0 0,-1 1 0,1-1 0,-1 0-1,1 1 1,-1-1 0,1 1 0,-3 1 0,-13 9 29,1 1 1,0 0-1,1 1 1,1 1-1,0 0 0,-21 28 1,18-22 100,7-9-50,-36 47 561,43-53-595,-1 0 0,1 0 0,0 0 0,1 1 0,-1-1-1,1 1 1,0 0 0,1-1 0,-2 10 0,3-14-42,1 0 0,-1 0 0,1 1 0,-1-1 0,1 0 0,-1 0 0,1 0 0,0 0 0,0 0 0,0 0 0,-1-1 0,1 1 0,0 0 0,0 0 0,0-1 0,0 1 0,0 0 0,0-1 0,1 1 0,-1-1 0,0 1 0,0-1 0,0 0 0,0 1 0,1-1 0,-1 0 0,0 0 0,0 0 0,1 0 0,-1 0 0,0 0 0,2-1 0,54 0 0,-50 1 0,90-16-345,-78 12 230,0 0 1,0 1-1,1 1 0,-1 0 1,1 2-1,21 2 0,-39-2 114,0 1-1,0 0 0,0 0 1,0 0-1,0 0 1,0 0-1,0 0 1,-1 0-1,1 1 0,-1-1 1,1 1-1,-1-1 1,1 1-1,-1-1 0,0 1 1,0 0-1,1 0 1,-2 0-1,1 0 0,0 0 1,0 0-1,0 0 1,-1 0-1,1 0 1,-1 0-1,0 0 0,1 0 1,-1 0-1,0 0 1,0 0-1,-1 0 0,1 4 1,0-2-119,-1-1 1,1 1-1,0 0 1,-1-1 0,0 1-1,0-1 1,0 1-1,0-1 1,-1 1-1,1-1 1,-1 0-1,0 1 1,0-1-1,0 0 1,0 0-1,0-1 1,-1 1 0,-4 3-1,-1-4-5031,-3-2-4261</inkml:trace>
</inkml:ink>
</file>

<file path=ppt/ink/ink3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5.8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 0 5029,'0'0'5125,"-22"18"-8553,31-27 257</inkml:trace>
</inkml:ink>
</file>

<file path=ppt/ink/ink3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6.5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209 34 12332,'0'0'8178,"-8"-5"-6640,6 3-1458,-1 0 1,0 0-1,0 1 1,0-1-1,0 1 1,0 0 0,0 0-1,0 0 1,0 1-1,0-1 1,0 1-1,-1-1 1,1 1 0,0 0-1,0 0 1,-1 0-1,1 1 1,0-1-1,0 1 1,0 0 0,0 0-1,0 0 1,0 0-1,0 0 1,0 1-1,0 0 1,0-1 0,1 1-1,-1 0 1,1 0-1,-4 4 1,-9 6 660,1 1 0,-24 27-1,34-35-531,0 0 0,0 0 0,1 1 0,0-1 0,0 1 0,0-1 0,1 1-1,0 0 1,0 0 0,0 1 0,1-1 0,-2 10 0,3-16-192,0 1 0,0 0 0,1-1 0,-1 1 0,0 0 0,0 0 0,0-1 0,0 1 0,1 0 0,-1-1 0,0 1 0,0 0 0,1-1 0,-1 1 0,1 0 0,-1-1 0,0 1 0,1-1 0,0 1 1,-1-1-1,1 1 0,-1-1 0,1 1 0,-1-1 0,1 0 0,0 1 0,-1-1 0,1 0 0,1 1 0,27 1 284,-20-3-224,1-1-1,-1 0 1,0 0 0,11-5 0,-5-1-40,0 0 0,0-1 0,-1 0 1,-1-1-1,16-15 0,-24 21-34,0-1-1,0 0 1,0 1 0,-1-2 0,0 1-1,0-1 1,-1 1 0,1-1 0,-1 0-1,0 0 1,-1 0 0,0-1-1,1 1 1,-2-1 0,3-12 0,-24 35-329,4 8 384,0 1-1,2 0 1,1 1 0,-10 29-1,23-55-26,-1 1 1,1 0-1,-1 0 0,1 0 0,0 0 0,-1 0 0,1 0 0,0 0 1,0 0-1,0 0 0,0 0 0,0 0 0,0 0 0,0 0 0,0 0 0,0 0 1,0 0-1,0 0 0,1 0 0,-1 0 0,0 0 0,1 0 0,-1-1 1,1 3-1,0-3-10,0 1 0,0-1 0,0 0 0,0 0 1,0 1-1,0-1 0,0 0 0,0 0 0,0 0 0,0 0 0,0 0 1,0 0-1,0-1 0,0 1 0,0 0 0,0 0 0,0-1 1,0 1-1,1-1 0,51-28 382,-50 26-353,23-14-73,-1-1-1,0-2 0,-1 0 1,-2-2-1,0-1 0,29-39 1,-81 128-476,14-27 629,14-36-111,-2 4 60,1 1 1,-1 0 0,1 0 0,1 0 0,0 0-1,0 0 1,-1 12 0,3-20-80,0 1 0,0-1 0,0 1 0,1-1 0,-1 1 0,0-1 0,1 0 0,-1 1 0,0-1 0,1 0 0,-1 1 0,0-1 0,1 0 0,-1 0 0,1 1 0,-1-1 0,0 0 0,1 0 0,-1 0 0,1 1 0,-1-1 0,1 0 0,-1 0 0,1 0 0,-1 0 0,1 0 0,-1 0 0,1 0 0,-1 0 0,0 0 0,1 0 0,-1 0 0,1-1 0,-1 1 0,2 0 0,18-5 0,-1-4 0,-1-1 0,0-1 0,-1-1 0,0 0 0,-1-1 0,0-1 0,-1 0 0,-1-1 0,19-26 0,-23 28 0,-47 111 0,34-92 0,1 1 0,0 0 0,0 0 0,1 0 0,0 0 0,0 0 0,0 12 0,1-18-52,1 0 1,0-1-1,-1 1 0,1 0 1,0-1-1,-1 1 0,1-1 1,0 1-1,0-1 1,-1 1-1,1-1 0,0 1 1,0-1-1,0 0 0,0 0 1,0 1-1,0-1 0,0 0 1,-1 0-1,1 0 0,0 0 1,0 0-1,0 0 0,0 0 1,0 0-1,0-1 0,0 1 1,0 0-1,1-1 1,32-7-3829,-7-8-1838,3-7-2097</inkml:trace>
</inkml:ink>
</file>

<file path=ppt/ink/ink3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6.8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154 0 13004,'0'0'12038,"-9"1"-9176,-3 1-2252,0 0 1,1 0-1,0 1 1,-17 7-1,22-8-471,0 0 1,1 1-1,0-1 0,-1 1 1,1 1-1,0-1 0,0 1 0,1-1 1,-1 1-1,1 1 0,0-1 1,-6 9-1,10-13-155,0 1 0,0-1-1,0 1 1,0-1 0,0 0 0,0 1-1,0-1 1,0 1 0,1-1 0,-1 0-1,0 1 1,0-1 0,0 0 0,1 1-1,-1-1 1,0 0 0,0 1 0,1-1-1,-1 0 1,0 1 0,1-1 0,-1 0-1,0 0 1,1 0 0,-1 1 0,0-1-1,1 0 1,-1 0 0,0 0 0,1 0 0,-1 1-1,1-1 1,-1 0 0,0 0 0,1 0-1,-1 0 1,1 0 0,-1 0 0,0 0-1,1 0 1,-1 0 0,1 0 0,-1-1-1,0 1 1,1 0 0,30 0-1391,-24 0 988,4 0 267,-1 1 0,1 0 0,0 0 0,-1 1 0,1 0 0,-1 1 0,0 0 0,0 1 0,0 0 0,0 1 0,-1 0 0,0 0 0,0 1 0,0 0 0,0 1 0,8 9 0,-16-15 199,0 0 0,0 0 0,0 0 0,0 0-1,0 0 1,0 1 0,0-1 0,-1 0 0,1 1 0,-1-1-1,1 0 1,-1 1 0,1-1 0,-1 1 0,0-1 0,0 1 0,1-1-1,-1 1 1,0-1 0,-1 1 0,1-1 0,0 0 0,0 1-1,0-1 1,-1 1 0,0 2 0,-1-2 2,0 1-1,0-1 1,0 0 0,0 0 0,0 0-1,0 0 1,-1 0 0,1 0-1,-1 0 1,1-1 0,-1 1 0,-4 1-1,-9 3 7,-1 0 0,-1 0-1,-23 3 1,38-9-58,-67 6-3355,41-7-3566</inkml:trace>
</inkml:ink>
</file>

<file path=ppt/ink/ink3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7.5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110 1 8072,'-3'9'6555,"-27"98"-846,9-39-2248,-21 125 0,29-13-1353,13-185-1991,2 0-1,-1 0 0,1 0 0,-1 0 0,1 0 0,4-6 0,5-15-37,21-88 27,-21 70-242,1 2 0,2-1 0,33-67 0,-44 106 57,0 0-1,0 0 0,0 0 1,0 1-1,0-1 0,1 1 0,0 0 1,0 0-1,-1 1 0,2-1 1,-1 1-1,0 0 0,0 0 1,1 0-1,-1 0 0,1 1 1,0 0-1,-1 0 0,1 0 1,0 1-1,-1-1 0,1 1 1,0 0-1,0 0 0,0 1 1,-1 0-1,1 0 0,0 0 1,-1 0-1,1 0 0,-1 1 1,9 4-1,-8-4 60,1 1 1,-1-1-1,1 1 1,-1 0 0,0 0-1,0 1 1,-1-1-1,1 1 1,-1 0-1,1 1 1,-1-1-1,0 1 1,-1-1-1,1 1 1,-1 1-1,0-1 1,0 0-1,-1 1 1,0-1-1,0 1 1,0-1 0,0 1-1,-1 0 1,0 0-1,0 0 1,-1 7-1,-1-8 86,0 0 0,-1 0 0,0-1 0,0 1 0,0-1 0,-1 0 0,1 1 0,-1-1 0,0 0 0,0 0 0,-1-1 0,1 1 0,-1-1 0,1 0 0,-1 0 0,0 0 0,-1 0 0,1 0 0,0-1 0,-7 3 0,-5 2 162,0 0 0,0-1 0,-1-1-1,-27 6 1,32-9-138,0 0 1,0 0-1,0-2 0,0 1 0,-18-3 1,28 2-188,0 0 0,0 0 0,0-1 0,1 1 1,-1-1-1,0 0 0,0 1 0,0-1 1,1 0-1,-1 0 0,0 0 0,1 0 1,-1 0-1,1-1 0,-1 1 0,1 0 1,0-1-1,-1 1 0,1-1 0,0 1 1,0-1-1,0 0 0,0 1 0,0-1 1,1 0-1,-1 0 0,0 1 0,1-1 1,-1 0-1,1 0 0,0 0 0,0 0 0,0 0 1,0 0-1,0 0 0,0 0 0,0 0 1,0 0-1,1 1 0,-1-1 0,1 0 1,1-3-1,1-4-1423,1 0 0,0 0 0,0 0 1,1 1-1,0 0 0,8-10 0,-11 15 906,30-40-12423</inkml:trace>
</inkml:ink>
</file>

<file path=ppt/ink/ink3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7.9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109 1 3619,'0'0'17617,"-13"56"-15503,-2-16 384,0 10-992,-3 7-65,0 1-608,3-4-449,4-7-223,7-7-161,4-11 32,3-13-769,15-12-1409,4-4-513,1-17-287,3-7-514,-1-7-2465,-1-5-4005</inkml:trace>
  <inkml:trace contextRef="#ctx0" brushRef="#br0" timeOffset="1">220 347 4452,'0'0'449</inkml:trace>
</inkml:ink>
</file>

<file path=ppt/ink/ink3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8.7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153 49 5157,'0'0'13842,"-2"-3"-13089,2 3-730,0-1-1,0 1 1,0 0-1,0 0 1,-1-1-1,1 1 1,0 0-1,0 0 1,0-1-1,0 1 1,-1 0-1,1 0 1,0 0-1,0-1 1,-1 1 0,1 0-1,0 0 1,0 0-1,-1 0 1,1 0-1,0 0 1,0-1-1,-1 1 1,1 0-1,0 0 1,-1 0-1,1 0 1,0 0-1,-1 0 1,1 0 0,0 0-1,0 0 1,-1 0-1,1 0 1,-1 1-1,-13 8 903,-22 34 1067,-4 2 99,40-45-2075,0 0 0,-1 0 0,1 1 0,-1-1 0,1 0 0,0 0 0,-1 1 0,1-1 0,0 0 0,-1 1 0,1-1 0,0 0 0,-1 1 0,1-1 0,0 1 0,0-1 0,-1 0 0,1 1 0,0-1 0,0 1 0,0-1 0,0 1 0,0-1 0,-1 0 0,1 1 0,0-1 0,0 1 0,0-1 0,0 1 0,0-1 0,0 1 0,1 0 0,13 4-365,-12-4 267,1-1 1,-1 0-1,1 0 1,-1 0 0,1 0-1,-1-1 1,0 1-1,1-1 1,-1 1 0,1-1-1,-1 0 1,0 0-1,3-1 1,-1-5 120,-1 1 1,1-1-1,-1-1 1,0 1-1,-1 0 0,0 0 1,0-1-1,0 0 1,-1 1-1,0-1 1,-1 0-1,0-13 0,0 21-31,0 0 0,0-1 0,0 1-1,-1-1 1,1 1 0,0 0-1,0-1 1,0 1 0,0 0-1,0 0 1,0-1 0,-1 1-1,1 0 1,0-1 0,0 1 0,0 0-1,-1 0 1,1-1 0,0 1-1,0 0 1,-1 0 0,1-1-1,0 1 1,0 0 0,-1 0-1,1 0 1,0 0 0,-1 0 0,1-1-1,0 1 1,-1 0 0,1 0-1,0 0 1,-1 0 0,1 0-1,0 0 1,-1 0 0,1 0-1,0 0 1,-1 0 0,1 0 0,0 0-1,-1 1 1,1-1 0,0 0-1,-1 0 1,1 0 0,0 0-1,-1 0 1,1 1 0,0-1-1,0 0 1,-1 0 0,1 1 0,0-1-1,0 0 1,-1 0 0,1 1-1,0-1 1,0 0 0,-1 1-1,-17 15 248,4 2 395,1 0 0,-20 39 0,28-47-388,1-1 0,0 1 0,0 1 0,1-1 0,0 0 0,1 1 0,0 0 0,0 12 0,2-23-252,1 1 1,-1 0-1,1 0 1,-1 0-1,0 0 1,1-1-1,-1 1 1,1 0-1,0 0 0,-1-1 1,1 1-1,0-1 1,-1 1-1,1 0 1,0-1-1,0 1 1,-1-1-1,1 0 1,0 1-1,0-1 1,0 0-1,0 1 0,0-1 1,0 0-1,-1 0 1,1 0-1,0 0 1,0 1-1,0-1 1,0-1-1,0 1 1,0 0-1,0 0 0,0 0 1,0 0-1,0-1 1,-1 1-1,1 0 1,1-1-1,40-13 245,-29 5-236,0 0 1,0-1 0,-1-1 0,-1 0-1,0 0 1,0-1 0,-1-1 0,-1 1 0,0-2-1,-1 1 1,0-1 0,-1-1 0,-1 1-1,0-1 1,-1 0 0,5-24 0,-61 176-196,50-133 215,0-1 1,0 1 0,0-1-1,1 1 1,0 0-1,0-1 1,0 1 0,0 0-1,0-1 1,1 1 0,1 6-1,-2-9-29,1-1 0,-1 1 0,1 0-1,-1-1 1,1 1 0,-1-1 0,0 1 0,1-1-1,0 1 1,-1-1 0,1 1 0,-1-1 0,1 0-1,0 1 1,-1-1 0,1 0 0,0 1 0,-1-1-1,1 0 1,0 0 0,-1 0 0,2 1 0,27-9 191,-7-6-143,-1-1 0,-1 0 0,0-2 0,-1 0 0,-1-1 1,0-1-1,-2-1 0,27-39 0,-39 50-47,-31 60 42,21-42-25,0 1 1,0 0-1,1 0 0,1 0 0,-1 0 1,2 1-1,-1-1 0,2 1 1,-4 21-1,6-32-28,0 0 0,0 0 0,0 0 0,0 0 0,0 0 0,0 1 0,0-1 0,1 0 0,-1 0 0,0 0 0,0 0 0,0 0 0,0 1 0,0-1 0,0 0 0,0 0 0,0 0 0,0 0 0,0 0 0,0 0 0,0 0 0,0 1 0,1-1 0,-1 0 0,0 0 0,0 0 0,0 0 0,0 0 0,0 0 0,0 0 0,1 0 0,-1 0 0,0 0 0,0 0 0,0 0 0,0 0 0,0 0 0,1 0 0,-1 0 0,0 0 0,0 0 0,0 0 0,0 0 0,0 0 0,1 0 0,-1 0 0,0 0 0,0 0 0,0 0 0,0 0 0,0 0 0,1 0 0,10-7 0,8-11 0,-6 3 0,-1-1 0,-2 0 0,1-1 0,13-32 0,-39 91-2461,7-18-1769,0 1 0,-7 49 1,15-64-3363</inkml:trace>
</inkml:ink>
</file>

<file path=ppt/ink/ink3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9.1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144 95 10570,'0'0'6438,"0"-10"-2936,0 5-2872,1-3 219,0 1 0,-1 0-1,0-1 1,-1 1-1,-2-12 1,3 18-784,0-1 0,0 1 0,-1 0 1,1 0-1,-1 0 0,1 0 0,-1 0 0,1 0 0,-1 0 1,0 0-1,0 0 0,1 0 0,-1 0 0,0 0 0,0 0 1,0 1-1,0-1 0,0 0 0,0 1 0,0-1 0,0 0 1,0 1-1,0 0 0,0-1 0,-1 1 0,1 0 0,0-1 1,0 1-1,0 0 0,0 0 0,-1 0 0,1 0 1,0 0-1,0 0 0,-1 0 0,1 0 0,0 1 0,0-1 1,0 0-1,0 1 0,0-1 0,0 1 0,-1-1 0,1 1 1,0 0-1,0-1 0,0 1 0,-1 2 0,-8 3 38,1 0 0,0 1-1,0 0 1,-10 11 0,15-14-51,0 0 0,0 0-1,0 0 1,1 1 0,0 0 0,0-1 0,0 1-1,0 0 1,1 1 0,-3 8 0,5-13-46,0-1 1,1 1-1,-1 0 1,1 0 0,-1-1-1,0 1 1,1 0-1,-1-1 1,1 1-1,0-1 1,-1 1-1,1-1 1,-1 1-1,1-1 1,0 1-1,0-1 1,-1 1 0,1-1-1,0 0 1,0 0-1,-1 1 1,1-1-1,0 0 1,0 0-1,-1 0 1,1 0-1,0 0 1,0 0-1,0 0 1,0 0 0,0 0-1,39 1 36,-29-1-69,3 1-108,69 6-395,-77-6 512,0 0 0,-1 0 0,1 1 0,-1-1 0,0 1 0,1 0 0,-1 1 0,0-1 0,0 1 0,0 0 0,7 6 0,-11-8 35,0 0 0,-1 0 0,1 0 0,0-1 0,0 1-1,-1 0 1,1 0 0,-1 0 0,1 0 0,-1 0 0,1 0 0,-1 0 0,0 0-1,1 0 1,-1 0 0,0 0 0,0 1 0,0-1 0,0 0 0,0 0-1,0 0 1,0 0 0,0 0 0,0 0 0,-1 0 0,1 2 0,-2-1 66,1 0 1,0 0-1,-1 0 1,1 0-1,-1 0 1,0 0-1,0 0 1,1-1-1,-1 1 1,0 0-1,-3 0 1,-5 4 280,0 0 0,0-1 1,-19 6-1,6-4-364,1 0 0,-27 3 0,49-10-21,0 0-1,0 0 1,0 0-1,1-1 1,-1 1-1,0 0 1,0 0-1,0 0 1,0 0-1,0-1 1,0 1-1,0 0 1,0 0-1,0-1 1,0 1-1,0 0 1,0 0-1,0 0 1,0-1-1,0 1 1,0 0-1,0 0 1,0-1-1,0 1 1,0 0-1,0 0 1,0 0-1,0-1 1,0 1-1,0 0 1,0 0-1,-1 0 1,1-1-1,0 1 1,0 0-1,0 0 1,0 0-1,0 0 1,-1 0-1,1-1 1,0 1-1,0 0 1,0 0-1,-1 0 1,1 0-1,0 0 1,0 0-1,0 0 1,-1 0-1,1 0 1,0 0-1,0 0 1,-1 0-1,1 0 1,0 0-1,0 0 1,0 0-1,-1 0 1,1 0-1,0 0 1,0 0-1,0 0 1,-1 0-1,11-10-3092,39-29-5881,-18 16 2397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8:47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38 10186,'0'0'1222,"-8"5"305,-24 14-411,32-19-1096,0 0 0,-1 0 0,1 0 0,0 0 0,-1 0 0,1 0 0,-1 0 0,1 0 0,0 0 0,-1 1 0,1-1 0,0 0 0,-1 0 0,1 0 0,0 1 0,0-1 1,-1 0-1,1 0 0,0 1 0,0-1 0,-1 0 0,1 1 0,0-1 0,0 0 0,0 1 0,-1-1 0,1 0 0,0 1 0,0-1 0,0 1 0,0-1 0,0 0 0,0 1 0,0-1 1,0 0-1,0 1 0,0-1 0,0 1 0,0-1 0,0 0 0,0 1 0,0-1 0,0 0 0,0 1 0,1-1 0,-1 0 0,0 1 0,0-1 0,0 0 0,1 1 0,-1-1 0,0 0 0,0 1 1,1-1-1,-1 0 0,0 0 0,1 0 0,-1 1 0,0-1 0,1 0 0,-1 0 0,0 0 0,1 1 0,-1-1 0,0 0 0,1 0 0,23 4 997,-24-4-1012,425-13 5960,-159-2-5183,875 33-243,-1103-16-547,-83-3 171,-355-18 526,-211-5-246,62 23 630,513-1-993,27-2 81,22-1-89,27-3-49,602-3-514,-484 13 182,399 2-108,-1583 32 353,890-27-1924,53-10-4058,21-6-9147</inkml:trace>
</inkml:ink>
</file>

<file path=ppt/ink/ink3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9.5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87 266 15855,'0'0'10474,"-34"73"-9065,17-42-512,2 3-481,5-5 1,2-2-97,6-9-224,2-7-288,15-10-5637,0-15 544,-1-12-4325</inkml:trace>
  <inkml:trace contextRef="#ctx0" brushRef="#br0" timeOffset="1">118 2 13773,'0'0'11211,"-15"-1"-16624,15 5 448</inkml:trace>
</inkml:ink>
</file>

<file path=ppt/ink/ink3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9.8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140 0 17232,'0'0'7266,"-4"11"-6017,-21 54 652,-26 73 1666,45-117-3288,0 1-1,2 0 0,0 0 1,0 36-1,4-56-290,0-1 0,0 0 0,0 1 0,0-1 0,1 0 0,-1 0 1,0 1-1,1-1 0,-1 0 0,1 0 0,0 0 0,-1 1 0,1-1 0,0 0 0,0 0 1,0 0-1,-1 0 0,1 0 0,0-1 0,0 1 0,0 0 0,1 0 0,-1-1 0,0 1 1,0 0-1,0-1 0,0 1 0,3 0 0,45 7-1542,-43-8 1259,1 1 0,-1 0 1,1 0-1,-1 0 0,11 5 0,-13-5 350,-2 0-1,1 1 1,0 0-1,0 0 1,0 0-1,-1 0 1,1 0-1,-1 0 1,0 1-1,1-1 1,-1 1-1,0-1 1,0 1-1,-1 0 1,1 0-1,-1 0 0,1 0 1,-1 0-1,0 0 1,0 1-1,0-1 1,-1 0-1,1 0 1,-1 1-1,0-1 1,0 0-1,0 1 1,0-1-1,0 0 1,-1 1-1,1-1 1,-3 5-1,2-3 43,-1-1-1,-1 1 1,1 0 0,-1-1-1,0 1 1,0-1 0,0 0-1,0 0 1,-1 0 0,1-1-1,-1 1 1,0-1 0,0 1-1,-1-2 1,1 1 0,-1 0-1,1-1 1,-1 0 0,0 0-1,-6 2 1,5-2-134,1-1-1,0 0 1,0 0 0,-1-1 0,1 1-1,0-1 1,-1 0 0,1 0-1,0-1 1,-1 0 0,1 0 0,0 0-1,0-1 1,-9-3 0,12 4-34,0-1 0,-1 0 0,1 1 0,0-1 0,0 0 0,0 0 0,0 0 0,1 0 0,-1-1 0,1 1 0,-1 0 0,1-1 0,0 1 0,0-1 0,0 1 0,0-1 0,0 1 0,0-1 0,1 0 0,-1 0 0,1 1 0,0-1 0,0 0 0,0 0 0,0 1 0,1-1 0,-1 0 0,1 1 0,-1-1 0,2-3 0,0 2-1053,0 0 0,0 1 0,0-1 0,0 0 1,1 1-1,-1-1 0,1 1 0,0 0 0,0 0 0,0 0 0,0 0 0,1 1 0,-1-1 0,8-3 0,15-10-11672</inkml:trace>
</inkml:ink>
</file>

<file path=ppt/ink/ink3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20.4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1 387 14574,'0'0'15182,"10"2"-14899,-8-1-274,1 0 4,0 0 1,0-1-1,0 1 0,0 0 1,0-1-1,0 0 1,0 0-1,0 0 1,0 0-1,0 0 0,0 0 1,0-1-1,0 0 1,0 1-1,0-1 1,0 0-1,0-1 0,0 1 1,0 0-1,-1-1 1,1 0-1,-1 1 0,1-1 1,-1 0-1,4-4 1,22-31 67,-26 35-68,-1 0-1,0 0 0,0 0 0,0-1 1,0 1-1,0-1 0,-1 1 0,1-1 1,0 1-1,-1-1 0,0 1 0,0-1 1,0 1-1,0-1 0,-1-4 0,1 7-13,-1-1-1,1 0 1,-1 1-1,1-1 1,-1 1-1,1-1 1,-1 1-1,1-1 0,-1 1 1,0-1-1,0 1 1,1-1-1,-1 1 1,0 0-1,1 0 1,-1-1-1,0 1 1,0 0-1,0 0 0,1 0 1,-1 0-1,0 0 1,0 0-1,0 0 1,1 0-1,-1 0 1,0 0-1,0 0 1,1 0-1,-1 1 0,0-1 1,0 0-1,1 1 1,-1-1-1,-1 1 1,-26 14-120,21-8 191,0 0 0,1 1 0,-1 0 0,1 0 0,1 0 0,0 1 0,0 0 0,1 0 0,0 0 0,0 1-1,1-1 1,0 1 0,1 0 0,0 0 0,1 0 0,0 0 0,0 0 0,1 0 0,1 10 0,0-17-56,-1-1 1,1 0-1,0 0 1,0-1-1,0 1 1,0 0-1,0 0 1,1 0-1,-1-1 1,0 1-1,1-1 1,-1 1-1,1-1 1,0 1-1,0-1 1,-1 0-1,1 0 1,0 0-1,0 0 1,0 0-1,0 0 1,0-1-1,0 1 1,0 0-1,0-1 1,0 0-1,0 1 1,1-1-1,-1 0 1,0 0-1,3-1 1,4 1 14,-1 0 0,1-1 0,-1 0 0,1-1 0,-1 1 0,15-7 0,2-4-16,-1 0 0,0-2 0,-1-1 0,-1-1 0,-1-1 0,0-1 0,-1 0 1,21-26-1,-21 21-1,-1-2 0,-1 0 0,-1-1 0,-1 0 1,-2-1-1,22-58 0,-33 76-28,0-1 0,-1 0-1,0 1 1,-1-1 0,0 0 0,-1-20 0,0 29 12,0 0 1,0 0 0,0 0 0,0 0 0,0 0 0,-1 0 0,1 0-1,0 0 1,-1 0 0,1 0 0,-1 0 0,1 0 0,-1 0 0,0 0-1,1 0 1,-1 0 0,0 1 0,1-1 0,-1 0 0,0 0 0,0 1 0,0-1-1,0 0 1,0 1 0,0-1 0,-1 0 0,0 1 0,-1 1 0,1-1 0,-1 0-1,1 1 1,-1-1 0,1 1 0,-1 0 0,1 0 0,0 0 0,-1 0 0,1 0 0,0 0 0,0 1-1,0-1 1,0 1 0,-4 3 0,-10 10 17,1 0 0,0 1 0,1 1 0,1 0 0,1 0 0,0 2 0,1-1 0,1 1 0,1 1 0,1 0-1,0 0 1,2 1 0,0 0 0,2 0 0,0 0 0,1 1 0,0 22 0,3-40-39,1 1 0,-1-1 1,1 0-1,0 1 0,0-1 0,0 0 1,0 0-1,1 0 0,0 0 0,-1 0 1,2 0-1,-1 0 0,0 0 0,1-1 0,0 0 1,0 1-1,0-1 0,0 0 0,0 0 1,0 0-1,1-1 0,0 1 0,-1-1 1,1 0-1,0 0 0,0 0 0,0-1 0,0 1 1,1-1-1,-1 0 0,0 0 0,0-1 1,9 1-1,-3 0-106,-1 0-1,1-1 1,-1 0 0,1-1 0,-1 0 0,0 0-1,1-1 1,-1 0 0,0-1 0,0 0 0,-1-1-1,1 1 1,0-2 0,-1 1 0,10-8 0,-12 7-1262,1-2 1,-1 1 0,0-1 0,8-11 0,4-16-6803,-6 3-4906</inkml:trace>
</inkml:ink>
</file>

<file path=ppt/ink/ink3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20.8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100 1 22902,'0'0'8424,"-32"83"-8360,21-40 0,-2 3-32,2 1-96,4 0-1634,-3 1-2434,3-4-1217,-2-2-3267</inkml:trace>
</inkml:ink>
</file>

<file path=ppt/ink/ink3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21.16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34 22453,'0'0'10314,"-5"6"-10923,6-22-6085,2-8-9193</inkml:trace>
</inkml:ink>
</file>

<file path=ppt/ink/ink3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42.3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1178 448 7207,'-96'41'2990,"-110"66"0,137-65-2658,1 4 0,2 2-1,3 3 1,-65 68 0,77-64 14,3 2 0,3 2 0,2 2 0,3 2 0,2 2 0,4 1 0,2 2 0,4 0 0,2 2 0,4 2 0,-23 120-1,33-114-137,2 1-1,5 1 1,2-1-1,5 1 0,2-1 1,5 0-1,2 0 1,4-1-1,4-1 0,50 135 1,-49-164-207,2-1 0,2-1 0,2-2 0,2 0 0,54 64 0,-57-80-12,2-1-1,0-1 1,2-2-1,0-1 1,2-1 0,0-1-1,1-2 1,52 22 0,-27-19 4,1-3 0,1-2 1,0-2-1,79 7 1,-57-13 11,1-5 1,138-9 0,-185 1-1,1 0 1,-1-3 0,-1-1 0,1-1 0,-2-2 0,1-2-1,-2-1 1,1-1 0,-2-2 0,0-1 0,-2-1-1,0-2 1,-1-1 0,-1-1 0,-1-1 0,-1-1-1,-1-2 1,-1 0 0,-2-2 0,-1 0 0,-1-1-1,18-39 1,-10 8 428,-3-1 0,-3-2-1,-2 0 1,-3-1 0,11-96 0,-2-340 1367,-29 309-1668,-8 0-1,-9 1 0,-8 1 1,-76-267-1,74 355-47,-61-136 0,70 191-72,-2 1 0,-2 1 0,-2 1 0,-62-74 0,76 103-183,-1 0 0,0 1-1,-1 0 1,0 1 0,-1 1-1,-1 1 1,1 1 0,-2 0-1,0 1 1,0 1 0,0 1-1,-1 0 1,0 2 0,-31-5-1,28 8-456,0 1-1,0 1 1,0 1-1,0 0 0,1 2 1,-1 1-1,1 1 0,0 1 1,0 1-1,0 0 0,1 2 1,-39 22-1,-59 44-5041</inkml:trace>
</inkml:ink>
</file>

<file path=ppt/ink/ink3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47.4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1731 265 5125,'-18'-23'581,"-1"1"0,0 2 1,-2 0-1,0 1 0,-1 1 0,-1 0 0,-1 2 1,-27-14-1,23 17-489,-1 0 0,1 2-1,-2 1 1,1 2 0,-2 0 0,1 3 0,-1 0 0,1 2 0,-1 1-1,0 1 1,0 2 0,0 1 0,0 2 0,1 0 0,0 3-1,-1 0 1,2 2 0,0 1 0,-42 20 0,23-4 211,2 2-1,1 2 1,2 2-1,0 1 1,3 3 0,1 1-1,-45 55 1,26-20-156,4 3 1,2 3-1,-59 120 1,75-123 128,3 2 0,3 1 0,4 1 0,3 2 0,4 0 0,4 2 1,3-1-1,-3 134 0,17-163-159,1 0 0,3 0 1,2 0-1,2-1 0,3-1 1,22 61-1,-19-73-126,1-2 0,2 0 0,1-1 0,2-1-1,2 0 1,1-2 0,1-1 0,52 47 0,-53-56 12,2-1 0,1-2 0,0-1 0,1-1 0,1-2 0,1 0 0,1-2 0,-1-2 0,2-1 0,41 9 0,-32-13 7,1-1-1,1-2 0,-1-1 0,1-3 0,-1-2 1,0-1-1,63-14 0,-46 2 0,-1-1 0,0-4 0,-2-2-1,0-2 1,-2-3 0,-1-2 0,-1-2 0,-2-3 0,-1-2 0,-2-2 0,68-70 0,-76 63 105,-2-2 1,-3-1 0,-2-2-1,-1-2 1,-3 0-1,-3-2 1,-2-1 0,-2-1-1,24-96 1,-29 76 59,-3-2 0,-3 0 0,-3 0 0,-5 0 0,-2-1 0,-19-147 1,12 184-54,-3-1 1,-1 1-1,-2 1 1,-2 0-1,-1 1 1,-3 0-1,-1 1 1,-1 1 0,-47-63-1,49 79-77,0 1 0,-1 0-1,-1 2 1,-1 0 0,-1 1 0,-1 1-1,0 1 1,-1 1 0,-1 2 0,0 0-1,0 1 1,-2 2 0,1 1 0,-1 1-1,0 1 1,-29-4 0,13 7-233,0 2 1,0 1-1,0 2 1,1 3-1,-1 1 1,0 2 0,1 1-1,1 3 1,0 1-1,-78 36 1,42-11-975,-90 58-1,-63 60-4622,120-80-4592</inkml:trace>
</inkml:ink>
</file>

<file path=ppt/ink/ink3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54.4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1627 103 8904,'-65'-14'1202,"-1"4"0,-1 2-1,1 3 1,-102 6-1,99 5-764,1 2 0,0 4 0,1 2 0,-91 32 0,105-27-337,1 3 1,0 1-1,2 3 0,0 2 1,2 2-1,2 2 1,1 2-1,1 3 1,2 1-1,2 1 1,1 3-1,2 1 0,-43 67 1,68-91 65,1 1 0,0 1 1,1 0-1,2 1 0,0 0 0,1 0 1,1 1-1,1-1 0,-2 36 1,6-47-159,1 0 1,0 0 0,1 0 0,0 0 0,1 1 0,0-2 0,1 1 0,0 0-1,1 0 1,0-1 0,0 0 0,1 0 0,1 0 0,-1-1 0,2 1-1,-1-1 1,1-1 0,1 1 0,-1-1 0,2-1 0,14 12 0,-7-8-20,1-2 0,-1 0 0,2-1 1,-1-1-1,1-1 0,0 0 1,0-1-1,1-1 0,0-1 1,-1-1-1,21 1 0,8-3 46,-1-1 0,0-2 0,66-14-1,-26-2 100,148-54-1,81-56 67,-39 15-160,-172 77-5,1 4 0,2 5 0,134-18-1,-240 46 13,0-1 1,1 1-1,-1 0 0,0-1 0,1 1 1,-1 0-1,0-1 0,0 0 0,0 1 1,0-1-1,1 0 0,-1 1 0,0-1 1,0 0-1,0 0 0,-1 0 0,1 0 1,0 0-1,0 0 0,0 0 0,-1 0 1,1-1-1,0 0 0,0-1 159,0-1 1,0 1-1,0-1 1,-1 1-1,0 0 0,1-1 1,-1 1-1,-1-7 1,-1-5 355,-1 0 1,-1 1 0,-6-19 0,-1 3-206,-2-1 0,-2 1 1,0 1-1,-2 1 1,-1 0-1,-1 1 1,-1 1-1,-44-43 1,32 41-195,0 1 1,-2 1 0,-1 2-1,-1 2 1,-1 1 0,-53-22-1,31 21-250,0 2 0,-1 3 0,0 3 0,-2 2-1,1 3 1,-1 3 0,-1 2 0,1 3 0,-95 11 0,118-4-960,0 1-1,-67 24 1,-12 13-4438,64-24 1043,6-3-4969</inkml:trace>
</inkml:ink>
</file>

<file path=ppt/ink/ink3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55.3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1155 51 7143,'-18'-8'682,"0"0"1,-1 0 0,1 2-1,-2 0 1,1 1 0,-1 2-1,1 0 1,-1 0 0,0 2-1,-24 1 1,16 2-530,0 2 0,-1 1 0,2 1-1,-1 1 1,1 1 0,-41 19 0,22-4 53,2 1 0,1 3 1,1 1-1,1 2 0,1 2 0,2 2 0,-58 66 0,61-58 122,3 2 0,1 1 0,3 1 0,1 2 0,3 0 0,-32 88 0,41-90-106,2 0 0,3 1 0,1 1 0,2 0 1,2 0-1,3 0 0,6 86 0,-2-112-188,2 0-1,0 0 1,2-1-1,0 1 1,1-1-1,1-1 0,1 0 1,1 0-1,1 0 1,1-1-1,0-1 1,26 29-1,-19-27-43,1-1 0,1-1 1,1-1-1,1 0 0,0-2 0,1-1 0,0-1 0,1 0 0,47 14 1,-17-11-10,-1-3 0,2-2 0,0-3 0,0-2 0,0-2 0,1-3 0,-1-2 0,0-3 0,0-3 0,101-24 0,-66 6-10,-1-4 0,-1-3-1,-2-5 1,-2-4 0,135-85-1,-139 72 60,105-90 0,-157 118-13,-1 0-1,-1-2 1,-2-1 0,-1-1-1,-1-1 1,29-54-1,-45 70 161,-1 1-1,0-1 0,-1 0 0,-1-1 0,0 1 0,-1-1 1,-1 0-1,0 0 0,-1 1 0,-1-1 0,-1 0 0,0 0 1,-1 0-1,0 0 0,-1 1 0,-1-1 0,-1 1 0,0 0 1,-1 0-1,-1 1 0,0 0 0,-1 0 0,0 0 0,-1 1 1,-1 0-1,0 1 0,-12-12 0,2 4 80,-2 0 0,0 1-1,-2 1 1,0 1 0,0 1-1,-2 2 1,0 0 0,-43-16 0,32 18-163,0 2 0,-1 1 0,0 1 1,0 3-1,0 1 0,-41 1 0,25 4-118,0 3-1,1 3 0,-1 1 0,1 3 0,1 3 0,1 1 0,0 3 1,1 2-1,-76 42 0,68-27-392,2 3 0,2 3 0,-57 53 0,-131 152-5592,155-154 1382,19-24-5312</inkml:trace>
</inkml:ink>
</file>

<file path=ppt/ink/ink3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5:22.5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35 9929,'0'0'5216,"10"1"-4650,127 8 2081,152-11 1,-147-2-2162,2043 2 147,-1022 7-529,-1029-9 681,174-28 0,-359 29 1765,-35 0-6195,54 3-983,10 0-4031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05.4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128 152 384,'0'0'3919,"0"-11"-2521,6-76 3094,-2 42 1665,-3 36-898,-1 15 1911,-3 78-6552,-21 112-1,-4 68 6,30-76-336,-5 107 366,-5-253-419,4-36 277,2-25-114,3-647-339,2 316-68,-29 767 10,1 2 0,25-419 0,0 0 0,0 0 0,0 0 0,0 0 0,0-1 0,0 1 0,0 0 0,0 0 0,0 0 0,0 0 0,0 0 0,0 0 0,0 0 0,1 0 0,-1 0 0,0 0 0,0 0 0,0 0 0,0 0 0,0 0 0,0 0 0,0 0 0,0 0 0,0 0 0,0 0 0,0 0 0,0 0 0,1 0 0,-1 0 0,0 0 0,0 0 0,0 0 0,0 0 0,5-17 0,5-26 0,16-135 0,5-300 0,-37 589-601,-5 0 0,-44 191 1,35-205-91,19-94 217,-1 10-1081,2-4-4803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40.9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180 0 12940,'0'0'19315,"-10"9"-18878,-83 87-320,83-86-166,1 1-1,0 1 1,1 0 0,0 0 0,1 1 0,0 0 0,1 0 0,-6 21 0,27-41-12561,5-16 6178</inkml:trace>
</inkml:ink>
</file>

<file path=ppt/ink/ink3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5:27.7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9211 350 15439,'-977'-58'2530,"962"58"-2532,-1329-15-347,0-37 994,-130-27 121,0 61-32,134 120-729,874-15-58,367-61 270,1 4 0,-150 68 0,217-84-157,1 2 0,0 2 1,2 0-1,0 2 0,-42 38 1,59-47-50,0 1 1,0 0 0,2 0 0,0 1 0,0 1 0,1-1-1,1 1 1,0 0 0,1 1 0,0 0 0,1 0 0,1 0-1,0 0 1,-1 22 0,3-14-14,2 0 0,0 0 0,2-1 0,0 1 0,2-1 0,0 1 0,2-1 0,12 34 0,-5-25-5,2-1 0,0-1 1,2 0-1,1-1 0,29 34 0,-5-16-2,1-1-1,3-3 0,1-2 0,2-1 0,103 60 1,-45-42 71,2-6 1,3-4 0,1-5-1,2-5 1,183 34 0,609 45 324,2375-11-200,-707-255-139,-1674 26 14,-614 68 355,306-101 1,-254 30 298,-298 108-557,-1-2-1,-1-1 0,-1-2 0,-2-2 0,67-59 0,-91 73-107,1-1-1,-2 0 1,0-1-1,0-1 0,-1 1 1,-1-2-1,-1 1 1,0-1-1,-1 0 0,-1-1 1,0 0-1,-1 0 1,-1 0-1,0 0 0,-2-1 1,0 0-1,-1 1 0,-1-1 1,0 0-1,-1 0 1,-1 1-1,-1-1 0,-1 1 1,-7-24-1,-1 14-71,0 2-1,-2-1 0,-1 2 1,-1 0-1,-1 0 0,-1 2 1,-1 0-1,-1 1 0,-1 1 1,-34-25-1,-4 2-159,-1 3 1,-3 3-1,-70-32 0,-1 9-452,-4 7 0,-201-51 0,-302-28-3676,237 66-1062</inkml:trace>
</inkml:ink>
</file>

<file path=ppt/ink/ink3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1.4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473 0 12075,'0'0'75,"0"0"-1,0 0 0,0 1 0,0-1 0,0 0 1,0 0-1,0 0 0,0 0 0,0 0 0,0 0 1,0 1-1,0-1 0,0 0 0,0 0 0,0 0 1,0 0-1,0 0 0,0 0 0,0 1 0,0-1 1,0 0-1,0 0 0,0 0 0,0 0 0,0 0 1,1 0-1,-1 0 0,0 0 0,0 0 0,0 1 1,0-1-1,0 0 0,0 0 0,0 0 0,0 0 1,1 0-1,-1 0 0,0 0 0,0 0 0,0 0 1,0 0-1,0 0 0,0 0 0,1 0 0,-1 0 1,0 0-1,0 0 0,0 0 0,0 0 0,0 0 1,0 0-1,1 0 0,-1 0 0,0 0 0,0 0 1,0 0-1,0 0 0,0-1 0,0 1 0,0 0 1,0 0-1,1 0 0,-1 0 0,0 0 0,0 0 1,0 0-1,0 0 0,0-1 0,3 21 1140,-3 27-442,-25 173 2675,1-3-2778,25-166-566,0-37-349,0 0 0,-2 1 0,-3 27 0,4-41 118,-1 0 0,0 0 0,1 0 1,-1 0-1,0 0 0,0 0 0,1 0 0,-1 0 0,0 0 1,0 0-1,0-1 0,0 1 0,0 0 0,0-1 1,-1 1-1,1 0 0,0-1 0,0 0 0,0 1 0,0-1 1,-1 0-1,1 1 0,0-1 0,0 0 0,-1 0 1,1 0-1,-2 0 0,-36-4-3324,27-1 2320,1 1 1,0-1-1,0-1 0,0 0 0,1 0 0,0-1 0,0 0 0,-13-15 1,-67-74-1569,83 87 2774,-83-106 1408,81 101-34,0 0 0,1 0-1,0-1 1,1 0 0,1-1 0,-7-26-1,12 40-1319,0-1-1,0 1 0,1-1 0,-1 0 0,1 1 0,0-1 0,0 1 0,0-1 0,0 1 0,0-1 0,1 0 0,-1 1 1,1-1-1,0 1 0,0 0 0,-1-1 0,2 1 0,-1-1 0,0 1 0,0 0 0,1 0 0,-1 0 0,1 0 0,0 0 1,-1 0-1,4-2 0,1 0-32,0 1 0,1 0 0,-1 1 0,1 0 0,0 0 0,0 0 0,0 1 0,11-2 0,32-3 92,0 2 0,1 3 0,-1 1 0,0 3-1,1 2 1,71 16 0,-108-18-182,0 1 0,0 1 0,0 0 0,-1 1 1,0 0-1,0 1 0,18 13 0,-26-16 114,0 1 0,0-1-1,-1 1 1,0 0 0,0 0 0,0 0 0,0 0 0,-1 1 0,0 0 0,0-1-1,0 1 1,-1 0 0,0 1 0,0-1 0,-1 0 0,0 1 0,0-1 0,0 0-1,-1 8 1,0-6 163,0 1-1,-1-1 1,0 1-1,0-1 1,-1 1-1,0-1 0,-1 0 1,0 0-1,0 0 1,-1 0-1,0-1 1,-5 8-1,1-3 175,-1-1-1,0 0 1,-1-1 0,0 0-1,0-1 1,-21 15-1,2-6 146,-1-1 0,-1-2 0,-1 0-1,0-3 1,-41 12 0,44-16-561,0-1 0,0-2 0,-42 3 0,61-7-72,1-1-1,0 0 1,0 0 0,-1-1-1,1-1 1,0 1-1,0-1 1,0-1 0,0 0-1,0 0 1,1 0-1,-1-1 1,1-1 0,-14-9-1,20 12-305,-1 0 0,1-1 0,-1 1 1,1-1-1,0 0 0,0 0 0,1 0 0,-1 0 0,0 0 0,-1-5 0,3 6-112,-1 1 0,1-1 0,-1 0 0,1 1 0,0-1-1,0 1 1,0-1 0,0 0 0,0 1 0,1-1 0,-1 0 0,0 1 0,1-1 0,0-1 0,11-13-8375</inkml:trace>
</inkml:ink>
</file>

<file path=ppt/ink/ink3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2.4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529 1 14286,'0'0'8968,"-9"5"-8461,-19 16-135,0 2 0,2 1 1,1 0-1,-41 52 0,25-29-55,-206 240 457,241-281-816,4-3-18,1-1 1,-1 1-1,-1-1 1,1 0 0,0 0-1,0 1 1,-1-1-1,0-1 1,1 1 0,-1 0-1,0-1 1,0 1-1,0-1 1,1 0 0,-5 1-1,6-2-34,0 0 1,1-1-1,-1 1 0,1 0 0,-1-1 0,1 1 0,-1-1 0,1 1 0,-1-1 1,1 1-1,-1-1 0,1 1 0,0-1 0,-1 1 0,1-1 0,0 0 0,-1 1 1,1-1-1,0 0 0,0 1 0,0-1 0,-1 0 0,1 1 0,0-1 0,0 0 1,0 1-1,0-1 0,0 0 0,1 0 0,-2-30-2202,2 23 1456,2-151-9346,1 103 3295</inkml:trace>
</inkml:ink>
</file>

<file path=ppt/ink/ink3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2.8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 5541,'6'-22'5413,"3"11"-1697,8 11-1666,3 0-256,9 16-129,4 4-384,7 4-288,6 1-128,6 3-128,9-3-225,3 0-352,8-1-96,0-6-1024,0-4-1475,-4-5-1312,-8-9-3620</inkml:trace>
  <inkml:trace contextRef="#ctx0" brushRef="#br0" timeOffset="1">1004 0 15983,'0'0'4773,"57"40"-4197,-27-27-288,8-2-127,7-4-2436,3-5-3362,-2-2-8104</inkml:trace>
</inkml:ink>
</file>

<file path=ppt/ink/ink3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3.1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16624,'0'0'5925,"57"32"-5124,5-27-288,9-1-417,7-4-2819,1 0-3779</inkml:trace>
</inkml:ink>
</file>

<file path=ppt/ink/ink3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3.5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1 17521,'0'0'3315,"3"12"-1650,-1 1-1257,-1-1 0,1 0 0,-2 1 0,0-1 0,0 1-1,-1-1 1,-1 1 0,0-1 0,-5 18 0,-3-7-78,7-17-299,0 1 1,0 0-1,0 0 0,1 0 0,0 0 0,1 0 1,-1 0-1,1 0 0,1 1 0,-1-1 0,2 9 0,-1-15-43,1 0-1,0 1 0,0-1 1,0 0-1,0 0 0,0 0 1,0 0-1,0 0 0,1 0 1,-1 0-1,0-1 0,0 1 1,1 0-1,-1-1 0,0 1 0,1-1 1,-1 1-1,1-1 0,-1 0 1,0 0-1,1 1 0,-1-1 1,1 0-1,2-1 0,46 1-1045,-36-1 480,12 1-521,-15-1 667,0 0 0,0 1 0,0 1 0,0 0 1,18 4-1,-27-4 425,0 0 0,0-1 0,0 1 0,0 0 0,0 0 0,-1 0 1,1 0-1,0 0 0,-1 1 0,1-1 0,-1 1 0,1-1 0,-1 1 0,0-1 0,1 1 0,-1 0 1,0-1-1,0 1 0,0 0 0,0 0 0,-1 0 0,1 0 0,0 0 0,-1 0 0,1 0 0,-1 0 1,0 0-1,0 0 0,0 0 0,0 0 0,0 0 0,0 0 0,-1 0 0,1 0 0,0 0 0,-2 3 1,0 0 195,0 1 0,-1 0 0,1-1 0,-1 0 0,0 0 0,-1 0 1,1 0-1,-1 0 0,0 0 0,0-1 0,-1 0 0,1 0 1,-1 0-1,0-1 0,-9 6 0,0-1 292,0 0-1,-1-1 1,0-1-1,-27 9 1,37-13-472,-1-1 0,0 1 0,0-1 1,-1 0-1,1-1 0,0 1 0,0-1 0,0-1 1,0 1-1,0-1 0,-1 0 0,1 0 0,-6-3 1,8 2-366,1 0 1,-1 0-1,1-1 1,0 1 0,0-1-1,0 0 1,0 0-1,1 0 1,-1 0-1,1 0 1,-1-1 0,1 1-1,0-1 1,1 1-1,-1-1 1,1 0-1,-1 0 1,1 0 0,0 0-1,0-7 1,-7-41-7018</inkml:trace>
</inkml:ink>
</file>

<file path=ppt/ink/ink3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3.9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 14221,'0'0'5862,"72"-1"-4100,-36-2-609,5 3-224,-3-1-673,1-2-192,0 2-256,-6-2-1186,-3 2-1280,-6 1-961,0-1-1058,-4-3-1537</inkml:trace>
</inkml:ink>
</file>

<file path=ppt/ink/ink3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4.3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2018,'0'0'11328,"2"11"-8280,0-4-2547,0-1 61,-1 1 1,1-1-1,-1 1 1,0 0 0,-1-1-1,0 1 1,0 0-1,0-1 1,-1 1 0,-2 9-1,1-12-380,1 0 0,-1 1 0,1-1 0,0 1 0,0-1 0,0 1 0,1-1 0,0 1 0,0-1 0,0 1-1,1 4 1,0-7-197,0 0-1,0-1 0,0 1 0,0 0 0,0-1 1,1 1-1,-1-1 0,0 1 0,1-1 0,-1 0 0,1 0 1,0 1-1,0-1 0,-1 0 0,1-1 0,0 1 1,0 0-1,0 0 0,0-1 0,0 1 0,0-1 1,0 0-1,0 1 0,0-1 0,0 0 0,2 0 1,54 4-2000,-42-4 1247,0 0 1,0 2-1,0 0 0,0 1 1,0 0-1,29 11 0,-43-13 788,0 0 0,0 0-1,0 0 1,0 0 0,0 1-1,0-1 1,0 0 0,0 1-1,-1-1 1,1 1 0,-1 0 0,1-1-1,-1 1 1,0 0 0,1 0-1,-1 0 1,0 0 0,0 0-1,-1 0 1,1 0 0,0 0 0,-1 1-1,2 3 1,-3-2 223,1 0 0,-1 0 0,1-1-1,-1 1 1,0 0 0,0 0 0,-1 0 0,1-1 0,-1 1 0,0-1 0,0 1-1,-4 4 1,-6 7 800,-1 0 1,0-1-1,-1 0 0,-18 13 0,21-18-464,-60 45 1757,67-51-2358,0-1 0,0 1-1,-1-1 1,1 0 0,-1 0 0,1 0 0,-1-1 0,1 1 0,-1-1 0,0 0 0,0-1 0,0 1 0,1-1 0,-9 0 0,12-1-224,0 0 1,0 1-1,1-1 1,-1 0-1,0 0 1,1 0-1,-1 1 1,0-1-1,1 0 1,-1 0-1,1 0 1,-1 0 0,1 0-1,0 0 1,-1 0-1,1 0 1,0-1-1,0 1 1,0 0-1,0 0 1,0 0-1,0-2 1,0-32-5009,0 26 2322,0-38-11637</inkml:trace>
  <inkml:trace contextRef="#ctx0" brushRef="#br0" timeOffset="1">115 41 13196,'0'0'2050,"57"0"609,-19 0-1730,11 0-577,10 1-256,4 7-480,3-1-705,4 0-5958</inkml:trace>
</inkml:ink>
</file>

<file path=ppt/ink/ink3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4.6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8200,'0'0'19955,"52"12"-18898,-26-12-769,7 0-256,3 2-609,5 1-1665,-3-1-1601,-1-2-770,-5 0-10857</inkml:trace>
</inkml:ink>
</file>

<file path=ppt/ink/ink3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5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0 13549,'0'0'8136,"6"51"-6503,-6-15-288,0 6-95,-5 3-866,-2 1-320,1-2 32,6 0-224,0-8-1410,1-8-1665,13-11-2434,7-9-5670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41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0 3203,'0'0'26558,"-2"12"-25404,-6 19-905,2 1 1,1 0 0,2 0 0,1 45 0,2-75-392,0 0 0,1 1 0,-1-1 1,1 0-1,0 0 0,0 0 0,0 0 1,0 0-1,0 0 0,0 0 0,0 0 1,1 0-1,-1-1 0,1 1 0,-1 0 0,1-1 1,0 1-1,-1-1 0,1 0 0,0 0 1,4 3-1,5-1-4440,0-2-3647</inkml:trace>
  <inkml:trace contextRef="#ctx0" brushRef="#br0" timeOffset="1">1 213 19090,'0'0'11275,"80"-19"-10090,-41 15-929,1 3-448,-2 0-2819,-5-1-6246</inkml:trace>
</inkml:ink>
</file>

<file path=ppt/ink/ink3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5.3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81 15054,'0'0'6999,"-9"7"-5798,-1 1-870,1-1 1,0 2-1,1-1 0,-1 1 1,2 1-1,-1-1 1,1 1-1,1 0 0,0 1 1,0 0-1,1 0 0,1 0 1,-7 21-1,10-25-221,0 0 0,0 0 1,0 0-1,1 0 0,0 0 0,0-1 0,1 1 0,0 0 1,0 0-1,0 0 0,3 6 0,-2-9-94,-1-1 0,1 0 0,0 0 0,0-1 0,0 1-1,0 0 1,0-1 0,1 1 0,-1-1 0,1 1 0,0-1 0,0 0-1,-1 0 1,1-1 0,0 1 0,1-1 0,-1 1 0,0-1 0,0 0 0,1 0-1,-1 0 1,0-1 0,8 1 0,-4 0 40,1 0 1,0-1-1,-1 0 1,1 0-1,0-1 1,-1 0-1,1-1 0,-1 1 1,1-1-1,-1-1 1,0 0-1,0 0 1,0 0-1,0-1 1,0 1-1,-1-2 0,1 1 1,-1-1-1,0 0 1,-1 0-1,1-1 1,-1 1-1,0-1 0,-1-1 1,1 1-1,-1 0 1,-1-1-1,1 0 1,-1 0-1,0 0 0,0-1 1,-1 1-1,0 0 1,1-12-1,-2 8 1,0-1-1,0 0 0,-1 0 1,-1 0-1,0 0 1,0 0-1,-2 0 1,1 0-1,-9-22 0,9 29-121,0 0 0,-1-1-1,0 1 1,0 0 0,0 0-1,0 1 1,-1-1-1,0 1 1,0 0 0,0 0-1,0 0 1,-1 0-1,1 1 1,-1 0 0,0 0-1,0 0 1,0 0 0,-1 1-1,1 0 1,0 0-1,-1 0 1,-10-1 0,15 3-108,-1-1 1,1 1 0,-1 0-1,1 0 1,-1 0 0,1 0 0,-1 0-1,0 0 1,1 1 0,-1-1-1,1 1 1,-1-1 0,1 1-1,-1-1 1,1 1 0,0 0-1,-1-1 1,1 1 0,0 0 0,-1 0-1,1 0 1,0 0 0,0 0-1,0 0 1,0 1 0,0-1-1,0 0 1,0 0 0,-1 3 0,0 1-1045,0 0 0,1 1 0,0-1 0,-1 1 0,2-1 0,-1 1 0,1 6 0,-1 21-9449</inkml:trace>
</inkml:ink>
</file>

<file path=ppt/ink/ink3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5.7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146 117 20243,'-6'9'2002,"-8"12"-1209,2 1 1,0 0-1,1 1 0,1 0 1,1 0-1,-6 27 0,7-15-498,2 0-1,1 0 0,2 1 1,1 36-1,14 129-1271,-15-188 812,-3-14 265,-6-21 195,3-19-136,2 1-1,2-1 1,2 0 0,3-70-1,1 57-140,-2 16-67,2 1 0,2 0 0,1 0-1,14-53 1,-15 80 28,0 0 0,1 1 0,0-1 0,1 1 0,0-1 0,0 1 0,1 1 0,0-1 0,8-8 0,-9 13 11,0-1 0,1 1 0,-1 0 1,1 0-1,-1 1 0,1-1 0,0 2 0,1-1 0,-1 0 1,0 1-1,1 0 0,-1 1 0,1-1 0,-1 1 0,12 0 0,-6 1 38,1 0 0,-1 1 0,1 0 0,-1 1 0,1 1 0,-1 0 0,0 0 0,17 8-1,-24-9-15,1 1 0,-1-1 0,0 1 0,-1 0 0,1 0 0,0 1 0,-1-1 0,0 1 0,0 0 0,0 0 0,0 0 0,0 1 0,-1 0 0,0-1 0,0 1 0,0 0 0,-1 0-1,0 1 1,0-1 0,3 11 0,-5-12 49,0 1-1,0-1 1,-1 0-1,1 0 1,-1 0-1,0 1 1,0-1-1,0 0 1,-1 0-1,1 0 1,-1 0-1,0-1 1,0 1-1,0 0 1,-1-1-1,1 1 1,-1-1-1,0 0 1,0 0-1,0 0 1,-1 0-1,1-1 1,0 1-1,-1-1 1,0 0-1,-6 3 1,-8 4 278,0 0 1,-1-1-1,0-1 1,-24 5-1,-37 0-1028,27-10-5935,25-2-4395</inkml:trace>
</inkml:ink>
</file>

<file path=ppt/ink/ink3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7.4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533 29 10634,'0'0'7410,"-11"-5"-4848,1 0-2323,-1 1 0,0 1 0,0 0 0,-1 0 0,1 1 0,0 0 0,-1 1 0,1 1 0,-1 0 0,0 0 0,1 1 0,-22 4 0,-3 4 175,0 1 0,-59 25 0,74-26-263,2 1 1,-1 1-1,1 0 1,1 2 0,-33 28-1,47-37-124,0 0 0,1 0-1,0 0 1,0 0 0,0 1-1,0-1 1,1 1 0,-1 0-1,1-1 1,0 1 0,1 0-1,-1 0 1,1 1 0,0-1-1,-1 10 1,3-11-26,-1 0 0,0-1 0,1 1 0,-1-1 0,1 1 0,0 0-1,1-1 1,-1 0 0,0 1 0,1-1 0,0 0 0,0 0 0,0 0 0,0 0 0,0 0 0,0 0 0,1 0-1,0-1 1,-1 1 0,1-1 0,0 0 0,0 0 0,5 2 0,18 8-150,1-1 1,0-2 0,1 0-1,0-2 1,0-2-1,55 5 1,-44-5-413,0 0-1,66 21 1,-99-25 527,-1 1 1,0 0-1,0 1 0,0-1 0,-1 1 0,1 0 0,-1 0 0,1 1 1,-1-1-1,0 1 0,4 5 0,-7-8 78,0 1 0,0 0 0,0 0 1,0 0-1,0-1 0,-1 1 0,1 0 0,0 0 0,-1 0 0,0 0 0,1 0 1,-1 0-1,0 0 0,0 0 0,0 0 0,0 0 0,-1 0 0,1 0 1,0 0-1,-1 0 0,1 0 0,-1 0 0,0 0 0,0 0 0,0 0 1,0 0-1,0-1 0,0 1 0,0 0 0,-1-1 0,1 1 0,0-1 1,-3 2-1,-9 9 521,0 0-1,-1-1 1,-1-1 0,1-1 0,-2 0 0,1 0 0,-1-2 0,-1 0 0,-29 9 0,15-8-136,-1-1 0,1-1 0,-1-1 0,-49 0 0,60-9-690,20 4 188,1 0 0,0 0 0,0 0 0,0-1 0,0 1 1,0 0-1,0 0 0,0 0 0,0-1 0,0 1 0,0 0 1,0 0-1,0-1 0,0 1 0,0 0 0,0 0 0,0 0 0,0-1 1,0 1-1,0 0 0,0 0 0,0-1 0,0 1 0,0 0 1,0 0-1,1 0 0,-1 0 0,0-1 0,0 1 0,0 0 1,0 0-1,0 0 0,1 0 0,-1-1 0,0 1 0,0 0 0,0 0 1,1 0-1,-1 0 0,0 0 0,0 0 0,0 0 0,1 0 1,38-16-6237,1 8 1772,5-1-1939</inkml:trace>
</inkml:ink>
</file>

<file path=ppt/ink/ink3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9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31 11915,'5'-16'1185,"1"5"1090,1 7-802,4 4-993,1 13-384,-2 13 481,4 6 64,-4 7-161,1-1-224,1 0-128,1-4-63,4-3-65,1-6 96,2-4-32,2-4-545,-1-7-480,-4-2-1473,-5-7-2531</inkml:trace>
</inkml:ink>
</file>

<file path=ppt/ink/ink3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9.5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334 0 9641,'0'0'6983,"-20"56"-5606,3-26-32,-5 6-416,-9 5-448,-5 3-321,-2 3 64,0 1-160,0-5 64,4-4-32,8-7-64,5-10-1089,10-11-865,10-8-1729</inkml:trace>
</inkml:ink>
</file>

<file path=ppt/ink/ink3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9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 17969,'0'0'3716,"69"-14"-3076,-42 14 65,5 0-385,2 0-160,1 2-96,2 6-288,-4 0-1666,-7-1-1665,-9-1-1474,-6-5-4003</inkml:trace>
  <inkml:trace contextRef="#ctx0" brushRef="#br0" timeOffset="1">150 66 13805,'0'0'5477,"71"43"-3971,-28-33-353,14-4-737,7 1-320,5 0-320,2-1-2563,-2-2-800,-4 0-6182</inkml:trace>
</inkml:ink>
</file>

<file path=ppt/ink/ink3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10.3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0 10890,'0'0'11104,"-5"12"-10682,-1 3-296,1-3 174,0 0 0,0 0 0,1 0 1,1 1-1,0-1 0,0 1 0,1 0 1,1 0-1,1 20 0,0-31-296,1 0-1,0 0 1,0 0 0,0 0-1,1 0 1,-1 0 0,0 0-1,1 0 1,-1-1-1,1 1 1,-1-1 0,1 1-1,0-1 1,0 1 0,0-1-1,-1 0 1,1 0-1,1 0 1,-1 0 0,0 0-1,0-1 1,0 1 0,0-1-1,0 1 1,4-1-1,63 5-1136,-57-5 576,14-1-580,-18 0 815,-1 1 0,1-1 0,-1 1 0,1 1 0,-1-1 0,1 2 0,-1-1-1,1 1 1,-1-1 0,0 2 0,8 3 0,-14-5 328,0-1 0,0 1 1,1 0-1,-2 0 0,1 0 1,0 0-1,0 0 0,0 0 0,0 0 1,-1 0-1,1 0 0,0 0 1,-1 0-1,1 0 0,-1 1 0,1-1 1,-1 0-1,0 0 0,1 1 0,-1-1 1,0 0-1,0 0 0,0 3 1,-1-1 128,1 0 0,-1 0 0,0 0 1,0 0-1,0 0 0,0-1 1,-1 1-1,1 0 0,-4 4 1,-4 4 641,0-1 1,-1 0-1,-14 12 1,24-22-774,-33 27 1756,-1-1 0,-1-2 1,-70 38-1,101-60-1723,0 0 1,0-1-1,1 1 1,-1-1 0,0 0-1,0 0 1,0 0-1,-1-1 1,1 1-1,0-1 1,0 0-1,0 0 1,-7-1-1,9 0-126,0 0-1,0 0 1,0 0 0,0 0-1,1 0 1,-1-1-1,0 1 1,0-1 0,1 1-1,-1-1 1,1 1-1,0-1 1,-1 0 0,1 0-1,0 0 1,0 0-1,0 0 1,0 0 0,0 0-1,1 0 1,-1 0-1,0 0 1,1 0 0,0-1-1,-1-3 1,-2-89-9285,3 33 1473</inkml:trace>
</inkml:ink>
</file>

<file path=ppt/ink/ink3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10.6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14734,'0'0'2050,"55"10"-192,-18-4-1154,3 3-383,6-2-161,6 2-96,3-3-32,5 3-1185,-1-4-1185,0 0-3332</inkml:trace>
  <inkml:trace contextRef="#ctx0" brushRef="#br0" timeOffset="1">1008 115 14061,'0'0'7271,"-42"60"-5413,33-39-32,2 2-161,6-1-736,1 2-545,0 3-319,10 2 31,5 0-513,0-2-2241,-2-5-1987,-1-7-1761,-6-8-3683</inkml:trace>
</inkml:ink>
</file>

<file path=ppt/ink/ink3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11.0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 12716,'0'0'9513,"59"-20"-9353,-24 32-128,4 1-32,0 0-1409,-4-5-1794,4 1-3908</inkml:trace>
</inkml:ink>
</file>

<file path=ppt/ink/ink3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11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11499,'0'0'4372,"11"-2"-1665,12-4-1858,1 2 0,0 1 0,1 0 0,32 2 0,-41 2-607,-1 0 0,0 0 0,0 2 1,0-1-1,-1 2 0,1 0 0,-1 1 1,0 1-1,15 7 0,-26-11-216,0 0 0,0 0 0,0 0 0,0 0-1,0 0 1,0 1 0,-1 0 0,1-1 0,-1 1 0,1 0-1,-1 0 1,0 0 0,-1 0 0,1 1 0,0-1 0,-1 1-1,0-1 1,0 1 0,1 4 0,-1-2 35,-1-1 0,0 1 0,-1 0-1,1-1 1,-1 1 0,0 0 0,0-1 0,-1 1 0,0-1 0,0 1 0,-3 6 0,-6 6 50,0 0 1,-1-1-1,0 0 1,-1 0-1,-25 22 1,23-26-111,-15 14 158,29-26-195,0 0 1,0 0-1,0 0 1,0 1 0,0-1-1,0 0 1,1 1-1,-1-1 1,0 1 0,1-1-1,-1 1 1,1-1 0,-1 1-1,1-1 1,0 1-1,0 0 1,-1-1 0,2 3-1,-1-3-95,1 0 0,-1 0 0,1-1 0,0 1 0,-1 0 0,1-1 0,0 1 0,0-1 0,-1 1 0,1-1 0,0 1 0,0-1 0,0 1 0,0-1 0,0 0 0,0 1 0,0-1 0,0 0 0,0 0 0,-1 0 0,1 0 0,0 0 0,2 0 0,31 0-1879,-25 0 1014,39-2-3808,8-9-4325</inkml:trace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47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 17360,'0'0'7528,"-8"63"-6600,3-40-287,2-1-417,3-4-160,0-1 0,0-7-736,0-5-738,3-5-2529,-3-5 1184,0-12-2274,-13-2-3299</inkml:trace>
</inkml:ink>
</file>

<file path=ppt/ink/ink3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11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79 16560,'0'0'2712,"-13"-2"357,6 1-2808,1 0 0,-1 1-1,0-1 1,0 1 0,0 1 0,0 0-1,0-1 1,1 2 0,-1-1 0,0 1-1,1 0 1,-1 1 0,1-1-1,0 1 1,-1 1 0,1-1 0,1 1-1,-8 5 1,0 3 220,1 0-1,-1 0 1,2 1-1,-13 18 1,21-26-412,-1 1 1,0 0-1,1 0 0,0 0 1,1 1-1,0-1 1,0 1-1,0-1 0,0 1 1,1 0-1,0 0 0,1 0 1,0 11-1,0-15-64,0-1 0,1 0 0,-1 1 0,1-1 0,0 0-1,-1 0 1,1 0 0,0 0 0,1 1 0,-1-1 0,0 0 0,0-1 0,1 1 0,-1 0 0,1 0 0,0-1-1,-1 1 1,1-1 0,0 1 0,4 1 0,-1 0 21,0-1 0,0 0 0,0 0 0,1-1 0,-1 1-1,0-1 1,1 0 0,9 0 0,-3-1 14,1 0 0,-1-1 0,0-1 0,0 1 0,0-2 1,0 0-1,20-8 0,-25 8-91,0-1 0,0-1 1,0 0-1,0 1 0,-1-2 1,0 1-1,0-1 0,0 0 1,-1 0-1,0-1 0,0 0 1,-1 0-1,0 0 1,0 0-1,0-1 0,-1 1 1,0-1-1,-1 0 0,1 0 1,-2 0-1,1 0 0,-1 0 1,0 0-1,-1-1 0,0 1 1,0 0-1,-1 0 0,0-1 1,0 1-1,-1 0 0,0 0 1,0 0-1,-1 0 0,0 1 1,-1-1-1,0 1 0,0 0 1,0 0-1,-1 0 1,0 0-1,0 1 0,-11-11 1,14 16-82,0-1 0,0 0 0,0 1 0,0-1 0,-1 1 0,1-1 0,0 1 0,-1 0 0,1 0 0,-1 0 0,1 0 0,-4 0 0,5 1-27,0 0 1,0 0 0,0 0 0,0 0 0,0 0-1,0 0 1,0 0 0,0 1 0,0-1 0,0 0-1,0 1 1,0-1 0,0 0 0,0 1 0,0-1-1,0 1 1,0 0 0,1-1 0,-1 1 0,0 0-1,0-1 1,0 2 0,0 1-240,0-1 1,0 1-1,0-1 0,0 1 0,0 0 1,1-1-1,-1 1 0,1 0 1,-1-1-1,1 1 0,0 0 1,0 0-1,1-1 0,-1 1 0,1 0 1,-1-1-1,1 1 0,0 0 1,0-1-1,0 1 0,2 4 1,18 20-5134</inkml:trace>
</inkml:ink>
</file>

<file path=ppt/ink/ink3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12.3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0 11819,'0'0'8910,"-6"14"-7538,-14 34-288,2 2-1,2 0 1,3 0 0,1 2-1,-8 92 1,19-108-983,-1-5 105,1 1 1,2 0-1,1-1 1,1 1-1,13 49 1,-16-81-191,0 1 1,0-1-1,0 0 0,0 0 1,0 1-1,0-1 0,0 0 1,0 1-1,0-1 1,0 0-1,0 0 0,1 1 1,-1-1-1,0 0 0,0 0 1,0 0-1,0 1 0,1-1 1,-1 0-1,0 0 1,0 0-1,1 1 0,-1-1 1,0 0-1,0 0 0,1 0 1,-1 0-1,0 0 0,0 0 1,1 0-1,-1 0 0,0 0 1,0 1-1,1-1 1,-1 0-1,0 0 0,1 0 1,-1-1-1,0 1 0,0 0 1,1 0-1,-1 0 0,0 0 1,0 0-1,1 0 0,-1 0 1,0 0-1,0 0 1,1-1-1,-1 1 0,0 0 1,0 0-1,1 0 0,-1-1 1,0 1-1,0 0 0,0 0 1,0 0-1,1-1 1,-1 1-1,0 0 0,0 0 1,0-1-1,0 1 0,0 0 1,0-1-1,0 1 0,0 0 1,12-22 910,-12 20-912,70-178 64,-52 124-1067,3 0-1,3 2 0,55-96 1,-73 142 1007,0 0 0,0 1 0,1 0 0,0 0 0,0 0 0,1 1 0,-1-1 0,2 2 0,-1-1 0,1 2 0,-1-1 0,1 1 0,0 0 1,1 1-1,-1 0 0,1 0 0,-1 1 0,1 0 0,0 1 0,0 0 0,0 1 0,0 0 0,-1 0 0,1 1 0,0 0 0,0 1 0,14 4 0,-22-6 5,0 0-1,-1 1 0,1-1 0,0 1 1,0-1-1,-1 1 0,1 0 0,0 0 1,-1 0-1,1 0 0,-1 0 0,1 0 0,-1 0 1,1 0-1,-1 0 0,0 1 0,0-1 1,1 1-1,-1-1 0,0 1 0,0-1 0,-1 1 1,1 0-1,0-1 0,0 1 0,-1 0 1,1 0-1,-1-1 0,0 1 0,1 0 1,-1 0-1,0 0 0,0-1 0,0 1 0,-1 4 1,0-2 42,-1 0 0,1-1 1,-1 1-1,0 0 0,0 0 1,-1-1-1,1 1 0,-1-1 1,0 0-1,0 0 0,0 0 1,0 0-1,0 0 0,-7 3 1,-22 14 124,-1-2 0,-1-1 1,-1-2-1,0-1 1,-41 10-1,55-19-1244,0-1 0,-1 0 0,-24-1-1,3-2-6911</inkml:trace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47.9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51 6662,'0'0'11259,"6"-8"-8739,-3 5-2287,-1-1 0,1 1 1,0 0-1,0 0 0,0 0 1,0 1-1,1-1 0,-1 1 1,1-1-1,-1 1 0,1 0 1,0 1-1,0-1 0,0 1 1,0-1-1,0 1 0,0 1 1,0-1-1,0 0 0,0 1 1,1 0-1,-1 0 0,4 0 1,0 0 114,68 5 1300,-73-4-1568,-1-1 0,1 0 0,0 1 0,0 0 0,0 0 1,0 0-1,-1 0 0,1 0 0,0 0 0,-1 1 0,1-1 0,-1 1 0,0 0 0,1 0 0,-1 0 0,0 0 0,0 0 1,0 0-1,-1 1 0,1-1 0,0 0 0,1 4 0,-3-5-10,0 1-1,1-1 1,-1 1 0,0-1-1,0 1 1,0-1 0,0 1 0,0 0-1,0-1 1,0 1 0,0-1-1,-1 1 1,1-1 0,-1 1-1,1-1 1,-1 1 0,1-1 0,-1 1-1,0-1 1,0 0 0,0 1-1,0-1 1,0 0 0,0 0-1,0 0 1,0 0 0,0 0 0,-1 0-1,1 0 1,0 0 0,-3 1-1,2-1-60,1 0-1,-1 0 0,1 0 0,-1 0 0,1 0 0,0 1 1,-1-1-1,1 0 0,0 1 0,0-1 0,0 1 1,0-1-1,0 1 0,0-1 0,0 1 0,1 0 0,-1 0 1,1-1-1,-1 1 0,1 2 0,2-1-79,0 0 0,1 0-1,-1-1 1,1 1 0,0-1-1,0 0 1,0 0 0,0 0-1,0 0 1,0-1 0,0 1-1,1-1 1,5 2 0,6 4-260,-12-6 301,-1 1 1,1-1-1,-1 1 0,1-1 1,-1 1-1,0 0 0,0 0 1,0 0-1,0 0 1,0 0-1,0 1 0,0-1 1,-1 1-1,1-1 0,-1 1 1,0-1-1,0 1 0,0 0 1,0 0-1,0 2 0,-1-2 80,0 0-1,0 0 0,-1 0 0,1-1 1,-1 1-1,0 0 0,0 0 0,0-1 0,0 1 1,0-1-1,0 1 0,-1-1 0,1 1 1,-1-1-1,0 0 0,0 0 0,0 0 0,0 0 1,0 0-1,-4 2 0,-8 6 45,0-1-1,-1 0 1,0-1-1,0-1 1,-1-1 0,0 0-1,0-1 1,0 0-1,-1-2 1,0 0 0,1-1-1,-1 0 1,0-1-1,-28-3 1,43 2-108,0 0-1,0 0 1,1 0 0,-1 0 0,0 0-1,0 0 1,0-1 0,0 1-1,0-1 1,0 1 0,1-1 0,-1 0-1,0 0 1,1 1 0,-1-1-1,0 0 1,1-1 0,-1 1 0,1 0-1,-1 0 1,1-1 0,0 1-1,0-1 1,-1 1 0,1-1-1,0 1 1,0-1 0,1 0 0,-1 0-1,0 1 1,1-1 0,-1 0-1,0-3 1,1 2-172,0-1 0,1 1 0,0 0 0,-1 0 0,1 0 0,0 0 0,1 0 0,-1 0 0,0 1 0,1-1 0,0 0 0,-1 0 0,1 1 0,0-1 0,0 1 0,1 0-1,-1 0 1,0 0 0,5-3 0,25-17-8547</inkml:trace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9:21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71 5509,'0'0'9161,"49"-50"-8745,-17 39-63,0 5-161,-2 2-32,0 4-96,0 0-32,-1 9-32,2 5 0,2 2-32,5-6-961,7-6-2819,9-4-6822</inkml:trace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9:22.3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7623,'0'0'5061,"51"13"-4420,-8-6 287,13-3-383,14-2-353,7-2-128,7 0 0,-2-6-32,0-10-384,-10-7-4933</inkml:trace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38.4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27 6150,'0'0'25138,"9"-5"-24492,-7 4-588,40-17 182,-41 17-238,0 1-1,0-1 0,0 1 0,0 0 0,0 0 1,0-1-1,0 1 0,0 0 0,0 0 0,0 0 1,0 0-1,1 0 0,-1 0 0,0 0 0,0 1 1,0-1-1,0 0 0,0 1 0,0-1 0,0 1 1,0-1-1,0 1 0,0-1 0,0 1 0,0-1 1,0 1-1,-1 0 0,1 0 0,0-1 0,0 1 1,-1 0-1,1 0 0,0 0 0,-1 0 0,1 0 1,-1 0-1,1 0 0,-1 0 0,0 0 1,1 0-1,-1 0 0,0 0 0,0 0 0,0 2 1,1 1 9,-1-1 0,0 1 0,0 0 0,-1-1 1,1 1-1,-1 0 0,0-1 0,0 1 0,0-1 1,0 1-1,-1-1 0,1 1 0,-1-1 1,0 0-1,0 0 0,0 0 0,0 0 0,-3 3 1,-15 23 57,20-29-69,0 0-1,0 0 1,0 1-1,0-1 1,-1 0-1,1 0 1,0 1-1,0-1 1,0 0-1,0 0 0,0 1 1,0-1-1,0 0 1,0 1-1,0-1 1,0 0-1,0 0 1,0 1-1,0-1 1,1 0-1,-1 0 0,0 1 1,0-1-1,0 0 1,0 0-1,0 1 1,0-1-1,1 0 1,-1 0-1,0 0 0,0 1 1,0-1-1,1 0 1,-1 0-1,0 0 1,0 0-1,1 1 1,15 4 23,30-2 49,-32-3-77,-11 0 6,0 0 0,-1 1 0,1-1 1,-1 1-1,1-1 0,-1 1 0,1 0 0,-1 0 0,1 0 1,-1 0-1,0 0 0,1 0 0,-1 1 0,0 0 1,0-1-1,3 4 0,-4-4 1,0 1 1,0-1-1,-1 1 0,1-1 0,0 1 1,-1 0-1,1-1 0,-1 1 1,0 0-1,1-1 0,-1 1 1,0 0-1,0 0 0,0-1 1,0 1-1,0 0 0,0 0 1,-2 3-1,0 0 3,0 0-1,0 1 1,0-1-1,-1 0 1,0 0-1,0-1 1,-1 1 0,1 0-1,-1-1 1,0 0-1,0 0 1,0 0-1,-8 5 1,2-4-5,0 0 0,0-1 0,-1 0 0,1-1 0,-1 0 0,0 0 0,0-1 0,0 0 0,0-1 0,0-1 0,-22-1 0,43-7 113,11-2-680,36-17-9004,-22 8-423</inkml:trace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38.7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 20467,'0'0'10955,"51"5"-11019,-25-13-1922,3-5-3267,1-2-3684</inkml:trace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39.1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7 18546,'0'0'9481,"9"-1"-8190,3-1-982,-3 1-133,1 0 0,0 0 0,-1 1 0,19 1 0,-26 0-168,0-1 0,1 0 0,-1 1 0,0-1 0,0 1 1,0 0-1,0 0 0,0-1 0,0 1 0,0 1 0,-1-1 1,1 0-1,0 0 0,-1 1 0,1-1 0,0 1 0,-1-1 1,0 1-1,1 0 0,-1-1 0,0 1 0,0 0 0,0 0 1,0 0-1,0 0 0,0 0 0,-1 0 0,1 0 0,-1 0 1,1 3-1,-1 0 40,1 1 0,-1 0 0,0 0 0,-1 0 0,0 0 1,0 0-1,0 0 0,0 0 0,-1-1 0,0 1 0,0-1 0,-1 1 1,0-1-1,0 0 0,-6 9 0,-4 2 210,-1 0 0,-1-2 0,-19 17 0,-7 6-53,44-33-205,13-2 0,17-2 0,70-16-1321,-35-2-3113,-23 4-6531</inkml:trace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39.6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 17969,'0'0'9657,"9"-3"-8061,7-2-1153,0 1 0,1 1 1,-1 0-1,1 1 0,-1 1 0,1 1 0,22 2 0,-39-2-443,1 0 0,0 1 0,0-1 0,0 0 0,-1 0 0,1 1 0,0-1 0,-1 1 0,1-1 0,0 0 0,-1 1 0,1 0 0,0-1 0,-1 1 0,1-1 0,-1 1 0,1 0 0,-1-1 0,1 1 0,-1 0 0,1-1 0,-1 1 0,0 0 0,0 0 0,1 0 0,-1-1 0,0 1 0,0 0 0,0 0 0,0 0 0,0-1 0,0 1 0,0 0 0,0 0 0,0 0 0,0 0 0,0-1 0,0 1 0,-1 0 0,1 0 0,0-1 0,-1 1 0,1 0 0,0 0 0,-1-1 0,1 1 0,-1 0 0,0 0 0,-24 33 0,6-18 0,14-13 0,0 1 0,0 0 0,0 0 0,1 1 0,-1 0 0,-6 9 0,36-11 0,-21-3 0,7 0 0,-1 0 0,1 1 0,-1 0 0,0 0 0,14 4 0,-22-4 0,0 0 0,1 0 0,-1 0 0,0 0 0,0 0 0,0 0 0,0 1 0,0-1 0,0 1 0,0-1 0,0 1 0,-1 0 0,1 0 0,-1 0 0,1-1 0,-1 2 0,0-1 0,1 0 0,-1 0 0,0 0 0,0 0 0,-1 1 0,1-1 0,0 1 0,-1-1 0,0 0 0,1 1 0,-1 3 0,-1-1 0,1 0 0,-1 0 0,0 0 0,0 0 0,0 0 0,-1 0 0,0-1 0,0 1 0,0 0 0,0-1 0,-1 0 0,0 0 0,0 1 0,0-2 0,0 1 0,-1 0 0,1-1 0,-1 1 0,0-1 0,0 0 0,0 0 0,-1-1 0,1 1 0,-6 1 0,-1 2 0,-1-1 0,0 0 0,0-1 0,0-1 0,-1 0 0,1 0 0,-1-1 0,-19 0 0,31-2 0,0 0 0,0 0 0,1 0 0,-1 1 0,0-1 0,0 0 0,0-1 0,1 1 0,-1 0 0,0 0 0,0 0 0,1 0 0,-1-1 0,0 1 0,0 0 0,1 0 0,-1-1 0,0 1 0,1-1 0,-1 1 0,0-1 0,1 1 0,-1-1 0,1 1 0,-1-1 0,1 1 0,-1-1 0,1 0 0,0 1 0,-1-1 0,1 0 0,-1 1 0,1-1 0,0 0 0,0 0 0,0 1 0,-1-1 0,1 0 0,0 0 0,0 0 0,0 1 0,0-1 0,0 0 0,0-1 0,1 0 0,0 0 0,-1-1 0,1 1 0,0 0 0,0 0 0,0-1 0,0 1 0,1 0 0,-1 0 0,1 0 0,-1 1 0,1-1 0,2-2 0,30-21-2258,2 3-4777,-20 13 2662,19-12-13383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05.9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5862,'0'0'21054,"4"15"-19981,120 563 1308,-123-572-2272,0-1-1,1 1 1,-1 0-1,1 0 1,0-1-1,1 1 1,-1-1-1,1 0 1,0 0-1,0 0 1,1 0-1,5 6 1,-8-10-73,1 1 1,-1-1-1,0 0 0,1 0 1,-1 0-1,1-1 0,0 1 1,-1 0-1,1 0 1,-1-1-1,1 1 0,0-1 1,0 0-1,-1 1 0,1-1 1,0 0-1,0 0 1,1 0-1,0-1-16,0 0-1,-1 1 1,1-1 0,0 0-1,-1-1 1,1 1 0,-1 0-1,1-1 1,-1 0 0,0 1-1,0-1 1,0 0 0,0 0-1,3-4 1,28-36-20,-3-1 0,-1-2 0,43-92 0,-36 66 0,-3 10 0,-16 32 0,-1 0 0,-1-1 0,-1-1 0,-2 0 0,11-44 0,-22 67-79,1-7-1569,-10 25-3213,-2 4-4790</inkml:trace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39.9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30 20756,'0'0'12011,"58"-2"-12011,-35-6-96,1-1-5862,-1-1-8583</inkml:trace>
</inkml:ink>
</file>

<file path=ppt/ink/ink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0.3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38 17360,'0'0'12663,"11"-6"-11408,-1 1-1087,0 0 1,1 0 0,0 1 0,0 1 0,20-4 0,-28 6-158,-1 0 0,0 1 0,0 0 0,1-1 0,-1 1 0,0 0 0,0 0 0,1 0 0,-1 1 0,0-1 0,0 1 1,1-1-1,-1 1 0,0-1 0,0 1 0,0 0 0,0 0 0,0 0 0,0 1 0,0-1 0,0 0 0,0 1 0,-1-1 0,1 1 1,0-1-1,-1 1 0,1 0 0,-1 0 0,0 0 0,0 0 0,0 0 0,0 0 0,0 0 0,0 0 0,0 0 0,0 0 0,-1 0 1,1 1-1,-1-1 0,0 0 0,0 1 0,0 2 0,0 2-11,0-1 0,0 0 0,-1 0 0,0 0 0,-1 0 0,1 0 0,-1 0 0,0 0 0,0 0 0,-1 0 0,0-1 0,0 0 0,0 1 0,-7 7 0,-4 4 0,-2-1 0,-31 25 0,31-27 0,0 0 0,-22 26 0,38-40 0,0 0 0,0 1 0,0-1 0,0 0 0,0 0 0,0 0 0,-1 0 0,1 1 0,0-1 0,0 0 0,0 0 0,0 0 0,0 1 0,0-1 0,0 0 0,0 0 0,1 0 0,-1 1 0,0-1 0,0 0 0,0 0 0,0 0 0,0 0 0,0 1 0,0-1 0,0 0 0,0 0 0,1 0 0,-1 0 0,0 1 0,0-1 0,0 0 0,0 0 0,0 0 0,1 0 0,-1 0 0,0 0 0,0 0 0,0 0 0,0 1 0,1-1 0,-1 0 0,0 0 0,0 0 0,0 0 0,1 0 0,-1 0 0,0 0 0,0 0 0,0 0 0,1 0 0,-1 0 0,21 2 0,24-4 0,90-23-2346,-45 4-4168,-67 15 3784,23-5-17614</inkml:trace>
</inkml:ink>
</file>

<file path=ppt/ink/ink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5.9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57 110 12588,'0'0'6230,"0"-9"-3273,-1 6-2686,1-1 0,0 0 0,0 0 0,0 1 0,1-1 0,-1 0 0,1 0 0,0 1 0,0-1 0,0 1 0,0-1 0,1 1 0,0-1 0,-1 1 0,1 0 0,0-1 0,1 1 0,-1 0 0,0 1 0,1-1-1,0 0 1,0 1 0,0-1 0,0 1 0,0 0 0,0 0 0,0 0 0,1 1 0,-1-1 0,1 1 0,-1-1 0,8 0 0,-9 1-222,0 0 0,0 0 0,1 1 0,-1-1 0,1 1 0,-1 0 0,0-1 0,1 1 0,-1 0 0,1 0 0,-1 1 0,0-1 0,1 0 0,-1 1 0,1 0 0,-1-1 0,0 1 0,0 0-1,1 0 1,-1 0 0,0 1 0,0-1 0,0 0 0,0 1 0,3 2 0,-4-2-20,0 1 0,0-1 0,0 0-1,0 1 1,0-1 0,-1 0 0,1 1-1,-1-1 1,1 1 0,-1-1 0,0 1-1,0-1 1,0 1 0,-1-1 0,1 0 0,0 1-1,-1-1 1,0 1 0,1-1 0,-1 0-1,0 1 1,0-1 0,0 0 0,-1 0-1,1 0 1,-2 2 0,-2 3-29,0 0 0,-1-1 0,0 0 0,0 0 0,-1 0 0,0-1 0,-14 9 0,1 0 0,20-14 0,0 0 0,-1 1 0,1-1 0,0 1 0,-1-1 0,1 0 0,0 1 0,0-1 0,-1 1 0,1-1 0,0 1 0,0-1 0,0 0 0,0 1 0,0-1 0,0 1 0,-1-1 0,1 1 0,0-1 0,0 1 0,0-1 0,1 1 0,-1-1 0,0 1 0,0-1 0,0 1 0,0-1 0,0 1 0,0-1 0,1 1 0,-1-1 0,0 0 0,0 1 0,1-1 0,-1 1 0,0-1 0,1 0 0,-1 1 0,0-1 0,1 0 0,-1 1 0,1-1 0,-1 0 0,0 0 0,2 1 0,22 15 0,-19-13 0,0 0 0,1 0 0,-1 1 0,1 0 0,-1 1 0,-1-1 0,1 1 0,-1 0 0,6 7 0,-9-10 0,0-1 0,0 1 0,0 0 0,-1 0 0,1 0 0,-1-1 0,1 1 0,-1 0 0,0 0 0,1 0 0,-1 0 0,0 0 0,0 0 0,-1 0 0,1 0 0,0 0 0,0 0 0,-1-1 0,0 1 0,1 0 0,-1 0 0,0 0 0,0-1 0,0 1 0,0 0 0,0-1 0,0 1 0,0-1 0,0 1 0,-1-1 0,1 1 0,-3 1 0,-2 3 0,-1-1 0,0 0 0,0 0 0,0-1 0,0 1 0,-1-2 0,0 1 0,1-1 0,-1 0 0,-1-1 0,1 1 0,0-2 0,0 1 0,-1-1 0,1 0 0,-1-1 0,-9-1 0,17 1 3,0 0-1,0-1 1,-1 1 0,1-1-1,0 1 1,0-1-1,0 0 1,0 0 0,0 1-1,0-1 1,0 0 0,0 0-1,0 0 1,0 0 0,0 0-1,0 0 1,1 0-1,-1 0 1,0 0 0,1-1-1,-1 1 1,1 0 0,-1 0-1,1 0 1,0-1 0,0 1-1,-1 0 1,1-1-1,0 1 1,0 0 0,0-1-1,0 1 1,0 0 0,1 0-1,-1-1 1,0 1 0,1 0-1,0-2 1,-1-2-50,1 1 0,0-1 1,1 1-1,-1-1 0,1 1 1,0 0-1,0 0 0,0 0 0,1 0 1,2-4-1,27-20-5050,4 5-5229,-8 7-2187</inkml:trace>
</inkml:ink>
</file>

<file path=ppt/ink/ink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6.3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 20499,'0'0'12268,"52"6"-12268,-33-6 0,4-1-1313,-1-9-1570,-1-1-1793,-3-1-2723</inkml:trace>
</inkml:ink>
</file>

<file path=ppt/ink/ink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6.7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33 11115,'0'0'18011,"-9"10"-17279,2-2-571,0 0 1,1 0-1,0 1 1,0-1 0,1 2-1,0-1 1,1 0 0,0 1-1,0 0 1,1 0 0,0 0-1,1 1 1,0-1-1,0 1 1,1-1 0,1 1-1,1 14 1,-1-24-162,1 0 0,-1 1 0,1-1 0,-1 0 0,1 0 0,0 0 0,0 1 0,0-1 0,-1 0 0,1 0 0,0 0 0,0 0 0,1 0 0,-1 0 0,0-1 0,0 1 0,0 0 0,1 0 0,-1-1 0,0 1 0,1-1 0,-1 1 0,0-1 0,1 0 0,-1 0 0,0 1 0,1-1 0,-1 0 0,1 0 0,-1 0 0,1 0 0,-1-1 0,3 1 0,2-1 0,0 0 0,1 0 0,-1-1 0,0 1 0,0-1 0,7-4 0,-2 0 0,0-1 0,-1 0 0,0-1 0,0 0 0,0 0 0,-2-1 0,1 0 0,9-13 0,-15 17 0,1 1 0,-1-1 0,1 0 0,-1-1 0,-1 1 0,1 0 0,-1-1 0,0 0 0,0 1 0,-1-1 0,1 0 0,-1 0 0,-1 0 0,1 0 0,-1 0 0,0 0 0,0 0 0,-1 0 0,-1-7 0,1 11 0,0 0 0,0 0 0,-1 0 0,1 0 0,-1 0 0,1 0 0,-1 0 0,1 1 0,-1-1 0,0 1 0,0-1 0,0 1 0,0 0 0,0-1 0,0 1 0,0 0 0,0 0 0,0 1 0,-1-1 0,1 0 0,0 1 0,-1-1 0,-2 1 0,-60-3 0,53 4 0,5-1-339,-1 1 0,0 0 1,0 1-1,1-1 0,-1 2 0,-9 3 0,12-4-332,-5 0-6087</inkml:trace>
</inkml:ink>
</file>

<file path=ppt/ink/ink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7.5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37 14221,'0'0'16058,"10"-6"-15438,0 1-465,0 1 0,1-1 1,0 2-1,0-1 1,0 2-1,0-1 0,1 1 1,21 0-1,-33 2-150,1 0-1,-1 0 0,1 0 0,0 0 1,-1 0-1,1 0 0,-1 0 1,1 0-1,-1 0 0,1 0 1,-1 0-1,1 1 0,-1-1 0,1 0 1,-1 0-1,1 1 0,-1-1 1,1 0-1,-1 1 0,1-1 1,-1 0-1,1 1 0,-1-1 1,0 1-1,1-1 0,-1 0 0,0 1 1,1-1-1,-1 1 0,0-1 1,0 1-1,0-1 0,1 1 1,-1 0-1,0-1 0,0 1 0,0-1 1,0 1-1,0-1 0,0 1 1,0-1-1,0 1 0,0 0 1,0-1-1,0 1 0,0-1 1,0 1-1,-1-1 0,1 1 0,0-1 1,0 1-1,-1-1 0,1 1 1,0-1-1,-1 1 0,1-1 1,0 1-1,-1-1 0,1 0 0,-1 1 1,0 0-1,-24 28 199,-12-7-203,29-17 0,0-1 0,1 1 0,-1 0 0,-9 8 0,17-12 0,0-1 0,0 0 0,1 1 0,-1-1 0,0 0 0,0 1 0,0-1 0,0 0 0,0 0 0,0 1 0,0-1 0,1 0 0,-1 1 0,0-1 0,0 0 0,0 0 0,1 1 0,-1-1 0,0 0 0,0 0 0,1 0 0,-1 1 0,0-1 0,0 0 0,1 0 0,-1 0 0,0 0 0,1 0 0,-1 0 0,0 0 0,1 1 0,-1-1 0,0 0 0,0 0 0,1 0 0,-1 0 0,0 0 0,1 0 0,-1 0 0,0-1 0,1 1 0,-1 0 0,0 0 0,1 0 0,21 2 0,-20-1 0,11 0 0,74 10 0,-80-10 0,0 1 0,0 0 0,0 0 0,0 1 0,-1 0 0,1 0 0,-1 0 0,0 1 0,11 8 0,-16-11 0,1 0 0,-1 1 0,1-1 0,-1 1 0,0 0 0,0-1 0,0 1 0,0 0 0,0 0 0,0-1 0,0 1 0,0 0 0,-1 0 0,1 0 0,-1 0 0,0 0 0,1 0 0,-1 0 0,0 0 0,0 0 0,0 0 0,0 0 0,-1 0 0,1 0 0,-1 0 0,1 0 0,-1 0 0,0 0 0,1 0 0,-1 0 0,0 0 0,0-1 0,0 1 0,-1 0 0,1-1 0,0 1 0,-1-1 0,1 1 0,0-1 0,-1 0 0,-3 3 0,-2 1 0,0 1 0,-1-1 0,0 0 0,0 0 0,0-1 0,0 0 0,-17 5 0,3-4 0,0-1 0,-1-2 0,1 0 0,-35-2 0,56 0 3,0 0-1,1 0 1,-1 0-1,0 0 1,0 0-1,0 0 1,0 0-1,0 0 1,0 0-1,0 0 1,0 0-1,1-1 1,-1 1-1,0 0 1,0-1-1,0 1 1,0-1-1,1 1 1,-1-1-1,0 1 1,0-1-1,1 1 1,-1-1-1,1 0 1,-1 0-1,0 1 1,1-1-1,-1 0 1,1 0-1,0 1 1,-1-1-1,1 0 1,-1 0 0,1-1-1,0 1-20,0 0 1,1 0-1,-1-1 1,1 1-1,-1 0 0,1 0 1,-1 0-1,1 0 1,-1 0-1,1 0 0,0 0 1,0 0-1,0 0 0,0 0 1,-1 0-1,1 0 1,0 0-1,0 1 0,1-1 1,-1 0-1,0 1 1,0-1-1,0 1 0,2-1 1,50-20-7414,-22 6 224</inkml:trace>
</inkml:ink>
</file>

<file path=ppt/ink/ink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7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20980,'0'0'11787,"74"15"-12428,-50-17-2113,-1-3-2403,-5-1-3043</inkml:trace>
</inkml:ink>
</file>

<file path=ppt/ink/ink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8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0 21556,'0'0'9812,"-10"11"-8605,3-3-1107,-7 5-54,2 0 0,-17 24 1,27-33-50,-1-1 0,0 1 0,1 1 1,0-1-1,0 0 0,0 1 0,0-1 1,1 1-1,-1-1 0,1 1 0,1 0 1,-1 0-1,1-1 0,-1 1 0,1 0 1,2 9-1,-2-12 3,1-1 0,0 1 0,1-1 0,-1 1 0,0-1 0,0 0 0,1 1 0,-1-1 0,0 0 0,1 0 0,-1 0 0,1 0 0,0 0 0,-1 0 0,1 0 0,0-1 0,-1 1 0,1-1 0,0 1 0,0-1 0,0 0 0,-1 1 0,1-1 0,3 0 0,54 1 0,-44-2 0,16-1-1786,-27 1 854,1 0 0,0 0 0,-1 0 1,1-1-1,-1 0 0,0 0 0,7-4 0,6-7-7764</inkml:trace>
  <inkml:trace contextRef="#ctx0" brushRef="#br0" timeOffset="1">195 108 9673,'0'0'17585,"-41"64"-14446,34-42-993,2 1-1922,5-1-224,0 2 0,0 3 0,7 0 0,8-7-4356,6-4-8008</inkml:trace>
</inkml:ink>
</file>

<file path=ppt/ink/ink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48.9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30 195 10442,'0'0'12049,"-5"8"-9071,0-1-2002,-10 15 126,10 0 3355,24-33-3694,0-7-763,0 0 0,-1-2 0,-1 0 0,-1 0 0,14-25 0,-9 13 0,35-38 0,-59 117 0,-29 60 0,21-78 0,2 0 0,1 1 0,2 1 0,0-1 0,-1 40 0,7-69 0,0-1 0,0 0 0,0 1 0,0-1 0,0 0 0,0 1 0,0-1 0,1 0 0,-1 0 0,0 1 0,0-1 0,0 0 0,0 1 0,0-1 0,1 0 0,-1 0 0,0 1 0,0-1 0,0 0 0,1 0 0,-1 0 0,0 1 0,0-1 0,1 0 0,-1 0 0,0 0 0,0 0 0,1 1 0,-1-1 0,0 0 0,1 0 0,-1 0 0,0 0 0,1 0 0,-1 0 0,0 0 0,1 0 0,-1 0 0,0 0 0,0 0 0,1 0 0,-1 0 0,0 0 0,1 0 0,-1-1 0,0 1 0,1 0 0,-1 0 0,0 0 0,0 0 0,1-1 0,15-10 0,2-20-1644,-15 22 293,0-2-1,-1 1 1,0 0-1,0 0 1,-1-1 0,-1-13-1,0-6-5193</inkml:trace>
</inkml:ink>
</file>

<file path=ppt/ink/ink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49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 12684,'0'0'17873,"48"32"-16912,-7-33-673,1-8-224,1 1-1249,-5-2-3812,-3-3-6534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9:47.5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121 106 6951,'0'0'1735,"-2"-9"-476,1-1-864,-7-44 2590,-5 22 5919,13 37-3441,-1 13-4121,-1 6-1634,-29 341 2223,0 30 163,29-351-2094,1-27 0,0 0 0,1 0 0,1 0 0,4 20 0,-2-35 0,1-13 0,2-20 0,-6 30 0,30-205 0,5-370 0,-39 633 0,-17 84 0,8-64 0,-9 58 0,2-15 0,-10 210 0,30-329 0,0 1 0,-1-1 0,1 0 0,0 0 0,0 1 0,0-1 0,0 0 0,0 1 0,0-1 0,0 0 0,1 1 0,-1-1 0,0 0 0,1 0 0,-1 1 0,1-1 0,-1 0 0,1 0 0,0 0 0,-1 0 0,1 0 0,0 0 0,0 0 0,0 0 0,0 0 0,-1 0 0,2 0 0,-1 0 0,1 0 0,0-1 0,-1-1 0,1 0 0,0 1 0,-1-1 0,1 0 0,-1 0 0,0 0 0,1 0 0,-1-1 0,0 1 0,1 0 0,-1 0 0,0-1 0,0 1 0,0-1 0,0 1 0,-1-1 0,1 1 0,0-1 0,0 0 0,-1 1 0,1-3 0,18-51 0,-2-2 0,-3 0 0,13-104 0,-20 110 0,8-71 0,-10 87 0,-4 28 0,-1 9 0,-10 86-56,-28 121 0,8-51-398,7-43-5247,12-83-1100</inkml:trace>
</inkml:ink>
</file>

<file path=ppt/ink/ink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49.6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0 19186,'0'0'8040,"-31"68"-6791,17-35-544,7 4-481,-1-3-128,8-7-64,0-6-1473,0-8-1346,8-9-961,-3-4-608,-3-9-2402</inkml:trace>
</inkml:ink>
</file>

<file path=ppt/ink/ink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0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 14670,'0'0'11157,"11"0"-9801,48 5-22,-55-4-1187,0 0 0,0 0 0,0 0 0,0 0 1,-1 1-1,1 0 0,0-1 0,-1 1 0,1 1 1,-1-1-1,1 0 0,-1 1 0,0 0 0,0 0 1,5 5-1,-7-1-51,1 0 1,-1 0-1,0-1 1,0 1-1,-1 0 0,0 0 1,0 0-1,-2 14 1,0 4 65,3-3-28,0-19-96,-1 1 1,0-1-1,1 0 1,-1 0-1,-1 1 1,1-1-1,0 0 1,-1 1-1,0-1 1,1 0-1,-1 0 1,-1 0-1,1 0 1,0 0-1,-1 0 1,1 0-1,-1 0 1,-3 3-1,-4 5-38,8-8 0,0-1 0,-1 0 0,0 0 0,1 0 0,-1 1 0,0-2 0,0 1 0,0 0 0,0 0 0,0-1 0,-1 1 0,1-1 0,0 1 0,-1-1 0,1 0 0,-1 0 0,1 0 0,-1-1 0,1 1 0,-1 0 0,0-1 0,0 0 0,1 0 0,-6 0 0,-25 0 0,12-1 0,-1 1 0,-30 4 0,52-4-43,0 0-1,0 0 1,0 0-1,0 0 1,0-1-1,0 1 1,0 0-1,0 0 1,0 0-1,0 0 1,0-1-1,0 1 1,0 0-1,0 0 1,0 0-1,0-1 1,0 1-1,0 0 1,0 0-1,0 0 1,0 0-1,0-1 1,0 1-1,0 0 1,0 0-1,0 0 1,0 0-1,0 0 1,-1-1-1,1 1 1,0 0-1,0 0 1,0 0-1,0 0 1,0 0-1,-1 0 1,1 0-1,0 0 1,0 0-1,0-1 1,0 1-1,-1 0 1,1 0-1,0 0 1,0 0-1,0 0 1,0 0-1,-1 0 1,1 0-1,0 0 1,0 0-1,0 0 1,0 0-1,-1 0 1,1 0-1,1 0-862,13-16-5810</inkml:trace>
</inkml:ink>
</file>

<file path=ppt/ink/ink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2.1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65 10634,'-1'0'762,"-1"-1"0,1 0 0,0 1 0,-1-1 0,1 0 0,0 0 0,0 0 0,0 0 0,0 0 0,0 0 0,0 0 0,0 0 0,0 0 0,0 0 0,0 0 0,0-1 0,1 1 0,-2-2 0,2 2-501,0 0-1,0 0 1,0 0 0,0 0-1,0 0 1,0 0 0,1 0-1,-1 0 1,0 0 0,0 0-1,1 0 1,-1 1 0,1-1-1,-1 0 1,1 0 0,-1 0 0,1 1-1,-1-1 1,1 0 0,0 1-1,0-2 1,3-1-130,-1 1-1,1 0 1,-1-1-1,1 1 1,0 0 0,0 1-1,0-1 1,0 1 0,0 0-1,0 0 1,6-1 0,-9 1-125,1 1 0,-1 0 0,1-1 1,-1 1-1,1 0 0,-1 0 0,1 0 1,-1 0-1,1 0 0,-1 0 0,1 0 1,-1 1-1,1-1 0,-1 1 1,0-1-1,1 1 0,-1-1 0,0 1 1,1 0-1,-1 0 0,0-1 0,0 1 1,1 0-1,-1 0 0,0 0 0,0 0 1,0 1-1,0-1 0,0 0 0,-1 0 1,2 3-1,-1-2 2,-1 1 1,0 0-1,-1 0 1,1-1-1,0 1 1,-1 0-1,1-1 0,-1 1 1,0 0-1,0-1 1,0 1-1,0-1 1,0 1-1,-1-1 1,1 0-1,-1 1 1,-2 1-1,3-2-8,0-1 0,0 0 0,0 0 0,0 0 0,1 1 0,-1-1 0,0 1 0,0-1 0,1 0 0,-1 1 0,1-1 0,-1 1 0,1-1 0,0 1 0,0-1 0,0 1 0,-1 0 0,1-1 0,1 1 0,-1-1 0,0 1 0,0-1 0,1 1 0,-1-1 0,0 1 0,2 2 0,1 0 0,0-1 0,0 0 0,0 0 0,1 0 0,-1 0 0,1 0 0,6 3 0,-7-4 0,0-1 0,0 1 0,0 0 0,0 0 0,0 0 0,0 0 0,-1 0 0,1 1 0,-1-1 0,0 1 0,0-1 0,0 1 0,0 0 0,0 0 0,0 0 0,-1 0 0,1 0 0,-1 1 0,0-1 0,0 0 0,1 6 0,-3-6 0,1 0 0,-1-1 0,1 1 0,-1 0 0,0 0 0,0 0 0,0-1 0,0 1 0,0-1 0,-1 1 0,0-1 0,1 1 0,-1-1 0,0 0 0,0 0 0,0 0 0,0 0 0,0 0 0,-1 0 0,1-1 0,0 1 0,-1-1 0,1 1 0,-1-1 0,0 0 0,1 0 0,-1 0 0,0 0 0,-5 0 0,-7 2 0,0 0 0,-1-1 0,1-1 0,-21-1 0,35 0 0,0 0 0,-1 1 0,1-1 0,0 0 0,0 0 0,0 0 0,0 0 0,0 0 0,0-1 0,0 1 0,-1 0 0,1 0 0,0-1 0,0 1 0,0-1 0,0 1 0,0-1 0,0 1 0,0-1 0,0 1 0,1-1 0,-1 0 0,0 0 0,0 1 0,0-1 0,1 0 0,-1 0 0,0 0 0,1 0 0,-1 0 0,1 0 0,-1 0 0,1 0 0,0 0 0,-1 0 0,1 0 0,0 0 0,0 0 0,-1-1 0,1 1 0,0 0 0,0 0 0,0 0 0,1 0 0,-1-2 0,1 0 0,0 0 0,0 1 0,0-1 0,1 0 0,-1 1 0,1-1 0,-1 1 0,1-1 0,0 1 0,0 0 0,0 0 0,0 0 0,1 0 0,-1 0 0,0 0 0,6-2 0,22-9-2480,2 2-3604,-11 4 1222,10-4-7176</inkml:trace>
</inkml:ink>
</file>

<file path=ppt/ink/ink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2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18674,'0'0'14093,"54"6"-14093,-40-11-1666,4-4-2690,-1-4-3523,-2-1-8136</inkml:trace>
</inkml:ink>
</file>

<file path=ppt/ink/ink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2.8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14446,'0'0'13821,"-3"9"-11563,-13 29-1209,9-24-878,1 1-1,0 0 0,1 1 1,1-1-1,0 1 1,-2 17-1,6-33-173,0 1 0,0-1 1,0 1-1,0 0 0,1-1 0,-1 1 0,0-1 0,0 1 1,0 0-1,1-1 0,-1 1 0,0-1 0,0 1 0,1-1 1,-1 1-1,0-1 0,1 1 0,-1-1 0,1 1 0,-1-1 1,1 0-1,-1 1 0,1-1 0,-1 0 0,1 1 0,-1-1 1,1 0-1,-1 0 0,1 1 0,-1-1 0,1 0 0,1 0 1,26-1-344,24-17-1494,-12-2-4830,-14 4-2494,-12 5 51</inkml:trace>
  <inkml:trace contextRef="#ctx0" brushRef="#br0" timeOffset="1">184 106 12011,'0'0'14030,"-53"66"-11276,37-39-608,4-3-448,4 2-1570,6-7-128,2-3 0,13-6 0,11-5 0,7-5 0,1 0-1345,1-1-5061,-2-11-8681</inkml:trace>
</inkml:ink>
</file>

<file path=ppt/ink/ink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3.6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 12139,'0'0'7362,"9"-6"-3534,1-1-3123,0 1 1,1 0 0,0 0-1,0 1 1,1 1 0,-1 0-1,1 1 1,0 0-1,0 0 1,14 0 0,-23 3-645,1-1 1,-1 1 0,1 0 0,-1 1-1,0-1 1,1 1 0,-1-1-1,0 1 1,1 0 0,-1 0-1,0 0 1,0 1 0,0-1-1,0 1 1,0 0 0,0 0-1,3 3 1,-5-4-43,0 1 0,0 0 0,0 0 0,0 0-1,0 0 1,0 1 0,-1-1 0,1 0 0,-1 0 0,0 0 0,0 0-1,0 0 1,0 1 0,0-1 0,0 0 0,0 0 0,-1 0 0,1 1 0,-1-1-1,1 0 1,-1 0 0,0 0 0,0 0 0,0 0 0,0 0 0,0-1-1,-1 1 1,1 0 0,-2 1 0,-3 6-19,0-1 0,0 0 0,-1-1 0,0 0 0,0 0 0,-1 0 0,0-1 0,0 0 0,-1 0 0,0-1 0,1-1 0,-2 1 0,-13 4 0,70-23 0,-36 12 0,0 1 0,0 1 0,0 0 0,0 1 0,-1 0 0,13 3 0,-21-4 0,1 1 0,-1 0 0,0 0 0,0-1 0,0 1 0,0 1 0,0-1 0,-1 0 0,1 0 0,0 1 0,0-1 0,-1 1 0,1-1 0,-1 1 0,1 0 0,-1 0 0,0 0 0,0-1 0,0 1 0,0 0 0,0 0 0,0 1 0,0-1 0,-1 0 0,1 0 0,-1 0 0,0 0 0,1 1 0,-1-1 0,0 0 0,0 0 0,0 1 0,-1-1 0,1 0 0,-1 0 0,0 3 0,-1 0 0,0 0 0,0-1 0,0 1 0,0-1 0,-1 1 0,0-1 0,0 0 0,0 0 0,-1 0 0,1 0 0,-1-1 0,0 1 0,0-1 0,0 0 0,-1 0 0,1 0 0,-9 3 0,-2 1 0,0 0 0,-1 0 0,0-2 0,-19 5 0,28-9 0,0 1 0,0-1 0,0 0 0,-1-1 0,-8 0 0,15 0 0,0 0 0,0 0 0,-1 0 0,1-1 0,0 1 0,0 0 0,0-1 0,-1 1 0,1-1 0,0 1 0,0-1 0,0 1 0,0-1 0,0 0 0,0 0 0,0 1 0,0-1 0,0 0 0,0 0 0,0 0 0,1 0 0,-1 0 0,0 0 0,1 0 0,-1 0 0,0-1 0,1 1 0,0 0 0,-1 0 0,1 0 0,0-1 0,-1 1 0,1 0 0,0 0 0,0-3 0,0 2-87,0 0 1,0 0-1,1 1 0,-1-1 1,0 0-1,1 0 0,-1 1 0,1-1 1,0 0-1,-1 1 0,1-1 1,0 0-1,0 1 0,0-1 1,0 1-1,0 0 0,1-1 1,-1 1-1,0 0 0,1 0 0,2-2 1,38-15-4478,-16 8 1260,-5 0-4762</inkml:trace>
</inkml:ink>
</file>

<file path=ppt/ink/ink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3.9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7495,'0'0'25272,"33"49"-25272,-11-49 0,5 0 0,-2 0 0,-4-8 0,-3-5-6598,-3 2-7816</inkml:trace>
</inkml:ink>
</file>

<file path=ppt/ink/ink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4.2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41 14798,'0'0'17334,"-10"5"-16763,3-1-568,0 1 1,1-1-1,0 1 0,0 0 1,0 1-1,0 0 1,1 0-1,0 0 0,0 0 1,1 1-1,0-1 0,0 1 1,0 0-1,1 1 1,0-1-1,0 1 0,1-1 1,-3 14-1,5-17-3,-1-1 0,0 1 0,1 0 0,0-1 0,0 1 0,0 0 0,0-1 0,1 1 0,-1 0 0,1-1 0,0 1 0,0-1 0,0 1 0,1-1 0,-1 1 0,1-1 0,0 0 0,3 4 0,-2-4 0,0-1 0,0 1 0,1-1 0,-1 0 0,1 0 0,0 0 0,0-1 0,-1 1 0,1-1 0,0 0 0,0 0 0,0 0 0,0-1 0,1 1 0,-1-1 0,6 0 0,-1 0 0,1-1 0,-1 0 0,1 0 0,-1-1 0,1 0 0,-1 0 0,0-1 0,0-1 0,0 1 0,-1-1 0,1-1 0,-1 0 0,0 0 0,12-10 0,-14 10 0,0-1 0,-1 1 0,0-1 0,0 0 0,0-1 0,-1 1 0,0-1 0,0 1 0,0-1 0,-1-1 0,0 1 0,-1 0 0,0-1 0,0 1 0,0-1 0,-1 0 0,0 0 0,0-9 0,-1 14 4,-1 0-1,1 0 1,0 0-1,-1 0 1,1 0-1,-1 0 1,0 0-1,0 0 1,0 1-1,-1-1 1,1 0-1,0 1 1,-1-1-1,0 1 1,0-1-1,0 1 1,0 0-1,0 0 1,0 0 0,-3-3-1,0 2-19,0 1 0,0-1 1,-1 1-1,1-1 0,0 2 0,-1-1 0,1 0 0,-1 1 1,0 0-1,-7 0 0,4 0-251,-1 1 0,0 0 0,0 1 0,0 0 0,0 1 0,1-1 0,-1 2 0,1-1 0,-1 2 0,1-1 0,0 1 0,-11 7 0,9-1-9647</inkml:trace>
</inkml:ink>
</file>

<file path=ppt/ink/ink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1:44.9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 20 12908,'0'0'15369,"-8"-2"-14493,4 1-756,1 0 0,-1 0 0,1 1 0,-1-1 0,0 1 0,1 0 0,-1 0 0,0 0 0,1 1 0,-1-1 0,0 1 0,1 0 0,-1 0 0,1 0 0,-1 0 0,1 0 0,0 1 0,-1 0 0,1 0 0,0 0 0,0 0 0,0 0 0,1 0 0,-1 1 0,0 0 0,-3 4 0,-1 3-95,0 1 0,1-1 0,0 2 0,0-1 0,1 1 0,1 0 0,0 0 0,0 0 0,1 0-1,1 1 1,0 0 0,1-1 0,0 1 0,2 17 0,-1-28-25,0 0 0,0-1 0,0 1 0,0 0 0,0 0 0,0 0 0,0-1 0,1 1 0,-1 0 0,1 0 0,-1-1 0,1 1 0,0 0 0,-1-1 0,1 1 0,0 0 0,0-1 0,0 0 0,1 1 0,-1-1 0,0 1 0,0-1 0,1 0 0,-1 0 0,1 0 0,-1 0 0,1 0 0,-1 0 0,1 0 0,0-1 0,-1 1 0,1 0 0,0-1 0,0 1 0,-1-1 0,1 0 0,0 0 0,0 0 0,0 0 0,-1 0 0,1 0 0,0 0 0,0 0 0,0-1 0,-1 1 0,4-2 0,2 0 0,0 0 0,0-1 0,0 0 0,0 0 0,-1 0 0,1-1 0,-1 0 0,0-1 0,0 1 0,6-8 0,-4 4 0,-1 0 0,0-1 0,0 0 0,-1 0 0,0-1 0,0 0 0,-1 0 0,-1 0 0,1 0 0,-2-1 0,0 0 0,0 1 0,-1-1 0,0 0 0,0-1 0,-2 1 0,1 0 0,-2-15 0,0 24 0,1 1 0,0-1 0,-1 0 0,0 0 0,1 1 0,-1-1 0,0 1 0,1-1 0,-1 1 0,0-1 0,0 1 0,0-1 0,-1 1 0,1 0 0,0-1 0,0 1 0,-1 0 0,1 0 0,-1 0 0,1 0 0,-1 0 0,1 1 0,-1-1 0,1 0 0,-1 1 0,0-1 0,0 1 0,1-1 0,-1 1 0,0 0 0,0 0 0,1 0 0,-1 0 0,0 0 0,-2 0 0,1 1 0,0-1 0,1 1 0,-1-1 0,1 1 0,-1 0 0,1 0 0,-1 0 0,1 0 0,0 0 0,-1 1 0,1-1 0,0 1 0,0-1 0,0 1 0,0 0 0,0 0 0,1 0 0,-1 0 0,0 0 0,1 0 0,0 0 0,-1 1 0,0 3 0,-3 18-4010,5-24 3754,0 1 1,0 0 0,0 0 0,0-1 0,0 1 0,1 0 0,-1-1 0,0 1-1,0 0 1,0 0 0,1-1 0,-1 1 0,0 0 0,1-1 0,-1 1-1,0 0 1,1-1 0,-1 1 0,1-1 0,-1 1 0,1-1 0,-1 1 0,1-1-1,0 1 1,-1-1 0,1 0 0,-1 1 0,1-1 0,1 1 0,14 1-7748</inkml:trace>
</inkml:ink>
</file>

<file path=ppt/ink/ink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1:45.2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 23574,'0'0'9193,"53"-1"-9193,-32-5-897,2 0-3331,1-1-3299,-6 2-7880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02.0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69 24 5958,'0'0'21818,"6"0"-20996,66 4 451,-32 0-1093,0-3-1,0-1 1,50-7-1,-33-13 270,-49 15 300,-38 12-404,0 1-266,0-1 1,-1-1-1,1-2 0,-1-1 1,-1-1-1,1-2 1,-57-7-1,62 2-79,26 5 0,0 0 0,0 0 0,0-1 0,0 1 0,0 0 0,0 0 0,1 0 0,-1 0 0,0 0 0,0 0 0,0 0 0,0 0 0,0 0 0,0 0 0,0 0 0,0 0 0,0 0 0,0 0 0,0 0 0,0-1 0,0 1 0,0 0 0,0 0 0,0 0 0,0 0 0,0 0 0,0 0 0,0 0 0,0 0 0,0 0 0,0 0 0,0 0 0,0-1 0,0 1 0,0 0 0,0 0 0,0 0 0,0 0 0,0 0 0,43-1 0,-15 1 0,176-10 0,-543 46 0,485-41 0,113-24 0,-316 33 0,-61 12 0,65-7 0,-88 3 0,134-13-534,23-2-1301,31-9-7119,-13-3-7846</inkml:trace>
</inkml:ink>
</file>

<file path=ppt/ink/ink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1:45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0 21396,'0'0'5536,"-11"5"-4111,2 0-1284,-1 0 0,1 1 0,0 1-1,0 0 1,1 0 0,0 0-1,0 1 1,1 0 0,0 1 0,0-1-1,1 2 1,0-1 0,-8 18-1,9-16 38,0 1-1,1 0 0,1 0 0,-1 0 1,2 0-1,0 0 0,0 1 0,1-1 0,1 18 1,0-28-167,1 0 0,-1 0 1,1-1-1,-1 1 1,1 0-1,0 0 0,-1-1 1,1 1-1,0 0 1,0-1-1,1 1 0,-1-1 1,0 1-1,0-1 0,1 0 1,-1 0-1,1 1 1,-1-1-1,1 0 0,-1 0 1,1 0-1,0-1 0,-1 1 1,1 0-1,0-1 1,0 1-1,0-1 0,-1 1 1,1-1-1,0 0 1,0 0-1,0 0 0,0 0 1,0 0-1,3-1 0,2 1 18,1-1 0,-1 0-1,1 0 1,-1-1 0,0 0-1,0 0 1,0-1-1,8-3 1,1-4-29,-1 0 0,0-1 0,0 0 0,-1-1 0,22-25 0,-30 31 0,-1-1 0,1 0 0,-1 0 0,0-1 0,-1 0 0,0 1 0,0-2 0,0 1 0,-1 0 0,-1-1 0,1 1 0,-1-1 0,1-17 0,-3 24 0,0 1 0,0-1 0,0 1 0,0 0 0,0-1 0,-1 1 0,1-1 0,-1 1 0,1-1 0,-1 1 0,1 0 0,-1-1 0,0 1 0,0 0 0,0 0 0,1 0 0,-1 0 0,0-1 0,-1 1 0,1 0 0,0 1 0,0-1 0,0 0 0,0 0 0,-3-1 0,0 1 0,0-1 0,0 1 0,0 0 0,-1 1 0,1-1 0,0 1 0,0 0 0,0 0 0,-7 0 0,4 1 0,-1 0 0,0 0 0,1 1 0,0 0 0,-1 0 0,1 1 0,0 0 0,0 0 0,0 0 0,-10 8 0,5 4-2056,10-7-3196,12-7-6050</inkml:trace>
</inkml:ink>
</file>

<file path=ppt/ink/ink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1:46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59 17457,'0'0'5172,"-10"0"-3020,5 0-2048,0 0 0,0 0 0,0 1 0,0 0 0,0 0 0,0 0 0,0 0 0,0 1 0,0 0 0,0 0 0,1 0 0,-1 0 0,1 1 0,0 0 0,0 0 0,0 0 0,0 0 0,0 1 0,0-1 0,1 1 0,0 0 0,0 0 0,0 0 0,0 1 0,1-1 0,-4 9 0,4-8 136,-1 0 1,2 0-1,-1 0 1,1 0-1,0 1 1,0-1-1,0 0 1,1 1 0,-1-1-1,2 9 1,-1-12-165,1 0 1,-1-1-1,1 1 1,0 0 0,-1 0-1,1-1 1,0 1 0,0 0-1,0-1 1,0 1 0,0-1-1,1 1 1,-1-1-1,0 0 1,1 0 0,-1 1-1,1-1 1,-1 0 0,1 0-1,-1 0 1,1 0 0,0-1-1,0 1 1,-1 0-1,1-1 1,0 1 0,0-1-1,0 0 1,0 0 0,-1 1-1,5-2 1,1 2-75,0-1 0,1-1 0,-1 1 1,1-1-1,-1-1 0,0 1 0,0-1 0,0 0 0,0-1 1,0 0-1,0 0 0,-1 0 0,1-1 0,-1 0 0,0 0 1,0-1-1,0 0 0,-1 0 0,0 0 0,0 0 0,0-1 1,0 0-1,-1 0 0,0 0 0,0-1 0,-1 1 0,0-1 1,0 0-1,0 0 0,-1 0 0,0 0 0,-1-1 0,0 1 1,0 0-1,0-1 0,-1-8 0,0 13-2,0 1 0,-1 0 0,1-1 1,-1 1-1,1-1 0,-1 1 0,0 0 0,0 0 0,0-1 1,0 1-1,-1 0 0,1 0 0,0 0 0,-1 0 0,0 0 0,1 1 1,-1-1-1,0 0 0,0 1 0,0-1 0,-4-1 0,2 1 1,0 0-1,-1 0 0,1 1 0,-1-1 1,1 1-1,-1 0 0,0 1 1,0-1-1,1 1 0,-1 0 0,-5 0 1,4 1-2,1-1 0,-1 1 1,1 0-1,0 1 0,-1-1 1,1 1-1,0 0 0,0 0 1,-8 5-1,11-5 0,0-1-1,0 1 1,0 0 0,0-1-1,0 1 1,0 0 0,0 0-1,0 0 1,1 0 0,-1 1-1,1-1 1,0 0 0,-1 1-1,1-1 1,0 1 0,1-1-1,-1 1 1,0 0 0,0 3-1,1-6-88,0 1-1,0 0 1,0-1-1,1 1 0,-1 0 1,0-1-1,0 1 1,0-1-1,1 1 0,-1 0 1,0-1-1,0 1 1,1-1-1,-1 1 1,1-1-1,-1 1 0,0-1 1,1 1-1,-1-1 1,1 1-1,-1-1 0,1 1 1,0-1-1,-1 0 1,1 1-1,-1-1 1,1 0-1,0 0 0,-1 1 1,1-1-1,-1 0 1,1 0-1,0 0 1,26 2-4965,-22-2 3847,25 0-6623</inkml:trace>
</inkml:ink>
</file>

<file path=ppt/ink/ink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1:46.7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18449,'0'0'14318,"60"5"-14318,-23-5 0,0 0 0,-4 0-1153,-8 0-4292,-1 0-3139</inkml:trace>
</inkml:ink>
</file>

<file path=ppt/ink/ink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1:47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222 44 12876,'-9'-2'8958,"-5"0"-7742,-1 0 1,1 1-1,0 0 0,-24 3 0,32-2-1060,1 1-1,-1 0 0,1 1 0,-1-1 0,1 1 0,0 0 0,0 0 0,0 1 0,0 0 0,0 0 0,0 0 0,1 0 0,0 1 0,-1-1 0,1 1 0,1 0 0,-5 6 0,5-7-113,0 1-1,1-1 0,-1 1 0,1-1 0,0 1 1,0 0-1,0 0 0,1 0 0,-1 0 1,1 0-1,0 0 0,0 0 0,0 1 0,1-1 1,0 0-1,0 0 0,0 1 0,0-1 0,0 0 1,1 0-1,0 1 0,0-1 0,0 0 0,0 0 1,1 0-1,0 0 0,-1 0 0,1-1 1,1 1-1,-1 0 0,0-1 0,1 1 0,0-1 1,0 0-1,0 0 0,0 0 0,1-1 0,-1 1 1,0-1-1,1 1 0,0-1 0,0 0 0,0-1 1,0 1-1,0-1 0,0 1 0,0-1 1,0-1-1,8 2 0,1-1-41,-1 0 0,1-1 0,0 0 0,-1-1 0,1 0 0,-1-1 0,0-1 0,1 0 0,-1 0 0,0-1 0,17-9 0,-24 11 0,0 0 0,-1-1 0,1 0 0,-1 0 0,0 0 0,0 0 0,0-1 0,0 1 0,0-1 0,-1 0 0,0 0 0,0-1 0,0 1 0,0-1 0,-1 1 0,1-1 0,-1 0 0,0 0 0,-1 0 0,1 0 0,-1 0 0,0 0 0,0 0 0,-1 0 0,0-1 0,0 1 0,0 0 0,0 0 0,-1-1 0,-1-6 0,0 8-5,0-1-1,0 0 1,-1 1-1,1 0 1,-1 0 0,0-1-1,0 2 1,0-1-1,-1 0 1,1 1 0,-1-1-1,0 1 1,0 0-1,0 0 1,0 1 0,-1-1-1,1 1 1,-1 0 0,0 0-1,1 1 1,-1-1-1,0 1 1,-6-1 0,-5-2-480,1 2 1,-1-1 0,0 2 0,-1 0 0,1 1 0,-16 2 0</inkml:trace>
</inkml:ink>
</file>

<file path=ppt/ink/ink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46.9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1859 1367 1858,'0'0'12609,"2"-10"-10810,-1-2-1682,6-56 4389,-7 63-4098,0-1 0,0 0 0,-1 1 0,0-1 0,0 0 0,0 1 0,-1 0 0,0-1-1,0 1 1,0 0 0,-4-6 0,-11-13 53,-2 1 1,0 1-1,-2 1 0,0 1 0,-26-19 0,-130-83-658,79 58 382,-183-150 1500,172 126-1104,-4 5 0,-127-72-1,-318-129 221,543 277-844,4 1-258,0 0 0,0 1 0,-1 0 0,1 1 0,-1 0 0,0 1 1,-23-3-1</inkml:trace>
</inkml:ink>
</file>

<file path=ppt/ink/ink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47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149 516 10602,'0'0'1687,"-12"8"539,-55 44 1608,58-45-2862,1 1 1,1 0 0,-1 0 0,1 1 0,1 0 0,0 0 0,-7 13-1,8-7 4349,5-30-4145,2-23-1090,7-43 0,2-13-119,-10-40 33,-3 87 0,3 0 0,2-1 0,13-72 0,-16 118 0,0 0 0,1 0 0,-1 0 0,1-1 0,-1 1 0,1 0 0,0 0 0,0 0 0,0 0 0,0 0 0,0 0 0,1 1 0,-1-1 0,1 0 0,-1 0 0,1 1 0,-1-1 0,1 1 0,0 0 0,0-1 0,0 1 0,0 0 0,0 0 0,0 0 0,0 0 0,0 1 0,0-1 0,0 0 0,0 1 0,1 0 0,-1-1 0,0 1 0,0 0 0,1 0 0,-1 0 0,0 0 0,0 1 0,0-1 0,1 1 0,1 0 0,11 4 0,-1 1 0,0 0 0,0 1 0,25 16 0,-15-8 0,35 19-1489,1-4 1,1-1-1,1-4 1,2-3-1,87 20 1,-82-31-4891</inkml:trace>
</inkml:ink>
</file>

<file path=ppt/ink/ink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48.4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0 118 15567,'7'-12'3011,"-1"1"-2124,-1 1 205,-1 0-1,2 0 1,-1 1-1,1 0 1,1 0-1,0 1 1,15-15-1,-22 22-1016,1 1 0,-1-1 0,1 1 0,-1-1 0,1 1 0,0-1 0,-1 1 0,1-1 1,0 1-1,-1 0 0,1-1 0,0 1 0,0 0 0,-1 0 0,1 0 0,0 0 0,0-1 0,0 1 0,-1 0 0,1 0 0,0 1 0,0-1 0,0 0 0,-1 0 0,1 0 0,0 0 0,0 1 0,-1-1 0,1 0 0,0 0 0,-1 1 0,1-1 0,0 1 0,-1-1 0,1 1 0,0-1 0,-1 1 0,1-1 0,-1 1 0,1 0 0,-1-1 0,1 1 0,-1-1 0,0 1 0,1 0 0,-1 0 0,0-1 0,1 1 0,-1 0 0,0 0 0,0-1 0,0 1 0,0 1 0,5 48 260,-5-42-188,-16 305-110,15-312-37,1 0 0,0 0 0,0 0 0,0-1 0,0 1 0,0 0 0,0 0 0,1 0 0,-1 0 0,0 0 0,0 0 0,1 0 0,-1 0 0,0 0 0,1-1 0,-1 1 0,1 0 0,-1 0 0,1 0 0,-1-1 0,1 1 0,0 0 0,-1-1 0,1 1 0,0 0 0,0-1 0,-1 1 0,1-1 0,2 1 0,-1 0 0,0-1 0,0 0 0,0 0 0,0 0 0,0-1 0,0 1 0,0 0 0,0-1 0,0 1 0,0-1 0,0 1 0,-1-1 0,3-1 0,5-3 0,0 0 0,-1 0 0,0-1 0,0 0 0,7-7 0,9-13 0,-2-1 0,-1-1 0,-1-1 0,-1 0 0,-2-2 0,-1 0 0,14-37 0,-33 102-186,3-32 81,-1-1 0,1 1 0,0 0 0,0 0 0,0-1 0,0 1 0,0 0 0,0-1 0,1 1 0,-1 0 0,0-1 0,1 1 0,-1-1 0,1 1 0,0 0-1,-1-1 1,3 3 0,31-7-13961,-11-8-2558</inkml:trace>
</inkml:ink>
</file>

<file path=ppt/ink/ink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49.0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247 143 14221,'0'0'6551,"-10"8"-2644,-8 4-2954,-8 7 1326,-43 40 0,64-55-2118,0 1 0,0 1 0,0-1 0,1 1 0,0-1 0,0 1 0,0 0 0,1 1 0,0-1 0,0 1 1,0-1-1,1 1 0,0 0 0,0 0 0,0 9 0,2-13-161,1 1 0,0-1 0,0 1 0,0-1 0,0 0 0,0 1 0,1-1 0,0 0 0,-1 0 0,1 0 0,1 0 0,-1 0 0,0 0 0,1-1 0,3 4 0,50 39 0,-37-31 0,-4-3 0,0 2 0,-1-1 0,-1 2 0,0 0 0,0 0 0,11 19 0,-21-29 0,-1-1 0,0 1 0,0-1 0,0 1 0,-1 0 0,1 0 0,-1 0 0,0 0 0,0 0 0,0 0 0,-1 0 0,1 0 0,-1 0 0,0 0 0,0 1 0,-1-1 0,1 0 0,-1 0 0,0 0 0,0 0 0,0 0 0,-1 0 0,1 0 0,-1-1 0,0 1 0,0 0 0,0-1 0,0 0 0,-1 1 0,0-1 0,1 0 0,-1 0 0,0 0 0,-6 4 0,-1 0 0,1-1 0,-1 0 0,-1 0 0,1-1 0,-1 0 0,0-1 0,0 0 0,0-1 0,-1 0 0,1-1 0,-1 0 0,1-1 0,-1 0 0,0-1 0,1 0 0,-23-4 0,32 4 0,0 0 0,0 0 0,0-1 0,0 1 0,0-1 0,0 1 0,0-1 0,0 0 0,0 1 0,0-1 0,0 0 0,0-1 0,0 1 0,1 0 0,-1 0 0,1-1 0,-1 1 0,1-1 0,-1 1 0,1-1 0,0 0 0,0 1 0,-1-1 0,1 0 0,1 0 0,-1 0 0,0 0 0,0 0 0,1 0 0,-1 0 0,1 0 0,0 0 0,-1 0 0,1 0 0,0 0 0,0-1 0,1-2 0,0 0 0,0 1 0,1-1 0,0 0 0,0 1 0,0-1 0,0 1 0,1 0 0,-1 0 0,1 0 0,0 0 0,0 0 0,1 1 0,-1-1 0,1 1 0,5-4 0,166-104 0,19-15 0,-166 105 0,-1-1 0,-1-1 0,-2-2 0,39-47 0,-52 57 0,0 1 0,0-2 0,-2 1 0,0-1 0,-1-1 0,0 1 0,-1-1 0,-2-1 0,1 1 0,3-23 0,-9 39 0,0 0 0,0 0 0,0 0 0,1 0 0,-1-1 0,0 1 0,0 0 0,0 0 0,-1 0 0,1 0 0,0 0 0,0 0 0,0 0 0,-1 0 0,1 0 0,-1 0 0,1 0 0,-1 1 0,1-1 0,-1 0 0,1 0 0,-1 0 0,0 0 0,1 1 0,-1-1 0,0 0 0,0 1 0,0-1 0,-1 0 0,0 0 0,0 1 0,1 0 0,-1 0 0,0 0 0,0 0 0,0 0 0,0 0 0,0 1 0,0-1 0,0 1 0,0-1 0,0 1 0,0 0 0,-2 0 0,-7 5 0,0 0 0,0 1 0,-17 14 0,4-1 0,0 2 0,2 1 0,-33 43 0,46-55 0,1 1 0,0 1 0,1-1 0,1 1 0,0 0 0,1 1 0,0 0 0,1-1 0,0 1 0,-2 22 0,6-33 3,0-1 0,0 1-1,0 0 1,1-1 0,-1 1 0,1 0 0,-1-1-1,1 1 1,0 0 0,0-1 0,0 1 0,0-1 0,0 0-1,1 1 1,-1-1 0,1 0 0,0 0 0,2 3-1,0-1 5,1 0 0,0-1-1,0 1 1,0-1 0,0 0-1,1 0 1,10 3 0,5 1-141,1-2 1,-1 0-1,33 2 1,-35-6-2351,-2-1-3477,-6 0-2784</inkml:trace>
</inkml:ink>
</file>

<file path=ppt/ink/ink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49.4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25368,'0'0'7399</inkml:trace>
</inkml:ink>
</file>

<file path=ppt/ink/ink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26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6886 2606 6566,'0'0'16571,"0"-4"-15274,0 0-1012,1 0-1,1 1 1,-1-1 0,0 0 0,1 1-1,0-1 1,-1 1 0,2-1 0,-1 1 0,0 0-1,1 0 1,-1 0 0,1 0 0,5-4-1,-2 1-104,-1 1 0,0-1-1,-1 0 1,1 0-1,6-13 1,-8 12-72,0 0 0,0-1 0,-1 1 0,0-1 0,0 0 0,-1 0 0,0 0 0,-1 0 0,1 1 0,-1-1 0,-1 0 0,0 0 0,0 0 0,0 0 0,-1 0 0,0 1 0,-1-1 0,1 1-1,-1-1 1,-1 1 0,-6-10 0,-66-126 6,2 4-105,30 68-3,-108-157 103,125 193-92,-1 1-1,-2 1 1,-1 2-1,-43-33 1,-39-16-19,-3 6 0,-3 4 0,-3 6 0,-3 5 0,-148-48 0,-677-163-20,725 213 18,-1531-316 10,1090 264 45,-519-77-1,956 158 60,-267 3-1,491 25-83,4 0-81,0 0-1,0 0 1,1 1-1,-1-1 1,0 0-1,0 0 1,0 0-1,1 0 1,-1 0-1,0 0 1,0 0 0,0 0-1,1-1 1,-1 1-1,0 0 1,0 0-1,0-1 1,1 1-1,-1 0 1,0-1 0,1 1-1,-1-1 1,0 1-1,1-1 1,-1 1-1,1-1 1,-1 0-1,1 1 1,-1-1 0,1 1-1,-1-1 1,1 0-1,-1 0 1,1 1-1,0-1 1,-1 0-1,1 0 1,0 1-1,0-1 1,0-1 0,-1-23-7211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15.66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 54 15791,'0'0'2653,"11"-1"-816,183-3 2416,111 13-2542,-2-1-1323,-1120 2 2292,1011-11-2488,325-43 0,-482 36-140,-29 3 196,-25 1 333,-438-1 884,383 5-1056,193 1-1116,22 0-2327,-1-4-4110,-58-4-1034</inkml:trace>
</inkml:ink>
</file>

<file path=ppt/ink/ink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27.9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1448 343 11339,'2'-14'650,"0"0"0,-1 0-1,-1 0 1,0-1 0,-1 1 0,-1 0 0,0 0 0,-7-25 0,6 31-543,-1-1 1,0 1 0,-1 0-1,1 0 1,-1 1-1,-1-1 1,0 1 0,0 0-1,0 1 1,-1-1-1,0 1 1,0 1 0,0-1-1,-15-7 1,2 3 202,0 1 1,0 1-1,0 1 0,-1 1 1,0 0-1,0 2 0,0 0 1,-1 2-1,0 0 1,1 1-1,-1 1 0,0 2 1,-23 3-1,-1 3-59,0 2 0,0 2 0,1 2 0,-85 40 0,71-26 109,1 3 0,2 2 1,1 3-1,2 2 0,1 3 0,3 1 1,-85 95-1,110-108-49,2 2 0,1 1 0,1 0 0,2 1 0,1 2 1,-17 48-1,25-54-219,1 0 0,2 1 0,1 0 0,1 0 0,1 0 0,2 0 0,1 1 0,7 53 0,-4-67-80,1-1-1,0 1 1,1 0 0,1-1-1,0 0 1,2 0-1,-1-1 1,2 0 0,0 0-1,1-1 1,0 0 0,1-1-1,1 0 1,0-1 0,0 0-1,25 16 1,-14-12 1,1-1-1,1-2 1,0 0 0,1-2 0,0-1 0,1-1-1,0-1 1,1-1 0,41 4 0,7-4 127,-1-4 0,1-3 1,0-3-1,-1-4 0,120-26 1,-74 4-6,-1-6 1,187-82 0,-254 94-58,0-3 1,-1-2-1,-2-2 1,-1-2-1,51-44 1,-82 60-52,-1 0 0,0-1 0,-2-1 0,0-1 0,-1 0 0,-1-1 0,0 0-1,-2-1 1,0 0 0,-2-1 0,0 0 0,-2 0 0,0-1 0,-1 0 0,3-34 0,-6 33-27,-2 0 0,-1 0 0,-1 0 0,-1 0 0,-2 0 0,0 0 0,-1 0 0,-1 1 0,-1 0 0,-1 1 0,-2-1 0,0 2 0,-1-1 0,-1 1 0,-1 1 0,-1 0 0,0 1 0,-2 1 0,0 0 0,-1 1 0,-1 1 0,0 0 0,-1 1 0,-1 2 0,0 0 0,-1 1 0,0 0 0,-33-11 0,16 10 18,-1 2 0,1 1 0,-2 2 0,-72-5 0,-166 10-123,112 4-296,151-1-426,1-1 0,-1 0 0,-17-4 0,27 4 108,1-1 1,-1 1-1,1-1 1,-1 0-1,1 0 1,0-1-1,0 1 1,-4-4-1,-23-31-11095</inkml:trace>
</inkml:ink>
</file>

<file path=ppt/ink/ink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29.4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16944,'2'12'1425,"3"6"-1102,0 0 0,1 0-1,1-1 1,1 0 0,1 0-1,0-1 1,1 0 0,22 26-1,70 79 755,144 129 0,138 89-1022,204 204 2893,-38 40 1403,-458-478-4403,-59-56-4054,-36-52-1299,-5-2 2486,-3-1-171,-25-20-7314</inkml:trace>
</inkml:ink>
</file>

<file path=ppt/ink/ink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29.7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0 347 19538,'0'0'2211,"4"11"-12,-2-6-2072,0 1 1,1 0-1,-1-1 1,1 1-1,0-1 1,1 0-1,-1 0 1,1 0-1,0 0 1,0-1-1,1 0 0,-1 0 1,1 0-1,0 0 1,7 3-1,212 113 829,93 57 822,-96-17 864,-220-158-2622,1-1 0,0 1 0,0-1 0,1 0 0,-1 0 0,0 0 0,0 0 0,1 0 1,-1-1-1,0 1 0,1 0 0,-1-1 0,0 0 0,1 0 0,-1 0 0,5 0 0,-6 0 0,1-1 1,-1 0-1,0 1 1,0-1-1,0 0 0,0 0 1,0 1-1,0-1 1,0 0-1,-1 0 0,1 0 1,0 0-1,0 0 1,-1 0-1,1 0 0,0-1 1,-1 1-1,1 0 1,-1 0-1,0 0 0,1-1 1,-1-1-1,1-10 79,0 0 0,-1 0 0,0 0 0,-1 1 0,-3-15 0,-35-178-99,22 125 0,-14-152 0,29 215-56,1-1 0,0 1 0,2 0 0,0 0 0,1-1 0,0 1 0,2 0 0,0 0 0,1 1-1,0-1 1,10-17 0,-3 7-4652,-7 0-6054</inkml:trace>
</inkml:ink>
</file>

<file path=ppt/ink/ink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0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63 19218,'0'0'7869,"4"13"-7095,82 214 843,-42-118-974,52 195 1,-65-128 1358,-30-321-2002,-28-151 0,-2-86 0,29 379 0,0 0 0,0 0 0,0 0 0,0 0 0,0 0 0,1 0 0,-1 0 0,1 0 0,0 0 0,0 0 0,0 0 0,0 0 0,1 1 0,-1-1 0,1 0 0,0 1 0,3-5 0,-2 6 0,0-1 0,-1 0 0,1 1 0,0 0 0,0 0 0,0 0 0,0 0 0,0 0 0,0 1 0,0-1 0,0 1 0,1 0 0,-1 0 0,0 0 0,0 0 0,5 1 0,-5 0 0,0-1 0,0 1 0,0 0 0,0 0 0,0 1 0,-1-1 0,1 0 0,0 1 0,-1 0 0,1-1 0,-1 1 0,0 0 0,1 0 0,-1 1 0,0-1 0,0 0 0,-1 1 0,1-1 0,0 1 0,-1 0 0,1-1 0,-1 1 0,0 0 0,0 0 0,0 0 0,0 0 0,-1 0 0,1 0 0,-1 0 0,0 0 0,0 4 0,1 6 0,-1 0 0,0 1 0,-1-1 0,0 0 0,-7 26 0,2-19 0,-1-1 0,-1 1 0,-1-1 0,-1-1 0,0 1 0,-2-2 0,0 1 0,0-2 0,-25 25 0,36-39 2,0-1 0,-1 0 0,1 0 0,0 1 0,-1-1 0,1 0 0,0 0 0,-1-1 0,1 1 0,-1 0 0,0 0 1,1-1-1,-1 1 0,0-1 0,1 1 0,-3-1 0,4 0-1,-1 0 0,1 0 0,-1 0 0,1-1 0,-1 1 0,1 0 1,-1-1-1,1 1 0,-1 0 0,1-1 0,0 1 0,-1-1 0,1 1 0,0 0 0,-1-1 1,1 1-1,0-1 0,0 1 0,-1-1 0,1 1 0,0-1 0,0 0 0,0 1 1,0-1-1,0 1 0,-1-1 0,1 1 0,0-1 0,0 1 0,1-2 0,-1-2-27,0 0-1,1 0 0,-1 0 1,1 0-1,0 0 0,1 0 1,-1 0-1,0 0 0,1 1 0,0-1 1,0 1-1,3-5 0,41-36-4094,7 8-3822,-11 12 10</inkml:trace>
</inkml:ink>
</file>

<file path=ppt/ink/ink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2.0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117 528 19538,'0'0'11611,"-8"0"-11392,1 0-138,1 1-1,-1 0 0,1 0 1,-1 1-1,1 0 1,0 0-1,0 0 0,-7 5 1,10-6-53,0 0 0,0 1 0,1-1 0,-1 1 0,1 0 1,-1 0-1,1 0 0,0 0 0,-1 1 0,1-1 0,0 0 0,1 1 0,-1 0 1,0-1-1,1 1 0,-1 0 0,1 0 0,0 0 0,0 0 0,0 0 1,0 0-1,1 0 0,-1 4 0,1-6-28,1 0 0,-1 0 0,1 0 0,-1 0 0,1 0 0,-1 0 0,1 0 0,-1 0 0,1-1 0,0 1 0,0 0 0,-1-1 0,1 1 0,0 0 0,0-1 0,0 1 0,0-1 0,0 1 0,0-1 0,-1 1 0,1-1 0,0 0 0,0 0 0,0 1 0,0-1 0,1 0 0,-1 0 0,0 0 0,0 0 0,0 0 0,1 0 0,43-1 0,-36 0 0,47-8 0,-46 6 0,-1 1 0,2 0 0,-1 1 0,16-1 0,-25 2 0,0 0 0,0 0 0,0 1 0,0-1 0,0 0 0,0 0 0,0 1 0,0-1 0,-1 1 0,1-1 0,0 1 0,0-1 0,0 1 0,-1-1 0,1 1 0,0 0 0,0-1 0,-1 1 0,1 0 0,-1 0 0,1-1 0,-1 1 0,1 0 0,-1 0 0,1 0 0,-1 0 0,0 0 0,1 1 0,2 29 0,-3-30 0,-19-71 0,2-20 0,58 111 0,-37-19 0,-1 0 0,1-1 0,0 1 0,-1-1 0,1 1 0,0-1 0,0-1 0,0 1 0,0 0 0,0-1 0,0 0 0,0 0 0,0 0 0,0-1 0,0 1 0,0-1 0,-1 0 0,1 0 0,0 0 0,0 0 0,-1-1 0,1 0 0,0 1 0,-1-2 0,0 1 0,1 0 0,-1 0 0,0-1 0,0 0 0,0 0 0,3-4 0,2-4 0,0-1 0,-1 0 0,0-1 0,-1 1 0,0-1 0,-1-1 0,6-23 0,-5-2 0,-8 27 0,-2 16 0,-2 4 0,1 0 0,1 1 0,-1-1 0,1 1 0,1 0 0,0 1 0,0-1 0,1 0 0,-2 14 0,0 8 0,0 51 0,3-78 0,1-1 0,0 0 0,1 1 0,-1-1 0,0 0 0,1 1 0,0-1 0,0 0 0,0 0 0,0 0 0,0 1 0,1-1 0,-1-1 0,1 1 0,0 0 0,0 0 0,2 2 0,-2-3 0,1-1 0,-1 1 0,1-1 0,-1 0 0,1 0 0,0 0 0,-1 0 0,1 0 0,0 0 0,0-1 0,0 0 0,0 1 0,-1-1 0,1 0 0,0 0 0,0-1 0,0 1 0,0 0 0,0-1 0,4-2 0,0 1-55,-1 0 0,1-1 0,-1 0 0,0 0 0,0-1 0,0 0-1,-1 0 1,1 0 0,-1 0 0,0-1 0,0 0 0,-1 0 0,1-1 0,-1 1 0,0-1 0,-1 0 0,1 0 0,-1 0-1,0 0 1,-1-1 0,2-6 0,3-10-450,-1 0 0,-1 0 0,0 0 0,0-45 0,-2-77-5483,-3 47 5375,-1 10 5703,1 86-2533,0 23-112,0 37-2363,2 1 0,19 114 0,40 68-82,-66-277 0,-3-18 0,0 30 0,0 0 0,-2 0 0,-1 1 0,0 0 0,-2 1 0,-1 0 0,-17-20 0,13 27 0,18 15 0,0 0 0,0 0 0,0 0 0,0 0 0,0 0 0,-1 0 0,1 0 0,0 0 0,0 0 0,0 0 0,0 0 0,-1 0 0,1 0 0,0 0 0,0 0 0,0 0 0,0 0 0,-1 0 0,1 0 0,0 0 0,0 0 0,0 0 0,0 0 0,-1 0 0,1 0 0,0 0 0,0 0 0,0 0 0,0 0 0,0 0 0,-1 0 0,1 1 0,0-1 0,0 0 0,0 0 0,0 0 0,0 0 0,0 0 0,0 0 0,-1 1 0,1-1 0,0 0 0,0 0 0,0 0 0,0 0 0,0 1 0,0-1 0,0 0 0,1 2 0,-1 0 0,1-1 0,0 1 0,-1-1 0,1 1 0,0-1 0,0 1 0,0-1 0,1 1 0,-1-1 0,0 0 0,0 0 0,1 1 0,-1-1 0,1 0 0,-1 0 0,1 0 0,-1-1 0,4 2 0,9 4-656,0 0-1,1-1 1,-1-1 0,1-1-1,0 0 1,0-1 0,1 0-1,19-1 1,-25-1 251,0 0 1,0-1-1,0 0 0,0 0 0,0-1 1,0-1-1,-1 1 0,1-2 0,-1 1 0,0-1 1,0-1-1,0 1 0,14-11 0,-14 1 7933,-20 23-2945,3 3-5526,1 4 984,1-1-1,0 1 1,1 0 0,1 1-1,1-1 1,0 1-1,1 0 1,1-1-1,1 25 1,0-39-41,-1-1 0,1 1 0,0 0 0,0-1 0,0 1 0,0 0 0,0-1 0,1 1 0,-1 0 0,0-1 0,1 1 0,-1-1 0,1 1 0,-1-1 0,1 1 0,0-1 0,0 1 0,0-1 0,0 1 0,0-1 0,0 0 0,0 0 0,0 0 0,0 1 0,1-1 0,-1 0 0,0-1 0,1 1 0,-1 0 0,1 0 0,-1 0 0,1-1 0,-1 1 0,1-1 0,-1 1 0,1-1 0,0 0 0,-1 0 0,1 1 0,2-1 0,-1-1 0,1 0 0,-1 0 0,1 0 0,-1 0 0,1 0 0,-1-1 0,0 1 0,0-1 0,0 0 0,0 0 0,0 0 0,0 0 0,0-1 0,-1 1 0,1-1 0,-1 1 0,4-6 0,1-4 0,0 0 0,-1 0 0,0-1 0,-1 1 0,0-2 0,-1 1 0,0 0 0,-1-1 0,-1 1 0,0-1 0,-1 0 0,0 0 0,-2-14 0,1 27-8,0 0 0,0 0 0,-1 0 0,1 0 1,0 0-1,-1 0 0,1 0 0,-1 0 0,1 0 0,-1 0 0,1 0 0,-1 0 1,0 1-1,1-1 0,-1 0 0,0 0 0,0 1 0,0-1 0,1 0 0,-1 1 1,0-1-1,0 1 0,0-1 0,0 1 0,0-1 0,0 1 0,0 0 0,0 0 1,0-1-1,0 1 0,0 0 0,-1 0 0,1 0 0,0 0 0,0 0 0,0 0 1,0 0-1,0 1 0,0-1 0,0 0 0,0 1 0,0-1 0,-2 1 0,-47 22-3316,43-19 1753,-3 0-10035</inkml:trace>
</inkml:ink>
</file>

<file path=ppt/ink/ink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2.5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0 156 21172,'19'0'3011,"4"0"448,8-7-640,9-6-1538,7-3-672,-1-4-481,3 0-385,-6-4-2241,-4-5-3524,-11 2-5893</inkml:trace>
</inkml:ink>
</file>

<file path=ppt/ink/ink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3.1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16 283 11819,'-2'-10'3967,"-6"-27"-1088,2 13 4486,19 58-4482,123 307-604,-133-333-2103,1 0 0,1-1 0,-1 1 0,12 12 0,-16-19-162,1 0 1,0 0 0,0 0 0,0-1 0,0 1-1,-1 0 1,1 0 0,0-1 0,1 1 0,-1 0-1,0-1 1,0 1 0,0-1 0,0 0 0,0 1-1,0-1 1,1 0 0,-1 1 0,0-1 0,0 0-1,0 0 1,1 0 0,-1 0 0,0 0 0,0-1-1,1 1 1,-1 0 0,0 0 0,0-1 0,0 1-1,0-1 1,0 1 0,0-1 0,0 0-1,0 1 1,0-1 0,0 0 0,0 1 0,0-1-1,0 0 1,0 0 0,0 0 0,-1 0 0,1 0-1,0 0 1,0-2 0,7-12-15,0-1 0,-1 0 0,-1-1 0,-1 1 0,0-1 0,-1 0 0,3-31 0,-3 21 0,8-54 0,-4-1 0,-3 1 0,-8-112 0,2 186-259,2 9-463,1 23-1768,6 48-4876,-4-35 10</inkml:trace>
</inkml:ink>
</file>

<file path=ppt/ink/ink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3.6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24 280 17232,'0'0'9754,"8"-3"-8431,-5 2-1205,0-1-1,0 0 0,0 1 1,0-1-1,0 0 0,0-1 1,-1 1-1,1 0 0,-1-1 0,1 0 1,-1 1-1,0-1 0,0 0 1,-1 0-1,1 0 0,0 0 1,-1 0-1,0-1 0,0 1 1,0 0-1,0-1 0,0 1 0,-1-1 1,0 1-1,1-1 0,-1 1 1,0 0-1,-1-1 0,1 1 1,-1-1-1,1 1 0,-1-1 0,0 1 1,0 0-1,-1 0 0,1-1 1,-3-2-1,4 4-117,-1 0 0,0 1 0,0-1 0,0 0 0,0 1 0,0-1 0,0 1 0,0-1 0,0 1 0,0 0 0,-1 0 0,1-1 0,-1 1 0,1 0 0,-1 0 0,1 0 0,-1 1 0,1-1 0,-1 0 0,0 0 0,1 1 0,-1-1 0,0 1 0,0 0 0,0-1 0,-2 1 0,2 1 0,1-1 0,-1 1 0,1 0 0,-1-1 0,1 1 0,0 0 0,-1 0 0,1 0 0,0 0 0,0 0 0,0 0 0,-1 0 0,1 1 0,0-1 0,1 0 0,-1 1 0,0-1 0,0 0 0,1 1 0,-1-1 0,0 1 0,1-1 0,-1 1 0,1 0 0,0-1 0,0 1 0,0-1 0,0 4 0,-2 14 0,0 1 0,2-1 0,1 1 0,0-1 0,5 26 0,-5-41 0,1 1 0,-1 0 0,1-1 0,0 1 0,0-1 0,0 0 0,0 1 0,1-1 0,0 0 0,0 0 0,6 6 0,-7-8 0,1 0 0,0-1 0,0 1 0,0 0 0,0-1 0,0 0 0,0 1 0,0-1 0,0-1 0,1 1 0,-1 0 0,0-1 0,1 1 0,-1-1 0,0 0 0,1 0 0,-1-1 0,0 1 0,4-1 0,-3 0 0,0 0 0,-1 0 0,1-1 0,-1 1 0,1-1 0,-1 1 0,0-1 0,1 0 0,-1 0 0,0-1 0,0 1 0,0-1 0,-1 1 0,1-1 0,3-5 0,29-53 0,-16 23 0,-18 36 0,0 0 0,-1 0 0,1 1 0,0-1 0,-1 0 0,0 0 0,1 0 0,-1-1 0,0 1 0,0 0 0,0 0 0,-1 0 0,1 0 0,0 0 0,-1 0 0,1 0 0,-1 0 0,0-1 0,-20-41 0,7 17 0,11 19 0,0 0 0,0 0 0,1-1 0,0 1 0,1-1 0,0 0 0,0 0 0,1 1 0,1-12 0,0 19-46,-1-1 1,1 1-1,-1 0 0,1 0 0,0 0 1,-1 0-1,1 0 0,0 0 0,0 0 1,0 0-1,0 0 0,0 0 1,0 1-1,0-1 0,0 0 0,0 1 1,0-1-1,0 0 0,0 1 0,1-1 1,-1 1-1,0 0 0,0 0 1,1-1-1,-1 1 0,2 0 0,47-3-3084,-22 2 69,-4-6-4498,-1-8-4265</inkml:trace>
</inkml:ink>
</file>

<file path=ppt/ink/ink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3.9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16464,'0'0'7655,"-2"13"-6790,1 12-324,1 0 1,1 1-1,1-1 0,1-1 1,1 1-1,14 44 1,-14-57-331,2 8-18,1 0 0,14 26 0,-20-43-178,0 0 0,0-1 0,1 1 0,-1 0 0,1-1 0,0 1 0,-1-1 0,1 0 0,0 1 0,1-1 0,-1 0 0,0 0 0,1 0 0,-1-1 0,1 1 0,-1-1 0,1 1 0,0-1 0,-1 0 0,1 0 0,0 0 0,0 0 0,0 0 0,0-1 0,4 1 0,-4-2 5,0 0 0,0-1 0,-1 1 1,1-1-1,0 1 0,-1-1 0,1 0 1,-1 0-1,0 0 0,1 0 0,-1 0 1,0-1-1,2-2 0,-3 3 1,0 0 0,0 1 0,1-1 0,-1 0 0,0 1 1,1-1-1,-1 1 0,1 0 0,-1-1 0,1 1 0,0 0 0,0 0 0,0 0 0,-1 0 0,1 0 1,0 1-1,0-1 0,0 1 0,0-1 0,0 1 0,3-1 0,-4 6 186,0 0-1,0 0 1,0 0-1,-1 0 1,0 0 0,0 0-1,0 0 1,-1-1-1,0 7 1,-1-6-207,0-1 0,0 1 0,0 0 0,0 0 0,-1-1 0,0 1 0,0-1 0,0 0 0,0 0 0,-1 0 0,0 0 0,0-1 0,0 0 0,0 1 0,0-1 0,0-1 0,-1 1 0,0-1 0,1 1 0,-1-1 0,0-1 0,0 1 0,0-1 0,0 0 0,0 0 0,-1 0 0,1-1 0,0 1 0,0-2 0,0 1 0,-1 0 0,-7-2 0,12 1-138,-1 1 1,0-1-1,1 1 0,-1-1 1,0 1-1,1-1 0,-1 0 0,1 0 1,-1 0-1,1 0 0,-1 0 1,1 0-1,0 0 0,-1-1 1,1 1-1,0 0 0,0-1 1,0 1-1,0-1 0,0 1 0,0-1 1,0 0-1,1 1 0,-1-1 1,1 0-1,-1 1 0,1-1 1,0 0-1,-1 0 0,1 1 1,0-1-1,0 0 0,0 0 1,0 0-1,1 1 0,-1-1 0,0 0 1,1 1-1,-1-1 0,2-2 1,0-2-698,0 0 0,1 1 0,0-1 0,0 1 0,0 0 0,0 0 0,1 0 0,0 0 0,0 1 0,8-8 0,13-6-7141</inkml:trace>
</inkml:ink>
</file>

<file path=ppt/ink/ink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4.3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0 198 13036,'0'0'4751,"9"-1"-640,-3-1-3623,-1 1 0,1-1-1,-1 0 1,0 0 0,1 0-1,-1-1 1,0 0 0,0 0 0,-1 0-1,1-1 1,-1 1 0,1-1 0,-1 0-1,0-1 1,-1 1 0,1-1 0,-1 1-1,0-1 1,0 0 0,0 0-1,3-9 1,10-39-314,-15 50-177,0-1 0,-1 0 1,1 1-1,-1-1 0,1 0 1,-1 1-1,0-1 0,-1 0 1,1 0-1,-1 1 0,0-1 1,-1-4-1,2 7 3,-1 1 0,1-1 0,-1 1 0,1-1 0,-1 1 0,1-1 0,-1 1 0,1 0 0,-1-1 0,0 1 0,1 0 0,-1-1 0,0 1 0,1 0 0,-1 0 0,0 0 0,1 0 0,-1 0 0,0-1 0,1 1 0,-1 0 0,0 1 0,1-1 0,-1 0 0,0 0 0,1 0 0,-1 0 0,0 0 0,1 1 0,-1-1 0,1 0 0,-1 1 0,0-1 0,1 0 0,-1 1 0,1-1 0,-1 1 0,1-1 0,-1 0 0,1 1 0,-1 0 0,1-1 0,0 1 0,-1-1 0,1 1 0,0-1 0,-1 1 0,1 1 0,-20 29 0,14-11 0,0 0 0,1 0 0,1 0 0,1 1 0,1 0 0,1 0 0,3 35 0,-2-53-11,0-1 1,-1 0-1,2 0 0,-1 0 1,0 0-1,0 1 0,1-1 1,-1 0-1,1 0 0,0 0 1,0 0-1,-1 0 0,1 0 1,1 0-1,-1-1 0,0 1 0,0 0 1,1 0-1,-1-1 0,1 1 1,-1-1-1,1 1 0,-1-1 1,1 0-1,0 0 0,0 1 1,0-1-1,0-1 0,0 1 1,0 0-1,0 0 0,0-1 1,0 1-1,0-1 0,0 1 1,3-1-1,-1-1-114,1 1 0,-1-1 0,1 0 0,-1 0 0,0 0 0,1-1 0,-1 0 0,0 0 0,0 0 0,0 0 0,0 0 0,-1-1 0,1 0 0,0 0 0,-1 0 0,5-5 0,2-5-2960,0-1-1,-1 0 1,13-26-1,2-11-7676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24.54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95 20 11339,'-10'2'3945,"2"-1"-2937,-40 8 1487,20 5 2533,28-14-4893,1 1 1,-1-1-1,1 1 1,-1-1-1,0 1 1,1-1-1,0 1 1,-1-1-1,1 0 1,-1 1-1,1-1 1,-1 0-1,1 1 1,0-1-1,-1 0 1,1 0-1,0 0 1,-1 0-1,1 0 1,0 1 0,-1-1-1,1 0 1,0 0-1,-1-1 1,1 1-1,0 0 1,0 0-1,26 2 608,337-22 1790,1 1-2423,-459 19 500,-217 3-277,214 1-252,-125 23 0,207-21-26,37-3 15,53-2 47,-69-1-108,334-5 148,-242-2-124,142-26 1,-232 31-20,-11 1 11,-23 0 40,-43 4 23,-71 12-88,-237 12 0,372-26 0,3-1 0,1 0 0,-1 0 0,0 1 0,1-1 0,-1 0 0,0 0 0,0-1 0,1 1 0,-1 0 0,1 0 0,-1-1 0,0 1 0,1-1 0,-1 0 0,1 1 0,-1-1 0,1 0 0,-1 0 0,1 0 0,0 0 0,-3-2 0,4 3-3,1-1 0,-1 0 0,0 1 0,0-1 0,1 0 0,-1 1 0,0-1 0,1 1 0,-1-1 0,0 1-1,1-1 1,-1 1 0,1-1 0,-1 1 0,1-1 0,0 1 0,-1-1 0,1 1 0,-1 0 0,1 0 0,-1-1 0,1 1 0,0 0 0,-1 0 0,1-1 0,0 1 0,-1 0 0,1 0 0,0 0 0,-1 0 0,2 0 0,27-5-832,-26 4 598,97-13-8016,-37 1 827</inkml:trace>
</inkml:ink>
</file>

<file path=ppt/ink/ink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4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1 1794,'0'0'23948,"-10"7"-21856,3-2-1845,1 0 0,-1 1 0,1-1 0,0 1 0,1 1 0,0-1 0,0 1 0,0-1 0,0 2 0,1-1 0,1 0 0,-1 1 0,1 0 0,-4 13 0,4-9 8,1 1 0,0-1 0,-1 22 0,3-34-256,0 1 1,1-1 0,-1 0-1,0 1 1,0-1 0,0 1-1,0-1 1,1 0-1,-1 1 1,0-1 0,0 0-1,1 1 1,-1-1 0,0 0-1,1 1 1,-1-1 0,0 0-1,1 0 1,-1 1-1,1-1 1,-1 0 0,0 0-1,1 0 1,-1 0 0,1 1-1,-1-1 1,0 0 0,1 0-1,-1 0 1,1 0-1,-1 0 1,1 0 0,-1 0-1,0 0 1,1 0 0,-1 0-1,1 0 1,-1-1-1,1 1 1,-1 0 0,0 0-1,1 0 1,-1 0 0,0-1-1,1 1 1,-1 0 0,1-1-1,-1 1 1,0 0-1,1-1 1,21-12 62,-12 5 25,58-39-1426,-64 44 1259,1 0 0,0 0-1,0 1 1,0-1 0,1 1-1,-1 1 1,0-1 0,1 1-1,-1 0 1,1 0-1,8 0 1,-13 3 178,0 0 0,0 1 0,0-1 0,0 0-1,-1 0 1,1 1 0,-1-1 0,0 0 0,0 1 0,1-1 0,-1 0-1,-1 1 1,0 4 0,1-3 123,1 9-165,-2 0 1,0 0-1,0-1 1,-1 1-1,-1 0 1,0-1-1,-1 0 0,0 1 1,-1-1-1,0-1 1,-1 1-1,0-1 1,-9 12-1,14-22-57,0 1 0,0-1 0,0 0 1,0 0-1,0 1 0,0-1 0,0 0 0,0 0 0,0 0 0,0 0 0,-1 0 1,1 0-1,0-1 0,-1 1 0,1 0 0,-1-1 0,1 1 0,0-1 0,-1 1 1,0-1-1,1 0 0,-3 1 0,3-2-8,0 1-1,0-1 1,0 0-1,0 0 1,0 1-1,0-1 1,1 0-1,-1 0 1,0 0-1,0 0 1,1 0-1,-1 0 1,0 0 0,1 0-1,-1 0 1,1 0-1,-1 0 1,1 0-1,0-1 1,-1 1-1,1-1 1,-2-11-459,0 1 1,1 0-1,0-25 1,2 27-1506,0-1-1,0 1 1,1-1-1,1 1 1,3-13-1,11-14-8494</inkml:trace>
</inkml:ink>
</file>

<file path=ppt/ink/ink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5.1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7559,'0'0'22635,"-8"10"-21850,-26 30-332,32-38-439,0 0-1,1 0 0,-1 1 0,1-1 0,0 0 1,0 1-1,0-1 0,0 1 0,0 0 1,1-1-1,-1 1 0,1 0 0,0-1 0,0 1 1,0 0-1,0-1 0,0 1 0,1 4 1,-1-5 4,1-1 1,-1 1-1,1-1 1,-1 0-1,1 1 1,0-1 0,0 0-1,-1 0 1,1 1-1,0-1 1,0 0-1,0 0 1,0 0 0,0 0-1,1 0 1,-1 0-1,0 0 1,0-1-1,1 1 1,-1 0 0,0-1-1,1 1 1,-1 0-1,1-1 1,-1 0 0,3 1-1,126 0 137,-129-1-151,1 0 0,-1 1 0,1-1 0,-1 0 0,1 1 0,-1-1 0,1 1-1,-1 0 1,1 0 0,-1-1 0,0 1 0,1 0 0,-1 0 0,0 0 0,0 0 0,1 0 0,-1 1 0,0-1 0,0 0 0,0 0 0,-1 1 0,1-1 0,0 1 0,0-1 0,-1 1-1,1-1 1,-1 1 0,1-1 0,-1 1 0,0-1 0,0 1 0,0-1 0,1 1 0,-1 0 0,-1-1 0,1 1 0,0-1 0,0 1 0,-1 0 0,1-1 0,-1 1 0,1-1-1,-2 3 1,-1 5 33,0 0-1,0 0 0,-1-1 0,0 1 1,-1-1-1,-6 9 0,7-12-36,-32 38 0,34-41 0,-1 0 0,1 0 0,-1 0 0,0 0 0,1-1 0,-1 1 0,0-1 0,0 1 0,0-1 0,0 0 0,0 0 0,0-1 0,0 1 0,-1 0 0,-2-1 0,5 0-15,1 0 0,-1 0 1,0 0-1,1 0 0,-1-1 0,1 1 0,-1 0 1,0 0-1,1-1 0,-1 1 0,1 0 0,-1-1 1,1 1-1,-1-1 0,1 1 0,-1-1 0,1 1 1,0-1-1,-1 1 0,1-1 0,-1 1 0,1-1 1,0 1-1,0-1 0,-1 0 0,1 1 0,0-2 1,-4-26-1166,10-27-3088,6 22-2383,4-1-2745</inkml:trace>
</inkml:ink>
</file>

<file path=ppt/ink/ink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5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43 304 15246,'0'0'15743,"-6"4"-15305,1-1-319,-10 3 633,-2-22-283,17 69-469,1-51 0,0 1 0,-1 0 0,1-1 0,0 1 0,0 0 0,1-1 0,-1 1 0,0-1 0,1 0 0,0 0 0,-1 1 0,1-1 0,0 0 0,0 0 0,0 0 0,0-1 0,1 1 0,-1-1 0,0 1 0,1-1 0,-1 0 0,6 2 0,-5-2 0,1-1 0,-1 0 0,1 0 0,-1 0 0,1 0 0,-1-1 0,1 1 0,-1-1 0,1 0 0,-1 0 0,0 0 0,1-1 0,-1 1 0,0-1 0,0 0 0,0 0 0,4-3 0,81-65 0,-54 42 0,1 0 0,55-31 0,-89 58 0,0 0 0,0 0 0,0 0 0,0 0 0,0 1 0,1-1 0,-1 0 0,0 1 0,1-1 0,-1 1 0,0-1 0,1 1 0,-1 0 0,1-1 0,-1 1 0,0 0 0,1 0 0,-1 0 0,1 0 0,-1 0 0,1 1 0,-1-1 0,0 0 0,1 1 0,-1-1 0,1 0 0,-1 1 0,0 0 0,0-1 0,1 1 0,-1 0 0,0 0 0,0 0 0,0 0 0,0 0 0,0 0 0,0 0 0,0 0 0,0 0 0,0 0 0,0 0 0,0 2 0,0-2 0,-1 0 0,1 0 0,-1-1 0,1 1 0,-1 0 0,1-1 0,0 1 0,-1 0 0,1-1 0,0 1 0,0-1 0,-1 1 0,1-1 0,0 0 0,0 1 0,0-1 0,0 0 0,0 1 0,-1-1 0,1 0 0,0 0 0,0 0 0,0 0 0,0 0 0,0 0 0,0 0 0,0 0 0,0 0 0,0 0 0,-1-1 0,1 1 0,0 0 0,0-1 0,0 1 0,0 0 0,-1-1 0,1 1 0,0-1 0,0 1 0,-1-1 0,2 0 0,36-31 0,-30 24 0,9-7-123,0 1 0,33-19-1,-43 29 76,0 0-1,0 1 0,0 0 0,1 0 0,0 1 0,-1 0 1,1 0-1,0 1 0,0 0 0,0 1 0,9-1 0,-14 2 27,-1 0-1,1 0 0,0 0 0,0 0 0,-1 0 1,1 0-1,0 1 0,-1-1 0,1 1 0,-1 0 1,0 0-1,1 0 0,-1 0 0,0 0 0,0 0 1,-1 1-1,1-1 0,0 1 0,-1-1 0,1 1 1,-1-1-1,0 1 0,0 0 0,0 0 0,0 0 1,-1-1-1,2 6 0,2 12 57,-1 0 0,1 38 0,-3-45-37,6 223 1498,-7-236-1495,0 0 0,0 0 0,0 0 0,0 1 0,0-1 0,0 0 0,0 0 0,0 0 0,0 1 0,0-1 0,0 0 0,0 0 0,0 1 0,0-1 0,0 0 0,0 0 0,0 0 0,0 1 0,0-1 0,0 0 0,0 0 0,0 0 0,0 1 0,0-1 0,-1 0 0,1 0 0,0 0 0,0 1 0,0-1 0,0 0 0,0 0 0,-1 0 0,1 0 0,0 0 0,0 1 0,0-1 0,-1 0 0,1 0 0,0 0 0,0 0 0,0 0 0,-1 0 0,1 0 0,0 0 0,0 0 0,-1 0 0,1 0 0,0 0 0,0 0 0,0 0 0,-1 0 0,1 0 0,0 0 0,0 0 0,-1 0 0,1 0 0,0 0 0,0 0 0,0 0 0,-1-1 0,1 1 0,0 0 0,0 0 0,0 0 0,-1-1 0,-7-7 0,0-5 0,0 0 0,1-1 0,1 0 0,1-1 0,0 1 0,0-1 0,2 0 0,0 0 0,0 0 0,2 0 0,0-1 0,0 1 0,4-29 0,-1 38 0,0 0 0,0 0 0,0 0 0,1 0 0,0 0 0,0 0 0,0 1 0,1 0 0,0 0 0,0 0 0,0 0 0,10-8 0,7-4 0,42-26 0,-24 17 0,4-8-1949,-17 9-3992,-1-7-8142</inkml:trace>
</inkml:ink>
</file>

<file path=ppt/ink/ink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6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76 150 19154,'0'0'12689,"-9"9"-12512,2 0-175,0 0 1,0 1 0,1 0 0,0 1 0,0-1 0,1 1 0,1 0-1,0 0 1,0 1 0,1-1 0,1 1 0,0 0 0,1 0-1,-1 19 1,2-31-3,0 1-1,0-1 1,0 1-1,0-1 0,-1 1 1,1 0-1,0-1 1,0 1-1,0-1 1,0 1-1,0 0 1,1-1-1,-1 1 0,0-1 1,0 1-1,0-1 1,0 1-1,1-1 1,-1 1-1,0-1 0,0 1 1,1-1-1,-1 1 1,0-1-1,1 1 1,-1-1-1,1 1 0,-1-1 1,1 0-1,-1 1 1,1-1-1,-1 0 1,1 1-1,-1-1 0,1 0 1,-1 0-1,1 1 1,-1-1-1,1 0 1,-1 0-1,1 0 0,0 0 1,-1 0-1,1 0 1,-1 0-1,1 0 1,-1 0-1,1 0 0,0 0 1,-1 0-1,1-1 1,-1 1-1,2 0 1,37-24-58,-6 3 24,-28 20 26,-1 0 1,1-1-1,-1 1 1,1 1-1,0-1 1,-1 1-1,1 0 1,0 0-1,-1 0 1,1 1 0,0-1-1,-1 1 1,1 0-1,-1 1 1,1-1-1,-1 1 1,7 3-1,-6-1-2,1 0-1,-1 0 1,1 1 0,-1-1-1,-1 1 1,1 0-1,-1 1 1,0-1-1,0 1 1,6 11-1,-3 0 58,0 0-1,-1 0 0,0 0 0,-2 1 0,0-1 0,-1 1 0,-1 0 0,0 22 0,-2-29 20,-1 0-1,0 0 1,0 0-1,-2 0 1,1-1 0,-8 20-1,9-28-59,1 1-1,-1-1 1,0 0-1,0 1 1,-1-1-1,1 0 1,0 0-1,-1 0 0,1 0 1,-1 0-1,0 0 1,0-1-1,1 1 1,-1-1-1,0 1 1,0-1-1,-1 1 1,1-1-1,0 0 1,0 0-1,-1 0 1,1 0-1,0-1 1,-1 1-1,1-1 1,-1 1-1,1-1 1,-1 0-1,1 0 1,-1 0-1,1 0 1,-1 0-1,1-1 1,-1 1-1,1-1 1,-3 0-1,1-1-5,1 0 0,0 0 0,0 0 0,0 0 0,0-1 0,1 1 0,-1-1 0,0 0 0,1 0 0,0 1 0,0-2 0,0 1 0,0 0 0,0 0 0,1-1 0,-1 1 0,1 0 0,-2-8 0,-1-3 0,1 0 0,1 0 0,-2-23 0,4 18 0,1 0 0,0 1 0,1-1 0,1 0 0,1 1 0,1 0 0,10-28 0,6-3 0,36-60 0,-33 67 0,-2-1 0,21-56 0,-43 98 0,1 0 0,-1 0 0,1 0 0,-1 0 0,1 0 0,-1 0 0,1 0 0,-1-1 0,0 1 0,0 0 0,0 0 0,0 0 0,1 0 0,-1 0 0,-1 0 0,1 0 0,0-1 0,0 1 0,0 0 0,-1 0 0,1 0 0,0 0 0,-1 0 0,1 0 0,-1 0 0,1 0 0,-1 0 0,0 0 0,1 0 0,-1 0 0,0 1 0,0-1 0,1 0 0,-1 0 0,0 1 0,0-1 0,0 0 0,0 1 0,0-1 0,-2 0 0,1 1 0,-1 0 0,1 0 0,0 0 0,-1 0 0,1 0 0,0 1 0,-1-1 0,1 1 0,0-1 0,-1 1 0,1 0 0,0 0 0,0 0 0,0 0 0,0 1 0,0-1 0,0 0 0,-3 4 0,-3 4 0,1 0 0,0 1 0,1 0 0,0 0 0,1 1 0,0 0 0,0 0 0,1 0 0,1 0 0,0 0 0,0 1 0,1 0 0,1-1 0,0 1 0,0 0 0,1 0 0,1-1 0,4 23 0,-5-31-17,1 0 0,0-1 0,-1 1 0,1-1 0,0 1 1,1-1-1,-1 1 0,0-1 0,1 0 0,-1 0 0,1 1 0,0-1 0,0 0 0,0 0 0,0-1 0,0 1 0,0 0 1,0-1-1,1 1 0,-1-1 0,1 0 0,-1 0 0,1 0 0,-1 0 0,1 0 0,-1-1 0,1 1 0,0-1 0,-1 1 1,1-1-1,0 0 0,0 0 0,-1 0 0,1-1 0,0 1 0,-1-1 0,1 1 0,0-1 0,3-1 0,5-2-272,-1 1-1,0-1 1,0-1-1,-1 0 0,1 0 1,-1-1-1,0 0 1,13-12-1,22-31-6083,-19 13-723,2-12-7478</inkml:trace>
</inkml:ink>
</file>

<file path=ppt/ink/ink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7.2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81 1313,'0'0'21066,"-8"13"-18136,2-4-2584,0 1 0,0 0 0,1 1 0,0-1 0,1 1 0,0 0 0,1 0 0,0 0 1,1 1-1,-2 17 0,4-20 2,-1-4-194,1 1 1,0 0 0,0-1 0,1 1 0,0 0 0,2 9-1,-2-14-146,0 0 0,-1 1 1,1-1-1,0 0 0,-1 0 0,1 0 0,0 0 0,0 0 0,0-1 0,0 1 0,0 0 0,0 0 0,0-1 0,0 1 0,0 0 0,0-1 0,1 1 0,-1-1 0,0 0 0,0 1 0,1-1 0,-1 0 0,0 0 1,0 1-1,1-1 0,-1 0 0,0-1 0,0 1 0,1 0 0,-1 0 0,0 0 0,0-1 0,1 1 0,-1 0 0,0-1 0,2 0 0,29-11 198,-25 9-218,0 0 0,1 0 0,-1 1 0,1 0 1,11-1-1,-16 3-4,0 0 0,0 0 0,0 1-1,0-1 1,1 1 0,-1 0 0,0 0 0,0 0 0,0 0 0,-1 0 0,1 0 0,0 1 0,0 0 0,-1-1 0,1 1 0,-1 0-1,5 4 1,2 4 102,-1 1-1,0-1 1,0 1-1,-1 1 1,-1-1 0,0 1-1,0 0 1,-1 1-1,-1-1 1,0 1-1,3 18 1,-3-10 64,-1 1 0,-1-1 0,-1 0 0,-1 1 0,-1-1 0,-4 30 0,2-41-150,1 1 0,-1-1 0,-1 0 0,-4 11 0,6-18 0,1 0 0,0 0 0,-1-1 0,1 1 0,-1 0 0,0-1 0,0 1 0,0-1 0,0 0 0,0 0 0,-1 1 0,1-1 0,-1-1 0,1 1 0,-1 0 0,1-1 0,-1 1 0,-3 0 0,5-2 0,0 0 0,0 0 0,0 0 0,0 0 0,0 0 0,1 0 0,-1 0 0,0 0 0,0 0 0,0-1 0,1 1 0,-1 0 0,0-1 0,0 1 0,0 0 0,1-1 0,-1 1 0,0-1 0,1 1 0,-1-1 0,0 1 0,1-1 0,-1 0 0,1 1 0,-1-1 0,1 0 0,-1 0 0,1 1 0,0-1 0,-1 0 0,1 0 0,0 1 0,0-1 0,-1-2 0,-4-32 0,4 30 0,0-59 0,3 0 0,3-1 0,17-88 0,-9 75 0,4-128 0,-21 203 0,-4 10 0,-6 12 0,10-5 0,-1 1 0,2-1 0,0 1 0,1 0 0,0 0 0,1 28 0,1-42 0,0 0 0,0 0 0,0 0 0,0 0 0,0-1 0,0 1 0,0 0 0,0 0 0,1 0 0,-1 0 0,0 0 0,1 0 0,-1-1 0,0 1 0,1 0 0,-1 0 0,1-1 0,-1 1 0,1 0 0,0-1 0,-1 1 0,1 0 0,0-1 0,-1 1 0,1-1 0,0 1 0,1 0 0,0-1 0,0 1 0,0-1 0,0 0 0,0 1 0,0-1 0,0 0 0,0 0 0,0-1 0,1 1 0,-1 0 0,3-2 0,3 0 0,-1-1 0,0 0 0,0 0 0,0-1 0,-1 0 0,8-5 0,7-10 0,32-37 0,7-7 0,-60 62 0,1 1 0,-1-1 0,1 0 0,0 1 0,-1-1 0,1 1 0,-1-1 0,1 1 0,0-1 0,0 1 0,-1-1 0,1 1 0,0-1 0,0 1 0,-1 0 0,1 0 0,0-1 0,0 1 0,0 0 0,0 0 0,0 0 0,-1 0 0,1 0 0,0 0 0,0 0 0,0 0 0,0 0 0,0 0 0,-1 0 0,1 1 0,0-1 0,0 0 0,0 1 0,-1-1 0,1 1 0,0-1 0,-1 1 0,1-1 0,0 1 0,-1-1 0,1 1 0,0-1 0,-1 1 0,1 0 0,-1-1 0,1 1 0,-1 0 0,1 0 0,-1-1 0,1 2 0,13 51 0,-8-29 0,-6-24 0,-1 1 0,1 0 0,0-1 0,1 1 0,-1 0 0,0-1 0,0 1 0,0 0 0,0-1 0,0 1 0,1 0 0,-1-1 0,0 1 0,1-1 0,-1 1 0,0-1 0,1 1 0,-1-1 0,1 1 0,-1-1 0,0 1 0,1-1 0,-1 1 0,1-1 0,0 0 0,-1 1 0,1-1 0,-1 0 0,1 1 0,0-1 0,-1 0 0,1 0 0,-1 0 0,1 1 0,0-1 0,-1 0 0,1 0 0,0 0 0,-1 0 0,1 0 0,0 0 0,-1-1 0,1 1 0,0 0 0,-1 0 0,1 0 0,0 0 0,-1-1 0,1 1 0,-1 0 0,1-1 0,-1 1 0,1 0 0,-1-1 0,1 1 0,-1-1 0,1 1 0,-1-1 0,1 1 0,-1-1 0,0 1 0,1-1 0,-1 0 0,0 1 0,1-2 0,23-45 0,-21 40 0,4-11 0,12-28 0,-18 44 0,0 0 0,0 0 0,0 0 0,0 0 0,1 0 0,-1 0 0,0 0 0,1 1 0,0-1 0,-1 0 0,1 1 0,0 0 0,0-1 0,0 1 0,3-2 0,-5 4 0,1-1 0,0 0 0,-1 0 0,1 1 0,-1-1 0,1 0 0,0 1 0,-1-1 0,1 1 0,-1-1 0,1 1 0,-1-1 0,1 1 0,-1-1 0,0 1 0,1 0 0,-1-1 0,0 1 0,1-1 0,-1 1 0,0 0 0,0-1 0,0 1 0,1 0 0,-1-1 0,0 2 0,7 27 0,-5-21 0,1 4-662,-3-9 61,0 0-1,1 0 1,0-1 0,-1 1 0,1-1 0,0 1 0,0-1-1,0 1 1,1-1 0,-1 1 0,0-1 0,4 4 0,2-3-6649</inkml:trace>
</inkml:ink>
</file>

<file path=ppt/ink/ink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7.9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1 516 1217,'0'0'25806,"1"12"-24867,0 9-721,7 68 899,-7-79-939,1-1 0,0 1 0,0-1 0,1 1 1,0-1-1,1 0 0,5 10 0,-9-18-169,1 0 0,-1 0 0,1 0 0,-1 0 0,1 0 0,0 0-1,-1 0 1,1-1 0,0 1 0,0 0 0,-1 0 0,1-1 0,0 1 0,0 0-1,0-1 1,0 1 0,0-1 0,0 1 0,0-1 0,0 1 0,0-1 0,0 0-1,0 0 1,0 1 0,0-1 0,1 0 0,-1 0 0,0 0 0,0 0-1,0 0 1,0-1 0,0 1 0,0 0 0,0 0 0,0-1 0,0 1 0,0 0-1,0-1 1,0 1 0,0-1 0,0 0 0,0 1 0,0-1 0,0 0-1,0 1 1,-1-1 0,1 0 0,0 0 0,0 0 0,-1 0 0,1 0 0,-1 0-1,1-1 1,6-8 90,-2 1 0,1-2 0,7-19 0,-11 25-119,15-46 42,-13 36 17,1 1 0,0 0 1,1 0-1,13-24 0,-19 38-40,0 0 0,1 0 0,-1 0 0,0 0 0,0 0 0,0 0 0,0 0 0,0 0 0,0-1 0,0 1-1,0 0 1,0 0 0,0 0 0,0 0 0,0 0 0,0 0 0,1 0 0,-1 0 0,0 0 0,0 0 0,0 0-1,0 0 1,0 0 0,0 0 0,0 0 0,0 0 0,0 0 0,1 0 0,-1 0 0,0 0 0,0 0 0,0 0-1,0 0 1,0 0 0,0 0 0,0 0 0,0 0 0,1 0 0,-1 0 0,0 0 0,0 0 0,0 0 0,0 0-1,0 0 1,0 0 0,0 0 0,0 0 0,0 0 0,0 1 0,0-1 0,0 0 0,1 0 0,-1 0 0,0 0-1,0 0 1,0 0 0,0 0 0,0 0 0,0 0 0,0 1 0,0-1 0,0 0 0,0 0 0,0 0 0,0 0-1,0 0 1,0 0 0,2 14-5,-1 19 63,-1-32-55,0 146 249,0-147-249,0 0 1,0-1-1,0 1 1,1 0-1,-1 0 1,0 0-1,0 0 0,0 0 1,0 0-1,0 0 1,0 0-1,0 0 1,0 0-1,0 0 1,0 0-1,0 0 0,0 0 1,1 0-1,-1 0 1,0 0-1,0 0 1,0 0-1,0 0 1,0 0-1,0 0 0,0 0 1,0 0-1,0 0 1,0 0-1,1 0 1,-1 0-1,0 0 0,0 0 1,0 0-1,0 0 1,0 0-1,0 0 1,0 0-1,0 0 1,0 1-1,0-1 0,0 0 1,0 0-1,0 0 1,0 0-1,0 0 1,0 0-1,1 0 0,-1 0 1,0 0-1,0 0 1,0 0-1,0 1 1,0-1-1,0 0 1,0 0-1,0 0 0,6-13 162,5-17 113,1-48-238,-3-1 0,-3 0 0,-8-129 1,0 77-37,3 93-3,-1-13 0,-2 49 0,1 7 0,-6 30 0,-1 31 0,2 1 0,4-1 0,5 70 0,-1-120 0,0 0 0,1 0 0,1 0 0,1-1 0,0 1 0,0-1 0,2 0 0,12 21 0,-18-35 0,-1 0 0,1 1 0,0-1 0,-1 0 0,1 0 0,0 0 0,0 1 0,0-1 0,0 0 0,0 0 0,0-1 0,0 1 0,0 0 0,1 0 0,-1 0 0,0-1 0,0 1 0,1-1 0,-1 1 0,0-1 0,1 1 0,-1-1 0,0 0 0,1 0 0,-1 1 0,1-1 0,-1 0 0,1 0 0,-1-1 0,0 1 0,1 0 0,-1 0 0,0-1 0,1 1 0,-1-1 0,1 1 0,-1-1 0,2-1 0,5-3 0,0-1 0,-1 0 0,0 0 0,0-1 0,6-8 0,20-16 0,-32 30 0,0 0 0,1 0 0,-1 0 0,0 0 0,1 0 0,-1 1 0,1-1 0,-1 0 0,1 1 0,0-1 0,-1 1 0,1 0 0,0 0 0,-1-1 0,1 1 0,0 0 0,-1 0 0,1 0 0,-1 1 0,1-1 0,0 0 0,-1 1 0,1-1 0,0 1 0,-1-1 0,3 2 0,-3 0 0,1 0 0,0 0 0,-1-1 0,1 2 0,-1-1 0,0 0 0,1 0 0,-1 0 0,0 0 0,0 1 0,-1-1 0,1 1 0,0-1 0,-1 0 0,1 5 0,0 0 0,-1-1 0,0 1 0,0-1 0,0 1 0,-1-1 0,1 1 0,-2-1 0,1 0 0,-1 1 0,0-1 0,0 0 0,-1 0 0,-4 8 0,3-10 0,-1 0 0,0 0 0,0 0 0,-1-1 0,1 0 0,-1 0 0,0 0 0,1-1 0,-1 1 0,0-1 0,0-1 0,-1 1 0,1-1 0,0 0 0,-9-1 0,13 1 0,-1-1 0,1 1 0,-1-1 0,0 0 0,1 0 0,-1-1 0,0 1 0,1 0 0,-1-1 0,1 0 0,-1 1 0,0-1 0,1 0 0,0 0 0,-1-1 0,1 1 0,0 0 0,0-1 0,-1 1 0,1-1 0,0 0 0,1 0 0,-1 0 0,0 0 0,0 0 0,1 0 0,-1 0 0,1 0 0,0-1 0,0 1 0,0-1 0,0 1 0,0-1 0,0 1 0,1-1 0,-1 1 0,0-5 0,2 5-157,-1 0-1,0 0 1,1 0-1,-1 0 1,1 1-1,0-1 1,0 0 0,-1 0-1,1 1 1,0-1-1,1 1 1,-1-1-1,0 1 1,0-1 0,0 1-1,1 0 1,-1 0-1,1-1 1,-1 1-1,1 0 1,0 0 0,-1 0-1,1 1 1,2-2-1,52-17-7397,-40 14 5070,20-7-4690,2-2 460</inkml:trace>
</inkml:ink>
</file>

<file path=ppt/ink/ink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8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28 267 18129,'0'0'10501,"6"-10"-7549,-1 4-2505,-1 2-386,-1-1 1,1 0-1,-1 0 1,0 0-1,-1 0 1,1-1-1,-1 1 1,0-1-1,0 1 1,-1-1-1,2-10 1,-3 15-62,0 1 0,0 0 0,0-1 0,0 1 0,0 0 0,0 0 0,0-1 0,0 1 0,0 0 0,0 0 0,-1-1 0,1 1 0,0 0 0,0 0 0,0-1 0,0 1 0,-1 0 0,1 0 0,0-1 0,0 1 0,-1 0 0,1 0 0,0 0 0,0 0 0,-1-1 0,1 1 0,0 0 0,0 0 0,-1 0 0,1 0 0,0 0 0,-1 0 0,1 0 0,0 0 0,0 0 0,-1 0 0,1 0 0,0 0 0,-1 0 0,1 0 0,0 0 0,0 0 0,-1 0 0,1 0 0,0 0 0,-1 1 0,1-1 0,0 0 0,0 0 0,-1 0 0,1 0 0,0 1 0,0-1 0,0 0 0,-1 0 0,1 1 0,0-1 0,-15 12 0,9-5 0,1 0 0,1 0 0,-1 1 0,1 0 0,1 0 0,-1 0 0,1 0 0,1 0 0,0 1 0,0-1 0,0 1 0,1-1 0,0 1 0,1 16 0,1-24 0,1 0 0,-1 0 0,0 0 0,0-1 0,1 1 0,-1 0 0,0-1 0,1 1 0,-1-1 0,0 1 0,1-1 0,-1 1 0,1-1 0,-1 0 0,1 0 0,-1 0 0,1 0 0,-1 0 0,1 0 0,-1 0 0,0-1 0,3 0 0,36-6 0,-31 3 0,0 0 0,0 0 0,-1 0 0,0-2 0,0 1 0,0-1 0,11-11 0,-15 14 0,-1 0 0,-1-1 0,1 1 0,0 0 0,-1-1 0,1 0 0,-1 0 0,0 0 0,-1 0 0,1 0 0,-1 0 0,1 0 0,-1-1 0,0 1 0,-1 0 0,1-1 0,-1 1 0,0-9 0,-1 11 0,0-1 0,0 1 0,0 0 0,0 0 0,-1-1 0,1 1 0,0 0 0,-1 0 0,0 0 0,1 1 0,-1-1 0,0 0 0,0 1 0,0-1 0,0 1 0,0-1 0,0 1 0,-1 0 0,1 0 0,-4-1 0,-54-17 0,53 17 0,-15-2 0,-27-10 0,49 14 0,-1-1 0,1 1 0,0 0 0,0 0 0,0 0 0,0-1 0,0 1 0,0 0 0,0 0 0,-1-1 0,1 1 0,0 0 0,0-1 0,0 1 0,0 0 0,0 0 0,0-1 0,0 1 0,0 0 0,0 0 0,1-1 0,-1 1 0,0 0 0,0 0 0,0-1 0,0 1 0,0 0 0,0 0 0,0-1 0,1 1 0,-1 0 0,0 0 0,0 0 0,0-1 0,0 1 0,1 0 0,-1 0 0,0 0 0,0 0 0,1-1 0,-1 1 0,0 0 0,0 0 0,1 0 0,-1 0 0,0 0 0,13-8 0,35-20 0,-29 16 0,0 1 0,1 1 0,0 0 0,1 2 0,23-7 0,-39 15-3063,-15 4-6414,-16 5-6458</inkml:trace>
</inkml:ink>
</file>

<file path=ppt/ink/ink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8.7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1 234 23606,'0'0'7303,"60"-64"-5445,-11 34-1858,3-8 0,-2 3-1666,-6 3-5220,-10-2-15439</inkml:trace>
</inkml:ink>
</file>

<file path=ppt/ink/ink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40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0 12139,'0'0'13923,"-7"13"-12599,-4 10-1233,2 0 1,1 0-1,0 1 1,2-1-1,1 2 1,-4 39 0,8-47-12,-5 167 1286,6-167-1220,1 0 0,1 0 0,1 0 0,0 0 0,1-1 0,1 0 0,1 0 0,11 24-1,-15-37-154,0 1 0,0 0 0,0-1-1,1 0 1,-1 1 0,1-1 0,0 0-1,0-1 1,0 1 0,0 0-1,0-1 1,1 0 0,-1 1 0,1-1-1,0-1 1,-1 1 0,1-1 0,0 1-1,0-1 1,0 0 0,0 0-1,0-1 1,0 1 0,0-1 0,0 0-1,1 0 1,-1 0 0,0-1-1,0 1 1,0-1 0,0 0 0,0 0-1,0-1 1,0 1 0,-1-1 0,1 0-1,3-2 1,10-5-786,0-1-1,-1-1 1,-1-1-1,0 0 1,0-1 0,18-21-1,12-22-4836,-8-1-3705</inkml:trace>
</inkml:ink>
</file>

<file path=ppt/ink/ink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40.8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65 20403,'0'0'3529,"-6"-9"5,-19-30-1185,24 38-2261,0 0 0,1 0 0,-1 0 0,0 0 0,0 0 0,1 0 0,-1 0 0,0 0 0,0 0 0,0 0 0,0 0 0,0 1 0,-1-1 0,1 0 0,0 1 0,0-1 0,0 1 0,0-1 0,-1 1 0,1 0 0,0 0 0,0-1 0,-2 1 0,1 1-57,1-1 0,0 1 0,0-1 0,0 1 0,0 0 0,0-1 0,0 1 0,0 0 0,0 0 0,0 0 0,0 0 0,1 0 0,-1 0 0,0 0 0,1 0 0,-1 0 0,0 0 0,0 2 0,-2 6-50,0 0 0,0 0-1,1 0 1,-1 11 0,-1 10 11,2 0 0,1 43 0,1-64 16,1-1-1,-1 0 1,2 0 0,-1 1 0,1-1 0,0 0 0,1 0-1,0-1 1,0 1 0,1 0 0,0-1 0,0 0 0,9 12-1,-11-18-3,-1 1-1,0-1 0,1 1 1,-1-1-1,1 0 0,-1 1 0,1-1 1,0 0-1,0 0 0,-1 0 0,1-1 1,0 1-1,0 0 0,0-1 1,0 1-1,0-1 0,0 1 0,0-1 1,0 0-1,0 0 0,0 0 1,0 0-1,0 0 0,0-1 0,0 1 1,0 0-1,0-1 0,0 0 1,0 1-1,-1-1 0,1 0 0,0 0 1,0 0-1,-1 0 0,1 0 0,0 0 1,-1-1-1,1 1 0,-1-1 1,0 1-1,1-1 0,-1 1 0,0-1 1,0 0-1,1-1 0,4-7 13,0 0 0,0 0 0,-1 0 0,-1-1-1,0 0 1,5-18 0,-5 9-16,-1 0 0,1-26 0,-3 40 0,-1 1 0,0-1 0,0 1 0,-1-1 0,1 1 0,-1 0 0,0-1 0,-1 1 0,1 0 0,-1 0 0,0 0 0,0 0 0,-6-8 0,8 13-33,0 0-1,0 1 1,0-1 0,1 1 0,-1-1-1,0 0 1,0 1 0,0-1-1,0 1 1,-1-1 0,1 1-1,0-1 1,0 0 0,0 1 0,0-1-1,0 1 1,0-1 0,-1 0-1,1 1 1,0-1 0,0 0-1,-1 1 1,1-1 0,0 0 0,0 1-1,-1-1 1,1 0 0,0 0-1,-1 1 1,1-1 0,-1 0 0,1 0-1,0 0 1,-1 1 0,1-1-1,0 0 1,-1 0 0,1 0-1,-1 0 1,1 0 0,-1 0 0,1 0-1,0 0 1,-1 0 0,1 0-1,-1 0 1,1 0 0,0 0 0,-1 0-1,1 0 1,-1-1 0,1 1-1,0 0 1,-1 0 0,1 0-1,-1-1 1,1 1 0,0 0 0,-1 0-1,1-1 1,0 1 0,0 0-1,-1-1 1,1 1 0,0 0-1,0-1 1,-1 1 0,1-1 0,-1 42-5741,1-35 3809,0 20-7666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24.95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211 35 13997,'0'0'2066,"-10"-6"144,1 0-1269,-19-11 4,-1 12 4371,29 5-5232,0 0 0,-1 0 1,1 1-1,0-1 1,0 0-1,-1 0 0,1 0 1,0 1-1,0-1 0,-1 0 1,1 1-1,0-1 0,0 0 1,0 0-1,0 1 1,-1-1-1,1 0 0,0 1 1,0-1-1,0 0 0,0 1 1,0-1-1,0 0 0,0 1 1,0-1-1,0 0 0,0 1 1,0-1-1,0 0 1,0 1-1,0-1 0,0 0 1,0 1-1,1-1 0,-1 0 1,0 1-1,0-1 0,1 1 1,5 14 570,-1-9-382,1 0 1,0-1-1,0 0 1,0 0-1,1 0 1,-1-1-1,1 0 0,14 6 1,63 21 537,4-7-768,138 19 0,-109-24-54,-68-5 11,-31 0 0,-17-13 0,-1-1 0,0 1 0,0 0 0,0 0 0,0-1 0,0 1 0,0 0 0,0-1 0,0 1 0,0 0 0,0 0 0,0-1 0,0 1 0,-1 0 0,1-1 0,0 1 0,0 0 0,-1-1 0,1 1 0,-1-1 0,1 1 0,0 0 0,-1-1 0,1 1 0,-1-1 0,1 1 0,-1-1 0,1 1 0,-1-1 0,-1 1 0,-8 6 0,-2-1 0,1 0 0,-1 0 0,1-1 0,-2-1 0,-23 6 0,6-1 0,-607 192 0,627-196 248,20-7-2258,21-14-5261</inkml:trace>
</inkml:ink>
</file>

<file path=ppt/ink/ink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41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8232,'0'0'20147,"19"70"-18898,-14-39-897,-2-4-224,-1 0-63,3-4-65,0-6-961,-5-12-2723,0-14-9032</inkml:trace>
</inkml:ink>
</file>

<file path=ppt/ink/ink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41.8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63 10378,'0'0'8189,"-4"-8"-4708,-16-25-609,20 32-2806,-1 1 1,1-1 0,0 1 0,-1-1 0,1 1-1,-1 0 1,1-1 0,-1 1 0,0-1 0,1 1 0,-1 0-1,1-1 1,-1 1 0,0 0 0,1 0 0,-1 0-1,0-1 1,1 1 0,-1 0 0,0 0 0,1 0-1,-1 0 1,0 0 0,1 0 0,-1 0 0,0 0 0,0 1-1,1-1 1,-1 0 0,1 0 0,-1 0 0,0 1-1,1-1 1,-1 0 0,1 1 0,-1-1 0,0 1 0,1-1-1,-1 1 1,1-1 0,-1 1 0,1-1 0,0 1-1,-1-1 1,1 1 0,0-1 0,-1 1 0,1 0-1,0-1 1,-1 1 0,1 0 0,-15 33 818,15-34-872,-8 30 264,1 0 1,1 1 0,2-1-1,1 1 1,2 0-1,0 0 1,9 60-1,-6-79-190,1-1-1,0 0 0,0 0 0,1-1 0,1 1 0,0-1 1,0 0-1,9 12 0,-12-19-72,-1 0 1,1 0-1,1-1 1,-1 1-1,0-1 1,0 1 0,1-1-1,0 0 1,-1 0-1,1 0 1,0 0-1,0 0 1,0-1-1,0 1 1,0-1-1,0 0 1,1 0-1,-1 0 1,0 0-1,0-1 1,1 1-1,-1-1 1,1 0-1,-1 0 1,0 0-1,1 0 1,-1-1-1,0 1 1,1-1-1,-1 0 1,0 0-1,5-2 1,-2-1-15,0 0 0,0-1 0,-1 1 0,1-1 0,-1 0 0,-1 0 0,1-1 0,-1 1 0,1-1 0,-2 0 0,1 0 0,-1-1 0,0 1 0,4-11 0,0-3 0,-1-1 0,0 0 0,4-34 0,-7 30 0,-1-1 0,-1 1 0,-1-1 0,-7-49 0,6 67 0,-1 0 0,0-1 0,-1 2 0,0-1 0,0 0 0,-1 1 0,0-1 0,-7-10 0,8 15 0,0-1 0,0 1 0,0 0 0,0 0 0,-1 0 0,1 0 0,-1 1 0,0 0 0,0-1 0,0 1 0,0 1 0,0-1 0,0 0 0,-1 1 0,1 0 0,-8-1 0,7 2-95,1-1 1,0 1-1,0 0 0,0 0 0,0 1 1,0 0-1,0-1 0,0 1 1,0 0-1,0 1 0,0-1 1,1 1-1,-1 0 0,0 0 0,1 0 1,0 0-1,-1 0 0,1 1 1,0 0-1,0-1 0,-3 6 0,-5 5-881,1 1-1,1 1 1,0-1-1,-6 18 0,10-21 174,-1 1 1,0-1-1,0-1 0,-1 1 1,0-1-1,-1 0 0,-9 8 0,2-8-8453</inkml:trace>
</inkml:ink>
</file>

<file path=ppt/ink/ink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42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 24311,'0'0'8456,"44"-27"-20756</inkml:trace>
</inkml:ink>
</file>

<file path=ppt/ink/ink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42.5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27802,'0'0'4965,"51"46"-4965,-27-10 0,8 9 0,3 7 0,-2 8 0,-4 10 0,-7 9 0,-9 10 0,-10 6 0,-3 12 0,-21 3 0,-10 2 0,-6-5 0,-3-11-4965,0-14-6437</inkml:trace>
</inkml:ink>
</file>

<file path=ppt/ink/ink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25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375 56 10602,'0'0'10239,"8"-9"-6790,36-38 2097,-98 119-2658,-147 129-2845,201-200-46,0-1 0,-1 0 0,1 0 0,0 1 0,0-1 0,0 0 0,0 1 0,-1-1 0,1 0 0,0 0 0,0 1 0,0-1 0,-1 0 0,1 0 0,0 1 0,0-1 0,-1 0 0,1 0 1,0 0-1,-1 0 0,1 0 0,0 1 0,0-1 0,-1 0 0,1 0 0,0 0 0,-1 0 0,1 0 0,0 0 0,-1 0 0,1 0 0,0 0 0,-1 0 0,1 0 0,0 0 0,-1 0 0,1 0 0,0-1 0,-1 1 0,1 0 0,0 0 0,0 0 0,-1 0 0,1 0 0,0-1 0,0 1 0,-1 0 0,1 0 0,0-1 0,0 1 0,-1 0 0,1 0 0,0-1 0,0 1 1,0-27-450,16-34-1084,-7 34 345,50-120-2989,-66 188 6107,-20 83 414,24-109-2076,2 0 0,0 1 0,0-1 0,2 1 0,0-1 0,3 20 0,-2-31-207,0 0-1,-1 1 1,2-1-1,-1 0 1,0 0-1,1 0 1,-1-1-1,1 1 1,0-1-1,1 1 1,-1-1-1,6 4 1,-8-6-43,0 0-1,0 0 1,0 0 0,0 0 0,0 0 0,0-1-1,1 1 1,-1 0 0,0-1 0,0 1 0,1-1-1,-1 1 1,1-1 0,-1 0 0,0 0 0,1 1-1,-1-1 1,1 0 0,-1 0 0,0 0 0,1-1-1,-1 1 1,1 0 0,-1 0 0,0-1 0,1 1-1,-1-1 1,0 1 0,1-1 0,-1 0 0,0 1-1,0-1 1,0 0 0,0 0 0,0 0 0,1 0-1,-1 0 1,-1 0 0,1 0 0,0 0 0,0 0-1,0-1 1,0 0 0,3-6-15,-1 0 0,0-1 0,-1 1 0,0-1 0,0 1 0,-1-1 0,0 0 0,0 1 0,-1-1 0,0 0 0,0 0 0,-1 0 0,-1 1 0,1-1 0,-1 1 0,-1-1 0,0 1 0,0 0 0,-7-15 0,6 16 0,1 1 0,-1-1 0,0 1 0,0 0 0,-1 0 0,0 0 0,0 0 0,0 1 0,0 0 0,-1 0 0,0 0 0,0 1 0,-1 0 0,1 0 0,-1 1 0,0-1 0,0 1 0,0 1 0,0 0 0,0 0 0,-1 0 0,1 1 0,-9-1 0,14 2 0,1 0 0,-1 0 0,1 0 0,-1 0 0,1 0 0,-1 0 0,0 1 0,1-1 0,-1 1 0,1-1 0,0 1 0,-1 0 0,1-1 0,-1 1 0,1 0 0,0 0 0,0 0 0,-1 0 0,1 0 0,0 0 0,0 0 0,0 1 0,0-1 0,0 0 0,0 1 0,1-1 0,-1 0 0,0 1 0,1-1 0,-1 1 0,1-1 0,-1 1 0,1-1 0,0 1 0,0-1 0,0 1 0,-1 0 0,1-1 0,1 1 0,-1-1 0,0 3 0,1 1 0,0 0 0,0 0 0,0 0 0,0 0 0,1 0 0,0-1 0,0 1 0,0 0 0,0-1 0,1 0 0,6 9 0,13 5 0,0 0 0,1-2 0,1 0 0,1-2 0,31 15 0,0 1 0,-156-106-1980,58 41 217,-1 3 0,-2 1 0,-69-35-1,97 59 2140,20 10 620,31 12 510,13-1-325,1-3 1,63 6 0,-63-11-456,-1 2 0,68 21 0,-109-25-839,-8-2-52,-20 2-296,-34-3-816,54-1 1211,-40 1-1090,-31-1-3024,63-1 2760,0 0-1,1 0 1,-1-1-1,1 0 1,-13-5-1,2-2-3474</inkml:trace>
</inkml:ink>
</file>

<file path=ppt/ink/ink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26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12588,'0'0'18065,"64"46"-18033,-30-33-641,5-1-2177,3-7-2499,0-4-4645</inkml:trace>
</inkml:ink>
</file>

<file path=ppt/ink/ink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26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757 91 16047,'-8'-8'2071,"-1"-1"-1633,-1 1-1,1 0 0,-1 1 1,-1 0-1,1 0 0,-1 1 0,0 1 1,-1 0-1,1 0 0,-17-3 0,5 4-46,-1 2-1,1 1 0,-1 1 0,1 1 1,-1 0-1,1 2 0,0 1 1,0 1-1,0 1 0,0 1 0,1 1 1,0 0-1,1 2 0,0 1 1,0 0-1,-19 16 0,23-15-318,0 0 1,1 1-1,1 1 0,0 1 0,1 0 1,1 0-1,0 2 0,1 0 0,0 0 1,2 1-1,0 0 0,1 1 0,1 0 1,1 0-1,0 1 0,2 0 0,0 0 1,-3 31-1,8-38-71,0 0 1,0 0-1,1 0 1,1-1-1,0 1 0,0 0 1,2-1-1,-1 0 1,2 0-1,-1 0 0,2 0 1,0-1-1,0 0 1,1 0-1,0 0 1,13 14-1,-9-14 114,0 0 1,1-1-1,0 0 0,0-1 1,2 0-1,-1-1 0,1 0 1,0-1-1,0-1 0,1 0 1,-1-1-1,1-1 0,20 3 1,-5-3-94,0-1-1,0-1 1,0-2 0,-1-2 0,1 0 0,0-2 0,-1-1 0,1-2-1,-2 0 1,32-13 0,-22 4-29,-1 0 0,0-3 0,-2-1 1,0-1-1,-1-3 0,56-48 0,-76 57 7,1 1 0,-2-2 0,0 0 0,-1 0 0,-1-1 0,0-1 0,-1 0 0,-1 0 0,11-34 0,-17 45 0,-1-1 0,0 0 0,0 0 0,-1 0 0,0 0 0,0 0 0,-1 0 0,0 0 0,0 0 0,-1 0 0,0 0 0,0 0 0,-1 1 0,0-1 0,-1 0 0,1 1 0,-2-1 0,1 1 0,-1 0 0,0 0 0,0 0 0,-1 0 0,0 1 0,0 0 0,0 0 0,-1 0 0,-7-5 0,-1 1-163,-1 1 0,0 0 0,0 1 0,-1 1 0,0 0 0,-1 2 0,1-1 0,-1 2 1,0 0-1,-24-2 0,-6 2-2744,1 3 1,-79 6 0,88-2-14930</inkml:trace>
</inkml:ink>
</file>

<file path=ppt/ink/ink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19.3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 5349,'-5'1'15562,"3"13"-12024,3 16-2571,2-17-548,0 0-1,0-1 1,2 1-1,-1-1 1,2 0-1,0 0 1,0-1 0,14 20-1,2-5-974,1 0-1,28 25 1,-41-38-2585,-16-9-2580,-24-11-2809,5-8-1592</inkml:trace>
</inkml:ink>
</file>

<file path=ppt/ink/ink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0.1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76 170 9641,'0'0'16026,"12"-4"-14387,19-6-685,54-26 0,-70 29-861,-1-1-1,1-1 1,-1 0 0,0-1 0,-1 0-1,17-18 1,-29 27-227,-7 3-231,1 0-1,0 0 1,0 0-1,0 1 1,0 0-1,0 0 1,0 0-1,1 1 1,-1-1-1,1 1 1,-6 7-1,-3 1-719,-9 9-1081,-29 22-845,48-41 3011,1 0-1,-1 0 1,0 0 0,0-1 0,0 1 0,0-1 0,0 0 0,0 0 0,-1 0 0,1 0 0,0 0 0,0-1 0,-1 0 0,1 0-1,-6 0 1,9 0 34,-1-1 0,1 1 0,-1-1 0,1 0 0,-1 1 0,1-1 0,0 0-1,-1 1 1,1-1 0,0 0 0,-1 1 0,1-1 0,0 0 0,0 1 0,0-1-1,0 0 1,0 0 0,0 1 0,0-1 0,0 0 0,0 0 0,0 1-1,0-1 1,0 0 0,0 0 0,1 1 0,-1-1 0,0 0 0,1 1 0,-1-1-1,0 0 1,1 1 0,-1-1 0,1-1 0,13-24 67,-13 25-96,39-51 243,-37 49-5,1-1-1,-1 1 1,0 0-1,1 0 1,0 0-1,0 1 1,0-1-1,0 1 1,0 0-1,0 0 1,0 0-1,5 0 1,-8 2-200,-1 0 0,0-1 0,1 1 0,-1 0 0,0 0 0,1 0 0,-1 0-1,0 0 1,1 0 0,-1 1 0,0-1 0,1 0 0,-1 0 0,0 0 0,1 0 0,-1 0 0,0 0 0,1 1 0,-1-1 0,0 0 0,0 0 0,1 0 0,-1 1 0,0-1 0,0 0 0,1 0 0,-1 1 0,0-1-1,0 0 1,0 1 0,1-1 0,-1 0 0,0 1 0,0-1 0,0 0 0,0 0 0,0 1 0,0-1 0,0 1 0,0-1 0,0 1 0,-2 21 746,-14 21-8,4-22-524,4-6-110,0 0-1,-1 0 1,-1-1 0,0 0-1,-20 20 1,30-34-152,0 1 0,0-1 0,0 0 0,-1 0 1,1 0-1,0 0 0,0 0 0,0 0 0,0 0 1,0 0-1,-1 0 0,1 0 0,0 1 0,0-1 0,0 0 1,0 0-1,0 0 0,-1 0 0,1 0 0,0 0 1,0 0-1,0 0 0,0 0 0,-1 0 0,1 0 0,0 0 1,0 0-1,0-1 0,0 1 0,0 0 0,-1 0 1,1 0-1,0 0 0,0 0 0,0 0 0,0 0 0,0 0 1,-1 0-1,1-1 0,0 1 0,0 0 0,0 0 0,0 0 1,0 0-1,0 0 0,0 0 0,0-1 0,0 1 1,0 0-1,0 0 0,0 0 0,-1 0 0,1-1 0,0 1 1,0 0-1,0 0 0,-1-17-945,4-19-1375,5 7-1240,0 0 0,18-36 0,-2 17 2200,-24 48 1533,0-1 0,0 1 0,0-1 0,1 1 0,-1-1 0,0 1 0,0 0 0,0-1 0,1 1 0,-1-1 0,0 1 0,1 0 0,-1-1 0,0 1 0,1 0 0,-1-1 0,0 1 0,1 0 0,-1-1 0,1 1 0,-1 0 0,1 0 0,-1 0 0,0-1 0,1 1 0,-1 0 0,1 0 0,-1 0 0,2 0 0,3 13 2269,-4 34-737,-1-40-1081,-3 39 639,-13 62 0,12-86-412,0 0 0,2 1-1,0 23 1,-2-60-1153,0 0 0,0 1 0,-1 0 0,-1 0 0,0 0 0,-1 1 0,-16-23 0,6 13 243,-1 0 0,-41-38 0,59 59 135,-1 0-1,1 0 1,-1 1-1,1-1 0,-1 0 1,0 1-1,0-1 1,1 1-1,-1-1 1,0 1-1,0-1 0,1 1 1,-1 0-1,0-1 1,0 1-1,0 0 0,0 0 1,0-1-1,0 1 1,0 0-1,1 0 1,-1 0-1,0 0 0,0 0 1,-1 0-1,2 1-36,0 0 0,0 0 0,0 0-1,1-1 1,-1 1 0,0 0 0,0-1 0,1 1 0,-1 0-1,0 0 1,1-1 0,-1 1 0,1-1 0,-1 1-1,1 0 1,-1-1 0,1 1 0,-1-1 0,1 1 0,0-1-1,-1 1 1,1-1 0,0 0 0,-1 1 0,1-1-1,0 0 1,0 0 0,-1 1 0,2-1 0,10 5 50,0 0 0,0 0 1,0-1-1,1-1 0,-1 0 1,1-1-1,14 1 0,94-1-1334,-70-3-1158,5 0-4228,-6-3-5840</inkml:trace>
</inkml:ink>
</file>

<file path=ppt/ink/ink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9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1 668 17136,'0'0'9316,"10"-14"-7256,114-154 68,148-265-1,-264 416-2127,15-18 0,-23 35 0,0 0 0,0 0 0,0 0 0,0 0 0,1 0 0,-1 0 0,0 0 0,0 0 0,0 0 0,0 0 0,1 0 0,-1 0 0,0 0 0,0 0 0,0 0 0,0 0 0,1 0 0,-1 0 0,0 0 0,0 0 0,0 0 0,0 1 0,0-1 0,1 0 0,-1 0 0,0 0 0,0 0 0,0 0 0,0 1 0,0-1 0,0 0 0,0 0 0,0 0 0,0 0 0,1 0 0,-1 1 0,0-1 0,0 0 0,0 0 0,0 0 0,0 0 0,0 1 0,0-1 0,0 0 0,0 0 0,0 0 0,0 1 0,0-1 0,-1 0 0,1 0 0,0 0 0,0 0 0,0 0 0,0 1 0,0-1 0,1 15 0,-1-15 0,-38 447 0,36-437 0,-5 96 0,10-94-118,3-15-271,4-19-1400,-10 13 472,0 0-1,-1 0 0,1 0 0,-2 0 0,1 0 0,-1 0 0,-1 0 1,1 1-1,-2-1 0,1 1 0,-1 0 0,0 0 0,-1 0 0,-7-9 0,-14-16-9385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9:04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739 251 7239,'0'0'37,"6"-11"4367,-6 9-4336,9-15 1141,-2-1-1,0 0 1,-1-1 0,5-22-1,-10 35-880,-1 0 0,1 0 0,-1 0-1,0 1 1,0-1 0,-1 0-1,1 0 1,-1 0 0,-3-7 0,3 10-226,0 0 1,0 0 0,-1 0-1,0 0 1,1 1 0,-1-1-1,0 0 1,0 1-1,-1 0 1,1-1 0,0 1-1,-1 0 1,1 0 0,-1 0-1,0 1 1,0-1 0,1 1-1,-7-3 1,-3 1-9,0 0 1,-1 1-1,0 0 0,1 1 0,-1 0 1,0 1-1,0 0 0,1 1 1,-1 1-1,0 0 0,1 0 0,0 2 1,-1-1-1,1 2 0,0-1 0,-14 9 1,-9 5-39,1 2-1,1 1 1,-62 51 0,66-44 93,0 0 1,2 3-1,1 0 1,1 1-1,2 2 1,1 0-1,2 2 1,1 0-1,3 1 1,0 0-1,2 2 1,2 0-1,2 0 0,2 1 1,1 0-1,2 0 1,1 1-1,5 75 1,0-105-140,0 1 0,2-1 0,-1 0 0,1 0 0,1 0 0,0 0 0,1 0 0,0-1 0,0 0 0,1 0 0,1 0 0,-1-1 0,2 0 0,-1 0 0,1-1 0,0 1 0,1-2 0,0 0 0,0 0 0,1 0 0,0-1 0,0 0 0,0-1 0,1-1 0,-1 1 0,1-1 0,0-1 0,1 0 0,-1-1 0,20 2-1,-5-1 192,1-2 0,-1-1 0,1 0 0,-1-2 0,1-1 0,-1-2-1,0 0 1,0-1 0,-1-2 0,0-1 0,32-15 0,-29 9 61,0-2 1,-1-1-1,0-1 1,-2-1-1,0-1 1,-1-1-1,-2-2 1,39-50-1,-39 42-262,-1-1 0,-2 0 0,-1-1 0,-2-1 0,-1-1 0,-2 0 0,-2-1 0,-1-1 0,-2 1 0,-1-1 0,-2-1 0,-2 1 0,-1-1 0,-8-74 0,5 99 0,-1 0 0,0 0 0,-2 1 0,1-1 0,-2 1 0,1 0 0,-2 1 0,0-1 0,0 1 0,-1 0 0,-1 0 0,0 1 0,-13-15 0,14 20 0,0 0 0,-1 0 0,0 0 0,0 1 0,0 0 0,0 0 0,-1 1 0,1 0 0,-1 1 0,0 0 0,-1 0 0,1 1 0,0 0 0,-1 1 0,1 0 0,-1 0 0,1 1 0,-1 0 0,1 1 0,-11 2 0,6-1-13,0 1-1,1 1 1,-1 0 0,1 1-1,0 0 1,0 1 0,0 0-1,1 1 1,0 1 0,1 0-1,0 0 1,0 1 0,0 1-1,1 0 1,1 0-1,0 1 1,-9 13 0,7 5-1509,11-13-1568,9-7-4315,5-8-389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27.90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102 138 9353,'1'-10'3123,"1"3"-2495,6-50 3179,-7 53-3143,0 0 0,-1 0 0,0 0 0,0 0 0,0 0 1,-1 1-1,1-1 0,-1 0 0,0 0 0,0 0 0,0 0 0,-3-5 0,3 8-576,1 1 1,0-1-1,-1 1 0,1-1 0,-1 1 1,1-1-1,-1 1 0,0-1 0,1 1 0,-1-1 1,1 1-1,-1 0 0,0-1 0,1 1 1,-1 0-1,0 0 0,0 0 0,1-1 1,-1 1-1,0 0 0,1 0 0,-1 0 0,0 0 1,0 0-1,1 0 0,-1 0 0,0 0 1,0 1-1,1-1 0,-1 0 0,0 0 0,1 1 1,-1-1-1,0 0 0,1 1 0,-1-1 1,1 0-1,-1 1 0,0-1 0,1 1 1,-1-1-1,1 1 0,-1-1 0,1 1 0,0 0 1,-1-1-1,1 1 0,-1-1 0,1 1 1,0 0-1,0 0 0,-1 0 0,-16 39 527,9 3-269,2 0 1,1 0-1,2 0 1,5 70-1,-1-36-146,13 150-200,-17-264 0,-1 0 0,-1 0 0,-12-36 0,-3-25 0,17 79 0,2 0 0,26 26 0,-14-3 0,1 0 0,0-1 0,-1-1 0,1 0 0,1 0 0,-1-1 0,0 0 0,0-1 0,0-1 0,0 0 0,0 0 0,13-4 0,-19 4 0,0-1 0,1 0 0,-1 0 0,0 0 0,0 0 0,0-1 0,0 0 0,-1 0 0,1-1 0,-1 0 0,0 0 0,0 0 0,0 0 0,0-1 0,-1 0 0,0 0 0,0 0 0,0 0 0,-1-1 0,0 1 0,0-1 0,0 0 0,0 0 0,1-6 0,-4 11 0,0 1 0,0-1 0,0 1 0,0-1 0,1 1 0,-1-1 0,0 1 0,0-1 0,0 1 0,-1-1 0,1 1 0,0-1 0,0 1 0,0-1 0,0 1 0,0-1 0,0 1 0,-1-1 0,1 1 0,0 0 0,0-1 0,-1 1 0,1-1 0,0 1 0,-1 0 0,1-1 0,0 1 0,-1 0 0,1-1 0,0 1 0,-1 0 0,1 0 0,-1-1 0,1 1 0,-1 0 0,1 0 0,-1 0 0,1 0 0,-1-1 0,1 1 0,-1 0 0,1 0 0,0 0 0,-1 0 0,1 0 0,-1 0 0,1 0 0,-1 0 0,1 1 0,-1-1 0,1 0 0,-1 0 0,1 0 0,-1 0 0,1 1 0,-1-1 0,1 0 0,-31 14 0,19-5 0,1 1 0,-1 0 0,2 1 0,-1 1 0,-14 20 0,21-26 0,0-1 0,1 0 0,0 1 0,0 0 0,0 0 0,1 0 0,0 0 0,0 0 0,0 1 0,1-1 0,0 1 0,0-1 0,1 1 0,0-1 0,1 13 0,-1-17 0,1 0 0,0-1 0,0 1 0,0 0 0,0-1 0,0 1 0,0-1 0,0 1 0,1-1 0,-1 0 0,1 0 0,-1 1 0,1-1 0,-1 0 0,1 0 0,-1-1 0,1 1 0,0 0 0,-1 0 0,1-1 0,0 1 0,0-1 0,0 1 0,0-1 0,2 0 0,51 3 0,-53-3 0,8-1-538,-1 1 1,0-2-1,0 1 0,1-2 1,11-3-1,-8 1-1164,-2-1 0,1 1 0,-1-2 0,0 0 0,0 0 0,10-10 0,11-12-11793</inkml:trace>
</inkml:ink>
</file>

<file path=ppt/ink/ink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0.1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13485,'0'0'15406,"67"46"-15085,-21-46-193,2 0-224,-3-9-3075,-1-4-3492,-5-2-8583</inkml:trace>
</inkml:ink>
</file>

<file path=ppt/ink/ink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0.5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1 22645,'-7'8'2509,"-2"5"-1773,0 1 0,0 1 0,1-1-1,1 2 1,1-1 0,-9 28-1,11-25-557,0 0-1,1 0 0,0 1 0,2-1 0,0 1 0,3 28 1,-2-45-177,1 1 0,0-1 0,-1 1 1,1-1-1,0 1 0,0-1 1,0 0-1,0 0 0,0 1 1,1-1-1,-1 0 0,1 0 1,-1 0-1,1 0 0,0 0 0,0-1 1,0 1-1,0-1 0,0 1 1,0-1-1,0 0 0,1 1 1,-1-1-1,0 0 0,1 0 1,-1-1-1,1 1 0,-1-1 0,1 1 1,-1-1-1,1 0 0,3 1 1,11-1-391,1 0 1,0-1-1,31-6 1,-11 1-1433,-36 6 1820,0 0 1,1 0-1,-1-1 0,1 1 0,-1 1 0,1-1 0,-1 0 0,1 1 0,-1-1 1,0 1-1,1-1 0,-1 1 0,0 0 0,0 0 0,1 0 0,-1 1 0,0-1 1,0 0-1,0 1 0,0 0 0,2 2 0,-3-2 130,-1-1 0,1 1-1,0 0 1,-1 0 0,0 0 0,1 0 0,-1 0-1,0 0 1,0 0 0,0 0 0,0 0 0,0 0 0,-1 0-1,1 0 1,0 0 0,-1 0 0,0 0 0,1 0-1,-1-1 1,0 1 0,0 0 0,0 0 0,0-1-1,0 1 1,-1-1 0,1 1 0,-3 1 0,-2 4-85,0 0 0,0 0 0,-1-1-1,0 0 1,0-1 0,0 0 0,-1 0 0,0 0 0,0-1 0,0 0 0,0-1 0,-1 0 0,0 0 0,1 0 0,-1-1-1,0-1 1,0 0 0,0 0 0,0 0 0,0-1 0,-11-2 0,17 2-185,-1-1 0,1-1 1,0 1-1,-1 0 0,1-1 0,0 1 1,0-1-1,0 0 0,0 0 0,0 0 1,1-1-1,-1 1 0,1-1 0,-1 1 0,1-1 1,0 0-1,0 0 0,0 0 0,0 0 1,-1-5-1,2 6-57,0 0 0,0 0-1,0 0 1,1 0 0,-1 0 0,1 0 0,0 0 0,-1 0-1,1 0 1,0-1 0,0 1 0,0 0 0,1 0 0,-1 0-1,0 0 1,1 0 0,0 0 0,-1 0 0,1 0 0,0 0-1,0 0 1,0 0 0,0 0 0,0 0 0,0 1 0,1-1-1,-1 0 1,1 1 0,-1-1 0,1 1 0,0 0 0,-1-1-1,1 1 1,4-2 0,21-9-8520</inkml:trace>
</inkml:ink>
</file>

<file path=ppt/ink/ink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0.8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18 119 20499,'0'0'11846,"9"5"-11477,-6-4-368,-1 1 1,1-1-1,0 1 1,-1-1-1,1 0 1,0 0 0,0-1-1,0 1 1,-1 0-1,1-1 1,0 0-1,0 1 1,0-1 0,0-1-1,0 1 1,0 0-1,0-1 1,0 1-1,0-1 1,0 0 0,-1 0-1,1 0 1,0 0-1,-1-1 1,1 1-1,0-1 1,-1 1 0,0-1-1,1 0 1,-1 0-1,0 0 1,0 0-1,3-5 1,-1 3-2,-1 1 0,0-1 0,0 0 0,0 0 0,-1 0 0,1 0 0,-1 0 0,0-1 0,0 1 0,0-1 0,-1 1 0,0-1 0,0 0 0,0 1 0,0-1 0,-1 0 0,0 0 0,0 0 0,-1-8 0,1 12 0,-1 1 0,1-1 0,-1 0 0,1 1 0,-1-1 0,0 0 0,1 1 0,-1-1 0,0 1 0,0-1 0,1 1 0,-1-1 0,0 1 0,0 0 0,0-1 0,0 1 0,1 0 0,-1 0 0,0 0 0,0-1 0,0 1 0,0 0 0,0 0 0,0 0 0,0 0 0,1 1 0,-1-1 0,0 0 0,0 0 0,0 0 0,0 1 0,0-1 0,1 0 0,-1 1 0,0-1 0,0 1 0,1-1 0,-2 2 0,-30 20 0,20-9 0,0 1 0,1 0 0,1 1 0,-9 16 0,14-23 0,2-1 0,-1 1 0,1 0 0,0 0 0,1 0 0,0 1 0,0-1 0,1 0 0,0 1 0,0 14 0,1-21-6,1-1 0,-1 0 0,0 0 1,0 0-1,1 0 0,-1 1 0,0-1 0,1 0 0,-1 0 1,1 0-1,0 0 0,-1 0 0,1 0 0,0 0 0,0 0 1,-1 0-1,1 0 0,0-1 0,0 1 0,0 0 0,0 0 1,0-1-1,2 2 0,0-1-56,0 0 0,1 0 0,-1 0 1,0 0-1,1-1 0,-1 0 0,0 1 0,7-1 0,-2-1-335,0 0 0,0 0-1,0 0 1,0-1-1,-1 0 1,1-1 0,7-3-1,20-17-6179,-3-7-2637</inkml:trace>
</inkml:ink>
</file>

<file path=ppt/ink/ink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1.5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141 334 8712,'0'0'12348,"-7"8"-8835,-14 15-1906,1 0 0,-17 28 0,29-39-1185,1 0 0,0 0-1,1 0 1,0 1-1,1 0 1,0 0-1,-5 27 1,10-39-422,-1 0 0,1 0 0,0 0 0,0 0 0,0 0 0,0 0 0,0 0 0,0 0 0,0 0 0,0 0 0,0 0 0,0 0 0,0 0 0,1 0 0,-1 0 0,0 0 0,1 0 0,-1 0 0,1-1 0,-1 1 0,1 0 0,-1 0 0,1 0 0,0 0 0,-1-1 0,1 1 0,0 0 0,0-1 0,0 1 0,-1 0 0,1-1 0,0 1 0,0-1 0,0 0 0,0 1 0,0-1 0,0 0 0,0 1 0,0-1 0,0 0 0,0 0 0,0 0 0,0 0 0,0 0 0,0 0 0,2 0 0,1-1 0,0 0 0,0 1 0,0-2 0,0 1 0,0 0 0,0-1 0,0 0 0,0 0 0,-1 0 0,5-3 0,4-6 0,-1 0 0,0-1 0,-1 0 0,0-1 0,-1 0 0,-1 0 0,0-1 0,0 0 0,-2-1 0,0 1 0,0-1 0,4-20 0,-33 93 0,17-47 0,1 0 0,0 1 0,0 0 0,2 0 0,-1 0 0,2 0 0,-3 23 0,5-34 0,0 0 0,0-1 0,0 1 0,0 0 0,0 0 0,0-1 0,0 1 0,0 0 0,0-1 0,1 1 0,-1 0 0,0 0 0,0-1 0,1 1 0,-1-1 0,0 1 0,1 0 0,-1-1 0,1 1 0,-1-1 0,1 1 0,-1-1 0,1 1 0,-1-1 0,1 1 0,0-1 0,-1 0 0,1 1 0,0-1 0,-1 0 0,1 1 0,0-1 0,28-4 0,-20 0 0,0 0 0,0 0 0,-1-1 0,11-8 0,-1-3 0,0-2 0,-1 0 0,25-36 0,5-6 0,-47 59 0,0 1 0,0 0 0,0 0 0,0-1 0,0 1 0,0 0 0,1 0 0,-1-1 0,0 1 0,0 0 0,0 0 0,0-1 0,0 1 0,0 0 0,0 0 0,1 0 0,-1-1 0,0 1 0,0 0 0,0 0 0,0 0 0,1 0 0,-1-1 0,0 1 0,0 0 0,0 0 0,1 0 0,-1 0 0,0 0 0,0 0 0,1 0 0,-1-1 0,0 1 0,0 0 0,1 0 0,-1 0 0,0 0 0,0 0 0,1 0 0,-1 0 0,0 0 0,0 0 0,1 0 0,-1 1 0,0-1 0,0 0 0,1 0 0,-1 0 0,0 0 0,0 0 0,0 0 0,1 0 0,-1 1 0,0-1 0,0 0 0,0 0 0,1 0 0,-1 1 0,0-1 0,0 0 0,0 0 0,0 0 0,1 1 0,-3 25 0,-13 30 0,12-48 0,1-1 0,-1-1 0,1 0 0,0 1 0,0 0 0,1-1 0,0 1 0,0 0 0,1 0 0,0-1 0,1 10 0,-1-15 0,1-1 0,-1 1 0,1-1 0,-1 1 0,1-1 0,0 1 0,-1-1 0,1 1 0,0-1 0,-1 1 0,1-1 0,0 0 0,-1 0 0,1 1 0,0-1 0,0 0 0,0 0 0,-1 0 0,1 0 0,0 0 0,0 0 0,-1 0 0,1 0 0,0 0 0,0 0 0,0 0 0,-1 0 0,2-1 0,22-6 0,-16 2-40,0 0 0,-1-1 1,0 0-1,0 0 0,0-1 0,0 0 0,-1 0 1,-1 0-1,1-1 0,6-11 0,4-10-595,19-48 0,9-40-1897,-21 54 1836,50-98 0,-61 143 1953,-9 26 81,-12 33-105,-10 24-933,2 1 1,4 0 0,3 1 0,2 0-1,3 123 1,12-277-301,-7-43 0,0 132 0,0 0 0,0-1 0,1 1 0,-1 0 0,0 0 0,1-1 0,-1 1 0,1 0 0,0 0 0,0-1 0,0 1 0,0-1 0,0 1 0,0-1 0,0 1 0,0-1 0,0 0 0,1 1 0,-1-1 0,3 2 0,0-1 0,1 1 0,-1-1 0,1 0 0,-1 0 0,1 0 0,0-1 0,8 2 0,1 0 0,0-2 0,1 0 0,-1 0 0,26-4 0,-32 2 0,0-1 0,-1-1 0,1 0 0,-1 0 0,1 0 0,-1-1 0,0 0 0,0 0 0,-1-1 0,1 1 0,-1-2 0,0 1 0,0-1 0,-1 0 0,0 0 0,0 0 0,0-1 0,-1 0 0,0 0 0,0 0 0,5-13 0,-30 73 0,13-36 0,2-1 0,0 2 0,0-1 0,2 0 0,-5 33 0,9-43 0,-1 1 0,2-1 0,-1 1 0,1-1 0,0 1 0,0-1 0,1 0 0,3 8 0,-5-13 0,1-1 0,0 1 0,0-1 0,0 1 0,0-1 0,0 0 0,0 1 0,0-1 0,0 0 0,0 1 0,1-1 0,-1 0 0,0 0 0,1 0 0,-1 0 0,1-1 0,-1 1 0,1 0 0,-1-1 0,1 1 0,0-1 0,-1 1 0,1-1 0,0 0 0,-1 1 0,1-1 0,0 0 0,0 0 0,-1 0 0,1-1 0,0 1 0,-1 0 0,1-1 0,0 1 0,-1-1 0,1 1 0,0-1 0,-1 0 0,1 0 0,-1 0 0,1 0 0,0-1 0,2-1-246,-1 0-1,1 0 1,-1 0-1,0-1 1,0 1 0,-1-1-1,1 0 1,-1 1 0,1-1-1,-1-1 1,-1 1-1,4-8 1,11-34-7698</inkml:trace>
</inkml:ink>
</file>

<file path=ppt/ink/ink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1.9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8712,'0'0'22037</inkml:trace>
</inkml:ink>
</file>

<file path=ppt/ink/ink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3.0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93 14478,'1'-10'3582,"3"-18"-1381,1-7 1383,-2 16 2290,-86 417-3451,76-356-2277,-6 25-26,3 1-1,3 0 1,3 91 0,4-159-120,0 0 0,0 1 0,-1-1 0,1 0 0,0 1 0,0-1 0,0 0 0,0 1 0,0-1 0,0 1 0,0-1 0,0 0 0,0 1 0,0-1 0,1 0 0,-1 1 0,0-1 0,0 1 0,0-1 0,0 0 0,0 1 0,1-1 0,-1 0 0,0 0 0,0 1 0,1-1 0,-1 0 0,0 1 0,0-1 0,1 0 0,-1 0 0,0 0 0,1 1 0,-1-1 0,0 0 0,1 0 0,-1 0 0,0 0 0,1 1 0,-1-1 0,0 0 0,1 0 0,-1 0 0,1 0 0,-1 0 0,0 0 0,1 0 0,-1 0 0,0 0 0,1 0 0,-1-1 0,0 1 0,1 0 0,-1 0 0,1 0 0,-1 0 0,1-1 0,15-16 0,-10 4 0,0 0 0,-1-1 0,0 0 0,-1 0 0,-1 0 0,0 0 0,1-22 0,-1-108 0,-4 95 0,2 55 0,-1 0 0,1 0 0,0 0 0,0-1 0,0 1 0,1 0 0,0-1 0,4 9 0,-5-12 0,0 1 0,1-1 0,0 0 0,-1 1 0,1-1 0,0 0 0,0 0 0,0 0 0,0 0 0,0-1 0,1 1 0,-1 0 0,1-1 0,-1 0 0,1 1 0,-1-1 0,1 0 0,0-1 0,-1 1 0,1 0 0,0-1 0,0 1 0,0-1 0,-1 0 0,1 0 0,0 0 0,5-1 0,-2-1 0,1 0 0,0 0 0,0 0 0,-1-1 0,0 0 0,1-1 0,-1 1 0,0-1 0,-1 0 0,1-1 0,-1 0 0,1 1 0,-2-2 0,1 1 0,6-9 0,1-2 0,-1-1 0,-1 0 0,0 0 0,9-26 0,0-19 0,-19 56 0,-1 8 0,-10 32 0,9-28 0,-8 26 0,1 1 0,1 0 0,-3 48 0,11-81 0,-1 1 0,1 0 0,0 0 0,0-1 0,0 1 0,0 0 0,1 0 0,-1-1 0,0 1 0,0 0 0,0-1 0,0 1 0,1 0 0,-1 0 0,0-1 0,1 1 0,-1-1 0,1 1 0,-1 0 0,1-1 0,-1 1 0,1-1 0,-1 1 0,1-1 0,-1 1 0,1-1 0,-1 0 0,1 1 0,0-1 0,-1 0 0,1 1 0,0-1 0,0 0 0,-1 0 0,1 1 0,0-1 0,-1 0 0,1 0 0,0 0 0,0 0 0,-1 0 0,1 0 0,0 0 0,0 0 0,-1-1 0,1 1 0,0 0 0,-1 0 0,1-1 0,0 1 0,1-1 0,37-20 0,-16-1 0,-1-1 0,-1-1 0,0-1 0,-2 0 0,-1-2 0,17-35 0,-29 53 0,-9 44 0,-17 22 0,13-41 0,1 0 0,1 0 0,0 1 0,1 0 0,-2 26 0,6-42 0,1 0 0,-1 0 0,1 0 0,-1 0 0,1 0 0,-1 0 0,1-1 0,0 1 0,-1 0 0,1 0 0,0-1 0,0 1 0,-1 0 0,1-1 0,0 1 0,0-1 0,0 1 0,0-1 0,0 1 0,0-1 0,0 0 0,0 1 0,0-1 0,0 0 0,0 0 0,0 0 0,0 0 0,0 0 0,0 0 0,0 0 0,0 0 0,0 0 0,0-1 0,1 1 0,0-1 0,43-7 0,-31 5 0,1-2 0,0 0 0,26-14 0,-35 15 0,-1 1 0,0-1 0,0 0 0,0-1 0,0 1 0,-1-1 0,0 0 0,0 0 0,0-1 0,0 1 0,-1-1 0,3-6 0,16-43 0,-2-1 0,15-75 0,-2 10 0,-13 46 0,-58 133 0,-45 99 0,74-137 0,0 1 0,2 1 0,0-1 0,1 1 0,-4 40 0,9-58 0,1-1 0,-1 1 0,1-1 0,0 1 0,0-1 0,0 0 0,1 1 0,-1-1 0,1 1 0,0-1 0,0 0 0,0 0 0,1 1 0,-1-1 0,1 0 0,-1 0 0,1 0 0,0 0 0,0-1 0,0 1 0,1 0 0,-1-1 0,1 0 0,3 4 0,1-3 0,0 0 0,0 0 0,1-1 0,-1 0 0,1 0 0,-1 0 0,1-1 0,0 0 0,14-1 0,-8 1-496,0-1 1,-1-1-1,1 0 1,0-1-1,16-4 1,19-14-8864</inkml:trace>
</inkml:ink>
</file>

<file path=ppt/ink/ink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4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0 11243,'-5'31'12624,"-1"9"-6277,-15 193-4659,21-231-1679,0-1-1,0 0 1,0 0 0,0 1-1,0-1 1,0 0 0,0 0-1,0 1 1,1-1 0,-1 0-1,0 0 1,1 0-1,-1 0 1,1 1 0,-1-1-1,1 0 1,-1 0 0,1 0-1,0 0 1,0 0-1,0 0 1,-1-1 0,3 3-1,-2-3 8,0 0-1,1 0 0,-1 1 0,0-1 1,0 0-1,1 0 0,-1 0 0,0 0 0,0-1 1,1 1-1,-1 0 0,0 0 0,0-1 1,1 1-1,-1-1 0,0 1 0,0-1 0,2 0 1,5-5 57,0 1 1,0-1 0,0-1-1,9-10 1,10-13-74,-2-2 0,35-58 0,-23 34 0,-37 56 0,0 1 0,0-1 0,0 0 0,0 1 0,0-1 0,0 0 0,0 1 0,0-1 0,1 0 0,-1 1 0,0-1 0,0 0 0,0 0 0,1 1 0,-1-1 0,0 0 0,0 0 0,1 1 0,-1-1 0,0 0 0,0 0 0,1 0 0,-1 1 0,0-1 0,1 0 0,-1 0 0,0 0 0,1 0 0,-1 0 0,0 0 0,1 0 0,-1 0 0,0 1 0,1-1 0,-1-1 0,0 1 0,1 0 0,-1 0 0,1 0 0,-1 0 0,0 0 0,1 0 0,-1 0 0,0 0 0,0 0 0,1-1 0,-1 1 0,0 0 0,1 0 0,-1 0 0,0-1 0,0 1 0,1 0 0,-1 0 0,0-1 0,0 1 0,1 0 0,-1-1 0,0 42 0,0-32 0,-2 143 0,2-152 0,0 1 0,0-1 0,0 0 0,0 1 0,0-1 0,0 0 0,0 1 0,0-1 0,0 0 0,0 1 0,0-1 0,1 0 0,-1 1 0,0-1 0,0 0 0,0 0 0,0 1 0,1-1 0,-1 0 0,0 0 0,0 1 0,0-1 0,1 0 0,-1 0 0,0 1 0,0-1 0,1 0 0,-1 0 0,0 0 0,1 0 0,-1 0 0,0 1 0,1-1 0,-1 0 0,0 0 0,0 0 0,1 0 0,0 0 0,16-5 0,14-16 0,-10 0 0,-1-2 0,-1-1 0,26-41 0,-22 30 0,-23 35 0,0 0 0,0 0 0,0 1 0,0-1 0,0 0 0,0 0 0,0 0 0,0 0 0,0 0 0,0 1 0,0-1 0,0 0 0,0 0 0,0 0 0,0 0 0,1 0 0,-1 0 0,0 1 0,0-1 0,0 0 0,0 0 0,0 0 0,0 0 0,0 0 0,0 0 0,0 0 0,0 1 0,1-1 0,-1 0 0,0 0 0,0 0 0,0 0 0,0 0 0,0 0 0,0 0 0,1 0 0,-1 0 0,0 0 0,0 0 0,0 0 0,0 0 0,0 0 0,0 0 0,1 0 0,-1 0 0,0 0 0,0 0 0,0 0 0,0 0 0,0 0 0,1 0 0,-1 0 0,0 0 0,0 0 0,0 0 0,0 0 0,0 0 0,0 0 0,0-1 0,1 1 0,-1 0 0,0 0 0,0 0 0,0 0 0,0 0 0,0 0 0,0 0 0,0-1 0,0 1 0,3 21 0,-2 34 0,-1-48 0,-1 19 0,0-19 0,0 0 0,1 0 0,-1 0 0,2 0 0,-1 0 0,1 0 0,3 13 0,-4-20 0,1 1 0,0 0 0,-1-1 0,1 1 0,0-1 0,0 1 0,0-1 0,-1 1 0,1-1 0,0 1 0,0-1 0,0 0 0,0 0 0,0 1 0,0-1 0,-1 0 0,1 0 0,0 0 0,0 0 0,0 0 0,0 0 0,0 0 0,0 0 0,0-1 0,0 1 0,0 0 0,0 0 0,-1-1 0,1 1 0,0-1 0,0 1 0,0-1 0,0 1 0,-1-1 0,1 1 0,0-1 0,1-1 0,28-24 0,-15 8 0,0-1 0,16-28 0,-18 27 0,30-38 0,-42 59 0,-1-1 0,1 1 0,-1 0 0,1-1 0,-1 1 0,0 0 0,1 0 0,-1-1 0,0 1 0,0 0 0,1 0 0,-1 0 0,0 0 0,0-1 0,0 1 0,0 0 0,0 0 0,0 1 0,-2 41 0,1-23 0,0-1 0,4 28 0,-3-46 0,0 0 0,0 0 0,0-1 0,1 1 0,-1 0 0,0 0 0,1 0 0,-1 0 0,0-1 0,1 1 0,-1 0 0,1 0 0,-1-1 0,1 1 0,0 0 0,-1-1 0,1 1 0,0-1 0,-1 1 0,1 0 0,0-1 0,0 0 0,-1 1 0,1-1 0,0 1 0,0-1 0,1 0 0,29-2 0,-22 0 0,0-1 0,-1-1 0,1 0 0,12-7 0,30-32 0,-43 34 0,1 1 0,0 0 0,1 0 0,0 1 0,0 1 0,0-1 0,1 2 0,13-6 0,-22 10 0,-1 1 0,1 0 0,0 0 0,-1 0 0,1 0 0,0 0 0,-1 0 0,1 0 0,0 0 0,-1 1 0,1-1 0,0 1 0,-1-1 0,1 1 0,-1-1 0,1 1 0,-1 0 0,1 0 0,-1 0 0,2 1 0,26 30 0,-26-28 0,0 1 0,1-1 0,-1 0 0,1 0 0,0-1 0,0 1 0,0-1 0,7 4 0,-8-5-223,0-1 0,0 0 0,1 0 0,-1 0 1,0 0-1,0-1 0,1 1 0,-1-1 0,0 0 0,1 0 0,-1 0 0,0 0 1,0 0-1,5-2 0,-6 1-275,1 0 1,-1 0 0,0 0-1,0 0 1,0 0-1,0-1 1,0 1-1,0-1 1,-1 0 0,1 1-1,0-1 1,-1 0-1,1 0 1,-1 0-1,0 0 1,0 0 0,1 0-1,-1 0 1,-1-1-1,2-2 1,5-20-17584</inkml:trace>
</inkml:ink>
</file>

<file path=ppt/ink/ink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4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22549,'0'0'10218,"67"37"-18770,-48-26-1313</inkml:trace>
</inkml:ink>
</file>

<file path=ppt/ink/ink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4.9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145 310 16720,'0'0'12700,"-12"6"-11125,-1 1-1329,0 1 0,0 0 0,1 1 0,-16 15 0,23-19-207,0 0 0,0 0-1,1 1 1,-1 0 0,1-1-1,0 2 1,1-1 0,0 0-1,0 1 1,0-1 0,0 1 0,1 0-1,-2 13 1,4-19-39,0 0 0,-1 1 0,1-1 0,0 0 0,0 1 0,0-1 0,0 0 0,1 0 0,-1 1 0,0-1 0,1 0 0,-1 0 0,0 1 0,1-1 0,-1 0 0,1 0 0,0 0 0,-1 0 0,1 1 0,0-1 0,0 0 0,0 0 0,0-1 0,0 1 0,0 0 0,2 1 0,0 0 0,0-1 0,-1 0 0,1-1 0,0 1 0,0 0 0,0-1 0,1 0 0,-1 1 0,0-1 0,0-1 0,4 1 0,4-2 0,0 0 0,-1 0 0,1-1 0,-1-1 0,19-8 0,-5-2 0,-1-2 0,-1 0 0,0-1 0,-1-1 0,-1-2 0,-1 0 0,-1 0 0,22-32 0,-21 24 0,-2-1 0,0-1 0,-2 0 0,-1-1 0,-2-1 0,13-46 0,-23 56 0,-2 12 0,-3 11 0,-12 24 0,1 0 0,1 2 0,2 0 0,-10 30 0,16-41 0,1 0 0,0 0 0,1 0 0,1 0 0,1 0 0,0 1 0,1-1 0,1 0 0,2 19 0,-2-31 16,0 0 0,1-1 0,-1 1 0,0 0 0,1-1 0,0 1 0,0-1 0,0 1 0,0-1 0,1 0 0,0 0 0,-1 0 0,1 0 0,0 0 0,0-1 0,0 0 0,1 1 0,6 3 0,-2-3-278,-1 0 0,1 0 0,1 0-1,-1-1 1,0 0 0,1-1 0,16 1-1,22-1-7552</inkml:trace>
</inkml:ink>
</file>

<file path=ppt/ink/ink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5.9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40 11275,'0'0'8941,"-4"10"-8796,-10 32-97,14-40-44,-1-1-1,1 1 1,0 0 0,0 0 0,0-1 0,-1 1 0,1 0 0,1 0 0,-1 0 0,0-1-1,0 1 1,1 0 0,-1-1 0,1 1 0,-1 0 0,1-1 0,0 1 0,0 0 0,0-1-1,0 1 1,0-1 0,0 1 0,0-1 0,0 0 0,1 0 0,-1 1 0,0-1 0,1 0-1,-1 0 1,1 0 0,-1 0 0,1-1 0,-1 1 0,1 0 0,0-1 0,0 1 0,-1-1-1,1 1 1,0-1 0,0 0 0,-1 0 0,1 0 0,0 0 0,0 0 0,-1 0 0,1 0-1,0-1 1,0 1 0,-1 0 0,1-1 0,0 0 0,-1 1 0,1-1 0,0 0 0,-1 0 0,1 0-1,-1 0 1,2-1 0,1-4 102,0 0-1,0 0 1,-1-1 0,0 1-1,0-1 1,-1 0 0,1 1-1,0-10 1,-1 10 58,-1-1 1,1 1-1,1-1 0,-1 1 1,1 0-1,0 0 1,0 0-1,1 1 0,5-8 1,-9 14-155,1-1 0,0 1 0,-1-1 0,1 1 0,-1-1 0,1 1 0,-1-1 1,1 1-1,-1-1 0,1 1 0,-1 0 0,0-1 0,1 1 0,-1 0 0,0-1 0,1 1 1,-1 0-1,0-1 0,0 1 0,0 0 0,0 0 0,0-1 0,0 1 0,0 0 1,0 0-1,0-1 0,0 1 0,0 1 0,3 26-15,-3-13-3,8 79-908,7-35-3755,-4-37-1404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28.27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149 3 13837,'0'0'8648,"-11"-2"-5487,3 2-2554,-1-1 0,1 1 0,-1 1 0,0-1 0,1 1 0,-16 5 0,20-6-487,1 1-1,0 0 1,-1 1 0,1-1-1,0 1 1,0-1 0,0 1-1,0 0 1,0 0 0,0 0-1,1 0 1,-1 1 0,1-1-1,-1 1 1,1 0 0,0 0-1,0-1 1,0 1 0,0 1-1,1-1 1,-1 0 0,1 0-1,-2 6 1,3-8-120,0 0 0,0 0 1,0-1-1,0 1 0,0 0 0,0 0 0,0-1 0,0 1 1,0 0-1,0 0 0,0-1 0,1 1 0,-1 0 0,0-1 1,0 1-1,1 0 0,-1-1 0,1 1 0,-1 0 0,0-1 1,1 1-1,-1-1 0,1 1 0,-1 0 0,1-1 0,0 0 1,0 2-1,26 6 6,42-7-31,-54-1-9,15-2-259,-21 1 140,-1 0 1,0 1 0,1 0 0,-1 0 0,0 1 0,1 0-1,-1 0 1,0 1 0,0 0 0,0 0 0,8 4 0,-15-5 166,0 0 1,0-1 0,0 1 0,0 0-1,-1 0 1,1 0 0,0 0-1,-1 0 1,1 0 0,0 0 0,-1 0-1,0 0 1,1 0 0,-1 0 0,1 0-1,-1 0 1,0 0 0,0 1 0,0-1-1,0 0 1,0 0 0,0 0-1,0 0 1,0 1 0,0-1 0,0 0-1,0 0 1,-1 0 0,1 0 0,-1 0-1,1 0 1,-1 0 0,1 0 0,-1 0-1,1 0 1,-1 0 0,0 0-1,0 0 1,1 0 0,-1 0 0,0 0-1,0-1 1,0 1 0,-2 1 0,-41 31 1361,25-21-1305,-67 35 17,77-43-92,0 0 0,0 0 0,0-1 0,-1-1 1,1 0-1,-1 0 0,-15 1 0,24-3 6,1-1 1,-1 1-1,1 0 1,-1 0-1,1 0 1,0 0-1,-1-1 1,1 1-1,0 0 1,-1 0-1,1-1 1,0 1-1,-1 0 1,1-1-1,0 1 0,0 0 1,-1-1-1,1 1 1,0-1-1,0 1 1,0 0-1,-1-1 1,1 1-1,0-1 1,0 1-1,0-1 1,0 1-1,0 0 0,0-1 1,0 1-1,0-1 1,0 1-1,0-1 1,0 1-1,0 0 1,0-1-1,0 1 1,1-1-1,-1 1 1,0 0-1,0-1 1,0 1-1,1-1 0,-1 1 1,0-1-1,11-21-569,1 5-2629,0 1 0,29-28-1,-11 13-2332,13-17-5132</inkml:trace>
</inkml:ink>
</file>

<file path=ppt/ink/ink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6.7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0 15759,'0'0'3726,"-2"8"-2114,-14 35-975,7-21-586,1 1 0,0-1 0,2 2 0,-5 31 0,11-54-74,0 0 0,0 0 0,-1-1 1,1 1-1,0 0 0,0 0 0,0 0 0,0 0 1,0 0-1,0 0 0,0-1 0,1 1 0,-1 0 1,0 0-1,0 0 0,1 0 0,-1-1 1,0 1-1,1 0 0,-1 0 0,1-1 0,-1 1 1,1 0-1,-1 0 0,1-1 0,0 1 0,-1-1 1,1 1-1,0-1 0,0 2 0,1-2 11,-1-1 0,1 1 0,-1 0 0,1 0 0,-1-1 0,1 1 0,-1-1 0,0 1 0,1-1 0,-1 1 0,0-1 0,1 0 0,-1 0 0,0 0 0,2-1 0,5-5 82,0 0 0,0-1 0,12-16 0,-7 5 260,0-1 0,-2 0 0,0-1 0,-1 0 0,11-38 0,-22 69-319,-1-1 0,2 1 0,0 0 0,1 19 0,1 5-237,-3 48-4840,1-54-1612</inkml:trace>
</inkml:ink>
</file>

<file path=ppt/ink/ink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29.0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313 0 3523,'0'0'26452,"-9"6"-25753,-20 19-594,0 1-1,2 2 1,0 0-1,-23 36 1,-50 53 451,73-96-39,27-21-511,-1 0 1,1 0-1,0 0 1,0 0-1,0 0 0,-1 0 1,1 0-1,0 0 1,0 0-1,0 0 0,-1 0 1,1 0-1,0 0 1,0 0-1,0 0 0,-1 0 1,1 0-1,0 0 1,0 0-1,0-1 0,-1 1 1,1 0-1,0 0 1,0 0-1,0 0 0,0 0 1,-1-1-1,1 1 1,0 0-1,0 0 0,0 0 1,0 0-1,0-1 1,0 1-1,0 0 0,0 0 1,0-1-1,-1 1 1,1 0-1,0 0 0,0 0 1,0-1-1,0 1 1,0 0-1,0 0 0,0 0 1,0-1-1,1 1 1,-1 0-1,0 0 0,0 0 1,0-1-1,0 1 1,0 0-1,0 0 0,0 0 1,1-1-1,1-7-63,1 0 0,0-1 0,1 2 0,8-16 0,18-26-1041,3 0 0,58-66 0,-91 115 1091,0 0 1,0-1-1,0 1 0,0 0 1,0 0-1,1 0 0,-1 0 1,0 0-1,0-1 0,0 1 1,0 0-1,0 0 0,0 0 1,0 0-1,0 0 0,0 0 1,1 0-1,-1 0 0,0-1 1,0 1-1,0 0 0,0 0 0,0 0 1,0 0-1,1 0 0,-1 0 1,0 0-1,0 0 0,0 0 1,0 0-1,0 0 0,1 0 1,-1 0-1,0 0 0,0 0 1,0 0-1,0 0 0,1 0 1,-1 0-1,0 0 0,0 0 1,0 0-1,0 0 0,0 0 0,0 0 1,1 1-1,-1-1 0,0 0 1,0 0-1,0 0 0,0 0 1,0 0-1,0 0 0,0 0 1,0 1-1,1-1 0,-1 0 1,0 0-1,0 0 0,0 0 1,0 0-1,0 1 0,0-1 1,0 17-231,-7 22 116,-11 12 328,10-32 144,1 0 0,1 0 0,1 0 0,1 1 0,1-1 0,-1 22 0,4-39-317,1 0-1,-1 0 0,1 0 0,0 0 0,0 0 1,0-1-1,0 1 0,0 0 0,0 0 1,0-1-1,1 1 0,-1-1 0,1 1 1,-1-1-1,1 0 0,-1 1 0,1-1 0,0 0 1,0 0-1,0 0 0,-1 0 0,1-1 1,0 1-1,0 0 0,0-1 0,0 1 1,0-1-1,0 0 0,1 0 0,-1 0 0,3 0 1,-3 1-15,0-1-1,0 0 1,0 0 0,0 0 0,0 0 0,0 0 0,0 0 0,0 0 0,0-1 0,-1 1-1,1-1 1,0 1 0,0-1 0,0 0 0,-1 0 0,1 0 0,0 0 0,-1 0-1,1 0 1,0 0 0,-1 0 0,0-1 0,1 1 0,-1-1 0,0 1 0,0-1 0,1 1-1,-1-1 1,0 0 0,-1 1 0,1-1 0,0 0 0,0 0 0,0-3 0,-2-1-14,0 1 1,0-1 0,0 0 0,-1 1-1,1 0 1,-1-1 0,-1 1 0,1 0-1,-1 0 1,0 0 0,0 0 0,0 1-1,-1-1 1,0 1 0,0 0 0,0 0 0,0 0-1,0 0 1,-7-3 0,-3-3-34,1 0 0,-2 1-1,1 1 1,-2 1 0,-22-9 0,-4 7-129,41 8 149,0 1 1,1 0-1,-1 0 1,0-1-1,0 1 1,1 0-1,-1 0 1,0 0-1,0 0 1,1 0-1,-1 0 1,0 0-1,0 0 1,1 1-1,-1-1 1,0 0-1,0 0 1,1 0-1,-1 1 1,0-1-1,1 1 1,-1-1-1,0 0 1,1 1-1,-1-1 1,1 1-1,-1-1 1,1 1-1,-1-1 1,1 1-1,-1 0 1,1-1-1,-1 1 1,1 0-1,0-1 1,-1 1-1,1 0 0,0-1 1,0 1-1,0 0 1,-1 0-1,1-1 1,0 1-1,0 0 1,0 0-1,0-1 1,0 2-1,1 0 5,1 0 0,-1 0 1,0 0-1,0 0 0,1 0 0,-1-1 0,1 1 0,0-1 0,-1 1 0,1-1 0,0 1 0,0-1 0,0 0 0,0 0 0,0 0 0,0 0 0,0 0 0,3 0 0,48 16 46,-41-14-46,19 10 48,-24-10-28,1 0-1,0 0 1,-1 0-1,1-1 1,0 0-1,9 1 0,-17-3-9,0 0-1,1 0 1,-1 0-1,0 0 0,0 0 1,1 0-1,-1 0 1,0 0-1,0 0 0,1 0 1,-1 0-1,0 0 1,0 0-1,1 0 0,-1-1 1,0 1-1,0 0 1,0 0-1,1 0 0,-1 0 1,0 0-1,0 0 1,0-1-1,1 1 0,-1 0 1,0 0-1,0 0 1,0-1-1,0 1 0,1 0 1,-1 0-1,0 0 1,0-1-1,0 1 0,0 0 1,0 0-1,0-1 1,0 1-1,0 0 0,0 0 1,0-1-1,0 1 1,0 0-1,0 0 0,0-1 1,-7-14 64,-18-10-52,16 20-9,1 0 0,-1 0 1,0 1-1,0 0 0,-1 1 1,1 0-1,-1 0 0,1 1 1,-1 1-1,0-1 0,0 1 0,0 1 1,-11 1-1,21-1-10,0 0-1,0 0 1,-1 0-1,1 0 1,0 0 0,0 0-1,0 0 1,0 0-1,-1 0 1,1 0-1,0 0 1,0 0 0,0 0-1,0 0 1,-1 0-1,1 0 1,0 0 0,0 0-1,0 0 1,0 0-1,0 1 1,-1-1 0,1 0-1,0 0 1,0 0-1,0 0 1,0 0 0,0 1-1,0-1 1,0 0-1,-1 0 1,1 0-1,0 0 1,0 1 0,0-1-1,0 0 1,0 0-1,0 0 1,0 0 0,0 1-1,0-1 1,0 0-1,0 0 1,0 0 0,0 0-1,0 1 1,0-1-1,9 9-44,12 4-45,0-7-224,0-1 1,1-1-1,0-1 0,27 0 0,45-2-5998,-61-1 2091,33 0-9595</inkml:trace>
</inkml:ink>
</file>

<file path=ppt/ink/ink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29.5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180 1 19186,'0'0'11414,"-12"13"-11019,-12 15-172,2 0 0,2 1 1,0 1-1,2 1 0,-14 33 1,26-49-177,0-1 0,1 1 0,1 0 0,1 1 0,0-1 0,-1 21 0,3-32-89,1 0 0,0 0 0,1 0 0,-1-1 0,1 1 0,-1 0 0,1 0 0,0 0 0,1-1 0,-1 1 0,1-1 0,-1 1 0,1-1 0,0 1 0,0-1 0,0 0 0,1 0 0,-1 0 0,1 0 0,0 0 1,0-1-1,0 1 0,0-1 0,0 0 0,0 0 0,1 0 0,-1 0 0,1-1 0,-1 1 0,6 0 0,1 1-1190,0-1 0,1-1 0,0 1 0,18-2 0,7 0-5425</inkml:trace>
</inkml:ink>
</file>

<file path=ppt/ink/ink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29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1 216 12684,'0'0'12284,"6"-8"-9332,88-146 1361,-63 100-3779,-31 54-534,0 0 0,0 0 0,0 0 0,0 1 0,0-1 0,0 0 0,0 0 0,1 0 0,-1 0 0,0 0 0,0 0 0,0 0 0,0 0 0,0 1 0,0-1 0,0 0 0,0 0 0,0 0 0,0 0 0,0 0 0,1 0 0,-1 0 0,0 0 0,0 0 0,0 0 0,0 0 0,0 0 0,0 0 0,0 0 0,1 0 0,-1 0 0,0 0 0,0 0 0,0 0 0,0 0 0,0 0 0,0 0 0,0 0 0,1 0 0,-1 0 0,0 0 0,0 0 0,0 0 0,0 0 0,0 0 0,0 0 0,0 0 0,0 0 0,1 0 0,-1-1 0,0 1 0,0 0 0,0 0 0,0 0 0,0 0 0,0 0 0,0 0 0,0 0 0,0 0 0,0-1 0,0 1 0,1 19 0,-5 24 0,-17 15 0,16-47 0,1-1 0,0 1 0,0 0 0,1 0 0,0 0 0,1 1 0,1-1 0,0 0 0,0 1 0,1 13 0,1-22-301,0 0-1,0 0 1,0 0 0,1 0-1,-1 0 1,1 0 0,-1 0 0,1 0-1,0-1 1,0 1 0,0-1-1,4 4 1,-4-4-437,0 0 0,1 0 0,0 0 0,-1 0 0,1-1 0,0 1 0,0-1 0,0 1 0,0-1 0,0 0 0,0 0 0,4 1 0,7-2-13169</inkml:trace>
</inkml:ink>
</file>

<file path=ppt/ink/ink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0.2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16912,'0'0'7399,"-13"57"-4965,10-36-640,-2 0-737,5 0-833,0-3-704,0-8-3428,5-3-2082,4-7-4099</inkml:trace>
</inkml:ink>
</file>

<file path=ppt/ink/ink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0.6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1 234 17969,'0'0'12994,"10"-5"-11729,12-8-1211,0-2 0,-1 0 0,0-1-1,-2-1 1,0-1 0,-1-1 0,0 0 0,-2-2 0,25-38 0,-31 42-54,-10 18 0,0-1 0,0 0 0,0 0 0,0 0 0,0 1 0,0-1 0,0 0 0,0 0 0,0 0 0,0 1 0,0-1 0,0 0 0,1 0 0,-1 0 0,0 1 0,0-1 0,0 0 0,0 0 0,0 0 0,0 0 0,0 1 0,1-1 0,-1 0 0,0 0 0,0 0 0,0 0 0,0 0 0,0 0 0,1 1 0,-1-1 0,0 0 0,0 0 0,0 0 0,1 0 0,-1 0 0,0 0 0,0 0 0,0 0 0,1 0 0,-1 0 0,0 0 0,0 0 0,0 0 0,1 0 0,-1 0 0,0 0 0,0 0 0,0 0 0,1 0 0,-1 0 0,0 0 0,0 0 0,1-1 0,-1 2 0,-2 19 0,-1-1 0,0 0 0,-1 0 0,-1 0 0,-12 28 0,9-28 0,2 0 0,0 1 0,1 0 0,1 0 0,-2 33 0,6-52-69,0 0 0,0 0 0,0 0 1,0 0-1,0-1 0,0 1 0,0 0 0,0 0 0,1 0 1,-1 0-1,0 0 0,1 0 0,-1-1 0,1 1 0,-1 0 1,1 0-1,-1 0 0,1-1 0,-1 1 0,1 0 0,0-1 0,-1 1 1,1-1-1,0 1 0,0-1 0,-1 1 0,1-1 0,0 1 1,0-1-1,0 0 0,0 1 0,0-1 0,-1 0 0,1 0 0,2 1 1,-1-1-246,0 0 1,0-1-1,0 1 1,0 0 0,-1-1-1,1 1 1,0-1-1,0 1 1,0-1 0,0 0-1,-1 0 1,1 0-1,0 0 1,-1 0 0,1 0-1,-1 0 1,3-2-1,12-17-6812</inkml:trace>
</inkml:ink>
</file>

<file path=ppt/ink/ink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0.9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 12844,'0'0'17361,"49"70"-15279,-31-41-1602,-3 7-480,-5 5 0,-8 7 0,-2 5 0,-16 7 0,-10 5 0,-4 2 0,-6-2 0,0-10-1537,7-13-6823</inkml:trace>
</inkml:ink>
</file>

<file path=ppt/ink/ink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1.3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179 0 18642,'0'0'5189,"-22"73"-3043,14-29-577,0 6-800,-1 4-97,3 4-479,1-4-161,4-5-321,1-10-1472,0-10-642,-2-8 642,-3-15 223,-6-6-640,-7-4-961,-5-22-1825,-5-15 1216,-5-9 353</inkml:trace>
</inkml:ink>
</file>

<file path=ppt/ink/ink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1.7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13 207 7335,'-3'-15'845,"0"2"711,1 0 0,0 0-1,0-1 1,2-26 0,0 36-1269,1 1 0,0-1 0,-1 1 0,1-1 1,0 1-1,1 0 0,-1-1 0,1 1 0,-1 0 0,1 0 0,0 0 0,0 0 0,0 0 0,1 0 0,-1 1 0,1-1 0,0 1 0,-1 0 0,1-1 0,0 1 0,0 1 0,0-1 0,6-2 0,13-3 266,0 1-1,0 1 0,1 1 0,-1 0 0,1 2 1,0 1-1,-1 1 0,42 5 0,-59-5-526,0 1-1,0 0 0,0 0 0,0 0 1,0 0-1,0 1 0,-1 0 1,1 0-1,0 0 0,-1 0 1,1 1-1,-1 0 0,0 0 0,0 0 1,0 0-1,0 1 0,-1 0 1,1-1-1,-1 1 0,0 0 0,3 5 1,-4-4 81,-1-1 1,0 0-1,1 1 0,-1-1 1,-1 1-1,1-1 0,-1 1 1,0-1-1,0 1 1,0 0-1,0-1 0,-1 1 1,0-1-1,0 1 1,0-1-1,0 0 0,-1 1 1,0-1-1,0 0 0,0 0 1,0 0-1,-1 0 1,-4 6-1,-57 66 1041,58-70-1088,0-1 1,0 0 0,0 1-1,0-2 1,-1 1 0,0-1-1,0 0 1,0 0 0,0-1-1,-10 3 1,17-6-244,0 0 0,0 0 0,0-1 1,1 1-1,-1 0 0,0 0 0,0 0 0,0 0 0,0-1 1,0 1-1,0 0 0,0 0 0,0 0 0,0-1 0,0 1 1,0 0-1,0 0 0,0 0 0,0-1 0,0 1 0,0 0 1,-1 0-1,1 0 0,0 0 0,0-1 0,0 1 0,0 0 0,0 0 1,0 0-1,0 0 0,0 0 0,-1-1 0,1 1 0,0 0 1,0 0-1,0 0 0,0 0 0,-1 0 0,1 0 0,0 0 1,0 0-1,0-1 0,-1 1 0,16-7-6570</inkml:trace>
</inkml:ink>
</file>

<file path=ppt/ink/ink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2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91 19282,'0'0'4533,"-8"7"-781,-5 4-2553,9-6-764,-1-1 0,0 1 0,-1-1 0,1 0 0,-1 0 0,-10 4 0,29-14-558,1 0 0,0 1-1,0 1 1,0 0-1,0 1 1,21-3 0,-31 6 124,1 0 0,-1 0 0,0 0 0,0 0 0,0 1 0,0 0 0,0 0 0,0 0 0,0 0 1,0 0-1,0 1 0,5 3 0,-7-3 34,1-1 1,-1 1-1,0 0 0,0 0 1,-1 1-1,1-1 0,0 0 1,-1 1-1,1-1 1,-1 1-1,0-1 0,0 1 1,0 0-1,0 0 0,0-1 1,0 1-1,-1 0 1,0 0-1,1 0 0,-1 3 1,3 6 251,3-26 65,4-28 71,-5 7-423,0-63 0,5 112-2101,40 37-9261,-29-39 4101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28.60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134 0 15695,'0'0'12337,"0"9"-10362,-2 107-724,-1-90-1062,1 0-1,2 0 1,1 0-1,1 0 1,1 0 0,1-1-1,13 46 1,-12-58-175,22 46-226,-65-121-8031,-4 3 4022,-53-52 6009,84 91 1456,11 20-3153,0-1 0,0 1 0,0-1 0,0 1 0,0-1 0,1 1 0,-1-1 0,0 1 0,0 0 0,0-1 0,1 1 0,-1-1 0,0 1 0,0-1 0,1 1 0,-1 0 0,0-1 0,1 1 0,-1 0 0,1-1 0,-1 1 0,0 0 0,1 0 0,-1-1 0,1 1 0,0 0 0,43-5 2204,-25 4-2471,13-2 131,114-11 71,-50-7-4790,-41 3-1620</inkml:trace>
</inkml:ink>
</file>

<file path=ppt/ink/ink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2.6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73 9513,'0'0'14366,"-10"1"-13128,5 0-1076,-1 0 0,1 1 0,0 0 0,0 0 0,0 0 0,0 0 1,0 1-1,1 0 0,-1 0 0,1 0 0,-1 0 0,1 1 0,0 0 0,0 0 0,1 0 0,-1 0 0,1 0 0,0 1 0,0-1 0,1 1 0,-1 0 0,1 0 0,0 0 0,0 0 1,1 1-1,-1-1 0,0 10 0,2-14-148,-1 1 0,1-1 0,0 0 0,0 0 0,0 0 0,0 0 0,0 0 0,0 0 0,0 1 0,0-1 0,0 0 0,0 0 0,1 0 0,-1 0 0,0 0 0,1 0 0,-1 0 0,1 0 0,-1 0 0,1 0 0,0 0 0,-1 0 0,1 0 0,0 0 0,0 0 0,1 1 0,0-2 8,0 1 1,0-1-1,-1 1 0,1-1 0,0 0 1,0 0-1,0 1 0,-1-1 1,1-1-1,0 1 0,0 0 0,0 0 1,0-1-1,-1 1 0,3-2 1,5-1 45,0-1-1,0 0 1,-1 0 0,0-1 0,13-10 0,-6 2-67,0 0 0,24-30 0,-34 36 5,0 1 1,0-1 0,-1 0-1,0 0 1,0 0 0,-1-1-1,0 0 1,0 1 0,3-16 0,-9 33 15,0-1 1,0 0 0,-1 0-1,0 0 1,-1 0 0,-9 13-1,-4 9 337,13-24-220,2 1-1,-1-1 0,1 1 0,0-1 1,1 1-1,-1 0 0,2 0 0,-1 0 1,0 10-1,3-17-138,0 0 0,0 0 0,0 0 0,0-1 0,0 1 0,0 0 0,0-1 0,0 1 0,0-1 0,0 1 0,1-1 0,-1 0 0,0 1 0,0-1 0,0 0 0,1 0 0,-1 0 0,0 0 0,0 0 0,1 0 0,-1 0 0,2-1 0,33-2 0,-30 2 0,-1 1 0,0-2 0,0 1 0,0-1 0,0 1 0,0-1 0,0-1 0,-1 1 0,1-1 0,-1 1 0,1-1 0,-1-1 0,0 1 0,0 0 0,0-1 0,-1 0 0,1 0 0,-1 0 0,0 0 0,0-1 0,-1 1 0,1-1 0,-1 0 0,0 0 0,0 0 0,1-7 0,38-118 0,-43 134 0,1 1 0,-1-2 0,0 1 0,0 0 0,0 0 0,-1-1 0,1 1 0,-1-1 0,0 0 0,0 1 0,-4 2 0,4-4 0,0 1 0,0 0 0,0 1 0,0-1 0,0 0 0,1 1 0,-1 0 0,1-1 0,0 1 0,0 0 0,0 0 0,1 0 0,-1 1 0,1-1 0,-1 6 0,3-10-126,-1 0 0,0 0 1,1 1-1,-1-1 0,0 0 0,1 0 0,-1 0 1,0 0-1,1 0 0,-1 0 0,1 0 0,-1 0 1,0 0-1,1 0 0,-1 0 0,0 0 0,1 0 1,-1 0-1,1 0 0,-1 0 0,0 0 0,1-1 0,-1 1 1,0 0-1,1 0 0,-1 0 0,0-1 0,1 1 1,-1 0-1,0 0 0,0-1 0,1 1 0,-1 0 1,0-1-1,0 1 0,1 0 0,-1-1 0,0 1 1,0 0-1,0-1 0,0 1 0,0 0 0,0-1 1,1 1-1,-1-1 0,0 1 0,0 0 0,0-1 1,0 1-1,0 0 0,0-1 0,-1 0 0,1-6-5431,0-3-3358</inkml:trace>
</inkml:ink>
</file>

<file path=ppt/ink/ink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3.4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2 147 11371,'-1'1'821,"1"0"-1,0 1 1,0-1 0,-1 0 0,1 1 0,0-1 0,0 1 0,1-1-1,-1 0 1,0 1 0,0-1 0,1 0 0,-1 1 0,2 2 0,13 7 4805,-9-10-5155,-1 0-1,1 0 0,0 0 0,-1-1 0,1 0 0,6 0 1,-4-2-457,0 0 1,0 0 0,0 0 0,-1-1-1,1 0 1,-1-1 0,0 1 0,0-1-1,0-1 1,0 0 0,-1 0 0,0 0 0,7-6-1,-6 4-17,0 0-1,-1 0 0,0 0 0,0-1 1,0 0-1,-1 0 0,0 0 0,-1-1 1,1 1-1,4-17 0,-9 24 4,1 1 0,-1-1 0,0 0 0,0 1 0,1-1 0,-1 0 0,0 1 0,0-1 0,0 0 0,0 1 0,1-1 0,-1 0 0,0 0 0,0 1 0,0-1 0,-1 0 0,1 0 0,0 1 0,0-1 0,0 0 0,-1 1 0,1-1 0,0 0 0,0 1 0,-1-1 0,1 0 0,-1 1 0,1-1 0,-1 1 0,1-1 0,-1 1 0,1-1 0,-1 1 0,1-1 0,-1 1 0,1-1 0,-1 1 0,0 0 0,1-1 0,-1 1 0,0 0 0,1 0 0,-1-1 0,0 1 0,0 0 0,1 0 0,-1 0 0,0 0 0,0 0 0,1 0 0,-1 0 0,0 0 0,1 0 0,-1 0 0,0 1 0,0-1 0,1 0 0,-1 0 0,0 1 0,1-1 0,-1 0 0,0 1 0,1-1 0,-1 1 0,0 0 0,-6 2 0,1 0 0,0 1 0,0 0 0,0 0 0,-8 7 0,2 1 0,0 0 0,1 0 0,1 1 0,0 0 0,1 1 0,0 0 0,1 0 0,1 1 0,0 0 0,-7 24 0,14-38 0,0 0 0,0 0 0,0 0 0,0 0 0,0 0 0,0 0 0,0 0 0,0 0 0,0 0 0,0-1 0,0 1 0,1 0 0,-1 0 0,0 0 0,1 0 0,-1 0 0,0 0 0,1-1 0,-1 1 0,1 0 0,0 0 0,-1-1 0,1 1 0,0 0 0,-1-1 0,1 1 0,0-1 0,0 1 0,1 0 0,1 0 0,0 1 0,0-1 0,0 0 0,1-1 0,-1 1 0,0 0 0,1-1 0,5 0 0,7-1 0,-1 0 0,28-6 0,36-15-3318,-72 20 2613,-1-1 0,0 0 0,0 0 1,0 0-1,-1 0 0,1-1 0,-1 0 0,0 0 0,0-1 0,6-6 0,1-6-9427</inkml:trace>
</inkml:ink>
</file>

<file path=ppt/ink/ink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4.0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0 18129,'0'0'10698,"-2"10"-9278,-32 123-450,17-78-582,3 0-1,3 1 1,-8 111-1,19-167-387,-1 1 0,1-1 0,0 0 0,0 0 0,0 0 0,0 0 0,0 1 0,0-1 0,0 0 0,0 0 0,0 0 0,0 0 0,0 1 0,0-1 0,-1 0 0,1 0 0,0 0 0,1 1 0,-1-1 0,0 0 0,0 0 0,0 0 0,0 0 0,0 1 0,0-1 0,0 0 0,0 0 0,0 0 0,0 0 0,0 1 0,0-1 0,0 0 0,1 0 0,-1 0 0,0 0 0,0 0 0,0 1 0,0-1 0,0 0 0,1 0 0,-1 0 0,0 0 0,0 0 0,0 0 0,0 0 0,1 0 0,-1 0 0,0 0 0,0 0 0,0 0 0,1 0 0,-1 0 0,0 0 0,8-11 0,5-21 0,-10 12 0,0 0 0,-1-38 0,-2 50 0,0-1 0,-1 1 0,0 0 0,0-1 0,-1 1 0,0 0 0,-1 0 0,0 0 0,-6-11 0,6 16 0,4 9 0,9 12 0,-3-12-333,1-1 0,0 0 0,0 0-1,0-1 1,0 0 0,0-1 0,1 1 0,0-2 0,0 1-1,15 1 1,-11-2-263,0 0 0,-1-1 0,1-1-1,0-1 1,0 1 0,0-2 0,15-3-1,-23 3 324,0 1-1,-1-1 0,1 0 0,-1-1 0,1 1 0,-1-1 0,7-5 1,-9 7 471,-1 0 0,1-1 1,-1 1-1,1-1 1,-1 0-1,1 1 0,-1-1 1,0 0-1,0 0 0,0 1 1,0-1-1,0 0 1,0 0-1,-1 0 0,1 0 1,0 0-1,-1-1 0,0 1 1,1 0-1,-1-3 1,-1 5-17,1-1 0,-1 1 0,0 0 1,1 0-1,-1-1 0,1 1 0,-1 0 1,0 0-1,1-1 0,-1 1 1,0 0-1,0 0 0,1 0 0,-1 0 1,0 0-1,1 0 0,-1 0 0,0 0 1,1 0-1,-1 1 0,0-1 0,1 0 1,-1 0-1,0 0 0,1 1 1,-1-1-1,0 1 0,-20 7 816,14-3-979,0 1 0,0 0 0,0 0 0,1 1-1,0-1 1,1 2 0,-1-1 0,1 0 0,1 1 0,-1 0-1,1 0 1,1 0 0,0 1 0,0-1 0,0 1 0,1 0-1,0 0 1,0 13 0,2-21-19,1 1 0,-1-1 0,1 1 0,-1-1 0,1 1 0,0-1 0,0 1 0,0-1 0,0 0 0,0 1 0,0-1 0,0 0 0,0 0 0,0 0 0,1 1 0,-1-1 0,0-1 0,1 1 0,-1 0 0,1 0 0,-1 0 0,1-1 0,-1 1 0,1-1 0,-1 1 0,1-1 0,0 0 0,-1 0 0,1 0 0,0 0 0,-1 0 0,1 0 0,3 0 0,4 0 0,1 0 0,-1-1 0,0 0 0,19-5 0,-20 3 0,1 0 0,-1-1 0,0 0 0,-1 0 0,1-1 0,-1 0 0,0 0 0,0-1 0,0 0 0,8-10 0,-12 13 0,0-1 0,0 0 0,0 0 0,-1 0 0,1 0 0,-1 0 0,0 0 0,0 0 0,0-1 0,-1 1 0,0-1 0,0 1 0,0-1 0,0 0 0,-1 1 0,1-1 0,-1 0 0,-1 0 0,1 1 0,0-1 0,-3-7 0,2 9 0,-1 0 0,0 0 0,0 0 0,0 1 0,0-1 0,-1 0 0,1 1 0,-1 0 0,1-1 0,-1 1 0,0 0 0,0 0 0,0 0 0,0 1 0,0-1 0,0 1 0,-7-2 0,6 1 0,0 1 0,0 0 0,-1 0 0,1 0 0,0 0 0,-1 1 0,1 0 0,0 0 0,-1 0 0,1 0 0,0 0 0,-1 1 0,1 0 0,-5 2 0,8-3-123,0 1 1,0-1-1,1 1 0,-1-1 1,0 1-1,1 0 0,-1-1 1,1 1-1,-1 0 0,1 0 0,-1 0 1,1-1-1,-1 1 0,1 0 1,0 0-1,-1 0 0,1 0 1,0-1-1,0 1 0,0 0 1,-1 0-1,1 0 0,0 1 1,0 0-504,0 0 1,1 0 0,-1 0-1,0 0 1,0 0 0,1 0-1,-1-1 1,1 1 0,0 0-1,-1 0 1,1 0 0,0-1-1,0 1 1,0-1 0,0 1 0,1 0-1,1 2 1,20 7-12209</inkml:trace>
</inkml:ink>
</file>

<file path=ppt/ink/ink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4.4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 19731,'0'0'12876,"49"7"-12716,-6-9-160,3-6 0,4-2 0,-3 1 0,-8-6-3908,-8-1-9801</inkml:trace>
</inkml:ink>
</file>

<file path=ppt/ink/ink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5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1 335 19154,'0'0'8195,"11"4"-6509,-4-1-1452,-3-1-118,-1 0 0,1-1 0,0 1 0,0-1 0,-1 0 0,1 0 0,0-1 0,0 1 0,0-1 0,0 0 0,0 0 0,0 0 0,0 0 0,0-1 0,0 0 0,0 1 0,0-1 0,-1-1 0,1 1 0,7-4 0,1-3-12,1-1 0,-1 0-1,0-1 1,-1 0 0,0-1 0,-1 0 0,13-18 0,-18 21-87,0 1-1,0-2 1,-1 1-1,0 0 1,0-1-1,-1 0 1,0 0-1,-1 0 1,0 0-1,0 0 1,-1 0-1,0-1 1,-1-11-1,0 20-16,0-1 0,0 1 0,0-1 0,-1 1 0,1-1 0,0 1 0,-1-1 0,1 1 0,-1 0 0,1-1 0,-1 1 0,0-1 0,0 1 0,0 0 0,1 0 0,-1 0 0,0-1 0,0 1 0,-1 0 0,1 0 0,0 0 0,0 0 0,0 1 0,-1-1 0,1 0 0,0 0 0,-1 1 0,1-1 0,-1 1 0,1-1 0,-1 1 0,1 0 0,-3-1 0,2 1 0,0 0 0,-1 0 0,1 0 0,0 1 0,-1-1 0,1 1 0,0-1 0,-1 1 0,1 0 0,0 0 0,0 0 0,0 0 0,0 0 0,0 0 0,0 0 0,0 1 0,0-1 0,1 1 0,-1 0 0,-2 3 0,-8 13 0,1 2 0,1 0 0,1 0 0,1 1 0,1 0 0,0 0 0,2 1 0,0 0 0,2-1 0,0 2 0,1 24 0,2-46 0,0 0 0,0 0 0,0 1 0,0-1 0,0 0 0,0 0 0,0 0 0,0 1 0,1-1 0,-1 0 0,0 0 0,1 0 0,-1 0 0,1 0 0,-1 1 0,1-1 0,0 0 0,-1 0 0,1 0 0,0-1 0,0 1 0,0 0 0,0 0 0,0 0 0,0-1 0,0 1 0,0 0 0,2 0 0,-1 0 0,1-1 0,0 0 0,0 1 0,-1-1 0,1 0 0,0-1 0,-1 1 0,1 0 0,0-1 0,-1 0 0,1 1 0,3-3 0,6-2 0,-1 0 0,-1 0 0,1-2 0,18-13 0,-14 6-1123,-1 0 0,-1 0 0,0-1-1,-1-1 1,0-1 0,17-33 0,-8 5-4830,24-75 0,-27 69-3363</inkml:trace>
</inkml:ink>
</file>

<file path=ppt/ink/ink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5.7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200 1 13805,'0'0'11520,"-6"9"-10852,-4 7-309,1 1 1,1 0 0,0 0 0,-9 36 0,-17 88 2102,19-71-1567,-14 49-273,-33 179-523,61-273-201,7-32 161,15-46 181,-13 30-245,36-80 47,162-451-884,-282 724 1157,62-132-145,1 1 0,2 0 0,2 1 0,1 0 0,3 0 0,-2 62 0,7-102-170,0 1 0,0-1 0,0 0 0,0 1 0,0-1 0,0 1 0,0-1 0,0 0 0,0 1 0,0-1 0,0 0 0,0 1 0,0-1 0,0 1 0,0-1 0,0 0 0,0 1 0,0-1 0,1 0 0,-1 1 0,0-1 0,0 0 0,1 1 0,-1-1 0,0 0 0,0 0 0,1 1 0,-1-1 0,0 0 0,0 0 0,1 1 0,-1-1 0,0 0 0,1 0 0,-1 0 0,1 0 0,-1 0 0,0 1 0,1-1 0,-1 0 0,1 0 0,17-10 0,13-23 0,7-27 0,51-109 0,-90 170 0,-7 16 0,0 0 0,1 1 0,1 0 0,1 0 0,-6 36 0,11-53 0,-1 0 0,1-1 0,0 1 0,0 0 0,0-1 0,0 1 0,0 0 0,1-1 0,-1 1 0,0 0 0,0-1 0,0 1 0,0 0 0,1-1 0,-1 1 0,0-1 0,1 1 0,-1 0 0,0-1 0,1 1 0,-1-1 0,1 1 0,-1-1 0,1 1 0,-1-1 0,1 0 0,-1 1 0,1-1 0,0 1 0,-1-1 0,1 0 0,1 1 0,22-7 0,20-27 0,13-36 0,-68 88-57,1 1 1,1 0-1,1 1 1,-9 34-1,16-43-2648,1-12 2549,0 0 0,0 0-1,0 0 1,0 0 0,0 0 0,0 0 0,1-1-1,-1 1 1,0 0 0,0 0 0,0 0-1,0 0 1,0 0 0,0 0 0,0 0 0,0 0-1,1 0 1,-1 0 0,0 0 0,0-1-1,0 1 1,0 0 0,0 0 0,0 0-1,1 0 1,-1 0 0,0 0 0,0 0 0,0 0-1,0 0 1,0 0 0,1 0 0,-1 0-1,0 0 1,0 0 0,0 1 0,0-1 0,0 0-1,0 0 1,1 0 0,-1 0 0,0 0-1,0 0 1,0 0 0,0 0 0,0 0-1,0 0 1,0 0 0,0 1 0,1-1 0,-1 0-1,0 0 1,0 0 0,7-14-7958</inkml:trace>
</inkml:ink>
</file>

<file path=ppt/ink/ink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6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19 23831,'0'0'8546,"9"-4"-10734,33-9-2473,-41 12 4211,0 1 0,0 0 1,0 0-1,0 0 0,0 0 0,0 0 0,0 0 0,0 0 0,0 0 0,0 1 1,0-1-1,0 0 0,0 0 0,0 1 0,0-1 0,0 1 0,0-1 0,0 1 1,0 0-1,0-1 0,0 1 0,-1 0 0,1-1 0,0 1 0,0 0 0,-1 0 1,1 0-1,-1 0 0,1 0 0,-1-1 0,1 1 0,-1 0 0,1 0 0,-1 2 1,7 8 1058,4-4 8618,-6-7-8147,0 1 0,0 0 1,0 0-1,-1 0 1,1 1-1,0-1 0,0 1 1,8 5-1,-11-5-905,0 0 0,-1 0 0,1 1 0,0-1 0,-1 0 0,0 0 0,1 1 0,-1-1-1,0 1 1,0-1 0,0 1 0,-1-1 0,1 1 0,-1 0 0,1-1 0,-1 1 0,0 0 0,0 4 0,0 6-163,-1 0 0,0-1 0,-1 1 1,-1-1-1,0 1 0,0-1 1,-1 0-1,-1 0 0,-8 16 0,-8 11-17,-37 49-1,14-23-4,43-63 10,-14 27 0,15-29 0,0 1 0,0-1 0,-1 1 0,1-1 0,0 1 0,0 0 0,0-1 0,0 1 0,0-1 0,0 1 0,0-1 0,0 1 0,0-1 0,0 1 0,0-1 0,0 1 0,1-1 0,-1 1 0,0-1 0,0 1 0,1-1 0,-1 1 0,0-1 0,0 1 0,1-1 0,-1 0 0,0 1 0,1-1 0,-1 1 0,1-1 0,-1 0 0,1 1 0,-1-1 0,0 0 0,1 0 0,-1 1 0,1-1 0,-1 0 0,1 0 0,0 0 0,-1 0 0,1 0 0,-1 0 0,1 1 0,-1-1 0,1 0 0,-1-1 0,1 1 0,-1 0 0,2 0 0,11-1 1,-1 0 0,1-1 1,0-1-1,0 0 0,-1-1 0,0 0 0,0-1 1,15-7-1,5-6-28,50-35 0,-50 26-1345,-21 9-2204,-12-1-4635,-8 7-1329</inkml:trace>
</inkml:ink>
</file>

<file path=ppt/ink/ink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6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1 127 14382,'0'0'18385,"70"-20"-18385,-34 20 0,-3 0-1121,-2-2-2370,-2-3-2787,-2-3-2915</inkml:trace>
  <inkml:trace contextRef="#ctx0" brushRef="#br0" timeOffset="1">317 1 13004,'0'0'18129,"-12"50"-17040,0-17-544,0 2-545,3-1 0,3-1 0,4-8 0,2-3 0,0-10 0,0-4-865,7-21-13004</inkml:trace>
</inkml:ink>
</file>

<file path=ppt/ink/ink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7.4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1 283 15471,'0'0'11862,"1"9"-10309,-2-8-1488,1 1-1,0 0 1,0 0 0,0-1 0,1 1-1,-1 0 1,0-1 0,1 1-1,-1 0 1,1-1 0,-1 1-1,1 0 1,0-1 0,-1 1 0,1-1-1,0 0 1,0 1 0,0-1-1,0 1 1,1-1 0,-1 0-1,0 0 1,1 0 0,-1 0 0,0 0-1,1 0 1,-1 0 0,1 0-1,-1-1 1,1 1 0,0 0-1,-1-1 1,1 0 0,0 1 0,-1-1-1,1 0 1,0 0 0,-1 0-1,1 0 1,0 0 0,0 0-1,-1 0 1,1-1 0,0 1 0,-1 0-1,1-1 1,0 0 0,-1 1-1,3-2 1,-1 0-43,0 1 0,-1 0 0,1-1-1,-1 1 1,1-1 0,-1 0 0,0 0 0,1 0 0,-1 0 0,0 0-1,0 0 1,-1-1 0,1 1 0,0 0 0,-1-1 0,1 0-1,-1 1 1,2-6 0,-1 2 4,-1 0-1,1 0 1,-1 0 0,0 0-1,0 0 1,-1 0 0,0 0-1,0-7 1,0 12-26,0 1 0,-1 0 0,1-1 0,0 1 0,0 0 0,0-1 0,0 1 0,0 0 0,-1-1 0,1 1 0,0 0 0,0-1 0,0 1 0,-1 0 0,1 0 0,0-1 0,0 1 0,-1 0 0,1 0 0,0 0 0,-1-1 0,1 1 0,0 0 0,-1 0 0,1 0 0,0 0 0,-1 0 0,1 0 0,0 0 0,-1 0 0,1 0 0,0 0 0,-1 0 0,1 0 0,-1 0 0,1 0 0,0 0 0,-1 0 0,1 0 0,0 0 0,-1 0 0,1 0 0,0 0 0,-1 1 0,1-1 0,0 0 0,0 0 0,-1 0 0,1 1 0,0-1 0,-1 0 0,1 0 0,0 1 0,0-1 0,0 0 0,-1 1 0,1-1 0,0 0 0,0 1 0,0-1 0,0 1 0,-17 17 0,-15 53 0,30-66 0,0-1 0,1 1 0,0-1 0,0 1 0,0 0 0,0-1 0,1 1 0,0 0 0,0 0 0,0-1 0,0 1 0,1 0 0,0-1 0,2 7 0,-2-10 0,0 1 0,1-1 0,-1 0 0,0 0 0,1 1 0,0-1 0,-1 0 0,1 0 0,0-1 0,-1 1 0,1 0 0,0-1 0,0 1 0,0-1 0,0 1 0,0-1 0,0 0 0,-1 1 0,1-1 0,0 0 0,0-1 0,0 1 0,3-1 0,47-10 0,-38 5 0,-1-1 0,1-1 0,18-14 0,-21 14 0,0 1 0,0 0 0,1 0 0,-1 1 0,16-5 0,-26 11 0,-1 1 0,1-1 0,-1 1 0,1-1 0,-1 0 0,0 1 0,1-1 0,-1 1 0,0 0 0,1-1 0,-1 1 0,0-1 0,0 1 0,1-1 0,-1 1 0,0 0 0,0-1 0,0 1 0,0-1 0,0 1 0,0 0 0,0-1 0,0 1 0,0 0 0,0-1 0,0 1 0,0-1 0,0 1 0,-1 0 0,1-1 0,0 1 0,0-1 0,-1 2 0,-5 23 0,-1-4 0,4-11 0,0-1 0,0 0 0,1 1 0,1-1 0,-2 11 0,3-20 0,0 0 0,0 1 0,0-1 0,0 0 0,0 0 0,0 0 0,0 1 0,0-1 0,0 0 0,0 0 0,0 0 0,0 1 0,0-1 0,0 0 0,1 0 0,-1 0 0,0 1 0,0-1 0,0 0 0,0 0 0,0 0 0,0 0 0,1 1 0,-1-1 0,0 0 0,0 0 0,0 0 0,0 0 0,1 0 0,-1 0 0,0 0 0,0 1 0,0-1 0,0 0 0,1 0 0,-1 0 0,0 0 0,0 0 0,0 0 0,1 0 0,-1 0 0,0 0 0,0 0 0,1 0 0,-1 0 0,0 0 0,0 0 0,0 0 0,1-1 0,14-7 0,11-15 0,0-5 0,-2-1 0,-1-2 0,-1 0 0,-2-1 0,-1-2 0,-2 1 0,-1-2 0,-2 0 0,-1-1 0,11-51 0,-55 132 0,20-21 0,0 0 0,2 1 0,0 0 0,2 0 0,0 1 0,2-1 0,1 1 0,1 1 0,2-1 0,0 0 0,5 43 0,-3-63 0,0-1 0,1 0 0,-1 0 0,1 0 0,0 0 0,0-1 0,1 1 0,-1 0 0,1-1 0,0 0 0,0 0 0,1 0 0,-1 0 0,1 0 0,0 0 0,0-1 0,0 0 0,0 0 0,1 0 0,-1 0 0,1-1 0,0 0 0,0 0 0,0 0 0,0 0 0,0-1 0,6 1 0,-10-2 0,-1 0 0,1 0 0,-1 0 0,1 0 0,-1 0 0,0-1 0,1 1 0,-1 0 0,0 0 0,1 0 0,-1-1 0,0 1 0,1 0 0,-1 0 0,0-1 0,1 1 0,-1 0 0,0-1 0,0 1 0,1 0 0,-1-1 0,0 1 0,0 0 0,0-1 0,1 1 0,-1 0 0,0-1 0,0 1 0,0-1 0,0 1 0,0-1 0,0 1 0,0-1 0,-1-22 0,-11-20 0,-18-19 0,-2 1 0,-49-67 0,81 128 0,0-1 0,0 1 0,0 0 0,-1 0 0,1-1 0,0 1 0,0 0 0,0 0 0,0-1 0,0 1 0,0 0 0,-1 0 0,1-1 0,0 1 0,0 0 0,0-1 0,0 1 0,0 0 0,0 0 0,0-1 0,0 1 0,0 0 0,1-1 0,-1 1 0,0 0 0,0 0 0,0-1 0,0 1 0,0 0 0,0 0 0,0-1 0,1 1 0,-1 0 0,0 0 0,0-1 0,0 1 0,1 0 0,-1 0 0,0-1 0,17-3 0,32 4 0,-34 0 0,115 2-464,-116-4-2761,-9-11-4072</inkml:trace>
</inkml:ink>
</file>

<file path=ppt/ink/ink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7.7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25240,'0'0'7143,"56"8"-7047,-29-8-673,1 0-4388,-2-1-8679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42.26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110 136 9737,'0'0'8894,"10"-2"-2434,15-2-3957,84 2-1172,-79 3-1306,0-1 1,0-2-1,0-1 1,0-1 0,53-14-1,-194 14 2548,-133 0-1457,630 4-1116,-765-19 0,329 15 0,98 4 0,0-1 0,56-10 0,-50 5 0,-13 2 0,123-18 0,-242 18 0,-346 4 0,410 2 0,12 1 0,23 3 0,57 1 0,0-3 0,0-4 0,1-3 0,109-19 0,-159 13 0,-24 4 0,-21 2 0,-124 0 0,-1 7 0,-147 22 0,483-22 0,254-32 0,-688 30 0,158 1 0,-211 14 0,436-16 0,-36 2 0,6-1 0,-39 1 0,102-10 0,-361 5 0,-229 26 0,621-25 0,-101 4 0,-30-3 0,151 6 0,-410-3 0,40-1 0,-154-4 0,296 2 0,0 0 0,-1 1 0,1-1 0,0 0 0,0 0 0,-1 0 0,1 0 0,0 0 0,0 0 0,-1 0 0,1 0 0,0 0 0,0 0 0,-1 0 0,1 0 0,0 0 0,0 0 0,-1 0 0,1 0 0,0 0 0,0 0 0,-1 0 0,1 0 0,0 0 0,0-1 0,0 1 0,-1 0 0,1 0 0,0 0 0,0 0 0,0-1 0,-1 1 0,1 0 0,0 0 0,0 0 0,0-1 0,0 1 0,-1 0 0,1 0 0,0 0 0,0-1 0,0 1 0,0 0 0,0 0 0,0-1 0,12-7 0,22-4 0,18 4-84,-1 1 0,1 3 0,60 3 0,-80-1-2735,-3-8-4884</inkml:trace>
</inkml:ink>
</file>

<file path=ppt/ink/ink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1.4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17008,'0'0'9962,"10"12"-9402,43 48-301,109 137-3870,-144-162 308,-18-34 3103,0 0 1,0 0 0,1 0-1,-1 0 1,0 0-1,0 0 1,0-1 0,0 1-1,0 0 1,0 0-1,0 0 1,0 0 0,0 0-1,0 0 1,-1 0-1,1 0 1,0 0 0,0-1-1,-1 1 1,1 0 0,-1 0-1,1 0 1,-1-1-1,1 1 1,-1 0 0,0 0-1,1-1 1,-1 1-1,0-1 1,1 1 0,-1 0-1,0-1 1,0 1-1,0-1 1,1 0 0,-1 1-1,-1-1 1,-18 5-4611</inkml:trace>
</inkml:ink>
</file>

<file path=ppt/ink/ink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1.8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16 212 10666,'0'0'16346,"10"-8"-15177,6-4-1014,0 1 0,1 1 0,0 1 0,33-13-1,-45 20-122,10-3-399,-1 0 0,-1-1 0,26-16 0,-36 21 71,-1-1 0,0 1 0,1-1 1,-1 0-1,0 0 0,0 0 0,-1-1 1,1 1-1,0 0 0,-1-1 0,1 1 1,0-4-1,-1 4-30,-1 1-1,0-1 1,1 0 0,-1 0 0,0 1-1,0-1 1,0 0 0,-1 1 0,1-1-1,0 0 1,-1 1 0,1-1 0,-1 0-1,1 1 1,-1-1 0,0 1 0,1-1-1,-1 1 1,0-1 0,0 1-1,0 0 1,-2-2 0,0 0-248,1 0 1,-1 0-1,1 1 0,-1 0 1,0-1-1,0 1 0,0 0 1,0 1-1,-1-1 0,1 0 1,0 1-1,-8-2 0,8 2 478,-1 1 0,0-1 0,0 1 0,0 0-1,0 0 1,0 0 0,0 1 0,1 0 0,-1-1 0,-6 3-1,3 0 525,0 0-1,0 1 0,1-1 0,0 1 0,-1 1 0,1-1 0,1 1 1,-1 0-1,1 0 0,0 1 0,-9 11 0,5-4-84,1 0 0,0 1 0,1 0 1,0 0-1,1 1 0,0 0 0,2 0 0,0 0 0,0 0 0,-2 30 0,6-45-320,0 0 0,0 1 1,0-1-1,1 0 0,-1 0 0,0 0 0,0 1 0,0-1 0,0 0 0,0 0 0,1 0 0,-1 1 0,0-1 0,0 0 0,0 0 0,1 0 0,-1 0 0,0 0 0,0 1 1,1-1-1,-1 0 0,0 0 0,0 0 0,1 0 0,-1 0 0,0 0 0,0 0 0,1 0 0,-1 0 0,0 0 0,0 0 0,1 0 0,-1 0 0,0 0 0,0 0 0,1 0 1,-1 0-1,0 0 0,0-1 0,0 1 0,1 0 0,-1 0 0,0 0 0,0 0 0,1 0 0,-1-1 0,0 1 0,13-8 888,-1-5-633,0 0 0,19-29 0,-2-9-4608,-18 26-945</inkml:trace>
</inkml:ink>
</file>

<file path=ppt/ink/ink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2.2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8360,'0'0'14067,"11"9"-13496,176 109 135,-14-11-3259,-206-129-5128,-57-27-1,15 20 3743,37 20 5980,3 6 3844,35 3-5716,-1 0-1,1 0 1,-1 0 0,1 0 0,-1-1 0,1 1 0,-1 0 0,1 1 0,-1-1 0,1 0 0,-1 0 0,1 0 0,-1 0 0,1 0 0,-1 0-1,1 1 1,-1-1 0,1 0 0,-1 0 0,1 1 0,0-1 0,-1 0 0,1 1 0,-1-1 0,1 0 0,0 1 0,-1-1 0,1 1 0,0-1 0,-1 0-1,1 1 1,0-1 0,0 1 0,0-1 0,-1 1 0,1-1 0,0 1 0,0-1 0,0 1 0,0-1 0,0 1 0,0-1 0,0 1 0,0-1-1,0 1 1,0-1 0,0 1 0,0-1 0,0 1 0,1-1 0,-1 1 0,0-1 0,0 1 0,1 0 0,0 1 26,0-1 1,-1 1-1,1 0 0,0-1 1,1 1-1,-1-1 0,0 0 1,0 1-1,1-1 0,-1 0 1,1 0-1,-1 0 1,1 0-1,-1 0 0,3 1 1,10 1 494,-1 0 1,1-1-1,27 1 1,45-5-2105,-60 1-212,6-2-2351,-6-4-2141</inkml:trace>
</inkml:ink>
</file>

<file path=ppt/ink/ink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3.2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252 45 16912,'0'-3'427,"0"1"0,0 0 0,0 0 0,0 0 0,0 0 0,-1 0 0,1 0 0,-1 0 0,0 0 0,1 0 0,-1 0 0,0 0 0,0 0 0,0 0 0,-3-2 0,3 2-239,0 2 1,0-1-1,0 0 0,-1 0 1,1 0-1,0 1 0,-1-1 0,1 0 1,0 1-1,-1-1 0,1 1 1,-1 0-1,1-1 0,-1 1 1,1 0-1,0 0 0,-3 0 1,-1 1-101,0 0 0,1 0 0,-1 0 0,1 0 1,0 1-1,-1 0 0,1 0 0,0 0 0,0 0 0,0 1 1,0-1-1,1 1 0,-5 4 0,-8 10-29,1 1-1,1 0 0,0 1 1,2 0-1,0 1 0,1 1 1,1-1-1,1 2 0,1-1 1,1 1-1,1 1 1,1-1-1,0 1 0,-1 38 1,5-57-144,1-1 0,0 1 1,0 0-1,0-1 1,0 1-1,1 0 1,-1 0-1,1-1 0,0 1 1,0-1-1,0 1 1,1-1-1,-1 1 0,1-1 1,0 0-1,0 0 1,0 0-1,0 0 0,1 0 1,-1 0-1,1 0 1,-1-1-1,1 1 0,0-1 1,0 0-1,0 0 1,1 0-1,-1 0 0,0-1 1,1 1-1,-1-1 1,1 0-1,-1 0 1,1 0-1,0 0 0,-1-1 1,1 1-1,6-1 1,7 1-1276,0 0 1,1-1 0,-1-1 0,21-4 0,20-12-3857</inkml:trace>
</inkml:ink>
</file>

<file path=ppt/ink/ink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3.5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196 10 12524,'0'0'7890,"-11"-2"-5381,10 2-2495,-3-2 99,-1 1 1,1-1-1,-1 1 0,1 1 1,-1-1-1,0 1 0,1 0 1,-1 0-1,0 0 0,1 0 0,-1 1 1,0 0-1,1 0 0,-1 0 1,1 1-1,-1-1 0,1 1 1,0 0-1,-1 0 0,1 1 0,0-1 1,1 1-1,-7 5 0,1 2 20,1-1-1,1 1 1,0 0-1,0 1 1,1 0-1,-8 20 1,11-25-116,1-1 0,0 1 0,0 0 0,1-1 0,0 1 0,0 0 0,0 0 0,1 0 0,0 0 0,0 0 0,0 0 0,1 0 0,0 0 0,0-1 0,1 1 0,2 7 0,-2-10 18,0 0 0,0-1-1,1 1 1,-1-1-1,1 0 1,-1 0-1,1 0 1,0 0 0,0 0-1,0 0 1,0-1-1,0 1 1,0-1-1,1 0 1,-1 0 0,0 0-1,1-1 1,-1 1-1,1-1 1,-1 0-1,0 0 1,1 0 0,3 0-1,3-1 150,0 1 1,0-1-1,0-1 0,0 0 0,0 0 1,18-7-1,-17 3-25,1 0 0,-1-1 1,-1 0-1,1-1 0,-1 0 1,-1-1-1,10-11 0,-15 17-82,-1 0-1,0-1 0,0 1 1,0-1-1,-1 0 1,1 0-1,-1 0 1,0 0-1,0-1 0,0 1 1,-1 0-1,0-1 1,0 1-1,0-1 1,0 1-1,0-1 0,-1 0 1,0 1-1,0-1 1,-1 0-1,1 1 1,-3-10-1,3 13-114,-1 0 0,0-1 0,0 1 0,1 0 1,-1 0-1,0-1 0,0 1 0,0 0 0,0 0 0,-1 0 0,1 0 0,0 1 0,0-1 1,0 0-1,-1 0 0,1 1 0,-1-1 0,1 1 0,0-1 0,-1 1 0,1-1 0,-1 1 1,1 0-1,-1 0 0,1 0 0,-1 0 0,1 0 0,-1 0 0,1 0 0,-1 0 0,1 1 1,0-1-1,-1 0 0,1 1 0,-3 0 0,2 0-490,-1 0-1,0 0 1,0 1 0,1-1-1,-1 0 1,1 1 0,-1 0-1,1-1 1,0 1-1,-1 0 1,1 0 0,0 0-1,0 1 1,1-1 0,-1 0-1,0 1 1,-1 3 0,-1 13-6946,4-2-4569</inkml:trace>
</inkml:ink>
</file>

<file path=ppt/ink/ink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3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 16496,'0'0'9128,"-22"51"-7334,12-31-897,-2 2-609,7-3-256,5-3-961,0-9-2434,5-7-1602,7 0-2081</inkml:trace>
</inkml:ink>
</file>

<file path=ppt/ink/ink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4.2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0 18802,'0'0'3470,"-12"5"-876,1-1-2277,1 1-1,0 0 1,0 1 0,0 0-1,1 0 1,0 1 0,0 0-1,1 1 1,0 0 0,0 0-1,0 1 1,1 0-1,1 0 1,0 1 0,-6 11-1,9-13-246,-1-1 0,2 1 0,-1 0-1,1 0 1,1 0 0,-1 0 0,1 0 0,1 0-1,0 0 1,0 9 0,0-14-58,1 0 0,0 1 0,-1-1 0,1 0 0,0 0 0,0 0 0,1 0 0,-1-1 0,1 1 0,-1 0 0,1 0 0,0-1 0,0 1 0,0-1 0,0 0 0,1 0 0,-1 1 0,0-1 0,1-1 0,0 1 0,-1 0 0,1-1 0,0 1 0,0-1 0,0 0 0,0 0 0,0 0 0,4 1 0,1-1 35,0 0 0,0-1 0,1 1 0,-1-1 0,0-1 0,0 0 0,0 0 0,0 0 0,0-1 0,0-1 0,0 1 0,0-1 0,-1 0 0,0-1 0,1 0 0,-1 0 0,0 0 0,-1-1 0,13-11 0,-14 11-14,1 0 1,-1-1 0,0 1 0,-1-1 0,1-1 0,-1 1 0,-1 0 0,1-1 0,-1 0-1,0 0 1,0 0 0,-1 0 0,0 0 0,0 0 0,-1-1 0,0 1 0,0-1 0,-1 1-1,0-1 1,0 1 0,-1-1 0,-1-7 0,1 12-141,0 0 1,0-1-1,-1 1 1,1 0-1,-1 1 1,0-1-1,0 0 1,0 0-1,0 1 0,0-1 1,-1 1-1,1 0 1,-1 0-1,1 0 1,-1 0-1,0 0 1,0 0-1,0 1 0,0-1 1,0 1-1,0 0 1,0 0-1,-1 0 1,1 0-1,0 1 1,-1-1-1,1 1 1,0 0-1,-1 0 0,-2 0 1,2 0-131,0 0 0,0 1 0,0-1 0,0 0 0,0 1 0,1 0 0,-1 0 0,0 0 0,1 1 0,-1-1 0,1 1 0,-1 0 0,1 0 0,0 0 0,0 0 0,-1 0 0,2 1 0,-1 0 0,0-1 0,0 1 0,1 0 0,0 0 0,-1 1 0,1-1 0,-3 7 0,1 10-6457,3-2-2675</inkml:trace>
</inkml:ink>
</file>

<file path=ppt/ink/ink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4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0 19218,'0'0'5541,"15"64"-3363,0-32-192,5 3-833,1 6-288,0 1-448,-3 6-225,-7 2-96,-8 2-32,-3 0 0,-21-2 0,-10-3 0,-9-5-160,-9-10-897,-5-10-2274,2-18-3844</inkml:trace>
</inkml:ink>
</file>

<file path=ppt/ink/ink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5.4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3 9545,'0'0'18380,"-1"12"-17798,-3 49-24,-16 74 0,-1 12-1007,32-326-11577,-5 71 7263,-6 89 4594,0 14 480,0 0 0,0 0 0,0 0 1,1 0-1,-1 0 0,1 0 0,0 0 1,3-7-1,-1 14 3200,3 19-2436,5 56 1463,-9-48-2086,1-1 0,2 0 0,1 0-1,1 0 1,2-1 0,20 45 0,-29-71-346,1 1 1,-1-1-1,1 1 1,0-1-1,0 0 1,0 1-1,0-1 1,0 0-1,0 0 1,0 0-1,0 0 1,0 0-1,0 0 1,1 0-1,-1 0 1,0 0-1,1 0 1,-1-1-1,0 1 1,1-1-1,-1 1 1,1-1-1,-1 1 1,1-1-1,0 0 1,-1 0-1,3 0 1,-2 0 48,1-1 1,-1 0-1,1-1 1,-1 1-1,0 0 1,1-1-1,-1 1 1,0-1-1,0 0 1,0 1-1,0-1 1,-1 0-1,1 0 1,2-4-1,6-9 237,-1 0 0,-1 0-1,10-26 1,-3 4-246,-2-1-1,-2-1 1,10-59-1,-24 187-4629,7-91-1028,10-14 1287,-8 2-1407,1-3-3855</inkml:trace>
</inkml:ink>
</file>

<file path=ppt/ink/ink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5.8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22389,'0'0'10378,"0"64"-10378,0-46 0,0-5 0,0-9 0,1-4-1409,7-1-1154,-3-20-1825,-1-10-2050,-1-10-7239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47.45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158 39 5477,'-10'0'4671,"-5"-1"-3031,-50 1 3151,60 0-4235,1 1 0,-1-1 0,0 1 0,0 0-1,1 0 1,-1 0 0,1 1 0,-1 0-1,1-1 1,0 2 0,-6 2 0,10-5-491,-1 1 0,1-1 0,-1 0 0,1 0 0,0 1 0,-1-1 0,1 0 0,-1 1 0,1-1 0,0 1 0,-1-1 0,1 0 0,0 1 0,-1-1 0,1 1 0,0-1 0,0 1 0,0-1 0,-1 1 0,1-1 0,0 1 0,0-1 0,0 1 0,0-1 0,0 1 0,0-1 0,0 1 0,0-1 1,0 1-1,0-1 0,0 1 0,0-1 0,0 1 0,0-1 0,1 1 0,-1-1 0,0 1 0,0-1 0,0 1 0,1-1 0,-1 0 0,0 1 0,1-1 0,-1 1 0,0-1 0,1 0 0,-1 1 0,1-1 0,-1 0 0,0 0 0,1 1 0,-1-1 0,1 0 0,-1 0 0,1 1 0,0-1 0,29 8 1375,43-3-161,106-5 0,-72-2-1200,-92 2-110,220-4-320,-183 0-1906,-1-2 0,76-19 0,-113 22 369,0-2 0,0 0 1,0 0-1,12-8 0,2-6-5986</inkml:trace>
</inkml:ink>
</file>

<file path=ppt/ink/ink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6.1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16015,'0'0'14638,"-5"44"-22742,12-30-864</inkml:trace>
</inkml:ink>
</file>

<file path=ppt/ink/ink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6.4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6 245 14798,'0'0'3849,"0"8"-795,-4 189 2108,4-196-5149,-1 0 1,1 0 0,0 0 0,0 1-1,0-1 1,0 0 0,0 0-1,0 1 1,0-1 0,0 0-1,1 0 1,-1 1 0,0-1-1,1 0 1,-1 0 0,1 0-1,-1 0 1,1 0 0,-1 0 0,1 0-1,0 0 1,0 0 0,-1 0-1,1 0 1,0 0 0,0 0-1,0 0 1,0-1 0,0 1-1,0 0 1,0-1 0,0 1 0,1-1-1,-1 1 1,0-1 0,0 0-1,0 1 1,0-1 0,1 0-1,-1 0 1,0 0 0,0 0-1,1 0 1,-1 0 0,2 0 0,1-1 115,-1 0 0,0-1 1,1 1-1,-1-1 1,0 1-1,0-1 1,0 0-1,0 0 1,0-1-1,0 1 1,-1 0-1,1-1 1,-1 0-1,1 0 1,1-3-1,9-17 162,-2 0 1,0-1-1,-2 0 1,-1-1-1,-1 0 1,7-39-1,-6 9 178,2-110 1,-10 164-474,0 0-1,0 1 1,0-1 0,0 0 0,0 0 0,0 1-1,0-1 1,0 0 0,0 0 0,0 1 0,0-1-1,0 0 1,-1 1 0,1-1 0,0 0 0,0 1 0,-1-1-1,1 0 1,0 1 0,-1-1 0,1 0 0,-1 1-1,1-1 1,-1 1 0,1-1 0,-1 1 0,1-1-1,-1 1 1,0 0 0,1-1 0,-1 1 0,0 0-1,0-1 1,-1 1-17,0 0 0,1 1 0,-1-1 0,0 0 0,1 1 0,-1-1 0,0 1 0,1 0 0,-1 0 0,1-1 0,-1 1 0,1 0 0,-3 2 0,-40 40-236,34-31 258,1 0 1,0 1 0,1 0-1,0 0 1,1 1-1,0 0 1,2 1 0,-1-1-1,-5 30 1,11-43 1,0 0 0,1 0 0,-1 1 1,0-1-1,1 0 0,-1 0 0,1 0 0,0 0 1,-1 1-1,1-1 0,0 0 0,0 0 0,-1 0 1,1-1-1,0 1 0,0 0 0,0 0 0,0 0 1,0-1-1,0 1 0,1 0 0,-1-1 0,0 1 1,0-1-1,0 1 0,0-1 0,1 0 0,-1 1 1,0-1-1,1 0 0,-1 0 0,0 0 0,0 0 1,3 0-1,57-1-137,-45 0-148,40-5-1555,-41 4 1177,0 0 0,0 0-1,-1 2 1,1 0 0,27 4 0,-40-4 652,-1 0-1,0 1 1,0-1 0,0 1-1,1 0 1,-1-1-1,0 1 1,0 0 0,0-1-1,0 1 1,0 0 0,-1 0-1,1 0 1,0 0-1,0 0 1,0 0 0,-1 0-1,1 0 1,-1 1 0,1-1-1,-1 0 1,1 2-1,2 36 103,-4-24 14,-2-1 0,-8 29-1,-3-5-314,-7 18-2322,16-20-8150</inkml:trace>
</inkml:ink>
</file>

<file path=ppt/ink/ink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6.8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0 17681,'0'0'6929,"-1"8"-5061,-10 40 142,-1 5-788,2 1-1,-6 101 1,16-146-1198,-1 5-20,1 0 1,0 0-1,1-1 0,0 1 0,1 0 0,0-1 1,1 1-1,1-1 0,0 0 0,1 0 1,8 15-1,-3-19-1494,-6-16-2710,-5-21-3365,-10 0 144,-4-4-3939</inkml:trace>
  <inkml:trace contextRef="#ctx0" brushRef="#br0" timeOffset="1">0 298 6822,'0'0'23543,"0"-49"-23095,34 49-288,7 0-160,4 0-256,1 8-1410,1 1-2594,-3 2-1249,-4-1-6758</inkml:trace>
</inkml:ink>
</file>

<file path=ppt/ink/ink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7.2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 13164,'0'0'17713,"70"0"-17617,-41-8-576,3-3-3300,1-5-5669</inkml:trace>
</inkml:ink>
</file>

<file path=ppt/ink/ink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7.5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 19635,'0'0'9320,"2"71"-8647,-2-26-96,0 6-449,0 3-32,0-1-32,0-6-32,0-4 0,0-10-609,0-4-576,0-14-769,-3-8-1088,-11-7-1314,-4-7-1506,-4-17-4516</inkml:trace>
</inkml:ink>
</file>

<file path=ppt/ink/ink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7.9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1 199 10346,'0'-12'3326,"-1"6"-2921,1 0 0,0 1 0,1-1 0,-1 0 0,1 0 0,0 1 0,1-1 0,-1 1 0,1-1-1,0 1 1,1 0 0,-1 0 0,1 0 0,0 0 0,0 0 0,0 0 0,1 1 0,0-1 0,0 1 0,0 0 0,5-3 0,4-2 407,0 1 1,1 0-1,0 1 0,0 0 0,19-6 0,-18 9-519,0 0-1,0 0 1,0 1 0,0 1-1,1 1 1,-1 0 0,1 1-1,-1 1 1,18 2 0,-30-2-271,0-1 1,1 1 0,-1 0-1,0 0 1,0 0 0,0 1-1,-1-1 1,1 1-1,0-1 1,0 1 0,-1 0-1,1 0 1,-1 0 0,0 0-1,1 1 1,-1-1-1,0 0 1,0 1 0,-1 0-1,1-1 1,0 1 0,-1 0-1,0 0 1,0 0 0,0 0-1,0 0 1,0 0-1,0 0 1,-1 1 0,1-1-1,-1 5 1,0-2 42,-1 0 0,1 0 0,-1 0 1,0 0-1,0 0 0,-1 0 0,0 0 0,0-1 1,0 1-1,-1-1 0,1 1 0,-1-1 0,-1 0 0,1 0 1,-8 8-1,2-5-36,0 0 1,-1-1 0,1-1 0,-2 1-1,1-2 1,-1 1 0,1-1 0,-1-1-1,-1 0 1,1-1 0,0 0 0,-1 0-1,-18 0 1,36-3-8071,5 1 3477,2-1 962,10 0-3787</inkml:trace>
</inkml:ink>
</file>

<file path=ppt/ink/ink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8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69 365 15951,'0'0'15305,"-8"2"-15022,7-1-276,-2 0 0,-1 0 1,0 0 0,1 1-1,-1 0 1,1 0 0,-1 0-1,1 0 1,0 0 0,0 0 0,0 1-1,0 0 1,1-1 0,-1 1-1,1 0 1,-1 0 0,1 1-1,0-1 1,0 0 0,-2 6-1,8-8 10,-1-1-1,0 1 1,0-1 0,0 0-1,1 0 1,-1 0-1,0 0 1,0-1-1,4 0 1,44-19-161,-44 16 93,1 0 1,0 1-1,0 0 1,0 1 0,0-1-1,0 1 1,1 1-1,9-1 1,-17 2 53,0 0 0,0 1 0,0-1 0,0 1 0,0-1 0,-1 1 1,1 0-1,0-1 0,0 1 0,0 0 0,0-1 0,-1 1 0,1 0 0,0 0 0,-1 0 0,1 0 0,-1 0 0,1 0 1,-1 0-1,1 0 0,-1 0 0,1 0 0,-1 0 0,0 0 0,0 0 0,0 0 0,1 0 0,-1 0 0,0 0 0,0 0 1,-1 2-1,1 46 540,-1-35-304,2-19-175,1-1 0,-1 1 0,1 0 0,-1-1 1,2 1-1,2-6 0,5-15 106,6-59-170,-16 88 0,0 0 0,0 0 0,0 0 0,0 0 0,0 0 0,1-1 0,-1 1 0,1 0 0,0 0 0,0 0 0,0-1 0,0 1 0,0 0 0,1-1 0,-1 1 0,1-1 0,0 0 0,0 1 0,-1-1 0,2 0 0,-1 0 0,0 0 0,0 0 0,0-1 0,1 1 0,-1 0 0,1-1 0,0 0 0,-1 0 0,1 0 0,5 2 0,-4-2 0,0 0 0,0 0 0,0 0 0,0 0 0,0 0 0,0-1 0,0 0 0,0 0 0,0 0 0,0 0 0,0-1 0,0 0 0,0 0 0,0 0 0,0 0 0,0 0 0,0-1 0,0 0 0,-1 0 0,1 0 0,-1 0 0,6-4 0,-1-6 0,0 1 0,0-2 0,-1 1 0,-1-1 0,0 0 0,7-26 0,-11 34 0,-2 6 0,-7 15 0,1 0 0,0 1 0,1 0 0,1 0 0,1 0 0,-1 23 0,3-39 0,1 0 0,0 0 0,0 0 0,0-1 0,0 1 0,0 0 0,0 0 0,0 0 0,1 0 0,-1-1 0,0 1 0,0 0 0,1 0 0,-1 0 0,0-1 0,1 1 0,-1 0 0,0 0 0,1-1 0,0 1 0,-1 0 0,1-1 0,-1 1 0,1-1 0,0 1 0,-1-1 0,1 1 0,0-1 0,-1 1 0,3 0 0,-1-1 0,-1 0 0,1 0 0,0 0 0,0 0 0,0-1 0,0 1 0,0 0 0,0-1 0,-1 0 0,1 1 0,0-1 0,0 0 0,1-1 0,6-3 0,-1 0 0,0-1 0,-1 0 0,12-11 0,-2-4 0,0 0 0,-2-2 0,-1 0 0,0 0 0,16-42 0,-10 12 0,23-90 0,-69 235 0,13-53 0,1 0 0,2 1 0,3 0 0,0 0 0,0 77 0,7-114 0,0-1 0,0 1 0,1 0 0,-1-1 0,1 1 0,-1-1 0,1 1 0,0-1 0,0 0 0,0 1 0,1-1 0,-1 0 0,1 0 0,-1 0 0,1 1 0,0-2 0,-1 1 0,1 0 0,0 0 0,4 2 0,-6-4 0,1 0 0,0 1 0,0-1 0,-1 0 0,1 0 0,0 1 0,0-1 0,-1 0 0,1 0 0,0 0 0,0 0 0,0 0 0,0 0 0,-1 0 0,1 0 0,0-1 0,0 1 0,0 0 0,-1 0 0,1-1 0,0 1 0,0 0 0,-1-1 0,2 0 0,-1 0 0,1-1 0,-1 0 0,1 1 0,-1-1 0,0 0 0,0 0 0,0 0 0,0 1 0,0-1 0,0 0 0,-1-1 0,1 1 0,0-3 0,2-11 0,0 0 0,-1 0 0,-1-1 0,0 1 0,-3-19 0,2 29 0,-1-1 0,1 1 0,-2-1 0,1 1 0,-1-1 0,1 1 0,-2 0 0,1 0 0,-1 0 0,0 0 0,0 0 0,-1 1 0,1-1 0,-1 1 0,-7-7 0,10 11 2,1 0 1,-1 0-1,0 0 1,0 1-1,1-1 1,-1 0-1,0 0 1,0 1-1,0-1 1,0 1-1,0-1 1,1 1-1,-1-1 1,0 1-1,0 0 1,0-1-1,-1 1 1,1 0-1,0 0 1,0 0-1,0 0 1,0 0-1,0 0 1,0 0-1,0 0 0,0 0 1,0 0-1,0 1 1,0-1-1,0 0 1,0 1-1,0-1 1,0 1-1,0-1 1,0 1-1,0-1 1,1 1-1,-1 0 1,0-1-1,0 1 1,1 0-1,-1 0 1,0 0-1,1-1 1,-1 1-1,0 0 1,1 0-1,0 0 1,-1 0-1,1 0 1,-1 0-1,1 0 0,0 0 1,0 0-1,-1 2 1,1 0-36,-1 0 0,1 0 0,0 0 0,-1 0 0,1 0 0,0-1-1,1 1 1,-1 0 0,0 0 0,1 0 0,0 0 0,0 0 0,0-1 0,0 1 0,0 0 0,0-1 0,1 1 0,-1-1 0,1 1 0,2 2 0,24 11-4878,21-7-6962,-15-8 961</inkml:trace>
</inkml:ink>
</file>

<file path=ppt/ink/ink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9.0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60 7399,'0'0'19955,"-11"0"-17345,3 0-2438,1 1-1,-1 0 1,1 0-1,-1 1 1,1 0-1,0 0 0,0 1 1,0 0-1,0 0 1,-7 4-1,10-4-127,0-1-1,0 1 1,0 0 0,1 0-1,-1 1 1,1-1 0,0 1-1,0-1 1,0 1 0,0 0-1,1 0 1,0 0 0,0 1-1,0-1 1,0 0 0,0 1-1,1-1 1,0 1 0,0 0-1,-1 7 1,2-11-44,0 1 0,0-1 0,1 1 0,-1 0 0,0-1 0,0 1 0,1-1 0,-1 1 0,1-1 0,-1 1 0,1-1 0,0 1 0,0-1 0,0 1 0,0-1 0,0 0 0,0 0 0,0 1 0,0-1 0,0 0 0,0 0 0,1 0 0,-1 0 0,0 0 0,1-1 0,-1 1 0,1 0 0,-1-1 0,1 1 0,-1-1 0,1 1 0,-1-1 0,1 0 0,-1 1 0,1-1 0,0 0 0,-1 0 0,1 0 0,-1 0 0,1-1 0,0 1 0,1-1 0,4 1 0,0-1 0,0 0 0,-1-1 0,1 1 0,0-1 0,-1-1 0,1 1 0,-1-1 0,7-4 0,-6 2 0,1 1 0,-1-2 0,0 1 0,0-1 0,-1 0 0,0 0 0,0-1 0,0 0 0,-1 0 0,0 0 0,0-1 0,-1 1 0,0-1 0,0 0 0,-1-1 0,0 1 0,0 0 0,-1-1 0,2-11 0,-4 18-23,0 1 0,0 0 0,0 0 0,0-1 0,0 1 0,-1 0 0,1 0 0,0-1 0,-1 1 0,1 0 0,-1 0 0,1 0 0,-1 0 0,0-1-1,1 1 1,-1 0 0,0 0 0,0 0 0,1 1 0,-1-1 0,0 0 0,0 0 0,0 0 0,0 1 0,-2-2 0,-1 0-156,1 1-1,-1 0 1,1 0-1,-1 0 1,0 0 0,1 1-1,-1-1 1,0 1-1,-4 0 1,1 0-537,0 1 1,0-1-1,0 1 0,0 1 0,0-1 1,0 1-1,1 0 0,-1 1 0,-9 4 1,5 3-11259</inkml:trace>
</inkml:ink>
</file>

<file path=ppt/ink/ink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9.4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 11819,'0'0'20179,"69"-15"-20147,-38 15-416,7 0-1474,-1 0-1985,-4 2-2467,0 0-8809</inkml:trace>
</inkml:ink>
</file>

<file path=ppt/ink/ink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30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11 395 14350,'0'0'11440,"11"2"-9513,-7-1-1814,-2 0-12,1 0 1,-1 0-1,1 0 1,0-1-1,0 0 0,-1 1 1,1-1-1,0 0 1,0 0-1,-1 0 0,1-1 1,0 1-1,0-1 1,-1 1-1,1-1 0,-1 0 1,1 0-1,0 0 1,-1 0-1,0-1 0,1 1 1,-1-1-1,0 1 1,1-1-1,-1 0 0,0 0 1,0 0-1,-1 0 1,1 0-1,0 0 0,2-5 1,1-1-52,-1 0 1,0-1 0,0 0 0,-1 0-1,0 0 1,0 0 0,-1 0-1,0-1 1,-1 1 0,0-1 0,0-11-1,-1 21-54,0 0 0,0-1 0,0 1-1,-1 0 1,1-1 0,0 1 0,0-1-1,0 1 1,0 0 0,-1-1-1,1 1 1,0 0 0,0-1 0,-1 1-1,1 0 1,0 0 0,-1-1 0,1 1-1,0 0 1,-1 0 0,1 0 0,0-1-1,-1 1 1,1 0 0,0 0 0,-1 0-1,1 0 1,-1 0 0,1 0 0,0 0-1,-1 0 1,1 0 0,-1 0 0,1 0-1,0 0 1,-1 0 0,1 0 0,-1 0-1,1 0 1,0 0 0,-1 0-1,1 0 1,-1 1 0,1-1 0,0 0-1,-1 0 1,1 1 0,0-1 0,0 0-1,-1 0 1,1 1 0,0-1 0,-1 0-1,1 1 1,0-1 0,-21 16-14,2 7 210,-25 41-1,38-55-87,1 0-1,0 1 0,1-1 1,0 1-1,1 0 0,-1 0 1,2 1-1,-2 10 0,4-20-102,0 0 0,0 0 0,0-1 0,0 1 0,0 0-1,0 0 1,0 0 0,1 0 0,-1-1 0,0 1 0,1 0 0,-1 0 0,0-1-1,1 1 1,-1 0 0,1 0 0,-1-1 0,1 1 0,-1 0 0,1-1-1,0 1 1,-1-1 0,1 1 0,0-1 0,-1 1 0,1-1 0,0 0-1,0 1 1,-1-1 0,2 1 0,35 3 6,-25-5-9,0-1 1,-1 0 0,1 0-1,12-5 1,-9-1 1,0 0 0,0-1 0,-1 0 0,0-1 0,-1 0 0,0-2 0,0 1 0,-1-1 0,-1-1 0,0 0 0,-1-1 0,0 0 0,9-19 0,3-9 0,-2-1 0,-2-1 0,19-68 0,-28 71 0,-32 74 0,12-11 0,-71 145 0,-76 222 0,149-362 0,1 0 0,1 1 0,2 0 0,0 0 0,0 31 0,6-59 0,-1 1 0,0-1 0,0 0 0,0 1 0,1-1 0,-1 0 0,0 0 0,1 1 0,-1-1 0,0 0 0,1 0 0,-1 1 0,0-1 0,1 0 0,-1 0 0,1 0 0,-1 0 0,0 0 0,1 0 0,-1 0 0,1 0 0,-1 0 0,0 1 0,1-2 0,-1 1 0,1 0 0,-1 0 0,0 0 0,1 0 0,-1 0 0,0 0 0,1 0 0,-1 0 0,1-1 0,-1 1 0,0 0 0,1 0 0,-1 0 0,0-1 0,1 1 0,-1 0 0,0-1 0,0 1 0,1-1 0,7-6 0,-1-2 0,1 1 0,-1-1 0,-1 0 0,0 0 0,9-18 0,-1 1 0,88-140 0,120-208 0,-178 290 0,-82 129 0,32-37 0,-25 38 0,-29 55 0,53-87 0,0 0 0,1 1 0,1 0 0,0 0 0,1 1 0,0-1 0,1 1 0,-1 27 0,5-42 0,-1 1 0,0 0 0,0-1 0,1 1 0,-1-1 0,0 1 0,1 0 0,0-1 0,-1 1 0,1-1 0,0 0 0,0 1 0,0-1 0,0 1 0,0-1 0,0 0 0,0 0 0,1 0 0,-1 0 0,0 0 0,0 0 0,1 0 0,-1 0 0,1 0 0,-1 0 0,1-1 0,-1 1 0,1-1 0,0 1 0,-1-1 0,1 0 0,0 1 0,-1-1 0,1 0 0,0 0 0,-1 0 0,1 0 0,0-1 0,-1 1 0,3-1 0,3 0 0,1 0 0,-1 0 0,0-1 0,1 0 0,-1 0 0,0-1 0,0 0 0,7-4 0,-3-1 0,1 0 0,-2-1 0,1 0 0,-1-1 0,-1 0 0,0 0 0,0-1 0,-1 0 0,0-1 0,-1 0 0,-1 0 0,0 0 0,6-16 0,-48 93 0,36-65 0,-6 14 0,0 1 0,2 0 0,-1-1 0,2 1 0,0 1 0,-2 20 0,5-36 3,0 1 0,0 0-1,0-1 1,0 1 0,1-1 0,-1 1-1,0 0 1,0-1 0,0 1 0,0-1-1,1 1 1,-1-1 0,0 1 0,1-1-1,-1 1 1,0-1 0,1 1 0,-1-1-1,1 0 1,-1 1 0,0-1 0,1 1-1,-1-1 1,1 0 0,-1 0-1,1 1 1,-1-1 0,1 0 0,-1 0-1,1 1 1,0-1 0,0 0 0,26-2 59,-23 1-155,-1 0-1,1-1 1,-1 1-1,1 0 1,-1-1-1,0 0 1,0 0-1,1 0 1,-1 0-1,-1 0 1,1-1-1,4-4 1,-4-5-4899,-2-3-3143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47.82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96 29 11883,'0'0'11456,"14"-6"-10222,0 1-1034,1 1 1,0 0 0,0 1-1,0 0 1,0 1 0,0 1 0,0 1-1,1 0 1,19 3 0,64 20-11,-92-21-132,0 0-1,0 1 1,0 0-1,0 1 1,0-1-1,-1 1 1,0 0-1,1 1 1,-2 0 0,1 0-1,6 6 1,-11-9 4,0 0 0,0 0 0,0-1 0,0 1 0,0 0 0,0 0 0,-1 0 0,1 0 0,-1 1 0,1-1 0,-1 0 0,0 0 0,0 0 1,0 0-1,0 0 0,0 0 0,0 0 0,-1 1 0,1-1 0,-1 0 0,1 0 0,-1 0 0,0 0 0,0 0 0,0-1 0,0 1 0,0 0 0,0 0 0,0 0 1,-1-1-1,1 1 0,-1-1 0,-2 3 0,-6 5 159,0 0 0,-1-1 0,-1 0 0,-12 7 0,12-8 34,-103 60 469,62-38-389,1 3 0,-52 40 0,100-69-460,0 1 0,-1-1 0,1 1-1,0 0 1,1 0 0,-1 0 0,1 0-1,-1 1 1,2-1 0,-1 1 0,0 0-1,-2 7 1,5-12 5,0 0-1,0 1 1,-1-1-1,1 1 1,0-1-1,0 0 1,0 1-1,0-1 1,0 1-1,0-1 1,0 1-1,0-1 1,0 0-1,0 1 1,0-1-1,0 1 1,0-1-1,0 1 1,0-1-1,0 1 1,0-1 0,1 0-1,-1 1 1,0-1-1,0 1 1,0-1-1,1 0 1,-1 1-1,0-1 1,1 0-1,-1 1 1,0-1-1,1 0 1,-1 0-1,1 1 1,17-1-6958,-18 0 7037,36-6-15916</inkml:trace>
</inkml:ink>
</file>

<file path=ppt/ink/ink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30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31 5990,'0'0'26499,"10"-5"-27086,-8 4 668,45-19-3002,-42 19 1901,0 0 0,0 0 1,0 0-1,0 1 1,0 0-1,0 0 1,0 0-1,0 0 0,0 1 1,0 0-1,8 2 1,32 12-6578,1-1 6808,-15-5 4767,-1 1 4102,-28-10-7857,-1 1 0,1 0 0,-1-1 0,1 1-1,-1 0 1,0 0 0,1 0 0,-1 0 0,0 0-1,0 0 1,1 0 0,-1 0 0,0 0 0,0 1 0,0-1-1,-1 0 1,1 1 0,0-1 0,0 1 0,-1-1-1,1 1 1,-1-1 0,1 1 0,-1 0 0,0-1-1,0 1 1,1-1 0,-1 1 0,0 0 0,-1-1-1,1 1 1,0-1 0,0 1 0,-1 0 0,1-1-1,-1 1 1,0 2 0,-3 8 599,-1-1 0,0 1 0,-13 19-1,11-20-579,-6 12-102,5-10-124,0 0 1,1 0-1,0 1 1,1 0-1,1 0 1,0 0-1,-5 30 1,10-44-17,0 1 0,0-1 0,0 1 0,0 0 0,0-1 0,0 1 0,0-1 0,0 1 0,0-1 0,1 1 0,-1-1 0,0 1 0,0 0 0,1-1 0,-1 1 0,0-1 0,1 0 0,-1 1 0,0-1 0,1 1 0,-1-1 0,1 1 0,-1-1 0,0 0 0,1 1 0,-1-1 0,1 0 0,-1 0 0,1 1 0,0-1 0,23 2 0,22-13 0,-30 4-1206,-1 0 0,0-1 0,23-15-1,-35 21 846,0 0 0,0 0 0,0 0 0,0 0 0,-1 0 0,1-1-1,-1 1 1,0-1 0,1 0 0,-1 1 0,0-1 0,-1 0 0,1 0-1,0 0 1,-1-1 0,0 1 0,0 0 0,0-1 0,0 1 0,0 0-1,-1-1 1,1 1 0,-1-1 0,0-5 0,-7-7-9296</inkml:trace>
</inkml:ink>
</file>

<file path=ppt/ink/ink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31.3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0 146 11275,'0'0'19442,"69"16"-19314,-33-16-128,0 0-1121,-3 0-2178,-6-4-1986,-4-9-2979</inkml:trace>
  <inkml:trace contextRef="#ctx0" brushRef="#br0" timeOffset="1">400 1 14125,'0'0'12845,"-38"69"-10027,25-37-1248,1 1-481,3-2-769,6-2-320,3-1 0,0-7 0,1-6-769,7-2-1056,-3-10-1,3-3-1698,0-11-1664,1-13-3717</inkml:trace>
</inkml:ink>
</file>

<file path=ppt/ink/ink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32.0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5 265 19154,'0'0'3614,"-1"9"-256,0-4-2994,0 1 32,0 0 0,1 1 0,-1-1 0,1 1 0,0-1-1,1 1 1,1 7 0,-1-12-366,-1 0 0,1-1 0,0 1 0,0-1 0,-1 1 0,1-1 0,0 0-1,0 1 1,1-1 0,-1 0 0,0 0 0,0 1 0,1-1 0,-1 0 0,0 0 0,1-1 0,-1 1 0,1 0 0,-1 0-1,1-1 1,0 1 0,-1-1 0,1 1 0,0-1 0,-1 0 0,1 0 0,0 0 0,-1 1 0,1-2 0,0 1-1,0 0 1,-1 0 0,1 0 0,0-1 0,-1 1 0,1-1 0,-1 0 0,3 0 0,0-1 10,-1 0 0,1 0 0,-1-1 0,0 1-1,1-1 1,-1 1 0,0-1 0,-1 0 0,1 0 0,0-1 0,-1 1 0,0 0 0,0-1 0,0 0 0,0 1 0,0-1 0,-1 0-1,1 0 1,-1 0 0,0 0 0,-1 0 0,2-8 0,-2 12-38,0-1 1,-1 1-1,1 0 0,0-1 0,0 1 1,0 0-1,0 0 0,0-1 0,-1 1 1,1 0-1,0-1 0,0 1 1,-1 0-1,1 0 0,0 0 0,0-1 1,-1 1-1,1 0 0,0 0 0,-1 0 1,1 0-1,0 0 0,0-1 1,-1 1-1,1 0 0,0 0 0,-1 0 1,1 0-1,0 0 0,-1 0 1,1 0-1,0 0 0,-1 0 0,1 0 1,0 0-1,-1 0 0,1 0 0,0 1 1,-1-1-1,1 0 0,0 0 1,-1 0-1,1 0 0,0 0 0,0 1 1,-1-1-1,1 0 0,0 0 0,0 1 1,-1-1-1,1 0 0,0 0 1,0 1-1,0-1 0,0 0 0,-1 1 1,1-1-1,-18 15 74,9-5-8,0 0 0,1 0 0,1 1 0,0-1 1,0 2-1,1-1 0,0 1 0,1 0 0,1 0 0,0 1 0,-4 17 0,8-30-68,0 1 0,0 0 0,0-1 0,0 1 0,0 0 0,0 0 0,1-1 0,-1 1 0,0 0 0,0-1 0,0 1 0,1 0 0,-1-1 0,0 1 0,1-1 0,-1 1 0,1 0 0,-1-1 0,0 1 0,1-1 0,-1 1 0,1-1 0,0 0 0,-1 1 0,1-1 0,-1 1 0,1-1 0,0 0 0,-1 1 0,1-1 0,0 0 0,-1 0 0,1 0 0,0 1 0,-1-1 0,1 0 0,0 0 0,-1 0 0,1 0 0,0 0 0,-1 0 0,1-1 0,0 1 0,0 0 0,-1 0 0,1 0 0,0-1 0,36-12 0,-9-3-48,42-34-1,21-12-30,-91 61 80,1 1 0,0-1 0,-1 1 0,1-1 0,0 1 0,0-1 0,-1 1 1,1 0-1,0 0 0,0-1 0,0 1 0,0 0 0,-1 0 0,1 0 0,0 0 0,0 0 0,0 0 0,0 0 1,-1 0-1,1 0 0,0 0 0,0 1 0,0-1 0,-1 0 0,1 0 0,0 1 0,0-1 0,-1 1 0,1-1 1,0 0-1,0 1 0,-1 0 0,1-1 0,-1 1 0,1-1 0,0 1 0,-1 0 0,1-1 0,-1 1 0,0 0 1,1-1-1,-1 1 0,1 0 0,-1 0 0,0 0 0,0-1 0,0 1 0,1 0 0,-1 0 0,0 0 0,0 0 1,0-1-1,0 1 0,0 0 0,-1 1 0,-1 68 89,-1-36-65,3-33-25,0 0 0,1-1 0,-1 1 0,0-1 0,0 1 0,0-1 0,1 1 0,-1-1 0,0 1 0,1-1 0,-1 1 0,0-1 0,1 1 0,-1-1 0,1 1 0,-1-1 0,0 0 0,1 1 0,-1-1 0,1 0 0,-1 1 0,1-1 0,-1 0 0,1 0 0,0 1 0,-1-1 0,1 0 0,-1 0 0,1 0 0,0 0 0,-1 0 0,1 0 0,-1 0 0,1 0 0,-1 0 0,1 0 0,0 0 0,-1 0 0,1 0 0,-1 0 0,1-1 0,-1 1 0,1 0 0,-1 0 0,1-1 0,-1 1 0,1 0 0,0-1 0,27-17 0,-9-4 0,0-1 0,-2 0 0,-1-1 0,-1-1 0,0 0 0,14-38 0,49-165 0,-92 272 0,-1 1 0,1 1 0,3 0 0,-6 49 0,17-91 0,-3 27 0,2-1 0,3 33 0,-2-55 0,1-1 0,0 1 0,1-1 0,0 1 0,0-1 0,0 0 0,1 0 0,0 0 0,1 0 0,-1 0 0,1-1 0,0 1 0,9 9 0,-13-16-2,1 1 1,-1-1-1,0 0 0,0 0 0,0 1 1,0-1-1,0 0 0,0 0 0,0 0 1,1 1-1,-1-1 0,0 0 1,0 0-1,0 0 0,1 1 0,-1-1 1,0 0-1,0 0 0,0 0 1,1 0-1,-1 0 0,0 0 0,0 1 1,1-1-1,-1 0 0,0 0 0,0 0 1,1 0-1,-1 0 0,0 0 1,1 0-1,-1 0 0,0 0 0,0 0 1,1 0-1,-1 0 0,0 0 1,0-1-1,1 1 0,-1 0 0,0 0 1,0 0-1,0 0 0,1 0 0,-1 0 1,0-1-1,0 1 0,0 0 1,1 0-1,-1 0 0,0-1 0,0 1 1,0 0-1,1 0 0,-1-22-209,-10-25-118,-79-124 332,24 50 287,65 121-286,-1-1-1,1 1 0,0-1 1,-1 1-1,1-1 1,0 1-1,0-1 0,-1 1 1,1-1-1,0 1 0,0-1 1,0 0-1,0 1 0,0-1 1,0 1-1,0-1 1,0 0-1,0 1 0,0-1 1,0 1-1,0-1 0,0 1 1,1-1-1,-1 1 0,0-1 1,0 0-1,1 1 1,-1-1-1,0 1 0,1 0 1,-1-1-1,1 0 0,21-3 97,36 14 24,-48-8-117,51 9-2432,-1-8-3707,-45-4-2447</inkml:trace>
</inkml:ink>
</file>

<file path=ppt/ink/ink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32.3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23414,'0'0'6951</inkml:trace>
</inkml:ink>
</file>

<file path=ppt/ink/ink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34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246 1 13741,'0'0'7068,"-12"11"-6369,-185 184 967,188-188 80,6-9-720,9-19-470,17-29-804,-6 18-143,-7 13-180,0 0 0,13-37 1,-41 97 947,12-29-275,1-1 0,0 1 0,1 0-1,-5 18 1,9-27-67,-2 5 59,0 0 0,1 0 0,0 0 1,1 0-1,0 0 0,0 0 0,1 0 1,0 0-1,3 11 0,-4-18-64,0-1 0,0 1 0,0-1 0,0 1 0,1-1 0,-1 1 0,0-1 0,0 0-1,0 1 1,1-1 0,-1 0 0,0 1 0,1-1 0,-1 0 0,0 1 0,1-1 0,-1 0 0,1 1 0,-1-1 0,0 0 0,1 0 0,-1 0 0,1 1 0,-1-1 0,0 0 0,1 0 0,-1 0-1,1 0 1,-1 0 0,1 0 0,-1 0 0,1 0 0,-1 0 0,2 0 0,10-14 404,2-23-261,-14 32-161,1 0 1,-1 0-1,0 0 0,0 0 1,0 0-1,-1 0 1,0 0-1,0 0 1,0 0-1,0 1 0,-1-1 1,0 0-1,0 1 1,0-1-1,-3-4 0,3 6-14,-1 0-1,1 1 0,-1-1 0,0 0 0,1 1 0,-1 0 0,-1-1 1,1 1-1,0 0 0,0 1 0,-1-1 0,1 0 0,-1 1 1,1 0-1,-1 0 0,0 0 0,1 0 0,-1 1 0,0-1 0,-7 1 1,11 0-5,-1 1 1,0-1 0,1 0 0,-1 0-1,0 0 1,1 1 0,-1-1 0,0 0 0,1 1-1,-1-1 1,1 0 0,-1 1 0,1-1-1,-1 1 1,0-1 0,1 1 0,0-1-1,-1 1 1,1-1 0,-1 1 0,1 0-1,0-1 1,-1 1 0,1 0 0,0-1-1,0 1 1,-1 0 0,1-1 0,0 1 0,0 0-1,0-1 1,0 1 0,0 0 0,0 0-1,0-1 1,0 1 0,0 0 0,0-1-1,1 1 1,-1 0 0,0-1 0,1 2-1,11 30-23,-5-25 23,0 0-1,0 0 1,0-1 0,1 1 0,0-2 0,1 1 0,-1-1 0,1 0 0,0-1 0,0 0-1,1-1 1,-1 0 0,19 4 0,10 0 287,1-2 1,42 0-1,-68-4-28,-34-5-148,0-1 0,0-1 0,1-1 0,0-1 0,0-1 0,-34-20 0,17 9-53,-58-32 24,143 58-380,-11 4-462,105 25-11918,-99-28-2594</inkml:trace>
</inkml:ink>
</file>

<file path=ppt/ink/ink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34.9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369 1 16111,'-10'0'2077,"1"1"-1748,0 0 0,0 1 0,0 0 1,0 0-1,0 1 0,1 1 0,-1-1 0,1 1 1,0 1-1,0-1 0,0 1 0,1 1 0,0-1 1,-13 14-1,-5 3 1,1 2 1,1 1-1,1 1 0,1 1 1,2 1-1,-29 53 0,41-67-316,1-1 0,1 1 0,0 1 0,1-1 0,0 1 0,1 0-1,1-1 1,0 1 0,1 0 0,1 0 0,0 0 0,1 0 0,1 0 0,0 0 0,1 0 0,0 0-1,10 24 1,-6-24-80,1 0 0,0 0 0,0-1 1,2 0-1,-1-1 0,2 0 0,0 0 0,0-1 0,1-1 0,1 0 0,0 0 0,0-2 0,1 1 0,1-2 0,-1 0 0,19 7 0,-20-10 130,1 0-1,-1-1 0,1-1 0,0 0 1,0-1-1,0-1 0,0 0 0,0-1 1,0 0-1,0-1 0,0 0 0,0-2 1,-1 1-1,1-2 0,0 0 0,-1 0 1,0-2-1,0 1 0,18-12 0,-12 5 233,0-1 0,-1-1 0,-1-1 0,0 0 0,-1-1 0,0-1 0,23-34 0,-30 39-115,-1-1-1,-1-1 1,0 0 0,-1 0 0,0 0 0,-1-1 0,-1 0 0,0 0 0,-1 0 0,0 0 0,-2 0 0,1-23 0,-3 30-135,1 0 0,-1 0 1,-1 0-1,0 1 1,0-1-1,0 1 0,-1-1 1,0 1-1,-1 0 0,1 0 1,-1 0-1,-1 0 1,-7-8-1,3 5-4,0 1 0,-1 0 0,0 0 0,-1 1 1,0 1-1,0 0 0,-18-9 0,5 5-611,-1 1 1,-51-13-1,39 15-2170,-45-4 0,13 7-3454</inkml:trace>
</inkml:ink>
</file>

<file path=ppt/ink/ink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7:44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0 795 8136,'0'0'9924,"9"-2"-9150,15-7-302,0-1 1,-1-1 0,0-1-1,-1-2 1,-1 0-1,23-18 1,10-6-34,223-145 554,396-276-2925,-673 459 1804,1 0 1,-1 0-1,0 0 0,1 0 1,-1-1-1,0 1 1,0 0-1,1 0 0,-1 0 1,0 0-1,1 0 1,-1-1-1,0 1 0,0 0 1,1 0-1,-1 0 1,0-1-1,0 1 0,0 0 1,1 0-1,-1-1 1,0 1-1,0 0 0,0 0 1,0-1-1,0 1 1,0 0-1,1-1 0,-1 1 1,0 0-1,0 0 1,0-1-1,0 1 0,0 0 1,0-1-1,0 1 1,0 0-1,0-1 0,0 1 1,-1-1-1,-10 0-6757,9 1 6542,-16 0-8839</inkml:trace>
</inkml:ink>
</file>

<file path=ppt/ink/ink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7:44.5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0 179 8456,'0'0'12230,"2"-9"-11119,-1 7-1067,-1-1-28,1 0 0,0 0 0,-1 0 0,1 1 0,0-1 0,1 0 0,-1 1 0,0-1 0,1 0 0,-1 1 0,1 0 0,0-1 0,0 1-1,0 0 1,0 0 0,0 0 0,0 0 0,1 0 0,-1 1 0,1-1 0,-1 1 0,1-1 0,0 1 0,-1 0 0,1 0 0,4 0 0,69-26 72,104-50 0,-179 76-29,1 0 1,-1 1 0,0-1-1,0 0 1,1 1-1,-1-1 1,1 1 0,-1-1-1,0 1 1,1 0-1,-1 0 1,1-1 0,-1 1-1,1 0 1,-1 0-1,1 0 1,-1 1 0,1-1-1,-1 0 1,2 1-1,-2 0 7,0 0-1,-1-1 0,1 1 1,-1 0-1,1 0 1,-1-1-1,1 1 0,-1 0 1,0 0-1,1 0 0,-1 0 1,0 0-1,0 0 0,0 0 1,0 0-1,0 0 1,0 0-1,0 0 0,0-1 1,0 1-1,0 0 0,-1 2 1,-1 7 377,-1 1 0,-1-1 0,0 0 0,-7 12 0,-58 101 1572,-8 13-1660,39-45-3932,37-83-3160</inkml:trace>
</inkml:ink>
</file>

<file path=ppt/ink/ink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7:54.7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18 572 5926,'0'0'7815,"-3"8"-6438,0 2-1902,-4 13 4492,4-24-1426,2-18-1002,4-35-82,2 0-1,14-57 1,4-41-1305,-20 64-60,-3 58-509,7-58 0,-3 78-1707,0 4-3885</inkml:trace>
</inkml:ink>
</file>

<file path=ppt/ink/ink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7:55.1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1 347 13036,'0'0'10181,"0"-9"-9359,1-7-630,2 0 1,0 1-1,0-1 1,1 0-1,1 1 1,1 0-1,13-26 1,-9 21 38,-1-1 0,-1 0 0,-1 0 0,7-41 1,-13 31 595,-1 20 190,2 28-731,1 6-185,1 0 0,1-1 0,13 37 0,-15-49-353,1 0 0,1-1 1,-1 1-1,2-1 0,-1 0 0,1 0 1,0-1-1,1 0 0,0 0 0,10 9 1,10-3-3919,-2-11-2049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48.76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256 87 12300,'1'-8'5124,"0"0"-4514,0 2 171,0 0 0,-1 0 0,1 0 0,-2-1 0,1 1 1,-1-6-1,0 10-673,1 1 0,0 0 0,-1 0 1,1 0-1,0 0 0,-1 0 0,1 0 1,-1 0-1,0 0 0,1 1 0,-1-1 0,0 0 1,0 0-1,1 0 0,-1 1 0,0-1 1,0 0-1,0 1 0,0-1 0,0 1 1,0-1-1,0 1 0,0-1 0,0 1 0,0 0 1,0-1-1,0 1 0,0 0 0,0 0 1,-1 0-1,1 0 0,0 0 0,0 0 1,0 0-1,0 0 0,0 1 0,0-1 0,0 0 1,0 1-1,0-1 0,0 0 0,0 1 1,0 0-1,0-1 0,-2 2 0,-1 1-27,-1-1 0,1 1 0,0 1 0,0-1 0,0 1 0,0-1 0,0 1 0,1 0 0,-1 0 0,1 1 0,1-1 0,-1 1-1,-4 9 1,-24 69 692,21-44-437,2 0-1,1 1 1,-2 60 0,13 122 702,5-140-1038,-5-59 0,-6-60 0,-6-12 0,-2 1 0,-2-1 0,-2 2 0,-21-48 0,3 4 0,74 121 0,-26-21 0,0 1 0,1-2 0,1 0 0,-1-1 0,1-1 0,0-1 0,1 0 0,-1-1 0,1-1 0,0-1 0,0-1 0,0 0 0,0-2 0,18-2 0,-29 1 0,0 0 0,-1-1 0,1 0 0,-1-1 0,0 0 0,0 0 0,0 0 0,-1-1 0,1 1 0,-1-2 0,0 1 0,-1-1 0,1 0 0,-1 0 0,0 0 0,-1-1 0,1 0 0,-1 0 0,-1 0 0,1 0 0,-1 0 0,0-1 0,-1 0 0,0 1 0,0-1 0,-1 0 0,0 0 0,0-9 0,-1 16 0,0 0 0,0 1 0,0-1 0,0 1 0,0-1 0,0 1 0,0-1 0,0 0 0,0 1 0,0-1 0,0 1 0,0-1 0,-1 1 0,1-1 0,0 0 0,0 1 0,-1-1 0,1 1 0,0-1 0,-1 1 0,1 0 0,-1-1 0,1 1 0,0-1 0,-1 1 0,1 0 0,-1-1 0,1 1 0,-1 0 0,1-1 0,-1 1 0,1 0 0,-1 0 0,0 0 0,1 0 0,-1-1 0,1 1 0,-1 0 0,1 0 0,-1 0 0,0 0 0,1 0 0,-1 0 0,1 0 0,-1 1 0,0-1 0,1 0 0,-1 0 0,1 0 0,-1 0 0,1 1 0,-1-1 0,1 0 0,-1 1 0,0 0 0,-29 19 0,16-5 0,1 0 0,0 1 0,1 0 0,1 0 0,1 2 0,0-1 0,2 1 0,0 0 0,0 1 0,2 0 0,0 0 0,2 1 0,-3 21 0,7-39 0,-1 0 1,2 1-1,-1-1 1,0 1-1,0-1 0,1 1 1,-1-1-1,1 0 1,0 1-1,0-1 0,0 0 1,0 0-1,0 0 1,0 0-1,1 0 0,-1 0 1,1 0-1,-1 0 1,4 3-1,-1-2 1,0-1-1,0 0 1,0 1 0,0-2 0,0 1-1,0 0 1,0-1 0,1 0 0,-1 0-1,6 1 1,3-1-12,1 0-1,-1-1 1,0 0-1,0-1 1,0-1-1,24-6 1,-30 6-297,1-1 1,-1 0-1,0 0 1,0-1-1,0 1 1,-1-2-1,9-5 1,-7 2-1148,0 1 1,0-1 0,-1 0-1,11-16 1,10-22-5374</inkml:trace>
</inkml:ink>
</file>

<file path=ppt/ink/ink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6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17969,'0'0'8904,"0"67"-8167,0-27-128,0 4-577,11-1 64,6 2-96,4-7 0,0-6-513,-1-8-127,-4-6 319,-4-5 289,-4-7-32,-6-3-512,-14-13-8072,-10-2 2370</inkml:trace>
</inkml:ink>
</file>

<file path=ppt/ink/ink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6.9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0 237 16239,'0'0'13015,"15"-12"-10927,35-31-1357,149-116-37,-194 156-694,-1 1 0,0-1 0,1 1 0,-1-1 0,1 1 0,0 1 0,0-1 0,0 1 0,0 0 0,0 0 0,6-1 0,-11 2-15,1 0 1,-1 0-1,0 0 0,0 0 1,1 0-1,-1 0 0,0 0 0,0 0 1,1 0-1,-1 1 0,0-1 1,0 0-1,1 0 0,-1 0 1,0 0-1,0 0 0,1 0 1,-1 0-1,0 1 0,0-1 1,0 0-1,1 0 0,-1 0 0,0 1 1,0-1-1,0 0 0,0 0 1,0 0-1,1 1 0,-1-1 1,0 0-1,0 0 0,0 1 1,0-1-1,0 0 0,0 0 1,0 1-1,0-1 0,0 0 0,0 1 1,-5 13-1435,-13 12-1844,8-19 1608,0-1-1,0 0 0,-1 0 0,0-1 1,-12 4-1,19-7 1150,-35 13-4962</inkml:trace>
</inkml:ink>
</file>

<file path=ppt/ink/ink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7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24 218 12300,'0'0'8712,"73"-49"-6438,-40 44 64,3-1-352,2 2-865,1 0-801,-4 0-223,-7 0-258,-7 0-896,-6 1-320,-10-4-577,-5 0-1313,-8-5-769,-13-5-2466</inkml:trace>
  <inkml:trace contextRef="#ctx0" brushRef="#br0" timeOffset="1">21 0 12332,'0'0'8360,"-20"66"-6663,41-45 161,12-2 160,13 1-128,7-2-737,7-3-449,-2 3-511,-3 1-161,-9-1-673,-12 4-800,-13 1-834,-7-1-639,-14-1-1282,0-5-2242</inkml:trace>
</inkml:ink>
</file>

<file path=ppt/ink/ink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7.6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46 17873,'0'0'4997,"55"-6"-2211,-20-1-1825,4 0-833,8 2-96,1-1-736,-4 3-2115,-6-4-2018,-9 3-4259</inkml:trace>
</inkml:ink>
</file>

<file path=ppt/ink/ink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7.9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380 20 18642,'-20'1'177,"-1"1"0,0 1 1,0 0-1,1 2 0,-1 0 1,1 2-1,1 0 0,-1 1 1,1 1-1,1 0 0,0 2 1,-18 13-1,27-17-154,0 0 1,1 1-1,0 0 1,0 1-1,1 0 0,0 0 1,0 0-1,1 1 0,1 0 1,-1 0-1,2 0 1,-1 1-1,1 0 0,1-1 1,0 1-1,1 1 1,0-1-1,0 0 0,2 1 1,-1-1-1,1 0 1,1 1-1,3 18 0,-3-22 37,1 0 0,0 0 1,0-1-1,1 1 0,0 0 0,1-1 0,0 0 0,0 0 0,0 0 0,1 0 0,0-1 0,0 1 0,7 5 0,-2-4 23,-1 0-1,2 0 1,-1-2-1,1 1 0,0-1 1,0-1-1,23 9 1,-9-7 216,1-1 1,-1-1-1,1-2 1,-1 0 0,1-1-1,0-2 1,46-5-1,-52 2 7,0-1 0,0-1-1,-1-1 1,1-1-1,-1 0 1,-1-1 0,0-1-1,0-1 1,-1-1 0,0 0-1,0-1 1,17-18-1,-25 22-151,-1 0 1,0-1-1,0 0 0,-1-1 0,0 0 0,-1 0 0,0 0 0,0-1 0,-1 0 0,-1 0 0,0 0 0,0 0 0,-1-1 0,0 0 0,-1 1 0,-1-1 0,0 0 0,0 0 0,-1 0 0,-1 0 0,-3-23 0,0 24-193,0 1 0,0-1 0,-1 1 0,0 0 0,-1 1 0,0-1 0,0 1 0,-1 0 0,0 1 0,-1-1 0,0 2 0,0-1 0,-1 1-1,0 0 1,-11-6 0,15 9-49,-1 0 0,0 0 0,0 1 0,-1 0 0,1 0 0,-1 1 0,1 0 0,-1 0 0,0 0 0,0 1-1,1 0 1,-1 0 0,0 0 0,0 1 0,0 0 0,0 1 0,0 0 0,0 0 0,0 0 0,0 1 0,1 0 0,-1 0-1,0 1 1,1 0 0,-8 4 0,-22 24-4476,1 3-2243</inkml:trace>
</inkml:ink>
</file>

<file path=ppt/ink/ink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3.0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11371,'0'0'15417,"8"10"-14440,3 3-813,33 42 133,95 89 0,-115-126-958,9 8-1347,-16-8-2839,-21-15-2126,-15-2 3384,16-1 2700,-23 0-4183</inkml:trace>
</inkml:ink>
</file>

<file path=ppt/ink/ink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3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63 220 6534,'0'0'3540,"-9"0"138,-3-1-2357,-8 1-5,-2 0 5832,27-1-6904,0 0-1,0-1 1,0 1 0,-1-1-1,1 0 1,-1 0 0,1-1 0,-1 1-1,7-6 1,6-3 394,110-73 301,-57 34-3079,-114 91-4156,39-35 6022,-1 0 1,1 0-1,-1 0 0,0-1 1,-1 0-1,1 0 0,-1 0 1,0-1-1,0 0 0,0 0 1,-1-1-1,0 0 0,-15 4 1,22-7 298,-1 1 0,0-1 1,1 1-1,-1-1 1,1 0-1,-1 0 0,0 1 1,1-1-1,-1 0 0,0 0 1,1-1-1,-1 1 0,0 0 1,1-1-1,-1 1 0,1-1 1,-1 1-1,0-1 0,1 0 1,-1 1-1,1-1 0,0 0 1,-1 0-1,1 0 0,0 0 1,0 0-1,-1-1 1,1 1-1,0 0 0,0 0 1,0-1-1,0 1 0,1-1 1,-1 1-1,-1-3 0,2 0-81,0 0 0,0 1 0,0-1 0,1 0-1,-1 1 1,1-1 0,0 0 0,0 1 0,0-1-1,1 1 1,-1 0 0,1-1 0,0 1 0,0 0-1,0 0 1,2-3 0,35-43-5507,-19 24 818</inkml:trace>
</inkml:ink>
</file>

<file path=ppt/ink/ink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3.7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249 1 641,'0'0'18396,"-7"11"-17585,-25 57 1427,-34 101 0,57-143-1514,-19 44 1005,28-69-1975,0-1 0,-1 1-1,1-1 1,-1 0 0,1 1-1,-1-1 1,1 0 0,-1 0-1,1 1 1,-1-1 0,1 0-1,-1 0 1,1 0 0,-1 0-1,0 0 1,1 0 0,-1 0-1,1 0 1,-1 0 0,1 0-1,-1 0 1,1 0 0,-1 0-1,0 0 1,1 0 0,-1-1-1,1 1 1,-1 0 0,1 0-1,-1-1 1,1 1 0,-1 0-1,1-1 1,0 1-1,-1 0 1,1-1 0,-1 1-1,1-1 1,0 1 0,-1 0-1,1-1 1,0 1 0,-1-2-1,-18-19-7747,3-7 2297,8 11 3642</inkml:trace>
  <inkml:trace contextRef="#ctx0" brushRef="#br0" timeOffset="1">28 237 897,'-6'-11'2962,"-11"-19"4747,12 12 3459,31 22-8739,27 11-1484,66 18-1472,-38-16-7621,-45-12-351</inkml:trace>
</inkml:ink>
</file>

<file path=ppt/ink/ink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4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181 0 14894,'0'0'12358,"-11"11"-11829,-7 7-377,1 1 1,0 1 0,2 0-1,0 2 1,2-1-1,-21 47 1,26-49 23,1 0 0,1 0 0,0 0 0,2 1 0,0 0 0,0 21 0,3-35-162,1 0 0,0 0-1,0 0 1,1 0 0,0 0-1,0 0 1,0 0 0,0 0-1,1 0 1,0-1 0,1 1-1,-1-1 1,1 1 0,0-1 0,0 0-1,1 0 1,-1 0 0,1-1-1,0 1 1,1-1 0,-1 0-1,1 0 1,0 0 0,5 3-1,-1-2-285,0-1 0,0-1 0,0 1 0,0-1 0,14 2 0,49 2-5377,-22-6-1382</inkml:trace>
</inkml:ink>
</file>

<file path=ppt/ink/ink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4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72 12620,'0'0'5894,"1"-9"-3652,0 5-1953,-1 0 0,1 1 0,0-1 0,0 0 0,0 0 0,1 1 0,-1-1 0,1 1 0,0-1 1,3-4-1,-3 6-101,-1 1 1,1-1-1,0 1 1,-1-1-1,1 1 1,0 0 0,0 0-1,0 0 1,0 0-1,0 0 1,0 0-1,0 1 1,0-1-1,0 1 1,1-1-1,-1 1 1,0 0 0,0 0-1,0 0 1,1 0-1,-1 0 1,0 1-1,0-1 1,0 0-1,4 2 1,-5-1-103,0 0 1,0 0-1,0 0 0,0 0 0,0 0 1,0 0-1,-1 0 0,1 0 1,0 0-1,0 1 0,-1-1 0,1 0 1,-1 1-1,1-1 0,-1 0 0,0 1 1,1-1-1,-1 0 0,0 1 1,0-1-1,0 1 0,0-1 0,-1 3 1,-1 34 1221,-17 4-943,17-38-352,-1-1 0,1 1 1,0 0-1,0 0 0,1 0 0,-1 0 0,1 0 1,0 0-1,0 0 0,0 1 0,0-1 1,1 0-1,0 5 0,0-8-13,1 0 0,0-1 0,-1 1 0,1 0 0,0-1 0,-1 1 0,1-1 0,0 1 0,0-1 0,0 1 0,-1-1 0,1 0 0,0 1 0,0-1 0,0 0 0,0 0 0,0 1 0,0-1 0,0 0 0,0 0 0,0 0 0,0 0 0,1 0 0,31-1 0,-24 1 0,74 0-726,-82 1 713,1 0 1,-1-1-1,0 1 0,0 0 1,0 0-1,0 0 0,0 0 1,0 0-1,0 0 0,-1 0 1,1 0-1,0 0 0,0 0 1,-1 0-1,1 0 0,-1 0 1,1 1-1,-1-1 0,0 0 1,1 1-1,-1-1 0,0 0 1,0 1-1,0-1 0,0 0 1,0 0-1,0 1 0,0-1 1,0 0-1,0 1 0,-1-1 1,1 0-1,-1 2 1,0 3 107,0 0 0,0 0 0,-1-1 0,1 1 0,-1 0 0,-4 7 0,-3-1-36,-1 0 1,0 0 0,0-1-1,-1 0 1,-22 16 0,27-22-50,-1 0 0,0-1 0,-1 0 1,1 0-1,-1 0 0,1-1 0,-1-1 1,0 1-1,0-1 0,0-1 0,-1 1 1,-9-1-1,18-1-8,-1 0-1,1 0 1,0 0 0,-1 0-1,1 0 1,-1 0 0,1 0-1,-1 0 1,1 0 0,0-1-1,-1 1 1,1 0 0,-1 0-1,1-1 1,0 1 0,-1 0-1,1 0 1,0-1 0,-1 1-1,1 0 1,0-1 0,-1 1-1,1 0 1,0-1 0,0 1-1,0-1 1,-1 1 0,1 0-1,0-1 1,0 1 0,0-1-1,0 1 1,0-1 0,0 1-1,0-1 1,0 1 0,0 0-1,0-1 1,0 1 0,0-1-1,0 1 1,0-1 0,0 1-1,0-1 1,0 1 0,1 0-1,-1-1 1,0 1 0,0-1-1,1 1 1,-1-1 0,15-22-436,56-23-10006,-59 40 7764,20-12-6538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49.38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138 237 9513,'-8'0'5787,"-2"1"-4546,0 0 0,0 0 0,1 1-1,-1 0 1,-11 4 0,18-5-898,-1 0 1,0 0-1,1 1 0,-1 0 0,1 0 0,-1 0 0,1 0 0,0 0 1,0 0-1,0 1 0,0 0 0,0 0 0,0 0 0,1 0 0,-1 0 1,1 0-1,0 0 0,-3 7 0,5-10-337,0 1 0,0-1 0,0 1 0,0-1 0,0 1 0,0-1 0,0 1 0,1 0 0,-1-1 0,0 1 0,0-1 0,0 1 0,0-1 0,1 1 0,-1-1 0,0 1 0,1-1 0,-1 1 0,0-1 0,1 0 0,-1 1 0,0-1 0,1 1 0,-1-1 0,1 0 0,-1 1 0,1-1 0,-1 0 0,1 0 0,-1 1 0,1-1 0,-1 0 0,1 0 0,-1 0 0,1 0 1,-1 0-1,1 1 0,0-1 0,-1 0 0,1 0 0,-1 0 0,2-1 0,30 2 64,-27-1-31,20 0-406,-8-1 41,0 1 1,1 0-1,-1 2 1,0 0 0,24 6-1,-38-7 333,0 0 0,1 0 0,-1 1 0,0-1 0,1 1 0,-1 0 0,0 0 0,0 0 0,-1 0 0,1 1 0,0-1 0,-1 1 0,1-1 0,-1 1-1,0 0 1,0 0 0,0 0 0,0 0 0,0 1 0,-1-1 0,0 0 0,1 1 0,-1-1 0,-1 1 0,1-1 0,0 1 0,-1-1 0,0 1 0,1 0 0,-1-1-1,-1 7 1,-1-4 138,0 0 0,0-1 0,0 1 0,0-1 0,-1 1-1,0-1 1,0 0 0,0 0 0,-1 0 0,1-1 0,-1 1-1,0-1 1,-1 0 0,1 0 0,-1 0 0,0-1 0,0 1-1,-5 1 1,-1 2 165,0 0 0,-1-1 0,1-1 0,-1 0 0,0 0 0,-1-1 0,-18 3 0,31-7-332,-1 0-1,0 0 1,0 1-1,1-1 1,-1 0-1,0 0 1,0 0 0,0 0-1,1 0 1,-1 0-1,0 0 1,0-1 0,1 1-1,-1 0 1,0 0-1,0-1 1,1 1-1,-1 0 1,0-1 0,1 1-1,-1 0 1,0-1-1,1 1 1,-1-1 0,1 0-1,-1 1 1,1-1-1,-1 1 1,1-1-1,-1 0 1,1 1 0,-1-1-1,1 0 1,-1-2-136,1 1 1,0-1 0,0 1-1,0 0 1,0-1-1,0 1 1,1-1-1,-1 1 1,1 0 0,-1-1-1,2-2 1,34-67-4615,-31 63 3974,41-72-4236,71-122-7384,-75 138 12224,4 3 3859,-25 40 1361,-21 22-4953,0 0 0,1 0 0,-1 0 0,0 0 0,0 0 0,0 0 0,1 0 0,-1 0 0,0 0 0,0 0 0,0 0 0,0 0 0,1 0 0,-1 0 0,0 0 0,0 0 0,0 0 0,1 0 0,-1 0 0,0 0 0,0 0 0,0 0 0,0 0 0,0 1 0,1-1 0,-1 0 0,0 0 0,0 0 0,0 0 1,0 0-1,0 0 0,0 1 0,1-1 0,-1 0 0,0 0 0,0 0 0,0 0 0,0 1 0,0-1 0,0 0 0,0 0 0,0 0 0,0 1 0,0-1 0,0 0 0,0 0 0,0 0 0,0 0 0,0 1 0,0-1 0,0 0 0,0 0 0,0 0 0,0 1 0,0-1 0,0 0 0,-1 0 0,1 0 0,0 1 0,-15 52 5267,8-30-5140,0 9 590,1 0 0,1 1 0,2-1 0,2 64 1,2-73-748,1-1 1,2-1 0,0 1 0,1 0 0,0-1 0,2 0 0,1 0 0,12 23 0,-18-41-45,19 31 82,-20-33-86,0 1 0,0-1 1,0 0-1,0 1 0,1-1 0,-1 0 1,0 0-1,1 0 0,-1 1 0,1-2 1,-1 1-1,1 0 0,0 0 0,-1 0 1,1-1-1,0 1 0,2 0 0,-3-2-31,-1 0 0,1 1-1,-1-1 1,0 0 0,1 0 0,-1 1-1,0-1 1,0 0 0,0 0 0,1 0-1,-1 1 1,0-1 0,0 0 0,0 0-1,0 0 1,0 0 0,-1 0 0,1 1-1,0-1 1,0 0 0,-1 0 0,1 0-1,-1 0 1,-6-25-807,-11-10 161,-1 1 0,-1 1 1,-34-42-1,30 44 703,2-1 0,1 0 0,-25-55 0,45 86-24,0 0 0,0 0 0,1 0 0,-1 0 1,1 0-1,-1 0 0,1 0 0,0 0 0,-1 0 0,1 0 0,0 0 0,1-1 0,-1 1 0,1-4 0,-1 5 6,1 0 0,0 0 0,-1 1 0,1-1 0,-1 0-1,1 0 1,0 0 0,0 0 0,0 1 0,-1-1 0,1 0 0,0 0 0,0 1-1,0-1 1,0 1 0,0-1 0,0 1 0,0 0 0,0-1 0,2 1-1,5-1 25,1 0-1,0 0 0,-1 1 1,1 1-1,16 2 0,-22-2-24,206 37-2687,-127-31-1724</inkml:trace>
</inkml:ink>
</file>

<file path=ppt/ink/ink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4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13293,'0'0'9545,"-6"50"-5958,0-31-1185,1 3-1313,4 4-672,1-4-321,0-2-481,0-4-2081,0-10-2178</inkml:trace>
</inkml:ink>
</file>

<file path=ppt/ink/ink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5.3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6758,'0'0'23575,"64"5"-23447,-25-7-96,1-2-929,-5-4-2979,-4 2-2370,-6-2-4772</inkml:trace>
</inkml:ink>
</file>

<file path=ppt/ink/ink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5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0 265 16656,'0'0'15657,"8"-10"-15470,156-245-2942,-164 256 2755,0-1-1,0 0 0,0 0 0,0 0 0,0 0 0,0 0 0,0 1 1,0-1-1,0 0 0,0 0 0,0 0 0,0 0 0,0 1 0,0-1 0,0 0 1,0 0-1,0 0 0,0 0 0,0 0 0,0 0 0,0 1 0,1-1 0,-1 0 1,0 0-1,0 0 0,0 0 0,0 0 0,0 0 0,0 0 0,1 0 1,-1 1-1,0-1 0,0 0 0,0 0 0,0 0 0,0 0 0,1 0 0,-1 0 1,0 0-1,0 0 0,0 0 0,0 0 0,1 0 0,-1 0 0,0 0 1,0 0-1,0 0 0,0 0 0,0 0 0,1 0 0,-1 0 0,0-1 0,0 1 1,0 0-1,0 0 0,0 0 0,1 0 0,-1 0 0,0 0 0,0 0 0,0 0 1,0-1-1,3 28 129,-3 36 418,-6 0 101,3-41-296,1 0 0,0 1 0,2-1 0,4 38 0,-4-60-395,0 1 0,0-1-1,0 0 1,0 1 0,1-1 0,-1 0 0,0 1 0,0-1-1,0 0 1,0 1 0,1-1 0,-1 0 0,0 0 0,0 1-1,1-1 1,-1 0 0,0 1 0,0-1 0,1 0 0,-1 0-1,0 0 1,1 1 0,-1-1 0,0 0 0,1 0 0,-1 0-1,0 0 1,1 0 0,-1 0 0,0 0 0,1 0-1,-1 0 1,1 0 0,-1 0 0,0 0 0,1 0 0,-1 0-1,0 0 1,1 0 0,-1 0 0,0 0 0,1 0 0,-1 0-1,0-1 1,1 1 0,-1 0 0,0 0 0,1 0 0,-1-1-1,1 1 1,14-15-4899,-7-5-2536,0-4-5104</inkml:trace>
</inkml:ink>
</file>

<file path=ppt/ink/ink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6.0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0 19090,'0'0'8904,"7"10"-7484,4 3-1153,0 1-1,-1 0 0,-1 1 0,-1 0 0,0 0 0,-1 1 0,0 0 0,-1 0 0,-1 1 0,-1-1 0,4 32 0,-8-16-217,-1 0 0,-1 0 0,-2-1 0,-1 1 1,-2-1-1,-1 0 0,-14 35 0,5-24-598,-1 0-1,-3-2 1,-1 0-1,-38 52 1,21-48-7123,6-21-7414</inkml:trace>
</inkml:ink>
</file>

<file path=ppt/ink/ink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8.9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11435,'0'0'17979,"9"2"-16425,-6-1-1456,1 1 0,-1-1-1,0 0 1,0 1 0,1-1 0,-1 1 0,0 0 0,-1 0-1,1 0 1,0 1 0,0-1 0,3 5 0,26 48 429,-24-37-751,2-1 0,0 1-1,1-2 1,0 1 0,1-2 0,1 1 0,1-2-1,0 0 1,1-1 0,0 0 0,1-1-1,22 13 1,-28-19-277,-6-1-6162,-23-2-3918,-8-3 2414</inkml:trace>
</inkml:ink>
</file>

<file path=ppt/ink/ink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9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1 431 16047,'0'0'14531,"14"-11"-13121,38-25-1267,2 2 0,1 2 0,2 3 0,66-24 0,-121 52-4332,-4 2 1041,-13 5-1126,-25 6-3851,9-7-2151</inkml:trace>
  <inkml:trace contextRef="#ctx0" brushRef="#br0" timeOffset="1">118 1 18962,'0'0'4388,"3"76"-2850,0-42-674,5 3-255,-2 0-513,-4 5-448,0-3-737,-2 0-353,0-3-159,0-5 416,-9-4 1185,0-3 32,5-3 32,1-6-353,1 0-2593,2-11-3076</inkml:trace>
</inkml:ink>
</file>

<file path=ppt/ink/ink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9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308 0 19314,'0'0'8072,"-14"92"-7079,3-38-641,2 5-288,-2 1-32,4-2-384,-1-5-417,2-10-1249,1-10-768,3-8 672,-1-13 1025,-2-10-321,-5-2-608,-7-9-2818</inkml:trace>
  <inkml:trace contextRef="#ctx0" brushRef="#br0" timeOffset="1">1 175 15310,'0'0'10346,"81"-19"-9289,-33 29-768,5 2-257,7-1-1250,-5-4-2177,-4-7-3363</inkml:trace>
</inkml:ink>
</file>

<file path=ppt/ink/ink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9.9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337 1 13645,'-12'6'2669,"-10"4"-2339,1 2 1,0 1-1,1 1 0,1 0 1,0 2-1,1 0 0,-31 35 1,31-26-231,0 1 1,2 0 0,1 1 0,1 1 0,-12 32-1,20-44-28,1 0 1,0 1-1,1-1 0,1 1 0,0 1 0,2-1 1,0 0-1,1 0 0,0 0 0,5 30 0,-3-40-43,0 0 0,0 0 0,0-1 0,1 1-1,0-1 1,0 1 0,1-1 0,0 0 0,0 0-1,0-1 1,1 1 0,0-1 0,0 0 0,11 8-1,-7-6 23,1-1-1,0-1 0,0 0 1,1-1-1,-1 1 0,1-2 1,0 0-1,19 3 0,-2-3 243,0-1 0,0-1 0,0-1 0,0-2 0,0-1 0,51-12 0,-36 3 426,-1-2-1,0-2 0,57-29 1,-78 33-189,1 0 1,-2-1-1,0-1 0,0-1 0,-1-1 1,-1-1-1,29-34 0,-41 43-429,0-1 0,-1 1 0,0-1 0,-1 0-1,1-1 1,-2 1 0,1-1 0,-1 1-1,-1-1 1,0 0 0,0 0 0,-1 0 0,0 0-1,0 0 1,-2-1 0,1 1 0,-1 0 0,-1 0-1,1 0 1,-7-17 0,4 15-120,-2 0 0,0 0-1,0 0 1,-1 1 0,0 0 0,-1 0 0,0 1-1,-1 0 1,0 0 0,-1 1 0,0 0 0,0 1 0,-1 0-1,0 0 1,-14-7 0,3 5-316,-1 0 1,1 1-1,-2 1 0,1 1 0,-46-6 1,54 11-305,-1 1 1,0 0 0,0 1-1,-19 3 1,26-1-253,0-1 0,0 1 1,1 1-1,-1 0 0,1 0 0,0 0 0,0 1 0,-10 6 0,-14 17-9460</inkml:trace>
</inkml:ink>
</file>

<file path=ppt/ink/ink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4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1 21364,'0'0'1879,"-9"3"-69,3 0-1576,0 0 1,0 0-1,0 1 0,0 0 1,0 1-1,1-1 0,0 1 1,0 0-1,0 0 0,0 0 1,1 1-1,0 0 0,0 0 1,0 0-1,1 0 0,0 0 1,0 1-1,-2 9 0,1-3 26,1 0-1,0 1 0,1-1 1,0 1-1,1 0 1,1 0-1,0-1 0,1 1 1,0 0-1,1-1 0,1 1 1,0-1-1,1 0 1,0 0-1,8 16 0,-8-21-410,0 0-1,1 0 0,0 0 0,1-1 1,0 0-1,0 0 0,1-1 1,-1 1-1,1-1 0,10 6 0,-10-8-795,0 0 0,1 0 0,-1-1 0,17 5 0,-15-5-746,1-1 0,0-1 0,-1 0 0,16 0 0,14-1-14210</inkml:trace>
</inkml:ink>
</file>

<file path=ppt/ink/ink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5.5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18353,'0'0'13613,"66"14"-13196,-33-14-289,1 0-1089,1-1-2274,-8-7-3684,-6-1-4452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00.30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134 22 5765,'0'0'14393,"-9"2"-12205,-27 4-234,54-7 3333,10 2-3598,41-1-1271,24-5-16,-50 3-308,0-1-1,46-10 1,-190 8 296,98 5-390,-38-2 0,1 3 0,0 1 0,0 2 0,0 2 0,-46 13 0,164-14 0,175-17 0,-664 44 0,904-67 0,-728 50 0,6-4 0,350-11 0,-1-4 0,128-22 0,-286 27 0,-46-3 0,-6 0 0,74 2 0,-25 0 0,1 1 0,-79 13 0,107-6-3860,27-11-6117,9-13-5334</inkml:trace>
</inkml:ink>
</file>

<file path=ppt/ink/ink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5.9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1 213 20916,'0'0'10751,"10"-12"-9800,162-182-871,-172 194-93,0-1 1,0 1-1,0 0 1,0-1-1,0 1 1,0 0-1,0 0 1,1-1 0,-1 1-1,0 0 1,0 0-1,0-1 1,0 1-1,1 0 1,-1 0-1,0-1 1,0 1 0,1 0-1,-1 0 1,0 0-1,0 0 1,1 0-1,-1-1 1,0 1-1,0 0 1,1 0 0,-1 0-1,0 0 1,1 0-1,-1 0 1,0 0-1,1 0 1,-1 0-1,0 0 1,0 0 0,1 0-1,-1 0 1,0 0-1,1 0 1,-1 0-1,0 0 1,1 1-1,-1-1 1,0 0-1,0 0 1,1 0 0,-1 0-1,0 1 1,0-1-1,0 0 1,1 0-1,-1 0 1,0 1-1,1-1 1,-1 25-245,-12 29 227,-2-11 183,7-24-56,1 0 0,1 0 1,0 0-1,2 1 0,-2 22 1,5-42-120,0 1 0,0-1 0,0 0 1,0 1-1,0-1 0,0 1 0,0-1 1,0 1-1,0-1 0,0 1 0,0-1 1,1 1-1,-1-1 0,0 1 0,0-1 0,1 1 1,-1-1-1,0 0 0,0 1 0,1-1 1,-1 1-1,0-1 0,1 0 0,-1 1 1,0-1-1,1 0 0,-1 0 0,1 1 1,-1-1-1,1 0 0,-1 0 0,1 1 0,18-5-2253,16-19-5947,-14-1-629</inkml:trace>
</inkml:ink>
</file>

<file path=ppt/ink/ink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6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15118,'0'0'4901,"-21"50"-1474,9-23-1313,1 0-192,5 4-1121,3-3-481,3-4-576,2-9-4260,13-10-5510</inkml:trace>
</inkml:ink>
</file>

<file path=ppt/ink/ink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7.0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32 15855,'0'0'16165,"12"-5"-15498,-7 3-645,5-3-9,1 1 0,-1 0 0,1 1 0,0 0 0,14-1 0,-22 3-14,-1 1 1,0 0-1,0 0 1,0 0-1,1 0 1,-1 0-1,0 0 1,0 0-1,1 1 1,-1-1-1,0 1 1,0 0-1,0 0 1,0-1-1,0 1 1,0 1-1,0-1 1,0 0-1,0 0 1,-1 1-1,1-1 1,0 1-1,-1-1 1,1 1-1,-1 0 1,0 0-1,1 0 1,-1-1-1,0 1 1,0 0-1,0 0 1,0 1-1,-1-1 1,1 0-1,-1 0 1,1 0-1,-1 0 1,1 4-1,-1-2 1,0 0 0,0 0 0,0 0 0,-1 0 0,1 0 0,-1 0 0,0 0 0,0-1 0,0 1 0,-1 0 0,1-1 0,-1 1 0,0-1 0,0 1 0,0-1 0,0 0 0,-1 0 0,1 0 0,-1 0 0,0 0 0,0-1 0,0 1 0,-4 2 0,-25 27 0,32-31 0,0 0 0,1-1 0,-1 1 0,0 0 0,0 0 0,1-1 0,-1 1 0,0 0 0,1-1 0,-1 1 0,1-1 0,-1 1 0,1-1 0,-1 1 0,1-1 0,-1 1 0,1-1 0,-1 1 0,1-1 0,0 1 0,-1-1 0,1 0 0,0 1 0,-1-1 0,1 0 0,0 0 0,-1 0 0,1 1 0,0-1 0,1 0 0,37 13 0,-26-9 0,-9-3 0,1 1 0,-1 0 0,1 1 0,-1-1 0,0 1 0,0 0 0,0 0 0,0 0 0,7 7 0,-11-9 0,1 0 0,0 0 0,0 1 0,-1-1 0,1 0 0,0 1 0,-1-1 0,1 0 0,-1 1 0,0-1 0,1 0 0,-1 1 0,0-1 0,0 1 0,0-1 0,0 1 0,0-1 0,0 0 0,-1 1 0,1-1 0,0 1 0,-1-1 0,1 0 0,-1 1 0,1-1 0,-1 0 0,0 1 0,0-1 0,1 0 0,-1 0 0,0 0 0,0 0 0,0 0 0,0 0 0,0 0 0,0 0 0,-1 0 0,-1 1 0,-11 8 0,0-1 0,-1-1 0,0 0 0,0-1 0,0 0 0,-1-1 0,0-1 0,0 0 0,-1-2 0,1 0 0,-1 0 0,-28-1 0,45-2-5,-1 0-1,1 0 1,0 0 0,-1 0 0,1 0-1,-1 0 1,1 0 0,0 0 0,-1 0-1,1 0 1,0 0 0,-1 0-1,1 0 1,0 0 0,-1 0 0,1-1-1,0 1 1,-1 0 0,1 0-1,0 0 1,-1-1 0,1 1 0,0 0-1,-1 0 1,1-1 0,0 1 0,0 0-1,0-1 1,-1 1 0,1 0-1,0-1 1,0 1 0,0 0 0,0-1-1,0 1 1,-1 0 0,1-1-1,0 1 1,0 0 0,0-1 0,0 1-1,0-1 1,0 0 0,10-21-868,22-19-3852,2 6-3923</inkml:trace>
</inkml:ink>
</file>

<file path=ppt/ink/ink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7.4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0 20371,'0'0'7591,"51"37"-5637,-30-18-288,1 6-833,-1 6-481,-5 6-352,-8 8 0,-8 5 0,0 4 0,-21 7 0,-14 1 0,-12-1 0,-4-4 0,-4-11 0,2-15-3171,8-19-6694</inkml:trace>
</inkml:ink>
</file>

<file path=ppt/ink/ink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8.6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63 3876,'0'0'1692,"9"-8"-117,-9 7-1538,4-4 819,1 1-1,0-1 0,0 1 1,0-1-1,1 2 0,-1-1 1,1 0-1,0 1 0,0 0 1,0 1-1,0-1 0,1 1 0,-1 0 1,1 1-1,-1 0 0,1 0 1,10-1-1,-16 2-759,0 1 0,-1-1 0,1 0 0,0 0 0,0 0 1,-1 0-1,1 1 0,0-1 0,0 0 0,-1 0 0,1 1 0,0-1 0,-1 1 0,1-1 0,0 1 0,-1-1 0,1 1 1,-1-1-1,1 1 0,-1-1 0,1 1 0,-1 0 0,1-1 0,-1 1 0,0 0 0,1 0 0,-1 0 0,2 28 1383,-16 27-422,-2-21-942,5-14-56,1 2 1,1-1-1,-10 44 1,17-59-96,1 0 0,0 0 0,1 0 0,0 0 0,0-1 0,0 1 0,1 0 0,0 0 0,1 0 0,-1 0 0,1-1 0,0 1 0,1-1 0,0 1 0,0-1 0,0 0 0,1 0 0,4 6 0,-1-4-385,-1 1-1,0-1 0,-1 1 1,0 0-1,-1 1 1,0-1-1,0 1 0,-1 0 1,0-1-1,2 13 1,-4-14 429,-1 0 1,1 0 0,-2 1 0,1-1-1,-1 0 1,0 0 0,-1 0 0,-3 11-1,1-9 63,1 0-1,1 0 0,-1 0 0,2 1 0,-1 12 1,2-20-166,0 0 1,0 0 0,0 0 0,1-1-1,-1 1 1,1 0 0,0 0-1,0-1 1,0 1 0,0 0-1,0-1 1,0 1 0,1-1 0,-1 0-1,1 1 1,0-1 0,0 0-1,0 0 1,0 0 0,0 0-1,0 0 1,0-1 0,5 4 0,-4-4 13,9 5-454,0 1-1,0 1 0,0-1 1,17 18-1,-25-22 579,-1 1 0,0 1 0,0-1 0,0 0 0,-1 1 0,1-1-1,-1 1 1,0 0 0,0 0 0,-1 0 0,0 0 0,0 0 0,0 0 0,0 0 0,-1 0 0,1 7 0,-1 7 1290,-1 0 1,-1 0-1,0-1 1,-7 26-1,7-37-917,0 1 0,-1-1-1,1 0 1,-1 0 0,-1-1-1,1 1 1,-1-1 0,0 1 0,-1-1-1,1 0 1,-1-1 0,0 1-1,-1-1 1,-6 5 0,11-9-394,0 0 0,0 0 0,-1 0 0,1 0 0,0 0 1,-1 0-1,1-1 0,-1 1 0,1 0 0,-1-1 0,0 1 0,1-1 0,-1 0 0,1 0 1,-1 1-1,0-1 0,1 0 0,-1 0 0,1 0 0,-1-1 0,0 1 0,1 0 0,-1-1 1,1 1-1,-1-1 0,1 1 0,-1-1 0,1 0 0,-1 1 0,1-1 0,-1 0 0,1 0 1,0 0-1,0 0 0,0 0 0,-1-1 0,1 1 0,0 0 0,0 0 0,-1-2 0,-11-30-2076,8-1-3802,4 3-1404</inkml:trace>
</inkml:ink>
</file>

<file path=ppt/ink/ink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9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0 16400,'0'0'15267,"-6"8"-14322,-4 8-921,1 0 1,1 1-1,0-1 0,1 1 0,1 1 0,1 0 1,-6 29-1,4-4-37,2 1 0,1 58 0,3-100 13,1-1 0,0 1 0,0 0 0,0 0 0,1-1 0,-1 1 0,0 0 0,1 0 0,-1-1 0,1 1 0,-1 0 0,1-1 0,0 1 0,0-1 0,0 1 0,0-1 0,0 1 0,0-1 0,0 0 0,0 1 0,1-1 0,-1 0 0,0 0 0,1 0 0,-1 0 0,1 0 0,-1 0 0,1 0 0,0-1 0,-1 1 0,1 0 0,0-1 0,-1 0 0,1 1 0,0-1 0,0 0 0,-1 0 0,4 0 0,9 0 0,-1-2 0,0 0 0,1 0 0,19-7 0,17-1 0,-49 10 0,-1 1 0,1-1 0,-1 1 0,1-1 0,-1 1 0,1 0 0,-1-1 0,1 1 0,-1-1 0,0 1 0,1 0 0,-1-1 0,0 1 0,1 0 0,-1 0 0,0-1 0,0 1 0,0 0 0,0 0 0,0-1 0,0 1 0,0 0 0,0-1 0,0 1 0,0 0 0,0 0 0,0-1 0,0 1 0,-1 0 0,1 0 0,0-1 0,-1 2 0,-8 27 0,4-21 0,-1 0 0,1 0 0,-2 0 0,1-1 0,-1 0 0,0 0 0,0 0 0,-15 9 0,17-13 0,0 0 0,0 0 0,-1-1 0,1 1 0,-1-1 0,1-1 0,-1 1 0,0-1 0,0 0 0,0 0 0,0-1 0,0 1 0,0-1 0,0-1 0,-9-1 0,13 2-140,0-1 0,0 1 1,0-1-1,0 0 0,1 1 0,-1-1 0,0 0 1,0 0-1,1-1 0,-1 1 0,1 0 1,-1 0-1,1-1 0,-1 1 0,1-1 0,0 1 1,0-1-1,0 0 0,0 1 0,0-1 0,0 0 1,0 0-1,1 0 0,-1 0 0,0 1 0,1-1 1,0 0-1,-1 0 0,1 0 0,0 0 1,0 0-1,0 0 0,0 0 0,1-2 0,-1-1-445,1 1-1,0-1 1,0 1-1,0-1 0,0 1 1,1 0-1,0 0 0,0 0 1,0 0-1,0 0 1,0 0-1,1 0 0,0 1 1,4-5-1,19-13-8094</inkml:trace>
</inkml:ink>
</file>

<file path=ppt/ink/ink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9.6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89 16656,'0'0'13303,"8"3"-11515,0 0-1710,0-1 0,1 0 0,-1 0 0,1-1 0,0 0 0,-1 0 0,1-1 0,0 0 0,-1 0 1,12-3-1,-17 2-74,1 1 1,-1-1 0,0 0 0,0 0 0,0-1 0,0 1 0,0-1 0,0 1 0,0-1-1,0 0 1,0 0 0,-1 0 0,1 0 0,-1-1 0,0 1 0,1-1 0,-1 0 0,0 1-1,0-1 1,-1 0 0,1 0 0,-1 0 0,1 0 0,-1 0 0,0-1 0,0 1 0,-1 0-1,1 0 1,-1-1 0,1 1 0,-1-1 0,0-4 0,0 8-5,0-1 0,0 0 0,0 1 0,0-1 0,0 0 0,0 1 0,0-1 0,-1 0 0,1 1 0,0-1 0,0 0 0,0 1 0,-1-1 0,1 1 0,0-1 0,-1 0 0,1 1 0,0-1 0,-1 1 0,1-1 0,-1 1 0,1-1 0,-1 1 0,1 0 0,-1-1 0,1 1 0,-1-1 0,0 1 0,1 0 0,-1 0 0,1-1 0,-1 1 0,0 0 0,1 0 0,-1 0 0,0 0 0,1-1 0,-1 1 0,0 0 0,1 0 0,-1 0 0,0 1 0,1-1 0,-1 0 0,0 0 0,1 0 0,-1 0 0,0 1 0,1-1 0,-1 0 0,1 1 0,-1-1 0,0 0 0,1 1 0,-1-1 0,1 1 0,-1-1 0,0 1 0,-3 2 0,-1 0 0,1 0 0,0 0 0,0 0 0,0 1 0,-5 5 0,2 1 0,0 0 0,1 1 0,-8 20 0,12-27 0,0 1 0,1 0 0,0 0 0,-1-1 0,2 1 0,-1 0 0,1 0 0,-1 0 0,1 0 0,1 0 0,-1 0 0,2 5 0,-2-9 0,1 1 0,0-1 0,0 0 0,0 1 0,0-1 0,0 0 0,0 0 0,0 0 0,0 0 0,1 0 0,-1 0 0,0 0 0,1 0 0,-1-1 0,1 1 0,-1 0 0,0-1 0,1 1 0,-1-1 0,1 0 0,0 1 0,-1-1 0,1 0 0,-1 0 0,1 0 0,-1 0 0,1 0 0,2-1 0,3 1 0,0-1 0,0 0 0,0 0 0,0-1 0,8-2 0,-3-2 0,-1 0 0,1 0 0,-1-1 0,-1 0 0,1-1 0,-1 0 0,14-15 0,56-72 0,-74 87 0,-18 59 0,3-32 3,5-13-7,1 0 1,0 1-1,0-1 0,1 1 1,0 0-1,0 0 0,0 0 1,1 0-1,0 0 0,0 13 1,1-20-64,0 0-1,0 0 1,0 1 0,0-1 0,1 0 0,-1 0 0,0 1 0,0-1 0,0 0 0,0 0 0,0 0 0,1 1 0,-1-1 0,0 0-1,0 0 1,0 0 0,1 0 0,-1 1 0,0-1 0,0 0 0,0 0 0,1 0 0,-1 0 0,0 0 0,0 0 0,1 0 0,-1 0-1,0 0 1,0 0 0,1 1 0,-1-1 0,0-1 0,0 1 0,1 0 0,-1 0 0,0 0 0,0 0 0,1 0 0,-1 0 0,0 0-1,0 0 1,1 0 0,-1 0 0,0 0 0,0-1 0,0 1 0,1 0 0,-1 0 0,0 0 0,0-1 0,12-9-4136,-2-14-2176,-2-8-3540</inkml:trace>
</inkml:ink>
</file>

<file path=ppt/ink/ink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9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10922,'0'0'3876,"13"73"-3844,4-43-2851,2-1-3683</inkml:trace>
</inkml:ink>
</file>

<file path=ppt/ink/ink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0.3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131 240 13837,'0'0'4799,"-9"5"-955,-3 1-2926,1 2 0,0-1 0,0 1 0,-17 18 0,23-21-640,0 0 0,1 0 0,-1 1 0,1-1 0,1 1 0,-1 0 0,1 0 0,0 0 0,0 0 0,1 1 0,0-1 1,0 1-1,-1 9 0,3-15-268,-1 0 1,1-1-1,0 1 1,0 0 0,1 0-1,-1 0 1,0-1 0,0 1-1,0 0 1,0 0-1,1-1 1,-1 1 0,0 0-1,1 0 1,-1-1 0,1 1-1,-1 0 1,1-1-1,-1 1 1,1 0 0,-1-1-1,1 1 1,-1-1 0,1 1-1,0-1 1,-1 1-1,1-1 1,0 0 0,0 1-1,-1-1 1,1 0-1,0 0 1,0 1 0,-1-1-1,1 0 1,0 0 0,0 0-1,0 0 1,-1 0-1,1 0 1,0 0 0,0 0-1,0 0 1,1-1 0,38-11 722,-27 4-676,0 0-1,-1-2 0,0 1 0,0-1 1,-1-1-1,0 0 0,11-16 0,60-92 87,-81 118-143,103-185 0,-114 207 0,-56 125 0,59-129 0,1 0 0,1 1 0,1 0 0,0 0 0,1 0 0,1 0 0,1 23 0,1-39 0,0 1 0,1-1 0,-1 0 0,1 1 0,0-1 0,-1 0 0,1 1 0,0-1 0,0 0 0,1 0 0,-1 0 0,0 0 0,1 0 0,0 0 0,-1-1 0,1 1 0,0 0 0,0-1 0,3 3 0,0-1 0,0 0 0,0-1 0,0 0 0,0 0 0,1 0 0,-1 0 0,1-1 0,8 1 0,-7-1 0,0 0 0,0-1 0,0 0 0,0 0 0,0 0 0,0-1 0,0 0 0,0 0 0,0-1 0,-1 0 0,1 0 0,0-1 0,-1 0 0,10-6 0,-4-2 0,-1-1 0,0-1 0,-1 0 0,0 0 0,-1-1 0,-1 0 0,0-1 0,-1 0 0,0 0 0,6-24 0,-13 38 0,1 1 0,-1 0 0,0-1 0,0 1 0,0 0 0,0-1 0,0 1 0,1 0 0,-1-1 0,0 1 0,0 0 0,0-1 0,0 1 0,0 0 0,0-1 0,0 1 0,0 0 0,0-1 0,-1 1 0,1 0 0,0-1 0,0 1 0,0 0 0,0-1 0,0 1 0,-1 0 0,1-1 0,0 1 0,0 0 0,0 0 0,-1-1 0,1 1 0,0 0 0,0 0 0,-1-1 0,1 1 0,-1 0 0,-13 5 0,-14 18 0,22-16 0,-1 0 0,2 1 0,-1 0 0,1 0 0,1 1 0,-1-1 0,1 1 0,1 0 0,0 0 0,0 0 0,1 1 0,0-1 0,0 1 0,1-1 0,0 1 0,1-1 0,0 1 0,3 15 0,-2-22 2,0-1 0,0 1 0,1 0 0,-1-1 0,1 1 0,-1-1 0,1 0 0,0 0 0,0 0 0,0 0 0,0 0 0,1 0 0,-1 0 0,0 0 0,1-1 0,-1 0 0,1 1 0,0-1 0,-1 0 0,1 0 0,0 0 0,0-1 0,-1 1 0,1 0 0,5-1 0,1 1-34,-1 0-1,1-1 0,0 0 1,0 0-1,0-1 1,0 0-1,12-3 1,22-18-2472,0-11-6059</inkml:trace>
</inkml:ink>
</file>

<file path=ppt/ink/ink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0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0 10378,'0'0'16079,"-16"55"-14894,2-11-352,-3 9-545,2 7-192,2 2-96,3-4-1057,5-7-1249,4-8-1570,1-14-1280,0-10-610,-2-13 161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51.3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82 5830,'0'0'5583,"-5"-8"-4355,-19-26-149,24 33-919,0 0-1,-1 0 1,1 1 0,-1-1 0,1 0 0,-1 0 0,0 0 0,1 1 0,-1-1 0,0 0 0,0 1 0,1-1 0,-1 1-1,0-1 1,0 1 0,0-1 0,0 1 0,0-1 0,0 1 0,-1-1 0,-4 14 855,9 25-856,0-32-145,0-1 1,0 1 0,1-1-1,0 0 1,0 0-1,0 0 1,0 0-1,1-1 1,0 0-1,0 0 1,0 0 0,0 0-1,1-1 1,0 0-1,-1 0 1,1 0-1,11 2 1,8 3 39,0-1 1,1-1 0,25 2-1,541 22 3367,-459-28-3260,984-20 1768,-478 1-1156,486-21-503,289-1 68,-1014 39-174,967-26 1023,-1331 24-1156,137-13 498,-145 11-424,0-2-1,0 0 0,53-21 0,-58 19-1129,-5 3-3321,-6 0-1868</inkml:trace>
</inkml:ink>
</file>

<file path=ppt/ink/ink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1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1 222 4164,'0'-11'11883,"-1"4"-11300,1-1-1,0 1 0,0 0 1,1 0-1,0 0 1,0-1-1,1 1 0,0 0 1,0 0-1,0 1 0,1-1 1,0 0-1,1 1 1,-1 0-1,1 0 0,0 0 1,1 0-1,-1 0 1,1 1-1,11-10 0,-1 6-507,-1 1-1,1 0 0,1 2 0,-1-1 0,1 2 0,1 0 0,-1 1 1,0 0-1,1 1 0,0 1 0,0 1 0,0 0 0,0 2 0,-1 0 1,1 0-1,0 2 0,17 4 0,-30-6-80,0 1 0,0-1 1,-1 1-1,1 0 0,-1 0 0,1 0 0,-1 0 1,0 1-1,1-1 0,-1 1 0,0 0 0,-1 0 1,1 0-1,-1 0 0,1 1 0,-1-1 0,0 1 1,0-1-1,0 1 0,-1 0 0,1 0 0,-1 0 1,0 0-1,0 0 0,-1 0 0,1 0 0,-1 0 1,0 0-1,0 0 0,0 0 0,0 0 0,-1 0 1,1 0-1,-1 0 0,0 0 0,0 0 0,-1 0 1,1-1-1,-1 1 0,0 0 0,0-1 0,0 1 1,-1-1-1,1 0 0,-6 6 0,-17 13 474,-1-1-1,-1-1 1,-1-2 0,0 0-1,-1-2 1,-46 18-1,36-15-318,39-19-168,0 0 0,0 0 1,0 0-1,0 0 0,0 0 0,0 0 0,0 0 0,0 0 1,0 0-1,0 0 0,0 0 0,0 1 0,0-1 1,0 0-1,1 0 0,-1 0 0,0 0 0,0 0 1,0 0-1,0 0 0,0 0 0,0 0 0,0 0 0,0 0 1,0 1-1,-1-1 0,1 0 0,0 0 0,0 0 1,0 0-1,0 0 0,0 0 0,0 0 0,0 0 1,0 0-1,0 0 0,0 0 0,0 0 0,0 1 0,0-1 1,0 0-1,0 0 0,0 0 0,0 0 0,0 0 1,0 0-1,-1 0 0,1 0 0,0 0 0,0 0 0,0 0 1,0 0-1,0 0 0,13 0-2552,19-4-4380,3-5-736</inkml:trace>
</inkml:ink>
</file>

<file path=ppt/ink/ink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2.1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194 347 18225,'0'0'3737,"-9"4"-176,-6 2-2127,-10 6-77,0 0 0,-30 20 1,51-29-1274,-1-1 0,0 1 0,1 1 1,0-1-1,0 1 0,0 0 0,0 0 1,1 0-1,-1 0 0,1 1 0,0-1 1,0 1-1,1 0 0,-1 0 0,1 0 1,0 0-1,0 0 0,1 0 0,-2 9 1,4-13-83,0 0 1,1 0-1,-1 0 1,0-1-1,1 1 0,-1 0 1,0 0-1,1-1 1,-1 1-1,1-1 1,-1 0-1,1 1 1,-1-1-1,1 0 1,-1 0-1,1 0 1,0 0-1,-1 0 1,1 0-1,-1 0 1,1-1-1,1 0 1,4 1-7,76-6 4,-60 3 0,-1 1 0,0 1 0,1 1 0,25 4 0,-47-4 0,1 1 0,-1 0 0,0-1 0,0 1 0,1 0 0,-1 0 0,0 0 0,0 0 0,0 0 0,0 0 0,0 0 0,0 0 0,-1 1 0,1-1 0,0 0 0,-1 0 0,1 1 0,0-1 0,-1 1 0,0-1 0,1 0 0,-1 1 0,0-1 0,0 1 0,0-1 0,0 3 0,5-130 0,-2 105 0,11 25 0,3 3 0,-9-4 0,1-1 0,-1 0 0,1 0 0,0-1 0,0 0 0,0 0 0,0-1 0,-1-1 0,1 1 0,0-1 0,0-1 0,0 0 0,-1 0 0,14-5 0,-17 4 0,1 1 0,-1-1 0,0 0 0,0 0 0,0-1 0,0 1 0,0-1 0,-1 0 0,0-1 0,0 1 0,0-1 0,0 1 0,-1-1 0,0 0 0,0-1 0,0 1 0,-1 0 0,1-1 0,-1 0 0,0 1 0,-1-1 0,2-10 0,-25 58 0,16-28 0,1 0 0,0 1 0,0-1 0,2 1 0,0 1 0,1-1 0,0 0 0,1 0 0,2 24 0,-1-38 0,0 1 0,1-1 0,-1 0 0,0 0 0,1 0 0,-1 1 0,1-1 0,0 0 0,-1 0 0,1 0 0,0 0 0,0 0 0,-1 0 0,1 0 0,0 0 0,0-1 0,0 1 0,0 0 0,0 0 0,0-1 0,0 1 0,1-1 0,-1 1 0,0-1 0,0 1 0,0-1 0,1 0 0,-1 0 0,0 1 0,0-1 0,1 0 0,-1 0 0,0 0 0,0 0 0,1-1 0,-1 1 0,2-1 0,2 0 0,0 0 0,0 0 0,0-1 0,-1 0 0,1 0 0,-1 0 0,1 0 0,6-5 0,1-4-87,0-1 0,0 0 0,-1 0 1,-1-1-1,0-1 0,-1 0 0,0 0 0,10-24 0,46-133-1027,-46 113 987,30-76 1333,-68 190-1050,2-12-45,2 0-1,3 0 0,1 1 0,2 1 0,-5 80 0,14-103-110,-1-11 0,0 1 0,2-1 0,-1 0 0,2 0 0,-1 0 0,2 0 0,-1 0 0,8 18 0,-7-81 0,-3 28 0,-1-1 0,-6-29 0,6 43 0,-1 1 0,-1-1 0,0 1 0,0 0 0,-1 0 0,0 1 0,-1-1 0,-7-12 0,-1 12 0,6 13 0,7-3 0,0 1 0,0-1 0,0 0 0,0 0 0,0 0 0,0 0 0,0 0 0,0 0 0,1 0 0,-1 0 0,0 0 0,1 0 0,-1 0 0,1 0 0,-1 0 0,1 0 0,-1 0 0,1 0 0,0 0 0,-1 0 0,1 0 0,0-1 0,0 1 0,0 0 0,1 0 0,5 4-564,1-1-1,-1 0 1,1-1 0,0 1 0,0-2-1,0 1 1,0-1 0,0 0 0,12 0-1,77 2-9401,-56-5-370</inkml:trace>
</inkml:ink>
</file>

<file path=ppt/ink/ink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2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66 14990,'0'0'9967,"-11"3"-6881,4-1-2873,1 1 1,-1-1 0,0 1 0,1 1-1,-1-1 1,1 1 0,0 0 0,0 1 0,1-1-1,-1 1 1,1 0 0,0 1 0,1-1-1,-1 1 1,1 0 0,0 0 0,0 1 0,1-1-1,0 1 1,0-1 0,-2 9 0,3-10-213,0 1 1,1-1 0,-1 0-1,1 1 1,0-1 0,1 1-1,0 0 1,0-1 0,0 1-1,0-1 1,1 1 0,0-1-1,0 1 1,0-1 0,3 6-1,-2-8-1,0-1 0,-1 1 0,2-1 0,-1 1-1,0-1 1,1 0 0,-1 0 0,1 0 0,-1 0-1,1 0 1,0-1 0,0 1 0,0-1 0,0 1-1,0-1 1,0 0 0,0-1 0,0 1 0,0 0-1,1-1 1,-1 0 0,0 0 0,0 0 0,0 0-1,1 0 1,3-1 0,0-1 0,0 1 0,0-1 0,-1 0 0,1-1 0,-1 1 0,0-1 0,0-1 0,0 1 0,0-1 0,-1 0 0,1 0 0,-1-1 0,0 1 0,0-1 0,-1 0 0,1-1 0,-1 1 0,5-10 0,0 2 0,-1-1 0,-1 0 0,-1 0 0,1-1 0,-2 1 0,0-1 0,2-17 0,-5 27 0,-1-1 0,0 1 0,-1-1 0,0 0 0,1 1 0,-2-1 0,1 0 0,-1 1 0,0-1 0,0 0 0,-2-5 0,2 9 0,0 0 0,-1 0 0,1 0 0,0 1 0,-1-1 0,0 1 0,1-1 0,-1 1 0,0-1 0,0 1 0,0 0 0,0 0 0,0 0 0,0 0 0,0 0 0,0 0 0,0 1 0,0-1 0,0 0 0,-1 1 0,1 0 0,0 0 0,0 0 0,-1 0 0,1 0 0,0 0 0,0 0 0,-1 1 0,-2 0 0,2 0-95,0 0-1,0 0 1,0 0-1,0 0 1,0 0 0,0 1-1,1-1 1,-1 1 0,0 0-1,1 0 1,0 0-1,-1 0 1,1 0 0,-2 4-1,-5 2-1446,-3 2-5767</inkml:trace>
</inkml:ink>
</file>

<file path=ppt/ink/ink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3.0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50 7207,'0'0'20019,"58"8"-18706,-24-8-576,2 0-385,5-2-288,2-4-416,-2-7-2627,-5-3-3908,-3-4-11498</inkml:trace>
</inkml:ink>
</file>

<file path=ppt/ink/ink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4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0 493 19218,'0'0'8595,"9"0"-7671,-2-2-778,-1 1 0,1-1 1,0 0-1,-1 0 0,0 0 1,1-1-1,-1 0 1,0 0-1,-1-1 0,1 0 1,-1 0-1,1 0 1,-1-1-1,0 1 0,-1-1 1,1-1-1,-1 1 0,5-8 1,-4 7-105,-1 0 0,0-1 0,0 0 1,-1 1-1,0-1 0,0 0 0,0-1 1,-1 1-1,0 0 0,1-12 0,-3 20-45,0-1-1,0 0 1,0 0-1,0 1 1,0-1 0,-1 0-1,1 0 1,0 0-1,0 1 1,0-1-1,-1 0 1,1 0-1,0 0 1,0 0 0,0 0-1,-1 1 1,1-1-1,0 0 1,0 0-1,-1 0 1,1 0-1,0 0 1,0 0-1,-1 0 1,1 0 0,0 0-1,0 0 1,-1 0-1,1 0 1,0 0-1,0 0 1,-1 0-1,1 0 1,0 0 0,0 0-1,-1-1 1,1 1-1,0 0 1,0 0-1,-1 0 1,1 0-1,0 0 1,0-1 0,0 1-1,0 0 1,-1 0-1,1 0 1,0 0-1,0-1 1,0 1-1,0 0 1,0 0-1,-1-1 1,1 1 0,0 0-1,0 0 1,0-1-1,0 1 1,0 0-1,0 0 1,0-1-1,0 1 1,0 0 0,0 0-1,0-1 1,0 1-1,0 0 1,0 0-1,0-1 1,0 1-1,-7 10-36,-1 0 0,1 1 0,1 0 1,0 0-1,0 1 0,1-1 1,-6 26-1,1-12 37,5-10 0,-25 74 223,28-82-121,0 0 1,0 1-1,1-1 1,0 1 0,1-1-1,0 1 1,0-1-1,0 1 1,3 11-1,-2-18-96,-1 0 1,0-1-1,1 1 0,-1 0 0,1 0 1,0-1-1,-1 1 0,1-1 0,-1 1 0,1 0 1,0-1-1,-1 1 0,1-1 0,0 0 0,0 1 1,-1-1-1,1 1 0,0-1 0,0 0 1,0 0-1,-1 0 0,1 1 0,0-1 0,0 0 1,0 0-1,0 0 0,0 0 0,-1 0 0,1 0 1,0-1-1,0 1 0,0 0 0,0 0 1,-1-1-1,1 1 0,0 0 0,0-1 0,1 0 1,30-17 9,-10-1-13,-1-1 0,-1 0 0,-1-2 0,-1 0 0,0-2 0,25-45 0,-7 0 0,35-94 0,-2-50 0,-163 458 0,-20 61 0,88-224 0,-28 151 0,49-186 0,5-47 0,0 1 0,0-1 0,0 0 0,0 1 0,0-1 0,0 0 0,0 0 0,0 1 0,0-1 0,0 0 0,0 1 0,0-1 0,1 0 0,-1 0 0,0 1 0,0-1 0,0 0 0,0 0 0,1 1 0,-1-1 0,0 0 0,0 0 0,1 0 0,-1 0 0,0 1 0,0-1 0,1 0 0,-1 0 0,0 0 0,0 0 0,1 0 0,-1 0 0,0 0 0,1 1 0,-1-1 0,0 0 0,1 0 0,-1 0 0,0 0 0,0 0 0,1-1 0,-1 1 0,0 0 0,1 0 0,-1 0 0,0 0 0,0 0 0,1 0 0,-1 0 0,0-1 0,1 1 0,-1 0 0,0 0 0,0 0 0,0 0 0,1-1 0,-1 1 0,0 0 0,0 0 0,0-1 0,1 1 0,-1 0 0,0 0 0,0-1 0,0 1 0,0 0 0,0-1 0,0 1 0,1-1 0,12-14 0,0-1 0,-2 0 0,1-1 0,-2 0 0,15-34 0,-6 14 0,130-273 0,74-129 0,-287 565 0,29-54 0,-59 137 0,84-182 0,1 0 0,1 1 0,2 0 0,1 0 0,-3 56 0,8-82 0,0 0 0,-1-1 0,1 1 0,0 0 0,1-1 0,-1 1 0,0 0 0,0-1 0,1 1 0,-1-1 0,1 1 0,-1 0 0,1-1 0,0 1 0,0-1 0,-1 1 0,1-1 0,0 0 0,0 1 0,1-1 0,1 2 0,-2-2 0,1-1 0,-1 1 0,1-1 0,-1 0 0,1 0 0,-1 1 0,1-1 0,-1 0 0,1 0 0,-1 0 0,1-1 0,-1 1 0,0 0 0,1-1 0,-1 1 0,1-1 0,-1 1 0,0-1 0,2 0 0,6-4 0,0 0 0,-1-1 0,1 0 0,-2-1 0,12-11 0,5-7 0,-2-2 0,-1 0 0,-1-2 0,-2 0 0,0-1 0,-2-1 0,-2 0 0,17-52 0,-59 118 0,11-7 0,2 1 0,1 0 0,1 2 0,1-1 0,-7 34 0,17-37-4919,3-14-161,-1-13 4988,0 0 0,0 0 0,1 0 0,-1 0 0,0 0 1,0 0-1,0 1 0,0-1 0,0 0 0,0 0 0,0 0 1,0 0-1,0 0 0,0 0 0,0 0 0,1 0 0,-1 0 1,0 0-1,0 0 0,0 0 0,0 0 0,0 0 1,0 0-1,0 0 0,1 0 0,-1 0 0,0 0 0,0 0 1,0 0-1,0 0 0,0 0 0,0 0 0,1 0 0,-1 0 1,0 0-1,0 0 0,0 0 0,0 0 0,0 0 0,0 0 1,0 0-1,0 0 0,1 0 0,-1 0 0,0 0 0,0 0 1,0 0-1,0-1 0,0 1 0,0 0 0,0 0 1,0 0-1,0 0 0,0 0 0,0 0 0,0 0 0,0-1 1,0 1-1,0 0 0,0 0 0,0 0 0,0 0 0,0 0 1,8-16-15102</inkml:trace>
</inkml:ink>
</file>

<file path=ppt/ink/ink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4.4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66 23158,'0'0'9609,"-9"-51"-9609,9 44 0,8 2 0,4 3 0,-2 2 0,2 0-4228,-4 6-3940,0 6-7495</inkml:trace>
</inkml:ink>
</file>

<file path=ppt/ink/ink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4.7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0 16720,'0'0'7740,"1"11"-4830,1-4-2522,-1 1 0,-1 0 0,1-1 0,-1 1 0,-1-1 0,0 1 0,0-1 0,0 1 0,-1-1 0,0 1 1,0-1-1,-6 13 0,-34 50-76,25-44-302,2 1 0,0 0 0,-12 35 0,26-60-10,0 0 0,1 1 0,-1-1 0,0 0 0,1 0 0,0 1 0,0-1 0,0 0 0,0 1 0,0-1 0,0 0 0,0 1 0,2 3 0,-2-5 0,1 0 0,-1 0 0,1 0 0,0 0 0,-1 0 0,1 0 0,0 0 0,0 0 0,0 0 0,0 0 0,0 0 0,0-1 0,0 1 0,0 0 0,0-1 0,0 1 0,0-1 0,0 1 0,2 0 0,2 0 0,0-1 0,0 1 0,0-1 0,1 0 0,-1-1 0,0 1 0,0-1 0,0 0 0,0 0 0,0 0 0,7-3 0,3-3-434,-1 1-1,1-2 1,-1 0 0,24-19 0,-32 24 122,-1-2 0,0 1 0,0 0 0,0-1 0,-1 0 1,1 0-1,-1-1 0,0 1 0,-1-1 0,1 0 0,-1 0 0,-1 0 1,1 0-1,2-9 0,-5 1-6212,-5 2-3613</inkml:trace>
  <inkml:trace contextRef="#ctx0" brushRef="#br0" timeOffset="1">65 172 16816,'0'0'11050,"51"4"-10954,-18-4-1697,4-8-3588,-2-9-6470</inkml:trace>
</inkml:ink>
</file>

<file path=ppt/ink/ink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5.1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1 22005,'0'0'8007,"-37"66"-5925,17-28-1409,2 2-673,6 1 0,5-5 0,6-4 0,1-9 0,1-7-320,10-11-2435,-1-5-1153,2-9-384,1-16-3779</inkml:trace>
</inkml:ink>
</file>

<file path=ppt/ink/ink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5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16 364 8072,'0'0'20371,"10"-2"-20045,-8 2-315,1-1 0,-1 1 0,1-1 0,0 1 0,-1-1 0,1 0 1,-1 0-1,1 0 0,-1-1 0,0 1 0,0 0 0,1-1 0,-1 0 1,0 1-1,0-1 0,0 0 0,-1 0 0,1 0 0,0 0 1,-1 0-1,1-1 0,-1 1 0,0 0 0,0-1 0,0 1 0,0-1 1,0 1-1,0-1 0,-1 1 0,1-1 0,-1 0 0,0 1 0,0-5 1,0 6-12,1 1 1,-1 0 0,0-1 0,0 1 0,0 0-1,0-1 1,0 1 0,0 0 0,-1-1 0,1 1-1,0 0 1,0-1 0,0 1 0,0 0 0,0-1-1,0 1 1,0 0 0,-1-1 0,1 1 0,0 0-1,0 0 1,0-1 0,-1 1 0,1 0-1,0 0 1,-1-1 0,1 1 0,0 0 0,0 0-1,-1 0 1,1-1 0,0 1 0,-1 0 0,1 0-1,0 0 1,-1 0 0,1 0 0,0 0 0,-1 0-1,1 0 1,0 0 0,-1 0 0,1 0 0,0 0-1,-1 0 1,1 0 0,0 0 0,-1 0 0,1 0-1,0 0 1,-1 1 0,1-1 0,0 0 0,-1 0-1,1 0 1,0 0 0,0 1 0,-1-1 0,1 0-1,0 0 1,0 1 0,-1-1 0,1 0 0,0 0-1,0 1 1,-1 0 0,-18 18 180,12-6-62,0-1-1,0 1 0,1 0 0,-5 18 0,9-25-84,0 0 0,0 0 1,1 0-1,0-1 0,0 2 0,1-1 1,0 0-1,0 0 0,0 0 0,0 0 1,1 0-1,3 11 0,-3-15-25,1-1 0,-1 1 0,0-1 0,1 1 0,-1-1 0,1 0 0,-1 0 0,1 0 0,-1 0 0,1 0 0,0 0 0,-1 0 0,1 0 0,0-1 0,0 1 1,0-1-1,0 1 0,-1-1 0,1 0 0,0 0 0,0 0 0,0 0 0,0 0 0,0 0 0,3-1 0,50-10 124,-25-4-372,0-1-1,-1-1 1,0-1-1,36-31 1,-38 28 134,-10 13 80,-15 17 224,-17 29 422,8-21-407,7-16-195,0-1 1,-1 1 0,1 0-1,0 0 1,-1-1-1,1 1 1,0 0 0,0 0-1,0 0 1,0-1-1,0 1 1,0 0-1,0 0 1,0 0 0,0-1-1,0 1 1,1 0-1,-1 0 1,0-1 0,0 1-1,1 0 1,-1 0-1,1-1 1,-1 1 0,0 0-1,1-1 1,-1 1-1,1 0 1,0 0-1,1-1 17,-1 0 0,0 0 0,0 0 0,1 0 0,-1 0 0,0-1 0,0 1-1,0 0 1,1-1 0,-1 1 0,0-1 0,0 1 0,0-1 0,0 1-1,0-1 1,2-1 0,41-37 545,3-18-547,-2-3 0,-3-2 0,-3-1 0,38-82 0,-93 206-562,0-21 623,1 0 0,3 1 0,1 0-1,2 1 1,2 0 0,1 0 0,3 1 0,3 68 0,8-70-682,-8-39 557,1-1 0,-1 0 0,0 1 0,1-1 0,0 0 0,-1 1 0,1-1 0,-1 0 0,1 0 0,0 0 0,0 0 0,0 0 0,0 0 0,0 0 0,0 0 0,0 0 0,0 0 0,0 0 0,0 0 0,0-1 0,1 1 0,-1-1 0,0 1 0,0-1 0,3 1 0,-3-3 3,0-1-1,0 1 1,0-1-1,0 1 1,0-1-1,0 1 0,-1-1 1,1 0-1,-1 1 1,0-1-1,0 0 1,0 0-1,0 1 1,0-1-1,-1-3 0,1 1-43,0-11 36,-1 1 1,-1-1-1,0 0 1,-1 0-1,-1 1 1,0 0-1,-1 0 1,-1 0-1,0 0 1,-1 1-1,-1 0 1,0 0-1,-1 1 1,-11-13-1,20 26 42,0 0 0,0 0 0,-1-1 0,1 1 0,0 0 0,0 0 0,0-1 0,0 1 0,0 0 0,-1 0 0,1-1 0,0 1 0,0 0 0,0 0 0,0-1 0,0 1 0,0 0 0,0 0 0,0-1 0,0 1 0,0 0 0,0 0 0,0-1 0,0 1 0,0 0 0,0-1 0,0 1 0,0 0 0,0 0 0,0-1 0,1 1 0,-1 0 1,0 0-1,0-1 0,0 1 0,0 0 0,1 0 0,13-5 569,30 3 691,-26 2-980,-12-1-311,6 0-843,0 0 0,0-1-1,0 0 1,21-7-1,-31 8 479,1 0-1,0 0 0,-1 0 1,0-1-1,1 1 0,-1-1 0,0 1 1,0-1-1,0 0 0,0 0 0,0 0 1,0 0-1,0 0 0,-1-1 0,1 1 1,-1 0-1,1-1 0,-1 1 0,0-1 1,0 0-1,0 1 0,-1-1 1,1 0-1,-1 1 0,1-1 0,-1-4 1,0-25-17495</inkml:trace>
</inkml:ink>
</file>

<file path=ppt/ink/ink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5.9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39 23863,'0'0'6181,"-48"-25"-3458,60 25-2723,11 0-448,5-4-3428,3-6-8840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9:31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80 12396,'0'0'592,"-10"-5"391,9 5-853,-51-27 868,28 7 1856,22 33-94,10 10-2861,-2-18 94,0 0 0,0-1 1,1 0-1,-1 0 0,1 0 1,0-1-1,0 1 0,0-2 1,0 1-1,0-1 1,1 0-1,-1-1 0,14 2 1,8-1 31,1-1 1,33-3-1,-8-4 38,-1-3-1,71-20 1,-66 14-79,91-11 1,-129 24-3,0 1-1,0 1 0,0 1 1,0 1-1,0 0 1,0 2-1,-1 0 0,27 10 1,-5 3-90,0-2 1,2-2-1,-1-2 1,1-2-1,1-2 1,64 2-1,-108-9 130,0 0 1,1 0-1,-1 0 0,1 0 1,-1-1-1,0 1 0,1 0 1,-1-1-1,0 1 0,1-1 1,-1 0-1,0 1 0,0-1 1,1 0-1,-1 0 0,0 0 1,0 0-1,0 0 0,0 0 0,0 0 1,1-2-1,-2 3-2,1-1 0,-1 0 0,0 0 0,0 1 0,0-1-1,0 0 1,0 0 0,0 0 0,0 0 0,0 1 0,0-1 0,0 0 0,0 0 0,0 0-1,0 1 1,-1-1 0,1 0 0,0 0 0,-1 1 0,1-1 0,-1 0 0,1 1 0,0-1-1,-1 0 1,0 1 0,1-1 0,-1 1 0,1-1 0,-1 0 0,0 1 0,1 0 0,-1-1-1,0 1 1,1-1 0,-1 1 0,0 0 0,0 0 0,1-1 0,-2 1 0,-18-6 5,1 1 0,-1 0 0,0 2 0,0 1 1,0 0-1,0 1 0,-36 3 0,9-1 35,-14 2 71,0 1 1,0 4-1,-99 25 0,-176 71 1524,154-44 153,203-68-1777,-2 0 1,31-18-1,7-3 3,26-9-245,2 4 0,2 3 1,1 5-1,0 3 0,2 4 0,1 4 0,127-5 0,-156 18-269,-20 0-201,0 1 1,0 2-1,70 11 0,-95-5 750,-19 1 582,-29 4 562,-319 55 204,-439 27 0,751-88-1321,38-7-97,0 1 0,1 0 0,-1 0 0,0 0 0,0 0 0,0 0 0,0 0 0,1 0 0,-1 0 0,0 0 0,0 1 0,0-1 1,0 0-1,0 0 0,1 0 0,-1 0 0,0 0 0,0 0 0,0 0 0,0 0 0,0 0 0,0 0 0,1 0 0,-1 1 0,0-1 0,0 0 0,0 0 0,0 0 0,0 0 0,0 0 0,0 0 0,0 1 0,0-1 0,0 0 0,1 0 0,-1 0 0,0 0 1,0 1-1,0-1 0,0 0 0,0 0 0,0 0 0,0 0 0,0 0 0,0 1 0,0-1 0,0 0 0,-1 0 0,1 0 0,0 0 0,0 0 0,0 1 0,0-1 0,0 0 0,0 0 0,0 0 0,0 0 0,0 0 0,0 1 0,0-1 0,-1 0 0,69 11-147,72-3-343,0-5 0,180-20 0,74-45-5942,-372 58 6019,-13 3 246,1-1 1,-1-1-1,0 1 0,1-1 1,11-7-1,-21 10 176,0 0 0,0 0-1,0 0 1,0 0 0,-1 0 0,1 0-1,0 0 1,0-1 0,0 1 0,0 0 0,0 0-1,0 0 1,0 0 0,0 0 0,-1-1-1,1 1 1,0 0 0,0 0 0,0 0-1,0 0 1,0-1 0,0 1 0,0 0 0,0 0-1,0 0 1,0 0 0,0-1 0,0 1-1,0 0 1,0 0 0,0 0 0,0 0-1,0-1 1,0 1 0,1 0 0,-1 0 0,0 0-1,0 0 1,0-1 0,0 1 0,0 0-1,0 0 1,0 0 0,1 0 0,-1 0-1,0 0 1,0 0 0,0-1 0,0 1 0,0 0-1,1 0 1,-1 0 0,0 0 0,0 0-1,0 0 1,0 0 0,0 0 0,1 0-1,-1 0 1,0 0 0,0 0 0,0 0 0,1 0-1,-1 0 1,0 0 0,-19-1 1214,-35 3-89,0 2 0,-72 15 0,-109 37 659,163-38-1180,-175 47 1221,-176 41 546,415-106-2661,8-2-235,14-9-998,-12 11 1389,116-81-7022,-40 20 358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52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1 274 14286,'0'2'68,"0"-1"1,0 1 0,1-1-1,-1 1 1,1-1 0,-1 1-1,1-1 1,-1 0 0,1 1-1,0-1 1,0 0 0,0 1-1,0-1 1,0 0 0,0 0 0,0 0-1,0 0 1,0 0 0,0 0-1,1 0 1,-1 0 0,0-1-1,1 1 1,-1 0 0,0-1-1,1 1 1,-1-1 0,3 1-1,46 7-60,-44-7 96,78 1 190,1-3 1,-1-4-1,119-22 0,80-6 3205,429 24-133,-503 11-2867,290 3-307,865-13 1410,-1109-2-956,1931-113 945,-2013 107-1530,265-58 1,-400 63 12,-32 6-29,-25 3-143,-104 4-7440,78-2 993</inkml:trace>
</inkml:ink>
</file>

<file path=ppt/ink/ink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6.4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 13293,'0'0'12620,"4"73"-10923,-19-18 545,0 12-1057,0 6-256,2 4-384,8-1-385,5-4-64,0-8-96,18-7-512,7-15-2307,7-12-4420,1-15-13485</inkml:trace>
</inkml:ink>
</file>

<file path=ppt/ink/ink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6.8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0 22389,'0'0'7207,"-34"72"-4036,31-50-3171,3-7 0,8-11 0,10-4-1505,6-26-8713</inkml:trace>
</inkml:ink>
</file>

<file path=ppt/ink/ink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05.8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14830,'0'0'7928,"10"5"-7096,2 1-645,0-1 0,1 0 0,-1-1 0,1-1 0,0 0 0,0-1 0,19 2 0,110-2 347,-93-2-487,66 2-43,101-3-593,-177-1-1644,62-14 1,-95 15 1400,-1 0 1,1-1 0,-1 0 0,1 0-1,-1 0 1,0 0 0,0-1-1,0 0 1,-1 0 0,9-7-1,5-14-8110</inkml:trace>
</inkml:ink>
</file>

<file path=ppt/ink/ink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06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7 14253,'0'0'7485,"12"-2"-6215,16-1-889,-1 1-1,1 2 1,0 1-1,0 1 0,53 12 1,-60-10-219,-1 1 1,1 1-1,-1 1 1,-1 1-1,0 1 1,0 0-1,0 2 1,-2 0 0,20 15-1,-34-24-145,0 0 0,0 1 1,-1-1-1,1 1 0,0 0 0,-1 0 0,0-1 0,1 2 0,-1-1 0,-1 0 1,1 0-1,0 1 0,-1-1 0,1 1 0,-1-1 0,0 1 0,0-1 1,-1 1-1,1 0 0,-1 0 0,0-1 0,0 1 0,0 0 0,0 0 0,-1-1 1,1 1-1,-1 0 0,0-1 0,0 1 0,0-1 0,-1 1 0,1-1 1,-1 1-1,0-1 0,0 0 0,-4 5 0,-4 3 103,0 0 1,-1 0-1,-1-1 0,1 0 0,-2-1 1,1 0-1,-24 11 0,-85 41 511,-33 18-506,127-62-2379,-40 31-1,52-34-3894</inkml:trace>
</inkml:ink>
</file>

<file path=ppt/ink/ink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07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402 164 7655,'10'-8'2856,"-5"5"-2579,46-45 4570,-47 44-4315,-1 0 0,1-1 0,-1 1 0,0-1-1,0 0 1,-1 0 0,0 0 0,0 0 0,0 0 0,0 0 0,-1-1-1,2-9 1,-3 14-453,0 0 0,0-1-1,0 1 1,0 0-1,0 0 1,0 0 0,0 0-1,-1 0 1,1 0-1,0 0 1,-1 0 0,1 0-1,-1 0 1,1 0-1,-1 0 1,1 0 0,-1 1-1,0-1 1,1 0-1,-1 0 1,0 0 0,0 1-1,0-1 1,1 0-1,-1 1 1,0-1 0,-2 0-1,0 0 28,0 0 0,-1 0 0,1 0-1,-1 1 1,1-1 0,0 1 0,-1 0 0,1 0 0,-5 1-1,-2 0 49,-1 0-1,1 2 1,-1-1-1,1 1 1,-13 6-1,1 3 23,1 1-1,0 1 1,0 1 0,2 1-1,0 0 1,0 2-1,-28 35 1,19-16 61,1 1 1,2 2-1,-27 54 1,42-71-163,0 0 1,2 0 0,-9 34 0,15-48-60,0 0 0,1 0 0,0 0 0,0 0 0,1 0 0,0 0 0,1 0 1,0 0-1,0 0 0,1 0 0,0 0 0,4 12 0,-3-17-4,0 1 0,0-1-1,1 0 1,-1 0 0,1 0 0,0-1 0,0 0-1,0 1 1,0-1 0,1-1 0,-1 1 0,1 0-1,0-1 1,-1 0 0,1 0 0,0-1 0,0 0 0,0 1-1,1-1 1,-1-1 0,8 1 0,-2 0 21,1 0 1,-1-1-1,1-1 0,-1 0 1,1 0-1,-1-1 1,0-1-1,22-7 1,-23 5 62,1 0 1,-1-1 0,1 0-1,-2-1 1,1 0 0,-1-1 0,0 0-1,0 0 1,9-12 0,-13 14 0,-1 0 0,0-1 1,0 1-1,-1-1 0,1 1 1,-1-1-1,-1 0 1,1 0-1,-1-1 0,-1 1 1,1 0-1,-1-1 0,-1 1 1,1 0-1,-2-15 1,1 19-95,-1 0 0,0 0 1,0 1-1,0-1 1,0 0-1,-1 0 1,1 1-1,-1-1 1,1 1-1,-1 0 0,0-1 1,0 1-1,0 0 1,0 0-1,0 0 1,-1 0-1,1 1 1,0-1-1,-1 0 0,0 1 1,1 0-1,-1 0 1,0 0-1,0 0 1,1 0-1,-1 0 1,0 1-1,0-1 0,0 1 1,-4 0-1,5-1-3,0 1-1,0 0 1,0 0-1,0 0 1,0 0-1,0 0 1,0 1-1,0-1 1,0 0-1,0 1 1,0 0-1,0-1 1,0 1-1,0 0 1,0 0-1,0 0 1,1 0-1,-1 0 1,0 1-1,1-1 1,-1 0-1,1 1 1,0-1-1,-1 1 1,1 0-1,0-1 1,0 1-1,0 0 1,0 0-1,0-1 1,0 1-1,0 0 1,1 0-1,-1 0 1,1 0-1,0 0 1,-1 0-1,1 0 1,0 0-1,0 0 1,1 4-1,-1-5 1,1 0 0,-1 1 0,1-1 0,-1 0 0,1 0 0,0-1 0,0 1 0,-1 0 0,1 0 0,0 0 0,0 0 0,0-1 0,0 1 0,0 0 0,0-1 0,0 1 0,0-1 0,0 1 0,1-1 0,-1 1 0,0-1 0,0 0 0,0 0 0,0 0 0,1 0 0,-1 1 0,0-1 0,2-1 0,42 0 0,-41 0 0,18-3 0,0 0 0,0-2 0,0-1 0,38-17 0,-37 14 0,1 1 0,0 0 0,37-6 0,-61 15 0,1 0 0,-1 0 0,0-1 0,1 1 0,-1 0 0,1 0 0,-1 0 0,1 0 0,-1 1 0,0-1 0,1 0 0,-1 0 0,1 0 0,-1 0 0,1 0 0,-1 0 0,0 1 0,1-1 0,-1 0 0,0 0 0,1 1 0,-1-1 0,0 0 0,1 0 0,-1 1 0,0-1 0,1 0 0,-1 1 0,0-1 0,0 1 0,1-1 0,-1 0 0,0 1 0,0-1 0,0 1 0,0-1 0,0 1 0,-1 24 0,-15 22 0,-24 30 0,29-57 0,0 0 0,2 0 0,0 0 0,1 2 0,1-1 0,-6 29 0,13-49-19,-1 0-1,1 0 1,0 0-1,0 0 1,0 0-1,0 0 1,0 0-1,0-1 1,0 1-1,0 0 1,0 0-1,0 0 1,1 0-1,-1 0 1,0 0-1,0-1 1,1 1-1,-1 0 1,1 0-1,-1 0 1,1-1-1,-1 1 1,1 0-1,-1-1 1,1 1 0,0 0-1,-1-1 1,1 1-1,0-1 1,0 1-1,1 0-93,0-1 0,0 0-1,0 1 1,0-1 0,0 0 0,0 0 0,-1-1-1,1 1 1,0 0 0,0-1 0,0 1 0,0-1-1,2 0 1,3-2-565,1-1-1,-1 1 0,-1-1 0,1 0 1,-1-1-1,9-7 0,14-24-6314,-3-7-4634</inkml:trace>
</inkml:ink>
</file>

<file path=ppt/ink/ink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07.7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0 530 15535,'0'0'10810,"12"3"-9694,-2-1-1026,0 0 1,-1-1 0,1 0 0,0-1-1,0 0 1,0-1 0,0 0 0,0 0-1,0-1 1,0 0 0,-1-1 0,1 0-1,-1-1 1,16-8 0,-1 1 212,-1-2 0,0 0 0,24-21 0,-41 30-222,-1 0 0,0 0 0,0-1 0,-1 1 0,1-1-1,-1 0 1,0-1 0,0 1 0,-1-1 0,1 1 0,-1-1 0,-1 0 0,1-1 0,-1 1 0,0 0-1,0-1 1,-1 1 0,1-8 0,-2 13-68,0 1 1,0-1-1,0 0 0,0 1 0,0-1 1,0 1-1,0-1 0,0 0 0,0 1 0,-1-1 1,1 1-1,0-1 0,0 1 0,-1-1 0,1 1 1,0-1-1,-1 1 0,1-1 0,0 1 1,-1-1-1,1 1 0,-1 0 0,1-1 0,0 1 1,-1 0-1,1-1 0,-1 1 0,0 0 0,1-1 1,-1 1-1,0 0 0,-22 2 102,17 0-124,0 0-1,0 1 1,0 0-1,0 0 0,-8 6 1,-5 7 36,1 1 0,1 1 0,1 0 1,-24 36-1,32-42 33,0 1 0,1 0 1,0 1-1,1-1 0,1 1 0,0 1 0,1-1 0,-4 28 1,7-39-60,1-1 0,0 1 0,0-1 0,0 1 1,0-1-1,0 1 0,0-1 0,1 0 0,0 1 1,-1-1-1,1 0 0,0 1 0,0-1 0,0 0 1,0 0-1,0 0 0,1 0 0,-1 0 0,1 0 1,-1 0-1,1 0 0,0 0 0,-1-1 0,1 1 1,0-1-1,0 1 0,0-1 0,1 0 0,-1 0 1,0 0-1,0 0 0,1 0 0,-1 0 0,0-1 1,1 1-1,-1-1 0,1 0 0,3 1 0,5-1-2,0 0 0,0 0 0,0-1 0,0 0 0,0-1-1,0 0 1,15-6 0,-4-1 1,0-1 0,-1-1 0,0-1 0,-1-1 0,0-1 0,-1 0 0,-1-2 0,0 0 0,-1-1 0,-1 0 0,14-21 0,18-28 0,73-131 0,-117 189 0,17-27 0,-2-1 0,-2-1 0,19-57 0,-38 92 0,-5 8 0,-9 14 0,-6 16 0,1 0 0,2 2 0,2 0 0,1 2 0,2-1 0,2 2 0,2 0 0,-6 44 0,3 34 0,3 188 0,10-280 0,-2 65 0,1-85 0,1 1 0,-2 0 0,1-1 0,-1 1 0,-1 0 0,1-1 0,-1 0 0,-1 0 0,-3 7 0,7-14 0,0-1 0,0 1 0,0 0 0,0 0 0,0-1 0,0 1 0,0 0 0,0 0 0,-1-1 0,1 1 0,0 0 0,0 0 0,0 0 0,0-1 0,0 1 0,-1 0 0,1 0 0,0 0 0,0-1 0,0 1 0,-1 0 0,1 0 0,0 0 0,0 0 0,0 0 0,-1-1 0,1 1 0,0 0 0,0 0 0,-1 0 0,1 0 0,0 0 0,0 0 0,-1 0 0,1 0 0,0 0 0,-1 0 0,1 0 0,0 0 0,0 0 0,-1 0 0,1 0 0,0 0 0,0 0 0,-1 0 0,1 1 0,0-1 0,0 0 0,0 0 0,-1 0 0,1 0 0,0 0 0,0 1 0,0-1 0,-1 0 0,1 0 0,0 0 0,0 1 0,0-1 0,0 0 0,0 0 0,-1 1 0,1-1 0,0 0 0,0 0 0,0 1 0,0-1 0,-3-23 0,3 20 0,-5-67-2186,-5-145-16883,16 124 13440,0 62-254</inkml:trace>
</inkml:ink>
</file>

<file path=ppt/ink/ink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08.7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1 182 3235,'8'0'150,"75"13"625,-60-8-218,1-2 0,45 2 0,-60-5 45,-1 0 1,0-1-1,0 0 0,0-1 1,0 0-1,0 0 0,0-1 0,0 0 1,-1 0-1,1-1 0,-1 0 1,11-8-1,4-5 3093,35-36 0,-50 46-2957,-1 0 1,0 0-1,0-1 0,-1 0 0,0 0 0,0 0 0,-1 0 0,0-1 0,3-9 0,-7 18-671,0-1 0,0 1-1,0-1 1,0 1 0,0 0 0,0-1-1,0 1 1,0-1 0,0 1 0,0 0-1,0-1 1,0 1 0,0 0-1,0-1 1,0 1 0,0-1 0,0 1-1,0 0 1,-1-1 0,1 1 0,0 0-1,0-1 1,0 1 0,-1 0-1,1-1 1,0 1 0,-1 0 0,1 0-1,0-1 1,-1 1 0,1 0 0,0 0-1,-1 0 1,1-1 0,0 1-1,-1 0 1,1 0 0,0 0 0,-1 0-1,1 0 1,-1 0 0,1 0 0,0 0-1,-1 0 1,1 0 0,0 0-1,-1 0 1,1 0 0,-1 0 0,1 0-1,0 0 1,-1 0 0,1 0 0,0 1-1,-1-1 1,1 0 0,0 0-1,-1 0 1,1 1 0,0-1 0,-1 0-1,1 1 1,-26 13 37,19-9-102,1 1-1,0-1 1,0 1 0,0 0-1,1 1 1,0 0-1,0 0 1,1 0-1,-1 0 1,2 1 0,-1-1-1,1 1 1,0 0-1,1 0 1,0 0-1,-2 16 1,4-23-2,0 1 0,0-1 0,0 0 0,1 1 0,-1-1 0,0 0 0,1 1 0,-1-1 0,1 0 0,0 0 0,-1 0 0,1 1 0,0-1 0,0 0 0,0 0 0,0 0 0,-1 0 0,2 0 0,-1 0 0,0-1 0,0 1 0,0 0 0,0 0 0,0-1 0,1 1 0,-1-1 0,0 1 0,1-1 0,-1 1 0,0-1 0,1 0 0,-1 0 0,0 0 0,3 0 0,53-1 0,-31-5 0,0 0 0,0-2 0,0-1 0,-2-1 0,27-14 0,41-16 0,-90 39 0,1-1 0,0 1 0,0 0 0,0 1 0,0-1 0,0 0 0,0 1 0,0 0 0,0 0 0,5 0 0,-7 0 0,0 1 0,0 0 0,0-1 0,0 1 0,0-1 0,0 1 0,0 0 0,-1 0 0,1 0 0,0 0 0,-1-1 0,1 1 0,0 0 0,-1 0 0,1 0 0,-1 0 0,0 0 0,1 0 0,-1 0 0,0 1 0,0-1 0,1 0 0,-1 0 0,0 0 0,0 0 0,0 0 0,0 0 0,0 0 0,-1 2 0,1 17 0,-1-16 0,1 0 0,0 0 0,0 1 0,0-1 0,0 0 0,1 0 0,0 0 0,0 0 0,2 5 0,-2-7 0,0 0 0,0-1 0,1 0 0,-1 1 0,1-1 0,0 0 0,-1 0 0,1 0 0,0 0 0,-1 0 0,1 0 0,0 0 0,0-1 0,0 1 0,0-1 0,0 1 0,0-1 0,0 0 0,0 1 0,-1-1 0,1 0 0,0-1 0,3 1 0,17-2 0,0-1 1,0-1-1,-1 0 1,1-2-1,-2-1 1,1 0-1,-1-2 1,28-14-1,-13 6-13,51-17 1,-86 34 1,1 1 0,-1-1 0,0 0 0,0 0 0,1 0 0,-1 1 0,0-1 1,0 0-1,1 0 0,-1 0 0,0 1 0,0-1 0,0 0 0,0 1 0,1-1 0,-1 0 1,0 0-1,0 1 0,0-1 0,0 0 0,0 1 0,0-1 0,0 0 0,0 1 0,0-1 1,0 0-1,0 1 0,0-1 0,0 0 0,0 1 0,0-1 0,0 0 0,0 0 1,0 1-1,0-1 0,0 0 0,-1 1 0,1-1 0,0 1 0,-4 15-12,-17 23 182,18-35-136,-1 1 0,1 0 0,1 0 0,-1 0 0,1 0 0,-1 1 0,1-1 0,1 1 0,-1-1-1,1 1 1,0 0 0,0-1 0,1 8 0,0-12-23,1 1 0,0-1 0,0 1 0,0-1 0,-1 0 0,1 0 0,0 1 0,1-1 0,-1 0 0,0 0 0,0 0 0,0 0 0,1 0 0,-1-1 0,0 1 0,1 0 0,-1 0 0,2 0 0,35 13 0,-23-8 0,-6-3-49,-1 1 0,1 0 0,-1 1 1,0 0-1,0 0 0,-1 0 0,0 1 0,0 1 0,12 12 1,-17-16 39,0 0-1,-1 0 1,1 0 0,-1 0 0,1 0 0,-1 0 0,0 0 0,0 0 0,0 1 0,-1-1 0,1 0 0,-1 1 0,0-1 0,0 0 0,0 1 0,0-1 0,-1 0 0,1 1 0,-1-1 0,0 0 0,0 0 0,0 0 0,0 1 0,-1-1 0,1 0-1,-1-1 1,0 1 0,0 0 0,0 0 0,-4 3 0,-7 10 172,0 0 0,-26 22 0,35-34-143,-1-1 0,1 1 0,-1 0 0,0-1 0,-1 0 0,1 0 0,0-1 0,-1 0 0,0 1 0,1-2 0,-1 1 0,0-1 0,-9 1 0,13-2-20,0-1 0,0 1 0,0-1 0,0 1 0,0-1 0,0 0 0,0 0 0,0 0 0,0 0 0,0-1 0,1 1 0,-1 0 0,0-1 0,1 1 0,0-1 0,-1 0 0,1 1 0,0-1 0,0 0 0,-1 0 0,1 0 0,1 0 0,-1 0 0,0 0 0,0 0 0,1 0 0,-1 0 0,1 0 0,0 0 0,0-3 0,-2-6 0,0-1 0,2 1 0,-1 0 0,3-17 0,-1 21 0,1 0 0,0 0 0,0 0 0,1 0 0,0 0 0,0 1 0,0 0 0,1-1 0,0 1 0,0 1 0,1-1 0,7-7 0,12-11 0,39-29 0,-20 17 0,-27 23 0,67-67 0,-76 73 0,0-1 0,-1 0 0,0-1 0,0 1 0,-1-1 0,0 0 0,0-1 0,5-14 0,-10 23 0,0 1 0,0-1 0,0 1 0,0-1 0,0 1 0,0-1 0,0 1 0,0-1 0,0 1 0,0 0 0,0-1 0,0 1 0,-1-1 0,1 1 0,0-1 0,0 1 0,0-1 0,-1 1 0,1 0 0,0-1 0,-1 1 0,1 0 0,0-1 0,0 1 0,-1 0 0,1-1 0,-1 1 0,1 0 0,0 0 0,-1-1 0,1 1 0,-1 0 0,1 0 0,-1 0 0,1-1 0,0 1 0,-1 0 0,1 0 0,-1 0 0,1 0 0,-1 0 0,1 0 0,-1 0 0,1 0 0,-1 0 0,1 0 0,-1 0 0,1 1 0,0-1 0,-1 0 0,1 0 0,-1 0 0,1 1 0,-1-1 0,1 0 0,0 0 0,-1 1 0,0-1 0,-28 13 0,16-4 0,1 0 0,0 0 0,-14 16 0,21-21 0,1 1 0,-1 0 0,1 0 0,1 1 0,-1-1 0,1 1 0,0 0 0,0 0 0,1 0 0,-3 8 0,5-12 0,-1-1 0,1 1 0,0-1 0,1 1 0,-1-1 0,0 1 0,0 0 0,1-1 0,-1 1 0,0-1 0,1 1 0,0-1 0,-1 0 0,1 1 0,0-1 0,0 0 0,0 1 0,0-1 0,0 0 0,0 0 0,0 0 0,0 1 0,0-1 0,0-1 0,1 1 0,-1 0 0,0 0 0,1 0 0,-1-1 0,1 1 0,-1-1 0,1 1 0,-1-1 0,1 1 0,-1-1 0,1 0 0,-1 0 0,4 0 0,10 2 0,0-1 0,0 0 0,18-2 0,-18 1 0,23-3 0,0-1 0,71-18 0,-62 12 0,52-6 0,-98 16 0,0 0 0,-1-1 0,1 1 0,0 0 0,-1 0 0,1 0 0,0 0 0,-1 0 0,1 0 0,0 0 0,-1 0 0,1 0 0,0 0 0,-1 0 0,1 0 0,0 1 0,-1-1 0,1 0 0,-1 1 0,1-1 0,0 0 0,-1 1 0,1-1 0,-1 0 0,1 1 0,-1-1 0,1 1 0,-1-1 0,1 1 0,-1-1 0,0 1 0,1 1 0,-5 19 0,3-19 0,1-1 0,-1 0 0,1 1 0,-1-1 0,1 1 0,-1 0 0,1-1 0,0 1 0,0-1 0,0 1 0,-1-1 0,2 1 0,-1 0 0,0-1 0,0 1 0,0-1 0,1 1 0,0 2 0,2-3 0,0 0 0,0 0 0,1-1 0,-1 1 0,0-1 0,0 0 0,1 0 0,-1 0 0,0 0 0,6-1 0,1 0 0,42 2 5,-23 1-935,0-2-1,31-4 0,-34-3-5955</inkml:trace>
</inkml:ink>
</file>

<file path=ppt/ink/ink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09.4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36 172 10602,'-3'3'2503,"-23"32"6885,25-34-9280,1-1-1,-1 1 0,1-1 1,-1 1-1,1 0 1,-1-1-1,1 1 0,-1 0 1,1 0-1,0-1 1,0 1-1,-1 0 0,1 0 1,0-1-1,0 1 1,0 0-1,0 0 0,0 0 1,0-1-1,0 1 1,0 0-1,0 0 0,0 0 1,0-1-1,0 1 0,1 0 1,-1 0-1,0-1 1,1 1-1,-1 0 0,0-1 1,1 1-1,-1 0 1,1-1-1,-1 1 0,1 0 1,-1-1-1,1 1 1,0-1-1,-1 1 0,1-1 1,0 1-1,-1-1 1,1 0-1,0 1 0,1-1 1,9 2 154,0-1-1,0 0 1,0 0 0,1-2 0,-1 1 0,0-1-1,0-1 1,0 0 0,0-1 0,0 0 0,-1 0-1,18-9 1,-2 0-207,-1-1 1,0-1-1,42-33 0,-55 38-41,-1-1 0,0-1-1,11-13 1,-19 20-28,0 0 0,0 0 0,0 0 0,0-1 0,-1 1 0,0-1 0,0 0 0,0 0 0,0 1 0,-1-1-1,0 0 1,1-7 0,-2 11 9,0 1 0,0-1 0,0 1 0,0 0 0,0-1 0,0 1-1,0-1 1,0 1 0,0 0 0,0-1 0,0 1 0,0-1 0,0 1-1,0 0 1,0-1 0,0 1 0,-1 0 0,1-1 0,0 1 0,0 0 0,0-1-1,-1 1 1,1 0 0,0-1 0,0 1 0,-1 0 0,1 0 0,0-1-1,-1 1 1,1 0 0,0 0 0,-1 0 0,1-1 0,-1 1 0,1 0 0,0 0-1,-1 0 1,0 0 0,-17 7-129,-15 20 31,24-17 177,0 1 0,1 0 1,1 1-1,0 0 0,1 0 1,0 1-1,1-1 0,0 1 1,1 1-1,0-1 0,1 0 1,-1 19-1,3-31-62,2 1 0,-1-1 0,0 1-1,0-1 1,0 1 0,1-1 0,-1 0 0,1 1 0,-1-1 0,1 1 0,-1-1 0,1 0 0,0 0-1,0 1 1,-1-1 0,1 0 0,0 0 0,0 0 0,0 0 0,1 0 0,-1 0 0,0 0-1,0 0 1,0-1 0,2 2 0,2 0 33,-1-1-1,0 0 0,1 1 1,-1-1-1,1-1 0,-1 1 1,1-1-1,6 0 1,6-1 78,0-1 0,0 0 0,28-9 0,-13 0-123,59-30 0,-60 26 0,55-20 0,-85 35 0,0 0 0,-1-1 0,1 1 0,0 0 0,0 0 0,0-1 0,0 1 0,0 0 0,0 0 0,-1 0 0,1 0 0,0 0 0,0 1 0,0-1 0,0 0 0,0 0 0,0 0 0,0 1 0,-1-1 0,1 1 0,0-1 0,0 0 0,-1 1 0,1-1 0,0 1 0,0 0 0,-1-1 0,1 1 0,-1 0 0,1-1 0,0 1 0,-1 0 0,1 0 0,-1-1 0,0 1 0,1 0 0,-1 0 0,0 0 0,1-1 0,-1 1 0,0 0 0,0 0 0,0 0 0,0 0 0,0 0 0,0 0 0,0 0 0,0 0 0,0-1 0,0 1 0,0 0 0,-1 1 0,-12 68 0,6-34 0,7-35 0,0 0 0,0 0 0,1 0 0,-1 0 0,1 0 0,-1 0 0,1 0 0,-1 0 0,1 0 0,0 0 0,-1 0 0,1-1 0,0 1 0,0 0 0,0 0 0,0-1 0,-1 1 0,1-1 0,0 1 0,0-1 0,0 1 0,0-1 0,0 1 0,0-1 0,0 0 0,1 0 0,-1 1 0,0-1 0,0 0 0,0 0 0,0 0 0,0 0 0,2-1 0,47-1 0,-43 2 0,128-23 0,-52 7 0,-31 5-2446,-18-2-4199,-2-3-8191</inkml:trace>
</inkml:ink>
</file>

<file path=ppt/ink/ink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09.8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 13901,'0'0'7719,"74"-14"-4419,-33 13-1379,12 1-1120,18 0-673,15 0-64,15 0-1825,6-12-2403,3-6-4292</inkml:trace>
</inkml:ink>
</file>

<file path=ppt/ink/ink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10.1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 18161,'0'0'2563,"-43"78"-642,40-38-671,3 7-450,2 4-704,13 2-384,0 1-1281,-3-2-481,-7-5-673,-5-6-992,-10-8-353,-16-13 192,-7-8-96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14.1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 10122,'0'0'14552,"12"5"-13789,114 49 980,-33-15-870,-2 3 0,142 88 0,203 150 1593,-380-236-2361,-2 1 0,-1 4-1,74 88 1,44 41-22,-134-145-83,-15-14 0,0 0 0,-2 1 0,-1 0 0,0 2 0,19 29 0,-38-51 0,-1 0 0,1 0 0,0 0 0,0 0 0,0 0 0,0 0 0,0 0 0,0 0 0,0 0 0,0 0 0,-1 0 0,1 0 0,0 0 0,0 0 0,0 1 0,0-1 0,0 0 0,0 0 0,0 0 0,0 0 0,0 0 0,0 0 0,0 0 0,0 0 0,0 0 0,0 1 0,0-1 0,0 0 0,0 0 0,0 0 0,0 0 0,0 0 0,0 0 0,0 0 0,0 0 0,0 1 0,0-1 0,0 0 0,0 0 0,0 0 0,0 0 0,0 0 0,0 0 0,0 0 0,0 0 0,0 1 0,0-1 0,0 0 0,0 0 0,0 0 0,0 0 0,0 0 0,0 0 0,1 0 0,-1 0 0,0 0 0,0 0 0,0 0 0,0 0 0,-11-8 0,-15-14 0,-30-32-33,-198-185-610,185 180 394,-141-92 0,3 13-222,34 21 322,62 52 171,-2 5-1,-130-49 0,175 88 91,57 19-77,0 0 0,1-1 0,-1 0 0,1-1 0,-1 0 0,1-1 0,1 0 0,-1-1 0,1 0 0,-11-8 0,63 34 659,491 257-396,-1 0-57,-474-241-241,-2 3 0,-1 3 0,-2 1 0,-3 4 0,-1 1 0,74 94 0,-113-128-18,-1 1 1,-1 0-1,0 1 1,-1 0-1,-1 1 0,0-1 1,-1 1-1,-1 1 0,3 19 1,-8-37-113,0 0 1,0 1-1,0-1 1,0 0-1,0 0 0,0 1 1,0-1-1,0 0 1,0 0-1,0 0 1,0 1-1,0-1 1,0 0-1,0 0 0,0 1 1,0-1-1,0 0 1,-1 0-1,1 1 1,0-1-1,0 0 1,0 0-1,0 0 0,-1 0 1,1 1-1,0-1 1,0 0-1,0 0 1,-1 0-1,1 0 0,0 0 1,0 0-1,0 1 1,-1-1-1,1 0 1,0 0-1,0 0 1,-1 0-1,1 0 0,0 0 1,0 0-1,-1 0 1,1 0-1,0 0 1,0 0-1,-1 0 0,1 0 1,0-1-1,0 1 1,-1 0-1,1 0 1,0 0-1,-17-6-6899,-15-13-7758</inkml:trace>
</inkml:ink>
</file>

<file path=ppt/ink/ink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10.5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373 638 1505,'-54'-44'2065,"3"-2"1,1-2-1,3-3 0,2-1 0,-43-65 0,82 107-1227,0 1 1,1-1 0,0 0-1,1 0 1,-5-16 0,8 23-622,1 0 0,-1-1 0,1 1 1,-1-1-1,1 1 0,0-1 1,0 1-1,1 0 0,-1-1 0,1 1 1,0-1-1,-1 1 0,1 0 1,1 0-1,-1-1 0,0 1 0,1 0 1,0 0-1,0 0 0,0 1 0,3-5 1,4-1 97,1 0 1,0 0 0,0 0-1,0 1 1,1 1-1,0 0 1,1 0-1,22-7 1,7 1 431,56-11 1,-41 13-534,-1 3 0,2 2 1,83 3-1,-109 3-244,0 2 0,0 1 1,0 2-1,0 0 0,-1 3 0,0 0 1,51 24-1,-72-28-11,1 0-1,-1 1 1,0 0 0,-1 0 0,0 1-1,0 0 1,0 0 0,-1 1 0,0 0-1,0 1 1,9 16 0,-13-19 99,0 0-1,-1 0 1,0 0 0,0 1-1,0-1 1,-1 1-1,0 0 1,0-1 0,-1 1-1,0 0 1,0-1 0,-1 1-1,1 0 1,-1-1-1,-1 1 1,1-1 0,-1 1-1,-1-1 1,1 0 0,-4 6-1,-4 7 84,-1-2 1,0 0-1,-2 0 1,0-1-1,0 0 0,-2-1 1,0-1-1,0 0 0,-2-1 1,1-1-1,-2-1 1,1 0-1,-36 15 0,24-14 16,-1 0 0,0-2 0,-1-1-1,0-2 1,0 0 0,-1-3 0,0 0-1,-41-2 1,67-2-157,-1 0 0,0-1 0,1 0 0,-1 0 0,0-1 0,1 0 0,-1 0 0,-6-3 0,12 4 0,-1 0 0,0 0 0,1 0 0,-1 0 0,1 0 0,-1 0 0,1-1 0,-1 1 0,1-1 0,0 1 0,0-1 0,0 1 0,0-1 0,0 0 0,0 1 0,0-1 0,0 0 0,1 0 0,-1 0 0,1 0 0,-1 1 0,1-1 0,0 0 0,0 0 0,0 0 0,0 0 0,0 0 0,0 0 0,0 0 0,1 0 0,0-2 0,0 0-195,1 1 1,0-1-1,0 1 1,0 0-1,0 0 0,1 0 1,-1 0-1,1 0 1,0 1-1,-1-1 0,1 1 1,0 0-1,1 0 1,-1 0-1,0 0 0,1 0 1,-1 1-1,1-1 1,-1 1-1,7-1 0,13-5-2259,0 2 0,25-3 0,-34 6 1294,62-8-5321</inkml:trace>
</inkml:ink>
</file>

<file path=ppt/ink/ink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10.8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 18289,'0'0'14478,"-12"51"-14478,10-26 0,2-2 0,0-3 0,14-6-1025,1-10-3107,-3-4-1473,-1-19-1666</inkml:trace>
</inkml:ink>
</file>

<file path=ppt/ink/ink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11.2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1 16015,'0'0'16357,"-2"12"-16021,-11 55-271,3-16-68,-7 84 0,15-6-921,26 220 1,-24-345 482,4 16-2276,1-10-1962,2-7-2549</inkml:trace>
</inkml:ink>
</file>

<file path=ppt/ink/ink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11.6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0 168 11307,'0'0'20003,"10"5"-18776,-6-3-1219,0 1-1,1-1 1,-1 0-1,0-1 0,1 1 1,0-1-1,-1 0 1,1 0-1,0 0 0,-1 0 1,1-1-1,0 0 1,0 0-1,0 0 1,-1-1-1,1 0 0,0 0 1,-1 0-1,1 0 1,-1-1-1,1 1 0,-1-1 1,1 0-1,-1-1 1,0 1-1,0-1 0,0 0 1,-1 0-1,1 0 1,6-7-1,-5 4-7,0 0 0,0-1 0,0 1 0,-1-1 0,0 0 0,-1 0 0,1-1 0,-1 1 0,-1-1 0,1 0 0,-1 1 0,-1-1 0,1 0 0,-1 0 0,-1 0 0,0-15 0,0 22 0,0 1 0,0-1 0,-1 1 0,1-1 0,0 0 0,0 1 0,0-1 0,-1 1 0,1-1 0,0 1 0,-1 0 0,1-1 0,0 1 0,-1-1 0,1 1 0,-1-1 0,1 1 0,-1 0 0,1-1 0,-1 1 0,1 0 0,-1 0 0,1-1 0,-1 1 0,1 0 0,-1 0 0,1 0 0,-1 0 0,1 0 0,-1 0 0,0-1 0,1 1 0,-1 0 0,1 1 0,-1-1 0,1 0 0,-1 0 0,1 0 0,-1 0 0,0 0 0,1 0 0,-1 1 0,1-1 0,-1 0 0,1 1 0,-1-1 0,-24 16 0,11-4 0,0 2 0,1-1 0,1 2 0,1 0 0,0 0 0,-17 33 0,22-38 0,1 2 0,0-1 0,1 1 0,0-1 0,1 1 0,0 0 0,1 1 0,0-1 0,1 0 0,0 1 0,2 19 0,-1-29 0,1 0 0,0 0 0,-1 0 0,1 0 0,0 0 0,1 0 0,-1 0 0,0-1 0,1 1 0,0 0 0,-1-1 0,1 1 0,0-1 0,0 0 0,1 0 0,-1 0 0,0 0 0,1 0 0,4 3 0,-1-2 0,0-1 0,0 1 0,0-1 0,1 0 0,-1-1 0,0 1 0,1-1 0,13 0 0,-4-1 0,0 0 0,0-2 0,0 0 0,0-1 0,-1 0 0,1-1 0,16-7 0,15-13 0,-2-1 0,0-3 0,72-59 0,-48 35 0,-46 36 0,-23 16 0,-1 0 0,1 1 0,0-1 0,0 0 0,0 0 0,0 0 0,0 0 0,0 0 0,0 1 0,0-1 0,0 0 0,0 0 0,0 0 0,0 0 0,0 0 0,0 1 0,0-1 0,0 0 0,0 0 0,0 0 0,0 0 0,0 0 0,0 0 0,0 1 0,0-1 0,0 0 0,1 0 0,-1 0 0,0 0 0,0 0 0,0 0 0,0 0 0,0 1 0,0-1 0,0 0 0,0 0 0,1 0 0,-1 0 0,0 0 0,0 0 0,0 0 0,0 0 0,0 0 0,0 0 0,1 0 0,-1 0 0,0 0 0,0 0 0,0 0 0,0 0 0,0 0 0,1 0 0,-1 0 0,0 0 0,0 0 0,0 0 0,0 0 0,1 0 0,-7 12 0,-13 13 0,12-18 0,1 1 0,0-1 0,1 1 0,-1 1 0,2-1 0,-1 1 0,1 0 0,0 0 0,1 0 0,0 1 0,-2 12 0,5-21 0,0 0 0,0 0 0,0 1 0,1-1 0,-1 0 0,0 0 0,1 0 0,-1 0 0,1 1 0,-1-1 0,1 0 0,0 0 0,-1 0 0,1 0 0,0 0 0,0 0 0,0 0 0,-1-1 0,1 1 0,0 0 0,0 0 0,0-1 0,0 1 0,1 0 0,-1-1 0,0 1 0,0-1 0,0 0 0,0 1 0,1-1 0,-1 0 0,0 0 0,0 1 0,1-1 0,0 0 0,54 0 0,-49-1 0,20-3 0,0-2 0,-1-1 0,0-1 0,0-1 0,-1-1 0,0-1 0,24-16 0,37-15 0,-86 43 0,-1-1 0,1 0 0,0 1 0,0-1 0,0 1 0,0-1 0,-1 1 0,1-1 0,0 1 0,0-1 0,0 0 0,0 1 0,0-1 0,0 1 0,0-1 0,0 1 0,0-1 0,0 1 0,0-1 0,0 1 0,1-1 0,-1 0 0,0 1 0,0-1 0,0 1 0,1-1 0,-1 0 0,0 1 0,0-1 0,1 1 0,-1-1 0,0 0 0,1 1 0,-1-1 0,0 0 0,1 0 0,-1 1 0,1-1 0,-1 0 0,0 0 0,1 0 0,-1 1 0,1-1 0,-1 0 0,1 0 0,-1 0 0,1 0 0,-1 0 0,1 0 0,-1 0 0,0 0 0,1 0 0,-1 0 0,1 0 0,-1 0 0,1 0 0,-1-1 0,1 1 0,-1 0 0,0 0 0,1 0 0,-1-1 0,1 1 0,-1 0 0,1-1 0,-25 47 0,17-31 0,4-11 0,2 0 0,-1 0 0,0 0 0,1 0 0,0 1 0,0-1 0,0 0 0,0 1 0,0 8 0,2-12 0,-1 1 0,1-1 0,-1 0 0,1 1 0,-1-1 0,1 0 0,0 1 0,-1-1 0,1 0 0,0 0 0,0 0 0,0 0 0,0 0 0,0 0 0,0 0 0,0 0 0,0 0 0,1 0 0,-1-1 0,0 1 0,0 0 0,1-1 0,-1 1 0,0-1 0,1 0 0,-1 1 0,1-1 0,-1 0 0,1 0 0,-1 0 0,0 0 0,1 0 0,2 0 0,28-2 0,1 0 0,-1-3 0,0 0 0,0-3 0,-1 0 0,0-2 0,34-15 0,53-16 0,-93 35 0,-25 6 0,0 0 0,1 0 0,-1-1 0,0 1 0,1 0 0,-1 0 0,1 0 0,-1 0 0,0 0 0,1 0 0,-1 0 0,0 0 0,1 0 0,-1 0 0,1 0 0,-1 0 0,0 0 0,1 0 0,-1 0 0,1 0 0,-1 1 0,0-1 0,1 0 0,-1 0 0,0 0 0,1 1 0,-1-1 0,0 0 0,0 0 0,1 1 0,-1-1 0,0 0 0,0 0 0,1 1 0,-1-1 0,0 0 0,0 1 0,0-1 0,1 0 0,-1 1 0,0-1 0,0 1 0,0-1 0,0 0 0,0 1 0,0-1 0,0 0 0,0 1 0,0-1 0,0 1 0,0-1 0,0 0 0,0 1 0,0-1 0,0 1 0,0-1 0,-1 0 0,1 1 0,0-1 0,0 0 0,0 1 0,0-1 0,-1 0 0,0 1 0,-24 47 31,21-43-46,0 0 1,1 1-1,0-1 1,0 1-1,0 0 0,0 0 1,1 1-1,0-1 1,1 0-1,-1 1 0,0 8 1,4-10-2111,5-4-5760</inkml:trace>
</inkml:ink>
</file>

<file path=ppt/ink/ink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12.4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 13421,'0'0'12636,"-9"9"-10688,1 0-1668,0 0 0,0 1 0,1 0 1,0 0-1,1 1 0,0 0 0,1 0 0,0 1 0,1-1 0,0 1 0,0 0 0,2 0 1,-1 0-1,2 1 0,0-1 0,0 18 0,1-28-280,1 0 0,-1-1 0,0 1 0,1 0 0,-1-1 0,1 1 0,0 0 0,-1-1 0,1 1 0,0-1 0,0 1 0,0-1 0,0 1 0,1-1 0,-1 0 0,0 1 0,0-1 0,1 0 0,-1 0 0,3 1 0,1 1 0,-1-2 0,1 1 0,-1 0 0,1-1 0,-1 0 0,1 0 0,8 1 0,2-2 0,0 0 0,0-1 0,0 0 0,18-4 0,-8-2 0,-1-2 0,0 0 0,0-1 0,-1-1 0,23-16 0,-14 8 0,50-19 0,-81 37 0,0 0 0,1 0 0,-1 1 0,0-1 0,1 1 0,-1-1 0,0 1 0,1 0 0,-1-1 0,1 1 0,-1 0 0,1 0 0,-1 0 0,1 0 0,-1 0 0,1 0 0,-1 1 0,0-1 0,1 0 0,-1 1 0,1-1 0,-1 1 0,2 0 0,-2 0 0,-1 1 0,1-1 0,-1 0 0,1 0 0,-1 0 0,0 1 0,1-1 0,-1 0 0,0 0 0,0 1 0,0-1 0,0 0 0,0 1 0,0-1 0,0 0 0,0 1 0,0-1 0,-1 0 0,1 0 0,-1 2 0,-4 11 0,-1 0 0,0 0 0,-10 15 0,14-25 0,-1 0 0,1 0 0,0-1 0,0 1 0,1 0 0,-1 0 0,1 0 0,0 1 0,-1 5 0,2-9 0,0 0 0,0-1 0,0 1 0,0-1 0,0 1 0,0 0 0,0-1 0,1 1 0,-1-1 0,0 1 0,0-1 0,1 1 0,-1 0 0,0-1 0,1 1 0,-1-1 0,0 1 0,1-1 0,-1 0 0,1 1 0,-1-1 0,1 1 0,0-1 0,24 4 0,-11-6 0,1-1 0,-1 0 0,0-1 0,0 0 0,0-1 0,16-9 0,81-47 0,-63 33 0,-42 24 0,7-3 0,0-1 0,0 2 0,1 0 0,25-8 0,-38 14 0,-1 0 0,1 0 0,-1 0 0,1 0 0,0 0 0,-1-1 0,1 1 0,-1 0 0,1 0 0,-1 0 0,1 1 0,-1-1 0,1 0 0,-1 0 0,1 0 0,-1 0 0,1 0 0,-1 1 0,1-1 0,-1 0 0,1 0 0,-1 1 0,1-1 0,-1 0 0,0 1 0,1-1 0,-1 0 0,1 1 0,-1-1 0,0 1 0,1-1 0,-1 1 0,0-1 0,0 1 0,1-1 0,-1 2 0,0 25 0,-17 26 0,14-45 0,0-1 0,-1 0 0,2 0 0,-1 1 0,1-1 0,0 0 0,0 1 0,1-1 0,0 1 0,1 0 0,-1-1 0,2 9 0,0-14 0,-1-1 0,1 0 0,0 0 0,0 0 0,0 0 0,0 0 0,0 0 0,0 0 0,0 0 0,0 0 0,0 0 0,0 0 0,0-1 0,1 1 0,-1 0 0,0-1 0,0 1 0,1-1 0,-1 0 0,0 1 0,1-1 0,-1 0 0,1 0 0,1 0 0,42 2 0,-34-3 0,65-6-3169,-44-1-2050,47-18-1,-20 5-4170</inkml:trace>
</inkml:ink>
</file>

<file path=ppt/ink/ink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12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345 95 7175,'0'0'10223,"3"-11"-3443,-2 6-5738,4-28 2132,-5 31-3033,0 1 0,0 0 0,0-1 1,0 1-1,-1 0 0,1-1 1,0 1-1,-1 0 0,1-1 1,-1 1-1,0 0 0,1 0 1,-1-1-1,0 1 0,0 0 1,0 0-1,0 0 0,0 0 0,0 0 1,0 0-1,0 0 0,0 1 1,0-1-1,0 0 0,-3-1 1,-6-1-68,-1 0 1,1 0-1,-1 1 1,0 1 0,0-1-1,0 2 1,0-1 0,1 2-1,-20 2 1,14-1-82,1 1 0,-1 1 1,0 0-1,1 1 0,0 1 1,-14 7-1,21-9 7,1 1 0,0 0 0,0 0 0,0 0 0,1 1 0,0 0 0,0 1 0,0-1 0,-6 11 0,10-15 0,0 1 0,1-1 0,-1 1 0,1 0 0,0-1 0,0 1 0,0 0 0,0 0 0,1 0 0,-1-1 0,1 1 0,-1 0 0,1 0 0,0 0 0,0 0 0,1 0 0,-1 0 0,1 0 0,-1 0 0,1 0 0,0-1 0,0 1 0,0 0 0,0 0 0,0-1 0,1 1 0,-1-1 0,1 1 0,0-1 0,0 0 0,3 4 0,3 0 0,0 0 0,0 0 0,1-1 0,0 0 0,0-1 0,0 0 0,1 0 0,-1-1 0,1 0 0,0 0 0,0-1 0,17 1 0,0-1 0,0-1 0,0-1 0,44-6 0,-40 0 0,-1-2 0,0-2 0,0 0 0,-1-2 0,0-1 0,-1-2 0,-1 0 0,0-2 0,-1-1 0,31-28 0,-52 42 0,0 0 0,0-1 0,0 0 0,0 0 0,-1 0 0,0 0 0,0-1 0,0 1 0,3-9 0,-7 13 0,1 1 0,-1-1 0,0 1 0,0-1 0,0 1 0,0-1 0,0 1 0,0-1 0,0 1 0,0-1 0,0 1 0,-1-1 0,1 1 0,0-1 0,0 1 0,0-1 0,-1 1 0,1-1 0,0 1 0,0-1 0,-1 1 0,1-1 0,0 1 0,-1 0 0,1-1 0,0 1 0,-1-1 0,1 1 0,-1 0 0,1 0 0,-1-1 0,1 1 0,-1 0 0,1 0 0,-1-1 0,1 1 0,-1 0 0,1 0 0,-1 0 0,1 0 0,-1 0 0,1 0 0,-1 0 0,1 0 0,-1 0 0,0 0 0,1 0 0,-1 0 0,1 0 0,-1 1 0,1-1 0,-1 0 0,-33 7 0,22-2 0,0 1 0,0 0 0,0 1 0,1 0 0,0 0 0,0 2 0,0-1 0,2 1 0,-12 13 0,16-17 0,0 0 0,1 0 0,-1 1 0,2 0 0,-1-1 0,0 1 0,1 1 0,0-1 0,1 0 0,-1 1 0,1-1 0,0 1 0,1 0 0,0 0 0,0 0 0,0 0 0,1-1 0,0 1 0,2 13 0,-1-16-25,0 1 0,1-1 0,0 0 0,0 0 0,0 0 0,0 0 0,1 0 1,0 0-1,0-1 0,0 1 0,0-1 0,0 0 0,1 0 0,-1 0 0,1 0 0,0-1 0,-1 1 0,1-1 0,1 0 0,-1 0 0,5 1 0,6 1-1130,-1 0 0,0-1 0,1 0 0,0-2 0,20 1 0,42-1-16894</inkml:trace>
</inkml:ink>
</file>

<file path=ppt/ink/ink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59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0 10154,'0'0'7260,"-10"5"-6390,4-2-661,0-1 22,0 0 0,1 1 1,-1-1-1,1 2 0,0-1 0,0 0 1,0 1-1,0 0 0,0 0 1,1 1-1,-8 8 0,35-13-60,28-23 1637,-45 19-1573,-1 1 0,2-1 0,-1 1 0,0 1 0,0-1 0,1 1 0,-1 0 0,1 0 0,0 1 0,0 0 0,0 0 0,7 0 0,-9 3-113,0 0 0,0 0 0,0 1 0,0-1 0,0 1 0,-1 0 0,0 0 0,8 8 0,15 9-51,-9-11-74,1 0-1,0-1 1,0-1-1,0-1 1,1-1-1,-1 0 1,41 3-1,149-6 632,-115-3 134,214 21-159,-198-13-643,0-4 0,-1-6 0,152-22 0,-175 18-50,0 5 1,-1 3-1,168 24 1,376 35 158,-562-55-69,1-4-1,0-2 0,-1-4 0,0-2 0,75-18 0,-11-8 9,113-24 19,-186 47-25,1 2 1,76 0 0,-2 14 3,152 27 0,89 4-2,226-45 272,-220-1-130,109-26-140,75 0-18,-483 41 7,0 5 0,-1 2 0,103 33 0,68 12 36,-117-39-25,2-6 1,0-6-1,0-6 1,216-26-1,-62-2 79,0 14 1,347 27-1,-520-9-101,-1-5 0,0-5 0,128-23 0,344-13 79,-267 28-56,-155-8 1968,-165 21-1441,-39-6-2995,8-12-3155,-12-11-4517</inkml:trace>
</inkml:ink>
</file>

<file path=ppt/ink/ink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7:15.4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396 82 5093,'-4'-7'1728,"0"0"1,-1 0 0,0 1-1,-12-12 1,12 14-1192,0 0 1,0 0 0,0 1-1,0-1 1,-1 1 0,-8-4-1,9 6-417,0-1 1,0 1-1,0 0 0,0 0 0,0 0 0,0 1 0,0-1 0,-1 1 0,1 1 0,0-1 1,0 1-1,0-1 0,0 2 0,0-1 0,0 0 0,0 1 0,1 0 0,-1 0 0,-8 5 0,-4 4 74,-1 1 0,1 0 0,1 1 0,0 1 0,1 1 0,1 0 0,-22 29 0,28-31-114,0-1 1,1 1 0,1 0 0,0 0-1,1 1 1,1 0 0,0-1-1,1 2 1,0-1 0,1 0 0,0 29-1,2-13 78,7 53 0,-7-76-145,2 0 0,-1 0 0,1 0-1,0-1 1,0 1 0,1-1 0,-1 1-1,2-1 1,-1 0 0,1 0-1,-1-1 1,2 1 0,-1-1 0,6 6-1,-7-9 75,1 0-1,0 0 1,0 0 0,0 0-1,0-1 1,0 0-1,0 0 1,0 0-1,0 0 1,0-1-1,0 1 1,1-1-1,-1 0 1,0 0 0,0-1-1,5 0 1,3-1 128,-1 0 0,1-1 0,0-1 0,15-6 0,18-10 15,0-2 1,-1-3-1,-1 0 1,-2-3-1,72-62 0,-109 86-171,0 0 1,0 0-1,0 0 0,0 0 0,-1-1 0,0 0 0,1 0 0,-2 0 0,1 0 0,-1 0 0,0 0 0,0-1 1,0 1-1,0-1 0,-1 0 0,0 1 0,-1-1 0,1 0 0,-1 0 0,0 1 0,0-1 0,-1 0 0,0 0 0,0 1 1,0-1-1,-1 1 0,1-1 0,-2 1 0,1-1 0,0 1 0,-1 0 0,0 0 0,0 0 0,0 1 0,-1-1 1,0 1-1,0-1 0,0 1 0,0 1 0,-1-1 0,1 0 0,-1 1 0,-6-4 0,-4 1-41,0 0 0,-1 1 0,1 0 0,-1 1 1,0 1-1,0 0 0,0 1 0,0 1 0,0 1 0,-22 1 0,22-1-9,-3 4 138,17 6-798,3-9 464,-1 1 0,1-1 0,0 0-1,1 0 1,-1 0 0,0 0-1,0 0 1,0 0 0,1 0-1,-1 0 1,0 0 0,1 0 0,-1-1-1,1 1 1,-1-1 0,1 1-1,-1-1 1,2 1 0,24 0-4345,5-1-2125</inkml:trace>
</inkml:ink>
</file>

<file path=ppt/ink/ink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7:22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342 45 6342,'0'0'5322,"-11"-7"-2610,1 1-2309,0 0-1,1 1 1,-2 1-1,1 0 1,-13-3-1,18 5-186,-1 1-1,0 0 0,1 0 0,-1 1 0,0 0 0,1 0 1,-1 0-1,0 1 0,1 0 0,-1 0 0,0 0 0,1 1 1,0-1-1,-11 6 0,6 0-91,1-1 0,-1 1 0,1 1 0,1 0 0,0 0 1,0 0-1,0 1 0,1 1 0,1-1 0,-1 1 0,2 0 0,-1 0 0,1 1 0,1-1 1,-4 13-1,-2 11 64,1 1 0,2 0 0,-5 57 1,7-39-184,2-1 0,8 88 0,-3-123-61,0-1 0,1 1 0,0-1-1,2 0 1,0 0 0,1 0 0,0-1-1,1 0 1,1 0 0,1-1 0,0 0-1,16 20 1,-22-31 59,0 1 0,0-1 0,0-1 0,1 1 0,-1 0 0,1-1 0,-1 0 0,1 1 0,0-2 0,0 1 0,0 0-1,0-1 1,0 0 0,0 1 0,0-2 0,0 1 0,1 0 0,6-1 0,-5-1 92,0 0-1,1 0 1,-1 0-1,0-1 1,0 0 0,0-1-1,0 1 1,0-1-1,-1 0 1,1-1 0,5-4-1,11-10 385,-1-1 0,-1-1 0,-1-1 0,23-33 0,-40 53-467,34-48 799,-2 0 0,36-71 0,-59 99-559,0-1-1,-2-1 1,-1 0 0,-1 0-1,-1-1 1,-1 0 0,-1 0-1,2-38 1,-6 59-233,0 1-1,0-1 1,0 0-1,0 1 1,-1-1-1,1 1 1,-1-1-1,1 0 1,-1 1-1,0 0 1,0-1-1,0 1 1,-1 0-1,1-1 1,-1 1 0,1 0-1,-1 0 1,1 0-1,-1 0 1,0 0-1,0 1 1,-4-4-1,2 3-20,0 1 0,0-1 0,0 1-1,-1-1 1,1 1 0,0 0 0,-1 1 0,1-1-1,-1 1 1,1 0 0,-1 0 0,-5 1 0,-1 0-358,0 1 0,0 0 0,1 0 0,0 2 0,-1-1 1,1 1-1,0 1 0,1-1 0,-1 2 0,-14 10 0,21-13-455,0-1 0,0 1 0,0 0 0,1 1-1,-1-1 1,1 0 0,0 1 0,0-1 0,-3 8 0,3 6-7017</inkml:trace>
</inkml:ink>
</file>

<file path=ppt/ink/ink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7:23.4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452 84 11275,'0'0'1345,"-1"-9"-267,0 6-898,1 0 0,0 0 0,-1-1-1,1 1 1,-1 0 0,0 0 0,0-1 0,0 1-1,-1 0 1,1 0 0,-1 0 0,1 1-1,-1-1 1,0 0 0,0 1 0,-1-1 0,1 1-1,0-1 1,-1 1 0,1 0 0,-1 0 0,0 0-1,0 1 1,0-1 0,0 1 0,0-1-1,0 1 1,0 0 0,0 0 0,-5-1 0,-2 2-117,-1 0 0,1 1 0,0 0 0,0 0 1,-1 1-1,1 1 0,0-1 0,1 2 0,-1-1 1,1 1-1,-1 1 0,1 0 0,0 0 0,1 0 0,-1 1 1,1 1-1,0 0 0,1 0 0,-12 14 0,-3 4 174,2 0 0,1 2 0,2 0 0,0 1 0,-13 31 0,19-33-11,0-1 0,2 2 0,1-1 1,1 1-1,1 0 0,1 1 0,2-1 1,0 52-1,4-68-194,0 0 0,0 1 0,2-1 0,-1 0 0,1 0 0,1 0 1,0-1-1,0 1 0,1-1 0,9 14 0,-8-16-30,0-1 0,0 0 0,1-1 0,0 1 0,0-1 0,0-1 0,1 1-1,-1-1 1,1 0 0,1-1 0,-1 0 0,1 0 0,-1-1 0,13 3 0,-5-2 192,0-1 0,0 0-1,1-1 1,-1-1 0,0-1 0,0 0-1,1-1 1,-1-1 0,0 0 0,0-1 0,0-1-1,0 0 1,-1-1 0,0-1 0,0-1-1,0 0 1,-1-1 0,0 0 0,0-1 0,19-17-1,-18 13 20,0-1-1,-2-1 1,1 0-1,-2-1 1,0-1-1,-1 1 1,0-2-1,-2 0 1,0 0-1,-1 0 1,-1-1-1,0-1 1,-2 1-1,0-1 1,-1 0-1,1-26 1,-4 29-146,-1 0 0,0 0 0,-1 0 0,-1 0 0,-1 0 0,0 0 0,-1 1 0,-12-32 0,13 40-123,-1 2-1,0-1 0,0 0 0,0 1 0,0-1 0,-1 1 0,0 1 0,-1-1 1,1 1-1,-1 0 0,0 0 0,0 0 0,-1 1 0,1 0 0,-1 0 0,0 1 1,0 0-1,0 0 0,-1 0 0,1 1 0,-1 0 0,-8-1 0,6 2-252,-1 1 0,0-1 0,0 2-1,1-1 1,-1 2 0,0-1-1,1 1 1,-1 1 0,1 0 0,0 1-1,-17 7 1,1 3-2022,1 1 0,1 1-1,-24 21 1,4-1-5960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4:12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1520 121 5445,'0'0'3892,"-1"-10"-2157,1 6-1467,0 0 0,0 1 0,-1-1 0,1 0 0,-1 0 0,0 0-1,0 0 1,0 1 0,-1-1 0,1 0 0,-1 1 0,0-1 0,0 1 0,0 0 0,0 0 0,-1-1 0,1 1 0,-1 1 0,0-1 0,0 0 0,0 1 0,0 0 0,0-1 0,-1 1 0,1 0 0,-1 1 0,1-1-1,-1 1 1,0-1 0,-4 0 0,-31-5 29,-1 2 0,0 1 0,0 2 0,0 2 0,0 1 0,0 3 0,0 1 0,0 1 0,1 3 0,-49 17 0,-195 81 1436,225-80-1563,0 3 0,-89 62 0,93-54-95,1 3 1,3 1-1,-74 81 1,109-106 56,1 2 1,0-1 0,2 2 0,0 0 0,1 1 0,1 0 0,1 0-1,1 1 1,1 0 0,1 0 0,0 1 0,2 0 0,-2 43 0,5-41-114,2 0 1,1 0-1,0 0 1,2 0-1,1 0 1,1-1 0,1 0-1,2-1 1,0 1-1,1-1 1,1-1-1,1 0 1,1-1 0,21 26-1,-19-28-50,1-1 0,0 0 0,2-2 0,0 0 0,1-1 0,0-1 0,1 0 0,39 18 0,-31-19 32,1-2 1,0-1-1,1-1 1,0-1-1,1-2 1,37 3-1,-16-7 109,-1-2 0,0-2 0,0-2 0,0-2 0,-1-3 0,0-2 0,0-2 0,54-22 0,582-273 1096,-629 278-750,-1-2 1,-2-3-1,89-75 0,-127 96-352,0-1 1,-2 0-1,0-1 1,-1 0-1,0-1 1,-1-1-1,-1 0 1,-1 0-1,-1-1 1,0-1-1,-2 1 1,0-1-1,-1-1 1,-1 1-1,4-34 1,-8 36-105,0 0 0,-1-1 0,-1 1 0,-1-1 0,-1 1 0,0 0 0,-2 0 0,-6-19 0,6 24 0,-1 0 0,-1 0 0,0 1 0,-1-1 0,0 2 0,-1-1 0,0 1 0,-1 1 0,0 0 0,0 0 0,-14-9 0,-1 2 0,0 2 0,0 1 0,-2 0 0,0 2 0,0 2 0,-1 0 0,0 2 0,-49-9 0,6 8 0,0 2 0,-101 4 0,134 4-333,0 2-1,0 2 1,-52 14 0,50-8-1417,2 2 0,-74 35 1,75-29-7972</inkml:trace>
</inkml:ink>
</file>

<file path=ppt/ink/ink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7:50.9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2385 405 5349,'0'0'326,"4"-12"-209,5-11 518,1 1 1,22-35-1,-31 56-415,1-1 1,-1 0-1,0 0 0,1 0 1,-1 0-1,0 0 1,0 0-1,0-1 0,-1 1 1,1 0-1,0 0 0,-1-1 1,0 1-1,1-1 0,-1 1 1,0 0-1,0-1 1,0 1-1,-1 0 0,1-1 1,0 1-1,-1 0 0,0-1 1,1 1-1,-1 0 0,0 0 1,0 0-1,0 0 1,-1 0-1,1 0 0,0 0 1,-1 0-1,1 0 0,-1 0 1,-2-1-1,-5-4-33,-2 1 0,1 0-1,-1 1 1,1 0 0,-24-7 0,5 1-257,-41-18-339,0 3 0,-2 4 0,-1 3-1,0 3 1,-124-11 0,34 20 1218,0 8 0,-1 6 0,2 8 0,0 6 1,1 8-1,-211 66 0,335-83-804,1 1 0,1 2 0,0 1 0,1 2 0,-52 35 1,73-44-17,1 2 0,0-1 0,1 1 0,0 1 0,0 0 0,2 0 0,-1 1 0,2 0 0,-1 1 0,2 0 0,0 0 1,1 1-1,0 0 0,1 0 0,1 0 0,-3 21 0,4-20-1,1-1 0,1 1 0,0 0 1,1 0-1,1 0 0,1 0 0,0 0 0,1-1 0,0 1 0,2-1 1,-1 0-1,2 0 0,0 0 0,1-1 0,1 0 0,0 0 0,0-1 0,2 0 1,-1 0-1,2-1 0,-1-1 0,2 0 0,0 0 0,0-1 0,1 0 1,26 14-1,-10-9 10,2-2 1,-1-1-1,2-2 1,-1-1-1,1-1 1,1-2-1,48 4 1,238-6 213,-271-5-172,177-9 20,0-9 1,437-98-1,-535 83 115,156-64 0,-205 64 0,-1-3 1,-2-3-1,70-50 1,-129 80 120,-1-2 0,-1 0 1,0 0-1,0-1 0,-2-1 0,1 0 0,18-29 0,-28 38-158,0-1-1,0 1 0,-1-1 0,1 0 0,-1 0 0,-1 0 0,1 0 0,-1 0 0,0 0 1,0 0-1,-1 0 0,0-1 0,0 1 0,0 0 0,-1 0 0,0 0 0,0 0 1,0 0-1,-1 0 0,0 0 0,0 0 0,-1 0 0,0 1 0,0-1 0,0 1 0,0 0 1,-6-6-1,-4-4-43,-1 0 0,-1 2-1,-1 0 1,1 0 0,-2 1 0,0 1 0,0 1 0,-1 1 0,-34-13 0,0 2-174,-2 4 0,-75-15 0,-8 12-957,-1 6 0,-197 7 0,92 4-3998,129-5-587</inkml:trace>
</inkml:ink>
</file>

<file path=ppt/ink/ink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7:55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1565 192 7399,'1'-13'-176,"0"11"63,0-3 289,0-1 0,-1 1-1,1 0 1,-1-1-1,0 1 1,0-1-1,0 1 1,-1 0-1,0 0 1,0-1-1,0 1 1,-1 0-1,0 0 1,0 0 0,0 0-1,0 0 1,-1 0-1,0 1 1,0 0-1,0-1 1,0 1-1,-1 0 1,0 0-1,-8-6 1,-1 3 205,0 0 1,0 1-1,-1 1 1,0 0-1,0 1 1,-1 0-1,1 2 0,-1-1 1,-15 1-1,-15 0 752,-79 7 0,55 4-357,1 2 0,-104 32 0,-129 62 1066,252-85-1747,1 2 1,1 1 0,1 3 0,1 2-1,1 2 1,-49 43 0,73-55-36,0 2-1,2-1 1,0 2-1,2 1 1,0 0 0,1 0-1,1 2 1,2 0 0,0 0-1,1 1 1,2 1 0,1 0-1,-10 51 1,14-57-58,2 1 0,1-1 0,0 0-1,1 1 1,2-1 0,0 0 0,1 1 0,1-1 0,0-1 0,2 1-1,0-1 1,2 0 0,0 0 0,1-1 0,0 0 0,2 0 0,0-1-1,1-1 1,1 0 0,0 0 0,1-1 0,31 25 0,-14-17 32,1-1 0,0-2 0,2-1 0,0-2 0,1-1 0,1-2 0,0-1 0,1-2 0,52 9 0,1-6 504,0-4 0,169-3 0,-187-10-375,-1-2 0,1-4 1,-1-3-1,-1-3 0,0-3 1,95-37-1,-124 37 65,-1-2-1,-1-1 1,-1-2-1,64-50 1,-78 53 47,-1-2-1,-1 0 1,0-2 0,-2-1-1,-1 0 1,-1-1 0,21-41-1,-28 45-99,-2 0-1,0-1 1,-1 0-1,-2-1 1,0 0-1,-1 0 1,2-39-1,-6 49-87,-1 0 1,-1 0-1,0 0 1,-1 0-1,0 0 0,-1 0 1,-1 0-1,0 0 1,0 1-1,-2 0 0,0 0 1,0 0-1,-1 1 1,-12-16-1,6 13-64,0 0 0,-1 0 0,-1 2-1,0 0 1,-1 0 0,-1 2 0,-32-18 0,21 15-3,-1 2 0,0 1-1,-1 1 1,-43-8 0,-16 5-4,-1 4 1,-132 3-1,200 6-16,-290 17-2292,186-6-242,62-11-5981,62 0 7213,0-1 0,0 1 0,1 0 0,-1-1 0,0 0-1,1 1 1,-1-1 0,1 0 0,-1 0 0,1 0 0,-1 0 0,-2-2-1</inkml:trace>
</inkml:ink>
</file>

<file path=ppt/ink/ink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8:15.2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13687 368 13293,'-14'-5'137,"-1"0"1,0 1 0,-1 1-1,1 0 1,0 1 0,-1 1-1,1 1 1,-1 0-1,0 1 1,1 0 0,0 1-1,-1 1 1,-14 5 0,-30 10-72,0-2 0,-1-3 0,0-2 1,-81 3-1,-727 4 3012,-2-44-1261,850 26-1756,-1197-32 1314,126 19-72,1-47-1367,448-5-14,-173-13 27,-416 2 189,160 12 237,-323 29-663,1207 46 533,2 8 0,-193 45 0,-354 134 498,523-135-741,-181 62 8,316-96-5,1 3 0,1 4 0,-70 45 0,113-61-4,0 1 0,2 2 0,0 1 0,2 1 0,-40 47 0,55-58-9,1 1 0,0 0 0,0 1 0,2 0 0,0 0 0,1 1 0,1 0 0,0 0 0,1 1 0,1-1 0,1 1 0,0 0 0,1 22 0,2-31-7,1 0 1,1-1 0,0 1 0,0-1-1,1 0 1,0 0 0,0 0-1,1 0 1,0 0 0,0-1 0,1 1-1,-1-1 1,2 0 0,-1-1 0,1 1-1,0-1 1,1 0 0,-1-1-1,1 0 1,0 0 0,9 5 0,20 11-80,0-2 0,2-1 0,43 14 0,-62-25 84,303 112-19,343 78 0,17-83-6,-269-53 38,-247-33 2,494 79-3,6-42-9,361-52 100,-160-5-5,967-29 29,-666-37 22,92-5 251,280 18 411,-1429 45-801,655-15-47,-593 2 33,-1-7-1,238-59 0,-150-3 20,-229 70 1,-1-2-1,0-1 0,0-2 1,-2-1-1,0-1 0,26-23 1,-43 31 53,0-1-1,-1 0 1,0 0 0,-1-1 0,-1 0 0,0-1 0,0 0 0,-2 0 0,0 0 0,0-1 0,-1 0-1,3-19 1,-3 5 88,-1 1-1,-1-1 1,-2-1-1,0 1 0,-7-49 1,1 50-126,-2 1-1,0 0 1,-1 1-1,-2 0 1,-1 1 0,-1-1-1,-20-31 1,-15-16 19,-59-68 1,53 76-47,-2 3 0,-3 1 1,-3 4-1,-2 2 1,-89-59-1,103 82-356,-3 2 1,0 3-1,-2 2 0,0 2 1,-2 3-1,0 2 0,-1 3 1,-77-11-1,-75 8-3151,-20 14-2861</inkml:trace>
</inkml:ink>
</file>

<file path=ppt/ink/ink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08.4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318 516 5701,'-21'-13'593,"2"-1"0,-1-1 0,2-1 0,0-1 0,1-1 0,1 0 0,1-1 0,0 0 0,1-2 0,1 1 0,-19-44 0,-59-187 8221,84 241-7013,6 15-95,4 19-931,12 16-518,2-1 1,1-1 0,2 0 0,39 54 0,-56-87-245,106 149 397,137 146 0,-1-1 772,-188-223-558,-4 3 1,45 89 0,-87-148-772,0 1 0,-2 0 0,-1 1 1,0 0-1,5 28 0,-13-50 88,0 1 1,1-1-1,-1 1 1,0-1-1,0 1 1,1-1-1,-1 1 1,0-1-1,0 1 1,0-1-1,0 1 1,0-1-1,0 1 1,0-1-1,0 1 1,0 0-1,0-1 1,0 1-1,0-1 1,0 1-1,0-1 0,-1 1 1,1-1-1,0 1 1,0-1-1,-1 1 1,1-1-1,0 1 1,-1-1-1,1 1 1,0-1-1,-1 0 1,1 1-1,-1-1 1,1 1-1,-1-1 1,1 0-1,0 0 1,-1 1-1,1-1 1,-1 0-1,0 0 1,1 0-1,-1 1 1,1-1-1,-1 0 0,1 0 1,-1 0-1,1 0 1,-1 0-1,1 0 1,-1 0-1,0 0 1,1 0-1,-1 0 1,1-1-1,-1 1 1,1 0-1,-1 0 1,1 0-1,-1-1 1,1 1-1,-1 0 1,1-1-1,-1 1 1,0-1-1,-31-24-2309,-98-116-8100,77 86 3517</inkml:trace>
</inkml:ink>
</file>

<file path=ppt/ink/ink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08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39 344 4837,'0'0'9363,"-7"8"-7030,6-7-2296,-1 1 134,-1 1-1,0-1 1,1 0 0,0 1 0,0 0 0,0 0 0,0-1 0,0 1-1,0 0 1,1 0 0,-1 1 0,1-1 0,0 0 0,0 0-1,0 1 1,0-1 0,1 1 0,0-1 0,-1 0 0,1 1 0,0-1-1,1 1 1,-1-1 0,1 1 0,-1-1 0,1 0 0,0 1-1,0-1 1,0 0 0,1 0 0,3 6 0,8 11 428,2-1 1,0-1-1,1 0 1,1-2 0,1 0-1,27 20 1,128 76 1613,-136-90-1843,-9-4 99,-19-11-138,0-1-1,1 0 0,0 0 1,-1-1-1,1-1 1,1 0-1,-1 0 0,21 4 1,-30-8-318,1 0 0,-1 0 1,1 0-1,-1 0 0,1 0 0,-1-1 0,1 1 1,-1-1-1,1 1 0,-1-1 0,1 0 1,-1 1-1,0-1 0,1 0 0,-1 0 0,0 0 1,0 0-1,0 0 0,0 0 0,0 0 1,0 0-1,0 0 0,0-1 0,0 1 1,0 0-1,-1-1 0,1 1 0,0-3 0,12-47 110,-13 47-122,8-70-365,-4-1-1,-6-94 1,-1 103-726,2 0 1,4 0 0,17-108 0,-12 142-5985</inkml:trace>
</inkml:ink>
</file>

<file path=ppt/ink/ink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1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10 239 7111,'-3'-45'11638,"1"23"-3758,9 52-5778,22 192-1776,-7-34 640,-9-145-210,-1-28-239,-11-15-495,0 0 0,-1 0 0,1 0 0,-1-1 0,1 1 1,0 0-1,-1 0 0,1 0 0,-1-1 0,1 1 0,-1 0 0,1-1 1,-1 1-1,1-1 0,-1 1 0,1 0 0,-1-1 0,1 1 0,-1-1 1,1 1-1,-1-1 0,0 1 0,1-1 0,-1 0 0,0 1 1,0-1-1,0 1 0,1-1 0,-1 0 0,0 0 0,5-14 51,-1 1 0,0 0 1,-1-1-1,-1 0 0,-1 1 0,1-17 0,-5-97 193,2 107-259,-1-17-7,-2 0 0,-1 0 0,-2 0 0,-2 0 0,-1 1 0,-2 1 0,-1 0 0,-24-44 0,37 79 0,0 1 0,0-1 0,-1 1 0,1-1 0,0 1 0,0-1 0,0 1 0,-1-1 0,1 1 0,0-1 0,-1 1 0,1 0 0,0-1 0,-1 1 0,1-1 0,0 1 0,-1 0 0,1-1 0,-1 1 0,1 0 0,-1 0 0,1-1 0,-1 1 0,1 0 0,-1 0 0,1 0 0,-1-1 0,1 1 0,-1 0 0,1 0 0,-1 0 0,0 0 0,-5 18 0,5 45 0,1-53 0,3 48 0,2 1 0,3-1 0,2-1 0,3 1 0,22 62 0,-30-109 0,-1 0 0,1 0 0,1 0 0,11 16 0,-17-26 0,1 1 0,0-1 0,0 0 0,0 1 0,0-1 0,0 0 0,0 0 0,0 1 0,0-1 0,0 0 0,1 0 0,-1 0 0,0-1 0,1 1 0,-1 0 0,1 0 0,-1-1 0,1 1 0,-1-1 0,1 1 0,-1-1 0,1 0 0,-1 1 0,1-1 0,0 0 0,-1 0 0,1 0 0,-1 0 0,1 0 0,0-1 0,-1 1 0,1-1 0,-1 1 0,1-1 0,-1 1 0,1-1 0,-1 0 0,0 1 0,1-1 0,-1 0 0,0 0 0,1 0 0,-1 0 0,0 0 0,2-2 0,3-6 0,-1 1 0,1-1 0,-1 0 0,-1-1 0,0 1 0,0-1 0,-1 1 0,0-1 0,2-15 0,11-96 0,-12-49 0,3 281 0,1-25 0,-8-64 0,1 1 0,0-1 0,1 0 0,7 31 0,-9-52 0,0 0 0,1 0 0,-1 0 0,0 0 0,0 0 0,0 0 0,1 0 0,-1 0 0,1 0 0,-1 0 0,1 0 0,-1 0 0,1 0 0,-1 0 0,1 0 0,0 0 0,-1 0 0,1-1 0,0 1 0,0 0 0,0 0 0,0-1 0,0 1 0,0-1 0,-1 1 0,1-1 0,2 1 0,-2-1 0,1-1 0,-1 1 0,0-1 0,0 0 0,1 1 0,-1-1 0,0 0 0,0 0 0,0 0 0,0 0 0,0 0 0,0 0 0,0 0 0,0 0 0,0 0 0,-1 0 0,2-3 0,26-59 0,-8-34 0,-16 72 0,1 0 0,11-33 0,-16 59 0,0-1 0,0 0 0,0 0 0,0 1 0,0-1 0,0 0 0,0 0 0,1 0 0,-1 1 0,0-1 0,0 0 0,0 0 0,1 0 0,-1 1 0,0-1 0,0 0 0,0 0 0,1 0 0,-1 0 0,0 0 0,0 1 0,1-1 0,-1 0 0,0 0 0,0 0 0,1 0 0,-1 0 0,0 0 0,0 0 0,1 0 0,-1 0 0,0 0 0,0 0 0,1 0 0,-1 0 0,0 0 0,1 0 0,-1 0 0,0 0 0,0-1 0,1 1 0,-1 0 0,0 0 0,0 0 0,0 0 0,1 0 0,-1-1 0,0 1 0,0 0 0,0 0 0,0 0 0,1-1 0,-1 1 0,0 0 0,0 0 0,0-1 0,0 1 0,6 25 0,-6-25 0,12 77 0,-5-22 0,17 59 0,-22-109 0,-1 0 0,1 0 0,0 0 0,0-1 0,1 1 0,3 6 0,-5-11 0,-1 1 0,1 0 0,0 0 0,-1-1 0,1 1 0,0-1 0,-1 1 0,1 0 0,0-1 0,-1 0 0,1 1 0,0-1 0,0 1 0,0-1 0,-1 0 0,1 1 0,0-1 0,0 0 0,0 0 0,0 0 0,0 0 0,0 0 0,0 0 0,-1 0 0,1 0 0,0 0 0,0 0 0,0 0 0,0-1 0,0 1 0,-1 0 0,1 0 0,0-1 0,0 1 0,0-1 0,-1 1 0,1-1 0,0 1 0,0-1 0,-1 1 0,1-1 0,-1 0 0,1 1 0,-1-1 0,1 0 0,0-1 0,6-8-141,0 0-1,-1 0 1,-1 0 0,1-1-1,-2 0 1,1 0 0,-2 0-1,4-16 1,-1-4-1561,-1 1-1,2-33 1,-5-2-7262</inkml:trace>
</inkml:ink>
</file>

<file path=ppt/ink/ink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2.4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0 15503,'0'0'1873,"5"9"-2075,-2-4 340,-1 0 1,1 0 0,-1 1 0,0-1 0,0 1-1,-1-1 1,0 1 0,0 0 0,0 0 0,0-1-1,-1 1 1,0 0 0,-1 0 0,1 0 0,-2 5-1,-2 22 891,1 0 0,2 0-1,1 0 1,2 0 0,1 0-1,1 0 1,2-1 0,1 0-1,2 0 1,1 0 0,2-1-1,25 49 1,-37-80-1029,-1 1 0,1-1 0,0 1 0,0-1 0,-1 1 0,1-1 0,-1 1 0,1-1 0,0 1 0,-1-1 0,1 1 0,-1-1 0,1 0 0,-1 1 0,1-1 0,-1 0 0,1 1 0,-1-1 0,1 0 0,-1 0 0,1 0 0,-1 1 0,0-1 0,1 0 0,-1 0 0,1 0 0,-1 0 0,0 0 0,1 0 0,-1 0 0,1 0 0,-1-1 0,0 1 0,1 0 0,-2 0 0,-25-1 0,20-1-26,-1 0 1,1 0-1,0-1 0,-1 0 1,2 0-1,-1 0 0,0-1 1,1 0-1,-1 0 0,1-1 1,0 0-1,0 0 0,1 0 1,0-1-1,0 0 0,-5-7 1,4 6 13,1-1 1,1 0 0,-1 0 0,1 0 0,1 0 0,0 0 0,0-1-1,0 1 1,1-1 0,0 0 0,1 0 0,0 0 0,0-13-1,2 19 26,-1 0 0,1 1-1,-1-1 1,1 0 0,0 0-1,0 0 1,0 1 0,0-1-1,0 0 1,1 1-1,-1-1 1,1 1 0,0 0-1,0-1 1,0 1 0,0 0-1,0 0 1,0 0-1,1 1 1,-1-1 0,0 0-1,6-2 1,4-1 36,1 0 1,0 1-1,26-6 1,-30 8-40,1 0 0,-1 0 0,0-1 0,0-1 0,0 1 0,9-6 0,-16 7-10,0 0-1,-1 0 1,1 1 0,-1-1-1,0 0 1,0 0-1,1 0 1,-1 0 0,0 0-1,-1-1 1,1 1 0,0 0-1,-1 0 1,1-1 0,-1 1-1,0 0 1,0-3 0,0-48-457,-2 30-242,2-2-2219,1-40-9947,1 37 4931</inkml:trace>
</inkml:ink>
</file>

<file path=ppt/ink/ink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2.9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8552,'0'0'18594,"-1"12"-16966,-1 70-434,10 89 1,-4-131-874,2 0-1,1 0 1,3-1 0,20 58 0,-4-53-321,-26-44 0,1 1 0,-1 0 0,1 0 0,-1 0 0,1-1 0,-1 1 0,1 0 0,0 0 0,-1-1 0,1 1 0,0-1 0,0 1 0,-1 0 0,1-1 0,0 1 0,0-1 0,0 0 0,0 1 0,0-1 0,0 0 0,-1 0 0,1 1 0,0-1 0,0 0 0,0 0 0,0 0 0,0 0 0,0 0 0,0 0 0,0 0 0,0-1 0,0 1 0,0 0 0,0 0 0,0-1 0,-1 1 0,1-1 0,0 1 0,0-1 0,0 1 0,-1-1 0,1 1 0,0-1 0,0 0 0,-1 1 0,1-1 0,0 0 0,-1 1 0,1-3 0,2-3 0,0 0 0,-1-1 0,0 1 0,0-1 0,0 0 0,-1 1 0,0-1 0,-1 0 0,1 0 0,-2-9 0,-7-73 0,5 70 0,-1 0 0,-1 1 0,0-1 0,-1 1 0,-1 0 0,-1 1 0,-12-21 0,20 93 0,2-50 0,-1 0 0,1 0 0,0 0 0,0 0 0,0-1 0,0 1 0,1-1 0,0 1 0,0-1 0,0 0 0,0 0 0,1 0 0,0-1 0,0 1 0,0-1 0,0 0 0,7 4 0,-8-5 0,0-1 0,0 0 0,0 0 0,0 0 0,0 0 0,1-1 0,-1 1 0,0-1 0,1 1 0,-1-1 0,0 0 0,0-1 0,1 1 0,-1-1 0,0 1 0,1-1 0,-1 0 0,0 0 0,0 0 0,0-1 0,0 1 0,0-1 0,0 1 0,-1-1 0,1 0 0,0 0 0,-1 0 0,4-5 0,2-1 0,0-1 0,-1-1 0,0 1 0,-1-1 0,0 0 0,-1-1 0,0 1 0,0-1 0,-1 0 0,-1 0 0,0 0 0,0-1 0,-1 1 0,0-1 0,-1 1 0,-1-15 0,0 26 0,0-1 0,0 1 0,1-1 0,-1 1 0,0-1 0,0 1 0,0-1 0,0 1 0,0-1 0,-1 1 0,1-1 0,0 1 0,0-1 0,0 1 0,0-1 0,-1 1 0,1-1 0,0 1 0,0-1 0,-1 1 0,1-1 0,0 1 0,-1 0 0,1-1 0,0 1 0,-1 0 0,1-1 0,0 1 0,-1 0 0,1 0 0,-1-1 0,1 1 0,-1 0 0,1 0 0,-1 0 0,1-1 0,-1 1 0,1 0 0,-1 0 0,1 0 0,-1 0 0,1 0 0,-1 0 0,1 0 0,-1 0 0,0 0 0,0 1 0,-1-1 0,0 1 0,1 0 0,-1-1 0,1 1 0,-1 0 0,1 0 0,0 0 0,-1 0 0,1 0 0,0 1 0,0-1 0,0 0 0,-2 2 0,-2 7 0,-1 0 0,2 0 0,-1 1 0,1-1 0,1 1 0,0 0 0,1 0 0,-3 20 0,3-11 0,1 1 0,1-1 0,1 1 0,4 20 0,-4-36 8,1 1 1,0-1-1,0 0 1,0 0-1,1 0 0,0 0 1,0 0-1,0-1 1,1 1-1,-1-1 0,1 0 1,0 0-1,0 0 1,1-1-1,-1 1 0,1-1 1,-1 0-1,1 0 1,0-1-1,0 0 0,1 1 1,-1-2-1,9 3 1,-10-2-39,0-1 0,0 0 1,-1-1-1,1 1 0,0-1 1,0 1-1,0-1 0,0 0 1,0-1-1,0 1 1,0-1-1,0 1 0,0-1 1,-1 0-1,1-1 0,0 1 1,0-1-1,-1 1 0,1-1 1,-1 0-1,0-1 1,0 1-1,1 0 0,-2-1 1,1 0-1,0 0 0,0 0 1,-1 0-1,1 0 0,-1 0 1,0 0-1,0-1 1,2-6-1,1-19-4892,-4-6-4372</inkml:trace>
</inkml:ink>
</file>

<file path=ppt/ink/ink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3.2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16816,'0'0'14061</inkml:trace>
</inkml:ink>
</file>

<file path=ppt/ink/ink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3.6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0 486 15310,'0'0'10256,"2"9"-6077,7 24-1776,-9-32-2388,0-1 1,0 1-1,0-1 0,0 1 1,0-1-1,1 0 1,-1 1-1,0-1 1,0 0-1,1 1 0,-1-1 1,0 0-1,1 1 1,-1-1-1,0 0 0,1 0 1,-1 1-1,0-1 1,1 0-1,-1 0 1,1 0-1,-1 1 0,0-1 1,1 0-1,-1 0 1,1 0-1,-1 0 1,1 0-1,-1 0 0,0 0 1,1 0-1,-1 0 1,1 0-1,-1 0 1,1 0-1,-1 0 0,0 0 1,1 0-1,-1-1 1,1 1-1,-1 0 0,0 0 1,1 0-1,0-1 1,13-14-91,-4-2 75,0-1 0,-1 0 0,-1-1 0,-1 0 0,8-32 0,15-104 0,-26 132 0,5-65 0,-7 58 0,9-47 0,-11 77 0,0 0 0,0 0 0,0 0 0,0 0 0,0-1 0,0 1 0,0 0 0,0 0 0,0 0 0,0 0 0,0 0 0,0 0 0,0-1 0,0 1 0,0 0 0,0 0 0,0 0 0,0 0 0,0 0 0,0 0 0,0 0 0,0 0 0,0-1 0,0 1 0,0 0 0,0 0 0,0 0 0,0 0 0,1 0 0,-1 0 0,0 0 0,0 0 0,0 0 0,0 0 0,0 0 0,0 0 0,0-1 0,0 1 0,1 0 0,-1 0 0,0 0 0,0 0 0,0 0 0,0 0 0,0 0 0,0 0 0,0 0 0,1 0 0,-1 0 0,0 0 0,0 0 0,0 0 0,0 0 0,0 1 0,0-1 0,0 0 0,0 0 0,1 0 0,-1 0 0,0 0 0,0 0 0,0 0 0,0 0 0,0 0 0,4 9 0,39 194 0,-8-25 0,-35-176-15,1 0 0,-1 1 0,1-1-1,0 0 1,0 1 0,0-1 0,0 0 0,0 0 0,0 0 0,1 0 0,1 3-1,-2-5-1,-1 0-1,0 0 0,1 1 0,-1-1 0,1 0 0,-1 0 0,1 0 0,-1 0 0,0 0 0,1 1 0,-1-1 0,1 0 0,-1 0 0,1 0 0,-1 0 0,1 0 0,-1 0 1,0-1-1,1 1 0,-1 0 0,1 0 0,-1 0 0,1 0 0,-1 0 0,0-1 0,1 1 0,-1 0 0,0 0 0,1-1 0,-1 1 0,1 0 0,-1 0 0,0-1 0,0 1 0,1-1 1,3-4-395,-1 0 0,0 0 0,0-1 1,0 1-1,-1-1 0,0 0 0,2-8 1,9-39-5755,0-10-2093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1.1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0 257 14830,'0'0'14878,"13"-9"-13805,16-16-905,0-2-1,-2-1 1,-2-1 0,42-58-1,-58 70-154,-7 12-20,0 1-1,1 0 1,-1 0 0,1 0 0,0 0 0,6-6 0,-6 54-479,-16 86 589,6-85-43,0 56 1,11-96-494,3-13-680,4-13-2273,-8-4-2022,-3-4-2728</inkml:trace>
</inkml:ink>
</file>

<file path=ppt/ink/ink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3.9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0 18514,'0'0'6753,"-4"15"-4079,-5 30-1612,2 1 1,2-1-1,0 56 0,11-76-1016,-6-25-43,0 1 0,0-1 0,1 0 0,-1 1 0,0-1 0,1 0 0,-1 0 0,0 1 0,1-1 0,-1 0 0,0 0 0,1 0 0,-1 1 0,0-1 0,1 0 0,-1 0 0,1 0 0,-1 0 0,0 0 0,1 0 0,-1 0 0,1 0 0,-1 0 0,0 0 0,1 0 0,-1 0 0,1 0 0,-1 0 0,0 0 0,1 0 0,0-1 0,1 0 22,0-1 0,0 0 0,0 1 0,0-1 0,0 0 1,0 0-1,-1 0 0,1 0 0,-1-1 0,1 1 0,-1 0 0,0-1 0,0 1 0,1-4 0,24-94 35,-14 50-88,-5 36-384,-1 23 165,2 30 143,-7-34 136,2 12-23,2 14 73,1 1 0,1-1 0,2-1 0,19 45 0,-25-68-69,1-1 0,-1 1 0,1-1 0,0 0 0,1 0 0,-1 0 0,1-1 0,0 1 0,1-1 0,-1 0 0,1-1 0,0 1 0,0-1 1,0-1-1,1 1 0,0-1 0,-1 0 0,1 0 0,0-1 0,0 0 0,0 0 0,1-1 0,-1 0 0,0 0 0,9 0 0,-91 22-13,55-18 0,-10 2 0,0-1 0,-46 4 0,76-10 0,-1 0 1,1 0-1,-1 0 1,1 0-1,-1 0 1,1 0-1,-1 0 1,1 0-1,-1 0 1,1 0-1,-1-1 1,1 1-1,-1 0 1,1 0-1,0 0 1,-1-1-1,1 1 1,-1 0-1,1 0 1,0-1-1,-1 1 1,1 0-1,-1-1 1,1 1-1,0-1 1,0 1-1,-1 0 1,1-1-1,0 1 1,0-1-1,-1 1 1,1-1-1,0 1 1,0-1-1,0 1 1,0-1-1,5-24-147,21-25-1856,-25 48 1594,23-39-6766,1-2-4441</inkml:trace>
</inkml:ink>
</file>

<file path=ppt/ink/ink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4.6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1 225 13293,'0'0'17451,"20"-34"-15428,-20 34-2023,0-1 0,0 1 0,0-1 0,1 1 0,-1-1 0,0 1 0,0-1 0,1 1 0,-1 0 0,0-1 0,1 1 0,-1 0 0,0-1 0,1 1 0,-1 0 0,1-1 0,-1 1 0,1 0 0,-1 0 0,1-1 0,-1 1 0,0 0 0,1 0 0,-1 0 0,1 0 0,-1 0 0,1 0 0,-1 0 0,1 0 0,-1 0 0,1 0 0,-1 0 0,2 0 0,14 14 0,11 33 0,-24-42 0,51 102 0,76 223 0,-129-328 0,11 49 0,-11-50 0,-1 0 0,1 0 0,-1 1 0,1-1 0,-1 0 0,0 0 0,0 0 0,0 1 0,0-1 0,0 0 0,0 0 0,0 0 0,0 1 0,0-1 0,0 0 0,0 0 0,-1 0 0,1 0 0,-1 1 0,1-1 0,-1 0 0,1 0 0,-1 0 0,0 0 0,1 0 0,-1 0 0,0 0 0,0 0 0,0-1 0,1 1 0,-1 0 0,0 0 0,-2 0 0,-1 0 0,-1-1 0,1 0 0,0 0 0,0 0 0,0 0 0,-1-1 0,1 0 0,0 0 0,0 0 0,0 0 0,0-1 0,0 1 0,1-1 0,-1 0 0,0 0 0,1-1 0,-1 1 0,1-1 0,0 0 0,0 1 0,0-1 0,0-1 0,1 1 0,-1 0 0,1-1 0,0 1 0,0-1 0,0 0 0,0 1 0,0-1 0,1 0 0,0 0 0,-1-6 0,-1 0 0,2 0 0,0 0 0,0-1 0,0 1 0,2 0 0,-1 0 0,1 0 0,1 0 0,-1 0 0,2 0 0,-1 0 0,2 0 0,4-10 0,4-5 0,50-116 0,-56 122 0,-1 0 0,0-1 0,-1 0 0,-1 0 0,0-35 0,-3 24 0,-7-54 0,6 78 0,0-1 0,-1 0 0,0 1 0,0-1 0,-1 1 0,0 0 0,0 0 0,0 0 0,-1 0 0,0 1 0,-1 0 0,-9-12 0,14 18 0,-1-1 0,1 1 0,-1-1 0,1 1 0,-1-1 0,1 1 0,-1-1 0,1 1 0,-1-1 0,0 1 0,1 0 0,-1-1 0,0 1 0,1 0 0,-1 0 0,0-1 0,0 1 0,1 0 0,-1 0 0,0 0 0,0 0 0,1 0 0,-1 0 0,0 0 0,0 0 0,1 0 0,-1 0 0,0 1 0,0-1 0,1 0 0,-1 0 0,0 1 0,1-1 0,-1 0 0,0 1 0,1-1 0,-1 1 0,1-1 0,-1 1 0,1-1 0,-1 1 0,1-1 0,-1 1 0,1 0 0,-1-1 0,1 1 0,0 0 0,-1-1 0,1 1 0,0 0 0,-1-1 0,1 2 0,-11 45 0,10-40 0,-5 35 0,2 1 0,2 1 0,6 77 0,-4-117 0,1 0 0,-1 0 0,1 0 0,0-1 0,0 1 0,0 0 0,0-1 0,1 1 0,-1 0 0,1-1 0,0 0 0,0 1 0,0-1 0,1 0 0,-1 0 0,1 0 0,0-1 0,5 6 0,-5-7 0,-1-1 0,1 1 0,-1 0 0,1 0 0,-1-1 0,1 0 0,0 1 0,-1-1 0,1 0 0,0 0 0,-1 0 0,1-1 0,0 1 0,-1-1 0,1 1 0,-1-1 0,1 0 0,-1 0 0,1 0 0,-1 0 0,1-1 0,-1 1 0,0-1 0,0 1 0,0-1 0,0 0 0,3-2 0,24-25 0,28-24 0,-54 51 0,0 0 0,0 0 0,0 0 0,0 0 0,0 0 0,0 1 0,0-1 0,1 1 0,-1 0 0,1 0 0,-1 0 0,1 1 0,-1-1 0,1 1 0,-1 0 0,7 0 0,-8 1 0,0 0 0,0 0 0,0 0 0,0 0 0,0 1 0,-1-1 0,1 1 0,-1-1 0,1 1 0,-1-1 0,1 1 0,-1 0 0,0-1 0,0 1 0,1 0 0,-1 0 0,-1 0 0,1 0 0,1 4 0,13 48 0,-11-39 0,10 22-3655,-2-30-888,-11-7 4192,0 0-1,0-1 1,0 1-1,0-1 0,0 1 1,0-1-1,0 1 1,0-1-1,0 0 1,0 0-1,0 1 1,0-1-1,-1 0 0,1 0 1,0 0-1,-1 0 1,2-1-1,11-20-17889</inkml:trace>
</inkml:ink>
</file>

<file path=ppt/ink/ink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5.0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18802,'0'0'11435,"0"50"-8905,-4-19-2530,1 0 0,0-4 0,3-5 0,0-8 0,1-8 0,3-6-2178</inkml:trace>
</inkml:ink>
</file>

<file path=ppt/ink/ink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6.2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35 535 11275,'-5'9'3656,"0"1"-3278,0 0 0,1-1-1,1 1 1,-1 1-1,2-1 1,-1 0 0,2 1-1,-1-1 1,1 1-1,1 0 1,0-1 0,1 1-1,0 0 1,3 17-1,12 22 1414,41 92-1,-11-33-27,48 174 1341,-57-160-2535,5-2-1,66 131 1,-96-230-551,0-1-1,1 0 1,1-1-1,1 0 1,1-1-1,26 24 0,-33-35-222,0-2-1,0 1 0,0-1 0,1 0 1,0-1-1,20 8 0,-20-10-298,-1-1 0,0 0 0,0 0 0,1-1 0,-1-1 0,1 1 0,-1-1 0,1-1 0,11-1 0,32-7-22,1 2 0,0 2 1,106 5-1,-71 14-515,0 4 0,0 4-1,104 39 1,-64-18 4496,-125-42-3162,1 1 0,0-1 1,0 0-1,0-1 0,0 1 1,0-1-1,0 0 0,0 0 1,0 0-1,0-1 0,-1 0 1,1 0-1,0 0 0,0 0 1,0-1-1,-1 0 0,1 0 1,-1 0-1,7-4 0,2-4 47,-1 0-1,-1-1 1,0 0 0,18-24-1,-14 17-237,44-54 330,-17 18-580,2 2 0,2 3 0,68-58 0,-113 107 164,1-1 1,-1 0 0,0 0-1,1 1 1,-1-1 0,1 0-1,-1 1 1,1-1 0,-1 1 0,1 0-1,-1 0 1,1-1 0,-1 1-1,1 0 1,0 0 0,-1 1-1,1-1 1,-1 0 0,1 0 0,-1 1-1,1-1 1,-1 1 0,1-1-1,-1 1 1,3 1 0,-3-1 0,1 0 0,-1-1-1,0 1 1,1 0 0,-1-1 0,0 1 0,1-1 0,-1 0 0,1 0-1,-1 1 1,1-1 0,-1 0 0,1 0 0,-1 0 0,1 0 0,-1 0 0,1-1-1,-1 1 1,1 0 0,-1-1 0,0 1 0,1-1 0,-1 0 0,0 1 0,1-1-1,-1 0 1,0 0 0,2-1 0,0 0-14,1-1 1,-1 1-1,1 0 0,-1 0 0,1 1 1,0-1-1,0 1 0,0 0 0,0 0 0,0 0 1,0 0-1,0 1 0,0 0 0,0 0 1,0 0-1,5 0 0,11 0-15,-18-1 23,1 1 0,-1-1 0,0 0 0,1-1 1,-1 1-1,0 0 0,1-1 0,-1 1 0,0-1 1,0 0-1,0 1 0,-1-1 0,1 0 0,0 0 0,-1 0 1,1-1-1,1-3 0,26-47 1029,-25 43-541,8-11-318,1 0 1,23-28-1,-27 38-142,1 0 1,-2-1-1,1 0 0,-2-1 1,0 0-1,0 0 1,-1-1-1,-1 0 0,0 0 1,3-17-1,-4-7-39,-1-1 0,-3 0 0,-1 0 0,-1 1 0,-3-1 0,-17-70 0,-88-222 0,42 144 0,46 117-258,-3 0-1,-4 2 1,-2 1-1,-56-88 1,85 151 266,-1 0 0,1-1 0,-1 1 0,0 1 0,-1-1 0,1 0 0,-1 1 0,1 0 0,-1 0 0,0 0 0,0 0 0,0 0 0,-1 1 0,1 0 0,0 0 0,-1 0 0,0 1 0,1-1 0,-1 1 0,0 0 0,0 0 0,0 1 0,0-1 0,0 1 0,1 0 0,-1 1 0,0-1 0,0 1 0,-9 2 0,-22 3 225,-1-2-1,1-2 1,-44-2-1,40-1-218,1 2 0,-64 9 0,-347 104 30,299-70-32,-1-6 0,-177 20 0,-13-45-12,340-13-62,1 0 0,0 0 0,0 0-1,-1 0 1,1 0 0,0 0 0,-1 0 0,1 0 0,0 0-1,0-1 1,-1 1 0,1 0 0,0-1 0,0 1 0,0-1 0,-1 0-1,1 1 1,0-1 0,0 0 0,-1 0 0,2-1-132,0 1 0,1 0 0,-1 0 0,0 0 0,1-1 0,-1 1 0,1 0 0,-1 0 0,1 0 0,0 0 0,-1 0 0,1 0 0,0 0 0,0 0 0,0 0 0,0 0 0,0 1 0,-1-1 0,1 0 0,1 1 0,0-2 0,33-22-7013</inkml:trace>
</inkml:ink>
</file>

<file path=ppt/ink/ink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40:15.3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15817 414 11979,'-76'-8'28,"-807"-113"622,477 44-1557,-491-30-1,-292 54 3147,263 15-554,-2199 29 509,3097 11-2176,-1733 107 1185,2 38-919,955-74-656,-241 26 171,8 45 817,234 42-250,586-118-429,-335 156 0,545-220 59,-32 14-9,1 1 0,1 3 0,-41 29 0,69-44 19,0 1-1,0-1 1,1 2-1,0-1 1,0 1-1,1 0 1,1 0-1,-1 1 1,1 0-1,1 0 1,0 1-1,1-1 1,0 1-1,0 0 1,1 0-1,-3 22 1,5-20-8,0 1 0,1 0-1,1 0 1,0 0 0,1 0 0,1-1 0,0 1 0,0-1 0,1 0-1,1 0 1,13 24 0,-7-19-9,0 0 0,1-1 0,1-1 0,1 0 0,0-1 0,2 0 0,20 16 0,1-5-8,1-2-1,1-1 0,1-2 1,1-2-1,0-2 1,80 23-1,-32-19 19,179 18 1,99-19 1,-131-10 4,880 117 198,39 3-43,-151-120-70,0-54 231,1794-5 245,-571 34-774,-260-102 601,1268-54 426,-2021 164-810,-676 10-13,-153-22-156,-339 13 121,0-2-1,-1-2 0,0-2 0,-1-2 1,0-1-1,51-27 0,-82 35 55,0-1-1,-1 0 1,0 0-1,0-1 1,-1 0-1,0-1 1,-1-1-1,0 0 1,0 0-1,-1-1 1,-1 0-1,14-25 1,-17 25 41,-1 0 1,1-1-1,-2 0 1,0 0-1,-1 0 1,0 0-1,-1-1 1,0 1-1,-1 0 1,-1-1-1,0 1 1,0 0-1,-2-1 1,-5-18-1,-1 4 47,-2 0 0,-1 1 0,-1 1 0,-1 0 0,-1 1 0,-2 0 0,-22-25 0,-7-4 197,-100-89 1,62 74 52,-2 3 0,-3 4 0,-2 5 0,-144-68 0,98 65-295,-2 6 1,-244-59-1,-313-3-1867,-1 66-2373,351 32 66,-8-7-3230</inkml:trace>
</inkml:ink>
</file>

<file path=ppt/ink/ink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40:59.4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1090 886 12908,'-27'0'512,"0"2"0,0 1 0,-41 9 0,40-4-973,1 2 0,0 0 0,0 2 0,1 1 0,1 1 0,0 1 0,1 1 0,1 1 0,-39 36 0,-28 35 742,-102 130 1,25 3 3143,130-170-2173,3 2 1,-40 82-1,65-116-1179,0 0-1,2 1 1,0 0-1,2 1 1,0-1 0,1 1-1,1 0 1,1 0-1,1 0 1,1 0-1,3 25 1,0-31-96,1 0-1,1 0 1,1 0-1,0-1 1,0 0-1,2 0 1,0 0-1,0-1 1,1-1 0,1 1-1,0-2 1,0 1-1,15 10 1,8 7-159,1-2-1,1-1 1,57 30 0,18 1 86,2-5 1,2-5-1,3-4 0,126 27 0,493 70-322,962 63 1243,-1037-134-662,-623-64-163,1370 143 58,4-39-20,2407 8 1254,-1801-156-666,-1-50 952,998 21-2108,-72 4 777,-1132-71 1890,-19-126-3905,-1107 109 628,-512 103 947,311-134-1,-406 146 265,-1-3-1,95-67 0,-144 88-26,-1-2 0,-1-1-1,-1-2 1,-1 0-1,-1-1 1,-1-1-1,-1-2 1,31-54-1,-45 67-14,0 0 0,-1 0 0,0-1 0,-1 1-1,-1-1 1,-1-1 0,0 1 0,-1 0 0,-1-1 0,-1 1-1,0-1 1,-1 1 0,0-1 0,-8-29 0,3 25 49,-1 1 0,-1 1 1,-1-1-1,-1 1 0,0 1 1,-1 0-1,-1 0 0,-1 1 0,-1 1 1,0 0-1,-18-16 0,-12-5 19,-1 2-1,-2 2 1,-1 2 0,-2 2-1,-54-24 1,-277-93-180,-730-163-282,-23 72 473,-591-60-34,-16 113-366,-650 87-2226,-2 81 2906,-350 87 1680,2 73-2379,1461-72-42,-2452 240 577,910 35-926,2804-345 672,-366 44-2089,17-9-2194</inkml:trace>
</inkml:ink>
</file>

<file path=ppt/ink/ink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10.6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94 7783,'2'-9'5104,"2"-8"-3517,11-50 7001,-14 126-5616,1-18-2704,-6 61 358,-20 111-1,4-54-1692,11 1-5582,1-164 670,-4-12 321</inkml:trace>
</inkml:ink>
</file>

<file path=ppt/ink/ink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10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9 130 11082,'0'0'5472,"-3"11"-4367,1-2-773,1 0 0,0 1 0,0-1 0,0 0 0,1 0 0,1 0 0,0 0 0,0 1 0,0-1 0,5 13 0,-3-12 237,1 3 45,1-1 0,0 1 0,1-1 0,0 0 0,9 12 0,-13-21-581,-1-1-1,1 0 1,0 0 0,0 0 0,0 0 0,1 0-1,-1 0 1,0 0 0,1-1 0,-1 1-1,1-1 1,0 1 0,-1-1 0,1 0-1,0 0 1,0-1 0,0 1 0,-1 0 0,1-1-1,0 0 1,0 0 0,0 1 0,0-2-1,0 1 1,0 0 0,0-1 0,0 1-1,-1-1 1,1 0 0,3-1 0,3-2 33,1-1 0,-1 0 0,0-1 0,-1 1-1,0-2 1,0 1 0,8-9 0,55-62 95,-41 42-278,82-101-3743,-59 62-1974</inkml:trace>
</inkml:ink>
</file>

<file path=ppt/ink/ink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9.3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1 0 32</inkml:trace>
</inkml:ink>
</file>

<file path=ppt/ink/ink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46.5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0 17232,'0'0'8008,"0"50"-5894,-4-15-481,-9 10-704,3 6 0,-2 0 0,6 1-192,6 0-481,0-5-256,0-3 0,15-6 0,3-4 0,6-10-1281,1-10-3364,3-11-5156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1.4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14990,'0'0'14029,"50"46"-13228,-24-46-480,7 0-257,0-8-2050,-4-6-4420,-4-4-10987</inkml:trace>
</inkml:ink>
</file>

<file path=ppt/ink/ink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28.4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0 21428,'0'0'769,"-1"16"-625,-56 699 353,52-684-2218,1-20 253,-1-19 199,-29-124-10892,24 93 7832</inkml:trace>
</inkml:ink>
</file>

<file path=ppt/ink/ink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28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79 5605,'0'0'9684,"-5"10"-7746,-4 11-1299,2-1-1,0 1 1,2 0-1,0 0 1,2 1 0,0 0-1,0 29 1,3-38-401,-1 24 915,6 65 0,-4-91-906,1-1 0,0 1-1,1 0 1,0-1 0,0 0 0,2 0-1,-1 0 1,1 0 0,0 0-1,11 13 1,-15-21-223,0 0 1,1-1-1,-1 1 0,0 0 0,1 0 0,-1-1 1,1 1-1,0-1 0,0 0 0,-1 1 1,1-1-1,0 0 0,0 0 0,0 0 0,0 0 1,1-1-1,-1 1 0,0 0 0,0-1 1,0 1-1,0-1 0,1 0 0,-1 0 0,0 0 1,0 0-1,1 0 0,-1-1 0,0 1 1,0 0-1,0-1 0,1 0 0,-1 0 0,0 1 1,0-1-1,0 0 0,0-1 0,-1 1 1,1 0-1,0 0 0,0-1 0,2-2 1,7-8 19,-1 0 0,0 0 0,-1-1 0,15-26 0,-18 28 53,115-217-380,-51 71-7186,-32 67-4804</inkml:trace>
</inkml:ink>
</file>

<file path=ppt/ink/ink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3.2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0 137 5189,'0'0'1457,"0"-9"246,0 1-1418,2-62 2475,6 21 4707,-11 86-1974,5 39-5575,0-34 473,0 543 3287,-2-584-3715,-2-33-8115,-2-5 892,0 16 2504</inkml:trace>
</inkml:ink>
</file>

<file path=ppt/ink/ink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3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0 9353,'0'0'4148,"-4"9"-2424,0-1-1208,0 1-1,1-1 0,1 1 1,-1 0-1,1 0 1,1 0-1,0 0 1,-1 10-1,6 48 174,3-1 0,3 0-1,19 69 1,3 17 117,-31-149-688,1 12 322,1-1-1,0 0 1,1 0 0,1 0 0,7 15 0,-11-27-426,0 0-1,0 0 0,0 1 1,1-1-1,-1 0 0,1 0 1,-1 0-1,1-1 0,0 1 1,0 0-1,-1-1 0,1 1 1,1-1-1,-1 1 0,0-1 1,0 0-1,0 0 0,1 0 1,-1 0-1,0 0 0,1-1 1,-1 1-1,1-1 0,-1 1 1,1-1-1,-1 0 0,1 0 1,-1 0-1,1 0 1,-1-1-1,1 1 0,-1-1 1,1 1-1,-1-1 0,0 0 1,1 0-1,-1 0 0,3-2 1,2-1-9,0-1 1,-1 1-1,0-1 0,1-1 1,-2 1-1,1-1 1,-1 0-1,9-12 1,36-64 64,-35 54-61,54-98-554,-44 75-84,3 0 1,2 2-1,63-79 1,-75 111-953,-6 7-4493</inkml:trace>
</inkml:ink>
</file>

<file path=ppt/ink/ink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29.90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59 62 6438,'0'0'3417,"-8"2"-983,-42 11 2013,54-11 1925,33 4-4315,153 4 1424,97-11-2769,-120-1-570,-32 0-372,0-5 1,148-28-1,-279 34 211,22-6-1906,-25 6 1702,-1 1 0,0-1 0,1 1-1,-1-1 1,1 1 0,-1-1 0,0 1-1,1-1 1,-1 1 0,0-1 0,0 1-1,1-1 1,-1 1 0,0-1 0,0 0-1,0 1 1,0-1 0,0 1 0,0-1 0,0 0-1,0 1 1,0-1 0,0 1 0,0-1-1,0 1 1,0-1 0,0 0 0,-1 1-1,1-1 1,0 1 0,0-1 0,-1 1 0,1-1-1,0 1 1,-1-1 0,1 1 0,0-1-1,-2 0 1,-13-16-12461</inkml:trace>
</inkml:ink>
</file>

<file path=ppt/ink/ink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30.45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42 260 6662,'0'0'6631,"-9"-2"-4496,1 0-2238,-16-4 3307,24 4-1346,20 1-918,322-14 5599,1-24-4808,333-91-2004,-534 94-2759,-141 36 2835,17-7-2762,-13-2-4060,-4-2-5190</inkml:trace>
</inkml:ink>
</file>

<file path=ppt/ink/ink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38.48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39 1 3107,'0'0'15588,"-4"2"-14232,3-1-1189,-2-1-21,1 1 1,0 0-1,0 0 0,0 0 1,0 1-1,0-1 1,0 0-1,0 1 1,0-1-1,1 1 1,-1 0-1,0 0 0,1-1 1,-1 1-1,1 0 1,0 0-1,-1 3 1,44-5 2420,384-3 324,213 44-2717,-561-31-118,-24-1 37,-1-3 1,1-3-1,-1-1 0,66-7 1,-92 0 189,-25 4-243,-16 4-27,-43 4 62,-1-2-1,-103-4 1,78-2-101,-258 3 159,-344-4-848,959-8 832,895 17 246,-1615-37-408,-39-3-11,385 32 52,-123 3-19,180 1 19,1 1 0,0 2 0,-47 14 0,76-15-9,13-1-20,24 1-72,40-3-70,565-25 14,-345 9 88,-215 13 19,-31 1 52,-1-1 1,0-2 0,40-9 0,-77 12 3,0 0 0,0 0 1,0 1-1,0-1 0,1 0 0,-1 0 1,0 0-1,0 0 0,0 0 0,0 0 1,0 0-1,0 0 0,0 0 0,1 0 1,-1 0-1,0 0 0,0 0 0,0 0 1,0 0-1,0 0 0,0 0 0,0 0 1,1 0-1,-1 0 0,0-1 0,0 1 1,0 0-1,0 0 0,0 0 0,0 0 1,0 0-1,0 0 0,1 0 0,-1 0 1,0 0-1,0 0 0,0 0 0,0-1 1,0 1-1,0 0 0,0 0 0,0 0 1,0 0-1,0 0 0,0 0 0,0 0 1,0-1-1,0 1 0,0 0 0,0 0 1,0 0-1,0 0 0,0 0 0,0 0 1,0-1-1,0 1 0,0 0 0,0 0 1,0 0-1,0 0 0,0 0 0,0 0 1,0 0-1,0-1 0,0 1 0,0 0 1,0 0-1,-1 0 0,1 0 0,-13-5 55,-18-1-95,-745-9-78,694 16 61,55 0 34,-44-1 288,1 3 0,-103 18 0,156-15-238,14 0-78,5-5 22,-1 0-1,1 0 0,0 0 1,0 0-1,-1-1 0,1 1 1,0 0-1,0-1 0,0 1 1,0-1-1,0 0 0,3 0 1,18 2-1778,0-1 1,41-3-1,3-10-5433</inkml:trace>
</inkml:ink>
</file>

<file path=ppt/ink/ink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46.33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0 116 10570,'0'0'14221,"14"-7"-13580,-13 6-619,10-4 172,-1 0 0,1 0 0,0 1-1,0 1 1,0 0 0,1 0 0,-1 1 0,23-1 0,797-26 1616,-596 17-1848,-1296 52 375,1177-51-324,165-12 32,434 49-31,-568-16 15,-133-9 23,-40-1-50,-55-2-61,-968-13-37,897 24 69,352-6-69,840-3 123,-1292 3 192,-497-16-139,693 9 81,56 3-159,0 1-1,0 0 1,0 0 0,0 0 0,0 0 0,0 0 0,0 0 0,0 0 0,0 0 0,0-1-1,0 1 1,0 0 0,0 0 0,0 0 0,0 0 0,0 0 0,0 0 0,0 0 0,0-1 0,0 1-1,0 0 1,0 0 0,0 0 0,0 0 0,0 0 0,0 0 0,0 0 0,0 0 0,0-1-1,0 1 1,0 0 0,0 0 0,0 0 0,0 0 0,-1 0 0,1 0 0,0 0 0,0 0-1,0 0 1,0 0 0,0 0 0,0 0 0,0 0 0,0 0 0,-1 0 0,1-1 0,0 1 0,0 0-1,0 0 1,0 0 0,0 0 0,31-5 11,675-43-5917,-1134 86 6452,228-13-1743,0-12-4970,103-12-6162</inkml:trace>
</inkml:ink>
</file>

<file path=ppt/ink/ink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49.5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113 35 9929,'-10'2'1687,"0"-1"-1156,-46 10 1682,19 4 2336,50-15-233,11 2-3582,185-29 4159,-3 0-4128,466 16 59,-354 11-1498,-391 0-6725,48 0 2103</inkml:trace>
</inkml:ink>
</file>

<file path=ppt/ink/ink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50.1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4 110 11018,'0'0'15012,"-1"4"-14601,0-3-385,1-1 0,0 1 0,-1 0 0,1-1 0,0 1 1,0 0-1,0-1 0,0 1 0,0 0 0,0 0 0,0-1 0,0 1 0,0 0 0,0 0 0,0-1 1,0 1-1,0 0 0,0-1 0,1 1 0,-1 0 0,0-1 0,0 1 0,1 0 0,-1-1 0,1 1 0,-1 0 1,1-1-1,-1 1 0,1-1 0,-1 1 0,2 0 0,28 10 746,52-6 521,-73-5-1134,168-8 1215,302-52-1,-226 22-853,-171 27-520,34-5 0,134-2 0,-250 18 0,0 0 0,0 0 0,1 0 0,-1 0 0,0 0 0,0 0 0,0 0 0,1 1 0,-1-1 0,0 0 0,0 0 0,0 0 0,1 0 0,-1 1 0,0-1 0,0 0 0,0 0 0,0 0 0,0 1 0,0-1 0,0 0 0,1 0 0,-1 1 0,0-1 0,0 0 0,0 0 0,0 1 0,0-1 0,0 0 0,0 0 0,0 1 0,0-1 0,0 0 0,0 0 0,0 1 0,0-1 0,-1 0 0,1 0 0,0 0 0,0 1 0,0-1 0,0 0 0,0 0 0,0 1 0,-1-1 0,1 0 0,0 0 0,0 0 0,0 0 0,0 1 0,-1-1 0,1 0 0,0 0 0,0 0 0,-1 0 0,1 0 0,0 0 0,-1 1 0,-10 11-384,6-9-221,-1 0 0,1 0 1,-1-1-1,1 0 1,-1 0-1,0 0 1,-8 1-1,-23 1-7691,2-4-7367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2.4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0 12236,'2'0'7623,"-2"10"-5445,0 10-160,0 5 160,0 7-769,-2 4-576,-5 0-577,-2-4-160,4-3-32,3-9-416,-3-6-929,5-10-897,-3-4-801,-1-9-641,-4-10-3843</inkml:trace>
</inkml:ink>
</file>

<file path=ppt/ink/ink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57.7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145 87 4420,'-9'-1'2066,"-3"1"-877,0-1 0,0 0 0,0-1 0,1 0-1,-1-1 1,0 0 0,1-1 0,0 0 0,-13-7 0,24 11-1112,-1 0 0,1-1 0,0 1 0,-1 0 1,1 0-1,0 0 0,-1-1 0,1 1 0,0 0 0,-1-1 1,1 1-1,0 0 0,0 0 0,-1-1 0,1 1 0,0-1 1,0 1-1,0 0 0,0-1 0,-1 1 0,1 0 1,0-1-1,0 1 0,0-1 0,0 1 0,0 0 0,0-1 1,0 1-1,0-1 0,0 1 0,0 0 0,0-1 0,0 1 1,0-1-1,0 1 0,0 0 0,1-1 0,-1 1 0,0 0 1,0-1-1,0 1 0,1 0 0,-1-1 0,0 1 1,0 0-1,1-1 0,-1 1 0,0 0 0,1-1 0,-1 1 1,0 0-1,1 0 0,-1 0 0,0-1 0,1 1 0,-1 0 1,1 0-1,-1 0 0,0 0 0,1 0 0,-1 0 0,1 0 1,0 0-1,27-6 787,82-1-245,172 13 1,-240-4-525,1021 11 978,-986-17-905,-69 2-111,-9 1-9,-41-1-1,1 0-46,-55-9 0,-7-2-8,-93 4-34,1 9 0,-258 31 0,449-30 39,-51 7-112,45-4 47,36-2 37,-13-2 29,977 30-1739,-958-25 1676,-30-4-28,-7 0-13,-58 0-18,-369-22 190,22 1 1265,322 18-1015,17 0-169,-131 13 1,193-10-418,-1 0 0,1 1 0,-1 1 0,1-1 0,0 2 0,0-1 0,-14 8 0,23-11 181,1 0 1,-1 0-1,0 0 0,0 0 0,0 0 0,0 0 0,0 0 0,0 0 0,0 0 0,0 0 1,0 0-1,0 0 0,1 1-1406,-1-1 1406,0 0 0,0 1 0,0-1 0,0 0 0,0 0 0,0 0 0,0 0 1,0 0-1,0 0 0,0 0 0,17 0-6099</inkml:trace>
</inkml:ink>
</file>

<file path=ppt/ink/ink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00.8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 9 2306,'0'0'2082,"-38"-9"-2498</inkml:trace>
</inkml:ink>
</file>

<file path=ppt/ink/ink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05.1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169 32 2594,'0'0'1880,"-12"0"-855,-40 0 356,-38 1 6927,89-1-8170,1 0 0,-1 0 0,1 0 0,-1 0 1,1 0-1,-1 0 0,1 0 0,-1 0 0,1 0 0,-1 0 1,1 0-1,-1 0 0,1 0 0,0 0 0,-1 0 1,1-1-1,-1 1 0,1 0 0,-1 0 0,1-1 0,0 1 1,-1 0-1,1 0 0,-1-1 0,1 1 0,0-1 0,-1 1 1,1 0-1,0-1 0,0 1 0,-1-1 0,1 1 1,0 0-1,0-1 0,0 1 0,-1-1 0,1 1 0,0-1 1,0 1-1,0-1 0,0 0 0,0 0 2,1 1 0,-1-1 1,0 0-1,1 1 0,-1-1 0,1 0 0,-1 1 0,1-1 1,-1 1-1,1-1 0,-1 1 0,1-1 0,0 1 0,-1-1 1,1 1-1,0-1 0,-1 1 0,1 0 0,0-1 0,-1 1 0,1 0 1,0 0-1,0 0 0,-1 0 0,1-1 0,2 1 0,360-3 2540,-189 5-2530,406-6-38,-602 5-97,0 1-1,-25 6 1,-24 3 32,-474-1-53,513-11 6,-7 1 22,-1-1-1,1-3 0,0-1 1,-67-17-1,199 18 27,177 27-48,84 5 70,-79-21-1,-815-22-90,57 1 522,1407 25-319,-918-9-309,-23 2 65,-32 2 59,-228 3 51,-339-31 0,596 18-25,39-2 45,556-14-39,-356 18-26,79 0-180,-298 2 177,0 1 0,0-1 0,0 1 0,0-1 0,0 1-1,0-1 1,0 1 0,0-1 0,0 1 0,0-1 0,0 1-1,0-1 1,0 1 0,0-1 0,-1 0 0,1 1 0,0-1-1,0 1 1,0-1 0,-1 1 0,1-1 0,0 0 0,-1 1-1,1-1 1,0 1 0,-1-1 0,1 0 0,0 1 0,-1-1-1,1 0 1,-1 1 0,-21 3 9,0-1-1,0 0 1,1-2 0,-38-1 0,3-1 6,-650 39-805,620-32-2563,17-5-3101</inkml:trace>
</inkml:ink>
</file>

<file path=ppt/ink/ink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08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5400 544 13293,'-769'-148'6097,"-10"45"-5399,-246 45-616,-3 103 1171,816-26-916,-371 81 1,504-80-124,1 4 0,0 3 0,2 3-1,2 3 1,1 4 0,2 3 0,-120 87 0,164-104-117,1 0-1,0 2 0,2 0 0,1 2 1,1 1-1,1 0 0,1 2 1,-29 60-1,41-70-66,0 1-1,1 0 1,1 0-1,1 0 1,1 1-1,1-1 1,0 1 0,2 0-1,1 0 1,0 0-1,2 0 1,0-1-1,2 1 1,0 0 0,12 31-1,-4-23-29,2 0-1,2-1 0,0-1 1,2 0-1,0-2 0,2 0 1,2-1-1,0-1 1,1-1-1,49 38 0,-5-13 2,1-2-1,3-4 0,89 40 1,4-10 19,271 79 1,189 0 29,-292-94 80,2-14 1,2-15 0,425-18 0,-523-22 108,0-9 1,-2-12-1,275-73 0,-349 62-237,-2-8-1,-2-7 1,-4-7-1,-2-6 1,190-123-1,-254 137 11,115-101 1,-170 130 131,-2-2 1,-1-1-1,-1-2 0,-2-1 1,-1-1-1,24-44 1,-41 62-76,-1 0 0,-1 0 0,0-1 0,-2 1 1,0-1-1,-1-1 0,-1 1 0,0-1 0,-2 1 1,0-1-1,-1 0 0,-2 1 0,0-1 0,0 1 1,-2-1-1,0 1 0,-2 0 0,0 0 0,-1 1 1,-1 0-1,0 0 0,-1 1 0,-2 0 0,1 0 1,-2 1-1,-16-18 0,-13-10-90,-2 3 1,-1 1-1,-3 2 0,0 2 0,-92-51 1,28 28-404,-205-76 0,-257-37-3317,177 90-3851,15 18-8065</inkml:trace>
</inkml:ink>
</file>

<file path=ppt/ink/ink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31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7239,'0'0'7751,"48"1"-7623,9-1 161,22 0 31,19-1-160,13-4-96,12 0-32,7 1-160,-6 0-1153,-7-2-1218,-8-3-2657</inkml:trace>
</inkml:ink>
</file>

<file path=ppt/ink/ink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31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13132,'0'0'4581,"103"-12"-4517,-35 12-32,9 0 32,2 10-32,-4 8-128,-7 3 288,-15 4-224,-20 1 32,-25 5-737,-11 0 289,-35 4 384,-15 4-160,-15 3-1538,-5-3-1153</inkml:trace>
</inkml:ink>
</file>

<file path=ppt/ink/ink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36.3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0 18065,'0'0'7618,"-7"14"-6817,-2 3-547,0 1 0,2 0 0,0 0 0,1 1-1,1-1 1,-5 38 0,9-41-207,-3 82 304,4-90-310,0 0 0,1 0 0,0 0 1,0-1-1,1 1 0,0 0 0,0-1 0,0 1 0,1-1 1,0 0-1,5 8 0,-7-12-9,1 0 0,0 0 0,-1 0 1,1 0-1,0 0 0,0-1 0,0 1 0,0-1 0,1 0 1,-1 1-1,0-1 0,0 0 0,1 0 0,-1 0 0,1-1 1,-1 1-1,1-1 0,-1 1 0,1-1 0,-1 0 0,1 0 1,0 0-1,-1 0 0,1 0 0,-1-1 0,1 1 0,-1-1 1,1 1-1,-1-1 0,0 0 0,1 0 0,-1 0 0,0-1 1,0 1-1,1 0 0,2-3 0,4-3 166,0 0-1,-1-1 1,1 0-1,-2 0 1,1 0-1,11-18 1,-2-5-49,-2-1-1,0 0 1,-2-2 0,-2 1 0,-1-1-1,9-57 1,-36 203-149,12-91 0,1 1 0,1-1 0,0 1 0,2 0 0,1 0 0,0 0 0,6 35 0,-5-54-114,0-1 0,0 1 1,1-1-1,-1 1 0,1-1 0,-1 0 0,1 1 0,0-1 1,0 0-1,0 0 0,0 0 0,0-1 0,0 1 0,1 0 1,-1-1-1,1 1 0,-1-1 0,1 0 0,-1 0 0,1 0 1,0 0-1,-1 0 0,1-1 0,0 1 0,0-1 0,-1 0 1,1 0-1,0 0 0,0 0 0,0 0 0,0 0 0,-1-1 1,4 0-1,-1-6-6485,-4-3-3303</inkml:trace>
</inkml:ink>
</file>

<file path=ppt/ink/ink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36.8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181 1 11115,'0'0'14846,"-11"0"-13512,7 0-1237,-1 0 0,0 0 0,0 0 0,0 1 0,1 0 1,-1 0-1,0 0 0,1 0 0,-1 1 0,1 0 0,0 0 0,-1 0 0,1 0 0,0 1 0,0 0 0,0 0 0,1 0 0,-1 0 0,1 0 0,0 1 0,-4 4 1,-7 10 334,0 1 1,-12 23-1,24-38-397,-1 1 1,1 0-1,-1 0 0,1 0 0,1 0 0,-1 1 1,1-1-1,0 0 0,0 1 0,0-1 0,1 1 1,0-1-1,0 1 0,2 10 0,-1-15-35,-1 1 0,1-1 0,0 0 0,0 0 0,0 1 0,0-1 0,1 0 0,-1 0 0,0 0 0,0 0 0,1 0 0,-1 0 0,0-1 0,1 1 0,-1 0 0,1-1 0,-1 1 0,1-1 0,-1 1 0,1-1 0,0 0 0,-1 0 0,3 1 0,44 0-109,-38-1-1,-5 0 27,13 0-265,-1 0 0,1 1 0,-1 1 0,26 7 0,-40-9 360,-1 0 1,1 1 0,-1-1-1,0 1 1,1 0 0,-1 0-1,0 0 1,0 0 0,0 0 0,0 1-1,0-1 1,0 0 0,0 1-1,0 0 1,0-1 0,-1 1-1,1 0 1,-1 0 0,1 0-1,-1 0 1,0 0 0,1 0 0,-1 0-1,0 1 1,-1-1 0,1 0-1,0 1 1,-1-1 0,1 0-1,-1 1 1,0-1 0,0 1 0,0-1-1,0 0 1,0 1 0,0-1-1,-1 1 1,1-1 0,-1 0-1,1 1 1,-1-1 0,0 0 0,-1 3-1,-1 0 100,-1 0 0,1 0 0,-1 0 0,0-1-1,0 1 1,0-1 0,-1 0 0,1 0 0,-1 0 0,0-1-1,0 0 1,-1 0 0,1 0 0,-9 3 0,2-1 107,0 0 1,-1-1-1,1-1 1,-1 0-1,-22 2 1,29-4-469,0-1-1,-1 0 1,1-1-1,0 1 1,0-1 0,-9-2-1,14 3 151,0-1 0,0 1-1,0-1 1,0 1 0,0-1-1,0 1 1,0-1-1,0 1 1,1-1 0,-1 0-1,0 0 1,0 1 0,0-1-1,1 0 1,-1 0-1,0 0 1,1 0 0,-1 0-1,1 0 1,-1 0 0,1 0-1,0 0 1,-1 0 0,1 0-1,0 0 1,0 0-1,0 0 1,-1 0 0,1 0-1,0-1 1,1 1 0,-1 0-1,0 0 1,0 0 0,0 0-1,1 0 1,-1 0-1,0 0 1,1 0 0,-1 0-1,1 0 1,-1 0 0,2-1-1,9-11-6466,9-1-2563</inkml:trace>
</inkml:ink>
</file>

<file path=ppt/ink/ink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37.5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0 443 12396,'0'0'15647,"12"-9"-14206,23-21-1023,-2-2-1,-2 0 1,48-65 0,28-74-183,-65 100-139,-46 114-667,-6-9 603,-6 17 159,3 0 0,1 0 0,3 1 0,-4 77 0,13-127-196,0 0 0,0 1 0,0-1 0,0 0-1,0 0 1,1 1 0,-1-1 0,1 0 0,0 0 0,-1 0 0,1 0-1,0 0 1,0 0 0,0 0 0,1 0 0,-1 0 0,0 0 0,1 0-1,-1-1 1,1 1 0,0-1 0,-1 1 0,1-1 0,3 2 0,23 1-3401,-28-5 2997,1 1 0,0-1-1,0 1 1,-1-1 0,1 0-1,0 1 1,-1-1 0,1 0-1,-1 0 1,1 1 0,-1-1-1,1 0 1,-1 0 0,1 0-1,-1 0 1,0 0 0,0 1-1,1-1 1,-1 0 0,0 0-1,0 0 1,0 0 0,0 0-1,0 0 1,0 0 0,0 0-1,0 0 1,-1 0 0,1 0-1,0 0 1,0 1 0,-1-1-1,0-1 1,-4-18-7252</inkml:trace>
</inkml:ink>
</file>

<file path=ppt/ink/ink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37.8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64 13164,'0'0'17713,"66"-37"-17713,-23 30-704,-4-2-3172,-1-1-4740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2.9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16 9865,'0'0'13875,"9"-2"-12343,11-2-810,0 0 1,0 1-1,0 2 1,0 0-1,21 2 1,-39-1-693,-1 1 0,1 0-1,-1-1 1,1 1 0,-1 0 0,1 0 0,-1 0 0,0 0 0,1 0 0,-1 0 0,0 0 0,0 0 0,1 0 0,-1 1 0,0-1-1,0 1 1,-1-1 0,1 0 0,0 1 0,0 0 0,-1-1 0,1 1 0,-1-1 0,1 1 0,-1 0 0,0-1 0,0 1 0,1 0 0,-1-1-1,0 1 1,-1 0 0,1-1 0,0 1 0,0 0 0,-1-1 0,0 4 0,-1 3 177,0 1 0,0-1 0,0 1 0,-1-1 0,-7 13 0,-32 42 604,85-70-811,-37 5 0,0 1 0,1 0 0,-1 0 0,1 1 0,-1-1 0,1 1 0,-1 1 0,12 1 0,-16-1 0,0-1 0,-1 1 0,1 0 0,0 0 0,-1 0 0,1 0 0,0 0 0,-1 1 0,0-1 0,1 0 0,-1 1 0,0-1 0,0 1 0,0-1 0,0 1 0,0 0 0,0-1 0,0 1 0,0 0 0,-1 0 0,1 0 0,0 0 0,-1-1 0,0 1 0,0 0 0,1 0 0,-1 0 0,0 0 0,0 0 0,-1 0 0,1 0 0,-1 2 0,0 2 0,0 0 0,-1 0 0,0 0 0,0 0 0,0-1 0,-1 1 0,0-1 0,0 0 0,0 0 0,-1 0 0,1 0 0,-1 0 0,0-1 0,-1 1 0,1-1 0,-1 0 0,0-1 0,0 1 0,0-1 0,0 0 0,-1 0 0,1-1 0,-1 1 0,-7 1 0,-4 2 0,1-1 0,-1-1 0,1 0 0,-1-1 0,0-1 0,0-1 0,-27 0 0,41-1 0,-1-1 0,1 1 0,-1 0 0,0-1 0,1 0 0,-1 0 0,1 0 0,0 0 0,-1-1 0,1 1 0,0-1 0,0 0 0,-1 0 0,2 0 0,-1 0 0,0 0 0,0-1 0,1 1 0,-1-1 0,1 0 0,0 0 0,0 0 0,0 0 0,0 0 0,0 0 0,1-1 0,-1 1 0,1 0 0,0-1 0,-1-4 0,2 6-70,1 1 0,-1-1 0,0 1 0,1-1-1,-1 1 1,1-1 0,-1 1 0,1 0 0,0-1 0,0 1 0,0 0 0,0 0 0,0-1 0,0 1-1,0 0 1,0 0 0,0 0 0,0 0 0,0 0 0,1 1 0,-1-1 0,0 0 0,1 0-1,1 0 1,6-4-1642,13-11-5617</inkml:trace>
</inkml:ink>
</file>

<file path=ppt/ink/ink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38.6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 8 6054,'0'0'21738,"0"0"-21725,0 0 0,0 0 1,1 0-1,-1 0 1,0 0-1,0-1 0,0 1 1,0 0-1,0 0 1,1 0-1,-1 0 0,0 0 1,0-1-1,0 1 1,0 0-1,0 0 0,0 0 1,0 0-1,0-1 1,0 1-1,0 0 0,0 0 1,0 0-1,0 0 1,0-1-1,0 1 0,0 0 1,0 0-1,0 0 1,0-1-1,0 1 0,0 0 1,0 0-1,0 0 1,0 0-1,0-1 0,0 1 1,0 0-1,0 0 1,-1 0-1,1 0 0,0 0 1,0-1-1,0 1 1,0 0-1,0 0 0,-1 0 1,1 0-1,-16 21 257,1 1 0,1 1 0,1 0 0,-10 27 0,11-25-130,-1-2-45,1 2-1,1 0 1,1 0 0,1 0 0,2 1 0,0 1 0,2-1 0,-3 38 0,8-60-98,0-1 1,0 1 0,0 0-1,1 0 1,-1-1 0,1 1-1,0 0 1,0-1 0,0 1-1,1 0 1,-1-1 0,1 0-1,0 1 1,0-1 0,0 0-1,1 0 1,-1 0 0,1 0-1,-1-1 1,1 1 0,0-1-1,0 1 1,5 2-1,-1-2-443,0 0-1,1 0 0,-1 0 1,1-1-1,0 0 0,0-1 1,-1 0-1,1 0 0,0 0 0,11-2 1,27 0-6254</inkml:trace>
</inkml:ink>
</file>

<file path=ppt/ink/ink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1.2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7976,'0'0'21284,"4"13"-20532,1 1-646,-1 1 1,-1 1-1,0-1 0,-1 0 0,-1 1 0,0-1 0,-2 20 0,-3-1-348,-3 35-80,5-33-5258,2-91-1707,-2 13 747</inkml:trace>
</inkml:ink>
</file>

<file path=ppt/ink/ink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1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8936,'0'0'14062,"70"7"-12237,-45-3-479,3-2-674,3 1-415,0-2-161,-5-1-320,-4 0-1250,-4 0-1409,-10 0-800</inkml:trace>
</inkml:ink>
</file>

<file path=ppt/ink/ink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1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1 9833,'0'0'16752,"70"23"-15375,-32-29-800,2-1-513,-2 3-96,-6 3-1153,-11 1-1698,-9 0-1025</inkml:trace>
  <inkml:trace contextRef="#ctx0" brushRef="#br0" timeOffset="1">0 217 14446,'0'0'9288,"75"11"-7430,-37-16-673,7-4-896,-3 0-418,-1 0-1440,-8 2-2050,-3-4-4229</inkml:trace>
</inkml:ink>
</file>

<file path=ppt/ink/ink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2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 6887,'0'0'10666,"-6"8"-8974,-1 2-1052,1 1 0,0-1 0,1 1 0,0 1 0,1-1 0,0 0 0,1 1 0,0 0 1,-1 14-1,3-19-311,-1 5 77,1 1 0,0-1 0,1 1-1,0-1 1,1 1 0,3 12 0,-3-22-372,0-1 0,-1 1 1,1-1-1,0 0 0,1 1 1,-1-1-1,0 0 1,1 0-1,-1 0 0,1 0 1,0 0-1,0 0 0,-1 0 1,1-1-1,0 1 0,1-1 1,-1 1-1,0-1 1,0 0-1,1 0 0,-1 0 1,0 0-1,1 0 0,-1-1 1,1 1-1,-1-1 0,1 1 1,-1-1-1,1 0 1,-1 0-1,1 0 0,0 0 1,-1-1-1,1 1 0,-1-1 1,3 0-1,2-1-7,0 0 0,0 0-1,-1-1 1,0 0 0,1 0 0,-1-1 0,0 1-1,-1-2 1,1 1 0,-1 0 0,1-1-1,-1 0 1,-1 0 0,1 0 0,-1-1 0,0 0-1,4-6 1,-3 3 6,1-1 1,-1 1-1,-1-1 1,1-1-1,-2 1 0,1 0 1,-2-1-1,1 0 0,-2 0 1,2-14-1,-21 64-369,13-24 447,0 1 1,2-1 0,0 1 0,0 0-1,0 26 1,3-38-211,0 1 1,1-1-1,-1 0 0,1 0 0,0 1 1,0-1-1,1 0 0,-1 0 1,1 0-1,0-1 0,3 7 1,-3-8-266,0 0-1,0 0 1,0 0 0,0 0 0,0 0 0,1-1 0,-1 1 0,0 0 0,1-1 0,0 0 0,-1 0 0,1 0 0,0 0 0,-1 0 0,1 0 0,0-1 0,0 1 0,5-1 0,19 1-7142</inkml:trace>
</inkml:ink>
</file>

<file path=ppt/ink/ink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6.8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 11979,'0'0'17366,"7"-1"-16581,130-13 1636,-73 12-3747,-18 1-3484,-3 1-4720</inkml:trace>
</inkml:ink>
</file>

<file path=ppt/ink/ink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7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 10666,'0'0'12940,"52"13"-10858,-14-17-288,0-6-1249,5-1-449,-2 0-481,-4 3-1825,-8 0-1537,-7 0-2243</inkml:trace>
</inkml:ink>
</file>

<file path=ppt/ink/ink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8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41 216 6758,'0'0'5723,"-5"10"-3347,1-5-1958,-19 44 3677,14-9 4503,24-42-6377,-7-3-2046,0-1 0,0-1 0,-1 1 0,1-1 0,-2-1 0,1 1 0,10-17 0,36-66 948,-43 71-1068,38-88-55,-35 76 0,-8 70-112,-7 5 34,1 42 78,1-80-9,0-1 0,1 1 0,0 0 0,0-1 0,1 1 0,-1-1-1,1 1 1,1-1 0,-1 0 0,1 0 0,4 7 0,-6-10-149,1 0 0,0-1 0,-1 1 0,1-1 0,0 1-1,0-1 1,0 0 0,0 1 0,0-1 0,0 0 0,0 0 0,5 0 0,15-2-5133,-6-10-1157</inkml:trace>
</inkml:ink>
</file>

<file path=ppt/ink/ink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8.9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 14318,'0'0'7495,"2"74"-6566,-2-41-193,0 6-576,-5-3-64,2 0-64,2-6-96,1-5-384,0-7-97,0-9-383</inkml:trace>
</inkml:ink>
</file>

<file path=ppt/ink/ink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9.3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 17136,'0'0'6246,"56"4"-4484,-19-4 96,9 0-1026,2-8-383,3-2-289,1 0-64,-3 2-1441,-7 3-2883,-6-2-2979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8:40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 93 4100,'0'0'1970,"-9"-4"-305,3 1-1488,-52-30 1949,54 30-1670,0 1 0,0-1 0,0 0 0,0 0 0,1 0 0,0 0 0,-1-1-1,1 1 1,0-1 0,1 0 0,-1 0 0,1 0 0,-2-5 0,4 9 564,11 0-800,1 2 1,0-1 0,-1 2 0,22 6 0,21 5-98,116 3 131,336-9-1,-398-10-237,384-18 97,-215 6-3984,-231 14 1451,-33 0-669</inkml:trace>
</inkml:ink>
</file>

<file path=ppt/ink/ink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0.3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 12300,'0'0'15374,"62"-1"-15021,-32-3-257,4 1-32,-1 0-64,3-1-1250,-6-2-1696,-3-1-1859,-5-3-4291</inkml:trace>
</inkml:ink>
</file>

<file path=ppt/ink/ink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1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 16816,'0'0'8755,"0"10"-7986,0 191 101,2-196-762,2-12 39,3-13-7,-4-74-21,-3 68-62,0 22-17,1 9 11,-1-4-33,0 0 1,0 0-1,1 0 1,-1 0-1,0-1 1,0 1-1,1 0 1,-1 0-1,0 0 1,1-1-1,-1 1 1,1 0-1,-1 0 1,1-1-1,-1 1 1,1-1-1,0 1 1,-1 0-1,1-1 1,0 1-1,-1-1 1,1 1-1,0-1 1,0 0-1,0 1 0,-1-1 1,1 0-1,0 1 1,0-1-1,0 0 1,0 0-1,-1 0 1,1 0-1,0 0 1,0 0-1,0 0 1,0 0-1,0 0 1,0 0-1,-1-1 1,1 1-1,0 0 1,0 0-1,0-1 1,-1 1-1,2-1 1,2-1 72,0 1 0,0-1-1,0 0 1,0 0 0,0 0 0,-1 0 0,7-6 0,4-9-4,-5 5 17,-10 30 31,-1-13-72,1-1 1,0 1-1,0 0 1,0 0-1,1-1 1,-1 1-1,1 0 1,1 7-1,0-11-47,-1 0 1,1 1-1,0-1 1,0 0-1,0 0 0,0 0 1,0 1-1,0-1 0,0 0 1,0 0-1,0 0 1,0-1-1,0 1 0,1 0 1,-1 0-1,0-1 0,1 1 1,-1-1-1,1 1 1,-1-1-1,0 1 0,1-1 1,-1 0-1,1 0 0,-1 0 1,1 0-1,-1 0 0,3 0 1,4 0 4,0 1 1,0-1-1,0-1 0,-1 0 1,1 0-1,0 0 0,-1-1 1,1 0-1,-1 0 0,1-1 1,-1 0-1,0-1 0,8-4 1,-11 4-2,1 1 1,-1-1-1,0 0 1,0 0 0,-1-1-1,1 1 1,-1-1-1,0 1 1,0-1-1,0 0 1,-1 0-1,0-1 1,0 1 0,0 0-1,-1-1 1,0 1-1,0-1 1,0 1-1,0-9 1,-5-20 261,-5 27-275,-7 18-259,12-5 245,0 1 0,0-1 0,1 0 0,-1 1 0,1 0 0,1 0 0,-1 0 0,1 0 0,1 0 0,-1 0 0,1 1 0,0-1 0,1 1 0,0 10 0,0-15 19,0 1 0,1-1 1,-1 0-1,1 0 1,0 0-1,0 0 1,0 0-1,0 0 0,0 0 1,0-1-1,1 1 1,-1 0-1,1-1 1,0 1-1,0-1 0,0 1 1,0-1-1,1 0 1,-1 0-1,0 0 1,1 0-1,-1-1 0,1 1 1,0 0-1,0-1 1,0 0-1,-1 0 1,1 0-1,0 0 0,0 0 1,0 0-1,1-1 1,-1 0-1,0 0 0,5 0 1,4 1 374,-3 0-2893,-12-7-7472,-1 1 2382</inkml:trace>
</inkml:ink>
</file>

<file path=ppt/ink/ink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1.8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4 202 11435,'0'2'634,"-1"-1"0,1 1 0,-1-1 0,1 0 0,-1 1 0,1-1 0,0 1 0,0-1 0,0 1 0,0-1 0,0 1 0,0-1 0,0 1 0,1-1 0,-1 0 0,0 1 0,1-1 0,-1 1 0,2 1 0,-1-2-449,0-1 0,0 1-1,-1-1 1,1 0 0,0 0 0,0 1-1,-1-1 1,1 0 0,0 0 0,0 0 0,0 0-1,0 0 1,0 0 0,-1 0 0,1 0 0,0 0-1,0 0 1,0 0 0,-1-1 0,1 1-1,0 0 1,0-1 0,0 1 0,0-1 0,6-2 82,0-1 0,-1-1 0,1 1 1,-1-1-1,11-10 0,-5 2-75,0 0 0,-1-1 1,0-1-1,-1 0 0,-1 0 0,-1-1 0,0 0 1,0 0-1,-2-1 0,8-30 0,-28 102-876,9-42 688,1-1 1,1 1-1,0 1 0,1-1 1,0 0-1,1 1 0,0-1 1,1 0-1,3 20 0,-3-32-11,0-1-1,1 1 0,-1 0 1,0-1-1,1 1 0,-1 0 0,0-1 1,1 1-1,-1-1 0,1 1 0,-1-1 1,1 1-1,-1-1 0,1 1 1,0-1-1,-1 1 0,1-1 0,0 0 1,-1 1-1,1-1 0,0 0 1,-1 1-1,1-1 0,0 0 0,-1 0 1,1 0-1,0 0 0,0 0 0,-1 0 1,1 0-1,0 0 0,0 0 1,-1 0-1,1 0 0,0 0 0,-1 0 1,1-1-1,0 1 0,-1 0 1,1-1-1,0 1 0,-1 0 0,1-1 1,0 1-1,-1-1 0,1 1 0,-1-1 1,1 1-1,0-1 0,2-2-518,0 1-1,0 0 1,0-1-1,0 0 1,0 0-1,0 1 1,-1-2-1,3-2 1,5-22-6099,-1-4-3732</inkml:trace>
</inkml:ink>
</file>

<file path=ppt/ink/ink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2.1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 18129,'0'0'13709,"14"-2"-32863</inkml:trace>
</inkml:ink>
</file>

<file path=ppt/ink/ink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3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18161,'0'0'1757,"4"11"-658,7 22-160,-2 0-1,-2 1 1,-1 0-1,3 40 1,-9-33-107,5 39 1266,-5-79-2060,0-1-1,0 1 1,0 0-1,0-1 0,0 1 1,0 0-1,0-1 1,1 1-1,-1 0 1,0-1-1,0 1 0,1-1 1,-1 1-1,0-1 1,1 1-1,-1 0 0,0-1 1,1 1-1,-1-1 1,1 0-1,-1 1 1,1-1-1,-1 1 0,1-1 1,-1 0-1,1 1 1,-1-1-1,1 0 0,0 1 1,-1-1-1,1 0 1,-1 0-1,2 0 1,17-13 864,14-33-258,-31 45-665,56-104 224,-58 150-636,-15 75-15,15-119 343,0-1-1,0 1 1,0 0 0,0-1 0,0 1-1,0-1 1,0 1 0,0 0 0,0-1 0,0 1-1,1 0 1,-1-1 0,0 1 0,0-1 0,1 1-1,-1-1 1,0 1 0,1-1 0,-1 1-1,0-1 1,1 1 0,-1-1 0,1 1 0,-1-1-1,1 0 1,-1 1 0,1-1 0,-1 0-1,1 1 1,0-1 0,21-3-3401,-17 1 2251,0-1 0,0 1 1,0-1-1,0 0 0,-1 0 1,8-7-1,10-17-7996</inkml:trace>
</inkml:ink>
</file>

<file path=ppt/ink/ink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3.6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0 6598,'0'0'15658,"-10"6"-14078,8-5-1588,-13 7 944,1 2 1,-22 17-1,32-24-756,0 0 1,1 0 0,-1 0-1,1 1 1,0 0 0,0-1 0,0 1-1,1 0 1,0 1 0,-1-1 0,1 0-1,1 1 1,-1-1 0,1 1-1,-1-1 1,1 1 0,0 5 0,1-10-171,1 1 0,0 0 0,-1-1 0,1 1 0,-1 0 0,1-1 0,0 1 0,0-1 0,-1 1 0,1-1 0,0 0 0,0 1 0,-1-1 0,1 0 0,0 1 0,0-1 0,0 0 0,0 0 0,0 0 0,-1 0 0,1 0 0,0 0 0,0 0 0,0 0 0,0 0 0,0 0 0,0 0 0,-1 0 0,1-1 0,0 1 0,0 0 0,1-1 0,32-9 199,-20 0-241,1 0 0,-2 0 0,1-2 0,22-25 0,-35 43 149,0 0 1,-1 0-1,0 0 0,0 0 1,0 0-1,-3 11 1,1-8-13,1-6 0,0 1 1,1 0-1,-1-1 1,1 1 0,0 0-1,0-1 1,0 1 0,1 4-1,-1-7-84,1 0 0,-1 0-1,1 0 1,0 0 0,-1 0-1,1 0 1,0-1 0,0 1-1,-1 0 1,1 0 0,0 0 0,0-1-1,0 1 1,0-1 0,0 1-1,0-1 1,0 1 0,0-1-1,0 1 1,1-1 0,-1 0-1,0 0 1,0 1 0,0-1 0,0 0-1,0 0 1,1 0 0,-1 0-1,2-1 1,3 1-222,0-1 0,0 0 0,-1 0 0,1-1 0,0 1 0,-1-1 0,1 0 0,-1-1 0,0 1 0,0-1 0,7-5 0,49-44-2987,-51 51-6943,-8 1 8801,7 0-3165</inkml:trace>
</inkml:ink>
</file>

<file path=ppt/ink/ink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3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89 163 12812,'0'0'13784,"-9"3"-12434,5-2-1260,-39 16 1368,40-16-1316,1 1 0,0-1 0,0 1-1,0 0 1,0-1 0,0 1 0,0 0-1,0 0 1,1 0 0,-1 0 0,1 1-1,-1-1 1,1 0 0,0 1 0,0-1-1,0 1 1,0-1 0,0 1 0,0 4-1,1-6-133,1 0 0,-1-1 1,1 1-1,-1 0 0,1 0 0,0-1 0,-1 1 0,1 0 0,0-1 0,0 1 0,-1 0 0,1-1 0,0 1 0,0-1 1,0 0-1,0 1 0,0-1 0,-1 0 0,1 1 0,0-1 0,0 0 0,0 0 0,0 0 0,0 0 0,0 0 0,0 0 1,0 0-1,0 0 0,0 0 0,0 0 0,0 0 0,0-1 0,0 1 0,1-1 0,38-8 147,-29 3-155,-1 0 0,1-1 0,-2 0 0,1-1 0,-1 0 0,0-1 0,-1 0 0,0 0 0,12-19 0,-5 4 0,0 0 0,-2-1 0,11-29 0,-22 48 0,-5 9 0,-11 23 0,-16 42 0,27-57-193,0 0 1,1 0-1,0 0 1,0 0-1,2 0 1,-1 15-1,1-24 98,1 1 0,-1-1 0,0 0 1,1 0-1,-1 1 0,1-1 0,0 0 0,-1 0 0,1 0 0,0 0 1,1 0-1,-1 0 0,0 0 0,0 0 0,1-1 0,-1 1 0,1 0 0,0-1 1,-1 1-1,1-1 0,0 1 0,0-1 0,0 0 0,0 0 0,0 0 1,0 0-1,0 0 0,0 0 0,0-1 0,1 1 0,-1-1 0,0 0 1,0 1-1,1-1 0,-1 0 0,3 0 0,11-3-5505,-1-10-2263</inkml:trace>
</inkml:ink>
</file>

<file path=ppt/ink/ink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4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 15407,'0'0'13500,"9"8"-12202,-1-2-1042,0 0 0,0 0 0,1-1 1,0 0-1,16 6 0,-22-10-190,1 1-1,-1-1 1,1-1-1,-1 1 1,1 0-1,-1-1 1,1 0-1,0 0 1,-1 0-1,7-1 1,-8 0-53,0 1 0,0-1 0,0 0 1,0 1-1,-1-1 0,1 0 0,0 0 1,-1-1-1,1 1 0,-1 0 0,1 0 0,-1-1 1,0 1-1,0-1 0,1 1 0,-1-1 1,0 0-1,0 1 0,0-1 0,-1 0 1,1 0-1,0-2 0,0 3-13,0 0 0,0 0 0,-1-1 0,1 1 0,-1 0 0,1-1 0,-1 1 0,1 0 0,-1-1 0,0 1 0,0-1 0,0 1 0,0 0 0,0-1 0,0 1 0,0-1 0,0 1 0,0-1 0,-1 1 0,1 0 0,-1-1 0,1 1 0,-1 0 0,1-1 0,-1 1 0,0 0 0,0 0 0,1 0 0,-1 0 0,0-1 0,0 1 0,0 0 0,0 1 0,0-1 0,-1 0 0,1 0 0,0 0 0,0 1 0,0-1 0,-1 0 0,1 1 0,0-1 0,-1 1 0,1 0 0,-1-1 0,1 1 0,0 0 0,-1 0 0,1 0 0,-3 0 0,-1 0 0,1 0 0,-1 1 0,0 0 0,1-1 0,-1 2 0,1-1 0,0 0 0,-1 1 0,1 0 0,0 0 0,0 0 0,0 0 0,0 1 0,0 0 0,-3 3 0,3-3 0,1 1 0,0 0 0,0 0 0,0 1 0,0-1 0,1 1 0,0 0 0,-1-1 0,2 1 0,-1 0 0,1 0 0,-1 0 0,0 10 0,2-12 0,0-1 0,0 0 0,1 0 0,-1 0 0,1 1 0,-1-1 0,1 0 0,0 0 0,0 0 0,0 0 0,0 0 0,0 0 0,0 0 0,0 0 0,1-1 0,-1 1 0,1 0 0,-1-1 0,1 1 0,0-1 0,-1 1 0,1-1 0,0 0 0,0 0 0,0 0 0,0 0 0,0 0 0,0 0 0,0-1 0,0 1 0,1-1 0,-1 1 0,0-1 0,3 0 0,48 5-1829,-40-5 429,0-1 0,0 0 0,-1-1-1,19-4 1,7-7-5881</inkml:trace>
</inkml:ink>
</file>

<file path=ppt/ink/ink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4.6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169 1 17296,'0'0'9481,"25"79"-6982,-11-46-674,-2 7-639,-3 2-706,-8 3-480,-1 2 0,-7 5 0,-17 2 0,-9 4 0,-2 1 0,-7-1 0,-2-7-1281,0-11-7528</inkml:trace>
</inkml:ink>
</file>

<file path=ppt/ink/ink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5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7527,'0'0'18039,"3"9"-17853,15 50-406,-2 0-1,9 70 0,-21-106-2656,2-10-3059,3-5-5857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8:41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1 4452,'0'0'6374,"-5"8"-5706,2-3-524,-12 21 205,15-25-327,0-1 0,0 1 0,-1 0-1,1-1 1,0 1 0,0 0 0,0-1 0,0 1 0,0 0 0,0-1 0,1 1 0,-1 0 0,0-1 0,0 1-1,0 0 1,1-1 0,-1 1 0,0 0 0,1-1 0,-1 1 0,0-1 0,1 1 0,-1-1 0,1 1 0,-1-1 0,1 1-1,-1-1 1,1 1 0,-1-1 0,1 1 0,0-1 0,-1 0 0,1 1 0,0-1 0,-1 0 0,1 0 0,-1 0-1,1 1 1,0-1 0,0 0 0,-1 0 0,1 0 0,1 0 0,50 5 1108,1-1 0,1-3 0,65-7 0,-40 1-883,1135-5 47,-740 12-300,223 11 15,214-2 415,-876-11-362,-20 1-46,0-1 0,-1 0 1,1-1-1,-1-1 0,0 0 1,15-5-1,-29 7-66,1 0-1,-1-1 1,1 1 0,-1 0-1,0 0 1,1-1 0,-1 1 0,0 0-1,1 0 1,-1-1 0,0 1-1,1 0 1,-1-1 0,0 1-1,0-1 1,0 1 0,1 0 0,-1-1-1,0 1 1,0-1 0,0 1-1,0-1 1,0 1 0,1 0-1,-1-1 1,0 1 0,0-1 0,0 1-1,0-1 1,0 1 0,-1-1-1,1 1 1,0 0 0,0-1-1,0 1 1,0-1 0,0 1 0,-1 0-1,1-1 1,0 1 0,0-1-1,-1 1 1,1 0 0,-1-1-1,-14-17-4449</inkml:trace>
</inkml:ink>
</file>

<file path=ppt/ink/ink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28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 10602,'0'0'19240,"12"0"-18274,96-2 502,-15-1-2840,-38 3-4970,-62 13-12326</inkml:trace>
</inkml:ink>
</file>

<file path=ppt/ink/ink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28.4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 18257,'0'0'10955,"78"13"-9514,-34-13-640,3 0-545,4-5-192,-4 0-416,-6 4-1474,-6-1-2370,-8-3-1826,-7-1-3971</inkml:trace>
</inkml:ink>
</file>

<file path=ppt/ink/ink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28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14 19763,'0'0'4548,"57"-13"-2146,-30 13-832,-3 0-385,-1 1-288,-7 13-577,-7 6-192,-6 4 0,-3 7-64,-10 0 0,-13 6 97,-5-1-65,-3 0-32,2-2-609,3-7-1249,2-9-2946,3-13-5253</inkml:trace>
</inkml:ink>
</file>

<file path=ppt/ink/ink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4.4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5 384 6790,'0'0'23607,"-2"7"-22273,0 14-933,2-21-396,0 0 1,0 0-1,0 0 0,0 1 1,0-1-1,0 0 0,0 0 1,0 0-1,0 0 1,1 0-1,-1 1 0,0-1 1,0 0-1,0 0 1,0 0-1,0 0 0,0 0 1,1 0-1,-1 0 0,0 0 1,0 0-1,0 0 1,0 0-1,0 1 0,1-1 1,-1 0-1,0 0 1,0 0-1,0 0 0,0 0 1,1 0-1,-1 0 0,0 0 1,0 0-1,0 0 1,0-1-1,0 1 0,1 0 1,-1 0-1,0 0 0,0 0 1,0 0-1,0 0 1,0 0-1,1 0 0,-1 0 1,0 0-1,0 0 1,0-1-1,0 1 0,0 0 1,0 0-1,0 0 0,31-35 300,-9 8-265,10-10-40,40-45 0,97-143 0,-169 224 0,-1 1 0,1 0 0,0 0 0,0 0 0,0-1 0,0 1 0,0 0 0,0 0 0,1 0 0,-1-1 0,0 1 0,0 0 0,0 0 0,0 0 0,0-1 0,0 1 0,0 0 0,0 0 0,0 0 0,1 0 0,-1-1 0,0 1 0,0 0 0,0 0 0,0 0 0,0 0 0,1 0 0,-1-1 0,0 1 0,0 0 0,0 0 0,1 0 0,-1 0 0,0 0 0,0 0 0,0 0 0,1 0 0,-1 0 0,0 0 0,0 0 0,0 0 0,1 0 0,-1 0 0,0 0 0,0 0 0,0 0 0,1 0 0,-1 0 0,0 0 0,0 0 0,0 0 0,1 0 0,-1 1 0,0-1 0,0 0 0,0 0 0,1 17 0,-6 25 0,-13 27 0,-14 72 0,29-122 0,1 1 0,1-1 0,0 1 0,1-1 0,4 24 0,-4-42-28,0 0 0,0 0 0,0 0 0,0 0 0,0 0 0,0-1 0,0 1 0,1 0 0,-1 0 0,0 0 0,1 0 0,-1 0 0,1 0 0,-1-1 0,1 1 0,-1 0 0,1 0 0,-1-1-1,1 1 1,0 0 0,-1-1 0,1 1 0,0-1 0,0 1 0,-1-1 0,1 1 0,0-1 0,0 1 0,0-1 0,0 0 0,-1 0 0,1 1 0,0-1 0,0 0 0,0 0 0,2 0 0,-2 0-86,0-1 0,1 1 0,-1-1 0,0 0 0,0 1 0,0-1 0,0 0 0,0 0 0,0 1 0,0-1 0,0 0 0,0 0 0,0 0 0,0 0 0,-1-1-1,1 1 1,0 0 0,-1 0 0,1 0 0,-1-1 0,1 1 0,-1 0 0,0 0 0,1-1 0,-1 1 0,0-2 0,2-33-10915,-4 18 3176</inkml:trace>
</inkml:ink>
</file>

<file path=ppt/ink/ink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4.8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 12011,'0'0'20308,"58"4"-20116,-25-4-160,1 0-1570,-1-4-2465,-3-9-3044,-3-5-7271</inkml:trace>
</inkml:ink>
</file>

<file path=ppt/ink/ink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5.1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0 17745,'0'0'10335,"-5"11"-8776,-84 196 325,79-177-1677,1 0 1,2 1-1,1 0 0,1 1 1,-1 47-1,5-68-486,2 1 0,-1 0 1,1-1-1,1 1 0,0-1 0,1 0 1,7 22-1,-8-30 131,0 0 1,-1 0 0,1 0-1,0-1 1,0 1-1,1-1 1,-1 1 0,0-1-1,1 0 1,0 0-1,-1 0 1,1 0 0,0 0-1,0 0 1,0-1-1,0 0 1,0 1-1,1-1 1,-1 0 0,0-1-1,0 1 1,1 0-1,-1-1 1,0 0 0,1 0-1,-1 0 1,1 0-1,-1-1 1,0 1 0,0-1-1,1 0 1,3-1-1,15-8-7181,-1-7-7459</inkml:trace>
</inkml:ink>
</file>

<file path=ppt/ink/ink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5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85 13677,'0'0'10645,"0"-8"-7880,0-22-387,0 23-423,0 27-1291,-1 25-464,-1-28-103,1 1-1,1-1 1,1 0-1,6 33 1,-7-49-97,1 1 0,-1-1 0,1 0 0,-1 1 0,1-1 0,-1 0 0,1 1 0,0-1 0,0 0 0,0 0 0,0 0 0,0 1 0,0-1 0,0 0 0,0 0 0,0-1 0,0 1 0,1 0 0,-1 0 0,0-1 0,1 1 0,-1 0 0,0-1 0,1 1 0,-1-1 0,1 0 0,-1 1 0,1-1 0,-1 0 0,1 0 0,-1 0 0,1 0 0,-1 0 0,0-1 0,1 1 0,-1 0 0,1-1 0,-1 1 0,1 0 0,-1-1 0,0 0 0,1 1 0,-1-1 0,2-1 0,5-2 0,-1-1 0,0 1 0,0-1 0,0 0 0,-1-1 0,8-7 0,2-8 0,0-1 0,-2 0 0,0-1 0,-2-1 0,0 0 0,13-42 0,-45 152 0,14-65 0,1 1 0,0-1 0,2 1 0,-1 30 0,4-51-11,1 0 1,-1 0-1,0 0 0,0 0 0,1 0 1,-1 0-1,1 0 0,-1 0 1,1 0-1,-1 0 0,1 0 0,-1 0 1,1-1-1,0 1 0,-1 0 1,1 0-1,0-1 0,0 1 0,0 0 1,0-1-1,0 1 0,-1-1 1,1 1-1,0-1 0,0 0 0,0 1 1,0-1-1,0 0 0,0 0 1,0 1-1,1-1 0,-1 0 0,0 0 1,1-1-1,2 2-395,1-1 0,-1 0-1,1-1 1,-1 1 0,0-1 0,1 0-1,6-2 1,10-10-7468</inkml:trace>
</inkml:ink>
</file>

<file path=ppt/ink/ink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6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195 15 15375,'-1'0'448,"1"-1"0,0 1 0,-1-1 0,1 0 0,0 1 1,-1-1-1,1 1 0,-1-1 0,1 1 0,-1-1 0,1 1 1,-1-1-1,0 1 0,1-1 0,-1 1 0,0 0 1,1-1-1,-1 1 0,0 0 0,1 0 0,-2-1 0,-23-3 3912,-20 6-2500,39 0-1774,0 0 0,1 0 0,0 1 0,-1 0 0,1 0 0,0 1 0,-6 4 0,10-7-64,-1 0-1,1 0 1,-1 0 0,1 1-1,0-1 1,-1 0-1,1 1 1,0-1-1,0 0 1,0 1-1,0-1 1,0 1-1,0 0 1,0-1-1,0 1 1,1 0 0,-1-1-1,1 1 1,-1 0-1,1 0 1,0 0-1,0-1 1,0 1-1,0 0 1,0 0-1,0 0 1,0 0-1,1 1 1,1 0-27,1 0 0,0 0-1,0 0 1,0-1 0,0 1 0,1-1-1,-1 0 1,1 0 0,6 3 0,25 18-82,-32-21 89,-1 1 0,0-1 0,1 1 0,-1 0 0,0 0 0,0 0-1,-1 0 1,1 0 0,-1 0 0,1 0 0,-1 1 0,0-1 0,0 0 0,-1 1 0,1-1-1,-1 1 1,1-1 0,-1 1 0,0-1 0,-1 1 0,1-1 0,0 1 0,-2 4 0,0-5 1,1-1 1,-1 1-1,0 0 1,0-1 0,0 1-1,0-1 1,0 0-1,-1 0 1,1 0 0,-1 0-1,1 0 1,-1 0-1,0-1 1,0 1-1,0-1 1,0 0 0,0 0-1,0 0 1,0 0-1,0 0 1,0-1 0,0 0-1,0 1 1,-1-1-1,-4-1 1,5 2-4,-40-5 0,42 4 0,0 0 0,0 0 0,0-1 0,0 1 0,0-1 0,0 1 0,0-1 0,0 1 0,0-1 0,0 1 0,1-1 0,-1 0 0,0 1 0,0-1 0,0 0 0,1 0 0,-1 0 0,0 0 0,1 0 0,-1 1 0,1-1 0,-1 0 0,1 0 0,0 0 0,-1 0 0,1-1 0,0 1 0,0 0 0,-1 0 0,1 0 0,0 0 0,0 0 0,0 0 0,0 0 0,1-2 0,-1 2-145,1 0 0,0 0 0,-1 0 0,1 0-1,-1 0 1,1 0 0,0 0 0,0 0 0,0 0 0,0 1 0,-1-1 0,1 0 0,0 0 0,0 1-1,0-1 1,1 1 0,-1-1 0,0 1 0,0-1 0,0 1 0,0 0 0,2-1 0,33-5-6476,-25 5 4274,18-4-5111</inkml:trace>
</inkml:ink>
</file>

<file path=ppt/ink/ink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7.0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18 178 6854,'0'0'10245,"-3"8"-6647,-1 0-2502,2-5-660,1 0 0,0 0 0,-1 0 0,1-1 1,0 1-1,0 0 0,1 0 0,-1 1 0,1-1 0,-1 5 0,7-8 2988,18-12-1803,-2-8-1479,-1-2-1,-1 0 1,-1-1-1,-1-1 1,-2-1-1,0 0 1,15-34-1,-38 104-141,-1-21 0,2-10 0,1 0 0,0 1 0,1 0 0,0 0 0,2 0 0,0 0 0,0 0 0,2 25 0,8-30-3554,-7-10 3193,-1 0-1,0 1 1,1-1-1,-1 0 1,1 1-1,-1-1 1,0 0-1,1 1 1,-1-1-1,1 0 1,-1 1-1,1-1 1,-1 0-1,1 0 1,-1 0-1,1 0 1,-1 0-1,1 0 1,0 1-1,-1-1 1,1 0-1,-1 0 1,1-1-1,-1 1 1,1 0 0,-1 0-1,1 0 1,-1 0-1,1 0 1,-1-1-1,1 1 1,-1 0-1,1-1 1</inkml:trace>
</inkml:ink>
</file>

<file path=ppt/ink/ink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7.3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 7559,'0'0'25208,"52"-49"-25208,-24 45 0,1 1-1922,3-1-2434,4-3-4260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3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 9353,'0'0'9593,"13"-3"-8995,11-2-138,1 1 0,1 1 0,-1 1 0,44 3 1,1006 57 3505,-153-53-2816,136 7 1250,1264 49-633,-1725-70-128,-603 8-1930,0 1 1,0-1-1,0 0 1,1-1-1,-1 1 1,-7-4-1,-55-31-7813,24 5-1136</inkml:trace>
</inkml:ink>
</file>

<file path=ppt/ink/ink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7.7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 18161,'0'0'14606,"58"5"-14606,-33-5 0,0 0-865,0 0-1825,-2 0-1699,-5 0-1184,-5 0-3331</inkml:trace>
  <inkml:trace contextRef="#ctx0" brushRef="#br0" timeOffset="1">61 74 11659,'0'0'9513,"-51"23"-6278,43-19-608,6 1-674,2-2-703,5-3-354,11 0-255,6 0-321,7 0-159,1-3-129,5-6-193,-1 0-1248,1 0-2403,-2-5-3715</inkml:trace>
</inkml:ink>
</file>

<file path=ppt/ink/ink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8.0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1 150 16239,'0'0'16138,"9"-9"-15801,34-30-311,83-59 1,-126 98-27,1-1 0,0 1 0,0-1 0,0 1 0,-1 0 0,1-1 0,0 1 0,0 0 0,0 0 0,-1 0 0,1 0 0,0 0 0,0 0 0,0 0 0,0 0 0,0 0 0,-1 0 0,1 0 0,0 0 0,0 0 0,0 1 0,-1-1 0,1 0 0,0 1 0,0-1 0,0 1 0,-1-1 0,1 0 0,0 1 0,-1 0 0,1-1 0,-1 1 0,1-1 0,0 1 0,-1 0 0,1-1 0,-1 1 0,0 0 0,1 0 0,-1-1 0,0 1 0,1 0 0,-1 0 0,0 0 0,0 0 0,1-1 0,-1 1 0,0 0 0,0 0 0,0 1 0,8 64 0,-4-32 0,12 12-1496,-15-44 1204,0 0 0,0-1 0,0 1 0,1 0 0,-1 0 0,1-1 0,-1 1 0,1-1 0,-1 0 0,1 1 0,0-1 0,0 0 0,0 0 0,-1 0 0,1 0 0,0 0 0,0 0 0,0-1-1,1 1 1,1 0 0,15-1-11553</inkml:trace>
</inkml:ink>
</file>

<file path=ppt/ink/ink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9.1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1 865,'0'1'1954,"5"-1"-3043</inkml:trace>
</inkml:ink>
</file>

<file path=ppt/ink/ink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9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41 6246,'0'0'11360,"3"-8"-7970,8-25-347,-9 44 3043,1 51-4554,-18 49-337,7-54-1947,4-13-4741,4-60 2143,-2-1 0,1 1 0,-6-15 0,-2-7-5405</inkml:trace>
</inkml:ink>
</file>

<file path=ppt/ink/ink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9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28 4869,'0'0'25207,"57"-24"-24406,-33 23-352,2-1-321,-1 2-96,-1 0-1089,-3 0-1249,-7 0-1890,-6 3-1570,-5 3-4099</inkml:trace>
  <inkml:trace contextRef="#ctx0" brushRef="#br0" timeOffset="1">0 172 16848,'0'0'12011,"69"-1"-10986,-37-9-704,2-1-257,-1 1-929,-4 6-1826,-4 0-1825,-6-1-1986,-3 4-4100</inkml:trace>
</inkml:ink>
</file>

<file path=ppt/ink/ink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0.4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0 13004,'0'0'10800,"-6"9"-9017,1-2-1429,0 0 1,1 0-1,0 0 0,1 1 1,-1 0-1,1 0 1,1 0-1,0 0 0,0 0 1,0 0-1,1 1 1,0 14-1,1-23-331,0 0 0,0 1 0,0-1 1,0 1-1,0-1 0,0 1 0,-1-1 0,1 1 0,1-1 1,-1 1-1,0-1 0,0 1 0,0-1 0,0 0 0,0 1 1,0-1-1,0 1 0,1-1 0,-1 1 0,0-1 0,0 0 1,1 1-1,-1-1 0,0 1 0,1-1 0,-1 0 0,0 1 1,1-1-1,-1 0 0,0 0 0,1 1 0,-1-1 0,1 0 1,0 1-1,14-10 476,11-25-266,-22 25-347,-1 0 1,0 0 0,0-1 0,-1 1-1,0 0 1,0-1 0,-1 0-1,0-9 1,-12 36 113,5 1 57,-3 25 671,9-43-717,0 0 0,1 0 1,-1 0-1,0 1 0,1-1 1,-1 0-1,1 0 0,-1 0 1,0 0-1,1 0 0,-1 0 1,1 0-1,-1 0 0,0 0 1,1 0-1,-1 0 0,1-1 1,-1 1-1,0 0 0,1 0 1,-1 0-1,0 0 0,1 0 1,-1-1-1,0 1 0,1 0 1,-1 0-1,0-1 0,1 1 1,-1 0-1,0-1 0,0 1 1,1 0-1,-1-1 0,0 1 1,0-1-1,14-10-56,2-12-221,-14 20 559,-2 10 31,0 12-163,0-19 36,12-5-2093,-7 3-3560</inkml:trace>
</inkml:ink>
</file>

<file path=ppt/ink/ink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0.8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6502,'0'0'0</inkml:trace>
</inkml:ink>
</file>

<file path=ppt/ink/ink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1.3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63 2210,'0'0'23633,"2"4"-22192,-1-2-1318,0-1 0,-1 1-1,1-1 1,1 1 0,-1 0-1,0-1 1,0 0 0,0 1-1,1-1 1,-1 0 0,1 0-1,-1 0 1,1 1 0,-1-2-1,1 1 1,0 0 0,-1 0-1,1 0 1,0-1-1,0 1 1,2 0 0,1-1 1,-1 1 1,1-1 0,-1 0-1,1 0 1,0 0-1,-1-1 1,1 1 0,-1-1-1,7-2 1,-7 2-99,0 0-1,-1 0 1,1-1 0,-1 1-1,1-1 1,-1 0 0,0 1 0,0-2-1,1 1 1,-1 0 0,-1-1 0,1 1-1,0-1 1,-1 0 0,1 0 0,-1 0-1,0 0 1,0 0 0,0 0-1,0-1 1,0 1 0,-1-1 0,0 1-1,0-1 1,0 0 0,1-4 0,-2 7-28,0 1 0,0-1 0,-1 0 1,1 1-1,0-1 0,0 0 1,-1 1-1,1-1 0,0 1 1,-1-1-1,1 0 0,0 1 1,-1-1-1,1 1 0,-1-1 0,1 1 1,-1-1-1,1 1 0,-1-1 1,1 1-1,-1 0 0,0-1 1,1 1-1,-1 0 0,0 0 0,1-1 1,-1 1-1,0 0 0,1 0 1,-1 0-1,0 0 0,1 0 1,-1 0-1,0 0 0,1 0 1,-1 0-1,0 0 0,1 0 0,-1 0 1,0 0-1,1 1 0,-1-1 1,0 0-1,1 0 0,-1 1 1,0-1-1,1 0 0,-1 1 0,0 0 1,-3 0-14,1 1 0,-1-1 0,1 1 0,-1 0 0,1 0 0,0 1 0,0-1 1,-3 3-1,1 1 80,0 1 0,1-1 1,-1 1-1,2 0 1,-1 1-1,1-1 0,0 0 1,1 1-1,-1-1 1,1 1-1,1 0 0,0 0 1,0 0-1,0 0 1,2 11-1,-1-18-64,1 1-1,-1-1 1,1 0 0,0 0-1,-1 0 1,1 0 0,0 0-1,0 0 1,0 0 0,0 0-1,0 0 1,0 0 0,0 0-1,0 0 1,0-1 0,0 1 0,1 0-1,-1-1 1,0 1 0,0-1-1,1 0 1,-1 1 0,0-1-1,1 0 1,-1 0 0,0 0-1,1 0 1,-1 0 0,0 0-1,1 0 1,-1 0 0,0 0-1,3-1 1,2 0-11,0 0 0,1 0 0,-1 0-1,0-1 1,0 0 0,6-2 0,-3-1-46,0-1 1,-1 1-1,0-2 0,0 1 0,-1-1 1,0 0-1,0 0 0,-1-1 0,1 0 1,-2 0-1,1-1 0,-1 1 1,-1-1-1,1 0 0,3-13 0,-8 21 120,-8 31 465,5-21-477,0 2 0,0-1 0,1 0-1,0 0 1,1 1 0,-1 18 0,3-28-176,-1 0-1,0 0 1,0 0 0,1 0-1,-1-1 1,0 1 0,1 0-1,-1 0 1,1 0 0,-1-1-1,1 1 1,-1 0 0,1 0-1,0-1 1,-1 1 0,1-1-1,0 1 1,0 0 0,-1-1-1,1 1 1,0-1 0,0 0-1,0 1 1,0-1 0,0 0-1,-1 1 1,1-1-1,0 0 1,0 0 0,0 0-1,0 0 1,0 0 0,0 0-1,0 0 1,0 0 0,0 0-1,0 0 1,-1-1 0,1 1-1,0 0 1,2-1 0,1 0-1009,0 0-1,-1 0 1,1 0 0,0-1 0,0 1-1,-1-1 1,1 0 0,-1 0 0,4-2 0,13-18-14600</inkml:trace>
</inkml:ink>
</file>

<file path=ppt/ink/ink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1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17360,'0'0'14702</inkml:trace>
</inkml:ink>
</file>

<file path=ppt/ink/ink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2.0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1 9225,'0'0'19549,"-2"11"-18273,-8 33-597,2 0 0,1 1 1,1 76-1,5-120-679,1 0 0,0 0 0,0 0 0,0 0 0,0 1 0,0-1 0,0 0 0,0 0 0,0 0 0,0 0 0,1 1 0,-1-1 0,0 0 0,1 0 0,-1 0 0,1 0 0,-1 0 0,1 0 0,0 0 0,-1 0 0,1 0 0,0 0 0,0 0 0,0-1 0,0 1 0,-1 0 0,1 0 0,0-1 0,0 1 0,0-1 0,1 1 0,-1-1 0,0 1 0,0-1 0,0 1 0,0-1 0,0 0 0,0 0 0,1 0 0,-1 0 0,0 1 0,0-2 0,0 1 0,2 0 0,4-2 0,-1 0 0,0-1 0,0 0 0,0 0 0,0 0 0,6-5 0,-4 2 0,-4 34 0,-8 71 0,4-98-44,0-1 1,0 1-1,0-1 1,0 1-1,0-1 1,0 1-1,0-1 0,0 1 1,1-1-1,-1 1 1,0-1-1,0 1 1,0-1-1,1 1 0,-1-1 1,0 1-1,1-1 1,-1 0-1,0 1 1,1-1-1,-1 1 0,1-1 1,-1 0-1,1 0 1,-1 1-1,0-1 1,1 0-1,-1 0 0,1 1 1,-1-1-1,1 0 1,-1 0-1,1 0 1,-1 0-1,1 0 0,0 0 1,-1 0-1,1 0 1,-1 0-1,1 0 1,-1 0-1,1 0 0,-1 0 1,1 0-1,-1 0 1,1-1-1,-1 1 1,1 0-1,-1 0 0,1-1 1,-1 1-1,0 0 1,1-1-1,-1 1 0,1 0 1,0-1-1,25-19-6787,-8 1-3777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9:55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25 269 11787,'0'0'6518,"9"-7"-5317,-3 2-1014,0 0-1,1 1 0,-1 0 0,1 0 0,0 0 0,0 1 0,0 0 1,1 1-1,-1-1 0,1 1 0,-1 1 0,1-1 0,0 1 0,8 0 0,254 11 3206,-45 0-3103,-179-11-235,1-2 1,83-15-1,-32-5 39,107-41 1,-198 60 434,-9 1-147,-19 0 35,-46 3-305,54 0-90,-851 17 97,796-15-125,36 0 125,0-2 0,-44-4 0,76 3-104,0 1 1,1 0 0,-1 0 0,0 0-1,0-1 1,0 1 0,1 0 0,-1 0-1,0 0 1,0-1 0,0 1 0,0 0-1,0 0 1,1-1 0,-1 1 0,0 0-1,0 0 1,0-1 0,0 1-1,0 0 1,0-1 0,0 1 0,0 0-1,0 0 1,0-1 0,0 1 0,0 0-1,0-1 1,0 1 0,0 0 0,-1 0-1,1-1 1,0 1 0,0 0-1,0 0 1,0-1 0,0 1 0,-1 0-1,1 0 1,0 0 0,0-1 0,0 1-1,-1 0 1,1 0 0,0 0 0,0 0-1,-1-1 1,1 1 0,0 0 0,28-9 81,83-10 7,165-7 0,117 20-11,-346 6-70,8 3-28,59 10 0,-62-6 1,59 0 0,-184-16 65,21 0-93,-451-12 10,235 16 30,442-18-60,505-3 197,-830 33 147,-234 41 0,437-52-452,45-5-287,-43 0 171,-54 9 234,-3 6 66,6-5 195,8-1-171,-6 0-63,-4 1 2,0-1 1,-1 0 0,1 1-1,0-1 1,-1 0-1,1 0 1,0 0 0,0 0-1,-1 0 1,1 0-1,0 0 1,-1 0 0,1 0-1,0 0 1,0 0-1,-1 0 1,1 0-1,0-1 1,-1 1 0,1 0-1,0-1 1,-1 1-1,1 0 1,0-1 0,-1 1-1,1-1 1,-1 1-1,1-1 1,0 1 0,-1-1-1,0 1 1,1-1-1,-1 1 1,1-1 0,-1 0-1,1 0 1,1 2-3020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4.4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29 20980,'0'0'2439,"11"-3"-250,3-3-1601,0 2 0,0-1 0,0 2 0,1 0 0,-1 1 0,1 0-1,23 1 1,-37 2-587,1-1 0,-1 0-1,0 1 1,1-1 0,-1 1 0,0-1-1,0 1 1,0 0 0,0-1-1,1 1 1,-1 0 0,0 0 0,0 0-1,-1 0 1,1 0 0,0 0-1,0 0 1,0 0 0,-1 0 0,1 0-1,0 0 1,-1 1 0,1-1-1,-1 0 1,1 0 0,-1 1 0,0-1-1,0 0 1,0 1 0,1-1-1,-1 0 1,0 1 0,-1-1 0,1 0-1,0 1 1,0-1 0,0 0-1,-1 1 1,1-1 0,-1 2 0,-1 4 29,0 0 1,-1 0 0,1 0 0,-1 0 0,-1-1 0,-5 10 0,-22 26 613,-43 43 0,-20 26 278,92-109-922,1 0 0,-1 0 0,0 0 0,1 1 0,0-1 0,0 1 0,0-1 0,0 1 0,0 0 0,-1 3 0,2-6 0,0 1 0,0 0 0,0-1 0,0 1 0,1-1 0,-1 1 0,0 0 0,0-1 0,0 1 0,0-1 0,1 1 0,-1-1 0,0 1 0,1 0 0,-1-1 0,0 1 0,1-1 0,-1 1 0,0-1 0,1 0 0,-1 1 0,1-1 0,-1 1 0,1-1 0,-1 0 0,1 1 0,-1-1 0,2 0 0,3 2 0,1-1 0,0 0 0,0-1 0,0 1 0,0-1 0,0 0 0,9-2 0,29-5-58,0-3 0,-2-1 1,76-30-1,-95 33-154,-8 1-3117,-16 4-1661,-10 1-566,-19 2-2803</inkml:trace>
</inkml:ink>
</file>

<file path=ppt/ink/ink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2.3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0 17136,'0'0'13864,"-9"1"-13202,5-1-624,-1 1 0,1 0 0,-1 0 0,1 0 0,0 0 1,0 1-1,0-1 0,-1 1 0,2 0 0,-1 0 0,0 1 0,0-1 0,1 1 0,-1 0 1,1 0-1,0 0 0,0 1 0,0-1 0,0 0 0,1 1 0,-1 0 0,1 0 0,0 0 0,0 0 1,0 0-1,1 0 0,0 0 0,-2 5 0,3-8-38,-1 0 0,1 1 0,-1-1 0,1 0 0,-1 0 0,1 0 0,0 0 0,-1 0 0,1 1 0,0-1 0,0 0 0,0 0 0,0 1 0,0-1 0,0 0 0,0 0 0,1 0 0,-1 0 0,0 1 0,1-1 0,-1 0 0,1 0 0,-1 0 0,1 0 0,-1 0 0,1 0 0,0 0 0,0 0 0,-1 0 0,1 0 0,0 0 0,0 0 0,0-1 0,0 1 0,0 0 0,0-1 0,0 1 0,0 0 0,0-1 0,0 0 0,0 1 0,1-1 0,-1 0 0,0 1 0,0-1 0,0 0 0,1 0 0,-1 0 0,0 0 0,0 0 0,0 0 0,2-1 0,3 1 0,-1-1 0,1-1 0,0 1 0,-1-1 0,0 0 0,1 0 0,-1-1 0,0 1 0,0-1 0,6-5 0,51-55 0,-59 105 0,-3-40-18,0 0-1,0-1 1,0 1-1,0-1 1,0 1-1,0 0 1,0-1-1,0 1 1,1-1-1,-1 1 1,1-1-1,-1 1 1,1-1-1,0 1 1,0-1-1,-1 1 1,1-1-1,0 0 1,0 1-1,1 0 1,0-1-113,0-1 0,0 1 0,0-1 1,0 1-1,0-1 0,0 0 1,0 0-1,0 0 0,0 0 1,0 0-1,0 0 0,0 0 0,0-1 1,0 1-1,0-1 0,4-1 1,15-7-5129,5-6-2663</inkml:trace>
</inkml:ink>
</file>

<file path=ppt/ink/ink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2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67 152 18353,'0'0'9348,"-8"4"-7832,2-1-1398,3-3-63,0 1-1,0 0 1,0 1-1,1-1 1,-1 0-1,0 1 1,1-1-1,0 1 1,-1 0 0,1 0-1,0 0 1,0 0-1,0 0 1,0 0-1,0 1 1,0-1-1,1 1 1,-1-1-1,1 1 1,-1 0 0,1-1-1,0 1 1,0 0-1,1 0 1,-1 0-1,0 3 1,1-5-52,0 1 1,0 0-1,0 0 1,0-1-1,0 1 1,1 0-1,-1 0 1,0-1-1,1 1 0,-1 0 1,1-1-1,0 1 1,0-1-1,-1 1 1,1-1-1,2 2 1,-2-2 4,0 0 0,0-1 1,0 1-1,0-1 0,1 0 0,-1 1 1,0-1-1,0 0 0,0 0 1,1 0-1,-1 0 0,0 0 1,0 0-1,1 0 0,-1 0 0,0 0 1,0-1-1,0 1 0,1 0 1,-1-1-1,0 1 0,0-1 1,0 1-1,0-1 0,0 0 0,1 0 1,5-4-54,0 0 0,-1 0 0,1 0 0,-1-1 0,-1 0 0,1 0 0,-1-1 0,0 1 0,0-1 0,-1 0 0,0-1 0,0 1 0,-1-1 0,4-10 0,-2 1 391,0 0-1,0-1 1,-2 1-1,0-1 1,0-30-1,-6 45-193,-4 9-69,-5 12-40,0 6-43,2 2 0,-11 40 0,18-54 0,1 0 0,0 0 0,1 1 0,0-1 0,1 0 0,0 0 0,1 1 0,2 13 0,2-8-5058,-4-36-3333,-1 10 7015,0-8-5067</inkml:trace>
</inkml:ink>
</file>

<file path=ppt/ink/ink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3.1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 12011,'0'0'17040,"0"9"-16004,-3 85 1644,3-94-2680,1 1 0,0-1 0,-1 1 0,1-1 0,0 1 0,0-1 0,0 0 0,-1 1 0,1-1 0,0 0 0,0 1 0,0-1 0,0 0 0,-1 0 0,1 0 0,0 0 0,0 0 0,0 0 0,0 0 0,0 0 0,0 0 0,0 0 0,-1-1 0,1 1 0,0 0 0,0-1 0,1 0 0,27-7 0,-19 2-267,20-5-1639,-34 45-6269,2-28 1889</inkml:trace>
</inkml:ink>
</file>

<file path=ppt/ink/ink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3.5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55 20211,'0'0'12204,"10"2"-11873,31 3-310,-39-5-21,0-1 0,0 1 0,0 0 0,0-1 0,0 1 0,0-1 0,0 0 0,-1 0 0,1 1 0,0-1 0,-1 0 0,1-1 0,-1 1 0,1 0 0,-1 0 0,1-1 0,-1 1 0,0-1 0,1 1 0,-1-1 0,0 1 0,0-1 0,0 0 0,-1 1 0,1-1 0,0 0 0,-1 0 0,1 0 0,-1 0 0,1 0 0,-1 1 0,0-1 0,0 0 0,0 0 0,0 0 0,0 0 0,0 0 0,-1-3 0,1 5 0,-1-1 0,1 1 0,0 0 0,-1-1 0,1 1 0,0 0 0,-1-1 0,1 1 0,0 0 0,-1-1 0,1 1 0,0 0 0,-1 0 0,1-1 0,-1 1 0,1 0 0,-1 0 0,1 0 0,-1 0 0,1 0 0,0 0 0,-1 0 0,1 0 0,-1 0 0,1 0 0,-1 0 0,1 0 0,-1 0 0,1 0 0,-1 0 0,1 0 0,-1 0 0,1 0 0,0 1 0,-1-1 0,1 0 0,-1 0 0,1 1 0,0-1 0,-1 0 0,0 1 0,-17 11 0,14-7 0,0 1 0,0-1 0,0 1 0,1 0 0,-1 0 0,1 0 0,1 1 0,-1-1 0,1 1 0,0-1 0,1 1 0,0 0 0,0 0 0,0 0 0,1 9 0,0-15 2,1 0 0,0 0 1,-1 0-1,1 0 0,0 0 0,0 0 1,0 0-1,0 0 0,0 0 0,0 0 0,0 0 1,0 0-1,0-1 0,0 1 0,0 0 1,0-1-1,1 1 0,-1-1 0,0 1 0,0-1 1,1 0-1,-1 1 0,0-1 0,1 0 1,-1 0-1,0 0 0,0 0 0,1 0 0,1-1 1,43-2-337,-11-14-3287,-5-10-5394,-9 6-759</inkml:trace>
</inkml:ink>
</file>

<file path=ppt/ink/ink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3.8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1 10602,'0'0'15001,"-4"9"-12540,-1 3-1878,0 0 0,1 1 1,0-1-1,1 1 0,1-1 0,0 1 0,-1 20 1,3-17-580,1 0 1,0-1 0,1 1-1,1 0 1,0 0 0,1-1-1,8 19 1,-10-27-292,1 0 0,-1 0 0,0 0 1,0 0-1,-1 0 0,0 1 0,-1-1 0,1 1 0,-1-1 1,-1 0-1,1 1 0,-3 9 0,2-14 27,-1 1-1,1-2 1,0 1-1,-1 0 1,0 0 0,1 0-1,-1-1 1,0 1-1,-1-1 1,1 1-1,0-1 1,-1 0 0,1 0-1,-1 0 1,1 0-1,-1-1 1,0 1 0,0-1-1,0 1 1,0-1-1,0 0 1,0 0-1,0-1 1,-1 1 0,1 0-1,0-1 1,0 0-1,-1 0 1,-5 0-1</inkml:trace>
</inkml:ink>
</file>

<file path=ppt/ink/ink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4.2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12172,'0'0'18545,"51"15"-17520,-18-15-577,3 0-351,0-2-33,-1-6-257,-8 3-896,-6 1-1121,-6 3-1986,-11 0-1313</inkml:trace>
</inkml:ink>
</file>

<file path=ppt/ink/ink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4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55 20243,'0'0'12524,"81"-1"-12524,-39-8 0,5-4 0,-2 5 0,-3 0 0,-5 4 0,-6-2-2114,-2 1-6694</inkml:trace>
</inkml:ink>
</file>

<file path=ppt/ink/ink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57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0 316 5958,'0'0'23109,"8"-5"-21432,10-8-1486,-1 0-1,-1-1 1,0-1 0,-1-1 0,-1 0 0,22-32 0,-11 9 38,-1-1 0,23-56 0,-56 152-229,-3-19 0,2 0 0,2 1 0,1 0 0,-3 69 0,10-106-18,0 0 0,0 0 1,0 0-1,0 0 0,0 0 0,0 0 0,0 0 1,1 0-1,-1 0 0,0 0 0,1-1 1,-1 1-1,0 0 0,1 0 0,-1 0 0,1 0 1,-1 0-1,1-1 0,0 1 0,-1 0 0,1 0 1,0-1-1,0 1 0,-1 0 0,1-1 0,0 1 1,0-1-1,0 1 0,0-1 0,1 1 0,1-1-114,-1 1-1,1-1 1,0 0-1,0 0 1,0 0-1,0 0 0,0-1 1,-1 1-1,1-1 1,5-1-1,4-3-982,0 1 0,-1-2 0,21-12 0,34-28-10501,-33 19 3789</inkml:trace>
</inkml:ink>
</file>

<file path=ppt/ink/ink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57.5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53 8264,'0'0'6481,"2"-9"-1623,4-25-540,-6 33-4185,0 1 0,0 0 0,0 0-1,0 0 1,0-1 0,0 1 0,0 0 0,1 0-1,-1 0 1,0-1 0,0 1 0,0 0-1,0 0 1,0-1 0,0 1 0,0 0 0,0 0-1,0-1 1,0 1 0,0 0 0,0 0-1,-1 0 1,1-1 0,0 1 0,0 0 0,0 0-1,0-1 1,0 1 0,0 0 0,0 0 0,-1 0-1,1 0 1,0-1 0,0 1 0,0 0-1,0 0 1,-1 0 0,1 0 0,0 0 0,0-1-1,0 1 1,-1 0 0,1 0 0,0 0-1,0 0 1,-1 0 0,1 0 0,-13 8 1590,-9 14-1385,13-9-311,0 0 1,1 0-1,1 0 1,0 1-1,1 0 0,0 0 1,1 0-1,1 1 1,0 0-1,1 0 0,1 0 1,0 0-1,1 1 1,1 16-1,1-28-27,0 0 0,0-1 0,0 1 0,0-1 0,0 1 0,1-1 0,-1 0 0,1 0 0,0 0 0,0 0 0,0 0 0,1 0 0,-1 0 0,1 0 0,-1-1 0,1 0 0,0 1 0,0-1 0,0 0 0,0 0 0,1-1 0,-1 1 0,0-1 0,1 1 0,-1-1 0,1 0 0,-1 0 0,1-1 0,6 1 0,-3 0 0,0 0 0,0-1 0,0 0 0,0 0 0,0-1 0,-1 0 0,1 0 0,0 0 0,0-1 0,-1 0 0,1-1 0,-1 1 0,1-1 0,-1 0 0,6-5 0,-5 2 0,-1 0 0,0 0 0,0-1 0,0 0 0,-1 0 0,0 0 0,0-1 0,-1 0 0,0 0 0,-1 0 0,1 0 0,-2 0 0,1-1 0,-1 0 0,0 1 0,-1-1 0,0 0 0,0 0 0,-1-9 0,0 13 0,-1 0 0,1 0 0,-1 0 0,0 0 0,0 0 0,0 0 0,-1 0 0,1 0 0,-1 1 0,0-1 0,-1 0 0,1 1 0,-1 0 0,0-1 0,0 1 0,0 0 0,-1 1 0,1-1 0,-1 1 0,0-1 0,0 1 0,0 0 0,0 0 0,-1 1 0,1 0 0,-1-1 0,0 1 0,1 1 0,-1-1 0,0 1 0,0 0 0,0 0 0,-9-1 0,12 2-145,-1 0 1,1 0-1,-1 0 0,1 0 0,-1 0 1,1 0-1,0 1 0,-1-1 0,1 1 1,0 0-1,-1 0 0,1 0 1,0 0-1,0 0 0,0 0 0,0 0 1,0 1-1,0-1 0,0 1 0,0-1 1,0 1-1,1 0 0,-1 0 0,1 0 1,-1 0-1,-1 3 0,-5 15-7478</inkml:trace>
</inkml:ink>
</file>

<file path=ppt/ink/ink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1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4 298 4644,'0'0'16368,"-1"8"-14329,-1 26-229,2-34-1721,0 1 0,0-1 0,-1 0 0,1 0 0,0 1 1,0-1-1,0 0 0,0 1 0,0-1 0,0 0 0,0 1 0,0-1 0,0 0 1,1 1-1,-1-1 0,0 0 0,0 1 0,0-1 0,0 0 0,0 1 1,0-1-1,1 0 0,-1 0 0,0 1 0,0-1 0,1 0 0,-1 0 0,0 1 1,0-1-1,1 0 0,-1 0 0,0 0 0,0 1 0,1-1 0,-1 0 0,0 0 1,1 0-1,-1 0 0,0 0 0,1 0 0,-1 0 0,0 0 0,1 0 0,-1 0 1,0 0-1,1 0 0,-1 0 0,0 0 0,1 0 0,-1 0 0,0 0 0,1 0 1,-1 0-1,0 0 0,1-1 0,14-7 851,8-12-687,-2 0 1,0-1 0,-1-2-1,27-38 1,56-108 453,-87 145-707,-16 24 0,0 0 0,0 0 0,0 0 0,0 0 0,0-1 0,0 1 0,0 0 0,0 0 0,0 0 0,0 0 0,1 0 0,-1 0 0,0 0 0,0-1 0,0 1 0,0 0 0,0 0 0,0 0 0,1 0 0,-1 0 0,0 0 0,0 0 0,0 0 0,0 0 0,0 0 0,1 0 0,-1 0 0,0 0 0,0 0 0,0 0 0,0 0 0,1 0 0,-1 0 0,0 0 0,0 0 0,0 0 0,0 0 0,0 0 0,1 0 0,-1 0 0,0 0 0,0 0 0,0 0 0,0 0 0,0 0 0,1 0 0,-1 1 0,0-1 0,0 0 0,0 0 0,0 0 0,0 0 0,0 0 0,0 0 0,0 1 0,0-1 0,1 0 0,-1 0 0,-1 46 0,-14 68 0,9-75 0,1-1 0,2 1 0,2 61 0,1-99-34,0 0-1,1 0 1,-1 0 0,0 0-1,0 0 1,1 0 0,-1 0-1,0 0 1,1 0 0,-1 0-1,1 0 1,0 0 0,-1 0-1,1 0 1,0 0 0,-1-1-1,1 1 1,0 0 0,0 0-1,0-1 1,0 1 0,0-1-1,0 1 1,0-1 0,0 1-1,0-1 1,0 1 0,1-1-1,-1 0-34,0 0 0,-1 0 0,1 0 0,0 0-1,0 0 1,-1 0 0,1 0 0,0 0 0,-1 0-1,1-1 1,0 1 0,-1 0 0,1 0 0,0-1-1,-1 1 1,1 0 0,0-1 0,-1 1 0,1-1-1,-1 1 1,1-1 0,-1 1 0,1-1 0,-1 0-1,1 1 1,-1-1 0,0 1 0,1-1 0,-1 0-1,0 1 1,0-1 0,1 0 0,-1 1-1,0-1 1,0 0 0,0 0 0,0 1 0,0-1-1,0 0 1,0-1 0,-1-32-9988,-4 10 2487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4.8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64 9353,'0'0'19122,"53"-36"-18353,-5 27-641,6 0-96,4 5-961,-4 2-3299,-4-1-2274,-9 2-8584</inkml:trace>
  <inkml:trace contextRef="#ctx0" brushRef="#br0" timeOffset="1">484 55 19891,'0'0'11755,"38"32"-14029,-15-33-1826,4-16-3203</inkml:trace>
</inkml:ink>
</file>

<file path=ppt/ink/ink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1.5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 14574,'0'0'14317,"62"19"-13868,-32-19-353,3 0-64,-1-5-2434,-3-11-4293,-4-8-13260</inkml:trace>
</inkml:ink>
</file>

<file path=ppt/ink/ink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2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20243,'0'0'7784,"-15"58"-10091,24-49-2721,0-5-4806</inkml:trace>
</inkml:ink>
</file>

<file path=ppt/ink/ink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2.4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 9801,'0'0'18033,"-6"27"-18769,13-23-1827,1 0-1120,-2-1-2371</inkml:trace>
</inkml:ink>
</file>

<file path=ppt/ink/ink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2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1 17296,'0'0'8366,"-4"10"-7475,-60 206 1503,56-182-1921,2-1 1,2 1 0,1 0-1,2 66 1,2-97-480,-1 0 0,1 0 0,-1 0 0,1 0 0,0 0 0,0 0 0,0 0 0,0 0-1,1 0 1,-1-1 0,1 1 0,0 0 0,-1-1 0,1 1 0,1-1 0,-1 0 0,0 0 0,0 0 0,1 0 0,-1 0 0,1 0 0,0 0 0,4 1 0,32 7-2352,1-12-3510,-14-6-1093</inkml:trace>
</inkml:ink>
</file>

<file path=ppt/ink/ink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3.3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0 20147,'0'0'4981,"-5"11"-3348,-2 6-1132,1 0 0,1 0 0,0 1 1,1 0-1,1 0 0,-1 32 0,4-49-493,-1 6 45,1 0 0,1 1 1,0-1-1,0 0 0,3 13 0,-4-19-37,1 0-1,-1 0 1,1 0 0,-1 0-1,1 0 1,-1 0 0,1 0 0,0 0-1,-1 0 1,1-1 0,0 1-1,0 0 1,-1 0 0,1-1-1,0 1 1,0 0 0,0-1 0,0 1-1,2 0 1,-2-1 24,1 0 0,0 0 0,-1 0 1,1 0-1,0 0 0,-1 0 0,1-1 0,0 1 0,-1 0 0,1-1 1,0 0-1,-1 1 0,1-1 0,-1 0 0,1 0 0,2-1 1,2-3 23,1-1 0,-1 1 1,1-1-1,-2 0 0,1 0 1,-1-1-1,0 1 0,8-15 1,29-68 444,-24 49-423,-19 74-86,-2-24 0,-5 26 0,0 0 0,3 1 0,-2 43 0,7-79-22,0 0 0,0 0-1,0 0 1,0 0 0,0 0 0,0 0 0,0 1-1,0-1 1,1 0 0,-1 0 0,0 0 0,1 0-1,-1 0 1,1 0 0,-1-1 0,1 1 0,0 0-1,-1 0 1,1 0 0,0 0 0,-1-1 0,1 1-1,0 0 1,0-1 0,0 1 0,0 0 0,0-1-1,0 1 1,0-1 0,0 1 0,0-1 0,0 0-1,0 0 1,0 1 0,0-1 0,0 0 0,0 0-1,0 0 1,0 0 0,0 0 0,0 0 0,0 0-1,0 0 1,0-1 0,0 1 0,1 0 0,-1-1-1,1 0 1,3 0-315,0-1 0,0 0 0,-1 0 0,1-1 0,-1 1 0,1-1 0,-1 0 0,0 0 0,5-4 0,11-19-5674,-1-5-2386</inkml:trace>
</inkml:ink>
</file>

<file path=ppt/ink/ink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3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0 19506,'0'0'12850,"-9"5"-12455,3-1-394,0-1-1,1 1 1,-1 1 0,1-1-1,0 1 1,0 0 0,1 0 0,-1 1-1,1-1 1,0 1 0,1 0-1,-1 0 1,1 0 0,0 0-1,1 1 1,0-1 0,0 1 0,0 0-1,1-1 1,0 1 0,0 0-1,0 9 1,2-14-1,-1-1 0,1 1-1,-1-1 1,1 1 0,0-1 0,0 1 0,0-1-1,0 0 1,0 1 0,0-1 0,0 0-1,0 0 1,0 0 0,1 1 0,-1-2 0,0 1-1,1 0 1,-1 0 0,1 0 0,-1-1 0,1 1-1,-1 0 1,1-1 0,0 0 0,-1 1-1,1-1 1,0 0 0,-1 0 0,1 0 0,0 0-1,-1 0 1,3 0 0,64-2-142,-59 1 83,-7 1 23,0-1 0,-1 1 0,1 0 0,0 0 0,0 0-1,0 0 1,0 0 0,0 0 0,-1 0 0,1 1 0,0-1 0,0 1 0,0-1 0,-1 1 0,1 0 0,0-1 0,-1 1 0,1 0 0,0 0 0,-1 0 0,2 2 0,-2-1 75,-1 0 0,1 0 1,-1 0-1,0 0 1,0 0-1,0-1 1,0 1-1,0 0 1,0 0-1,-1 0 1,1 0-1,-1 0 0,1 0 1,-1 0-1,0-1 1,1 1-1,-1 0 1,0-1-1,0 1 1,0 0-1,-3 1 1,-3 10 1,-2 0 1,0-1 0,-19 20-1,26-29-42,-1 0-1,0 0 0,0-1 1,0 1-1,0-1 0,-1 0 1,1 0-1,-1 0 0,1 0 1,-1-1-1,1 1 0,-1-1 1,0 0-1,0 0 0,0 0 1,0-1-1,0 1 0,0-1 1,-7-1-1,10 1-23,0-1 0,0 1 0,0-1 0,0 0 0,0 1 0,0-1 0,1 0 0,-1 0 0,0 0 0,0 0 0,1 0 0,-1 0 1,1 0-1,-1 0 0,1 0 0,-1 0 0,1 0 0,-1 0 0,1 0 0,0 0 0,0 0 0,0 0 0,0 0 0,0 0 0,0-1 0,0 1 0,0 0 0,0 0 0,0 0 0,0 0 0,1 0 0,-1 0 0,0 0 0,1 0 0,-1 0 0,1-1 0,18-41-3428,1 22-2991,2 1-2690</inkml:trace>
</inkml:ink>
</file>

<file path=ppt/ink/ink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4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1 284 18257,'0'0'11499,"8"-9"-9892,87-113-581,-80 101-950,-2-1-1,-1 0 1,0-1-1,14-41 1,-42 120-76,2 1 0,3 1 0,-5 77 0,24-112-2582,-8-23 2471,0 1 0,1-1 0,-1 1 0,0-1 0,0 0 0,0 1 0,0-1 0,1 0 0,-1 1 0,0-1 0,0 0 0,0 1 0,1-1 1,-1 0-1,0 0 0,1 1 0,-1-1 0,0 0 0,1 0 0,-1 0 0,0 1 0,1-1 0,-1 0 0,0 0 0,1 0 0,-1 0 0,0 0 0,1 0 1,-1 0-1,1 0 0,-1 0 0,0 0 0,1 0 0,-1 0 0,0 0 0,1 0 0,-1 0 0,1 0 0,-1 0 0,0 0 0,1 0 0,-1 0 0,0-1 1,1 1-1,-1 0 0,0 0 0,1 0 0,-1-1 0,0 1 0,0 0 0,1-1 0,-1 1 0,0 0 0,0 0 0,1-1 0,-1 1 0,0-1 0,3-8-8841</inkml:trace>
</inkml:ink>
</file>

<file path=ppt/ink/ink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4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 14606,'0'0'15823,"74"-10"-16240,-46 7-2241,1 2-2467,4-3-4196</inkml:trace>
</inkml:ink>
</file>

<file path=ppt/ink/ink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4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19154,'0'0'11339,"51"23"-10026,-25-23-640,2 0-385,5-4-288,1-2 0,-6 1-641,-2 0-832,-8 2-2851,-8 2-96</inkml:trace>
  <inkml:trace contextRef="#ctx0" brushRef="#br0" timeOffset="1">29 114 15727,'0'0'16143,"58"-5"-16111,-34-8 0,-3 0-1281,-3-5-2723,-5-1-3555,-5-3-8840</inkml:trace>
</inkml:ink>
</file>

<file path=ppt/ink/ink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5.1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0 206 19378,'0'0'7661,"12"-3"-6012,1 0-1401,0 0-1,-1-1 1,0-1-1,0 0 0,-1-1 1,1 0-1,-1 0 0,17-14 1,-15 10-63,-1 0 0,-1-1 0,0-1 1,-1 1-1,0-2 0,0 1 0,-2-1 1,1-1-1,10-24 0,-23 58-185,1 1 0,0-1 0,2 31 0,0-39-344,1 20-2564,0-31 2626,0 0 0,0 0 0,0 0 1,0 0-1,0 0 0,0 0 0,0 0 0,1 0 0,-1 0 0,0 0 0,1 0 0,-1-1 0,1 1 0,-1 0 0,1 0 0,-1 0 0,1 0 0,0-1 1,0 1-1,-1 0 0,2 0 0,7 1-12269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5.1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1 22709,'0'0'6214,"-38"60"-4964,34-32-97,2-1-705,2 0-352,3-1-96,13-4-1313,-3-6-1346,-5-1-1088,-7-10-193,-15-5-10570</inkml:trace>
</inkml:ink>
</file>

<file path=ppt/ink/ink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6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0 427 14414,'8'-5'10636,"27"-30"-6987,9-16-2835,-3-2-1,-2-1 1,-3-3-1,56-115 1,-90 217-814,-11 276-1884,5-334-6497,-8-11 3654,6 13 1980,-17-33-3101,5 15 4994,2 6 3383,-2 2 3950,25 19 3093,25 1-6844,16-2-3615,-42 1 366,0 1 0,0-1 0,0-1 0,0 1 1,10-7-1,25-22-6449,-16 4-600</inkml:trace>
</inkml:ink>
</file>

<file path=ppt/ink/ink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6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0 10122,'0'0'11947,"-3"10"-9999,-8 22-897,3-12-337,0 0 0,2 0 0,1 1 0,0 0 1,2 0-1,0 0 0,1 27 0,2-47-708,0 1 1,1-1-1,-1 0 0,1 1 1,0-1-1,-1 0 0,1 0 0,0 1 1,0-1-1,0 0 0,0 0 1,0 0-1,0 0 0,0 0 0,0 0 1,0 0-1,0-1 0,0 1 1,1 0-1,-1-1 0,0 1 0,1-1 1,-1 1-1,0-1 0,1 1 1,-1-1-1,0 0 0,1 0 1,-1 0-1,1 0 0,-1 0 0,1 0 1,-1 0-1,0 0 0,1-1 1,1 0-1,62-14-1411,-52 11 463,26 0-111,-39 4 1087,1 0 0,0 0 0,0 0 0,-1 1 0,1-1 0,0 0 0,-1 0 0,1 1 0,0-1 0,-1 1 1,1-1-1,-1 0 0,1 1 0,0-1 0,-1 1 0,1-1 0,-1 1 0,0 0 0,1-1 0,-1 1 0,1 0 0,-1-1 0,0 1 0,1 0 0,-1-1 1,0 1-1,0 0 0,0-1 0,1 1 0,-1 0 0,0 0 0,0-1 0,0 1 0,0 0 0,0-1 0,0 1 0,-1 0 0,1 0 0,0-1 0,0 1 1,0 0-1,-1-1 0,1 1 0,0 0 0,-1-1 0,1 1 0,-1 1 0,-2 2 96,0 0 0,1 0-1,-2 0 1,1 0 0,0 0 0,-1 0 0,0-1 0,1 1-1,-2-1 1,1 0 0,0-1 0,0 1 0,-1-1-1,-5 3 1,-6 2 394,1-1-1,-34 8 1,-9-8-847,56-6 285,1 0-1,-1 0 0,1-1 1,-1 1-1,1 0 1,-1-1-1,1 1 1,-1-1-1,1 1 1,-1-1-1,1 0 1,-1 1-1,1-1 1,-2-2-1,2 2 4,1 1 0,-1-1 1,1 0-1,0 0 0,-1 0 0,1 0 0,0 1 0,0-1 1,0 0-1,0 0 0,0 0 0,0 0 0,0 0 0,0 0 1,0 0-1,0 1 0,0-1 0,0 0 0,1 0 0,-1 0 1,0 0-1,1 0 0,-1 1 0,0-1 0,1 0 0,-1 0 1,1 1-1,1-2 0,2-3-1273,2 0 0,-1 1 0,0 0 0,1 0 0,0 0 0,0 1 1,0 0-1,0 0 0,1 0 0,-1 1 0,8-2 0,21-6-9529</inkml:trace>
</inkml:ink>
</file>

<file path=ppt/ink/ink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7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24 18289,'0'0'11045,"-8"-4"-9929,-1 0-927,-1 1-1,0 0 1,0 0-1,0 1 1,-13-2 0,20 4-173,0 0 0,0 0 0,0 0 0,-1 0 0,1 1 0,0-1 0,0 1 1,0-1-1,0 1 0,0 0 0,-4 2 0,6-2-23,-1 0 1,1 0-1,0 0 0,0 0 0,-1 1 1,1-1-1,0 0 0,0 0 1,0 1-1,0-1 0,0 1 0,1-1 1,-1 1-1,0-1 0,1 1 1,-1-1-1,1 1 0,0 0 0,-1-1 1,1 1-1,0 0 0,0-1 1,0 3-1,0-2 0,1-1 0,-1 0 0,1 0 0,-1 1 0,1-1 0,-1 0 0,1 0 0,0 0 0,0 0 0,-1 0 1,1 0-1,0 0 0,0 0 0,0 0 0,0 0 0,0-1 0,0 1 0,1 0 0,-1-1 0,0 1 0,0-1 0,0 1 0,1-1 0,-1 1 0,2-1 0,44 10-794,-30-7 181,-15-2 606,0-1-1,0 0 1,0 1-1,0-1 1,-1 1-1,1-1 1,0 1-1,0 0 1,-1 0-1,1 0 1,0 0-1,-1 0 1,1 0-1,-1 0 1,0 1-1,1-1 1,-1 0-1,0 1 1,0-1-1,0 1 1,0 0-1,0-1 1,0 1-1,0 0 1,0-1-1,0 3 1,-1-2 97,0 0 1,-1 0 0,1 0-1,-1 0 1,1 0-1,-1 0 1,0 0 0,1 0-1,-1-1 1,0 1 0,0 0-1,0-1 1,-1 1 0,1 0-1,0-1 1,-1 0 0,1 1-1,0-1 1,-1 0 0,0 0-1,1 1 1,-1-1-1,0 0 1,1-1 0,-4 2-1,-2 1 25,0 1 0,0-2 0,0 1 0,-1-1 0,1 0 0,-1-1 0,0 0 0,-14 1 0,18-7-980,9-5-1323,11-7-3642,5 1-906,2-2-3234</inkml:trace>
</inkml:ink>
</file>

<file path=ppt/ink/ink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7.4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77 232 19090,'0'0'8040,"-10"12"-7159,4-5-764,0 0 141,-1 0-1,1 1 1,1 0-1,-1 0 0,2 1 1,-1 0-1,1-1 1,0 1-1,1 1 1,0-1-1,0 0 1,-2 19-1,5-27-244,0 1 0,1-1-1,-1 1 1,0-1 0,1 0-1,-1 1 1,1-1 0,-1 1 0,1-1-1,-1 0 1,1 1 0,0-1 0,0 0-1,0 0 1,0 0 0,0 1-1,0-1 1,0 0 0,0 0 0,0 0-1,0-1 1,1 1 0,-1 0-1,0 0 1,1-1 0,-1 1 0,0-1-1,1 1 1,-1-1 0,1 0 0,-1 1-1,1-1 1,-1 0 0,1 0-1,-1 0 1,1 0 0,-1 0 0,1 0-1,-1 0 1,1-1 0,-1 1-1,2-1 1,4 0 0,0-1 0,-1 1-1,0-1 1,1 0 0,-1-1 0,0 1 0,0-1-1,8-6 1,-3 0-124,-1-1 0,0 0 0,0 0-1,-1-1 1,-1 0 0,0-1 0,0 0 0,-1 0 0,-1-1 0,0 0-1,-1 0 1,4-14 0,-1-1 118,-2 0 0,-1 0 0,-1-1 1,0-53-1,-4 81 4,0-1 0,0 1 0,0 0 0,0-1 0,0 1 0,0 0 0,0-1-1,-1 1 1,1 0 0,0-1 0,-1 1 0,1 0 0,-1 0 0,0-1 0,1 1 0,-1 0 0,-1-2 0,1 3-5,0 0 0,1-1 0,-1 1 0,0-1 0,0 1 0,1 0 0,-1 0 0,0 0 0,0-1 0,0 1 0,1 0 0,-1 0 0,0 0 1,0 0-1,0 0 0,1 0 0,-1 0 0,0 1 0,0-1 0,0 0 0,0 1 0,-3 0 11,0 1 0,0 0 1,0 1-1,0-1 0,1 1 1,-1 0-1,1-1 0,-6 8 1,-1 0 92,2 0 1,-1 1 0,1 0 0,1 1 0,0 0 0,1 0 0,0 0 0,0 1 0,2 0 0,0 0 0,0 0 0,1 1 0,-3 25 0,6-37-154,1 0-1,-1-1 1,0 1 0,0 0-1,1-1 1,-1 1-1,1-1 1,-1 1 0,1-1-1,0 1 1,0-1 0,-1 1-1,1-1 1,0 1 0,0-1-1,0 0 1,1 0-1,-1 0 1,0 1 0,2 0-1,35 17-2032,-34-18 1888,-1 0-1,1 1 0,0-1 1,-1 1-1,1-1 0,-1 1 1,1 0-1,-1 1 0,0-1 0,0 0 1,0 1-1,0 0 0,-1 0 1,1 0-1,-1 0 0,1 0 1,-1 0-1,2 4 0,-3 0-1247,-1-7 1063,0 1 0,0 0 0,0 0-1,1 0 1,-1-1 0,0 1 0,0 0 0,0-1-1,1 1 1,-1 0 0,0-1 0,1 1-1,-1 0 1,1-1 0,-1 1 0,1 0 0,-1-1-1,1 1 1,-1-1 0,1 1 0,-1-1 0,2 1-1,4 0-6736</inkml:trace>
</inkml:ink>
</file>

<file path=ppt/ink/ink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7.8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33 11050,'0'0'17809,"-8"9"-17216,3-4-523,2-1-14,-1-1-1,1 1 0,0 0 1,0 0-1,0 1 0,0-1 1,1 1-1,-1-1 0,1 1 1,0 0-1,1-1 0,-1 1 0,1 0 1,0 0-1,-1 10 0,2-12-45,0-1-1,1 0 0,-1 0 0,0 1 1,1-1-1,0 0 0,-1 0 0,1 0 1,0 0-1,0 0 0,0 0 0,0 0 1,1 0-1,-1 0 0,1 0 0,2 3 1,-3-5-4,0 1 0,0 0 1,0-1-1,0 1 0,0-1 1,0 0-1,0 1 0,0-1 1,0 0-1,0 1 0,0-1 1,0 0-1,0 0 0,0 0 1,0 0-1,0 0 0,0 0 1,0 0-1,0-1 1,0 1-1,0 0 0,0 0 1,0-1-1,0 1 0,0-1 1,0 1-1,0-1 0,0 1 1,0-1-1,0 0 0,0 1 1,-1-1-1,1 0 0,0 0 1,0 1-1,-1-1 0,1 0 1,-1 0-1,1-1 0,4-6 16,-1 1 0,0-1 0,-1 0-1,0 0 1,0-1 0,-1 1-1,0-1 1,0 1 0,-1-1 0,0 0-1,0 1 1,-1-1 0,-1 0-1,-1-15 1,2 24-20,0-1 0,0 0 0,-1 1-1,1-1 1,0 0 0,0 1 0,0-1 0,0 0 0,-1 1-1,1-1 1,0 0 0,-1 1 0,1-1 0,0 1-1,-1-1 1,1 0 0,-1 1 0,1-1 0,-1 1 0,1-1-1,-1 1 1,1 0 0,-1-1 0,0 1 0,1 0 0,-1-1-1,1 1 1,-1 0 0,0 0 0,1-1 0,-1 1-1,0 0 1,0 0 0,1 0 0,-1 0 0,0 0 0,1 0-1,-1 0 1,0 0 0,1 0 0,-1 0 0,0 0-1,1 1 1,-1-1 0,0 0 0,1 0 0,-2 1 0,0 0 0,0 0 0,1 0-1,-1 0 1,0 0 0,1 0 0,-1 0 0,1 1 0,0-1 0,-1 0 0,1 1 0,0-1 0,0 1 0,0-1 0,0 1 0,0 0 0,0-1 0,-1 4 0,2-3-24,-1 0 1,1 0-1,-1 1 1,1-1-1,0 0 1,0 1-1,0-1 0,1 0 1,-1 1-1,0-1 1,1 0-1,0 0 1,-1 1-1,1-1 1,0 0-1,0 0 1,0 0-1,0 0 0,1 0 1,-1 0-1,0 0 1,1-1-1,1 3 1,-2-3-248,1 0 1,-1-1-1,0 1 1,0 0-1,1-1 0,-1 1 1,1 0-1,-1-1 1,0 0-1,1 1 1,-1-1-1,1 0 1,-1 0-1,1 0 1,1 0-1,0 0-605,-1 0 0,1-1 1,-1 0-1,1 1 0,-1-1 0,0 0 0,0 0 0,1 0 1,-1 0-1,0-1 0,3-2 0,14-14-11185</inkml:trace>
</inkml:ink>
</file>

<file path=ppt/ink/ink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8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0 13677,'0'0'10778,"-4"9"-9593,-3 13-583,1 1 0,1 0-1,1 0 1,1 1 0,2-1 0,0 27-1,1 181 291,-10-386-2894,9 145 2000,0 7 8,0 0 0,1 0 1,0 0-1,-1 0 0,1 0 0,0 0 0,1 0 1,-1 0-1,1-4 0,0 6-4,0 0 1,0 0-1,0 0 0,0 0 0,0 0 1,0 1-1,0-1 0,0 0 1,0 0-1,0 1 0,0-1 0,0 1 1,1-1-1,-1 1 0,0 0 1,0-1-1,1 1 0,-1 0 1,0 0-1,1 0 0,-1 0 0,0 0 1,0 0-1,2 0 0,2 0-226,0 0-1,-1-1 0,1 0 1,0 0-1,-1 0 0,1-1 1,0 1-1,3-3 0,-3 1-403,-1 1-1,0-1 0,0 0 0,0 0 1,0 0-1,0-1 0,-1 0 1,0 1-1,1-1 0,-1 0 1,2-5-1,-1 1-380,0 1 1,-1-1-1,0 0 1,0 0-1,0 0 0,0-10 1,1-27-153,-3 43 1664,-1 1 0,0-1 0,0 1 0,0-1 0,0 1 0,0-1 0,0 1 0,0 0 0,-1-1 0,1 1 0,0-1 0,-1 1 0,1 0 1,-1-1-1,1 1 0,-2-2 0,-8 16 3477,-11 43-2322,21-53-1541,-10 34 701,2 1 1,2 0-1,1 1 1,2-1-1,3 61 1,4-81-792,6-24 70,6-26-18,-11-15-26,-1-50 1,-4 94-120,0 8-61,0-3 101,0 1 29,0 0 1,0-1-1,0 1 1,0 0-1,0 0 1,1-1-1,-1 1 0,1 0 1,0-1-1,0 1 1,0-1-1,0 1 1,0-1-1,0 1 1,1-1-1,-1 0 1,1 1-1,0-1 1,0 0-1,-1 0 1,1 0-1,1-1 0,-1 1 1,0 0-1,0-1 1,1 1-1,-1-1 1,0 0-1,1 0 1,-1 0-1,1 0 1,0 0-1,-1-1 1,1 1-1,0-1 1,0 1-1,-1-1 0,4 0 1,-1-1-1,0 1 1,-1-1-1,1 1 1,-1-2-1,1 1 0,0 0 1,-1-1-1,0 0 1,1 0-1,-1 0 0,0 0 1,0-1-1,0 1 1,-1-1-1,1 0 0,-1-1 1,1 1-1,-1 0 1,0-1-1,0 0 0,0 0 1,2-4-1,-9 28 579,2 1 0,0 36 0,2-57-576,0 1 0,0-1 0,0 0 0,0 1 0,0-1 0,0 1 0,0-1 0,0 0 0,0 1 1,1-1-1,-1 1 0,0-1 0,0 0 0,0 1 0,1-1 0,-1 0 0,0 1 0,0-1 0,1 0 0,-1 1 0,0-1 0,1 0 0,-1 0 0,0 1 0,1-1 1,-1 0-1,0 0 0,1 0 0,-1 1 0,1-1 0,-1 0 0,0 0 0,1 0 0,-1 0 0,1 0 0,-1 0 0,1 0 0,22-4 147,17-15-141,-26 9-113,-9 6-195,0 0 0,1 1 0,-1-1 0,1 1 0,-1 0 0,1 1 0,0-1 0,9-1 0,-15 42-41,-4-10 352,2 0-1,1 0 1,1 1-1,1-1 1,1 0-1,10 41 1,-9-56-37,-1 0 0,0 0-1,-1 0 1,0 0 0,-1 0 0,-2 15 0,2-26 76,-1-1 1,1 1-1,-1 0 0,0-1 1,1 1-1,-1-1 1,0 0-1,0 1 0,0-1 1,0 0-1,0 0 0,-1 1 1,1-1-1,0 0 1,-1 0-1,1 0 0,0 0 1,-1-1-1,1 1 0,-1 0 1,1-1-1,-1 1 1,1 0-1,-1-1 0,0 0 1,1 1-1,-1-1 0,0 0 1,1 0-1,-4 0 1,2 0 20,1 0 0,-1 0 0,1-1 0,-1 1 0,0 0 0,1-1 0,-1 1 0,1-1 0,-1 0 0,1 0 0,0 0 0,-1 0 1,1-1-1,0 1 0,0-1 0,0 1 0,0-1 0,0 0 0,-2-2 0,1-1-71,0 1 1,0-1-1,1-1 1,-1 1-1,1 0 0,1 0 1,-1-1-1,1 1 1,0-1-1,0 1 0,1-1 1,-1 0-1,1 1 1,0-1-1,1 0 0,0 1 1,0-1-1,0 1 1,3-9-1,3-3-85,0 0 0,2 0 0,0 0 1,16-20-1,-22 33 45,17-27-3672,5-6-7564,-9 12-4241</inkml:trace>
</inkml:ink>
</file>

<file path=ppt/ink/ink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9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1 7655,'-4'10'11173,"3"4"-5635,4 31-2004,-3-38-2244,5 42 538,8 152 144,-13-175-2021,-2 0-1,-1 0 0,-1-1 1,-1 1-1,-15 45 0,-8-6-1982,5-25-6020,10-22-3345</inkml:trace>
</inkml:ink>
</file>

<file path=ppt/ink/ink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10.2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7719,'0'0'21268,"52"2"-20467,-18 1-481,7-3-191,-1 0-33,-4 0-385,-7 0-1312,-12 0-1538,-11 0-641,-22 0-10217</inkml:trace>
</inkml:ink>
</file>

<file path=ppt/ink/ink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10.5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 10602,'0'0'15407,"51"26"-14030,-10-26-833,11 0-415,-1-10-65,0-1-1217,-6-3-3140,-7-1-6853</inkml:trace>
</inkml:ink>
</file>

<file path=ppt/ink/ink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14.1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35 4708,'0'0'24269,"4"-6"-23394,-3 4-810,1 0 0,0 0 1,0 0-1,0 0 0,0 0 0,0 0 0,0 0 0,0 1 0,0-1 1,1 1-1,-1 0 0,1 0 0,-1 0 0,1 0 0,-1 0 0,1 0 0,0 0 1,3 0-1,2 1 77,1 0 1,-1 0-1,1 1 1,-1 0-1,17 4 1,-22-5-120,1 1 0,-1 0 0,1 0 0,-1 1 0,1-1 0,-1 1 1,0-1-1,0 1 0,0 0 0,0 0 0,0 0 0,0 1 0,0-1 0,3 5 0,-5-5-9,0-1 0,0 1 0,-1 0 0,1 0-1,-1 0 1,1-1 0,-1 1 0,0 0 0,0 0-1,1 0 1,-1 0 0,-1 0 0,1 0-1,0 0 1,0-1 0,-1 1 0,1 0 0,-1 0-1,1 0 1,-1-1 0,0 1 0,0 0 0,0-1-1,0 1 1,0 0 0,0-1 0,0 1 0,0-1-1,-1 0 1,-1 2 0,-7 8 1,-1-1-1,-1 0 1,-15 9-1,18-14-15,1 1 0,0 0 0,0 0 1,0 1-1,1 0 0,0 0 0,0 1 0,1-1 0,0 2 0,-5 8 0,10-15-53,0-1 0,0 1-1,0 0 1,1 0 0,-1-1 0,1 1 0,0 0-1,-1 0 1,1 0 0,0-1 0,0 1 0,0 0-1,0 0 1,0 0 0,1 0 0,-1-1 0,0 1-1,1 0 1,0 0 0,-1-1 0,1 1-1,0 0 1,0-1 0,0 1 0,1 1 0,0-1-228,1 1 1,0-1-1,-1 0 1,1-1-1,0 1 1,0 0-1,0-1 1,1 1-1,-1-1 1,0 0-1,0 0 1,6 0-1,3 1-1240,0-1-1,0 0 0,0-1 1,0 0-1,0-1 1,22-4-1,11-11-12346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5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15 191 14990,'0'0'3203,"-3"-11"-411,0 5-2263,2 3-407,0 1-1,0-1 1,0 0-1,0 1 1,0-1-1,0 0 1,1 1-1,-1-1 1,1 0-1,0 0 1,0 0-1,0 1 1,0-1 0,0 0-1,1 0 1,-1 0-1,1 1 1,0-1-1,0 0 1,0 1-1,0-1 1,0 1-1,0-1 1,1 1-1,2-4 1,7-3 393,1 1 1,0 0-1,0 1 0,1 0 1,0 1-1,0 1 0,28-8 0,2 2 240,55-6 0,-75 13-675,0 1 0,0 2 0,0 0 0,37 4 0,-58-3-68,-1 0 0,1 0 0,-1 0 0,0 1 0,1-1 0,-1 0 0,1 1 0,-1-1 0,0 1 1,1-1-1,-1 1 0,0 0 0,0 0 0,0-1 0,1 1 0,-1 0 0,0 0 0,0 0 0,0 0 0,0 0 0,-1 1 0,1-1 0,0 0 0,0 0 0,-1 0 0,1 1 0,0-1 0,-1 0 0,1 1 0,-1-1 0,0 1 0,0-1 0,1 0 0,-1 1 0,0-1 0,0 1 0,0-1 0,0 1 0,-1-1 0,1 0 0,0 1 0,-1-1 0,1 1 0,-1-1 0,1 0 0,-1 1 0,1-1 0,-1 0 0,-1 2 0,-2 5 181,-1 0 1,0 0-1,0 0 0,-1-1 1,1 0-1,-11 9 0,-22 17-157,-1-2-1,-75 44 1,180-87-36,-54 9-7,0 0-1,1 1 1,-1 1-1,1 0 1,0 0 0,-1 1-1,1 1 1,0 0-1,-1 1 1,21 6 0,-28-6 3,0 0 0,0 0 0,0 0 1,-1 1-1,1 0 0,-1 0 0,1 0 0,-1 1 1,0-1-1,0 1 0,0 0 0,-1 0 1,0 1-1,1-1 0,-1 1 0,-1-1 1,1 1-1,-1 0 0,0 0 0,0 0 1,0 1-1,-1-1 0,1 0 0,-1 0 0,-1 1 1,1-1-1,-1 6 0,1-3 11,-1-1 0,0 0 0,0 0 0,-1 0 0,0 1 0,0-1 0,-1 0 0,1 0-1,-2 0 1,1-1 0,-1 1 0,0 0 0,0-1 0,-1 0 0,0 0 0,0 0 0,0 0 0,-1 0 0,0-1 0,0 0-1,0 0 1,-1 0 0,0-1 0,1 0 0,-2 0 0,-5 3 0,-2 1-7,1-1 0,-1-1 0,-1 0 0,1-1 0,-1 0 0,0-1 0,0-1 0,0 0 0,-30 0 0,40-2 0,0-1 0,0 0 0,0 0 0,0-1 0,0 1 0,1-1 0,-1 0 0,0-1 0,0 1 0,1-1 0,-1 0 0,1 0 0,0 0 0,-1 0 0,1-1 0,0 0 0,0 0 0,1 0 0,-1 0 0,0-1 0,1 1 0,0-1 0,0 0 0,0 0 0,1 0 0,-1-1 0,1 1 0,0 0 0,0-1 0,0 0 0,1 1 0,0-1 0,0 0 0,-1-8 0,1 11-137,1 0 1,0 1-1,0-1 0,0 0 1,0 1-1,0-1 1,0 0-1,1 1 0,-1-1 1,0 0-1,1 1 0,-1-1 1,1 1-1,0-1 1,-1 1-1,1-1 0,0 1 1,0-1-1,0 1 0,0 0 1,0 0-1,0-1 1,0 1-1,1 0 0,2-2 1,1 0-1225,1 1 1,0-1-1,0 1 1,0 1-1,11-3 1,-17 4 1272,39-8-10562</inkml:trace>
</inkml:ink>
</file>

<file path=ppt/ink/ink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14.5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46 17232,'0'0'4538,"-10"-1"-2675,6 1-1720,0-1-1,0 1 1,0 0 0,-1 1-1,1-1 1,0 0 0,0 1-1,0 0 1,0 0 0,0 1 0,0-1-1,0 1 1,0-1 0,1 1-1,-1 1 1,1-1 0,-1 0-1,1 1 1,0-1 0,0 1-1,-6 7 1,2-2 136,1 1 0,0 0 0,0 0 0,1 1 1,0 0-1,1 0 0,0 0 0,0 1 0,1-1 0,1 1 0,0-1 0,0 1 1,0 13-1,2-22-249,0-1 1,0 1-1,1 0 1,-1 0-1,0-1 1,1 1-1,0 0 1,-1-1-1,1 1 0,0-1 1,0 1-1,-1-1 1,1 1-1,1-1 1,-1 1-1,0-1 1,0 0-1,0 0 1,1 1-1,-1-1 1,3 2-1,0-2 2,0 1-1,0 0 1,-1-1-1,1 0 0,0 0 1,1 0-1,-1 0 1,0-1-1,5 1 1,0-1 2,0 0 0,0-1 0,0 0 0,-1 0 0,1-1 0,0 0 0,-1 0 0,15-7 1,-15 4 3,1-1 1,-1 0 0,0 0-1,0-1 1,-1 0 0,0-1 0,0 1-1,0-1 1,-1 0 0,8-15-1,-12 19-26,0 1-1,0 0 1,-1-1 0,1 1-1,-1-1 1,0 1-1,0-1 1,0 0-1,0 0 1,-1 1-1,0-1 1,1 0 0,-1 0-1,-1 0 1,1 1-1,-1-1 1,1 0-1,-1 0 1,0 1-1,0-1 1,0 1-1,-1-1 1,0 1 0,1-1-1,-1 1 1,0 0-1,0 0 1,-1 0-1,1 0 1,-1 0-1,-3-3 1,-44-28-1807,42 30 675,0 1 0,0 0 0,0 0 0,0 1 0,-10-2 0,7 3-11473</inkml:trace>
</inkml:ink>
</file>

<file path=ppt/ink/ink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21.2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 18385,'0'0'4773,"75"0"-2915,-37-6-1058,10-1-63,5 1-449,4 2-224,-3 0-96,0 2-768,-13 2-257,-8 0-32,-15 0-577,-12 5-896,-6 0-1474,-8-1-2114</inkml:trace>
</inkml:ink>
</file>

<file path=ppt/ink/ink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21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16143,'0'0'9609,"66"25"-8135,-18-25-738,4 0-511,5 0-161,-3 0-737,-3 0-1697,-6-3-1410,-10-1-704,-7 2-2531</inkml:trace>
</inkml:ink>
</file>

<file path=ppt/ink/ink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21.9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0 15951,'0'0'7874,"10"3"-6069,50 11 115,63 17-753,-110-27-1162,-1 1 0,0 0 0,0 0 1,0 1-1,-1 1 0,0 0 0,14 12 0,-23-18-12,0 1 1,0 0 0,0 0-1,0 0 1,0 0-1,-1 0 1,1 0-1,-1 0 1,0 1 0,1-1-1,-1 0 1,0 1-1,0-1 1,-1 1-1,1 0 1,0-1 0,-1 1-1,0-1 1,0 1-1,1 0 1,-2 4-1,0-3 10,0 0-1,-1 0 0,1 0 0,-1 0 0,0 0 0,0 0 1,0-1-1,-1 1 0,1-1 0,-1 1 0,0-1 0,-4 4 1,-9 7 39,-2-1 0,1 0 0,-2-2 0,-21 12 0,37-22-38,-42 22-387,-57 34 335,91-49-2301,-1 0 0,2 1 0,-14 13-1,9-3-11716</inkml:trace>
</inkml:ink>
</file>

<file path=ppt/ink/ink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22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39 4260,'0'0'21727,"12"-6"-20237,-4 2-1259,-1 0-89,1 0 0,-1 0-1,1 1 1,0 1 0,0-1 0,0 1 0,0 0 0,0 1-1,12-1 1,-4 2 90,-2-1-78,0 0 0,0 1-1,0 1 1,0 1 0,22 4 0,-34-6-144,0 1 0,0 0 1,0-1-1,-1 1 1,1 0-1,0 0 1,-1 0-1,1 0 0,0 1 1,-1-1-1,1 0 1,-1 1-1,0-1 1,1 1-1,-1-1 0,0 1 1,0-1-1,0 1 1,1 2-1,-1-1-11,-1 0-1,0 0 1,0 0 0,0 0-1,0 0 1,0 0 0,0 0-1,-1 0 1,0 0 0,1 0-1,-1 0 1,0 0 0,0 0-1,-1-1 1,1 1-1,-4 5 1,-6 8 44,0-1 0,-1 0 1,-1-1-1,-28 25 0,29-29 18,1 0 1,0 1-1,0 0 1,1 1-1,0 0 1,1 1-1,1 0 0,-12 23 1,20-35-59,-1 0-1,1 0 1,-1 0 0,1 1 0,-1-1 0,1 0-1,0 1 1,0-1 0,0 0 0,0 1-1,0-1 1,0 0 0,0 0 0,0 1 0,0-1-1,1 0 1,-1 1 0,1-1 0,-1 0 0,1 0-1,-1 0 1,1 1 0,-1-1 0,1 0-1,0 0 1,0 0 0,0 0 0,0 0 0,0 0-1,0 0 1,0-1 0,0 1 0,0 0-1,0 0 1,0-1 0,0 1 0,0-1 0,1 1-1,-1-1 1,0 1 0,0-1 0,1 0-1,-1 0 1,3 1 0,8 0-271,0 0 0,0 0-1,0-1 1,13-2 0,-7 1-561,1 1-862,0-2-1,-1-1 0,27-6 1,20-11-6405,-8-1-3990</inkml:trace>
</inkml:ink>
</file>

<file path=ppt/ink/ink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23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215 55 10025,'0'0'9433,"-6"-8"-6529,4 5-2806,0 0 0,1 0 0,-1 1 0,0-1 0,-1 1-1,1-1 1,0 1 0,-1 0 0,1 0 0,-1 0 0,0 0-1,0 0 1,0 1 0,0-1 0,0 1 0,0 0-1,0 0 1,0 0 0,0 0 0,-1 0 0,1 1 0,0 0-1,0-1 1,-1 1 0,1 0 0,0 1 0,-1-1 0,1 1-1,0-1 1,0 1 0,-1 0 0,1 0 0,0 0-1,0 1 1,0-1 0,-5 4 0,-1 2 31,1 0 1,0 0-1,0 1 1,1 0-1,0 0 1,1 1-1,-1 0 1,2 0-1,-7 12 1,9-14 34,0-1 0,0 0-1,0 1 1,1 0 0,0-1 0,1 1 0,-1 0 0,1 0 0,1 0 0,-1 0 0,1 0 0,1 0 0,-1 0 0,1 0 0,2 9 0,-2-13-140,1-1 0,-1 1 0,0-1-1,1 0 1,0 1 0,-1-1 0,1 0 0,0 0-1,0 0 1,0 0 0,1 0 0,-1-1-1,0 1 1,1-1 0,-1 1 0,1-1 0,-1 0-1,1 0 1,0 0 0,-1 0 0,1-1 0,4 1-1,7 2 71,1-2 0,0 0 0,15-1 0,-20 0-29,3 0 11,0-2 0,0 0 0,0 0 0,-1-1 0,1-1 0,-1 0 0,0 0 0,0-2 0,0 1 0,-1-1 0,1-1 0,9-8 0,-16 12-47,0-1 1,0 0 0,-1 1-1,0-1 1,0-1 0,0 1 0,0-1-1,-1 1 1,1-1 0,-1 0-1,-1 0 1,1-1 0,-1 1 0,1 0-1,-2-1 1,1 1 0,-1-1-1,1 0 1,-1 0 0,-1 0 0,1 1-1,-1-1 1,0 0 0,-1 0-1,1 0 1,-1 0 0,0 1 0,-1-1-1,-2-7 1,2 9-310,-1 0 0,0 0 1,0 1-1,0-1 0,-1 1 0,1 0 0,-1 0 1,1 0-1,-1 0 0,0 1 0,0-1 0,0 1 1,-1 0-1,1 0 0,0 1 0,-1-1 0,0 1 1,1 0-1,-8-1 0,8 1-202,-1 1 0,1 0-1,0-1 1,0 2 0,0-1 0,-1 0 0,1 1-1,0 0 1,0 0 0,-5 1 0,7-1 233,0 0 0,1 0 0,-1 0 1,0 0-1,0 0 0,1 0 0,-1 1 1,1-1-1,-1 1 0,1-1 0,0 1 1,-1-1-1,1 1 0,0 0 0,0-1 1,0 1-1,0 0 0,0 0 0,1 0 1,-1 0-1,0 2 0,-1 12-12942</inkml:trace>
</inkml:ink>
</file>

<file path=ppt/ink/ink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23.7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17905,'0'0'11264,"6"10"-10469,-4-5-721,1-1-38,-1 1 0,1-1-1,-1 0 1,1 0-1,0 0 1,1 0-1,-1-1 1,0 1-1,1-1 1,0 0-1,0 0 1,0 0-1,0 0 1,1-1-1,-1 0 1,9 3-1,28 6-98,44 4 0,26 5-2704,-110-20 2755,0 0 1,-1 0-1,1 0 1,-1 0-1,1 0 0,-1 0 1,1 0-1,0 1 1,-1-1-1,1 0 1,-1 0-1,1 0 0,-1 0 1,1 1-1,-1-1 1,1 0-1,-1 1 1,1-1-1,-1 0 0,1 1 1,-1-1-1,1 1 1,-1-1-1,0 0 1,1 1-1,-1-1 0,0 1 1,1-1-1,-1 1 1,0-1-1,0 1 1,1 0-1,-1-1 0,0 1 1,0-1-1,0 1 1,0-1-1,0 1 0,0 0 1,0-1-1,0 1 1,0-1-1,0 1 1,0 0-1,0-1 0,0 1 1,-1-1-1,1 1 1,0-1-1,0 1 1,-1-1-1,1 1 0,0-1 1,0 1-1,-1-1 1,1 1-1,-1-1 1,1 1-1,0-1 0,-1 0 1,1 1-1,-1-1 1,0 1-1,-35 22 27,-81 23 556,-34 17 331,151-63-976,0 1-1,0-1 1,0 0 0,0 0-1,0 0 1,0 0-1,0 0 1,0 0-1,0 0 1,1 0 0,-1 0-1,0 1 1,0-1-1,0 0 1,0 0-1,0 0 1,0 0-1,0 0 1,0 0 0,0 0-1,0 0 1,-1 1-1,1-1 1,0 0-1,0 0 1,0 0 0,0 0-1,0 0 1,0 0-1,0 0 1,0 0-1,0 0 1,0 0-1,0 1 1,0-1 0,0 0-1,0 0 1,0 0-1,0 0 1,-1 0-1,1 0 1,0 0 0,0 0-1,0 0 1,0 0-1,0 0 1,0 0-1,0 0 1,0 0 0,-1 0-1,11-1-6111,14-4-5890</inkml:trace>
</inkml:ink>
</file>

<file path=ppt/ink/ink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24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1 221 16207,'0'0'14078,"10"0"-12808,8-2-1148,-1-1-1,1 0 1,0-2 0,-1 0-1,0 0 1,0-2 0,-1 0-1,0-1 1,23-14-1,-11 3-274,-1 0-1,0-2 1,-2 0-1,34-38 1,-46 45-2,-21 20-188,-20 25 115,14-13 246,0 1 0,2 0 0,0 1 0,2 1 1,0 0-1,-14 41 0,21-48-632,0 0 1,0 0-1,2 0 0,-1 16 0,2-27 244,0-3 145,0 1-1,-1 0 1,1 0-1,0-1 1,0 1-1,0 0 1,0-1-1,0 1 1,0 0-1,0 0 1,0-1 0,1 1-1,-1 0 1,0-1-1,0 1 1,1 0-1,-1-1 1,0 1-1,1 0 1,-1-1-1,0 1 1,1 0-1,-1-1 1,1 1-1,-1-1 1,1 1 0,-1-1-1,1 1 1,0-1-1,-1 0 1,1 1-1,0-1 1,-1 0-1,1 1 1,0-1-1,0 0 1,18 1-6779</inkml:trace>
</inkml:ink>
</file>

<file path=ppt/ink/ink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24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1 17168,'0'0'2541,"-11"12"54,-8 9-1150,2 1 0,-22 34 1,32-45-1063,1 0 1,1 0 0,-1 1 0,2-1-1,0 1 1,0 0 0,1 0-1,0 1 1,-1 19 0,4-28-267,0 1 1,0 0 0,0 0-1,0 0 1,1-1-1,0 1 1,-1 0-1,2 0 1,-1-1-1,3 7 1,-2-9-75,-1 0 1,1 0-1,0 0 0,0-1 1,0 1-1,0-1 0,0 1 1,0-1-1,0 0 1,0 1-1,1-1 0,-1 0 1,0-1-1,1 1 0,-1 0 1,1-1-1,-1 1 0,1-1 1,-1 0-1,1 1 0,-1-1 1,3-1-1,5 1-43,0-1 0,0 0 0,0-1 0,0 0 0,0 0 0,-1-1 0,1 0 0,-1-1 0,0 0 0,0-1 0,0 0 0,-1 0 0,1 0 0,7-8 0,-10 8 0,0-1 0,0 1 0,-1-1 0,1 0 0,-1 0 0,-1 0 0,1-1 0,-1 1 0,0-1 0,-1 0 0,1-1 0,-1 1 0,-1 0 0,0-1 0,0 0 0,0 0 0,-1 1 0,1-12 0,-2 16-21,-1 0 1,1-1-1,0 1 0,-1 0 1,0 0-1,0 0 0,0 0 1,0 1-1,0-1 0,-1 0 1,1 0-1,-1 1 0,0-1 1,1 1-1,-1-1 0,0 1 1,-1 0-1,1 0 0,0 0 1,-1 0-1,1 0 0,-1 0 1,1 1-1,-1-1 0,0 1 1,0 0-1,0-1 0,-3 0 1,-7-1-538,0 0 0,0 1 1,0 0-1,0 1 1,-19 0-1,-6 1-6483</inkml:trace>
</inkml:ink>
</file>

<file path=ppt/ink/ink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36.5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 7976,'0'0'24791,"53"-2"-24791,-31 2 0,2 0 0,3 0 0,-3 4 0,-1-1-609,-4-1-1473,1-2-1441,-9 0-1698,-5 0-2562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5.8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 19218,'0'0'13549,"19"-39"-23030</inkml:trace>
</inkml:ink>
</file>

<file path=ppt/ink/ink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36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 16496,'0'0'13837,"52"10"-13389,-19-10-384,4 0-160,3 0-1249,-2-1-2082,-1-4-1762,-6-3-3812</inkml:trace>
</inkml:ink>
</file>

<file path=ppt/ink/ink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37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4 16335,'0'0'10944,"12"-1"-10143,-4 1-694,5-1-25,1 0 0,-1 1 0,1 0 0,-1 1 0,19 4 0,-29-4-76,0 0 1,-1-1-1,1 1 0,0 0 0,0 0 0,-1 0 1,1 1-1,-1-1 0,1 1 0,-1-1 0,0 1 1,0 0-1,1 0 0,-1 0 0,0 0 0,-1 0 0,1 0 1,0 1-1,-1-1 0,1 1 0,-1-1 0,0 1 1,0 0-1,0-1 0,0 1 0,0 0 0,0 0 1,-1-1-1,1 1 0,-1 0 0,0 0 0,0 0 0,0 0 1,0 0-1,-2 4 0,1-4 55,0 1 0,0 0 0,-1-1 0,0 1 0,0-1 0,0 1 0,0-1 0,0 0 0,-1 0 0,1 0 0,-1 0 0,0-1 0,0 1 0,0-1 0,-4 3 0,-58 35 609,46-29-586,-4 3-110,-28 15-4112,33-23-2663</inkml:trace>
</inkml:ink>
</file>

<file path=ppt/ink/ink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53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1 442 9737,'0'0'10677,"12"-9"-8494,6-7-1549,0 0-1,-1-1 1,-1-1-1,0 0 1,21-33-1,50-115 1728,-30 55 1124,-43 92-3136,-14 19-345,0 0-1,1 0 0,-1-1 0,0 1 1,0 0-1,0 0 0,0 0 0,1 0 0,-1 0 1,0 0-1,0 0 0,0 0 0,1 0 1,-1 0-1,0 0 0,0 0 0,0 0 1,0 0-1,1 0 0,-1 0 0,0 0 0,0 0 1,0 0-1,1 0 0,-1 1 0,0-1 1,0 0-1,0 0 0,0 0 0,1 0 0,-1 0 1,0 0-1,0 0 0,0 1 0,0-1 1,0 0-1,0 0 0,1 0 0,-1 0 1,0 1-1,0-1 0,0 0 0,0 0 0,0 0 1,0 0-1,0 1 0,0-1 0,0 0 1,2 40 16,-2-30-25,-2 39 7,-17 90 0,11-90-12,-5 92 0,13-135-840,1-17-13242,-8-5 6853</inkml:trace>
</inkml:ink>
</file>

<file path=ppt/ink/ink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53.4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 12716,'0'0'17841,"63"-9"-17745,-35 9-32,-3 0-1185,4 0-2562,-2-7-2371,-3-4-5253</inkml:trace>
</inkml:ink>
</file>

<file path=ppt/ink/ink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53.7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1 11979,'0'0'14355,"-4"11"-12689,-9 31-713,1 1 1,2 1-1,2 0 1,-4 63-1,13-106-960,-1 0 0,1 0 0,-1 0 0,1 0 0,-1-1 0,1 1 0,-1 0 0,1 0 0,0 0 0,-1-1 0,1 1 0,0 0 0,0-1 0,0 1 0,0-1 0,-1 1 0,1-1 0,0 1 0,0-1-1,0 1 1,0-1 0,0 0 0,0 0 0,0 1 0,0-1 0,0 0 0,0 0 0,0 0 0,0 0 0,0 0 0,2-1 0,48-1-525,-33 0 200,-17 2 266,1 0 1,-1 0-1,0 0 1,1 0-1,-1 0 1,1 1-1,-1-1 1,0 0-1,1 1 1,-1-1-1,0 1 1,1-1-1,-1 1 1,0 0-1,0-1 1,1 1-1,-1 0 1,0 0-1,0 0 1,0 0-1,0 0 0,0 0 1,0 0-1,-1 0 1,2 2-1,-1-1 45,0 1 0,-1-1 0,1 1 0,-1 0 0,1-1 0,-1 1 0,0-1 0,0 1-1,0 0 1,0-1 0,-1 1 0,0 4 0,-1 1 209,-1 0 1,0 0-1,0-1 0,0 1 1,-1-1-1,0 0 0,0 0 1,-6 7-1,4-8-57,0 0-1,0-1 1,-1 0-1,0 0 1,1 0 0,-16 7-1,18-11-101,0 1-1,0 0 1,0-1 0,0 0-1,0 0 1,0 0 0,0 0-1,0-1 1,0 0-1,0 1 1,0-1 0,0-1-1,-1 1 1,1-1-1,-7-2 1,10 3-139,0 0 1,0-1-1,0 1 0,0-1 1,0 1-1,0-1 1,0 1-1,0-1 0,0 0 1,0 1-1,0-1 0,1 0 1,-1 0-1,0 0 0,1 1 1,-1-1-1,0 0 1,1 0-1,-1 0 0,1 0 1,-1 0-1,1 0 0,0 0 1,0-1-1,-1 1 0,1 0 1,0 0-1,0 0 1,0 0-1,0 0 0,0 0 1,0 0-1,0 0 0,1-1 1,-1 1-1,0 0 0,1 0 1,-1 0-1,1-1 1,0-1-442,1 0 1,-1 1 0,1-1 0,-1 1 0,1-1 0,0 1 0,0 0 0,0 0 0,0-1 0,1 1 0,-1 1 0,0-1 0,4-2 0,12-4-6806</inkml:trace>
</inkml:ink>
</file>

<file path=ppt/ink/ink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54.0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0 18417,'0'0'13720,"-8"1"-13159,5 0-533,-30 7 30,32-7-59,-1-1 1,1 1-1,0-1 0,0 1 1,-1 0-1,1 0 0,0 0 1,0 0-1,0 0 1,0 0-1,0 0 0,0 0 1,0 0-1,0 0 0,0 1 1,1-1-1,-1 0 0,0 1 1,1-1-1,-1 0 0,1 1 1,0-1-1,-1 1 0,1-1 1,0 3-1,0-3-52,1-1-1,-1 1 1,1 0 0,0-1-1,-1 1 1,1-1 0,0 1-1,0-1 1,-1 1-1,1-1 1,0 1 0,0-1-1,0 0 1,-1 0 0,1 1-1,0-1 1,0 0 0,0 0-1,0 0 1,0 0 0,0 0-1,1 0 1,31 1-2233,-25-1 1512,-6 0 530,0 0-1,1 0 0,-1 1 1,0-1-1,1 0 1,-1 1-1,0-1 0,1 1 1,-1 0-1,0 0 0,0 0 1,0 0-1,0 0 0,0 1 1,0-1-1,2 2 1,-3-2 297,-1 0 0,1 0 0,0 1 0,-1-1 1,1 0-1,-1 0 0,1 1 0,-1-1 0,1 0 1,-1 1-1,0-1 0,0 0 0,1 1 0,-1-1 1,0 0-1,0 1 0,-1-1 0,1 0 0,0 1 1,-1 1-1,-1 2 344,1-1 0,-1 1 1,-1-1-1,1 1 0,-1-1 0,0 0 0,0 0 1,0 0-1,0 0 0,-1 0 0,1-1 1,-1 0-1,-5 4 0,-45 20 811,51-26-1173,0 0 0,0 0 0,0 0 0,-1 0 0,1-1 0,0 1-1,-1-1 1,1 0 0,0 0 0,-1 0 0,1-1 0,0 1 0,-1-1 0,1 1 0,-5-3 0,8 3-101,-1-1-1,0 1 1,0-1 0,1 1 0,-1-1-1,1 0 1,-1 1 0,0-1-1,1 0 1,-1 0 0,1 1 0,-1-1-1,1 0 1,0 0 0,-1 0-1,1 0 1,0 1 0,0-1 0,-1 0-1,1 0 1,0 0 0,0 0-1,0 0 1,0 0 0,0 0 0,0 0-1,1 1 1,-1-1 0,0 0-1,0 0 1,0 0 0,1 0 0,-1 0-1,1 1 1,-1-1 0,1 0-1,-1 0 1,1-1 0,1 0-512,0-1 0,0 0-1,0 0 1,0 1 0,1-1 0,-1 1 0,1-1-1,4-2 1,17-8-6111,4 0-3753</inkml:trace>
</inkml:ink>
</file>

<file path=ppt/ink/ink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54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139 296 21204,'0'0'6577,"-10"0"-4757,6 0-1728,-1 0-1,1 0 1,-1 0-1,1 1 0,-1 0 1,1-1-1,-1 2 0,1-1 1,0 0-1,-1 1 1,1 0-1,0 0 0,0 0 1,0 1-1,1-1 1,-1 1-1,1 0 0,-1 0 1,1 0-1,0 1 1,0-1-1,0 1 0,0-1 1,-1 5-1,0-2-69,0-1 0,1 1 0,0-1 0,0 1 0,0 0 1,1 0-1,0 1 0,0-1 0,1 0 0,0 1 0,0-1 0,0 1 0,1-1 0,0 9 0,1-14-20,-1-1 0,1 1-1,-1 0 1,1 0 0,0-1 0,0 1 0,-1 0-1,1-1 1,0 1 0,0-1 0,0 1 0,0-1-1,-1 1 1,1-1 0,0 0 0,0 1-1,0-1 1,0 0 0,0 0 0,0 1 0,0-1-1,0 0 1,0 0 0,0 0 0,0 0-1,0-1 1,0 1 0,0 0 0,0 0 0,0-1-1,0 1 1,0 0 0,0-1 0,1 0-1,35-16 92,-24 6-135,-1-1-1,0-1 1,-1 0-1,0-1 1,-1 0 0,-1-1-1,0 0 1,-1 0-1,0-1 1,-2 1 0,7-22-1,-4 5 60,-1 0 0,-2 0 1,-1 0-1,-1 0 0,-2-36 0,-1 67-6,-1 0-1,0 1 0,0-1 1,0 0-1,0 0 0,0 0 1,0 0-1,0 0 1,0 0-1,-1 0 0,1 1 1,0-1-1,-1 0 0,1 0 1,0 0-1,-1 0 1,1 1-1,-1-1 0,1 0 1,-1 0-1,1 1 0,-1-1 1,0 0-1,0 1-6,0 0 1,1 0-1,-1 0 0,0 0 1,0 0-1,1 0 0,-1 0 1,0 0-1,1 0 0,-1 1 0,0-1 1,1 0-1,-1 1 0,0-1 1,1 0-1,-1 1 0,0-1 0,1 1 1,-1-1-1,0 2 0,-28 31 10,14-8 66,0 1 0,-14 34 0,26-51-63,-1-1 1,2 1-1,-1-1 0,1 1 1,0 0-1,1 0 0,0 0 1,0 0-1,1 0 0,0 0 1,3 17-1,-1-22-82,-1-1 1,1 0-1,-1-1 1,1 1-1,0 0 0,0 0 1,0-1-1,1 1 1,-1-1-1,1 0 0,-1 0 1,1 0-1,0 0 0,-1 0 1,1 0-1,4 1 1,-4-2-35,0 1 1,0 0-1,0 0 0,0 0 1,0 0-1,0 0 1,-1 0-1,1 1 1,-1-1-1,1 1 1,-1 0-1,0 0 1,0 0-1,0 0 1,-1 0-1,1 0 0,1 6 1,-3 38-2369,-1-42 1800,0 1-1,1-1 1,0 0 0,0 0 0,0 0 0,0 1-1,1-1 1,0 0 0,1 6 0,4-9-4036,8-2-1773</inkml:trace>
</inkml:ink>
</file>

<file path=ppt/ink/ink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54.9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110 115 12107,'0'0'18461,"-9"-2"-17319,5 2-1116,1-1 1,-1 0-1,1 1 1,-1 0-1,1 0 1,-1 0-1,0 0 0,1 1 1,-1 0-1,1-1 1,0 1-1,-1 0 1,1 1-1,0-1 0,-1 0 1,1 1-1,0 0 1,0 0-1,0 0 0,1 0 1,-1 0-1,0 1 1,1-1-1,-1 1 1,1-1-1,0 1 0,0 0 1,0 0-1,0 0 1,1 0-1,-1 0 1,1 1-1,0-1 0,-1 0 1,2 1-1,-1-1 1,0 1-1,1-1 1,-1 7-1,1-9-26,0-1 0,0 1 0,0 0 0,0-1 0,1 1 0,-1 0 0,0-1 0,0 1 0,0 0 0,1-1 0,-1 1 0,0-1 0,0 1 0,1 0 0,-1-1 0,1 1 0,-1-1 0,1 1 0,-1-1 0,1 0 0,-1 1 0,1-1 0,-1 1 0,1-1 0,-1 0 0,1 1 0,-1-1 0,1 0 0,0 0 0,0 1 0,27-1 0,-21-2 0,-1 1 0,1-1 0,-1 0 0,0-1 0,0 0 0,7-4 0,-7 3 0,-1 0 0,0-1 0,-1 1 0,1-1 0,-1-1 0,0 1 0,0 0 0,-1-1 0,1 0 0,-1 0 0,-1 0 0,1 0 0,-1 0 0,0-1 0,0 1 0,-1-1 0,0 1 0,0-1 0,0-10 0,-1 17 0,0-1 0,0 1 0,0 0 0,0-1 0,0 1 0,0-1 0,0 1 0,0 0 0,0-1 0,0 1 0,-1-1 0,1 1 0,0 0 0,0-1 0,0 1 0,-1-1 0,1 1 0,0 0 0,0-1 0,-1 1 0,1 0 0,0-1 0,0 1 0,-1 0 0,1 0 0,0-1 0,-1 1 0,1 0 0,-1 0 0,1 0 0,0 0 0,-1-1 0,1 1 0,-1 0 0,1 0 0,0 0 0,-1 0 0,1 0 0,-1 0 0,1 0 0,0 0 0,-1 0 0,1 0 0,-1 0 0,1 0 0,-1 0 0,1 1 0,0-1 0,-1 0 0,1 0 0,0 0 0,-1 1 0,1-1 0,-1 0 0,1 0 0,0 1 0,0-1 0,-1 0 0,1 0 0,-1 1 0,-20 17 0,19-14-117,0-1 1,0 1-1,0-1 1,0 1-1,1-1 1,-1 1-1,1 0 1,0 0-1,0 0 0,0 0 1,0 5-1,5-7-4135,13-11 945,-9 0 1511,-1-1-1,0 0 1,0-1 0,-1 1-1,8-21 1,1-6-2555</inkml:trace>
</inkml:ink>
</file>

<file path=ppt/ink/ink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56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81 133 4260,'3'-11'5936,"18"-56"1137,-14 46 5409,-31 123-11619,12-59-325,3-1 0,1 2 1,-4 77-1,11-95-536,1 36 2,0-58-7,0-1 1,1 1 0,-1-1 0,1 1-1,0-1 1,0 1 0,0-1-1,0 0 1,1 1 0,0-1-1,-1 0 1,1 0 0,3 4-1,-5-9-1570,-4-42-580,-20-18 2089,18 49 470,0-1-1,1 0 1,0 0 0,1 0 0,1-1-1,-4-28 1,10 41-380,0 0 1,0 0-1,0 1 0,0-1 1,0 1-1,0-1 1,0 1-1,0 0 0,0 0 1,1 1-1,-1-1 0,0 1 1,1-1-1,4 1 0,13-4-565,-16 2 249,1 0 0,-1 0 0,0-1 0,0 0 0,0 0-1,0 0 1,-1-1 0,1 1 0,-1-1 0,0 0 0,0-1 0,-1 1 0,1-1 0,-1 1 0,0-1 0,3-6 0,2-7 90,-1 0 0,0-1 1,5-27-1,-8 30 761,0-1 0,1 1 0,1 0 0,10-20 0,-16 37-544,0-1 0,0 0 0,0 0 0,0 0 0,0 0 0,0 0 0,0 0 0,0 0 0,0 0 0,0 0 0,0 0 0,0 0 0,0 0 0,0 1 0,0-1 0,0 0 0,1 0 0,-1 0 0,0 0 0,0 0 0,0 0 0,0 0 0,0 0 0,0 0 0,0 0 0,0 0 0,0 0 0,0 0 0,0 0 0,0 0 0,1 0 0,-1 0 0,0 0 0,0 0 0,0 0 0,0 0 0,0 0 0,0 0 0,0 0 0,0 0 0,0 0 0,0 0 0,0 0 0,0 0 0,1 0 0,-1 0 0,0 0 0,0 0 0,0 0 0,0 0 0,0 0 0,0-1 0,0 1 0,0 0 0,0 0 0,0 0 0,0 0 0,0 0 0,1 14 468,-5 18 242,-10 41-117,3 0 1,-2 133-1,14-126-610,0-60 0,-1-57 0,0 4 0,-1 0 0,-2 0 0,-2 1 0,-12-49 0,20 94 0,-3-11 0,0-1 0,0 1 0,0-1 0,1 1 0,-1-1 0,0 1 0,1-1 0,-1 1 0,1-1 0,-1 1 0,1-1 0,0 1 0,0-1 0,0 0 0,0 0 0,0 1 0,0-1 0,0 0 0,0 0 0,0 0 0,0 0 0,0 0 0,1 0 0,-1 0 0,0-1 0,1 1 0,-1 0 0,1-1 0,-1 1 0,1-1 0,-1 0 0,1 1 0,2-1 0,0 1-13,1-1 0,-1 0 0,0 0 0,1 0 0,-1 0-1,0-1 1,1 1 0,-1-1 0,0 0 0,0-1 0,0 1 0,0-1 0,0 0 0,0 0 0,0 0 0,0 0-1,-1-1 1,1 1 0,-1-1 0,0 0 0,0 0 0,0 0 0,5-7 0,18-15-31,-20 26 90,-4 11 52,-1 22 95,-1-25-172,-2 22-21,3 32 0,-1-62 0,1 0 0,-1-1 0,1 1 0,-1 0 0,1 0 0,0 0 0,-1 0 0,1-1 0,0 1 0,0 0 0,-1-1 0,1 1 0,0 0 0,0-1 0,0 1 0,0-1 0,0 1 0,0-1 0,0 0 0,0 0 0,0 1 0,0-1 0,0 0 0,0 0 0,0 0 0,0 0 0,0 0 0,0 0 0,0 0 0,1 0 0,34-8 0,-24 1 0,0-2 0,0 0 0,-1 0 0,0-1 0,0 0 0,-1-1 0,-1 0 0,16-24 0,-25 76 0,-1-33 0,-1 7 0,-1 0 0,2 1 0,0-1 0,1 1 0,1-1 0,0 0 0,1 1 0,0-1 0,9 27 0,2-8-10,-2 0 0,-2 0 0,8 50 0,-16-73 8,0 0 0,-1 0 0,0 0 0,-1 0 0,0 0 0,-5 19 0,4-24 3,1-1 1,-1 0-1,-1 0 1,1 0-1,-1 0 1,0 0-1,0-1 1,0 1-1,0-1 1,-1 0-1,0 0 1,0 0-1,0 0 1,-7 4-1,9-7 0,0 1 1,0 0-1,-1-1 0,1 0 1,0 1-1,-1-1 0,1 0 1,-1 0-1,0-1 0,1 1 1,-1 0-1,0-1 0,1 1 1,-1-1-1,0 0 0,0 0 1,1 0-1,-1-1 0,0 1 1,0-1-1,1 1 0,-1-1 1,-3-1-1,3 0 0,-1-1-1,1 1 1,-1-1-1,1 0 1,0 0-1,0 0 1,0-1 0,0 1-1,1-1 1,0 1-1,-1-1 1,1 0-1,-2-5 1,-2-7-2,0-1 0,1 0 0,1 0-1,1-1 1,0 1 0,0-19 0,2 24 1,1 1 0,1-1 0,-1 1 0,2-1 0,0 1 0,0-1 0,1 1 0,4-11 0,-4 15 0,1 1 0,-1 0 0,1-1 0,0 1 0,1 1 0,-1-1 0,1 1 0,0 0 0,1 0 0,-1 0 0,1 1 0,0 0 0,0 0 0,7-4 0,76-31-2827,-36 18-3170,2-3-8177</inkml:trace>
</inkml:ink>
</file>

<file path=ppt/ink/ink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18.1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67 2402,'4'-20'8650,"5"-12"-9729,0 18 6240,-9 20-2262,-1 5-2045,-1 1 1,0-1-1,-1 0 0,0 0 0,-1 0 0,-7 15 1,-7 24 820,11-24-1130,1-1-1,1 1 1,1 0-1,2 0 1,1 45-1,1-69-527,0 0-1,0-1 0,0 1 0,1-1 0,-1 1 1,0 0-1,1-1 0,-1 1 0,1-1 1,-1 1-1,1-1 0,0 1 0,0-1 0,0 0 1,0 1-1,0-1 0,0 0 0,0 0 1,0 0-1,0 0 0,0 0 0,1 0 0,-1 0 1,0 0-1,1 0 0,-1 0 0,1-1 0,-1 1 1,1-1-1,-1 1 0,1-1 0,-1 0 1,1 1-1,0-1 0,-1 0 0,1 0 0,-1 0 1,1 0-1,0 0 0,-1-1 0,1 1 0,1-1 1,3 0 50,0 0 0,-1-1 0,1 0 0,-1 0 0,1-1 1,-1 1-1,0-1 0,0 0 0,0-1 0,6-4 0,-1-2-31,0-1 0,-1 0 0,0 0 0,-1 0 0,-1-1 0,0 0 0,9-22-1,-4 4-47,-2-1 0,7-37 0,-17 66-46,-2 43-108,-2-5 315,2-21-110,0 0 0,0 0 0,2 0 0,0 0 0,1 0 0,3 21 0,-3-34-112,0 1 1,0 0-1,0-1 0,1 1 1,-1-1-1,1 1 0,-1-1 1,1 0-1,0 0 0,0 0 1,0 0-1,0 0 0,0 0 1,0 0-1,1 0 0,-1-1 1,0 0-1,1 1 1,0-1-1,-1 0 0,4 1 1,27 5-4146,-1-7-3590,-8-3-888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6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4740,'0'0'737,"56"-19"-705,-41 10-32,0 4-384,-2-3-1474</inkml:trace>
</inkml:ink>
</file>

<file path=ppt/ink/ink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18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3 10570,'0'0'16042,"-8"-2"-15257,4 2-720,0 0 0,0-1 0,0 1 0,0 1 0,0-1 0,1 0 1,-1 1-1,0 0 0,0 0 0,1 0 0,-1 0 0,0 1 0,1-1 0,-4 3 1,-1 1 220,0 1 1,0 0-1,1 0 1,0 1-1,-11 12 0,15-15-206,0-1-1,0 0 1,1 1-1,-1-1 0,1 1 1,0 0-1,0 0 1,0 0-1,0 0 0,1 0 1,-2 6-1,3-8-92,0 0 0,0-1-1,1 1 1,-1-1 0,1 1 0,-1 0-1,1-1 1,-1 1 0,1-1 0,0 1-1,0-1 1,0 0 0,0 1 0,0-1-1,0 0 1,0 1 0,0-1 0,0 0-1,1 0 1,-1 0 0,0 0 0,1 0-1,-1-1 1,1 1 0,-1 0-1,1-1 1,-1 1 0,1-1 0,0 1-1,-1-1 1,3 1 0,45 9-1578,-40-10 1232,-1 1 1,0 0 0,0 1 0,0 0 0,0 0 0,0 1 0,0 0 0,0 0 0,-1 1 0,1 0 0,-1 0 0,9 8 0,-16-12 376,1 1 1,0 0-1,0 0 0,-1 0 0,1 0 0,-1 1 1,1-1-1,-1 0 0,1 0 0,-1 0 0,1 0 1,-1 0-1,0 1 0,0-1 0,0 0 1,0 0-1,0 1 0,0-1 0,0 0 0,0 0 1,0 0-1,0 1 0,-1-1 0,0 2 1,0 0 169,-1 0 1,0 0-1,0 0 1,0 0-1,0-1 1,0 1-1,-1-1 0,-4 5 1,-3 1 664,-1-1-1,1 0 1,-20 9 0,27-15-791,1 1 0,-1-1-1,1 0 1,-1 0 0,1 0 0,-1 0 0,0-1 0,0 1 0,1-1 0,-1 0 0,0 1 0,0-1 0,1 0 0,-6-1 0,7 0-141,1 1 1,-1 0-1,1 0 0,0-1 1,-1 1-1,1 0 1,0-1-1,-1 1 1,1 0-1,0-1 1,-1 1-1,1-1 0,0 1 1,0-1-1,-1 1 1,1-1-1,0 1 1,0 0-1,0-1 1,0 1-1,0-1 1,-1 1-1,1-1 0,0 1 1,0-1-1,0 1 1,1-2-1,8-24-4784,8-2-2574</inkml:trace>
</inkml:ink>
</file>

<file path=ppt/ink/ink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18.8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0 260 10698,'0'0'17147,"9"-2"-15460,10-4-1519,-1-2 0,0 0 0,-1 0 0,0-2 0,0 0 0,-1-1 0,0-1 0,17-17 0,-1 1-85,-2-3 0,52-65 1,-110 176 1026,20-57-1074,1-1 1,1 1-1,1 1 0,1-1 0,1 1 1,1-1-1,1 1 0,2 0 1,4 39-1,-2-54-1015,-1-1 1,1 0-1,1 0 0,0 0 0,5 8 1,-7-13 332,0 1 0,0-1 0,0 0 0,1 0 0,0 0 0,-1 0 0,1 0 0,0-1 0,0 1 0,0-1 0,1 0 0,-1 0 1,6 3-1</inkml:trace>
</inkml:ink>
</file>

<file path=ppt/ink/ink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19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77 119 12107,'0'0'8873,"-61"-50"-5766,51 39-769,5 2-576,5 1-705,0 0-385,14 3-480,7 1-192,7 0-32,9 1 32,5-1-1729,0-2-2435,3-1-3331</inkml:trace>
</inkml:ink>
</file>

<file path=ppt/ink/ink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19.7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1 13741,'0'0'13052,"-11"12"-12208,-8 11-410,0 0 1,-15 27-1,27-39-197,0 1-1,1 0 1,0 1 0,1-1-1,0 1 1,2 0-1,-1 1 1,-2 17-1,5-24-210,0-1 0,1 1-1,0 0 1,0 0 0,0 0-1,1 0 1,0 0-1,0 0 1,1 0 0,-1-1-1,2 1 1,-1 0 0,1-1-1,0 0 1,0 0-1,1 0 1,-1 0 0,1 0-1,1-1 1,-1 1 0,1-1-1,0 0 1,0-1-1,0 1 1,1-1 0,0 0-1,0-1 1,0 1 0,0-1-1,0 0 1,1-1-1,-1 1 1,1-1 0,8 1-1,45 6-3248,-19-8-2181,10-3-6180</inkml:trace>
</inkml:ink>
</file>

<file path=ppt/ink/ink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0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16303,'0'0'11232,"4"11"-10335,-3-5-849,12 41 285,-12-45-361,-1 0 0,1 0 0,0 0 0,0 0 0,0 0 0,0 0 0,1 0 0,-1 0 0,0-1 0,1 1 0,-1 0-1,1-1 1,0 1 0,-1-1 0,1 0 0,0 1 0,0-1 0,0 0 0,0 0 0,4 1 0,0-1-446,0 0 0,0-1-1,0 1 1,1-1 0,-1-1 0,0 1 0,0-1-1,0 0 1,0-1 0,0 1 0,0-1 0,-1 0 0,1-1-1,5-2 1,-2-2-384,1 1 1,-2-2-1,1 1 1,-1-1-1,0 0 0,10-14 1,-12 30 7539,0 31-4735,-4-27-1496,-2-10-534,1-1 1,-1 1-1,1 0 0,-1-1 0,1 1 0,-1 0 0,1-1 0,0 1 1,0-1-1,0 1 0,0-1 0,0 1 0,0-1 0,0 0 1,0 1-1,1-1 0,-1 0 0,0 0 0,1 0 0,-1 0 1,1 0-1,-1 0 0,1 0 0,0-1 0,-1 1 0,3 0 0,14 0-4924</inkml:trace>
</inkml:ink>
</file>

<file path=ppt/ink/ink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1.1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17745,'0'0'11851,"86"30"-11787,-40-30-224,-2 0-1506,-5 0-1921,-11 0-1730,-8 0-2338</inkml:trace>
</inkml:ink>
</file>

<file path=ppt/ink/ink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1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1 127 17136,'0'0'8712,"54"-11"-7655,-15-3-640,2-2-385,0-2-1441,-4-2-2563,-8-2-1730,-5-3-5060</inkml:trace>
</inkml:ink>
</file>

<file path=ppt/ink/ink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1.8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1 131 12236,'0'0'13821,"12"-6"-13282,0-1-467,17-8 172,-1-1-1,-1-2 1,47-39-1,-57 46 57,-16 11-292,-1 0-1,0 0 0,1 0 0,-1 0 1,1 0-1,-1 0 0,0 0 1,1 0-1,-1 0 0,0 0 0,1 1 1,-1-1-1,0 0 0,1 0 1,-1 0-1,0 1 0,1-1 1,-1 0-1,0 0 0,1 1 0,-1-1 1,0 0-1,0 1 0,0-1 1,1 0-1,-1 1 0,0-1 0,0 0 1,0 1-1,5 40 337,-3-14-64,14 26 304,-1-29-2124,-13-23 974,-1 0-1,1 1 1,0-1 0,-1 0-1,1 0 1,0 0 0,0 0-1,-1 0 1,1 0 0,0-1 0,3 2-1,20-1-13515</inkml:trace>
</inkml:ink>
</file>

<file path=ppt/ink/ink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2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261 29 17521,'0'0'10724,"-8"5"-10772,-21 16 159,0 2 0,2 1 0,0 1 0,-30 39 0,16-19-36,38-42-131,-30 33-2648,27-26 849,23-21 486,10-14-2136,-1-1 0,-1-1-1,-2-2 1,33-50 0,-31 43 4653,0 2 3662,-25 33-4505,1 0 0,-1 0 0,1 0 0,0 0 0,-1 0 0,1 0 0,0 0 0,0 0 0,0 0 0,0 0 0,0 1 0,0-1 1,0 0-1,0 0 0,0 1 0,0-1 0,0 1 0,0-1 0,0 1 0,0 0 0,0-1 0,3 1 0,-3 0-130,-1 1 0,1 0-1,0 0 1,-1-1 0,1 1-1,-1 0 1,1 0 0,-1 0-1,1-1 1,-1 1 0,1 0-1,-1 0 1,0 0 0,0 0-1,1 0 1,-1 0 0,0 0-1,0 0 1,0 0 0,0 2 0,-4 62 2547,4-62-2532,-11 57 1018,8-46-989,0 1 0,0 1 1,1-1-1,1 0 0,1 1 1,0-1-1,3 22 0,1-26 864,1-4-4811,-1-8-2052,-3-11 710,-4-6-2190</inkml:trace>
</inkml:ink>
</file>

<file path=ppt/ink/ink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2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9161,'0'0'12972,"77"5"-12844,-41-5-1761,-2-9-2531,-1-6-3588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6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348 46 2114,'0'0'19250,"4"-7"-17883,0 3-686,10-14-253,-10 1 4575,-38 17-1079,19 1-3924,0 1 0,0 0 0,1 1 0,-1 1 0,1 0 0,0 1 0,0 1 0,0 0 0,1 0 0,0 2 0,0 0 0,0 0 0,1 1 0,1 0 0,-13 14 0,23-23 0,0 1 0,0 0 0,1-1 0,-1 1 0,0 0 0,0 0 0,1 0 0,-1 0 0,0 0 0,1-1 0,-1 1 0,1 0 0,-1 0 0,1 0 0,0 0 0,-1 1 0,1-1 0,0 0 0,0 0 0,0 0 0,0 0 0,0 0 0,0 0 0,0 0 0,0 0 0,0 0 0,0 1 0,0-1 0,1 0 0,-1 0 0,1 0 0,-1 0 0,1 0 0,-1 0 0,1 0 0,-1-1 0,1 1 0,0 0 0,-1 0 0,1 0 0,0 0 0,0-1 0,0 1 0,-1 0 0,1-1 0,0 1 0,0-1 0,0 1 0,0-1 0,2 1 0,7 2 0,0 0 0,0 0 0,0-1 0,16 1 0,-11-1 0,-5-1 0,-1 1 0,1 0 0,-1 0 0,0 1 0,0 0 0,0 0 0,17 10 0,-23-11 0,1 1 0,-1 0 0,0 0 0,0 0 0,0 0 0,0 1 0,-1-1 0,1 1 0,-1-1 0,0 1 0,0 0 0,0 0 0,-1 0 0,1 0 0,-1 0 0,0 0 0,0 0 0,-1 1 0,1-1 0,-1 6 0,1-5 0,0 1 0,-1-1 0,0 0 0,0 1 0,-1-1 0,1 0 0,-1 1 0,0-1 0,0 0 0,-1 0 0,0 0 0,0 0 0,0 0 0,0 0 0,-1-1 0,0 1 0,0-1 0,0 1 0,0-1 0,-1 0 0,0 0 0,1-1 0,-2 1 0,1-1 0,0 0 0,-1 0 0,1 0 0,-1-1 0,0 1 0,0-1 0,0 0 0,0-1 0,0 1 0,0-1 0,0 0 0,-8 1 0,1 0 0,-1-1 0,0 0 0,0-1 0,0 0 0,1-1 0,-1-1 0,-20-4 0,27 5 0,0-1 0,0 0 0,0 0 0,0 0 0,1-1 0,-1 0 0,1 0 0,0-1 0,-1 1 0,2-1 0,-1 0 0,0 0 0,1-1 0,0 1 0,0-1 0,0 0 0,-5-8 0,9 12-43,0 0 0,0 0 0,-1 1 0,1-1 0,0 0 0,0 1 0,0-1 0,0 0 0,0 0 0,0 1 0,0-1 0,0 0 0,0 0 0,1 1 0,-1-1 0,0 0 0,0 0 0,1 1 0,-1-1 0,0 0 0,1 1 0,-1-1 0,1 1 0,-1-1 0,1 0 0,-1 1 0,1-1 0,-1 1 0,1-1 0,-1 1 0,1 0 0,0-1 0,-1 1 0,1-1 0,0 1 0,-1 0 0,1 0 0,0-1 1,0 1-1,-1 0 0,1 0 0,0 0 0,0 0 0,47-9-4085,-27 6 1590,18-9-3906,0-3-3346</inkml:trace>
</inkml:ink>
</file>

<file path=ppt/ink/ink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3.2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0 7143,'0'0'11301,"-3"9"-9182,-4 17-747,1-10-401,2-1-1,0 1 1,1 0 0,0 0 0,0 27 0,3-42-1000,1 1 0,-1-1 1,1 1-1,0-1 0,-1 1 1,1-1-1,0 1 0,0-1 1,0 0-1,0 1 0,0-1 1,0 0-1,1 0 0,-1 0 1,0 0-1,0 0 0,1 0 1,-1 0-1,1 0 0,-1-1 1,1 1-1,-1 0 0,1-1 1,-1 1-1,1-1 0,0 0 1,-1 0-1,1 1 0,3-1 1,-4 0-17,1 0 1,0 0-1,0 0 1,-1 0-1,1 0 1,0 1 0,-1-1-1,1 1 1,0-1-1,-1 1 1,1 0 0,-1 0-1,1 0 1,-1 0-1,1 0 1,-1 0-1,0 0 1,1 0 0,-1 0-1,0 0 1,0 1-1,0-1 1,0 1 0,0-1-1,0 1 1,0-1-1,0 1 1,-1-1-1,1 1 1,-1 0 0,1-1-1,-1 1 1,1 2-1,-2-2 187,1 0 0,0 1 0,-1-1 0,0 0 0,1 0 0,-1 0 0,0 1 0,0-1 0,0 0 0,0 0 0,-1-1 0,1 1 0,0 0 0,-1 0 0,1 0 0,-1-1 0,0 1 0,0-1 0,1 0 0,-1 1 0,0-1-1,0 0 1,0 0 0,0 0 0,0 0 0,-5 1 0,-1 0 449,-1 1 0,1-1 0,-1-1-1,0 1 1,-16-1 0,24-1-709,0 0 0,0 0 1,0 0-1,0-1 0,1 1 0,-1 0 0,0 0 1,0-1-1,0 1 0,0-1 0,0 1 0,0-1 1,0 1-1,1-1 0,-1 1 0,0-1 1,1 0-1,-1 0 0,0 1 0,1-1 0,-1 0 1,1 0-1,-1 0 0,1 1 0,-1-1 0,1 0 1,-1 0-1,1 0 0,0 0 0,0 0 0,-1 0 1,1 0-1,0 0 0,0 0 0,0 0 0,0 0 1,0 0-1,0 0 0,1 0 0,-1 0 0,0-1 1,1-3-1207,0 1-1,0-1 1,0 1 0,1-1 0,-1 1 0,1-1 0,4-6 0,12-13-12476</inkml:trace>
</inkml:ink>
</file>

<file path=ppt/ink/ink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3.5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196 12 14638,'0'0'11616,"-9"-3"-9315,2 1-2173,0 0 0,0 1 0,-1-1-1,1 2 1,-1-1 0,1 1 0,0 0 0,-1 0 0,1 1 0,-1 0 0,1 0-1,0 1 1,0 0 0,0 0 0,0 0 0,0 1 0,0 0 0,0 1-1,1 0 1,-10 7 0,13-9-144,0 1-1,0 0 0,1 0 0,-1 0 1,1 0-1,0 0 0,0 1 1,0-1-1,0 1 0,-1 4 1,3-6-28,0-1 1,-1 0-1,1 0 1,0 0-1,0 0 1,1 0 0,-1 0-1,0 0 1,0 0-1,0 0 1,1 0-1,-1 0 1,1 0 0,-1 0-1,1 0 1,-1 0-1,1 0 1,-1 0-1,1 0 1,0 0-1,0 0 1,-1-1 0,1 1-1,0 0 1,0 0-1,0-1 1,0 1-1,0-1 1,0 1-1,0-1 1,0 1 0,0-1-1,0 0 1,0 1-1,0-1 1,0 0-1,0 0 1,0 0 0,0 0-1,2 0 1,30 4-3226,0-1 0,0-2 0,35-3 0,1 0 3122,-87 25 5592,11-15-4783,-1-1 0,-1-1 1,1 0-1,-1 0 1,0-1-1,0 0 0,0 0 1,-1-1-1,0 0 0,0-1 1,0 0-1,-20 3 0,29-6-823,1-1-1,-1 1 1,1 0-1,-1 0 1,1 0-1,-1-1 1,1 1-1,-1 0 1,1-1-1,0 1 1,-1 0-1,1-1 0,-1 1 1,1 0-1,0-1 1,-1 1-1,1-1 1,0 1-1,0-1 1,-1 1-1,1-1 1,0 1-1,0-1 1,0 1-1,-1-1 0,1 1 1,0-1-1,0 1 1,0-1-1,0 0 1,0 1-1,0-1 1,0 1-1,0-1 1,1 1-1,-1-1 1,0 1-1,0-1 0,0 1 1,0-1-1,1 1 1,-1-1-1,0 1 1,1-1-1,-1 1 1,0-1-1,1 1 1,-1 0-1,1-1 1,10-18-6881</inkml:trace>
</inkml:ink>
</file>

<file path=ppt/ink/ink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3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133 243 18962,'0'0'2968,"-9"0"-176,-2 0-2160,0 1 1,1 0-1,-1 0 0,1 1 1,-12 4-1,19-6-577,1 1 0,-1 0 0,1 0 0,-1 0 0,1 0-1,0 0 1,-1 0 0,1 1 0,0-1 0,0 1 0,0-1 0,0 1 0,0 0 0,0 0 0,1 0 0,-1 0 0,1 0 0,-1 0 0,1 1 0,0-1 0,0 0 0,0 1 0,0-1-1,0 1 1,0-1 0,1 1 0,-1-1 0,1 1 0,-1 0 0,1-1 0,1 4 0,-1-5-56,0 0 1,1 0-1,0 0 1,-1 0-1,1 0 1,0 0-1,0 0 1,-1 0-1,1 0 1,0 0-1,0-1 1,0 1-1,0 0 1,0-1-1,0 1 1,0 0-1,0-1 1,0 0-1,0 1 0,1-1 1,-1 1-1,0-1 1,0 0-1,0 0 1,0 0-1,1 0 1,-1 0-1,2 0 1,41 0 107,-41 0-92,6-2-31,0 0 0,0 0 0,0-1 0,0 0 0,-1 0 0,0-1 0,0 0 0,0-1 1,0 1-1,0-2 0,-1 1 0,0-1 0,0 0 0,-1 0 0,0-1 0,0 0 0,0 0 0,-1-1 0,9-15 0,-6 10 10,-1-1-1,0 1 0,-1-1 0,-1-1 0,0 1 0,-1-1 1,0 0-1,-2 0 0,1 0 0,-2-1 0,0-17 0,-1 31 11,0 1 0,0 0 0,0 0 0,-1-1 0,1 1-1,0 0 1,-1 0 0,1 0 0,-1 0 0,1-1 0,-1 1-1,1 0 1,-1 0 0,0 0 0,0 0 0,1 0 0,-1 1-1,0-1 1,0 0 0,0 0 0,0 0 0,0 1 0,0-1-1,0 1 1,0-1 0,-1 0 0,1 1 0,0 0-1,0-1 1,0 1 0,-1 0 0,1 0 0,0 0 0,0-1-1,0 1 1,-1 0 0,1 1 0,0-1 0,0 0 0,-1 0-1,1 0 1,0 1 0,0-1 0,-2 2 0,-4 0 14,1 0 1,0 0-1,-1 1 1,1 0-1,1 0 1,-1 0-1,-6 6 1,-4 4 196,0 2 0,-20 23 0,32-34-112,0 1 1,0 0-1,1 0 0,0 0 1,0 0-1,0 1 1,1-1-1,0 1 0,0 0 1,0-1-1,1 1 1,0 0-1,-1 10 0,2-14-96,1 1 0,0-1 0,0 1 0,-1-1 0,1 0 0,1 1 0,-1-1 0,0 0-1,1 0 1,-1 0 0,1 0 0,-1 0 0,1 0 0,0 0 0,0-1 0,0 1 0,0 0 0,0-1 0,0 0-1,0 0 1,1 1 0,-1-1 0,0 0 0,1-1 0,-1 1 0,3 0 0,14 5-426,0-1 1,26 3-1,-29-6-498,5 2-461,41 9-5255,-24 2-3618,-25-7 1277</inkml:trace>
</inkml:ink>
</file>

<file path=ppt/ink/ink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4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50 146 8648,'0'0'2830,"5"-10"-1976,14-30 639,-12 11 1453,-7 28-2734,-1 0 0,1 0 0,0 0 0,0 1 0,0-1 1,0 0-1,0 0 0,-1 0 0,1 1 0,0-1 0,-1 0 0,1 1 1,0-1-1,-1 0 0,1 0 0,-1 1 0,1-1 0,-1 1 1,0-1-1,1 1 0,-1-1 0,0 1 0,1-1 0,-1 1 0,0-1 1,1 1-1,-1 0 0,-1-1 0,0 0-55,0 1 0,0-1 0,0 1 0,0 0 0,0-1 0,0 1 0,0 0 0,0 0 0,0 0 0,0 1-1,0-1 1,0 0 0,0 1 0,0-1 0,0 1 0,0 0 0,0 0 0,1 0 0,-1 0 0,0 0 0,0 0 0,1 0 0,-1 0 0,1 1 0,-1-1 0,1 0 0,-1 1 0,1 0 0,-2 2-1,2-2-84,-1 1 0,1 0-1,0 0 1,-1 0 0,1 0-1,1 0 1,-1 0 0,0 1-1,1-1 1,0 0 0,-1 0-1,1 0 1,1 1 0,-1-1-1,0 0 1,1 0-1,0 0 1,1 6 0,-1-7-30,0 0 0,0-1 0,1 1 1,-1 0-1,1 0 0,-1-1 0,1 1 1,-1-1-1,1 0 0,0 1 0,-1-1 0,1 0 1,0 0-1,0 0 0,0 0 0,0 0 1,0 0-1,0-1 0,1 1 0,-1-1 1,0 1-1,0-1 0,0 0 0,0 0 0,1 0 1,-1 0-1,0 0 0,0-1 0,4 0 1,0 0 87,-1 0 1,1 0 0,0 0 0,-1-1 0,1 0 0,-1 0 0,0-1 0,0 0 0,0 1-1,7-6 1,-8 4-88,0 1 0,0-1-1,-1 0 1,1 0 0,-1 0 0,0-1-1,0 1 1,0-1 0,-1 0-1,0 1 1,0-1 0,0 0 0,0 0-1,-1-1 1,1 1 0,-1 0-1,-1 0 1,1-1 0,-1 1-1,0 0 1,-1-10 0,1 14-57,0 0 1,-1 0-1,1 0 1,0 0 0,-1 1-1,1-1 1,0 0-1,-1 0 1,1 1-1,-1-1 1,1 0-1,-1 0 1,0 1-1,1-1 1,-1 1-1,0-1 1,1 0-1,-1 1 1,0-1 0,0 1-1,1 0 1,-1-1-1,0 1 1,0 0-1,0-1 1,0 1-1,1 0 1,-1 0-1,0 0 1,0 0-1,0-1 1,0 1-1,0 1 1,0-1 0,0 0-1,1 0 1,-1 0-1,0 0 1,0 1-1,0-1 1,0 0-1,1 1 1,-1-1-1,0 0 1,0 1-1,1-1 1,-1 1-1,0 0 1,0-1 0,1 1-1,-1-1 1,1 1-1,-1 0 1,1 0-1,-2 1 1,2-1-131,-1-1 1,0 1-1,1 0 0,-1 0 1,0-1-1,1 1 1,-1 0-1,1 0 0,0 0 1,-1 0-1,1 0 1,0 0-1,-1 0 1,1 0-1,0 0 0,0 0 1,0 0-1,0 0 1,0 0-1,0 0 0,0 1 1,1-1-121,0 0 1,-1 0-1,1 0 0,0 0 1,0-1-1,-1 1 0,1 0 1,0 0-1,0-1 1,0 1-1,0 0 0,0-1 1,0 1-1,0-1 0,0 1 1,0-1-1,0 0 0,0 1 1,0-1-1,1 0 1,-1 0-1,0 0 0,0 0 1,0 0-1,2 0 0,17 0-4124,2-2-2333</inkml:trace>
</inkml:ink>
</file>

<file path=ppt/ink/ink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5.2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 11339,'0'0'3358,"-6"10"-593,0 2-2276,-1 1-1,2 0 1,-1 1 0,2-1 0,0 1-1,1 0 1,0 0 0,-2 28 0,8 139-3676,-2-174 5023,-1-175 6391,2 166-8290,0 1 0,0-1 0,0 1 0,0 0 0,0 0 0,1 0 0,-1 1 0,0-1 0,0 0 0,1 1 0,-1-1 0,0 1 0,1 0 0,-1 0 0,1 0 0,-1 0 0,3 1 0,4-2-549,-4 0 117,0 1 0,0-1 0,0-1 1,0 1-1,0-1 0,0 1 0,0-1 0,-1-1 1,1 1-1,-1-1 0,0 0 0,0 0 0,0 0 1,0 0-1,0-1 0,-1 1 0,1-1 0,-1 0 1,3-4-1,-3 2 268,1 0 0,-1-1 0,0 1 0,-1 0 0,3-11 1,2-39 4799,-25 94-2165,8-9-1760,2 0 0,1 1 1,2-1-1,0 2 0,2-1 0,2 51 0,1-80-644,0 0-1,0 0 0,0 0 0,0 0 0,0 0 0,0 0 0,0 0 0,0 0 0,0 1 0,0-1 1,1 0-1,-1 0 0,1 0 0,-1 0 0,0 0 0,1 0 0,0 0 0,-1-1 0,1 1 0,-1 0 1,1 0-1,0 0 0,0-1 0,0 1 0,-1 0 0,1 0 0,2 0 0,-2-1 18,0 0-1,0 0 0,0-1 1,-1 1-1,1 0 0,0-1 1,0 1-1,0-1 0,-1 1 1,1-1-1,0 1 0,0-1 1,-1 1-1,1-1 0,-1 0 1,1 1-1,0-1 0,-1 0 1,1 1-1,-1-1 0,0 0 1,1 0-1,-1 0 0,1 0 1,-1 1-1,0-1 0,0 0 1,0 0-1,1 0 0,-1 0 1,0 0-1,0-1 0,3-15 370,-1 0 0,-1 1 0,0-1-1,-1 0 1,0 0 0,-2 0-1,-6-32 1,4 42-567,4 13 2,8 19 57,-1-20 55,-1 0 0,1 0 0,-1-1-1,1 0 1,0 0 0,1-1 0,-1 1-1,1-2 1,-1 1 0,1-1 0,0 0 0,0-1-1,0 1 1,0-2 0,14 1 0,-15-1 24,0 0 0,0 0 1,0 0-1,0-1 0,0 0 1,0-1-1,0 1 1,-1-1-1,1 0 0,-1-1 1,1 0-1,-1 0 0,0 0 1,0-1-1,0 0 1,-1 0-1,1 0 0,7-9 1,-12 13 43,-1 0 0,1-1 0,-1 1 0,1-1 0,0 1 0,-1-1 1,1 1-1,-1-1 0,0 1 0,1-1 0,-1 0 0,1 1 0,-1-1 1,0 0-1,0 1 0,1-1 0,-1 0 0,0 1 0,0-1 0,0 0 0,0 0 1,0 1-1,0-1 0,0 0 0,0 0 0,0 1 0,0-1 0,0 0 0,0 1 1,0-1-1,-1 0 0,1 0 0,0 1 0,-1-1 0,1 0 0,0 1 1,-1-2-1,-1 2 15,1 0 0,0 0 0,0 1 0,0-1 1,0 0-1,0 0 0,-1 1 0,1-1 0,0 0 0,0 1 1,0-1-1,0 1 0,0-1 0,0 1 0,0 0 0,0-1 1,0 1-1,1 0 0,-1 0 0,0 0 0,0 0 1,1 0-1,-1-1 0,-1 3 0,-1 2 38,0-1 0,0 1 0,0-1-1,1 1 1,-1 0 0,1 0 0,0 0 0,1 1 0,-1-1-1,1 0 1,-1 10 0,2-15-47,1 1-1,-1-1 1,0 1-1,1-1 1,-1 1-1,1-1 1,-1 1-1,1-1 1,-1 0-1,1 1 1,-1-1-1,1 1 1,-1-1-1,1 0 1,-1 0-1,1 1 1,0-1-1,-1 0 1,1 0-1,-1 0 1,1 0-1,0 0 1,-1 0-1,1 0 1,0 0-1,-1 0 1,1 0-1,-1 0 1,1 0-1,0 0 1,-1 0-1,1 0 1,-1-1-1,1 1 1,0 0-1,-1-1 1,1 1-1,-1 0 1,1-1-1,0 0 1,27-12 172,55-51-3461,-82 64 3091,-5 45-32,1-24 492,0 0-1,2 1 0,1-1 0,0 1 1,2-1-1,5 33 0,3 26-523,-10-78 303,0 1 0,1-1 0,-1 1 0,0-1 0,-1 1 0,1-1 0,0 1 0,-1-1-1,1 0 1,-1 1 0,0-1 0,0 1 0,0-1 0,0 0 0,0 0 0,0 0 0,-1 0 0,1 0 0,-1 0-1,1 0 1,-5 3 0,2-2 185,0-1-1,0 0 0,-1 0 1,1 0-1,0-1 1,-1 1-1,0-1 0,1 0 1,-1-1-1,-8 1 1,10 0-230,-1-1 1,1 1-1,-1-1 1,1 0-1,-1 0 1,1-1 0,-1 1-1,1-1 1,-1 1-1,1-1 1,-1 0 0,1-1-1,0 1 1,0 0-1,0-1 1,-1 0-1,2 0 1,-1 0 0,0 0-1,0 0 1,-3-4-1,3 1-9,0 0-1,1 0 1,-1 0-1,1 0 1,0-1-1,1 1 0,-1 0 1,1-1-1,1 1 1,-1-1-1,1 0 1,0-10-1,0 11-101,0-1 0,1 1-1,0-1 1,0 1 0,0 0 0,1 0-1,-1 0 1,1 0 0,0 0 0,1 0-1,-1 0 1,1 0 0,0 1 0,0 0 0,1-1-1,-1 1 1,6-5 0,6-2-1083,-1-1 0,2 2 1,27-15-1,-31 17 374,14-7-6645</inkml:trace>
</inkml:ink>
</file>

<file path=ppt/ink/ink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5.5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 15278,'0'18'2723,"2"3"640,13 5-416,4 6-673,4 6-640,1 1-673,3 4-481,-8 5-64,-8 2-63,-10 5-65,-1 2-320,-21 1 128,-10 0-64,-4-4-929,-1-11-2466,3-11-4612</inkml:trace>
</inkml:ink>
</file>

<file path=ppt/ink/ink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6.1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11851,'0'0'16272,"74"37"-15632,-22-37-544,5 0-128,-2-6-961,-13 1-1793,-15-2-1282,-14 1-1794</inkml:trace>
</inkml:ink>
</file>

<file path=ppt/ink/ink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6.4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15471,'0'0'12107,"54"20"-11018,-2-20-801,8 0-288,7-2-2114,-6-6-2754,-7-1-3076</inkml:trace>
</inkml:ink>
</file>

<file path=ppt/ink/ink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6.8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232 1 10346,'0'0'12396,"0"60"-10090,0-34 224,-11 7-448,-5 6-480,-10 7-513,-6 4-673,-5 7-416,-1-3 0,0-5-1602,5-11-5636</inkml:trace>
</inkml:ink>
</file>

<file path=ppt/ink/ink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8.7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 12812,'0'0'3395,"0"66"-1056,-1-31-354,0-2-1056,1-2-608,0-4-225,2-8-64,15-6-801,2-13-1954,4 0-1729,-3-14-5830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7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79 16752,'5'-9'3966,"-2"3"-2969,-1 0-286,0 1-1,0-1 1,1 1 0,-1 0-1,1 0 1,1 0-1,-1 0 1,1 0 0,0 1-1,7-8 1,-10 12-667,-1 0 0,0 0 0,1 0 0,-1 0 1,1 0-1,-1 0 0,0 0 0,1 0 0,-1 0 0,0 0 0,1 0 1,-1 0-1,0 0 0,1 0 0,-1 0 0,0 0 0,1 0 0,-1 0 0,0 1 1,1-1-1,-1 0 0,0 0 0,1 0 0,-1 1 0,0-1 0,0 0 0,1 0 1,-1 1-1,0-1 0,0 0 0,0 0 0,1 1 0,-1-1 0,0 0 1,0 1-1,0-1 0,0 0 0,0 1 0,1-1 0,-1 0 0,0 1 0,0-1 1,0 0-1,0 1 0,2 20 56,-2-17 35,-1 71 169,-2 1 1,-21 110 0,11-92-205,10-75-100,7-17 0,6-9 0,6-9 0,-2-1 0,8-8 0,0 1 0,29-24 0,-46 43 0,0 1 0,1 0 0,-1 0 0,1 0 0,0 1 0,0-1 0,0 2 0,0-1 0,0 1 0,1 0 0,-1 0 0,1 0 0,-1 1 0,1 0 0,0 0 0,13 1 0,-19 1 0,1 0 0,0 0 0,0 0 0,-1 0 0,1 1 0,0-1 0,-1 0 0,0 1 0,1-1 0,-1 1 0,0 0 0,1-1 0,-1 1 0,0 0 0,0 0 0,-1-1 0,1 1 0,0 0 0,-1 0 0,1 0 0,-1 0 0,1 0 0,-1 0 0,0 0 0,0 0 0,0 0 0,0 3 0,-2 59 0,0-57 0,1 1 0,-1 0 0,-1 0 0,1-1 0,-6 11 0,4-14 0,3-6 0,10-29 0,5-21 0,-11 38 0,0 0 0,1 0 0,1 1 0,0 0 0,9-16 0,-14 28 0,0 1 0,1 0 0,-1-1 0,1 1 0,-1 0 0,0-1 0,1 1 0,-1 0 0,1 0 0,-1-1 0,1 1 0,-1 0 0,1 0 0,-1 0 0,1 0 0,-1-1 0,1 1 0,-1 0 0,1 0 0,-1 0 0,1 0 0,-1 0 0,1 0 0,-1 1 0,1-1 0,-1 0 0,1 0 0,-1 0 0,1 0 0,-1 0 0,1 1 0,0-1 0,18 12 0,-10-6 0,2-2-441,-1 0 0,0 0 0,1-1 0,0 0 0,13 1-1,9-1-3790,55-3 0,-67 0 2921,5-2-6115,-5-7-3219</inkml:trace>
</inkml:ink>
</file>

<file path=ppt/ink/ink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9.1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17777,'0'0'4644,"2"66"-2882,-2-33-673,-3 1-513,3 3-383,0 3-97,3-1-128,6 2-1538,1-8-1825,4-4-3972</inkml:trace>
</inkml:ink>
</file>

<file path=ppt/ink/ink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33.0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14382,'0'0'12331,"72"37"-11306,-36-37-576,3 0-289,-1 0-96,-4-1-32,-7-5-673,-6 1-1921,-11 0-1410,-10-2-2210</inkml:trace>
</inkml:ink>
</file>

<file path=ppt/ink/ink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33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 10122,'0'0'12684,"49"29"-10474,-16-27-673,7-2-928,3 0-481,0 0-64,1-2-1185,-5-10-3171,-1-6-7207</inkml:trace>
</inkml:ink>
</file>

<file path=ppt/ink/ink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52.6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16976,'0'0'13357,"60"4"-12685,-35-4-447,3 0-161,1 0 0,2 0-417,-4 0-1761,-1-7-3779,-3-2-4485</inkml:trace>
</inkml:ink>
</file>

<file path=ppt/ink/ink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53.0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0 179 13869,'0'0'16517,"12"-4"-16074,3-1-419,0-2-1,0 1 0,-1-2 1,0 0-1,-1 0 0,0-1 1,19-17-1,5-15-526,-29 30 346,1 1 0,1-1-1,18-14 1,-29 70-286,-17 15 605,13-46-53,0 0 0,1 0-1,0 0 1,1 0 0,1 1 0,0-1-1,1 1 1,0 0 0,3 18-1,-2-33-99,0 0-1,1 1 0,-1-1 0,1 0 0,-1 1 0,0-1 0,1 0 1,-1 1-1,1-1 0,-1 0 0,1 0 0,-1 1 0,1-1 1,-1 0-1,1 0 0,-1 0 0,1 0 0,-1 0 0,1 0 0,-1 0 1,1 0-1,-1 0 0,1 0 0,-1 0 0,1 0 0,-1 0 1,1 0-1,-1 0 0,1-1 0,-1 1 0,1 0 0,-1 0 1,1-1-1,-1 1 0,1 0 0,-1-1 0,0 1 0,1-1 0,18-11-1762,-8-3-3205,2-3-3481</inkml:trace>
</inkml:ink>
</file>

<file path=ppt/ink/ink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53.4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1 21012,'0'0'5829,"-10"4"-4371,5-3-1374,1 1 0,-1 0 0,1 0 1,-1 0-1,1 0 0,0 1 0,0-1 0,0 1 1,0 0-1,1 1 0,-1-1 0,1 1 0,0-1 1,0 1-1,0 0 0,1 0 0,-1 0 0,1 0 1,0 1-1,0-1 0,-2 6 0,1 1 57,1 0 0,0-1 0,0 1-1,1 0 1,0 16 0,1-25-104,0 0 0,0 1 0,0-1 0,0 0 0,1 0 0,-1 0 0,1 1 0,0-1 0,-1 0 0,1 0 0,0 0 0,0 0 0,0 0 0,1 0 0,-1 0 0,0-1 0,1 1 0,-1 0 0,1-1 0,-1 1 0,1-1 0,0 1 0,0-1 0,0 0 0,0 0 0,0 0 0,0 0 0,0 0 0,0 0 0,0 0 0,0-1 0,4 1 0,1 0-22,0-1 0,0 0 0,0-1 0,0 0-1,-1 0 1,1 0 0,0-1 0,-1 0 0,1 0 0,-1 0 0,1-1-1,-1 0 1,0-1 0,0 1 0,-1-1 0,1 0 0,-1 0 0,1-1 0,-1 0-1,-1 0 1,1 0 0,-1 0 0,0-1 0,0 0 0,0 1 0,-1-1-1,0-1 1,0 1 0,-1 0 0,0-1 0,0 0 0,0 1 0,-1-1-1,0 0 1,0 0 0,-1-12 0,0 17-61,0 0 0,0 1 0,0-1 0,0 0 0,-1 1 0,1-1 0,-1 0 0,1 1 0,-1-1 0,0 1 0,0-1 0,1 1 0,-1-1 0,0 1 0,0-1 0,0 1 1,-1 0-1,1 0 0,0 0 0,0-1 0,-1 1 0,1 0 0,-1 1 0,1-1 0,-1 0 0,1 0 0,-1 1 0,1-1 0,-1 0 0,0 1 0,1 0 0,-1-1 0,0 1 0,1 0 0,-4 0 0,1 0-318,1 0 0,0 0 0,-1 0-1,1 1 1,0-1 0,-1 1 0,1 0 0,0 0-1,0 0 1,-1 0 0,1 0 0,0 1 0,0 0-1,0-1 1,1 1 0,-1 0 0,-4 4 0,-1 5-12086</inkml:trace>
</inkml:ink>
</file>

<file path=ppt/ink/ink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54.4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15855,'0'0'12556,"-20"50"-12492,20-30 32,0 2-96,2-1-929,2-6-3747,-1-6-5414</inkml:trace>
</inkml:ink>
</file>

<file path=ppt/ink/ink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54.8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0 13677,'0'0'12780,"-10"57"-11851,11-38-417,5 4-351,-1-1-97,-2 1-32,-3 5 32,1-4-64,1 1 32,-1-2-481,1-5-1601,2-6-2562,3-11-4965</inkml:trace>
</inkml:ink>
</file>

<file path=ppt/ink/ink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7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0 9065,'0'0'16623,"-5"11"-14760,-5 9-1254,2 0 0,1 1-1,0 0 1,1 1-1,2 0 1,0-1-1,-1 28 1,4-31-648,0-12-48,0-1 0,0 1 0,1 0 0,0-1 0,0 1 0,1 0 1,-1-1-1,1 1 0,0 0 0,1-1 0,-1 1 0,4 7 0,-4-13-50,-1 1 0,0-1 0,0 0 0,0 0 0,1 1 0,-1-1 0,0 0 0,0 0 0,1 0 0,-1 1 0,0-1 0,1 0 0,-1 0 0,0 0 0,1 0 0,-1 0 0,0 0 0,0 0 0,1 0 0,-1 0 0,0 0 0,1 0 0,-1 0 0,0 0 0,1 0 0,-1 0 0,0 0 0,1 0 0,-1 0 0,0 0 0,1 0 0,-1 0 0,0 0 0,0-1-1,1 1 1,-1 0 0,0 0 0,1 0 0,-1-1 0,0 1 0,0 0 0,0 0 0,1-1 0,-1 1 0,0 0 0,0 0 0,0-1 0,0 1 0,1 0 0,-1-1 0,0 1 0,0 0 0,0-1 0,0 1 0,0 0 0,0-1 0,4-19-7134,-4-7-5055</inkml:trace>
</inkml:ink>
</file>

<file path=ppt/ink/ink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8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13164,'0'0'15215,"79"14"-14158,-37-11-705,1-1-256,6-2-64,-1 0-929,-8 0-1217,-3 0-1217,-13 0-1089,-9 0-929,-8 0-4740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8.1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136 206 13613,'0'0'10420,"-11"3"-6645,2-1-3233,-1 1 0,1 0 0,-1 1 0,1 0 0,-17 10 0,22-12-457,1 1 1,-1-1-1,1 1 0,-1 0 1,1 0-1,0 0 0,0 0 1,0 1-1,0-1 1,1 1-1,0 0 0,-1 0 1,1 0-1,0 0 0,1 0 1,-1 0-1,1 0 0,0 0 1,-1 6-1,2-10-85,0 1 0,0-1 0,0 1 0,0-1 0,0 1 0,0-1 0,0 1 0,0-1 0,0 1 0,0-1 0,0 1 0,1-1 0,-1 1 0,0-1 0,0 1 0,0-1 0,1 1 0,-1-1 0,0 0 0,1 1 0,-1-1 0,0 0 0,1 1 0,-1-1 0,0 0 0,1 1 0,-1-1 0,1 0 0,-1 0 0,1 1 0,-1-1 0,1 0 0,20-1 0,20-16 0,-7-11-101,47-48-1,-64 59 59,-17 17 30,0 0 0,0-1-1,1 1 1,-1-1 0,0 1-1,0 0 1,1-1 0,-1 1-1,0 0 1,1-1 0,-1 1-1,0 0 1,1-1 0,-1 1-1,1 0 1,-1 0 0,0-1-1,1 1 1,-1 0 0,1 0-1,-1 0 1,1 0 0,-1 0-1,1-1 1,-1 1 0,0 0-1,1 0 1,-1 0 0,1 0-1,-1 1 1,1-1 0,-2 15-188,-15 28 283,15-41-44,-8 18 57,6-13-30,-1 0 0,1 0 0,1 0 0,-1 1 0,1-1 0,-1 13 0,3-20-61,0 1-1,0-1 1,0 1-1,0-1 1,1 0-1,-1 1 1,0-1-1,0 1 1,0-1 0,1 0-1,-1 1 1,0-1-1,1 0 1,-1 1-1,0-1 1,1 0-1,-1 0 1,0 1-1,1-1 1,-1 0 0,1 0-1,-1 0 1,0 1-1,1-1 1,-1 0-1,1 0 1,-1 0-1,0 0 1,1 0-1,-1 0 1,1 0 0,-1 0-1,1 0 1,-1 0-1,1 0 1,-1 0-1,0 0 1,1 0-1,-1 0 1,1-1-1,-1 1 1,1 0-1,-1 0 1,0 0 0,1-1-1,-1 1 1,0 0-1,1-1 1,-1 1-1,24-12-20,4-10-410,-22 17 122,-1 0 1,1 0-1,0 0 0,0 1 0,0 0 1,0 1-1,1-1 0,-1 1 1,1 0-1,0 1 0,13-4 0,-19 7 297,0 0 0,-1 0-1,1-1 1,-1 1 0,1 0-1,-1 0 1,0 0 0,1-1-1,-1 1 1,0 0 0,0 0-1,1 0 1,-1 0 0,0 0-1,0 0 1,0 0 0,0 0-1,0 0 1,0-1 0,0 1-1,-1 0 1,1 2-1,-4 24 196,-7 4 440,-1 0-1,-2-1 1,-28 45 0,1 0 560,23-42-971,9-17-188,0 0-1,1 0 1,1 1 0,0 0 0,2 0-1,0 0 1,-3 19 0,42-84-28,77-184 0,-15 25 0,-80 178 0,1 1 0,2 0 0,1 1 0,38-41 0,-7 27 0,-49 39 0,0 1 0,0-1 0,0 1 0,0 0 0,1-1 0,-1 1 0,0 0 0,1 0 0,-1 1 0,1-1 0,0 0 0,-1 1 0,1-1 0,-1 1 0,1 0 0,0 0 0,-1 0 0,1 0 0,0 1 0,3 0 0,-5 0 0,0 0 0,0 0 0,0 0 0,-1 0 0,1 1 0,-1-1 0,1 0 0,0 0 0,-1 0 0,0 1 0,1-1 0,-1 0 0,0 1 0,0-1 0,0 0 0,0 1 0,0-1 0,0 0 0,0 1 0,0-1 0,0 0 0,-1 0 0,0 3 0,-9 31 0,-2-12 0,-1 0 0,-1-1 0,-2-1 0,-25 29 0,-22 31 0,96-82 0,-7-4 0,1 1 0,42-1 0,-63 5 0,1 0 0,-1 0 0,1 0 0,-1 1 0,1 0 0,-1 0 0,1 1 0,-1 0 0,0 0 0,0 0 0,0 1 0,0 0 0,0 0 0,-1 0 0,1 1 0,6 6 0,-10-9 0,0 1 0,-1 0 0,1 0 0,-1 0 0,0 0 0,1 0 0,-1 1 0,0-1 0,0 0 0,0 1 0,-1-1 0,1 0 0,-1 1 0,1-1 0,-1 1 0,0-1 0,0 1 0,0-1 0,0 1 0,0-1 0,-1 3 0,0-1 0,-1 1 0,1-1 0,-1 0 0,0 0 0,-1 0 0,1-1 0,-1 1 0,1-1 0,-1 1 0,-7 5 0,-2 2 0,-1-1 0,0-1 0,0 0 0,-1-1 0,-22 9 0,-50 13 0,77-27 0,1-2 0,-1 1 0,1-1 0,-1 0 0,1-1 0,-1 0 0,0 0 0,-12-3 0,20 3 1,-1-1 0,1 1 0,0 0 0,0-1 0,0 0 0,0 1 0,0-1 0,0 1 0,0-1 0,0 0 0,0 0 0,0 0 0,0 0 0,0 1 0,0-1 0,0 0 0,1-1 0,-1 1 0,1 0 0,-1 0 0,0 0 0,1 0 0,0 0 0,-1-1 0,1 1 0,0 0 0,-1 0 0,1 0 0,0-1 0,0 1 0,0 0 0,0 0 0,0-1 0,1 1 0,-1 0 0,0 0 0,0-1 0,1 1 0,-1 0 0,2-2 0,-1-1-21,1-1-1,0 1 0,0 0 1,0-1-1,0 1 0,1 0 1,0 0-1,0 0 0,4-4 1,58-37-6637,-25 22-1095</inkml:trace>
</inkml:ink>
</file>

<file path=ppt/ink/ink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8.6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0 14446,'0'0'13324,"65"30"-12010,-28-30-930,3 0-320,-2 0 0,-5 0-160,-5 0-2114,-11 4-2371,-12 7-1216,-5 3-3332</inkml:trace>
  <inkml:trace contextRef="#ctx0" brushRef="#br0" timeOffset="1">0 254 2466,'0'0'25144,"49"37"-24599,-6-46-321,7-2-192,1-2-769,5-3-3523,-8-3-2851</inkml:trace>
</inkml:ink>
</file>

<file path=ppt/ink/ink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8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 17553,'0'0'2834,"-6"9"-170,-2 6-1482,0 0-1,1 1 1,-8 27-1,12-34-802,1 0 1,0 1-1,0-1 1,1 1-1,0-1 1,1 1-1,0 0 0,1-1 1,2 16-1,-3-23-366,1 0 1,-1 0-1,1 0 0,0 0 0,-1 0 0,1 0 1,0 0-1,0 0 0,1 0 0,-1 0 1,0-1-1,0 1 0,1 0 0,-1-1 0,1 1 1,0-1-1,-1 0 0,1 1 0,0-1 1,0 0-1,0 0 0,2 1 0,-1-1 18,1-1-1,-1 1 1,1-1 0,-1 0-1,1 0 1,-1 0-1,1 0 1,-1 0 0,1-1-1,-1 0 1,1 0 0,4-1-1,2-2 32,0 0 0,-1-1-1,1 0 1,-1-1 0,0 0 0,-1 0-1,16-15 1,-11 6-141,-1 0 0,-1-1 0,0-1 0,13-27 0,0 0-22,-28 53 64,0 1 1,1-1-1,1 1 1,-4 18-1,0 1 166,2-10-9,0 0 0,1 0 0,1 0 0,1 1-1,1 19 1,0-32-233,1 0 0,0-1 0,1 1-1,-1-1 1,1 1 0,1-1-1,5 12 1,-6-14-276,0-1 0,1 1-1,0-1 1,-1 0 0,1 0-1,0 0 1,0 0 0,1 0-1,-1-1 1,1 1 0,-1-1-1,1 0 1,7 3 0,18 3-8991</inkml:trace>
</inkml:ink>
</file>

<file path=ppt/ink/ink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0.2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1 17360,'0'0'8408,"-5"9"-7313,-26 46 692,8-12-1141,-28 65 0,46-93-637,0 0 0,0 0 0,2 1 0,0-1 0,1 1 0,0-1 0,1 1 0,2 30 0,0-41 6,0 0 0,1 0-1,-1 0 1,1 0 0,0 0-1,0 0 1,1 0 0,-1-1 0,1 0-1,0 1 1,0-1 0,1 0 0,-1 0-1,1-1 1,0 1 0,0-1 0,0 1-1,0-1 1,0-1 0,1 1-1,5 2 1,48 18-1077,0-11-3490,-19-6-2372</inkml:trace>
</inkml:ink>
</file>

<file path=ppt/ink/ink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1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69 349 4933,'0'0'10030,"-7"10"-6784,0 1-2364,-23 33 2106,5-18 1796,33-52-1480,24-25-2393,75-91 1,9-12-893,-115 151 5,3-1 28,-1-1 1,1-1 0,-1 1-1,-1 0 1,1-1-1,-1 0 1,0 1 0,0-1-1,1-10 1,-23 54 155,5-6-208,2 1 0,1 1 0,1 0 0,2 1 0,1 0 0,2 0 0,1 1 0,1 48 0,4-83 0,0 0 0,0 1 0,0-1 0,0 0 0,0 0 0,1 0 0,-1 0 0,0 0 0,1 1 0,-1-1 0,1 0 0,-1 0 0,1 0 0,-1 0 0,1 0 0,0 0 0,0 0 0,-1-1 0,1 1 0,0 0 0,0 0 0,0 0 0,0-1 0,0 1 0,0-1 0,0 1 0,0-1 0,0 1 0,0-1 0,0 1 0,1-1 0,-1 0 0,0 0 0,0 1 0,0-1 0,0 0 0,1 0 0,-1 0 0,0 0 0,0-1 0,0 1 0,0 0 0,1 0 0,-1-1 0,0 1 0,0-1 0,2 0 0,3-1 0,1-1 0,-1 1 0,0-1 0,0-1 0,0 1 0,0-1 0,6-5 0,19-22 0,-1-2 0,-2 0 0,0-2 0,-3-1 0,-1-1 0,-2-1 0,25-59 0,-71 163 0,2 1 0,-18 104 0,39-167-5,0 1 0,1-1-1,-1 1 1,1-1 0,0 1 0,0-1 0,1 0-1,1 9 1,-2-12-10,1-1-1,-1 1 1,0-1-1,0 1 1,1 0-1,-1-1 1,0 1-1,1-1 1,-1 1-1,1-1 0,-1 1 1,1-1-1,-1 1 1,1-1-1,-1 0 1,1 1-1,-1-1 1,1 0-1,-1 1 1,1-1-1,0 0 1,-1 0-1,1 1 1,-1-1-1,2 0 1,0 0-54,-1 0 0,1-1 0,0 1 0,0-1 0,-1 1 0,1-1 0,0 1 1,-1-1-1,1 0 0,-1 0 0,1 0 0,-1 0 0,4-2 0,1-3-2014,0 0 1,0-1-1,0 0 0,-1 0 0,8-13 0,9-18-10814</inkml:trace>
</inkml:ink>
</file>

<file path=ppt/ink/ink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1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1 7527,'0'0'24001,"-11"8"-23547,7-4-414,-9 7 84,0 0 1,-18 22-1,28-30-112,0 1 0,-1 1 0,2-1 0,-1 0-1,0 1 1,1-1 0,0 1 0,0 0 0,0 0 0,1 0 0,-1 0 0,1 0 0,1 0 0,-1 0 0,0 9-1,2-13-10,-1 0-1,1 0 0,0 0 1,0 0-1,-1 0 0,1 0 1,0 0-1,0 0 0,0 0 0,0 0 1,0 0-1,0 0 0,0-1 1,0 1-1,0 0 0,0-1 1,1 1-1,-1-1 0,0 1 0,0-1 1,2 1-1,37 8-53,-26-5-39,-2-1-79,0 1 0,-1 1 0,0 0 0,0 1 1,15 10-1,-24-16 175,-1 1 1,1 0 0,-1 0-1,1 0 1,-1 0 0,0 0 0,1 0-1,-1 1 1,0-1 0,0 0-1,0 0 1,0 1 0,0-1-1,0 1 1,0-1 0,-1 1 0,1-1-1,0 1 1,-1 0 0,1-1-1,-1 1 1,0 0 0,0-1-1,1 1 1,-1 0 0,0 0 0,0-1-1,-1 1 1,1 0 0,0-1-1,-1 1 1,1 0 0,0-1-1,-1 1 1,0 0 0,1-1 0,-1 1-1,0-1 1,0 1 0,0-1-1,0 0 1,0 1 0,0-1-1,-1 0 1,1 0 0,0 0 0,-1 0-1,1 0 1,-2 2 0,-8 4 87,0 1 1,-1-2-1,0 1 1,0-1-1,0-1 1,-1-1-1,1 1 1,-1-2-1,0 0 1,0 0-1,-27 1 1,39-4-156,1 0 0,-1 0 0,0 0 0,1 0 0,-1 0 0,1-1 1,-1 1-1,0 0 0,1 0 0,-1 0 0,1-1 0,-1 1 0,1 0 0,-1 0 0,1-1 0,-1 1 0,1-1 0,-1 1 0,1 0 0,-1-1 1,1 1-1,-1-1 0,1 1 0,0-1 0,-1 1 0,1-1 0,0 1 0,-1-1 0,1 0 0,0 1 0,0-1 0,0 1 0,0-1 0,0 0 1,-1 1-1,1-1 0,0 1 0,0-1 0,0 0 0,0 1 0,1-1 0,-1 1 0,0-1 0,0 0 0,0 1 0,0-1 0,1 1 0,-1-1 1,0 0-1,1 1 0,-1-1 0,1 0 0,18-31-8533,6 2-3880</inkml:trace>
</inkml:ink>
</file>

<file path=ppt/ink/ink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2.3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0 278 12332,'0'0'20029,"11"-6"-19655,11-8-372,-1 0 1,-1-1-1,0-1 1,-1-1-1,-1-1 1,-1 0-1,0-2 1,-2 0-1,0 0 1,-1-1-1,-1-1 1,15-35-1,-46 100-2,3-1 0,1 2 0,3 0 0,1 1 0,2 0 0,-2 52 0,10-95-220,1 1-1,-1 0 1,0-1 0,1 1-1,-1 0 1,1-1 0,0 1 0,0-1-1,0 1 1,0-1 0,0 0-1,3 5 1,-3-6-3,0 0 0,0-1 0,0 1 0,0 0-1,0 0 1,-1 0 0,1-1 0,1 1 0,-1 0 0,0-1 0,0 1 0,0-1 0,0 1 0,0-1 0,0 0-1,1 0 1,-1 1 0,0-1 0,0 0 0,0 0 0,1 0 0,-1 0 0,0 0 0,0 0 0,0-1 0,1 1-1,-1 0 1,0-1 0,0 1 0,2-1 0,3-5-9183</inkml:trace>
</inkml:ink>
</file>

<file path=ppt/ink/ink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2.7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83 13293,'0'0'18257,"63"-23"-18225,-19 19-32,4 1-1409,6 1-3044,-1-1 1795,4-3-10891</inkml:trace>
  <inkml:trace contextRef="#ctx0" brushRef="#br0" timeOffset="1">617 1 20339,'0'0'11403,"74"22"-11211,-35-20-128,-1-1-1249,-5 1-801,-9-1-1313,-9-1-577,-11 0-1152</inkml:trace>
</inkml:ink>
</file>

<file path=ppt/ink/ink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3.0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60 15246,'0'0'14862,"75"26"-14317,-29-36-417,0-2-192,-7-2-1313,-3 0-2787,-11-4-1890,-10 1-4100</inkml:trace>
</inkml:ink>
</file>

<file path=ppt/ink/ink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3.4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1 189 18417,'0'0'13704,"11"-4"-13138,27-13-516,63-36 0,-82 41-53,-1-1-1,0 0 1,-1-1 0,0-1-1,24-29 1,-41 44 3,0 0 0,0 0 1,0-1-1,0 1 0,0 0 0,1 0 0,-1 0 1,0-1-1,0 1 0,0 0 0,0 0 0,0 0 1,1 0-1,-1-1 0,0 1 0,0 0 0,0 0 1,1 0-1,-1 0 0,0 0 0,0 0 0,0-1 1,1 1-1,-1 0 0,0 0 0,0 0 0,1 0 0,-1 0 1,0 0-1,0 0 0,0 0 0,1 0 0,-1 0 1,0 0-1,0 0 0,1 0 0,-1 0 0,0 0 1,0 1-1,1-1 0,-1 0 0,0 0 0,0 0 1,0 0-1,1 0 0,-1 0 0,0 1 0,0-1 1,0 0-1,0 0 0,1 0 0,-1 0 0,0 1 1,0-1-1,0 0 0,0 0 0,0 0 0,0 1 1,0-1-1,5 26-4,-4 51-281,-2-57 17,1 55-5294,0-47-1079</inkml:trace>
</inkml:ink>
</file>

<file path=ppt/ink/ink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4.5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 6502,'0'0'16026,"1"9"-14617,-2 21-83,-1 1 0,-1-1 0,-13 54-1,7-39-804,7-35-516,0 0-1,1 0 1,1 0-1,-1 0 1,3 12-1,-2-22-152,0 1 1,0-1-1,0 0 0,0 0 1,1 1-1,-1-1 0,0 0 0,0 0 1,0 1-1,1-1 0,-1 0 0,0 0 1,0 1-1,1-1 0,-1 0 1,0 0-1,1 0 0,-1 0 0,0 0 1,0 1-1,1-1 0,-1 0 0,0 0 1,1 0-1,-1 0 0,0 0 1,1 0-1,-1 0 0,0 0 0,1 0 1,-1 0-1,0 0 0,1 0 0,-1-1 1,0 1-1,1 0 0,-1 0 1,0 0-1,0 0 0,1 0 0,-1-1 1,0 1-1,1 0 0,-1 0 0,0 0 1,0-1-1,0 1 0,1 0 1,-1 0-1,0-1 0,0 1 0,0 0 1,0-1-1,1 1 0,2-14-5948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8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96 19923,'0'0'9358,"-8"7"-6646,-24 23-1997,32-30-714,0 0 0,0 0 0,-1 0 0,1 1 0,0-1 1,0 0-1,0 0 0,-1 0 0,1 1 0,0-1 0,0 0 0,0 0 0,0 0 0,0 1 0,0-1 0,-1 0 0,1 0 0,0 1 0,0-1 0,0 0 0,0 0 0,0 1 0,0-1 0,0 0 0,0 0 0,0 1 0,0-1 0,0 0 1,0 0-1,0 1 0,0-1 0,0 0 0,1 0 0,-1 1 0,0-1 0,0 0 0,0 0 0,0 0 0,0 1 0,0-1 0,1 0 0,-1 0 0,0 0 0,0 1 0,0-1 0,1 0 0,-1 0 0,0 0 0,0 0 0,0 0 0,1 0 1,-1 1-1,0-1 0,0 0 0,1 0 0,-1 0 0,0 0 0,0 0 0,1 0 0,-1 0 0,0 0 0,0 0 0,1 0 0,-1 0 0,0 0 0,0 0 0,1 0 0,-1 0 0,0-1 0,23 1-14,-21 0 12,14-2 1,-1-1 0,0-1 0,1 0 0,-1-1 0,-1 0 0,1-1 0,-1-1 0,0 0 0,0-1 0,-1-1 0,0 0 0,-1-1 0,0 0 0,20-23 0,-31 33 0,-1 0 0,1-1 0,-1 1 0,1-1 0,-1 1 0,0 0 0,1-1 0,-1 1 0,0-1 0,1 1 0,-1-1 0,0 0 0,1 1 0,-1-1 0,0 1 0,0-1 0,0 1 0,0-1 0,0 0 0,0 1 0,0-1 0,0 1 0,0-1 0,0 1 0,0-1 0,0 0 0,0 1 0,0-1 0,0 1 0,-1-1 0,1 1 0,0-1 0,-1 0 0,-19-1 0,-31 17 0,34-6 0,-1 1 0,2 1 0,-1 0 0,1 1 0,1 1 0,0 0 0,1 1 0,1 1 0,0 0 0,1 0 0,-16 27 0,26-39 0,1-1 0,0 0 0,0 1 0,0-1 0,0 1 0,1-1 0,-1 1 0,1 0 0,-1-1 0,1 1 0,0 0 0,0-1 0,0 1 0,1 3 0,-1-5 0,1 1 0,-1-1 0,1 0 0,0 0 0,-1 1 0,1-1 0,0 0 0,0 0 0,0 0 0,0 0 0,0 0 0,0 0 0,0 0 0,0 0 0,0 0 0,1-1 0,-1 1 0,0 0 0,3 0 0,5 1 0,0 0 0,0 0 0,1-1 0,-1 0 0,1-1 0,12-1 0,-7 1 0,14-2-296,-1 0-1,1-2 1,-1-2 0,0 0 0,-1-2-1,0-1 1,51-23 0,-12-2-9249</inkml:trace>
</inkml:ink>
</file>

<file path=ppt/ink/ink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4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17392,'0'0'11147,"54"-25"-10474,-22 20-449,5 2-160,0 1-32,-3 2-32,-4 0-961,-6 0-2370,-9 0-1986,-8 4-2114</inkml:trace>
</inkml:ink>
</file>

<file path=ppt/ink/ink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5.2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8936,'0'0'19827,"54"15"-19763,-15-15-864,0-3-3140,-3-1-2178,-3 1-6534</inkml:trace>
</inkml:ink>
</file>

<file path=ppt/ink/ink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5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19 17809,'0'0'4671,"-2"12"-2856,-4 26-508,1 0-1,1 0 1,3 39-1,1-76-1288,0 1 0,1 0-1,-1-1 1,0 1 0,1-1-1,0 1 1,-1-1-1,1 1 1,0-1 0,-1 1-1,1-1 1,0 0 0,0 1-1,0-1 1,2 2 0,-2-3-3,-1 0 1,0 0-1,1 1 1,-1-1-1,1 0 1,-1 0-1,1 0 1,-1 0-1,1 0 1,-1 0-1,1 1 1,-1-1-1,0 0 1,1 0-1,-1-1 1,1 1-1,-1 0 1,1 0-1,-1 0 1,1 0-1,-1 0 1,1 0-1,-1-1 1,1 1-1,-1 0 1,0 0 0,1-1-1,-1 1 1,1 0-1,-1 0 1,0-1-1,1 1 1,-1 0-1,0-1 1,1 1-1,-1-1 1,0 1-1,0 0 1,0-1-1,1 1 1,-1-1-1,0 1 1,0-1-1,0 1 1,0-1-1,0 1 1,0-1-1,0 1 1,0-1-1,0 1 1,0-1-1,5-20 29,-2 1-1,-1 0 0,0-1 1,-2-30-1,0 33-94,0 18 43,0 0 1,-1 0 0,1 1 0,0-1-1,0 0 1,0 0 0,0 0-1,0 0 1,-1 0 0,1 0-1,0 0 1,0 0 0,0 0-1,0 0 1,-1 0 0,1 0-1,0 0 1,0 0 0,0 0-1,0 0 1,-1 0 0,1 0-1,0 0 1,0-1 0,0 1-1,0 0 1,0 0 0,-1 0 0,1 0-1,0 0 1,0 0 0,-1 24 54,3-21-40,0-1 1,0 1-1,0-1 0,1 0 1,-1 1-1,0-1 0,1 0 1,0-1-1,-1 1 1,1 0-1,0-1 0,0 0 1,0 1-1,0-1 0,0 0 1,0 0-1,0-1 0,1 1 1,-1-1-1,0 0 1,0 1-1,1-1 0,5-1 1,-2 0-3,0 1 0,0-1 1,0 0-1,1 0 0,-2-1 0,1 0 1,0 0-1,0-1 0,12-6 0,-10 2 2,0 0-1,-1 0 1,0-1-1,8-10 1,-12 15 19,-2-1 0,1 0 1,0 0-1,-1 1 0,0-2 1,0 1-1,0 0 0,0 0 0,-1 0 1,1-1-1,-1 1 0,0-1 1,0-4-1,-17 20 49,11-4 9,1 0 0,0 0 1,0 0-1,1 1 1,0-1-1,0 1 1,1 0-1,0 0 0,0 0 1,1 0-1,0 0 1,0 0-1,1 0 0,0 0 1,2 15-1,-1-22-81,0 0 0,0 0 0,0 1 0,0-1 0,0 0 0,0 0 0,0 0 0,0 0 0,1 0 0,-1 0 0,0-1 0,1 1 0,-1 0 0,0-1 0,1 1 0,-1-1 0,1 1 0,-1-1 0,1 0 0,-1 1 0,1-1 0,0 0 0,-1 0 0,1 0 0,-1 0 0,1-1 0,-1 1 0,1 0 0,1-1 0,46-13 30,-27 2-33,-1 0 0,25-20 0,-40 28 0,-1-1 0,1 1 0,-1-1 0,0 0 0,-1 0 0,1-1 0,-1 1 0,0-1 0,-1 0 0,1 0 0,-1-1 0,4-12 0,-6 18-1,-1 0 0,0 0-1,0 1 1,1-1 0,-1 0 0,0 0-1,0 0 1,0 0 0,0 0 0,0 0-1,0 0 1,0 0 0,-1 0 0,1 0-1,0 1 1,0-1 0,-1 0 0,1 0 0,-1-1-1,-12 0-54,10 3 47,1 0 0,-1 0 0,1 0 0,-1 1 1,1-1-1,0 1 0,0-1 0,0 1 1,0 0-1,0 0 0,-2 2 0,0 2 28,1 0 0,0 1 0,0-1-1,0 1 1,1 0 0,0-1 0,1 1 0,-1 0 0,1 0-1,0 0 1,1 13 0,0-18-125,0 0 0,0 1 0,0-1 0,0 1 0,1-1 1,-1 1-1,1-1 0,-1 0 0,1 1 0,0-1 0,0 0 0,0 0 0,0 1 0,0-1 0,1 0 0,-1 0 0,1 0 0,-1-1 1,1 1-1,0 0 0,0-1 0,0 1 0,-1-1 0,2 1 0,-1-1 0,0 0 0,0 0 0,0 0 0,0 0 0,1 0 0,-1 0 0,0-1 1,1 1-1,-1-1 0,5 1 0,11-1-5254,2 0-3187</inkml:trace>
</inkml:ink>
</file>

<file path=ppt/ink/ink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5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17328,'0'0'7495,"49"13"-10441,-33-4-4133</inkml:trace>
</inkml:ink>
</file>

<file path=ppt/ink/ink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6.3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1 11851,'0'0'4981,"-5"13"-1570,-7 28-1240,1 1-1,2 0 1,3 0-1,-3 51 1,9-82-1957,-1-5-111,1 1 0,0-1 0,1 0-1,-1 1 1,1-1 0,1 0 0,2 9 0,-3-14-88,0 1 1,0 0-1,0 0 1,0-1 0,1 1-1,-1-1 1,1 1-1,-1-1 1,1 1 0,0-1-1,0 0 1,-1 0-1,1 0 1,0 0-1,0 0 1,0-1 0,0 1-1,0 0 1,0-1-1,0 1 1,0-1 0,0 0-1,0 0 1,0 0-1,1 0 1,2 0-1,3-1-111,-1 0 0,1-1 0,0 0 0,-1 0 0,1-1 0,-1 1 0,0-2 0,1 1 0,-2-1 0,1 0 0,0 0 0,-1-1 0,7-6-1,40-24-244,-52 36 349,-1-1 1,1 0 0,-1 0 0,1 1-1,-1-1 1,1 0 0,-1 1 0,0-1 0,1 0-1,-1 1 1,1-1 0,-1 0 0,0 1 0,1-1-1,-1 1 1,0-1 0,0 1 0,1-1-1,-1 1 1,0-1 0,0 1 0,0-1 0,0 1-1,0-1 1,0 1 0,0 0 0,0-1 0,0 1-1,0-1 1,0 1 0,0-1 0,0 1-1,0-1 1,0 1 0,-1 0 0,0 27 155,-11 21 142,2-9-892,7-13-2801</inkml:trace>
</inkml:ink>
</file>

<file path=ppt/ink/ink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6.8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1 18257,'0'0'6305,"-9"0"-4527,4 0-1621,2 0-85,0-1 1,1 1-1,-1 0 0,0 0 1,0 0-1,0 1 0,0-1 1,0 1-1,1 0 0,-1-1 1,0 1-1,0 0 1,1 1-1,-1-1 0,1 0 1,-1 1-1,1-1 0,0 1 1,-1 0-1,1 0 0,0 0 1,0 0-1,0 0 1,0 0-1,1 1 0,-1-1 1,-1 4-1,0 0 8,1 0 0,0 0 0,0 0 0,0 0 0,1 0 0,0 0-1,0 1 1,0-1 0,1 0 0,0 9 0,1-13-64,-1 0-1,0 0 0,1 0 0,-1 0 1,1 0-1,-1 0 0,1 0 1,0-1-1,0 1 0,0 0 1,0 0-1,0-1 0,0 1 1,0 0-1,1-1 0,-1 0 1,1 1-1,-1-1 0,1 0 1,-1 1-1,1-1 0,0 0 1,-1 0-1,1 0 0,0-1 0,0 1 1,0 0-1,0-1 0,0 1 1,0-1-1,0 0 0,0 1 1,0-1-1,0 0 0,2-1 1,2 1-16,1-1 1,0 0 0,-1 0 0,0 0 0,1-1 0,-1 0-1,0-1 1,0 1 0,0-1 0,0-1 0,-1 1 0,1-1-1,-1 1 1,0-2 0,0 1 0,0 0 0,0-1-1,-1 0 1,0 0 0,0-1 0,0 1 0,-1-1 0,0 1-1,0-1 1,3-10 0,-18 43 381,7-21-210,2 1 0,-1 0 1,1-1-1,0 2 0,0-1 0,1 0 0,0 1 0,0-1 0,1 1 0,0-1 1,0 1-1,1-1 0,0 16 0,1-22-172,0 0 0,-1 0 0,1 0 0,0-1 0,0 1 0,0 0 0,0 0 0,0-1 0,0 1 0,0 0 0,0-1 0,0 1 0,0-1 0,0 1 0,0-1 0,0 0 0,0 1 0,0-1 0,0 0 0,0 0 0,1 0 0,-1 0 0,0 0 0,0 0 0,0 0 0,0 0 0,0 0 0,1-1 0,-1 1 0,0 0 0,0-1 0,0 1 0,0-1 0,0 1 0,1-2 0,39-16 0,-27 6-292,1 0 1,-1-1-1,-1-1 1,19-24-1,-10 12 63,-18 25-286,-2 13 324,-4 25 262,1-20-93,3-16-350,0 0 0,0 0 0,1-1 0,-1 1 0,0-1 0,1 1 0,-1-1 0,0 0 0,1 0 0,-1 0 0,0 0 0,1 0 0,-1 0 0,0-1 0,3 0 0,20-7-5521,3-4-3684</inkml:trace>
</inkml:ink>
</file>

<file path=ppt/ink/ink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7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93 107 11435,'0'0'11899,"-8"5"-9945,-2-1-1555,0 2-1,0 0 1,-17 13-1,25-17-354,0-1 0,0 1 1,0 0-1,0-1 0,0 1 0,1 0 0,-1 0 0,0 0 0,1 1 0,0-1 0,-1 0 0,1 1 0,0-1 0,0 0 0,0 1 0,0-1 0,1 1 0,-1 0 0,1-1 0,0 1 1,-1-1-1,1 1 0,0 0 0,1-1 0,-1 1 0,0-1 0,1 1 0,0 2 0,0-3-27,1-1 0,-1 0 0,0 0 0,1 0 0,-1 0 0,0 0 0,1 0 0,-1 0 0,1 0 0,0 0 0,-1-1 0,1 1 0,0-1 0,-1 1 0,1-1 0,0 1 0,0-1 0,-1 0 0,1 0 0,0 0 0,0 0 0,-1 0 0,1-1 0,0 1 0,0 0 0,2-2 0,2 1-7,0 0 0,0-1 0,0 0 0,-1 0 0,1 0-1,9-6 1,-5 0 20,-1 0 0,1-2 0,-1 1 0,-1-1 0,0 0-1,0-1 1,-1 0 0,0 0 0,-1 0 0,0-1 0,-1 0-1,0 0 1,-1-1 0,-1 1 0,0-1 0,3-23 0,-23 54 776,11-8-748,1 0 0,0 0 1,1 0-1,0 0 1,0 1-1,1 0 0,1 0 1,0 0-1,0 0 0,1 0 1,0 0-1,1 0 0,1 0 1,1 12-1,-2-21-180,1 0 0,0-1 0,-1 1 0,1 0 0,0-1 0,0 1 0,0-1 0,0 1 0,0-1 0,1 1-1,-1-1 1,0 0 0,1 0 0,-1 0 0,1 1 0,-1-1 0,1-1 0,-1 1 0,1 0 0,0 0 0,1 0 0,26 3-8035,-7-4-3006</inkml:trace>
</inkml:ink>
</file>

<file path=ppt/ink/ink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7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64 10826,'0'0'18519,"8"3"-18273,-2-1-216,0 0-1,-1 0 1,1-1 0,0 0 0,0 0 0,0 0 0,11 0 0,-15-2 7,0 1 0,-1 0 0,1-1 0,0 1 1,0-1-1,-1 1 0,1-1 0,0 0 0,-1 0 0,1 0 0,-1 0 0,1 0 0,-1 0 0,1 0 1,-1 0-1,0-1 0,0 1 0,0 0 0,1-1 0,-1 1 0,0-1 0,-1 1 0,1-1 1,0 0-1,0 1 0,-1-1 0,1 0 0,-1 0 0,1 1 0,-1-1 0,0 0 0,0 0 0,0 0 1,0 1-1,0-1 0,0-3 0,0 4-21,0 0 0,0 0 1,0 0-1,0 0 0,0 0 1,0 0-1,0 0 0,0 0 1,0 0-1,-1 0 0,1 0 1,0 1-1,0-1 0,-1 0 1,1 0-1,-1 0 0,1 0 1,-1 0-1,1 0 0,-1 1 1,0-1-1,1 0 0,-1 0 1,0 1-1,0-1 0,1 1 0,-1-1 1,0 0-1,0 1 0,0 0 1,0-1-1,0 1 0,1-1 1,-1 1-1,0 0 0,0 0 1,0 0-1,0-1 0,0 1 1,0 0-1,0 0 0,0 0 1,0 0-1,0 1 0,0-1 1,0 0-1,0 0 0,0 1 1,0-1-1,0 0 0,0 1 0,0-1 1,0 1-1,1-1 0,-1 1 1,-1 1-1,-4 1 63,0 0 1,0 1-1,0 0 0,1 0 0,-1 1 1,1-1-1,-6 8 0,6-5-75,0 0 0,1 0 0,0 1 0,0-1 0,1 1 0,0 0 0,0 0 0,1 0 0,0 0 0,-2 11 0,4-17-9,0 0-1,0 0 1,0 1 0,0-1-1,0 0 1,0 1-1,0-1 1,1 0 0,-1 0-1,1 1 1,0-1 0,0 0-1,0 0 1,0 0-1,0 0 1,0 0 0,0 0-1,1 0 1,-1 0 0,1-1-1,-1 1 1,1 0 0,0-1-1,0 1 1,-1-1-1,1 0 1,0 0 0,0 0-1,0 0 1,1 0 0,-1 0-1,0 0 1,0 0-1,0-1 1,1 0 0,-1 1-1,0-1 1,1 0 0,-1 0-1,3 0 1,30-5-3182,-31 4 2062,-1-1-1,0 1 1,-1-1 0,1 0 0,0 0 0,0 0-1,-1 0 1,5-5 0,13-15-11874</inkml:trace>
</inkml:ink>
</file>

<file path=ppt/ink/ink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7.8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0 19442,'0'0'6214,"7"70"-4484,2-37-417,2 7-480,-1 2-289,-1 3-191,-7 4-1,-2 4-192,-6 1-64,-17 1 0,-5 4-64,-7-1-448,0-9-1314,7-10-2850,3-13-7175</inkml:trace>
</inkml:ink>
</file>

<file path=ppt/ink/ink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8.8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12556,'0'0'9737,"0"48"-8712,0-14 320,0 3-704,0 1-417,0-2-96,0 0-32,0-6-64,10-4-544,5-5-1250,1-8-1473,2-7-2851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9:58.6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551 168 4901,'12'-14'336,"-1"3"-115,-2 3-9,0-1 0,0 0-1,-1-1 1,-1 0 0,1 0-1,-2-1 1,1 1 0,-2-1-1,6-14 1,-10 24-9,-1 0 0,0 0 0,0 1 0,0-1 0,0 0 0,0 0 0,0 0 0,0 0 0,0 0 0,0 1 0,0-1 0,0 0 0,0 0 0,-1 0 0,1 0-1,0 1 1,-1-1 0,1 0 0,-1 0 0,1 1 0,0-1 0,-1 0 0,0 1 0,1-1 0,-1 0 0,1 1 0,-2-2 0,-26-5 2833,-32 14-475,35 0-2052,1 0-1,1 2 0,-1 0 1,1 2-1,-26 16 1,-104 78 1618,133-90-1896,2 0 0,-1 1 0,2 1-1,0 0 1,1 2 0,1 0-1,1 0 1,0 1 0,2 1 0,0 1-1,1-1 1,2 2 0,0-1-1,1 1 1,1 1 0,2-1 0,0 1-1,1 0 1,2 0 0,0 1-1,2-1 1,5 47 0,-4-57-221,2 0-1,0 0 1,1 0 0,0-1 0,1 1 0,1-1 0,0 0-1,1 0 1,0-1 0,1 0 0,0 0 0,1-1-1,0 0 1,12 10 0,-6-8 3,-1-2 0,1 0 0,1-1-1,0-1 1,0 0 0,1-1 0,0 0 0,1-2-1,-1 0 1,20 3 0,-11-4 100,1 0-1,0-2 0,-1-2 1,1 0-1,0-1 1,0-2-1,0-1 1,-1-1-1,1-1 0,-1-1 1,0-2-1,-1 0 1,0-2-1,0-1 1,27-16-1,-33 14-51,0-1 1,-1-1-1,-1 0 0,0-2 1,-1 0-1,-1 0 0,0-2 0,-2 0 1,0 0-1,-1-1 0,-1-1 1,-1 0-1,9-24 0,-7 8-1,-2 0 1,-1 0-1,-2-1 0,-1 0 0,-2-1 1,-2 1-1,-3-46 0,0 72-60,0 0 0,-1 1 0,0-1 0,0 1 0,-1-1 0,-1 1 0,0 0 0,-1 0 0,0 0 0,0 1 0,-1 0 0,-1 0 0,0 0 0,0 1 0,-1 0 0,-9-9 0,6 9 0,0 0 0,0 1 0,-1 0 0,-1 1 0,1 0 0,-1 1 0,-1 0 0,1 1 0,-1 1 0,1 0 0,-1 1 0,-28-3 0,12 4 0,0 2 0,0 1 0,0 2 0,0 0 0,1 2 0,-1 2 0,1 0 0,1 2 0,0 1 0,0 2 0,1 0 0,0 2 0,1 1 0,1 1 0,0 1 0,-23 21 0,39-31 0,0 1 0,1 0 0,0 1 0,-7 11 0,12-17 0,1 0 0,0 1 0,0 0 0,0 0 0,1-1 0,-1 1 0,1 0 0,0 0 0,0 0 0,0 0 0,1 0 0,0 1 0,-1-1 0,2 5 0,-1-8-51,0 0-1,0 0 1,0 1 0,0-1 0,0 0-1,1 0 1,-1 0 0,0 0 0,1 0-1,-1 0 1,1 0 0,-1 0 0,1 0-1,-1 0 1,1 0 0,0 0-1,-1 0 1,1 0 0,0 0 0,0-1-1,0 1 1,0 0 0,0-1 0,0 1-1,1 0 1,20 3-3976,17-3-5475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25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 22774,'0'0'6331,"0"11"-5344,-2 135 1079,2-145-2061,0 0 0,0-1 0,0 1-1,0 0 1,0 0 0,0 0-1,0-1 1,1 1 0,-1 0 0,0 0-1,1-1 1,-1 1 0,0 0 0,1-1-1,-1 1 1,1 0 0,-1-1-1,1 1 1,-1-1 0,1 1 0,0-1-1,-1 1 1,1-1 0,-1 1-1,1-1 1,0 1 0,0-1 0,-1 0-1,2 1 1,27-4 189,27-24 77,-54 25-269,4-2-2,1 1 0,-1 0 0,0 0 0,1 0 0,0 0 0,0 1 0,13-2 0,-18 4 0,-1 0 0,1 0 0,0 0 0,0 0 0,0 0 0,0 1 0,-1-1 0,1 1 0,0-1 0,0 1 0,-1 0 0,1-1 0,0 1 0,-1 0 0,1 0 0,-1 0 0,1 1 0,-1-1 0,0 0 0,1 0 0,-1 1 0,0-1 0,0 1 0,0-1 0,0 1 0,0 0 0,0-1 0,-1 1 0,1 0 0,0-1 0,-1 1 0,1 0 0,-1 3 0,7 36 0,-7-34 0,1 1 0,0-1 0,0-1 0,0 1 0,1 0 0,0 0 0,4 6 0,-5-11 0,0-1 0,0 0 0,0 0 0,0 0 0,0 1 0,0-1 0,0 0 0,1-1 0,-1 1 0,0 0 0,1 0 0,-1-1 0,1 1 0,-1 0 0,0-1 0,1 1 0,0-1 0,-1 0 0,1 0 0,-1 1 0,1-1 0,-1 0 0,1 0 0,-1-1 0,1 1 0,0 0 0,-1 0 0,1-1 0,-1 1 0,1-1 0,-1 1 0,0-1 0,1 0 0,-1 1 0,0-1 0,2-1 0,52-36 0,-51 35 0,36-33 0,21-18 0,-55 50 0,-1 0 0,0 1 0,1 0 0,0 0 0,0 0 0,0 1 0,0 0 0,0 0 0,11-2 0,-16 4 0,0-1 0,0 1 0,0 0 0,0 0 0,0 0 0,0 0 0,0 0 0,0 0 0,0 0 0,0 1 0,0-1 0,0 0 0,0 0 0,-1 1 0,1-1 0,0 1 0,0-1 0,0 1 0,0-1 0,0 1 0,-1-1 0,1 1 0,0 0 0,0-1 0,-1 1 0,1 0 0,-1 0 0,2 1 0,3 28 0,-5-27 0,0-1 0,0 1 0,0-1 0,1 0 0,-1 1 0,1-1 0,-1 1 0,1-1 0,0 0 0,-1 0 0,1 1 0,1-1 0,0 2 0,-1-3 0,0-1 0,0 1 0,0-1 0,0 1 0,-1-1 0,1 0 0,0 0 0,0 1 0,0-1 0,0 0 0,0 0 0,0 0 0,0 0 0,0 0 0,0 0 0,0 0 0,0 0 0,0 0 0,0-1 0,0 1 0,0 0 0,0-1 0,0 1 0,-1-1 0,1 1 0,0-1 0,0 1 0,0-1 0,1 0 0,27-24 0,-22 18 0,-4 4 5,28-21 49,-30 24-66,0-1 0,0 0 0,0 0 0,0 0 0,0 1 0,0-1 0,0 1 0,0-1 0,0 1 0,1-1 0,-1 1 0,0 0 0,0 0 0,1-1 0,-1 1 0,0 0 0,1 0 0,-1 0 1,0 0-1,0 0 0,1 1 0,-1-1 0,0 0 0,2 1 0,-3 0-333,0-1 1,0 1-1,0-1 0,0 0 1,0 1-1,1-1 0,-1 1 1,0-1-1,0 1 0,-1-1 1,1 1-1,0-1 1,0 1-1,0-1 0,0 1 1,0-1-1,0 0 0,-1 1 1,1-1-1,0 1 0,0-1 1,-1 0-1,1 1 1,0-1-1,0 0 0,-1 1 1,1-1-1,0 0 0,-1 1 1,1-1-1,-1 0 0,1 0 1,0 1-1,-1-1 1,1 0-1,-1 0 0,1 0 1,-1 0-1,1 1 0,-1-1 1,1 0-1,-1 0 0,-11 1-12942</inkml:trace>
</inkml:ink>
</file>

<file path=ppt/ink/ink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9.2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 12716,'0'0'13581,"75"6"-12140,-23-9-960,4-3-385,2 1-32,-4 2-64,-4 3-801,-15 0-1697,-11 0-2051,-12 0-2145</inkml:trace>
</inkml:ink>
</file>

<file path=ppt/ink/ink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9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 15182,'0'0'8905,"85"9"-7688,-29-9-769,5 0-320,6-1-128,-3-4-960,-8-2-1891,-5 1-3459</inkml:trace>
</inkml:ink>
</file>

<file path=ppt/ink/ink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9.9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 0 17905,'0'0'5861,"11"62"-4003,4-36 224,0 3-737,-3 2-448,-4 2-352,-8 6-257,0-1-128,-19 6-32,-9 5-64,-7 5-32,-7 2-480,1-6-2018,1-5-3588,7-10-13196</inkml:trace>
</inkml:ink>
</file>

<file path=ppt/ink/ink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2.4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1 496 17392,'0'0'6791,"10"-14"-5142,147-209 1070,-122 168-2168,-3-3 0,36-86 1,-66 143 48,-1 8-274,0 22-221,-3 38-170,-12 38-220,-5 45 659,16-100-4112,1 1-3594</inkml:trace>
</inkml:ink>
</file>

<file path=ppt/ink/ink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2.8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16624,'0'0'10506,"77"5"-9962,-37-4-384,2-1-704,-3 0-3364,-4-2-3619</inkml:trace>
</inkml:ink>
</file>

<file path=ppt/ink/ink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3.1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14382,'0'0'10890,"27"59"-9289,-25-23-832,-2 0-481,0 3-191,0-5-65,0-3 0,0-8-225,0-8-127,0-6-192,0-18-5702,0-10-128</inkml:trace>
</inkml:ink>
</file>

<file path=ppt/ink/ink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3.5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17008,'0'0'8104,"51"0"-6759,-26 0 96,4 1-768,2 1-449,-1-2-160,1 0-32,-6 0-320,-5-2-769,-6 1-801,-9 1-864</inkml:trace>
</inkml:ink>
</file>

<file path=ppt/ink/ink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3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 15663,'0'0'10314,"54"16"-8809,-22-27-928,1-1-449,-1 5-224,-5 3-1826,-6 4-2691,-10 0-2529</inkml:trace>
  <inkml:trace contextRef="#ctx0" brushRef="#br0" timeOffset="1">57 185 16207,'0'0'11019,"53"16"-10859,-26-24-769,0-4-2369,2-3-1507,-2-6-1825</inkml:trace>
</inkml:ink>
</file>

<file path=ppt/ink/ink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4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0 13901,'0'0'11360,"0"11"-10789,-12 66 449,6-53-408,2 1 0,0-1 0,2 1 0,1 0 1,3 46-1,-1-69-590,-1-1-1,0 0 1,1 0 0,-1 0 0,1 1 0,0-1-1,-1 0 1,1 0 0,0 0 0,0 0 0,-1 0-1,1 0 1,0 0 0,0-1 0,0 1 0,0 0-1,0 0 1,0-1 0,0 1 0,0 0 0,1-1-1,-1 1 1,0-1 0,0 0 0,0 1-1,1-1 1,-1 0 0,0 0 0,0 0 0,1 0-1,-1 0 1,0 0 0,1 0 0,-1 0 0,0 0-1,0-1 1,1 1 0,-1 0 0,0-1 0,0 1-1,0-1 1,0 1 0,2-2 0,3-1 66,1 0 1,-1 0 0,1 0 0,-1-1 0,0 0-1,7-6 1,2-5-176,0-1 0,0 0 0,-2-1 0,0 0 0,-1-1 0,0 0 0,-2-1 0,0-1 0,11-32 0,-30 82-413,1-5 427,0 0 0,2 0 0,1 0 0,-3 52 0,8-76-103,0 0-1,0 1 0,0-1 1,0 0-1,0 0 1,0 1-1,1-1 1,-1 0-1,0 0 1,1 0-1,-1 0 1,1 1-1,0-1 1,-1 0-1,1 0 1,0 0-1,-1 0 1,3 1-1,-2-1-458,1 0 0,0 0 0,-1 0-1,1 0 1,0-1 0,0 1 0,0-1 0,-1 1 0,1-1 0,0 0-1,0 0 1,2 0 0,19 1-8547</inkml:trace>
</inkml:ink>
</file>

<file path=ppt/ink/ink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4.6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30 14318,'0'0'16719,"75"-1"-16046,-36-9-577,1 1-32,-2 0-224,-3 8-1377,-11 1-1763,-9 0-992,-7 4-1121,-8 4-2787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26.2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77 16335,'0'0'10346,"-2"-51"-6374,4 39-2018,9 3-1794,4 6-160,2 2 0,7 1 0,-2 0-3011,2 0-4868</inkml:trace>
</inkml:ink>
</file>

<file path=ppt/ink/ink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4.9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18642,'0'0'10890,"57"3"-10602,-31-3-192,-1 0-544,-1 0-1794,-3 0-1858,-4 0-1057,-4 0-2979</inkml:trace>
</inkml:ink>
</file>

<file path=ppt/ink/ink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5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0 238 17905,'0'0'11632,"11"-6"-10447,32-22-577,49-42-1,-73 54-613,-1 0 0,-1-1 0,-1-1 1,-1-1-1,20-29 0,-44 110-69,5-43 82,0 0 0,2 0-1,0 0 1,2 20-1,9 7-2462,2-30-3278,3-9-4547</inkml:trace>
</inkml:ink>
</file>

<file path=ppt/ink/ink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7.0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16816,'0'0'10986,"3"61"-10249,-3-32-545,0 2-160,0-2 0,0-2-32,0-5 32,0-5-96,0-6-224,0-3-513,0-6-1217,0-23-16239</inkml:trace>
</inkml:ink>
</file>

<file path=ppt/ink/ink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7.4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14606,'0'0'13100,"83"0"-12011,-46 0-512,4 0-449,-4 0-96,0 0-448,-7 0-1282,-6 0-1761,-14 3-1602,-8 1-2594</inkml:trace>
</inkml:ink>
</file>

<file path=ppt/ink/ink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7.7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12268,'0'0'13164,"76"4"-12459,-39-13-545,2 0-160,1 1-1698,-6 1-2273,-3 1-3653</inkml:trace>
</inkml:ink>
</file>

<file path=ppt/ink/ink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8.1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0 15310,'0'0'6433,"-5"11"-3950,-2 4-1823,0 1 0,1-1-1,1 1 1,1 1 0,0-1 0,1 1 0,-1 28 0,3-44-635,1 0 1,0 0-1,0 0 0,0 0 0,0-1 0,0 1 0,0 0 0,0 0 1,0 0-1,0 0 0,0 0 0,0 0 0,1 0 0,-1-1 1,0 1-1,0 0 0,1 0 0,-1 0 0,1-1 0,-1 1 1,1 0-1,-1 0 0,1-1 0,0 2 0,12-15 883,10-37-309,-11-18-492,-10 32-540,-4 42 436,1 0 0,0 0-1,0 0 1,1 0 0,0 1 0,0-1-1,0 0 1,1 0 0,2 10 0,-3-13 4,1-1 0,1 0 0,-1 0 1,0 0-1,0 0 0,1 0 0,-1 0 0,1 0 1,0-1-1,-1 1 0,1-1 0,0 1 0,0-1 1,0 1-1,0-1 0,0 0 0,1 0 0,-1 0 1,0 0-1,0-1 0,1 1 0,-1 0 0,0-1 1,1 0-1,-1 0 0,0 1 0,5-2 0,1 1-27,-1 0 0,0 0 0,0-1 0,0 0-1,0-1 1,0 1 0,0-1 0,0-1 0,-1 1-1,1-1 1,-1 0 0,1-1 0,-1 0 0,0 0-1,-1 0 1,1 0 0,-1-1 0,1 0 0,-2 0-1,1-1 1,0 1 0,-1-1 0,0 0-1,-1 0 1,1-1 0,-1 1 0,3-9 0,-6 15 16,0 0 0,1-1 0,-1 1 0,0 0 0,0 0 1,0-1-1,0 1 0,1 0 0,-1-1 0,0 1 0,0 0 1,0 0-1,0-1 0,0 1 0,0 0 0,0-1 0,0 1 1,0 0-1,0-1 0,0 1 0,0 0 0,0-1 0,0 1 0,0 0 1,0-1-1,-1 1 0,1 0 0,0 0 0,0-1 0,0 1 1,0 0-1,-1 0 0,1-1 0,0 1 0,0 0 0,0 0 1,-1-1-1,1 1 0,-1 0 0,-11 7-16,-13 19 124,20-21-36,1 2 0,0-1 0,0 0 0,0 1 1,1 0-1,0 0 0,1 0 0,-1 0 0,1 0 0,1 1 0,-1-1 0,1 0 0,1 1 0,-1-1 0,2 13 0,0-19-52,-1 0-1,1 0 1,0 0-1,0 1 0,0-1 1,1 0-1,-1 0 1,0 0-1,0-1 1,0 1-1,1 0 1,-1 0-1,1-1 0,-1 1 1,0-1-1,1 1 1,-1-1-1,1 0 1,-1 1-1,1-1 1,-1 0-1,1 0 0,-1 0 1,1 0-1,-1 0 1,1 0-1,2-1 1,2 0 40,0 1 0,0-1 0,0-1 0,0 1 0,11-5 0,-8 1-56,-1 0 0,0-1 0,1-1 0,-2 1 0,1-1 0,-1 0 0,8-11 0,-10 13 0,-1 0 0,-1-1 0,1 1 0,-1-1 0,0 0 0,0 1 0,0-1 0,-1-1 0,0 1 0,0 0 0,-1 0 0,2-11 0,-6 15-9,-4 7-9,-4 10 24,7-8 35,1 0 0,0 0 1,0 1-1,1-1 1,0 1-1,0 0 0,1 0 1,-1 15-1,2-21-91,0 1-1,0-1 0,0 0 1,1 1-1,-1-1 1,1 0-1,0 1 1,0-1-1,0 0 0,0 0 1,0 0-1,0 1 1,3 2-1,-2-3-190,0 0 0,0-1-1,0 1 1,0-1 0,0 0 0,0 1 0,0-1-1,1 0 1,-1 0 0,0-1 0,1 1 0,-1 0-1,0-1 1,1 1 0,-1-1 0,3 0-1,15 0-5571,-2 0-2942</inkml:trace>
</inkml:ink>
</file>

<file path=ppt/ink/ink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8.4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18449,'0'0'9994</inkml:trace>
</inkml:ink>
</file>

<file path=ppt/ink/ink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8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18353,'0'0'7501,"1"8"-5948,2 31-617,-2 1 0,-1 0 1,-11 68-1,-1 52 679,12-157-1615,0 0 0,0 0 0,0-1 0,0 1 0,0 0 0,1-1 0,-1 1 0,1 0 0,0-1 0,0 1 0,0-1 0,0 1 0,0-1 0,0 1 0,1-1 0,-1 0 0,4 4 0,-3-5 0,-1-1 0,1 1 0,0-1 0,-1 1 0,1-1 0,-1 0 0,1 0 0,0 0 0,-1 0 0,1 0 0,0 0 0,-1 0 0,1 0 0,0 0 0,-1-1 0,1 1 0,0-1 0,-1 0 0,1 1 0,-1-1 0,1 0 0,-1 0 0,0 0 0,1 0 0,-1 0 0,0 0 0,0 0 0,1 0 0,-1 0 0,1-3 0,11-9 0,-1 0 0,0-1 0,-2-1 0,12-18 0,4-6 0,-22 79-763,-13 51 458,9-90 144,0-1-1,0 1 1,1-1-1,-1 1 0,1-1 1,-1 1-1,0-1 1,1 1-1,-1-1 0,1 0 1,-1 1-1,1-1 1,-1 0-1,0 0 0,1 1 1,0-1-1,-1 0 1,1 0-1,-1 0 1,1 1-1,-1-1 0,1 0 1,-1 0-1,1 0 1,0 0-1,-1 0 0,1 0 1,-1 0-1,1 0 1,0-1-1,22-2-7780,-2-9-2798</inkml:trace>
</inkml:ink>
</file>

<file path=ppt/ink/ink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9.2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0 20628,'0'0'3379,"-9"2"165,-3 2-2980,0 0-1,0 1 1,0 0-1,0 0 1,-14 11-1,22-14-498,1 0 1,0 0 0,0 0-1,0 0 1,0 0-1,1 1 1,-1-1-1,0 1 1,1 0-1,0-1 1,0 1-1,0 0 1,0 1-1,0-1 1,0 0 0,1 1-1,0-1 1,0 0-1,0 1 1,0 0-1,0-1 1,1 1-1,-1-1 1,1 1-1,0 0 1,0-1-1,1 6 1,0-7-66,0-1 0,0 0 0,1 1 0,-1-1 0,0 0 0,0 0 0,1 0 0,-1 0 0,1 0 0,-1 0 0,1 0 0,-1-1 0,1 1 0,0 0 0,-1-1 0,1 0 0,0 1 0,0-1 0,-1 0 0,1 0 0,0 0 0,-1 0 0,1 0 0,0 0 0,0 0 0,2-1 0,3 0 0,-1 1 0,1-1 0,0-1 0,-1 1 0,11-5 0,-10 2-44,0 0 0,0-1 1,0 0-1,-1 0 0,0-1 0,0 1 1,0-1-1,-1-1 0,9-12 0,-14 19 76,-10 28 347,6-22-376,1 1 0,0 0 0,0 0 0,1 0 0,0 0 0,0 1 0,0-1 0,0 12 0,2-18-91,0-1 1,0 1-1,1-1 0,-1 0 0,0 1 1,0-1-1,0 1 0,1-1 0,-1 0 1,0 1-1,0-1 0,1 0 0,-1 1 1,0-1-1,1 0 0,-1 0 0,0 1 1,1-1-1,-1 0 0,0 0 0,1 0 1,-1 1-1,1-1 0,-1 0 0,0 0 1,1 0-1,-1 0 0,1 0 0,-1 0 1,0 0-1,1 0 0,-1 0 0,1 0 1,-1 0-1,1 0 0,-1 0 0,0 0 1,1 0-1,0-1 0,19-6-7346,-2-7-1673</inkml:trace>
</inkml:ink>
</file>

<file path=ppt/ink/ink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9.5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95 15150,'0'0'7778,"-8"4"-6593,3-1-960,-1-1-1,2 1 0,-1 1 0,0-1 1,0 1-1,1 0 0,0 0 0,0 0 0,0 0 1,0 1-1,1-1 0,0 1 0,0 0 0,0 0 1,0 1-1,1-1 0,0 0 0,0 1 1,1-1-1,-1 1 0,1 0 0,0-1 0,0 9 1,1-13-196,0 0 0,1-1 0,-1 1 0,0 0-1,0-1 1,1 1 0,-1 0 0,0-1 0,1 1 0,-1-1 0,1 1 0,-1-1 0,1 1 0,-1-1 0,1 1 0,-1-1 0,1 1 0,-1-1 0,1 0 0,0 1 0,-1-1 0,1 0 0,0 1 0,-1-1 0,1 0 0,0 0 0,-1 0 0,1 0 0,0 1 0,-1-1 0,1 0 0,0 0 0,-1 0 0,1-1 0,0 1 0,0 0 0,-1 0 0,1 0 0,0 0 0,-1-1 0,1 1 0,-1 0 0,1-1 0,0 1 0,0-1 0,32-15 463,-23 7-522,-1-1-1,-1-1 0,0 1 1,0-1-1,-1-1 0,0 1 0,-1-1 1,0 0-1,-1-1 0,-1 1 1,0-1-1,-1 0 0,0 0 1,0 0-1,0-22 0,-20 51 213,10-2-147,0 0 0,1 0 0,1 0 0,0 1 0,1-1 0,1 1 1,-3 25-1,3 24-5281,4-54-690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26.6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26681,'0'0'6086,"10"76"-6086,-10-39 0,2 4 0,-1 2 0,3-1-1153,3-3-1826,-1-6-352,-2-10 640,-4-5-832,0-9-3267</inkml:trace>
</inkml:ink>
</file>

<file path=ppt/ink/ink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00.2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0 16688,'0'0'14381,"3"8"-13494,0 1-820,-1 0 1,0 0-1,0 0 1,-1 0 0,0 0-1,-1 0 1,0 1 0,-1-1-1,1 0 1,-2 0-1,-3 15 1,0-10-68,3-9 0,1-1 0,-1 1 0,0-1 0,1 1 0,0 0 0,0 0 0,1-1 0,-1 1 0,1 0 0,0 0 0,0 0 0,2 6 0,-1-10 0,0-1 0,0 1 0,0-1 0,0 1 0,0-1 0,0 1 0,0-1 0,0 0 0,0 0 0,0 1 0,1-1 0,-1 0 0,0 0 0,0 0 0,0 0 0,0 0 0,1 0 0,-1-1 0,0 1 0,0 0 0,0-1 0,0 1 0,0 0 0,0-1 0,0 1 0,0-1 0,0 0 0,0 1 0,1-2 0,30-19 0,-15 6 0,-1 0 0,-1-2 0,0 0 0,21-34 0,-43 63 0,0 0 0,0 0 0,1 0 0,0 1 0,1 0 0,1 0 0,0 0 0,0 1 0,-1 14 0,5-27-73,0-1 0,0 0 1,0 1-1,0-1 0,1 0 0,-1 1 0,0-1 0,0 0 1,0 0-1,0 1 0,0-1 0,1 0 0,-1 0 1,0 1-1,0-1 0,0 0 0,1 0 0,-1 0 0,0 1 1,0-1-1,1 0 0,-1 0 0,0 0 0,1 0 1,-1 1-1,0-1 0,0 0 0,1 0 0,-1 0 0,0 0 1,1 0-1,-1 0 0,0 0 0,1 0 0,-1 0 1,0 0-1,0 0 0,1 0 0,-1 0 0,0 0 0,1 0 1,-1 0-1,0-1 0,1 1 0,-1 0 0,0 0 1,1-1-1,15-7-8043,-3-6-2886</inkml:trace>
</inkml:ink>
</file>

<file path=ppt/ink/ink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00.6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65 161 18610,'0'0'10543,"-9"6"-9609,5-4-854,0 1-1,0 0 1,1 0-1,-1 0 1,1 0 0,-1 1-1,1-1 1,0 1-1,0 0 1,1 0 0,-1 0-1,1 0 1,0 1-1,0-1 1,0 1 0,0-1-1,1 1 1,0-1-1,0 1 1,0 0 0,0 5-1,1-8-53,0 0 1,0 0-1,0-1 0,0 1 1,0 0-1,0 0 0,0-1 1,1 1-1,-1 0 0,0 0 1,1-1-1,0 1 0,-1 0 0,1-1 1,0 1-1,0-1 0,0 1 1,0-1-1,0 1 0,1 0 1,0-1-13,-1-1 0,0 1-1,1-1 1,-1 0 0,0 1 0,1-1 0,-1 0 0,1 0 0,-1 0 0,0 0 0,1 0 0,-1 0 0,0 0 0,1-1 0,-1 1 0,0 0 0,1-1 0,-1 1-1,0-1 1,1 0 0,-1 1 0,0-1 0,0 0 0,0 0 0,0 0 0,2-1 0,7-7-14,-1 1 0,0-2 0,-1 1 0,0-1 0,0 0 0,-1-1 0,0 1 0,-1-2 0,-1 1 0,7-18 0,-5 11 0,-1 0 0,-1 0 0,-1-1 0,0 0 0,-1 0 0,0-23 0,-3 41 0,0 1 0,0 0 0,0 0 0,0 0 0,0 0 0,0 0 0,0 0 0,0 0 0,0 0 0,0-1 0,0 1 0,0 0 0,0 0 0,0 0 0,0 0 0,0 0 0,0 0 0,0 0 0,0-1 0,0 1 0,0 0 0,0 0 0,0 0 0,0 0 0,0 0 0,0 0 0,0 0 0,-1 0 0,1 0 0,0-1 0,0 1 0,0 0 0,0 0 0,0 0 0,0 0 0,0 0 0,0 0 0,0 0 0,0 0 0,-1 0 0,1 0 0,0 0 0,0 0 0,0 0 0,0 0 0,0 0 0,0 0 0,0 0 0,-1 0 0,1 0 0,0 0 0,0 0 0,0 0 0,0 0 0,0 0 0,0 0 0,0 0 0,0 0 0,-1 0 0,1 0 0,0 0 0,0 0 0,0 0 0,0 0 0,0 1 0,-9 8 0,-5 12 0,6-7 0,0 1 0,1 0 0,0 1 0,2 0 0,0 0 0,0 0 0,2 1 0,0-1 0,1 1 0,0 0 0,2-1 0,1 20 0,-1-34-218,0-1 0,0 0-1,0 0 1,1 0 0,-1 0 0,0 0 0,1 1 0,-1-1-1,1 0 1,-1 0 0,1 0 0,0 0 0,-1 0-1,1 0 1,0 0 0,0-1 0,0 1 0,-1 0-1,1 0 1,0-1 0,0 1 0,0 0 0,0-1 0,0 1-1,1-1 1,-1 1 0,0-1 0,0 0 0,0 1-1,2-1 1,8 0-6855</inkml:trace>
</inkml:ink>
</file>

<file path=ppt/ink/ink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00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26 17040,'0'0'11563,"9"1"-11125,1 0-375,-3 1-22,0-1 1,1 0-1,0-1 0,-1 0 1,1 0-1,12-2 0,-20 2-20,1 0-1,-1-1 1,0 1 0,1 0-1,-1 0 1,0 0-1,0 0 1,1-1 0,-1 1-1,0 0 1,1 0 0,-1 0-1,0-1 1,0 1-1,0 0 1,1 0 0,-1-1-1,0 1 1,0 0 0,0-1-1,0 1 1,1 0-1,-1-1 1,0 1 0,0 0-1,0-1 1,0 1 0,0 0-1,0-1 1,0 1-1,0 0 1,0-1 0,0 1-1,0 0 1,0-1-1,0 1 1,0 0 0,-1-1-1,1 1 1,0 0 0,0-1-1,0 1 1,0 0-1,-1-1 1,1 1 0,0 0-1,0 0 1,0-1 0,-1 1-1,1 0 1,0 0-1,0 0 1,-1-1 0,0 1-1,-15-12 757,12 11-742,-1 0-1,1 1 1,-1 0-1,1 0 1,-1 0-1,0 0 1,1 1-1,-1 0 1,1 0-1,0 0 1,-1 0-1,1 1 0,0 0 1,0-1-1,0 2 1,0-1-1,0 0 1,0 1-1,0 0 1,1 0-1,0 0 1,-1 0-1,-3 5 1,4-4-6,-1 0-1,1 0 1,1 0 0,-1 1 0,0-1 0,1 1 0,0-1 0,0 1 0,0 0-1,1 0 1,-1 0 0,1 0 0,1 0 0,-1 0 0,1 0 0,-1 0 0,1 0-1,1 0 1,-1 0 0,1 0 0,1 6 0,0-9-96,-1 1 0,1-1 0,0 0-1,0 0 1,0 0 0,0 0 0,0-1 0,0 1 0,0-1 0,1 1 0,-1-1-1,0 0 1,1 0 0,-1 0 0,1 0 0,0 0 0,-1 0 0,1-1-1,0 1 1,-1-1 0,1 0 0,5 0 0,1 1-477,-1-1-1,1 0 1,0-1 0,0 1-1,-1-2 1,11-2 0,1-6-4944,-2-3-1767</inkml:trace>
</inkml:ink>
</file>

<file path=ppt/ink/ink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01.3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 16624,'0'0'12710,"0"11"-11743,-3 58-24,-4 0 0,-15 74 0,9-83-3086,-25 68-1,33-113-3621,4-9-4020</inkml:trace>
</inkml:ink>
</file>

<file path=ppt/ink/ink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01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0 17136,'0'0'3812,"8"11"-1864,3 3-1377,0-1-1,-2 1 1,0 1-1,0 0 1,-2 0 0,0 1-1,6 17 1,-8-11-236,-1 0 1,-1-1-1,-1 1 1,0 0-1,-2 0 1,-1 0 0,0 0-1,-2 0 1,-1 0-1,-11 41 1,9-47-544,0 0 0,-1 0 1,-1 0-1,0-1 1,-1-1-1,0 1 0,-2-1 1,1-1-1,-2 0 0,0 0 1,0-1-1,-1-1 0,0 0 1,-23 13-1,16-14-3490,7-9-3323</inkml:trace>
</inkml:ink>
</file>

<file path=ppt/ink/ink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02.3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21076,'0'0'9801,"78"23"-8744,-41-23-736,4 0-289,4 0-609,-8 0-1665,-8 0-1954,-10 0-2306,-12 1-4132</inkml:trace>
</inkml:ink>
</file>

<file path=ppt/ink/ink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02.6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6854,'0'0'23927,"61"40"-22998,-15-40-737,3 0-128,1-4-1025,-2-5-3939,-9-4-7528</inkml:trace>
</inkml:ink>
</file>

<file path=ppt/ink/ink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12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1 236 7399,'0'0'19885,"9"-2"-18555,-1-1-1161,-1 0 0,1 0 0,-1-1 0,0 0 0,0 0 0,-1-1 0,1 0 0,10-10 0,0-2 0,0-1 0,14-22 0,-2-5 45,-23 34-113,0 1 1,0-1-1,2 1 1,14-16-1,-19 67-282,-22 166-140,19-207 199,0 1-1,0-1 0,0 1 1,0-1-1,0 0 0,1 1 1,-1-1-1,0 1 0,0-1 1,0 0-1,1 1 0,-1-1 1,0 1-1,0-1 0,1 0 1,-1 1-1,0-1 0,1 0 1,-1 0-1,0 1 0,1-1 1,-1 0-1,0 0 0,1 1 1,-1-1-1,1 0 0,-1 0 1,0 0-1,1 0 0,-1 0 1,1 0-1,-1 0 0,1 0 1,-1 0-1,1 0 0,-1 0 1,0 0-1,1 0 1,-1 0-1,1 0 0,-1 0 1,1 0-1,-1 0 0,0-1 1,1 1-1,0 0 0,22-11-6048,0-8-1351</inkml:trace>
</inkml:ink>
</file>

<file path=ppt/ink/ink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13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1 18129,'0'0'2904,"-6"11"16,-2 1-2346,1 0 0,0 1 0,1 0 0,0 0 0,1 1 0,1 0-1,0 0 1,1 0 0,-2 22 0,4-32-524,1 0-1,0 1 1,0-1-1,0 0 1,1 1-1,-1-1 1,1 0-1,0 0 1,0 0-1,1 1 1,-1-1 0,1-1-1,0 1 1,4 6-1,-4-8-3,0 0 0,1 0-1,-1 0 1,1-1 0,-1 1-1,1-1 1,-1 1 0,1-1-1,0 0 1,0 0 0,-1-1-1,1 1 1,0 0 0,0-1-1,0 0 1,0 1 0,0-1-1,0-1 1,0 1 0,0 0-1,0-1 1,5-1 0,-3 1-17,-1-1 1,1 0 0,0 0-1,-1-1 1,1 1 0,-1-1-1,1 0 1,-1 0 0,0-1-1,-1 1 1,1-1 0,0 0-1,-1 0 1,0 0 0,0 0-1,0 0 1,-1-1 0,1 1-1,-1-1 1,0 0 0,0 0-1,-1 0 1,1 0 0,-1 0-1,0 0 1,0-6 0,0 5-10,0 1 0,0-1 0,-1 0 0,0 0 0,0 1 0,0-1 0,-1 0 0,0 1 0,0-1 0,0 0 0,0 1 0,-1 0 0,0-1 0,0 1 0,-1 0 0,0 0 0,1 0 0,-2 0 0,1 0 0,0 1 0,-1-1 0,0 1 0,-7-6 0,9 9-209,0 0 1,1 0-1,-1 0 1,0 0-1,0 0 1,0 0-1,0 1 1,1-1-1,-1 1 1,0-1-1,0 1 0,0 0 1,0 0-1,0 0 1,0 0-1,0 0 1,0 0-1,0 0 1,0 1-1,0-1 1,0 1-1,0-1 1,0 1-1,0 0 0,0 0 1,1 0-1,-1 0 1,0 0-1,1 0 1,-1 1-1,1-1 1,-1 0-1,1 1 1,0-1-1,-1 1 0,1-1 1,0 1-1,0 0 1,0 0-1,0-1 1,0 1-1,1 0 1,-2 3-1,-3 14-6729</inkml:trace>
</inkml:ink>
</file>

<file path=ppt/ink/ink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13.7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17553,'0'0'12395,"0"64"-16334,5-50-674,3-2-2562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26.9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34 142 16688,'-5'-9'3998,"3"6"-3742,-20-39 4737,21 40-4759,0 0 0,1 0 1,-1 1-1,0-1 0,1 0 0,0 0 0,-1 0 0,1 0 0,0 0 0,0 0 0,0 0 0,1 1 0,-1-1 0,0 0 0,1 0 1,-1 0-1,1 0 0,-1 0 0,1 1 0,0-1 0,0 0 0,0 1 0,0-1 0,0 0 0,0 1 0,0-1 0,2-1 0,4-1-202,0 0-1,0 0 0,0 0 1,0 1-1,0 0 0,1 1 1,-1 0-1,1 0 1,0 0-1,9 0 0,84-2-91,-81 4 53,-4 1 7,1 0 0,-1 1 0,0 0 0,0 2 0,0 0 0,0 0 0,-1 1 0,0 1 0,28 16 0,-39-20 0,1 0 0,-1 1 0,0 0 0,-1 0 0,1 0 0,0 0 0,-1 1 0,0-1 0,1 1 0,-1 0 0,-1 0 0,1 0 0,-1 0 0,1 0 0,-1 1 0,-1-1 0,1 1 0,0 0 0,-1-1 0,0 1 0,0 0 0,-1 0 0,1-1 0,-1 1 0,0 0 0,0 0 0,-1 0 0,1 0 0,-1-1 0,0 1 0,-1 0 0,1-1 0,-1 1 0,0 0 0,0-1 0,0 0 0,-4 6 0,-1 1 0,-1 0 0,0-1 0,-1 0 0,0 0 0,-1-1 0,0 0 0,0 0 0,-1-1 0,0-1 0,0 0 0,-1-1 0,0 0 0,0 0 0,0-1 0,-1-1 0,0 0 0,0-1 0,0 0 0,0-1 0,0 0 0,0-1 0,-1-1 0,1 0 0,0-1 0,-1 0 0,-13-4 0,25 5-2,0-1 0,0 1 0,1-1 0,-1 1 0,0-1 0,1 0 0,-1 0 0,0 0 0,1 0 0,-1 0 0,1 0 0,0 0 0,-1 0 1,1-1-1,0 1 0,-2-2 0,4-7-397,16 5-573,41 0-9294,-22 2 1981</inkml:trace>
</inkml:ink>
</file>

<file path=ppt/ink/ink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14.0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0 15631,'0'0'5989,"-21"48"-3394,18-34-321,0 1-865,3-4-768,0 0-481,0 0-192,6-10-1858,3-1-2530,3-4-4676</inkml:trace>
</inkml:ink>
</file>

<file path=ppt/ink/ink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14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17040,'0'0'11013,"1"8"-9897,3 35-838,-2 0-1,-7 71 1,3-106-2119,1-8 1663,1 0 1,0 0-1,0 1 1,-1-1-1,1 0 0,0 0 1,0 0-1,-1 0 0,1 0 1,0 0-1,-1 0 0,1 1 1,0-1-1,0 0 0,-1 0 1,1 0-1,0 0 1,-1 0-1,1 0 0,0 0 1,-1 0-1,1-1 0,0 1 1,0 0-1,-1 0 0,1 0 1,0 0-1,-1 0 0,1 0 1,0-1-1,0 1 1,-1 0-1,1 0 0,0 0 1,0-1-1,0 1 0,-1 0 1,1 0-1,0 0 0,0-1 1,0 1-1,0 0 0,0-1 1,-1 1-1,1 0 1,0 0-1,0-1 0,0 1 1,0 0-1,0-1 0,0 1 1,0 0-1,0 0 0,0-1 1,-6-17-7900</inkml:trace>
</inkml:ink>
</file>

<file path=ppt/ink/ink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16.2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0 20371,'0'0'8296,"-21"66"-7175,11-26 64,-1 5-384,1 2-160,5 2-289,2-1-352,3-2 0,0-4 0,1-6 0,10-4 0,6-10-1121,-2-7-2979,4-8-5413</inkml:trace>
</inkml:ink>
</file>

<file path=ppt/ink/ink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3.0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0 496 10954,'0'0'14238,"3"-9"-12498,6-19-1298,2 1 0,0 0-1,2 1 1,18-27 0,79-108 2251,-26 41-1760,-79 111-933,-4 6 0,1 1 0,-1-1 0,1 0 0,-1 0 0,1 1 0,0-1 0,0 1 0,0 0 0,0-1 0,1 1 0,-1 0 0,0 0 0,4-1 0,-5 6 0,0 0 0,0-1 0,0 2 0,-1-1 0,0 0 0,1 0 0,-1 0 0,0 0 0,-1 5 0,1-4 0,-3 47 0,-15 90 0,9-90 0,-3 91 0,11-124 0,0-13 0,1 0 0,0 0 0,0 0 0,0 0 0,0 0 0,1 0 0,-1 0 0,1 0 0,1 0 0,-1 0 0,1-1 0,0 1 0,0 0 0,4 6 0,-6-11-21,0 0 0,0 0 0,0 0 0,0 0 1,0 1-1,0-1 0,0 0 0,0 0 0,1 0 0,-1 0 0,0 0 0,0 1 0,0-1 1,0 0-1,0 0 0,1 0 0,-1 0 0,0 0 0,0 0 0,0 0 0,0 0 0,1 0 1,-1 1-1,0-1 0,0 0 0,0 0 0,1 0 0,-1 0 0,0 0 0,0 0 0,0 0 1,1 0-1,-1 0 0,0-1 0,0 1 0,0 0 0,0 0 0,1 0 0,-1 0 0,0 0 1,0 0-1,0 0 0,0 0 0,1 0 0,-1 0 0,0-1 0,0 1 0,3-12-2437,-6-18-3525,-8 17 490,-3-2-1383</inkml:trace>
</inkml:ink>
</file>

<file path=ppt/ink/ink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3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14029,'0'0'17201,"79"-16"-16016,-37 16-833,-1 0-352,4 0 0,0 0-577,-7-2-3619,-7-7-5188</inkml:trace>
</inkml:ink>
</file>

<file path=ppt/ink/ink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8.3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 15855,'0'0'2146,"-10"51"-256,5-15-385,3 4 289,0 3-769,1-2-673,1-3-160,-2-3-128,2-7-64,0-5 65,0-6-642,2-8-736,0-8-417,-2-11-8231</inkml:trace>
</inkml:ink>
</file>

<file path=ppt/ink/ink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8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 16528,'0'0'7559,"51"-11"-6662,-11 11-1,5 0-223,9 5-417,0-1-192,1-2-864,-3-2-1795,-9 0-1441,-11 0-1985</inkml:trace>
</inkml:ink>
</file>

<file path=ppt/ink/ink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9.1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1 15855,'0'0'9545,"66"12"-7943,-27-12-930,7 0-576,0 0-352,-2 0-1954,-11 4-2146,-8 5-2435</inkml:trace>
  <inkml:trace contextRef="#ctx0" brushRef="#br0" timeOffset="1">1 265 11179,'0'0'8424,"49"22"-6887,-5-22-320,12 0-768,3-1-353,5-6-224,-2-2-1634,-6-3-5957</inkml:trace>
</inkml:ink>
</file>

<file path=ppt/ink/ink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9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13933,'0'0'14029,"0"11"-13724,-1 15-129,0 4 68,5 54 0,-4-77-208,1-1 1,0 1-1,0-1 0,1 1 0,0-1 0,0 0 0,0 1 0,1-1 0,0 0 1,0-1-1,0 1 0,1 0 0,0-1 0,9 10 0,-11-13-1,1 0 0,0-1 0,-1 1 0,1-1-1,0 0 1,0 1 0,0-1 0,0-1 0,0 1 0,0 0 0,0-1-1,0 1 1,0-1 0,1 0 0,-1 0 0,0 0 0,0 0 0,0-1-1,0 1 1,0-1 0,0 0 0,0 0 0,0 0 0,0 0 0,0-1-1,0 1 1,-1-1 0,1 0 0,-1 1 0,1-1 0,-1 0-1,1-1 1,-1 1 0,2-3 0,5-4 29,0-1-1,-1 0 1,-1-1 0,0 1 0,0-1-1,-1-1 1,5-12 0,24-84 278,-37 162-465,1-31 104,0 1 0,1-1 1,7 41-1,-7-61-71,1 0-1,1 1 1,-1-1-1,0 0 1,1 1-1,0-1 1,0 0-1,0 0 1,0 0 0,0-1-1,0 1 1,1 0-1,0-1 1,5 5-1,-5-5-442,0 0-1,1 0 0,-1-1 0,1 1 1,0-1-1,-1 1 0,1-1 0,6 1 0,24 0-7260</inkml:trace>
</inkml:ink>
</file>

<file path=ppt/ink/ink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0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0 11307,'0'0'12903,"-3"14"-12594,-33 117 580,23-90-497,1 0-1,2 1 0,2-1 0,-5 77 1,13-112-377,0-1 1,0 0 0,1 0 0,0 0 0,0 0 0,0-1 0,0 1 0,1 0 0,0 0 0,0-1 0,0 1 0,1-1-1,-1 1 1,1-1 0,0 0 0,0 0 0,1-1 0,-1 1 0,8 6 0,-4-6-367,1 1-1,-1-1 1,1-1 0,0 1-1,0-1 1,0-1 0,0 1 0,0-1-1,1-1 1,-1 0 0,11 1 0,33-1-6013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27.8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182 263 14894,'0'0'17158,"-5"-2"-16555,4 2-576,-41-8 86,41 8-114,0 0 0,0-1 0,0 1 1,0 0-1,0-1 0,0 1 0,-1 0 0,1 0 0,0 0 1,0 0-1,0 0 0,0 0 0,0 0 0,-1 1 1,1-1-1,0 0 0,0 1 0,0-1 0,0 1 0,0-1 1,0 1-1,0-1 0,0 1 0,0 0 0,0-1 1,0 1-1,1 0 0,-1 0 0,0 0 0,0 0 0,1 0 1,-1-1-1,0 3 0,1-2 1,-2-1 0,1-1 0,-1 1 0,1 0 0,0 0 0,-1 0 0,1 0 0,-1 0 0,1 0 0,-1 0 0,1 0 0,0 0 0,-1 1 0,1-1 0,-1 1 0,1-1 0,0 1 0,0-1 0,-1 1 0,1 0 0,0 0 0,0 0 0,0 0 0,0-1 0,0 1 0,0 1 0,0-1 0,0 0 0,-2 2 0,-29 36 0,28-34 0,1 0 0,0 0 0,0 1 0,0-1 0,1 1 0,-1 0 0,1-1 0,1 1 0,-1 0 0,1 1 0,0 7 0,1-13 0,0-1 0,1 1 0,-1-1 0,1 1 0,-1-1 0,0 1 0,1-1 0,-1 0 0,1 1 0,-1-1 0,1 0 0,0 1 0,-1-1 0,1 0 0,-1 0 0,1 1 0,0-1 0,-1 0 0,1 0 0,-1 0 0,1 0 0,0 0 0,-1 0 0,1 0 0,0 0 0,-1 0 0,2 0 0,22-2 0,-22 2 0,13-3 0,-1 0 0,0-1 0,0 0 0,-1-2 0,1 1 0,18-12 0,-20 10 0,1 1 0,-1 0 0,1 1 0,0 0 0,0 1 0,0 0 0,23-2 0,-35 6 0,-1 0 0,1 0 0,-1 0 0,1 0 0,-1 0 0,1 0 0,-1 0 0,0 0 0,1 1 0,-1-1 0,1 0 0,-1 0 0,1 0 0,-1 1 0,0-1 0,1 0 0,-1 0 0,0 1 0,1-1 0,-1 0 0,0 1 0,1-1 0,-1 0 0,0 1 0,0-1 0,1 1 0,-1-1 0,0 1 0,0-1 0,0 0 0,0 1 0,1-1 0,-1 1 0,-1 21 0,0-18 0,0-1 0,1 0 0,-2 0 0,1 0 0,0 0 0,0 0 0,-1 0 0,0 0 0,0 0 0,0 0 0,-3 3 0,3-32 0,3 6 0,2 0 0,0 0 0,2 1 0,0 0 0,15-38 0,-17 56 0,0 0 0,1 0 0,-1 0 0,0 0 0,0 1 0,1-1 0,-1 1 0,0 0 0,1 0 0,-1 0 0,0 0 0,1 0 0,5 2 0,4-1 0,-2-1 0,-1-2 0,1 1 0,-1-2 0,0 1 0,0-1 0,0-1 0,0 0 0,-1 0 0,0-1 0,1 0 0,-2-1 0,1 0 0,-1 0 0,1-1 0,-2 0 0,1 0 0,-1-1 0,0 0 0,-1 0 0,0-1 0,0 0 0,-1 0 0,0 0 0,0-1 0,-1 1 0,-1-1 0,0 0 0,4-16 0,-7 26 0,0 0 0,0 0 0,0 0 0,0-1 0,0 1 0,0 0 0,0 0 0,0-1 0,0 1 0,0 0 0,0 0 0,-1-1 0,1 1 0,0 0 0,0 0 0,0 0 0,0-1 0,0 1 0,0 0 0,0 0 0,0 0 0,-1 0 0,1-1 0,0 1 0,0 0 0,0 0 0,0 0 0,-1 0 0,1 0 0,0-1 0,0 1 0,0 0 0,-1 0 0,1 0 0,0 0 0,0 0 0,-1 0 0,1 0 0,0 0 0,0 0 0,0 0 0,-1 0 0,1 0 0,0 0 0,0 0 0,-1 0 0,1 0 0,0 0 0,0 0 0,0 0 0,-1 0 0,1 0 0,0 1 0,0-1 0,0 0 0,-1 0 0,1 0 0,0 0 0,0 0 0,0 0 0,0 1 0,-1-1 0,1 0 0,0 0 0,0 0 0,0 1 0,0-1 0,0 0 0,-6 6 0,0 0 0,0 0 0,1 0 0,0 1 0,0 0 0,1 0 0,-1 0 0,2 1 0,-1-1 0,1 1 0,0 0 0,1 0 0,-2 11 0,-1 6 0,1 0 0,1 0 0,1 30 0,3-37 0,0 0 0,1-1 0,1 0 0,1 1 0,0-1 0,2-1 0,0 1 0,0-1 0,1 0 0,2 0 0,-1-1 0,14 18 0,-19-28 0,9 13 0,-1 1 0,13 30 0,-22-44 0,0 0 0,-1 0 0,1 0 0,-1 0 0,0 0 0,0 0 0,-1 0 0,1 1 0,-1-1 0,0 0 0,-1 0 0,1 1 0,-1-1 0,0 0 0,0 0 0,-3 6 0,4-9 0,-1-1 0,0 1 0,1-1 0,-1 1 0,0-1 0,0 1 0,1-1 0,-1 0 0,0 0 0,0 0 0,0 1 0,-1-1 0,1 0 0,0 0 0,0 0 0,-1 0 0,1-1 0,0 1 0,-1 0 0,1-1 0,-1 1 0,1 0 0,-1-1 0,1 0 0,-1 1 0,1-1 0,-1 0 0,0 0 0,1 0 0,-1 0 0,1 0 0,-1 0 0,1 0 0,-1-1 0,0 1 0,1-1 0,-1 1 0,1-1 0,0 1 0,-1-1 0,-1-1 0,-2-1 0,0 0 0,1-1 0,-1 1 0,1-1 0,0 0 0,1 0 0,-1 0 0,1 0 0,-1-1 0,-3-7 0,2 4 0,1-1 0,0 1 0,1-1 0,-1 0 0,2 0 0,-1-1 0,2 1 0,-1 0 0,1-1 0,0 1 0,1-1 0,0 1 0,1-1 0,0 1 0,0-1 0,1 1 0,0 0 0,1 0 0,0 0 0,0 0 0,1 0 0,0 0 0,1 1 0,0 0 0,0 0 0,0 0 0,1 1 0,1 0 0,-1 0 0,1 0 0,0 1 0,15-10 0,13-6-103,0 2 0,2 1 1,44-16-1,6-3-2395,-24 7-7053</inkml:trace>
</inkml:ink>
</file>

<file path=ppt/ink/ink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2.9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16432,'-2'13'8371,"1"11"-4821,-2 62-3304,3-78 303,-1 0-546,1 0 42,-1 0-1,1 1 0,1-1 0,-1 0 1,2 0-1,3 16 0,-4-22-95,0 0 0,0 0 1,0 0-1,1 0 0,-1 0 0,1 0 0,-1-1 0,1 1 0,0 0 1,0-1-1,0 1 0,0-1 0,0 0 0,0 1 0,0-1 0,0 0 1,0 0-1,1 0 0,-1-1 0,0 1 0,1-1 0,-1 1 0,0-1 1,1 0-1,-1 0 0,0 0 0,6 0 0,-4 0-208,0 0 1,0-1-1,1 1 0,-1-1 0,0 0 0,0 0 1,0 0-1,0-1 0,0 1 0,0-1 1,0 0-1,0 0 0,0-1 0,-1 1 0,1-1 1,4-4-1,0-2-892,0-1 0,-1 0 0,0 0 0,7-14 1,-7 12 995,0 1 0,0 0 0,17-19 0,-24 30 218,0 0-1,0-1 0,0 1 1,0 0-1,1-1 0,-1 1 1,0 0-1,0-1 0,0 1 1,1 0-1,-1 0 0,0-1 1,1 1-1,-1 0 0,0 0 1,0-1-1,1 1 0,-1 0 1,0 0-1,1 0 1,-1 0-1,1 0 0,-1-1 1,0 1-1,1 0 0,-1 0 1,0 0-1,1 0 0,-1 0 1,0 0-1,1 0 0,-1 0 1,1 0-1,-1 0 0,0 1 1,1-1-1,-1 0 0,0 0 1,1 0-1,-1 0 0,0 0 1,1 1-1,-1-1 0,0 0 1,1 0-1,-1 1 0,0-1 1,0 0-1,1 0 0,-1 1 1,0-1-1,0 0 0,0 1 1,1-1-1,-1 0 0,0 1 1,0-1-1,0 0 0,0 1 1,0-1-1,0 0 1,0 1-1,0-1 0,0 1 1,0-1-1,1 32 1351,-1-25-1100,-2 44 384,1-25-1842,0 0-3901,1-17-5550</inkml:trace>
</inkml:ink>
</file>

<file path=ppt/ink/ink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3.4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 12075,'0'0'17137,"65"23"-16016,-17-31-609,3-3-320,-1 3-96,-6 2-64,-12 5-512,-14 1-1186,-15 0-1216,-3 7-1186,-12 4-1057,-12-3-7815</inkml:trace>
</inkml:ink>
</file>

<file path=ppt/ink/ink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3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61 9545,'0'0'15278,"82"16"-14156,-41-28-770,2-1-384,-1-4-1794,-5-1-2018,-7 2-2530</inkml:trace>
</inkml:ink>
</file>

<file path=ppt/ink/ink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4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1 208 13837,'0'0'9625,"11"5"-8039,-9-4-1530,2 1 36,0 0 1,0 0 0,0 0-1,0-1 1,1 0 0,-1 1-1,1-1 1,-1-1 0,1 1-1,-1-1 1,1 0 0,-1 0-1,1 0 1,0 0 0,-1-1-1,1 0 1,-1 0 0,0 0-1,1-1 1,6-3 0,8-4 66,0-1 0,-1-1 0,-1-1 0,0-1 0,0 0 0,-1-1 0,-1-1 0,0 0 0,-2-1 0,1-1 0,-2 0 0,0-1 0,9-19 0,-18 39-417,-1 13 136,3 37 112,1 3 5,10 13-701,1-34-2205,-16-32 2214,0 0 1,1 0-1,-1 0 1,1-1 0,-1 1-1,1 0 1,0-1-1,0 1 1,0-1-1,0 0 1,3 2 0,10 0-8588</inkml:trace>
</inkml:ink>
</file>

<file path=ppt/ink/ink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4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34 19923,'0'0'9609,"-26"72"-9385,5-33-96,1 2-96,0 1 0,-1-4 0,4-2 32,2-8-128,3-3-672,4-10-1250,5-10-1217,5-14-11403</inkml:trace>
  <inkml:trace contextRef="#ctx0" brushRef="#br0" timeOffset="1">223 1 18481,'0'0'4752,"0"10"-3247,-4 27-436,-2-1 0,-2 0-1,-11 35 1,8-35-1488,2 0-1,1 0 1,2 0 0,-2 44-1</inkml:trace>
</inkml:ink>
</file>

<file path=ppt/ink/ink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4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 13164,'0'0'14959,"56"-8"-13934,-24 7-673,1 0-256,0 1-448,-2-2-1538,-3 1-2626,-6-2-3652</inkml:trace>
</inkml:ink>
</file>

<file path=ppt/ink/ink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5.2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0 22133,'0'0'1751,"-5"11"48,-6 12-931,1 0 0,2 0 0,0 0 1,1 1-1,2 0 0,0 1 0,-2 46 0,8-68-888,-1-1 0,1 1 0,-1-1 0,1 0 0,0 1 0,0-1 0,0 0 1,0 1-1,1-1 0,-1 0 0,1 0 0,-1 0 0,1 0 0,0 0 0,0-1 0,-1 1 0,1 0 0,1-1 0,-1 1 0,0-1 0,0 0 0,0 0 0,1 0 0,-1 0 0,0 0 0,1 0 0,3 0 0,11 3-1019,0 0-1,34 3 1,-29-5 45,-18-1 842,42 10-538,-45-11 721,0 0 0,-1 0 0,1 1 0,0-1 1,0 1-1,-1-1 0,1 0 0,0 1 0,-1-1 1,1 1-1,-1 0 0,1-1 0,-1 1 0,1-1 1,-1 1-1,1 0 0,-1 0 0,1-1 0,-1 1 1,0 0-1,1 0 0,-1-1 0,0 1 1,0 0-1,0 0 0,0-1 0,1 1 0,-1 0 1,0 0-1,0 0 0,-1 0 0,1-1 0,0 1 1,0 0-1,0 0 0,0 0 0,-1-1 0,1 1 1,0 0-1,-1 0 0,1-1 0,-1 1 0,1 0 1,0-1-1,-1 1 0,0-1 0,1 1 0,-1 0 1,1-1-1,-1 1 0,0-1 0,0 1 1,-8 7 197,1-1 0,-1 0 0,-1-1 0,1 0 0,-1 0 0,0-1 1,0 0-1,-1-1 0,-15 4 0,7-2 112,-1-2 1,1 0-1,-1-1 1,-30 0-1,48-2-361,1-1 0,-1 0 0,1 0 0,-1-1 0,1 1 0,-1 0 0,1 0 0,0-1 0,-1 1 0,1-1 0,-1 1 0,1-1 0,0 1 0,0-1 0,-1 0 0,1 0 0,0 0 0,0 0 0,0 0 0,0 0 0,0 0 0,0 0 0,0 0 0,0 0 0,0 0 0,1-1-1,-1 1 1,0 0 0,1-1 0,-1 1 0,1 0 0,-1-1 0,1 1 0,0-1 0,0 1 0,-1 0 0,1-3 0,0 1-137,0 1-1,1-1 1,-1 1-1,1-1 1,-1 0-1,1 1 1,0-1-1,0 1 1,0 0-1,0-1 1,0 1 0,0 0-1,1 0 1,-1-1-1,1 1 1,0 0-1,-1 1 1,1-1-1,0 0 1,3-2-1,24-11-6173,6 0-1367</inkml:trace>
</inkml:ink>
</file>

<file path=ppt/ink/ink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5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16 19667,'0'0'8274,"-9"-3"-6010,8 3-2245,-11-3 326,0 0 0,-1 0 0,0 2 1,-13-1-1,23 2-291,-1 0-1,0 0 1,1 0-1,-1 1 1,1-1 0,-1 1-1,1 0 1,0 0 0,-1 1-1,-4 1 1,7-2-44,-1 0 0,1 0 0,0 1 0,-1-1-1,1 0 1,0 1 0,0-1 0,0 0 0,0 1 0,0-1 0,0 1-1,0 0 1,1-1 0,-1 1 0,0 0 0,1-1 0,-1 1 0,1 0 0,0 0-1,0-1 1,-1 1 0,2 3 0,-1-4-75,1 0-1,-1 0 1,1 0 0,0 1 0,0-1-1,0 0 1,-1 0 0,1 0 0,0-1-1,0 1 1,1 0 0,-1 0-1,0-1 1,0 1 0,0 0 0,0-1-1,0 1 1,1-1 0,-1 1 0,0-1-1,1 0 1,-1 0 0,0 1-1,1-1 1,1 0 0,38 4-2298,-40-4 2307,11 1-756,4-1 413,-1 1 0,1 1-1,-1 0 1,19 5-1,-32-6 467,-1-1 0,1 0-1,-1 1 1,1-1 0,-1 1-1,1-1 1,-1 1-1,1 0 1,-1-1 0,1 1-1,-1 0 1,0 0 0,1 0-1,-1 0 1,0 0 0,0 0-1,0 1 1,0-1 0,0 0-1,0 1 1,0-1-1,0 0 1,-1 1 0,1-1-1,-1 1 1,1-1 0,-1 1-1,1 0 1,-1-1 0,0 1-1,0-1 1,1 1 0,-1 0-1,0-1 1,-1 1-1,1 0 1,0-1 0,0 1-1,-1-1 1,1 1 0,-1-1-1,1 1 1,-1-1 0,0 1-1,0-1 1,1 1 0,-1-1-1,0 0 1,0 1-1,0-1 1,-3 2 0,-2 3 115,0 0 0,-1 0 0,1-1 0,-1 0 0,0 0 0,-1-1 0,1 0 0,-1 0 0,0-1 0,0 0 0,0 0 1,0 0-1,-1-1 0,1-1 0,0 0 0,-1 0 0,1 0 0,-12-1 0,19 0-251,0 0 1,0-1-1,0 1 1,1 0-1,-1 0 0,0 0 1,0 0-1,0-1 1,1 1-1,-1 0 0,0-1 1,1 1-1,-1-1 1,0 1-1,1-1 1,-1 1-1,0-1 0,1 1 1,-1-1-1,1 0 1,-1 1-1,1-1 0,-1 0 1,1 1-1,0-1 1,-1 0-1,1 0 0,0 1 1,-1-1-1,1 0 1,0 0-1,0 1 0,0-1 1,0 0-1,0 0 1,0 0-1,0 0 0,0 1 1,0-1-1,0 0 1,0 0-1,1 0 0,-1 1 1,0-1-1,0 0 1,1 0-1,-1 1 1,1-1-1,-1 0 0,0 1 1,1-1-1,0-1 1,26-36-7315,-3 18-1009</inkml:trace>
</inkml:ink>
</file>

<file path=ppt/ink/ink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5.9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93 249 16239,'0'0'11179,"-9"6"-9951,0 0-839,0 0-1,1 1 1,-1 0 0,1 0 0,-8 10 0,13-14-318,1 0 1,0-1-1,0 1 1,0 0-1,0 0 1,0 0-1,1 0 1,-1 1-1,1-1 1,0 0 0,0 1-1,0-1 1,0 0-1,1 1 1,-1-1-1,1 1 1,0-1-1,0 1 1,0 0-1,1-1 1,-1 1-1,1-1 1,0 0-1,1 5 1,0-6-72,0 1 0,0-1 0,0 0 0,0-1 0,0 1 0,0 0 0,1 0 0,-1-1 0,1 0 0,-1 1 0,1-1 0,0 0 0,-1 0 0,1 0 0,0-1 0,0 1 0,0-1 0,-1 0 0,1 1 0,0-1 0,0 0 0,0-1 0,3 1 0,4-1 0,0 0 0,0 0 0,0-1 0,0 0 0,14-5 0,-13 2-5,0-1 0,-1 0-1,0 0 1,0-1 0,0 0 0,-1-1-1,0 0 1,-1 0 0,1-1 0,-2 0-1,1-1 1,-1 1 0,-1-1 0,10-21-1,-8 14-3,-1-1-1,-1-1 0,0 1 1,-2-1-1,0 1 0,-1-1 1,-1-1-1,0-27 1,-2 44 5,0 0 1,0 1-1,0-1 1,-1 0-1,1 0 1,-1 0-1,1 0 1,-1 0-1,0 0 1,0 0-1,0 0 1,-1 1-1,1-1 1,-1 1-1,1-1 1,-1 1-1,0-1 1,0 1-1,0 0 1,0 0-1,0 0 1,-1 0-1,-3-2 1,4 3-5,0 0-1,-1 1 1,1-1 0,0 1 0,-1 0-1,1 0 1,-1 0 0,1 0 0,0 0-1,-1 0 1,1 1 0,-1-1 0,1 1-1,0 0 1,0 0 0,-1 0 0,1 0 0,0 0-1,0 0 1,0 0 0,0 1 0,0-1-1,0 1 1,1-1 0,-1 1 0,0 0-1,1 0 1,-1 0 0,-1 2 0,-11 14 43,0 1 1,-22 38-1,33-51-14,-1 0-1,1 0 0,1 1 1,-1-1-1,1 1 0,0-1 0,1 1 1,-1 0-1,1 0 0,1 0 0,-1 0 1,1 0-1,1 0 0,0 9 1,0-14-26,0 0 0,0 0 0,1 0 0,-1 0 0,0 0 0,1-1 0,-1 1 0,1 0 0,-1-1 0,1 1 0,0-1 0,-1 0 0,1 1 0,0-1 0,0 0 0,0 0 0,4 1 0,46 15-902,-20-7-130,-30-9 1002,1 0 0,-1 0 0,0 0 0,0 0 0,0 0 0,0 0 0,0 1 0,0-1 0,0 1-1,0-1 1,0 1 0,0 0 0,-1 0 0,1 0 0,-1 0 0,0 0 0,1 0 0,-1 0 0,0 0 0,0 1 0,-1-1 0,1 0 0,0 1 0,-1-1 0,1 4 0,-1 1 23,-1 0-1,0 0 1,0 0 0,-1-1-1,0 1 1,0 0 0,-4 6-1,-4 15-1305,9-22-886</inkml:trace>
</inkml:ink>
</file>

<file path=ppt/ink/ink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6.3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72 8456,'0'0'14787,"-11"2"-11936,6-2-2623,-1 1-1,1-1 1,0 1 0,0 0 0,0 1-1,0-1 1,0 1 0,0 0-1,0 0 1,1 1 0,-1 0 0,1-1-1,0 1 1,0 1 0,0-1-1,0 1 1,0-1 0,1 1 0,-1 0-1,1 0 1,0 1 0,0-1-1,1 1 1,-1-1 0,1 1-1,0 0 1,1 0 0,-3 5 0,4-7-225,0-1 0,-1 1 0,1-1 0,0 1 0,0-1 0,0 1 0,0-1 0,1 1 0,-1-1 1,1 1-1,-1-1 0,1 0 0,0 1 0,0-1 0,0 0 0,0 0 0,0 1 0,1-1 0,-1 0 1,1 0-1,-1 0 0,1-1 0,0 1 0,0 0 0,0-1 0,0 1 0,2 1 0,-1-2-4,1 1 1,-1-1-1,1 0 0,-1 0 0,1 0 0,-1 0 0,1-1 0,0 1 0,-1-1 0,1 0 0,0 0 0,-1 0 0,1-1 1,-1 0-1,1 1 0,0-1 0,-1 0 0,6-3 0,-4 1 1,0 0 0,0 0 0,0 0 0,-1-1 0,1 0 0,-1 1 0,0-2 0,0 1 0,-1 0 0,1-1 0,-1 0 0,0 0 0,0 0 0,0 0 0,-1 0 0,0-1 0,0 1 0,2-10 0,0-4 0,0 0 0,-1 0 0,-1-1 0,-1-22 0,-1 42 0,0-1 0,0 0 0,0 1 0,1-1 0,-1 0 0,0 1 0,0-1 0,-1 0 0,1 1 0,0-1 0,0 0 0,0 1 0,0-1 0,0 1 0,-1-1 0,1 0 0,0 1 0,-1-1 0,1 1 0,0-1 0,-1 1 0,1-1 0,-1 1 0,1-1 0,0 1 0,-1-1 0,1 1 0,-1 0 0,0-1 0,1 1 0,-1 0 0,1-1 0,-1 1 0,1 0 0,-1 0 0,0-1 0,1 1 0,-1 0 0,0 0 0,0 0 0,0 0 0,0 1 0,0-1 0,0 0 0,0 1 0,0-1 0,0 1 0,0-1 0,0 1 0,0 0 0,0-1 0,0 1 0,0 0 0,1 0 0,-1-1 0,0 1 0,1 0 0,-1 0 0,0 0 0,1 0 0,-1 0 0,1 0 0,0 0 0,-1 2 0,-1 2-523,1-1 1,0 1-1,0 0 0,0 0 1,0 0-1,1-1 1,0 1-1,0 0 0,1 6 1,-1-9 261,1-1 1,0 0-1,-1 1 1,1-1 0,0 1-1,0-1 1,0 0-1,0 1 1,0-1 0,0 0-1,0 0 1,1 0-1,-1 0 1,0 0 0,0 0-1,1 0 1,-1-1-1,1 1 1,-1 0-1,1-1 1,-1 1 0,1-1-1,-1 1 1,1-1-1,0 0 1,-1 0 0,1 0-1,-1 0 1,1 0-1,0 0 1,2 0 0,19 0-6873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25.1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12364,'0'0'14926,"59"28"-14125,-10-23-449,5-1-224,9-2-32,2-2-640,-1 0-1506,-8 0-481,-7-8-1953,-10-4-2691</inkml:trace>
</inkml:ink>
</file>

<file path=ppt/ink/ink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7.2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17 15439,'0'0'7703,"-6"11"-6401,-6 17-697,2 1-1,1 0 0,1 1 0,2-1 0,-5 45 0,1 87-390,10-160-342,0-42 160,-5-149 2039,8 190-1994,-1-1 0,1 1-1,0 0 1,0 1 0,-1-1 0,1 0 0,0 1 0,-1 0-1,1-1 1,3 3 0,-5-3-52,4 1-8,0 1-1,1-1 0,-1-1 1,1 1-1,-1-1 0,0 0 1,1 0-1,-1 0 1,1-1-1,-1 0 0,1 0 1,-1 0-1,0-1 1,0 0-1,0 0 0,0 0 1,0-1-1,0 1 1,0-1-1,-1 0 0,0 0 1,1-1-1,6-7 1,-4 4-17,-1 0 0,0-1 0,-1 1 0,0-1 0,0-1 0,-1 1 0,1 0 0,-2-1 1,1 0-1,-2 0 0,1 0 0,-1 0 0,2-14 0,-6 7-118,-7 26-69,-9 27 38,10-17 150,0 1 0,1-1-1,2 1 1,0 0 0,1 1-1,1-1 1,-1 33 0,4-53-7,0 1 0,0-1 0,0 1-1,1 0 1,-1-1 0,0 1 0,0 0 0,1-1 0,-1 1 0,1-1 0,0 1 0,-1-1 0,1 1 0,0-1 0,0 0 0,0 1-1,0-1 1,0 0 0,0 1 0,0-1 0,0 0 0,1 0 0,-1 0 0,0 0 0,1 0 0,-1-1 0,0 1 0,1 0 0,-1-1 0,1 1-1,0 0 1,-1-1 0,1 0 0,-1 1 0,1-1 0,0 0 0,-1 0 0,1 0 0,0 0 0,-1 0 0,1-1 0,-1 1 0,3-1 0,2 0-3,-1 0 0,1 0 1,-1-1-1,0 0 1,1 0-1,-1 0 0,0-1 1,0 0-1,-1 0 0,1 0 1,-1 0-1,5-5 1,-7 6 23,0-1 1,0 0-1,0 1 1,1 0-1,-1-1 0,1 1 1,-1 0-1,1 0 1,0 0-1,0 1 1,0-1-1,0 1 1,0-1-1,0 1 1,0 0-1,0 0 1,0 0-1,1 1 0,-1-1 1,0 1-1,1 0 1,-1 0-1,0 0 1,1 0-1,-1 1 1,0-1-1,1 1 1,2 1-1,5 0-21,-1 0 0,1 0-1,-1-1 1,1 0 0,-1-1-1,1-1 1,-1 1 0,1-1-1,-1-1 1,20-5 0,-34 43-357,0 3 111,1 0-1,2 0 1,5 59 0,0 29-709,-4-125 1013,0 0 1,-1 0-1,1 1 1,0-1 0,-1 0-1,0 0 1,1 0-1,-1 0 1,0 0-1,0 0 1,0 0-1,0 0 1,0 0-1,-1 0 1,1-1 0,0 1-1,-1 0 1,0-1-1,1 1 1,-1-1-1,0 0 1,0 1-1,0-1 1,1 0-1,-1 0 1,0 0-1,-1 0 1,1-1 0,0 1-1,0 0 1,0-1-1,0 0 1,-1 1-1,1-1 1,0 0-1,0 0 1,-3-1-1,2 1 24,0 0-1,0 0 0,0-1 0,0 1 0,0-1 0,0 0 0,0 0 0,0 0 1,0 0-1,0-1 0,0 1 0,1-1 0,-1 0 0,0 1 0,1-1 1,0 0-1,-1-1 0,1 1 0,0 0 0,0-1 0,0 1 0,0-1 0,1 0 1,-1 1-1,1-1 0,-2-5 0,0-7-419,0 1 0,1-1-1,1 0 1,0 0 0,2 1 0,-1-1 0,2 0-1,0 0 1,0 1 0,2-1 0,8-23 0,6-8-2356,2 1 0,31-48 1,-37 68 1577,-3 3-8140</inkml:trace>
</inkml:ink>
</file>

<file path=ppt/ink/ink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7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0 16560,'0'0'5381,"35"55"-3780,-23-22-480,-1 10-128,-3 4-224,-4 4 224,-4 2-32,0-1-160,-12 2-225,-9-2-352,-4-2-160,2-3-320,-5-11-2851,4-7-4003</inkml:trace>
</inkml:ink>
</file>

<file path=ppt/ink/ink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8.0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12332,'0'0'15054,"79"53"-13549,-32-45-384,11-4-480,6-4-545,5 0 0,-9 0-480,-10-5-1250,-15-3-1761,-18-2-993,-17-2-1474,-10 7-7622</inkml:trace>
</inkml:ink>
</file>

<file path=ppt/ink/ink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8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52 15118,'0'0'15823,"89"2"-15502,-24-13-257,9 3-225,-3 0-1152,-5 1-1537,-8-3-2724,-9 0-3298</inkml:trace>
</inkml:ink>
</file>

<file path=ppt/ink/ink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8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0 14574,'0'0'7719,"43"56"-5957,-27-34-65,-4 5-255,-4 0-513,-8 8-129,-6 2 33,-20 6-64,-12 2-481,-4 0-160,-1-3-544,2-10-3844,8-9-9609</inkml:trace>
</inkml:ink>
</file>

<file path=ppt/ink/ink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05.3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17489,'0'0'12134,"3"11"-11019,15 100-207,-17-108-968,-1 0-1,0-1 1,1 1-1,-1 0 1,1-1 0,0 1-1,0-1 1,0 1 0,0-1-1,0 0 1,0 1 0,1-1-1,-1 0 1,1 0 0,0 0-1,0 0 1,-1 0-1,1 0 1,0-1 0,1 1-1,-1-1 1,0 1 0,0-1-1,1 0 1,-1 0 0,5 2-1,-4-3-232,0 0 0,0 1 0,0-1 0,-1-1 0,1 1 0,0 0-1,0-1 1,0 0 0,0 1 0,0-1 0,-1 0 0,1 0 0,0-1 0,-1 1 0,1-1 0,-1 1-1,1-1 1,-1 0 0,0 0 0,0 0 0,0 0 0,0 0 0,4-5 0,-3 2-629,1 0 1,-1 0 0,0 0 0,0-1-1,0 1 1,-1-1 0,0 0-1,2-9 1,-1-14 3533,-3 60 2966,-1-5-3921,0-18-1562,0-1 0,1 1-1,0-1 1,1 1 0,-1-1-1,1 1 1,1-1 0,2 10-1,4-8-2202,1-7-3492</inkml:trace>
</inkml:ink>
</file>

<file path=ppt/ink/ink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13.2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0 3171,'0'0'1890,"-59"10"-2947,23-6-224,-1 2-1378</inkml:trace>
</inkml:ink>
</file>

<file path=ppt/ink/ink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06.0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7623,'0'0'21877,"68"1"-20692,-23-1-256,8 0-449,3 0-384,-1 0-31,-5 0-610,-11 0-1825,-11 4-1922,-17 4-2146,-11 1-6567</inkml:trace>
</inkml:ink>
</file>

<file path=ppt/ink/ink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06.4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 17969,'0'0'2851,"49"7"-353,2-8-928,16-10-610,9-4-767,6-6-1314,-2-6-6375</inkml:trace>
</inkml:ink>
</file>

<file path=ppt/ink/ink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24.5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6118,'0'0'25272,"63"-2"-24920,-41-5-320,6 3 32,-3 3-352,-1 1-1121,0 0-2115,-6 3-2049,-3 1-2915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25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17969,'0'0'3865,"12"0"-2189,25-1-44,-1 2 0,64 10 0,-75-6-1228,12 2-30,40 14-1,-68-18-334,-1 0 0,0 0 0,1 1 0,-2 0 0,1 0 0,0 1 0,-1 0 0,0 1 0,0 0 0,9 9 0,-14-12-14,0-1 1,0 0-1,-1 1 1,1-1-1,-1 1 1,1-1-1,-1 1 1,0 0-1,0 0 1,-1-1-1,1 1 0,0 0 1,-1 0-1,0 0 1,0 0-1,0 0 1,0 0-1,-1 5 1,0-3 60,0-1 1,-1 1-1,0 0 0,0-1 1,0 0-1,-1 0 1,1 1-1,-1-1 1,0-1-1,-5 6 0,-7 5 184,0-1-1,-1-1 0,0 0 1,-23 12-1,-102 48-269,19-11 0,117-58 21,4-2-46,-1-1 0,1 1 0,-1 0 0,1-1 0,0 1-1,0 0 1,-1 0 0,1 0 0,0 0 0,0 0 0,0 0 0,0 1 0,0-1 0,0 0-1,0 0 1,0 3 0,4-3-3130,17-1-4911</inkml:trace>
</inkml:ink>
</file>

<file path=ppt/ink/ink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25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1 319 18097,'0'0'11488,"10"-10"-10249,57-62-997,112-161 0,-177 230-251,0 8-2,-1 1 1,0 0-1,0-1 0,-1 1 1,0 0-1,0 0 0,-1 5 1,-4 15 331,-14 43 0,12-51-139,2 1 1,0 0-1,1 0 0,-3 36 0,7-55-190,0 1 0,0-1 1,0 0-1,0 0 0,0 0 0,0 0 1,0 1-1,0-1 0,0 0 0,0 0 0,1 0 1,-1 0-1,0 0 0,0 1 0,0-1 0,0 0 1,0 0-1,0 0 0,0 0 0,1 0 1,-1 0-1,0 0 0,0 0 0,0 1 0,0-1 1,0 0-1,1 0 0,-1 0 0,0 0 1,0 0-1,0 0 0,0 0 0,1 0 0,-1 0 1,0 0-1,0 0 0,0 0 0,0 0 0,1 0 1,-1 0-1,0 0 0,0 0 0,0 0 1,0 0-1,1-1 0,-1 1 0,0 0 0,0 0 1,14-7-1069,10-11-2752,4-11-2359,2-6-2424</inkml:trace>
</inkml:ink>
</file>

<file path=ppt/ink/ink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25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0 11915,'0'0'12401,"-12"14"-9721,0 1-2152,-1 0 0,2 1 0,0 0 0,1 1 0,1 0 0,1 1 0,0-1 0,1 2 0,-7 29 0,12-40-496,1 0-1,0 1 1,0 0 0,1-1 0,0 1 0,1-1-1,0 1 1,0-1 0,1 1 0,3 11 0,-3-17-28,-1 0 0,1 0 0,0-1 1,-1 1-1,1-1 0,0 0 1,1 1-1,-1-1 0,0 0 0,0 0 1,1 0-1,0-1 0,-1 1 1,1-1-1,0 1 0,-1-1 0,1 0 1,0 0-1,0 0 0,0 0 1,0-1-1,0 1 0,0-1 0,0 1 1,1-1-1,-1 0 0,0-1 1,0 1-1,0 0 0,0-1 0,0 0 1,3-1-1,0 1-4,-1-1 0,1 0 0,-1 0 0,0-1 0,0 1 0,1-1 0,-2 0 0,1-1 0,0 1 0,-1-1 0,1 0 0,-1 0 0,0 0 0,-1-1 0,1 1 0,-1-1 0,0 0 0,0 0 0,0 0 0,-1 0 0,1-1 0,-1 1 0,-1-1 0,3-10 0,1-8 0,0-1 0,-2 0 0,-1 0 0,-2-33 0,0 54-204,0-1 1,-1 1-1,0-1 1,1 1-1,-1 0 1,-1-1-1,1 1 0,-1 0 1,0 0-1,0 0 1,0 0-1,-4-5 1,6 8 59,-1 0 0,0 0 0,1 1 0,-1-1 0,0 0 1,0 1-1,0-1 0,0 1 0,1-1 0,-1 0 1,0 1-1,0 0 0,0-1 0,0 1 0,0 0 0,0-1 1,0 1-1,0 0 0,0 0 0,-1 0 0,0 0 1,0 1-124,0-1 1,0 1-1,1 0 1,-1 0-1,0 0 1,0 0-1,1 0 1,-1 0 0,1 0-1,-1 0 1,1 1-1,-1-1 1,1 1-1,0-1 1,-2 4-1,-8 10-11376</inkml:trace>
</inkml:ink>
</file>

<file path=ppt/ink/ink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38.4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9545,'0'0'23094,"19"67"-22966,-23-47-128,1-4 0,1-4 0,2-1-1345,0-5-1762</inkml:trace>
</inkml:ink>
</file>

<file path=ppt/ink/ink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38.7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16720,'0'0'7975,"-16"56"-6405,16-41-353,0 2-416,0-1-417,0 1-288,0-1-64,0 0 32,6 0-160,0-5-1409,1-4-1954,0-6-3140</inkml:trace>
</inkml:ink>
</file>

<file path=ppt/ink/ink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10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0 184 6022,'74'-19'760,"1"3"0,1 4 0,0 3 1,78 1-1,116-14 1919,-52-19-1336,26-4-604,-180 42-976,7-1-3385,-64 0 40</inkml:trace>
</inkml:ink>
</file>

<file path=ppt/ink/ink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11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11179,'0'0'832,"10"0"-303,573 39 3197,-573-38-3799,2 0 19,-1 1 0,1 0 0,-1 0 0,22 9 0,-31-11 36,0 1 0,0 0 1,0 0-1,0 0 0,0 0 0,-1 0 0,1 1 1,0-1-1,-1 0 0,1 1 0,-1-1 0,1 1 1,-1 0-1,0-1 0,0 1 0,0 0 0,0 0 1,0 0-1,0 0 0,0 0 0,-1 0 0,1 0 1,-1 0-1,1 0 0,-1 0 0,0 0 0,0 0 0,0 0 1,0 0-1,0 0 0,0 0 0,-1 0 0,1 0 1,-2 4-1,-1 2 55,0-1 1,0 0 0,-1 1-1,-1-1 1,1-1-1,-1 1 1,0-1 0,0 1-1,-1-2 1,0 1-1,-9 7 1,-14 9 278,-40 24 1,36-25-253,-29 20 45,-239 149-37,226-151-2698,17-17-5515</inkml:trace>
</inkml:ink>
</file>

<file path=ppt/ink/ink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0.6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0 122 4773,'9'-2'1089,"203"-52"4375,-98 34-5330,2 5 0,175 1 0,-133 20-134,-81-2 1118,102-6 1,-160-15 899,-15 9-1994,-15 10-2173,2 1-920,0-3-1570</inkml:trace>
</inkml:ink>
</file>

<file path=ppt/ink/ink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1.1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 6054,'0'0'8840,"9"-3"-8744,13-3-63,0 2 0,0 0 0,0 2 0,27-1-1,103 6-4,-123-2-28,0 0 6,0 1-1,1 1 0,-1 1 1,0 2-1,29 10 0,-57-16-3,0 0-1,0 0 1,0 0-1,0 1 1,0-1-1,0 0 1,-1 1 0,1-1-1,0 1 1,0-1-1,0 1 1,-1-1-1,1 1 1,0 0-1,-1-1 1,1 1-1,-1 0 1,1 0-1,-1-1 1,1 1-1,-1 0 1,1 0-1,-1 0 1,0 0-1,1-1 1,-1 1-1,0 0 1,0 0-1,1 0 1,-1 0-1,0 0 1,0 0-1,0 0 1,0 0-1,-1 0 1,1 0-1,0-1 1,0 1-1,0 0 1,-1 0-1,1 0 1,0 0 0,-1 0-1,1 0 1,-1-1-1,1 1 1,-1 0-1,1 0 1,-1-1-1,0 1 1,1 0-1,-1-1 1,0 1-1,0-1 1,0 1-1,-50 38 122,45-35-112,-116 71 14,-60 41 223,160-100-155,1 2 1,1 0-1,1 1 0,0 0 1,-30 45-1,42-40 101,6-24-298,1 1-1,0-1 1,0 1 0,0-1-1,-1 1 1,1 0 0,0-1 0,0 1-1,0-1 1,0 1 0,0-1-1,0 1 1,0-1 0,0 1 0,1 0-1,-1-1 1,0 1 0,0-1-1,0 1 1,0-1 0,1 1-1,-1-1 1,0 1 0,1-1 0,-1 1-1,0-1 1,1 0 0,-1 1-1,0-1 1,1 1 0,-1-1 0,1 0-1,-1 1 1,1-1 0,0 1-1,7-1-4817</inkml:trace>
</inkml:ink>
</file>

<file path=ppt/ink/ink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55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14574,'0'0'7207,"5"64"-5574,-5-37 1,0-1-513,0-1-545,5-2-351,5-6-97,8-5-64,3-6-32,3-6-577,3 0-1056,-6-12-1410,-3-5-1377,-5 0-1154,-3-1-2753</inkml:trace>
</inkml:ink>
</file>

<file path=ppt/ink/ink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55.8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4965,'0'0'16720,"5"51"-16208,-5-34-352,0 0-96,0-4-897,5-3-5829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27.6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62 11883,'0'0'5702,"2"-9"-2643,4-21-577,-3 16-423,-7 27 441,-13 52-2513,2-11 114,2 1-1,3 1 1,-6 100 0,15-155-79,1 1 0,0 0 1,0-1-1,0 1 1,0 0-1,0 0 1,0-1-1,0 1 1,0 0-1,1-1 1,-1 1-1,1 0 1,-1-1-1,1 1 1,0-1-1,0 1 0,-1-1 1,1 1-1,0-1 1,0 1-1,1-1 1,-1 0-1,0 1 1,0-1-1,1 0 1,-1 0-1,0 0 1,1 0-1,-1 0 0,1-1 1,-1 1-1,1 0 1,0-1-1,-1 1 1,1-1-1,0 1 1,-1-1-1,4 0 1,0 0 76,-1-1 0,1 0 0,0 0 0,-1 0 0,1 0 0,-1-1 0,0 0 0,1 0 1,-1 0-1,0 0 0,0-1 0,0 0 0,4-4 0,17-15 171,-2-2 0,0-1 0,-2-1 0,0-1-1,-2-1 1,-1 0 0,-2-2 0,19-43 0,-30 135-270,-6-17 0,-1-28 0,1-1 0,2 1 0,-1-1 0,2 0 0,6 31 0,-7-45 0,-1 1 0,1-1 0,0 0 0,0 0 0,0 1 0,1-1 0,-1 0 0,0 0 0,1 0 0,0 0 0,-1-1 0,1 1 0,0 0 0,0-1 0,0 1 0,0-1 0,0 1 0,0-1 0,0 0 0,0 0 0,4 1 0,-2-1 0,1 0 0,-1-1 0,0 0 0,1 1 0,-1-2 0,1 1 0,-1 0 0,0-1 0,1 0 0,-1 0 0,5-2 0,4-2 0,-1 0 0,0 0 0,0-2 0,-1 1 0,0-2 0,0 1 0,9-10 0,-5 3 0,-2 0 0,0-2 0,-1 1 0,0-1 0,-2-1 0,16-30 0,-20 34 0,-1 1 0,-1 0 0,0-1 0,0 0 0,-2 0 0,1 0 0,-2 0 0,0-1 0,0 1 0,-3-26 0,2 37-10,0 0 0,-1 0 0,1-1 0,-1 1 0,1 0 0,-1 0 0,0 0 0,1 0 0,-1 0 0,-1 0 0,1 0 0,0 0 0,0 0 0,-1 0 0,1 0 0,-1 1 0,1-1 0,-1 1 0,0-1 0,1 1 0,-1 0 0,0 0 0,0-1 0,0 1 0,0 0 0,0 1 0,0-1 0,-1 0 0,1 1 0,0-1 0,0 1 0,0 0 0,-1-1 0,1 1 0,0 0 0,0 0 0,-1 1 0,1-1 0,0 0 0,0 1 0,0-1 0,0 1 0,-1 0 0,1 0 0,0 0 0,0 0 0,0 0 0,1 0 0,-1 1 1,0-1-1,0 0 0,1 1 0,-1 0 0,0-1 0,1 1 0,0 0 0,-1 0 0,1 0 0,0-1 0,0 1 0,0 1 0,0-1 0,1 0 0,-1 0 0,0 0 0,1 0 0,0 0 0,-1 1 0,1 3 0,0 0-842,2 20-9048,9-15 659</inkml:trace>
</inkml:ink>
</file>

<file path=ppt/ink/ink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2.1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5990,'0'0'23115,"4"9"-22063,-3-6-983,0 0 1,0 0 0,0 0 0,1 0 0,-1-1-1,1 1 1,0 0 0,0-1 0,0 1-1,0-1 1,0 0 0,0 0 0,1 0 0,-1 0-1,1 0 1,0 0 0,-1-1 0,1 1 0,0-1-1,0 0 1,0 1 0,0-2 0,0 1 0,0 0-1,0 0 1,6-1 0,42 7 12,9 2-2637,-22 0-5067,-30-6 3133,-8 1-1245</inkml:trace>
</inkml:ink>
</file>

<file path=ppt/ink/ink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2.5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 4740,'0'0'22069,"-5"46"-20948,36-46-384,5 0-545,4 0-128,5-8-512,1-1-2307,-4 0-1729,-5 4-3299</inkml:trace>
</inkml:ink>
</file>

<file path=ppt/ink/ink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2.8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 12620,'0'0'17168,"59"7"-17104,-31-14-961,3-3-2434,-4-3-2370,-1 0-5350</inkml:trace>
</inkml:ink>
</file>

<file path=ppt/ink/ink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3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12 18514,'0'0'11018,"-7"9"-9721,3-4-1055,-29 42 734,31-44-948,0 0 1,0 0-1,0 1 0,1-1 1,0 1-1,-1-1 0,1 1 0,1-1 1,-1 1-1,0 0 0,1-1 1,0 1-1,0 0 0,0-1 1,1 6-1,0-7-53,-1-1 1,1 0-1,0 0 0,0 0 0,0 0 1,1 0-1,-1 0 0,0-1 0,0 1 0,0 0 1,1-1-1,-1 1 0,0 0 0,1-1 1,-1 0-1,0 1 0,1-1 0,-1 0 1,1 0-1,-1 0 0,0 1 0,4-2 1,42 1-1154,-31-1 619,-11 1 300,0 0-1,0 1 1,0-1 0,0 1-1,0 0 1,0 0 0,0 0-1,-1 1 1,1 0 0,0 0-1,-1 0 1,1 0 0,5 5-1,-8-5 291,0 0-1,0 0 1,-1 1-1,1-1 1,-1 0-1,1 1 1,-1-1-1,0 0 1,0 1-1,0 0 0,0-1 1,-1 1-1,1 0 1,-1-1-1,1 1 1,-1 0-1,0-1 1,0 1-1,0 0 1,-1 0-1,1-1 1,-1 1-1,1 0 1,-1-1-1,0 1 0,-2 4 1,-1 2 266,-1 0 0,1-1 0,-2 1 0,1-1 0,-1 0 0,-1 0 0,1-1 1,-1 0-1,-10 7 0,12-8-112,-1-1 1,0-1-1,-1 1 0,1-1 1,-1 0-1,0 0 1,0-1-1,0 0 0,0 0 1,-1-1-1,1 0 1,-10 1-1,16-3-253,0 0 1,0 0-1,0 0 0,0 0 1,0-1-1,0 1 0,0 0 1,0-1-1,0 1 0,0-1 1,1 1-1,-1-1 0,0 1 1,0-1-1,0 1 0,1-1 1,-1 0-1,0 0 0,1 1 1,-1-1-1,0 0 0,1 0 1,-1 0-1,1 1 0,0-1 1,-1 0-1,1 0 0,0 0 1,-1 0-1,1 0 0,0 0 1,0 0-1,0 0 0,0-1 1,-1-43-5389,2 29 2742,-1-21-5934</inkml:trace>
  <inkml:trace contextRef="#ctx0" brushRef="#br0" timeOffset="1">21 13 12684,'0'0'15086,"69"-11"-13548,-39 11-705,5 0-481,6 0-352,8 0-705,1 0-3170,4 0-1250,6-2-10762</inkml:trace>
</inkml:ink>
</file>

<file path=ppt/ink/ink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3.6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8 6054,'0'0'26361,"67"-1"-26265,-29-2-64,0 1-320,1 0-1506,-1 2-1665,-7 0-2179,-9 0-2722</inkml:trace>
  <inkml:trace contextRef="#ctx0" brushRef="#br0" timeOffset="1">1 133 16432,'0'0'11691,"69"12"-11371,-21-21-224,4-2-705,-1-3-2754,-1-2-2755,-9 1-8391</inkml:trace>
</inkml:ink>
</file>

<file path=ppt/ink/ink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3.9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1 16912,'0'0'5445,"65"-1"-3555,-43 1-321,-2 0-95,-6 3-385,-3 11-256,-9 4-65,-2 4 129,-13 9 128,-15 6-256,-12 3-673,-7 6-96,-2 1 0,0 0 0,7-4-480,10-13-6503,13-9-13100</inkml:trace>
</inkml:ink>
</file>

<file path=ppt/ink/ink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6.3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 8168,'0'0'20019,"73"12"-19187,-40-12-671,4-6-129,0 1-417,-1 0-1633,-6 0-1537,-3 2-2499,-8-2-6502</inkml:trace>
</inkml:ink>
</file>

<file path=ppt/ink/ink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6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 18898,'0'0'6006,"-9"10"-3791,3-4-1850,0-1-224,0 1 0,1-1 0,0 1-1,0 1 1,0-1 0,1 1 0,0 0 0,0 0-1,0 0 1,1 0 0,0 1 0,1-1-1,0 1 1,-2 12 0,4-19-177,0 1 0,1-1-1,-1 0 1,1 0 0,-1 0 0,1 0 0,-1 1 0,1-1-1,0 0 1,0 0 0,0 0 0,-1 0 0,1 0 0,0-1-1,0 1 1,0 0 0,0 0 0,0-1 0,1 1 0,-1 0-1,0-1 1,0 1 0,0-1 0,3 1 0,41 11-1728,-18-5 732,-21-4 859,0 0 0,0 0-1,0 1 1,0-1 0,-1 1-1,0 0 1,0 1 0,0-1-1,0 1 1,-1 0 0,1 0-1,-1 1 1,3 5 0,-5-8 221,-1-1 0,0 1 0,1 0 0,-1 0 0,0 0 0,0-1 0,-1 1 0,1 0 0,-1 0 0,1 0 0,-1 0-1,0 0 1,0 0 0,0 0 0,-1 0 0,1 0 0,-1 0 0,1 0 0,-1 0 0,0 0 0,0 0 0,-1 0 0,1-1 0,0 1 0,-1 0 0,0-1 0,1 1 0,-1-1 0,0 0 0,-4 4 0,-2 1 625,0 0 0,-1 0 0,0-1-1,0-1 1,-17 9 0,21-12-490,0 0 0,-1 0 0,1 0 0,0-1 0,-1 0 0,1 0 0,-1 0 0,0-1 1,1 0-1,-1 0 0,1 0 0,-10-2 0,14 2-277,-1-1 1,1 0 0,0 0 0,-1 0 0,1 0 0,0 0-1,0 0 1,0 0 0,0 0 0,0 0 0,0-1-1,0 1 1,0 0 0,0-1 0,1 1 0,-1 0 0,1-1-1,-1 1 1,1-1 0,-1 1 0,1-1 0,0 1-1,0-1 1,-1-2 0,0-47-6204,2 37 3665,-1-30-6240</inkml:trace>
</inkml:ink>
</file>

<file path=ppt/ink/ink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7.0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 8296,'0'0'14702,"61"-4"-12780,-32 4-193,1 0-544,4 0-704,1 2-417,2 0-288,-1-2-3172,0 0-4099</inkml:trace>
</inkml:ink>
</file>

<file path=ppt/ink/ink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7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20692,'0'0'10457,"13"8"-10008,-1 0-513,1 0 1,1-2-1,-1 1 1,1-2 0,0 0-1,0-1 1,1 0-1,15 2 1,-24-6-395,1 1 0,-1 1 1,1-1-1,-1 1 0,0 0 1,0 0-1,0 1 0,7 4 1,-12-7 361,0 1 1,0 0 0,0 0 0,0-1 0,0 1-1,0 0 1,-1 0 0,1 0 0,0 0-1,-1 0 1,1 0 0,-1 0 0,1 0 0,-1 1-1,1-1 1,-1 0 0,0 0 0,1 0-1,-1 3 1,0-2 94,-1 0 0,1 0 0,0 0 0,-1 0 0,0 0 1,0 1-1,1-1 0,-1 0 0,0 0 0,-1-1 0,1 1 0,0 0 0,-1 0 0,-2 2 0,-41 43 1859,-2-3-1,-67 49 1,113-93-2438,0 1 688,6-12-17482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28.3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25 155 20948,'0'0'9646,"11"1"-8082,-3-1-1499,1 0 0,0 0 0,-1-1 0,1 0 0,-1-1 0,0 0 0,0 0 0,9-4 0,-13 4-64,0 0 0,0 1 0,-1-1 0,1-1 0,0 1 0,-1 0 0,0-1 0,0 0 0,1 0 0,-2 0 0,1 0 1,0 0-1,-1 0 0,1-1 0,-1 1 0,0-1 0,0 0 0,0 0 0,-1 0 0,1 0 0,-1 0 0,1-5 0,-1 7-1,-1 0 0,0-1 0,1 1 0,-1 0 0,0-1 0,0 1 0,0 0 0,-1-1 0,1 1 0,-1 0 0,1-1 0,-1 1 0,0 0 0,1 0 0,-1 0 0,-1 0 0,1 0 0,0 0 0,0 0 0,-1 0 0,1 0 0,-1 0 0,1 0 0,-1 1 0,0-1 0,0 1 0,0-1 0,0 1 0,0 0 0,0 0 0,0 0 0,-4-2 0,3 3 0,0-1 0,0 1 0,0-1 0,-1 1 0,1 0 0,0 0 0,0 0 0,0 1 0,0-1 0,0 1 0,0 0 0,0 0 0,0 0 0,0 0 0,0 0 0,1 0 0,-1 1 0,0 0 0,1-1 0,-1 1 0,1 0 0,0 0 0,-1 0 0,1 1 0,-2 2 0,-6 8 0,1 1 0,0 0 0,1 1 0,-11 29 0,15-35 0,1 0 0,0 0 0,1 1 0,0-1 0,1 1 0,0-1 0,0 1 0,1 0 0,2 18 0,-2-26 0,1-1 0,-1 1 0,1 0 0,-1-1 0,1 1 0,0-1 0,0 1 0,-1-1 0,1 0 0,0 1 0,0-1 0,1 0 0,-1 0 0,0 1 0,0-1 0,0 0 0,1 0 0,-1 0 0,1-1 0,-1 1 0,1 0 0,1 0 0,2 1 0,0-1 0,0 0 0,0 0 0,-1 0 0,1-1 0,0 0 0,9 0 0,-2-2 0,1 1 0,-1-2 0,0 0 0,0 0 0,17-8 0,-8 1 0,-1-1 0,0-1 0,0-1 0,-2 0 0,0-1 0,31-32 0,-49 45 0,0 1 0,0 0 0,0-1 0,1 1 0,-1 0 0,0 0 0,0-1 0,0 1 0,1 0 0,-1-1 0,0 1 0,0 0 0,1 0 0,-1 0 0,0-1 0,1 1 0,-1 0 0,0 0 0,1 0 0,-1 0 0,0 0 0,1-1 0,-1 1 0,0 0 0,1 0 0,-1 0 0,0 0 0,1 0 0,-1 0 0,0 0 0,1 0 0,-1 0 0,0 0 0,1 0 0,-1 1 0,0-1 0,1 0 0,-1 0 0,0 0 0,1 0 0,-1 0 0,1 1 0,4 19 0,-4 44 0,-2-46 0,1-18 0,0 0 0,0 0 0,0 0 0,0 1 0,0-1 0,0 0 0,0 0 0,0 1 0,0-1 0,0 0 0,0 0 0,1 0 0,-1 1 0,0-1 0,0 0 0,0 0 0,0 0 0,0 1 0,0-1 0,1 0 0,-1 0 0,0 0 0,0 0 0,0 0 0,0 1 0,1-1 0,-1 0 0,0 0 0,0 0 0,0 0 0,1 0 0,-1 0 0,0 0 0,0 0 0,0 0 0,1 0 0,-1 0 0,0 0 0,0 0 0,1 0 0,-1 0 0,0 0 0,1 0 0,14-5 0,10-12 0,24-27 0,30-23 0,-78 66 0,0 0 0,0 1 0,-1-1 0,1 0 0,0 1 0,0-1 0,0 0 0,0 1 0,0-1 0,0 1 0,0 0 0,-1-1 0,1 1 0,1 0 0,-1-1 0,0 1 0,0 0 0,0 0 0,0 0 0,0 0 0,0 0 0,0 0 0,0 0 0,0 0 0,0 1 0,0-1 0,0 0 0,0 1 0,0-1 0,0 0 0,1 2 0,0 0 0,-1 0 0,0 0 0,-1 0 0,1 0 0,0 0 0,-1 0 0,1 0 0,-1 0 0,1 0 0,-1 0 0,0 0 0,0 0 0,0 1 0,0 1 0,-2 12 0,0 0 0,-1 0 0,-5 17 0,7-32-35,1-1 1,0 1-1,-1 0 1,1-1-1,0 1 1,0-1-1,0 1 1,-1 0-1,1-1 1,0 1-1,0 0 1,0-1-1,0 1 1,0 0-1,0-1 1,0 1-1,0 0 1,1-1-1,-1 1 0,0 0 1,0-1-1,0 1 1,1-1-1,-1 1 1,0 0-1,1 0 1,14-4-2478,26-26-5536,-37 25 6247,18-14-9762</inkml:trace>
</inkml:ink>
</file>

<file path=ppt/ink/ink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8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32 16143,'-6'5'2883,"0"-2"32,3 0 96,3 1 992,13-4-2946,11 0-320,4 0-513,8-5-160,4-3-32,-2 1-1441,-3-1-2338,-7-2-2531,-4 1-5958</inkml:trace>
</inkml:ink>
</file>

<file path=ppt/ink/ink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8.7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1 223 12236,'0'0'16581,"12"-5"-15268,13-6-1100,-1-2 1,0-1-1,0-1 1,-2-1 0,34-29-1,-51 40-212,15-12 4,-1-1 0,0-1 0,19-25 0,-62 108 91,10-31 77,6-18-20,1 1-1,1 0 0,1 0 0,0 0 1,1 0-1,-3 28 0,7-44-261,1 1-1,-1 0 1,0-1 0,1 1-1,-1-1 1,0 1 0,1-1-1,-1 1 1,1-1-1,-1 1 1,1-1 0,-1 0-1,1 1 1,-1-1 0,1 1-1,-1-1 1,1 0 0,0 0-1,-1 1 1,1-1 0,-1 0-1,1 0 1,0 0-1,-1 0 1,1 0 0,0 0-1,-1 0 1,1 0 0,0 0-1,-1 0 1,2 0 0,25-4-7667,-7-9-2057</inkml:trace>
</inkml:ink>
</file>

<file path=ppt/ink/ink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9.0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0 12300,'0'0'14888,"-6"13"-13863,-28 66-35,32-70-898,-1-1 1,2 0-1,-1 1 1,1-1 0,0 1-1,0-1 1,1 1-1,1-1 1,-1 1-1,3 9 1,-3-16-59,1 0 1,0 0-1,-1 0 0,1 0 1,0-1-1,0 1 1,0 0-1,0 0 1,0-1-1,1 1 1,-1 0-1,1-1 1,-1 1-1,1-1 0,-1 0 1,1 1-1,0-1 1,-1 0-1,1 0 1,0 0-1,0 0 1,0-1-1,0 1 0,0 0 1,0-1-1,0 0 1,0 1-1,0-1 1,0 0-1,0 0 1,0 0-1,0 0 1,0 0-1,0-1 0,0 1 1,0 0-1,3-2 1,1 1 60,-1-1 0,1 0 0,-1 0 1,1 0-1,-1-1 0,0 0 0,0 0 0,0 0 0,-1-1 1,1 1-1,-1-1 0,5-5 0,-4 2-95,0-1 0,0 0 0,-1 1 0,-1-1 0,1-1 0,-1 1 0,-1 0 0,1-1 0,1-17 0,-3 24 0,-1 0 0,0 0 0,1 0 0,-1 0 0,0 0 0,0 0 0,0 0 0,-1 0 0,1 0 0,0 0 0,-1 0 0,1 0 0,-1 0 0,0 0 0,0 0 0,0 0 0,0 1 0,0-1 0,0 0 0,0 0 0,0 1 0,-1-1 0,1 1 0,-1-1 0,1 1 0,-1 0 0,1-1 0,-1 1 0,0 0 0,0 0 0,1 0 0,-1 1 0,0-1 0,0 0 0,0 1 0,0-1 0,0 1 0,0-1 0,0 1 0,0 0 0,0 0 0,-1 0 0,1 0 0,0 0 0,-4 2 0,5-2-283,-1 0-1,1 0 1,0 1 0,-1-1-1,1 1 1,-1-1-1,1 1 1,0 0 0,0-1-1,-1 1 1,1 0 0,0 0-1,0 0 1,0 0 0,0 0-1,0 0 1,0 0 0,0 0-1,0 1 1,0-1-1,1 0 1,-1 0 0,0 1-1,0 1 1,-1 5-7431</inkml:trace>
</inkml:ink>
</file>

<file path=ppt/ink/ink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9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31 19186,'0'0'12812,"81"-14"-12395,-39 7-289,4 1-96,0 3-32,-2 3-96,-9 0-1153,-6 0-1602,-11 5-2210,-5 0-1121</inkml:trace>
</inkml:ink>
</file>

<file path=ppt/ink/ink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9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13485,'0'0'16367,"52"33"-16271,-3-33-32,0-3-448,-5-5-1762,-3-1-2691,-8-1-2786</inkml:trace>
</inkml:ink>
</file>

<file path=ppt/ink/ink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0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17264,'0'0'8344,"9"0"-7185,15 1-528,79 7 142,-96-7-772,0 0 0,0 1 0,0 0 1,0 0-1,0 0 0,0 1 0,-1 0 0,1 0 1,-1 0-1,0 1 0,0 0 0,5 5 1,-9-6-3,0 0-1,0-1 1,0 1 0,-1 0 0,1 0 0,-1 0 0,0 0 0,0 0 0,0 1-1,-1-1 1,1 0 0,-1 0 0,1 1 0,-1-1 0,0 0 0,0 0 0,-1 1-1,1-1 1,-1 0 0,1 0 0,-1 1 0,0-1 0,0 0 0,-1 0 0,-1 4 0,-4 7 100,-1 0 0,0-1 1,-18 23-1,20-27-350,-55 61 950,56-65-1380,0-1 1,0 1 0,-1-1 0,1 0 0,-1-1 0,-8 5 0,7-7-6073</inkml:trace>
</inkml:ink>
</file>

<file path=ppt/ink/ink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0.8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0 357 8072,'0'0'19944,"10"-9"-18620,49-54-467,-3-2-1,-3-3 1,50-84 0,-103 152-857,0 0 0,0 1 0,0-1 0,0 0 0,0 0 0,0 0 0,0 0 0,0 0 0,0 0 0,1 1 0,-1-1 0,0 0 0,0 0 0,0 0 0,0 0 0,0 0 0,0 0 0,0 0 0,1 0 0,-1 0 0,0 0 0,0 1 0,0-1 0,0 0 0,0 0 0,1 0 0,-1 0 0,0 0 0,0 0 0,0 0 0,0 0 0,0 0 0,1 0 0,-1 0 0,0 0 0,0 0 0,0 0 0,0 0 0,0 0 0,0-1 0,1 1 0,-1 0 0,0 0 0,0 0 0,0 0 0,0 0 0,0 0 0,0 0 0,1 0 0,-1 0 0,0-1 0,-1 29 0,-7 35 0,1-12 0,2 1 0,2 0 0,6 60 0,-2-100-2093,-7-25-7671,-8-7 1442</inkml:trace>
</inkml:ink>
</file>

<file path=ppt/ink/ink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1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13261,'0'0'14669,"78"39"-14508,-41-39-193,1-7-2307,-2-7-2978,-1-3-3843</inkml:trace>
</inkml:ink>
</file>

<file path=ppt/ink/ink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1.5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0 13036,'0'0'15535,"-7"13"-14478,0 0-838,-32 63 1067,35-69-1198,2 0 1,-1 0 0,1 0-1,0 0 1,0 1 0,1-1 0,0 1-1,0 0 1,1 13 0,1-20-80,0 1 1,-1 0-1,1-1 1,0 0-1,0 1 1,0-1-1,0 1 1,0-1-1,0 0 1,1 0-1,-1 0 1,0 0-1,1 0 1,-1 0 0,1 0-1,-1 0 1,1 0-1,-1-1 1,3 2-1,39 13-78,-24-10-421,-18-4 432,48 21-1660,-47-21 1677,0 0 0,0 0 0,1 0 0,-1 1 0,0-1 0,0 1 0,0-1-1,-1 1 1,1 0 0,0-1 0,-1 1 0,1 0 0,-1 0 0,0 0 0,1 1 0,-1-1-1,0 0 1,1 4 0,-2-5 131,-1 0 0,1 0-1,-1 0 1,1 0 0,-1-1 0,1 1-1,-1 0 1,0 0 0,1 0-1,-1 0 1,0-1 0,0 1 0,0 0-1,1-1 1,-1 1 0,0-1-1,0 1 1,0-1 0,0 1 0,0-1-1,0 0 1,0 1 0,0-1-1,0 0 1,0 0 0,0 0 0,-2 1-1,-38 4 921,34-4-923,-17 2-74,0-1 0,0-2-1,0 0 1,-27-3 0,50 3-47,0 0-1,0 0 1,0-1 0,0 1-1,1 0 1,-1 0 0,0 0-1,0-1 1,0 1-1,0 0 1,0-1 0,1 1-1,-1 0 1,0-1 0,0 1-1,1-1 1,-1 0 0,0 1-1,1-1 1,-1 1 0,1-1-1,-1 0 1,0-1 0,11-11-2070,30-6-3723,-13 10-1273,2 1-3566</inkml:trace>
</inkml:ink>
</file>

<file path=ppt/ink/ink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1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1 20531,'0'0'8574,"-10"-1"-6695,1 1-1707,-1 1 0,0 0 0,1 0 0,-1 1 0,1 0 0,-13 4 0,17-4-134,-1 0 1,1 0 0,-1 1-1,1-1 1,0 1-1,0 0 1,0 1 0,1-1-1,-1 1 1,1 0 0,0 0-1,0 0 1,0 1-1,-4 6 1,8-11-42,0 1 1,0 0-1,0-1 0,0 1 0,1-1 1,-1 1-1,0-1 0,0 1 1,0-1-1,1 1 0,-1-1 0,0 1 1,1-1-1,-1 1 0,0-1 1,1 0-1,-1 1 0,0-1 1,1 1-1,-1-1 0,1 0 0,-1 1 1,1-1-1,-1 0 0,1 0 1,-1 1-1,1-1 0,-1 0 0,1 0 1,-1 0-1,1 0 0,-1 0 1,1 0-1,0 0 0,-1 0 0,1 0 1,-1 0-1,1 0 0,-1 0 1,1 0-1,-1 0 0,2 0 1,36 1-456,-32-1 247,35-1-1281,-25 0 581,-1 1-1,1 0 1,-1 1-1,1 1 1,27 6-1,-43-8 948,1 0 1,0 0-1,-1 1 1,1-1-1,0 0 1,-1 0-1,1 1 1,0-1-1,-1 0 1,1 1-1,-1-1 1,1 1-1,-1-1 1,1 1-1,-1-1 1,1 1-1,-1-1 1,1 1-1,-1-1 1,0 1-1,1 0 1,-1-1-1,0 1 1,1 0-1,-1-1 1,0 1-1,0 0 1,0-1-1,0 1 1,0 1-1,-11 18 2114,-26 12 868,31-27-2901,-1-1-1,0 1 1,0-1-1,0 0 1,0-1-1,-1 0 1,1 0-1,-1-1 1,0 0-1,-14 2 1,21-5-754,1-1 0,0 1 0,0-1 1,0 1-1,0-1 0,0 1 0,0 0 1,0-1-1,0 1 0,1-1 0,-1 1 1,1-1-1,-1 1 0,1 0 0,-1-1 1,1 1-1,1-2 0,14-16-10093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28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17008,'0'0'12465,"-5"9"-9662,-1 1-2324,4-7-478,0 0 0,0 0 0,0 0 0,1 0 0,-1 1 0,1-1 0,-1 1 0,1-1-1,0 1 1,1-1 0,-1 1 0,0 6 0,2-9-1,-1 0 0,0 0 0,1-1 0,-1 1 0,1 0 0,-1 0 0,1-1 0,-1 1 0,1 0 0,-1-1 0,1 1 0,0-1 0,-1 1 0,1 0 0,0-1 0,-1 0 0,1 1 0,0-1 0,0 1 0,-1-1 0,1 0 0,0 0 0,0 1 0,0-1 0,0 0 0,0 0 0,-1 0 0,1 0 0,0 0 0,0 0 0,0 0 0,0 0 0,0 0 0,-1-1 0,1 1 0,0 0 0,1-1 0,36-10 0,-3-14 0,13-8 0,-46 31 0,1 1 0,0-1 0,0 1 0,0 0 0,0-1 0,1 2 0,-1-1 0,0 0 0,0 1 0,1-1 0,-1 1 0,0 0 0,5 0 0,-7 1 0,0 0 0,0 0 0,0 0 0,0 0 0,0-1 0,0 1 0,0 0 0,-1 1 0,1-1 0,0 0 0,-1 0 0,1 0 0,-1 0 0,1 0 0,-1 1 0,1-1 0,-1 0 0,0 0 0,0 1 0,0-1 0,0 0 0,0 1 0,0-1 0,0 2 0,-2 39 0,2-37 0,-6 25-2138,4-22-6241,5-29-13583</inkml:trace>
</inkml:ink>
</file>

<file path=ppt/ink/ink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3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84 262 17905,'0'0'12006,"-11"8"-10912,8-6-903,-45 39 858,46-39-1028,0 0 0,0 0 0,0 0 0,1 1 0,-1-1-1,0 0 1,1 1 0,0-1 0,0 1 0,0-1 0,0 1 0,0 0 0,0-1-1,0 1 1,1 0 0,0-1 0,-1 1 0,1 0 0,0 0 0,0-1 0,1 1-1,-1 0 1,1 0 0,0 3 0,0-5-21,0 1 0,0-1 0,1 0 0,-1 0 0,0 0 0,0 0 0,1 0 0,-1 0 0,1-1 0,-1 1 0,0 0 0,1-1 0,0 1 0,-1-1 0,1 1 0,-1-1 0,1 0 0,-1 0 0,1 1 0,0-1 0,-1 0 0,4-1 0,37-6 0,-34 3 0,0-1 0,-1 0 0,0 0 0,0 0 0,0-1 0,0 0 0,-1-1 0,0 1 0,-1-1 0,1 0 0,-1-1 0,0 1 0,-1-1 0,0 0 0,5-14 0,-2 5 0,-1-1 0,-1 1 0,-1-1 0,0 0 0,-1-1 0,1-29 0,-4 47 0,0 0 0,0-1 0,0 1 0,1 0 0,-1-1 0,0 1 0,-1-1 0,1 1 0,0 0 0,0-1 0,0 1 0,-1 0 0,1 0 0,-1-1 0,1 1 0,-1 0 0,0 0 0,1 0 0,-1-1 0,0 1 0,0 0 0,0 0 0,0 0 0,0 0 0,0 1 0,0-1 0,0 0 0,0 0 0,0 1 0,0-1 0,0 0 0,-1 1 0,1-1 0,0 1 0,0-1 0,-1 1 0,1 0 0,0 0 0,-1 0 0,1-1 0,0 1 0,-1 0 0,1 1 0,0-1 0,-1 0 0,1 0 0,0 1 0,-1-1 0,1 0 0,0 1 0,0-1 0,-1 1 0,1 0 0,0-1 0,0 1 0,0 0 0,0 0 0,0 0 0,0 0 0,-1 1 0,-6 4 0,1 0 0,1 1 0,-1 0 0,1 0 0,0 1 0,1 0 0,-9 15 0,11-18 0,1 0 0,-1 0 0,1 1 0,0-1 0,0 1 0,0-1 0,1 1 0,0 0 0,0-1 0,1 1 0,0 0 0,-1 0 0,2 0 0,0 6 0,0-10-6,0 0 0,0 0 0,0 0 0,1 0 0,-1 0 0,0 0 1,1-1-1,0 1 0,-1 0 0,1-1 0,0 1 0,0-1 0,0 0 0,-1 0 0,2 0 0,-1 0 0,2 1 0,47 16-590,-27-10-196,-19-6-516,-1 0 1,0 0-1,0 0 0,0 1 0,-1 0 0,1 0 0,6 6 0,2 2-4153,12-1-3280,8-10 6011,-24 0 3210,1-2 0,0 1 0,-1-1 1,14-5-1,-21 6-124,40-20 3135,-24 6 897,-17 14-3981,1 1 1,-1-1-1,0 1 0,1-1 1,-1 0-1,0 1 0,0-1 1,1 0-1,-1 1 0,0-1 1,0 0-1,0 1 1,0-1-1,0 0 0,0 1 1,0-1-1,0 0 0,0 1 1,0-1-1,0 0 1,0 1-1,0-1 0,-1-1 1,-14-1 3861,-14 7-2602,27-3-1600,0 0-1,0 0 1,0 0 0,0 1-1,0-1 1,0 1-1,0-1 1,1 1 0,-1 0-1,1 0 1,-1 0 0,1 0-1,0 0 1,-1 0 0,1 0-1,0 0 1,0 0 0,1 0-1,-1 1 1,-1 3 0,2-5-41,0 0 0,0 0 0,-1 0 0,1 1 0,0-1 0,0 0 0,0 0 0,0 1 0,1-1 0,-1 0 0,0 0 0,0 0 0,1 0 0,-1 1 0,0-1 0,1 0 0,0 0 0,-1 0 0,1 0 0,-1 0 0,1 0 0,0 0 0,0 0 0,0 0 0,-1-1 0,1 1 0,0 0 0,0 0 0,0-1 0,0 1 0,0 0 0,1-1 0,-1 1 0,0-1 0,0 0 0,0 1 0,0-1 0,1 0 0,-1 0 0,2 1 0,1-1-22,0 0 0,0-1-1,0 1 1,0 0 0,-1-1 0,1 0-1,0 0 1,0 0 0,0-1 0,-1 1-1,1-1 1,-1 0 0,1 0 0,-1 0-1,0 0 1,1-1 0,-1 1 0,-1-1-1,1 0 1,0 0 0,-1 0-1,1 0 1,-1 0 0,3-6 0,0 1-6,-1 0 0,0 0 0,-1-1 0,0 1 0,0-1 0,-1 1 1,0-1-1,-1 0 0,1-17 0,-2 25 2,0 0 0,0 1 0,0-1 0,0 1 0,0-1 0,0 1 0,0-1 0,0 1 0,-1-1 0,1 1 0,0-1 0,0 1 0,-1-1 0,1 1 0,0-1 0,-1 1 0,1-1 0,-1 1 0,1 0 0,0-1 0,-1 1 0,1 0 0,-1-1 0,1 1 0,-1 0 0,1-1 0,-1 1 0,1 0 0,-1 0 0,1 0 0,-1 0 0,1 0 0,-1-1 0,0 1 0,1 0 0,-1 0 0,1 0 0,-1 0 0,1 0 0,-1 1 0,1-1 0,-2 0 0,1 0 0,0 0 0,0 1 0,0-1 0,0 0 0,0 1 0,-1-1 0,1 1 0,0-1 0,0 1 0,0-1 0,1 1 0,-1 0 0,0 0 0,0-1 0,0 1 0,0 0 0,1 0 0,-1 0 0,0 0 0,1 0 0,-2 1 0,1 0-92,0 1 1,1-1-1,-1 1 1,0-1-1,1 0 0,0 1 1,-1-1-1,1 1 1,0-1-1,0 1 0,1-1 1,-1 1-1,0-1 1,1 1-1,-1-1 0,1 1 1,0-1-1,2 4 1,-2-5-131,0 1 0,1-1 1,-1 1-1,1-1 0,-1 1 1,1-1-1,-1 0 0,1 0 0,0 0 1,0 0-1,0 0 0,0 0 1,0 0-1,0-1 0,0 1 1,0-1-1,3 1 0,2-1-343,1 1 0,-1-2-1,0 1 1,0-1 0,0 0 0,-1 0-1,1-1 1,0 0 0,0 0 0,-1-1-1,1 0 1,6-4 0,-1 0-1334,-1-1 0,0-1 0,16-16 0,-17 15 1142,-1-1 1,0-1-1,11-17 0,-14 17 1376,1 0 0,-2-1 0,8-22 0,-10 23 1164,0 1 0,-1-1 1,0 0-1,-1-18 0,-4 29 1892,-5 10-2786,-6 11-686,3 11-20,1 1-1,1 0 1,2 1 0,1-1-1,-2 63 1,-5 22 50,14-137-123,-1 0 0,0 1-1,-5-28 1,-1-24 225,5 61-190,1-28 491,-1 37-568,1 0 0,0 0 0,0 0 0,0 0 0,0 0 0,0 1-1,0-1 1,0 0 0,1 0 0,-1 0 0,0 0 0,0 0 0,1 0 0,-1 0 0,1 1 0,-1-1 0,0 0 0,1 0 0,0 1 0,-1-1 0,1 0 0,-1 0 0,1 1 0,0-1 0,-1 1 0,2-1 0,51 1-22,-38 1-81,0-1 0,1-1 0,27-4 0,-37 4 27,-1 0 0,0-1 0,0 0 1,0 0-1,-1 0 0,1-1 0,0 1 0,-1-1 1,0 0-1,1-1 0,-1 1 0,-1-1 0,1 0 1,0 0-1,3-5 0,-4 6 6,-1-1-1,1 1 1,-1-1-1,0 0 1,0 1-1,0-1 1,0 0-1,-1 0 1,1 0-1,-1 0 0,0 0 1,0-1-1,-1 1 1,1 0-1,-1 0 1,0-8-1,-1 11 0,-1 1-1,1 0 1,0 0-1,0 0 0,0 0 1,0 0-1,0 0 0,-1 0 1,1 0-1,0 0 0,0 1 1,0-1-1,0 0 1,0 1-1,0-1 0,0 1 1,0-1-1,0 1 0,0 0 1,0-1-1,0 1 1,0 0-1,0 0 0,-1 1 1,-5 6 117,1 0 1,0 0-1,0 1 0,1 0 1,0 0-1,0 1 1,1-1-1,1 1 1,-5 15-1,3-4 281,2-1-1,0 0 1,-1 40-1,4-59-388,0 0-1,0 1 1,-1-1 0,1 0-1,0 0 1,0 0 0,1 1-1,-1-1 1,0 0-1,0 0 1,1 0 0,-1 0-1,0 1 1,1-1-1,-1 0 1,1 0 0,0 0-1,-1 0 1,1 0-1,0 0 1,-1 0 0,1 0-1,0-1 1,0 1 0,0 0-1,0 0 1,0-1-1,0 1 1,0 0 0,0-1-1,0 1 1,0-1-1,0 0 1,1 1 0,-1-1-1,0 0 1,0 1-1,0-1 1,0 0 0,1 0-1,-1 0 1,0 0 0,2-1-1,0 1 7,0-1-1,0 0 1,-1 0-1,1 0 1,0 0-1,-1 0 1,1-1-1,-1 1 1,1-1-1,-1 0 1,0 0-1,0 0 1,0 0-1,0 0 1,0 0-1,0 0 1,3-5-1,-2-1-11,0 0 0,-1-1 0,1 1 0,-2-1 0,1 1 0,-1-1 0,0 0 0,-1 1 0,-1-12 0,1 19 0,0 3 0,1-1 1,-1 1-1,0 0 0,1 0 1,-1 0-1,1 0 0,-1-1 1,1 1-1,0 0 0,-1-1 1,1 1-1,0 0 0,0-1 0,0 1 1,1-1-1,-1 1 0,0-1 1,1 0-1,-1 0 0,0 1 1,1-1-1,2 1 0,2 1 1,0 0 0,0-1 0,0 0 1,0 0-1,0 0 0,13 1 0,6 0-26,1-2 1,38-3-1,-60 2-25,1 0 1,-1-1-1,1 1 0,-1-1 0,1 0 0,-1 0 1,1-1-1,-1 1 0,0-1 0,0 0 0,0 0 0,0-1 1,0 1-1,0-1 0,-1 0 0,1 0 0,3-4 0,-6 6 56,-8 32-113,7-12 74,1 0 1,0 0-1,2 0 1,0 0-1,1-1 1,1 1-1,1-1 1,12 26-1,-10-23-349,0 1-1,-1 0 0,-1 1 0,-1 0 1,3 28-1,-8-46 481,0 0 1,1 0 0,-2 0-1,1 0 1,0 0-1,-1-1 1,0 1-1,0 0 1,-1 0-1,1 0 1,-1-1-1,0 1 1,0-1-1,-1 1 1,1-1 0,-1 0-1,0 0 1,0 0-1,0 0 1,-1-1-1,1 1 1,-1-1-1,0 0 1,0 0-1,0 0 1,-1-1 0,1 1-1,0-1 1,-1 0-1,0 0 1,1-1-1,-1 1 1,0-1-1,0 0 1,0-1-1,-7 1 1,9 0-99,0-1 0,1 0 0,-1-1 0,1 1 0,-1 0 0,1-1 0,-1 1 0,1-1 0,-1 0 0,1 0 0,0 0 0,-1 0 0,1 0 0,0-1 0,0 1 0,0-1 0,0 1 0,0-1 0,0 0 0,0 0 0,0 0 0,1 0 0,-1 0 0,1 0 0,-1 0 0,1 0 0,0 0 0,0-1 0,0 1 0,0-1 0,1 1 0,-1-1 0,1 1 0,-1-1 0,1-3 0,-3-11 0,2-1 0,0 1 0,1-1 0,2-17 0,-1 25 0,0 2-38,0 0 1,0 0-1,1 0 0,0 0 1,1 0-1,-1 1 1,1-1-1,1 1 0,0-1 1,0 1-1,0 0 0,1 1 1,0-1-1,0 1 1,1 0-1,-1 0 0,1 1 1,1-1-1,-1 2 0,1-1 1,0 0-1,9-3 1,14-6-633,1 1 0,1 1 0,0 2 0,37-7 0,-38 10-224,50-14-6937</inkml:trace>
</inkml:ink>
</file>

<file path=ppt/ink/ink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5.5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18353,'0'0'9401,"1"11"-9070,1 1-319,2 14-9,-2 1-1,0 0 0,-5 51 1,3-78-392,-1 0 0,1-1 0,-1 1 1,1 0-1,-1 0 0,1-1 1,-1 1-1,1 0 0,-1-1 0,1 1 1,0-1-1,-1 1 0,1 0 1,0-1-1,-1 1 0,1-1 0,0 1 1,-1-1-1,1 1 0,0-1 1,0 1-1,0-1 0,0 0 0,-1 1 1,1-1-1,0 0 0,-3-18-9887</inkml:trace>
</inkml:ink>
</file>

<file path=ppt/ink/ink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5.9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19442,'0'0'11403,"74"13"-10826,-48-13-385,5 0-32,-3 0-128,-1 0-897,-6 0-1633,-3-3-2467,-8 2-1953</inkml:trace>
</inkml:ink>
</file>

<file path=ppt/ink/ink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6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 18097,'0'0'9962,"49"4"-8393,-17-13-800,2 0-577,2 1-128,-2 3-256,-9 5-993,-7 0-2114,-11 3-1538,-7 8-800,-1 3-3172</inkml:trace>
  <inkml:trace contextRef="#ctx0" brushRef="#br0" timeOffset="1">1 181 13421,'0'0'14670,"49"22"-14350,-22-26-256,1-2-545,-3 1-2401,-1-2-2147,0-2-4452</inkml:trace>
</inkml:ink>
</file>

<file path=ppt/ink/ink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6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14894,'0'0'10607,"-3"10"-8893,-2 11-1093,0-1-98,0 0 0,1 1 0,1-1 0,1 1 0,1 0 0,2 29-1,-1-48-507,0 0-1,0 0 0,1-1 1,-1 1-1,1 0 0,-1-1 1,1 1-1,0 0 0,0-1 1,0 1-1,0-1 0,0 1 1,0-1-1,0 1 0,0-1 1,0 0-1,1 1 0,-1-1 1,0 0-1,1 0 0,-1 0 1,1 0-1,0 0 0,-1-1 1,1 1-1,-1 0 0,1-1 1,0 1-1,0-1 0,-1 0 1,1 1-1,0-1 0,0 0 1,0 0-1,-1 0 0,1 0 1,0-1-1,0 1 0,0 0 1,-1-1-1,4 0 0,1-1 26,0-1-1,0 1 1,0-1-1,0 0 1,0 0-1,-1-1 0,1 0 1,-1 0-1,0 0 1,5-5-1,2-6-5,0 0 0,14-24 0,-22 32-41,0 1 0,-1-1 0,0 0 0,0 1 0,-1-1 0,0-1 0,0 1 0,0 0 0,0-12 0,-24 60-409,-7 30 407,27-64-17,1-1 0,-1 0 0,1 0 0,1 1 0,-1-1 1,1 0-1,0 1 0,0-1 0,1 1 0,1 5 0,-2-11-196,1 1-1,0-1 1,0 0-1,-1 0 1,1 0-1,0 0 1,0 0-1,0 0 1,0-1-1,1 1 1,-1 0-1,0 0 1,0-1-1,0 1 1,0-1-1,1 1 1,-1-1-1,0 0 1,1 1-1,-1-1 1,0 0-1,1 0 1,-1 0-1,0 0 1,1 0-1,-1 0 1,0 0-1,1 0 1,-1 0-1,2-1 1,15-3-5677</inkml:trace>
</inkml:ink>
</file>

<file path=ppt/ink/ink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6.9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14830,'0'0'16303,"58"45"-15726,-35-45-385,2 0-96,0 0-64,-4 0-961,-3-1-1793,-5-4-1955,-8 1-1568</inkml:trace>
</inkml:ink>
</file>

<file path=ppt/ink/ink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7.3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34 16432,'0'0'14926,"64"6"-14798,-35-14-192,-4 0-1474,-3 0-2113,-4 1-2787,-2-1-6182</inkml:trace>
</inkml:ink>
</file>

<file path=ppt/ink/ink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7.6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0 205 19571,'0'0'11205,"10"-3"-9855,8-4-1307,0 0 0,0-1 0,-1 0-1,0-2 1,0 0 0,-1-1-1,-1-1 1,1 0 0,-2-1-1,0 0 1,-1-1 0,0-1 0,-1 0-1,19-31 1,-38 68-742,1 1-1,1 0 1,2 0 0,0 0-1,1 45 1,3-48-5595,5-8-5125</inkml:trace>
</inkml:ink>
</file>

<file path=ppt/ink/ink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8.8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1 283 14894,'0'0'14152,"11"-4"-12417,-3 2-1584,0-1-1,0 0 0,0-1 1,-1 1-1,1-1 1,-1-1-1,0 0 1,-1 0-1,1 0 1,9-10-1,0-2-78,68-81 138,-75 87-203,-1-1 0,0 0 0,-1 0 0,-1 0 0,0-1 0,8-25 0,-32 101 1,9-37-22,2 1 0,1 0 0,-6 50 0,10 9-2730,2-85 2484,0-1 0,0 1 1,0 0-1,-1-1 0,1 1 0,0-1 0,-1 1 1,1-1-1,0 1 0,-1-1 0,1 1 0,-1-1 1,1 0-1,-1 1 0,1-1 0,-1 1 0,1-1 1,-1 0-1,1 0 0,-1 1 0,1-1 0,-1 0 1,0 0-1,1 0 0,-1 1 0,1-1 0,-1 0 1,0 0-1,1 0 0,-1 0 0,1 0 0,-1 0 1,0 0-1,1 0 0,-1-1 0,1 1 0,-1 0 1,0 0-1,1 0 0,-1-1 0,0 0 0,-12-4-7080</inkml:trace>
</inkml:ink>
</file>

<file path=ppt/ink/ink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9.1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73 15086,'0'0'11275,"57"5"-9770,-30-5-672,5 0-641,1 0-288,2-13-2050,-4-6-1794,-1 0-1633,-7-8-2851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01.9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30 6182,'0'0'18278,"10"2"-16703,29-1-628,1-1-1,-1-1 0,54-10 0,-22-2-696,-54 10 110,-50 9-142,-112 12 738,91-14-374,-60 14-1,181-17-581,296-19 0,-415 34 0,-88 15 0,74-29 0,65-2 0,1 0 0,0 1 0,0-1 0,-1 0 0,1 0 0,0 0 0,0 0 0,-1 0 0,1 0 0,0 0 0,-1 0 0,1 0 0,0 0 0,0 0 0,-1-1 0,1 1 0,0 0 0,0 0 0,-1 0 0,1 0 0,0 0 0,0 0 0,-1-1 0,1 1 0,0 0 0,0 0 0,-1 0 0,1-1 0,0 1 0,0 0 0,0 0 0,0 0 0,-1-1 0,1 1 0,0 0 0,0 0 0,0-1 0,0 1 0,0 0 0,0-1 0,0 1 0,7-12 0,18-8 0,-8 12-959,1 1-1,0 0 1,0 1 0,0 1-1,1 1 1,0 1 0,-1 0 0,1 2-1,20 0 1,-33 1-5015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29.4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55 107 6662,'7'-9'6342,"2"-6"-4464,-3 3 135,1 1 0,0-1 0,1 1-1,1 0 1,12-12 0,-21 23-1980,0 0 0,0-1 0,1 1 1,-1 0-1,0 0 0,0 0 0,0 0 0,1-1 0,-1 1 1,0 0-1,0 0 0,0 0 0,1 0 0,-1 0 0,0 0 1,0 0-1,0 0 0,1 0 0,-1 0 0,0 0 0,0 0 1,1 0-1,-1 0 0,0 0 0,0 0 0,1 0 0,-1 0 1,0 0-1,0 0 0,0 0 0,1 0 0,-1 0 0,0 1 1,0-1-1,0 0 0,1 0 0,-1 0 0,0 0 1,0 0-1,0 1 0,0-1 0,1 0 0,-1 0 0,0 0 1,0 1-1,0-1 0,0 0 0,4 18 1887,-6 22 376,-1-24-2296,-1 1 0,-10 27 0,9-32 0,1 1 0,0 0 0,1 0 0,0 1 0,-1 23 0,7-35 0,1 0 0,-1 0 0,1-1 0,0 1 0,0 0 0,0-1 0,0 0 0,6 1 0,11 4 0,-18-4 0,0-1 0,0 0 0,0 1 0,0-1 0,0 1 0,-1 0 0,1 0 0,-1 0 0,1 1 0,-1-1 0,0 0 0,0 1 0,0 0 0,0-1 0,0 1 0,-1 0 0,1 0 0,-1 0 0,0 0 0,0 0 0,0 0 0,0 0 0,0 1 0,-1-1 0,0 0 0,1 0 0,-1 1 0,0-1 0,0 0 0,-1 0 0,1 1 0,-2 4 0,0-4 0,1-1 0,-1 1 0,0 0 0,0-1 0,0 1 0,0-1 0,0 0 0,-1 0 0,0 0 0,0 0 0,0 0 0,0 0 0,0-1 0,0 1 0,-1-1 0,1 0 0,-1 0 0,1-1 0,-1 1 0,0-1 0,0 1 0,0-1 0,0 0 0,0-1 0,0 1 0,-4 0 0,2-1 0,1 0 0,-1-1 0,0 1 0,1-1 0,-1 0 0,0 0 0,1-1 0,-1 0 0,1 0 0,0 0 0,0-1 0,0 1 0,-6-5 0,8 5 0,1 0 0,-1 0 0,0-1 0,1 1 0,0-1 0,-1 1 0,1-1 0,0 0 0,0 0 0,1 0 0,-1 0 0,1 0 0,-1 0 0,1 0 0,0-1 0,0 1 0,0 0 0,1-1 0,-1 1 0,1-1 0,0 1 0,0-1 0,0-3 0,1 5-58,-1 1 0,1-1 0,-1 1 0,1-1 0,0 1 1,-1 0-1,1-1 0,0 1 0,0 0 0,0-1 0,0 1 0,0 0 0,1 0 0,-1 0 0,0 0 1,0 0-1,1 0 0,-1 1 0,0-1 0,1 0 0,-1 1 0,1-1 0,-1 1 0,2-1 0,44-9-3629,-34 8 2106,25-4-5273,2 1-2574</inkml:trace>
</inkml:ink>
</file>

<file path=ppt/ink/ink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9.5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0 8232,'0'0'17323,"-6"10"-15476,-10 13-983,4-9-224,2 1 0,0 1 0,1-1 0,0 2 0,1-1 0,-7 22 0,15-37-640,0-1 1,1 1 0,-1-1-1,0 1 1,0-1-1,0 1 1,0-1 0,1 0-1,-1 1 1,0-1-1,1 1 1,-1-1 0,0 1-1,0-1 1,1 0 0,-1 1-1,1-1 1,-1 0-1,0 1 1,1-1 0,-1 0-1,1 0 1,-1 1 0,1-1-1,-1 0 1,1 0-1,-1 0 1,1 0 0,-1 0-1,1 1 1,-1-1 0,1 0-1,-1 0 1,1 0-1,-1 0 1,1-1 0,-1 1-1,1 0 1,-1 0-1,1 0 1,20-3-77,-21 3 68,25-5-597,-12 1-498,1 1 0,1 1-1,20-1 1,-34 3 1119,0 0 1,-1 0-1,1 0 1,0 0-1,-1 0 1,1 0-1,0 0 1,-1 1-1,1-1 1,0 0-1,-1 0 1,1 1-1,-1-1 1,1 0-1,0 1 1,-1-1-1,1 1 1,-1-1-1,1 1 1,-1-1 0,0 1-1,1-1 1,-1 1-1,1-1 1,-1 1-1,0 0 1,0-1-1,1 1 1,-1-1-1,0 1 1,0 0-1,0-1 1,1 1-1,-1 0 1,0-1-1,0 1 1,0 0-1,0 0 1,0-1-1,-1 1 1,1 0-1,0-1 1,0 1-1,0-1 1,0 1-1,-1 0 1,1-1-1,-1 2 1,0 0 207,1 1 0,-1-1 0,-1 1 0,1-1 0,0 1-1,-1-1 1,1 1 0,-1-1 0,0 0 0,-3 4 0,-8 2-58,-1-1 0,0 0 0,0-1 0,-1 0 0,0-1 0,0-1 0,0 0 0,0-1 0,0-1 0,-23 1 0,36-5-918,9-5-1189,9-3-3619,14-3-1748,6 0-4805</inkml:trace>
</inkml:ink>
</file>

<file path=ppt/ink/ink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9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9 22293,'0'0'9321,"-8"-3"-8446,3 1-850,0 1-1,0 0 0,0 0 0,-1 1 1,1-1-1,0 1 0,-1 0 1,1 1-1,0-1 0,-6 2 0,8-1-23,1-1-1,0 1 0,0 0 1,0-1-1,-1 1 0,1 0 1,0 0-1,0 0 0,0 1 1,0-1-1,1 0 0,-1 1 1,0-1-1,0 1 0,1 0 1,-1-1-1,1 1 0,0 0 1,-1 0-1,1 0 0,0 0 1,0 0-1,0 0 0,0 0 1,1 1-1,-1-1 0,1 0 1,-1 0-1,1 1 0,0-1 1,-1 3-1,1-4-7,1 0 0,-1 0 1,0 0-1,0 1 0,0-1 0,0-1 0,1 1 0,-1 0 0,1 0 1,-1 0-1,0 0 0,1 0 0,-1 0 0,1 0 0,0 0 1,-1-1-1,1 1 0,0 0 0,0 0 0,-1-1 0,1 1 1,0-1-1,0 1 0,0-1 0,1 2 0,30 7-373,3 0 15,-34-8 363,0-1-1,0 1 0,0 0 0,0-1 0,0 1 0,0 0 0,-1 0 0,1-1 0,0 1 0,0 0 0,-1 0 1,1 0-1,0 0 0,-1 0 0,1 0 0,-1 0 0,1 0 0,-1 0 0,1 0 0,-1 0 0,0 1 0,0-1 0,0 0 1,0 0-1,1 1 0,-2 3 39,0-1 0,0 0 0,-1 0 0,1 0-1,-1-1 1,0 1 0,0 0 0,0-1 0,0 1 0,-1-1 0,1 1 0,-1-1 0,0 0 0,0 0 0,-5 4 0,6-5-20,0 0-1,0-1 1,0 1 0,0-1-1,0 1 1,0-1 0,-1 1-1,1-1 1,0 0 0,-1 0-1,1 0 1,-1-1 0,1 1-1,-1-1 1,1 1 0,-1-1-1,1 0 1,-1 0 0,0 0-1,1 0 1,-1 0 0,1-1-1,-1 1 1,1-1 0,-1 1-1,-4-3 1,7 3-136,-1-1-1,1 1 1,-1 0-1,1-1 1,-1 1-1,1-1 1,0 1-1,-1 0 1,1-1-1,0 1 1,-1-1 0,1 1-1,0-1 1,0 1-1,-1-1 1,1 1-1,0-1 1,0 1-1,0-1 1,0 0-1,0 1 1,0-1 0,0 1-1,0-1 1,0 1-1,0-1 1,0 1-1,0-1 1,0 1-1,0-1 1,0 0-1,1 1 1,-1-1 0,0 1-1,0-1 1,1 1-1,-1-1 1,1 1-1,15-16-8260,1 5 96</inkml:trace>
</inkml:ink>
</file>

<file path=ppt/ink/ink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0.2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0 3876,'0'0'27925,"-5"0"-27621,0 1-281,0-1 0,0 1 0,0 0-1,0 0 1,0 1 0,1-1 0,-1 1 0,1 0 0,-1 0-1,1 1 1,0 0 0,0-1 0,0 1 0,0 0 0,0 1-1,1-1 1,-5 5 0,4-3-6,0 0 0,0 0-1,1 0 1,-1 0 0,1 1-1,1-1 1,-1 1 0,1 0 0,-1 0-1,2 0 1,-1 0 0,1 0 0,0 0-1,-1 9 1,3-14-69,-1 0 1,0 0-1,1 0 0,-1-1 1,1 1-1,-1 0 0,1-1 1,-1 1-1,1 0 0,-1-1 1,1 1-1,0-1 0,-1 1 1,1-1-1,0 1 0,0-1 1,-1 1-1,1-1 0,0 0 1,0 0-1,0 1 0,-1-1 1,1 0-1,0 0 0,0 0 1,0 0-1,0 0 0,0 0 1,-1 0-1,1 0 0,0 0 1,0 0-1,0 0 0,1-1 1,34-6-3720,13-23-5119,-6-11-3280,-18 10 6747</inkml:trace>
</inkml:ink>
</file>

<file path=ppt/ink/ink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0.6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0 13549,'0'0'11344,"-7"10"-9737,-8 12 148,-23 43 0,33-54-1411,0-1 1,0 1 0,1 0-1,1 1 1,0-1 0,0 1-1,-1 22 1,9-33-345,0 0 0,1 0 0,-1 0 0,0-1 0,1 0 0,6-1 0,-7 1 0,22-3-539,-22 2 386,-1 0 0,1 0 0,-1 1 0,1 0 0,0 0 0,-1 0 0,1 0 0,7 2 0,-11-1 164,0 0 0,0 0 0,0 0 0,0 0 0,-1 0 0,1 0 0,0 0 0,-1 0 1,1 0-1,-1 1 0,1-1 0,-1 0 0,0 0 0,1 0 0,-1 1 0,0-1 1,0 0-1,0 1 0,0-1 0,0 0 0,0 0 0,0 1 0,-1-1 0,1 0 1,0 0-1,-2 3 0,-9 32 794,3-28-717,4-14-2216,4-17-6830,5 8 492</inkml:trace>
</inkml:ink>
</file>

<file path=ppt/ink/ink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0.9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18 15022,'0'0'16928,"-9"3"-16218,4-2-706,0 1 0,0 0 0,1 0 0,-1 1 0,1-1 0,0 1 0,0 0 0,0 0 0,0 0 0,0 1 0,0-1 0,1 1 0,0 0 0,0 0 0,0 0 0,0 1-1,1-1 1,-1 1 0,1-1 0,0 1 0,1 0 0,-1 0 0,1-1 0,0 1 0,0 0 0,0 10 0,1-14-4,-1-1 0,1 1 0,0 0 0,0 0 0,0 0 0,0 0 0,0 0 0,0 0 0,0 0 0,1-1 0,-1 1 0,0 0 0,0 0 0,1 0 0,-1 0 0,1-1 0,-1 1 0,1 0 0,-1 0 0,1-1 0,-1 1 0,1 0 0,-1-1 0,1 1 0,0 0 0,-1-1 0,1 1 0,1 0 0,0-1 0,0 1 0,0-1 0,0 1 0,0-1 0,0 0 0,0 1 0,0-1 0,0 0 0,0-1 0,0 1 0,0 0 0,2-1 0,4-1 0,0 0 0,0-1 0,0 0 0,0-1 0,11-6 0,-8 3 0,0-1 0,-1 0 0,17-18 0,-25 24 0,0 0 0,0 0 0,0 0 0,0-1 0,0 1 0,0-1 0,-1 0 0,0 1 0,1-1 0,-1 0 0,0 0 0,0 0 0,-1 1 0,1-1 0,0 0 0,-1 0 0,0 0 0,0 0 0,0 0 0,0-1 0,0 1 0,-2-5 0,2 7-138,-1 0 0,0 0 0,0 0 0,0 0 0,1 0-1,-1 1 1,0-1 0,0 0 0,0 1 0,0-1 0,-1 0 0,1 1 0,0-1 0,0 1 0,0 0 0,0-1 0,0 1-1,-1 0 1,1 0 0,0 0 0,0 0 0,-1 0 0,1 0 0,0 0 0,0 0 0,0 0 0,-1 0 0,1 1 0,-2 0-1,2-1-66,0 0-1,0 0 0,0 1 1,0-1-1,0 0 0,0 1 1,-1-1-1,1 1 0,0-1 1,0 1-1,0 0 0,0-1 1,1 1-1,-1 0 0,0 0 0,0 0 1,0-1-1,0 1 0,1 0 1,-1 0-1,1 0 0,-1 0 1,0 0-1,1 0 0,0 1 1,-1-1-1,1 0 0,0 0 1,-1 0-1,1 0 0,0 0 0,0 1 1,0 0-1,12 0-18895</inkml:trace>
</inkml:ink>
</file>

<file path=ppt/ink/ink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1.7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11 16111,'0'0'8339,"-4"10"-7207,-15 48-340,2 1 0,4 1 0,1 0 0,-4 78 1,13-109-251,2-40-363,-1-46-527,-4-117 861,34 175-449,-21 0-270,-1 0-1,1 0 1,-1-1 0,1 1-1,-1-1 1,1-1 0,-1 1-1,1-1 1,-1 0 0,1-1-1,-1 1 1,0-1 0,1-1-1,-1 1 1,0-1 0,-1 0-1,1 0 1,0-1 0,-1 0-1,0 0 1,0 0 0,0-1-1,0 1 1,-1-1 0,0 0-1,0 0 1,0-1 0,0 1 0,-1-1-1,0 0 1,0 0 0,-1 0-1,0 0 1,0 0 0,0-1-1,1-8 1,4-42 4108,-12 74-3598,0-1 1,0 0-1,-13 25 0,-12 33 1197,25-53-1166,2 1 0,0-1 0,1 1 1,1 30-1,1-52-322,0 1 1,0-1-1,0 1 1,0-1 0,0 1-1,0-1 1,0 1-1,0-1 1,0 0-1,0 1 1,0-1-1,0 1 1,0-1-1,0 1 1,1-1 0,-1 0-1,0 1 1,0-1-1,1 1 1,-1-1-1,0 0 1,0 1-1,1-1 1,-1 0 0,0 1-1,1-1 1,-1 0-1,1 0 1,-1 1-1,0-1 1,1 0-1,-1 0 1,1 0-1,-1 1 1,0-1 0,1 0-1,-1 0 1,1 0-1,-1 0 1,1 0-1,-1 0 1,1 0-1,-1 0 1,0 0-1,1 0 1,-1 0 0,1 0-1,-1-1 1,1 1-1,-1 0 1,1 0-1,-1 0 1,0-1-1,1 1 1,-1 0 0,0 0-1,1-1 1,-1 1-1,0 0 1,1-1-1,-1 1 1,0 0-1,1-1 1,-1 1-1,0-1 1,24-22 704,19-82-718,-44 107 0,1 0 0,0 1 0,-1-1 0,1 0 0,0 0 0,0 1 0,1-1 0,-1 0 0,0 0 0,1 0 0,0 1 0,-1-1 0,1 0 0,0 0 0,0 0 0,0 0 0,0 0 0,0 0 0,1-1 0,-1 1 0,0 0 0,1-1 0,0 1 0,-1-1 0,1 1 0,0-1 0,0 0 0,0 1 0,-1-1 0,5 1 0,-2-1 0,0-1 0,-1 0 0,1 1 0,0-2 0,-1 1 0,1 0 0,0-1 0,-1 0 0,1 1 0,-1-2 0,1 1 0,-1 0 0,0-1 0,1 1 0,-1-1 0,0 0 0,0 0 0,0 0 0,0-1 0,4-3 0,19-13 0,-26 20 0,0 0 0,1 1 0,-1-1 0,0 0 0,0 1 0,0-1 0,0 0 0,0 1 0,0-1 0,-1 1 0,1-1 0,0 0 0,-1 0 0,1 1 0,-2 1 0,-3 13-12,0 0 0,1 0 1,0 1-1,1-1 0,-1 31 0,8 88-148,-1-1-15,-3-131 179,0-1 0,0 1 0,0-1 0,0 0 0,0 1 0,-1-1 0,0 0 0,1 1 0,-1-1 0,0 0 0,0 0 0,0 1 0,0-1 0,0 0 0,-1 0 0,1 0 0,-1-1 0,1 1 0,-1 0 0,0 0 0,1-1 0,-1 1 0,0-1 0,0 0-1,0 1 1,0-1 0,-1 0 0,1 0 0,0 0 0,0-1 0,-1 1 0,1 0 0,0-1 0,-1 0 0,1 1 0,-3-1 0,1 0 8,0-1 1,0 1-1,0-1 0,0 0 1,0 0-1,0 0 0,1 0 1,-1-1-1,0 0 0,1 0 1,-1 0-1,1 0 0,0 0 1,0-1-1,-1 1 0,2-1 1,-1 0-1,0 0 0,0 0 1,-3-6-1,1 1-14,1 1 0,0 0 0,0-1 0,1 0 0,0 0 0,1 0-1,0 0 1,0-1 0,0 1 0,1 0 0,1-1 0,-1 1 0,1-1 0,1 1 0,0-1 0,0 1 0,0 0 0,1 0 0,0-1-1,1 1 1,0 0 0,0 1 0,1-1 0,0 0 0,0 1 0,0 0 0,1 0 0,0 0 0,1 1 0,0 0 0,0 0 0,0 0 0,0 1-1,1-1 1,7-3 0,11-6-2797,-3-4-7107,-6 2-1273</inkml:trace>
</inkml:ink>
</file>

<file path=ppt/ink/ink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2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1 17489,'0'0'3074,"0"5"-1152,0 9 128,3 5-288,7 6-65,0 3-832,2 3-64,-1 3-320,-2 5 159,-5 6 65,-4 4-481,-3 9-128,-15 5 0,-9 2-32,-6 1-32,0-5-929,3-11-2466,4-14-5637</inkml:trace>
</inkml:ink>
</file>

<file path=ppt/ink/ink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2.5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 13196,'0'0'17873,"58"-8"-17360,-6 8-385,3-1-224,0-1-1570,-11 2-1921,-7 0-1506,-15 0-2210</inkml:trace>
</inkml:ink>
</file>

<file path=ppt/ink/ink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2.9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12844,'0'0'14382,"89"18"-13037,-35-20-929,12-7-352,2-3-1633,-4-3-6599</inkml:trace>
</inkml:ink>
</file>

<file path=ppt/ink/ink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8.8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 8488,'0'0'18316,"13"0"-17398,4-1-642,-2 0-16,0 0-1,1 1 1,-1 1 0,23 3 0,-36-4-244,0 1 1,-1-1-1,1 0 1,0 1-1,-1-1 1,1 1-1,0 0 1,-1-1-1,1 1 0,-1 0 1,1 0-1,-1 0 1,1 0-1,-1 0 1,0 0-1,0 1 1,1-1-1,-1 0 0,0 1 1,0-1-1,0 1 1,0-1-1,-1 1 1,1-1-1,0 1 1,-1 0-1,1-1 0,-1 1 1,1 0-1,-1 0 1,0-1-1,0 1 1,0 0-1,0 0 1,0-1-1,0 1 0,0 0 1,0 0-1,-1-1 1,1 1-1,-1 0 1,1-1-1,-1 1 1,0 0-1,-1 2 0,-3 4 187,0 0-1,0 0 0,-1 0 1,1 0-1,-2-1 0,-12 12 1,6-8-2,-27 26 512,38-34-688,0-1 1,0 1-1,0 0 1,1-1-1,-1 1 1,0 0 0,1 0-1,0 0 1,0 0-1,0 0 1,0 0-1,0 0 1,1 1-1,-1 2 1,1-5-24,0 0 1,1 0-1,-1 0 1,0 0-1,1-1 1,-1 1-1,0 0 1,1 0-1,-1 0 1,1 0-1,-1-1 1,1 1-1,-1 0 1,1-1-1,0 1 1,-1 0-1,1-1 1,0 1-1,0-1 1,0 1-1,-1-1 1,1 1-1,0-1 1,0 0-1,0 1 1,0-1-1,0 0 1,-1 0-1,1 1 1,0-1-1,0 0 1,1 0-1,39 1-180,-30-2-78,5 1-1228,-1 0 0,0-2-1,0 0 1,20-5 0,17-11-6438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29.8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25 170 8392,'0'0'23211,"10"-7"-22223,-2 2-957,0-1 1,0 0-1,-1 0 1,0-1-1,0 0 1,7-9-1,-11 11-34,0 1 1,0 0-1,-1-1 1,1 1-1,-1-1 0,0 0 1,-1 0-1,1 0 1,-1 0-1,0 0 1,0 0-1,0 0 0,-1 0 1,0 0-1,0 0 1,-1-8-1,1 12 3,0 0 0,0 0 0,0 0 0,-1 1 0,1-1 0,0 0 0,-1 0 0,1 0 0,0 0 0,-1 0 0,1 1 0,-1-1 0,1 0 0,-1 0 0,0 1 0,1-1 0,-1 1 0,0-1 0,1 0 0,-1 1 0,0-1 0,0 1 0,0-1 0,1 1 0,-1 0 0,0-1 0,0 1 0,0 0 0,0 0 0,0 0 0,0-1 0,0 1 0,0 0 0,0 0 0,1 0 0,-1 0 0,0 1 0,0-1 0,0 0 0,0 0 0,0 0 0,0 1 0,0-1 0,1 1 0,-1-1 0,0 0 0,0 1 0,-1 0 0,-2 1 0,0 0 0,0 1 0,0-1 0,1 1 0,-1 0 0,1 0 0,-1 0 0,-4 6 0,2 0 0,1-1 0,0 1 0,0 0 0,1 0 0,0 0 0,1 1 0,0-1 0,0 1 0,1 0 0,0 0 0,1 0 0,0 0 0,1 0 0,1 16 0,-1-25 0,0 1 0,1 0 0,-1 0 0,1-1 0,-1 1 0,1 0 0,0-1 0,0 1 0,-1-1 0,1 1 0,0-1 0,0 1 0,1-1 0,-1 0 0,0 1 0,0-1 0,1 0 0,-1 0 0,1 0 0,-1 0 0,1 0 0,2 1 0,0-1 0,0 0 0,0 0 0,-1 0 0,1-1 0,0 0 0,0 1 0,0-1 0,0-1 0,0 1 0,4-2 0,2 0 0,1 0 0,-1-1 0,0-1 0,0 0 0,-1 0 0,1-1 0,8-6 0,-4-2 0,0 0 0,-2-2 0,1 1 0,-2-2 0,0 1 0,-1-2 0,0 1 0,9-24 0,-30 65 0,6-17 0,2-1 0,-1 0 0,1 1 0,0 0 0,1 0 0,0 0 0,0 0 0,0 0 0,1 0 0,0 1 0,1-1 0,1 10 0,-1-17-47,0 0-1,1 0 1,-1-1 0,0 1-1,1 0 1,-1 0 0,1-1-1,-1 1 1,1 0 0,0-1-1,-1 1 1,1-1 0,0 1-1,-1-1 1,1 1-1,0-1 1,0 1 0,-1-1-1,1 1 1,0-1 0,0 0-1,0 0 1,-1 1 0,1-1-1,0 0 1,0 0 0,0 0-1,0 0 1,0 0 0,0 0-1,-1 0 1,1 0 0,0-1-1,0 1 1,0 0 0,0 0-1,-1-1 1,1 1-1,0 0 1,0-1 0,0 0-1,2 0-442,0 0-1,0 0 0,0-1 0,0 1 0,0-1 0,-1 0 0,1 0 0,-1 0 0,1 0 1,2-3-1,7-20-8526,-1-6-5936</inkml:trace>
</inkml:ink>
</file>

<file path=ppt/ink/ink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9.2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25 18065,'0'0'2883,"-12"9"-273,3-3-2144,0 1 0,0 0 0,1 0 0,0 1 0,0 0-1,1 1 1,0 0 0,0 0 0,1 0 0,0 1 0,1 0 0,0 0 0,1 1-1,-5 15 1,8-22-397,0-1 0,0 1 0,0 0 0,1 0-1,-1 0 1,1 0 0,0 0 0,0 0 0,1 0 0,-1 0 0,1 0-1,0 0 1,0-1 0,0 1 0,1 0 0,-1-1 0,4 6 0,-3-6-44,1 0 1,0-1 0,0 1 0,0-1 0,0 0-1,0 0 1,1 0 0,-1-1 0,1 1 0,-1-1-1,1 1 1,0-1 0,-1 0 0,1-1 0,0 1-1,0-1 1,-1 1 0,5-1 0,1 0-7,0 0 1,0-1 0,0 1-1,0-2 1,0 1 0,-1-1-1,1 0 1,0-1 0,-1 0-1,0-1 1,0 1-1,0-2 1,0 1 0,0-1-1,-1 0 1,7-6 0,-9 6-13,0 0 0,0 0 0,-1 0 0,0-1 0,0 0 0,0 1 1,0-1-1,-1-1 0,0 1 0,-1 0 0,1-1 0,-1 1 1,0-1-1,-1 0 0,1 0 0,-2 0 0,1 0 0,-1 1 1,0-1-1,0 0 0,-2-10 0,1 13-22,0 0 0,-1-1 0,1 1 0,-1 0 1,0 0-1,-1 1 0,1-1 0,-1 0 0,1 1 0,-1-1 0,0 1 0,0 0 1,-1 0-1,1 0 0,0 0 0,-1 1 0,0 0 0,0-1 0,-5-1 0,4 1-72,0 1 0,0 0 0,0 0 0,-1 0 0,1 1-1,0 0 1,-1 0 0,1 0 0,-1 1 0,1 0 0,-1 0-1,1 0 1,-1 0 0,1 1 0,-7 2 0,10-3-334,0 1-1,1 0 1,-1 0 0,1 0 0,0 0 0,-1 0-1,1 0 1,0 0 0,-1 0 0,1 1 0,0-1-1,0 0 1,0 1 0,0-1 0,0 1 0,1-1-1,-1 1 1,0-1 0,0 4 0,0 12-6823</inkml:trace>
</inkml:ink>
</file>

<file path=ppt/ink/ink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9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15759,'0'0'14638,"98"14"-13773,-35-14-641,3-5-160,1-1-224,-9 3-801,-6 2-609,-16 1-1601,-11 0-1025,-10 0-640</inkml:trace>
</inkml:ink>
</file>

<file path=ppt/ink/ink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9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 15951,'0'0'6502,"51"10"-3971,-25-7-642,8-1-479,4-2-481,2 0-545,-1 0-288,0 0-192,-9-4-1217,-8-5-1890,-7-2-2563,-2-4-8936</inkml:trace>
</inkml:ink>
</file>

<file path=ppt/ink/ink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0.2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 18321,'0'0'6230,"9"0"-4559,33-1-188,-11 0-1003,-1 1 1,32 4 0,-54-4-478,0 2-1,0-1 1,0 1-1,0 1 1,0-1-1,0 1 1,-1 1-1,0-1 1,1 1-1,-1 1 1,-1-1-1,12 11 1,-15-13 30,-1 1 0,0 0 0,0 0 1,0 0-1,0 0 0,-1 0 0,1 0 1,-1 0-1,0 1 0,0-1 0,0 0 1,0 1-1,-1-1 0,1 1 0,-1-1 1,0 1-1,0-1 0,0 1 0,-1-1 1,1 1-1,-1-1 0,0 1 0,0-1 0,0 0 1,0 1-1,-3 4 0,-5 9 350,1-1 0,-2-1 0,-20 27 0,24-35-298,-25 31 529,-60 59 0,1-18-2627,74-67-3240</inkml:trace>
</inkml:ink>
</file>

<file path=ppt/ink/ink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1.0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47 14574,'0'0'5685,"14"-7"-3576,1 0-1616,0 1 0,0 1 0,0 0-1,1 0 1,0 2 0,0 0 0,0 1 0,17-1 0,-22 3-223,5 0-32,0 0-1,1 1 1,-1 0-1,18 5 1,-32-5-213,1-1-1,-1 1 1,1 0 0,-1 0 0,1 0 0,-1 0 0,0 1 0,0-1 0,1 1 0,-1-1 0,0 1 0,0 0 0,0-1 0,1 4 0,-2-3-16,0-1 1,0 1 0,-1 0-1,1 0 1,-1-1 0,1 1 0,-1 0-1,0 0 1,0 0 0,0 0 0,0 0-1,0-1 1,0 1 0,0 0-1,-1 0 1,1 0 0,-1 0 0,1-1-1,-1 1 1,0 0 0,1 0 0,-3 2-1,-2 4 77,-1 0-1,0 0 0,0 0 1,0-1-1,-1 0 0,0 0 0,-1-1 1,-8 6-1,-73 46 914,62-41-529,15-10-218,7-5-145,1 1 1,-1-1-1,1 1 0,0 0 0,0 1 1,0-1-1,0 1 0,-5 6 0,9-10-108,0 0-1,0 1 0,0-1 1,0 0-1,0 1 0,0-1 1,0 0-1,0 0 0,0 1 1,0-1-1,0 0 0,0 1 1,0-1-1,0 0 0,0 0 1,0 1-1,0-1 0,0 0 1,0 0-1,1 1 0,-1-1 1,0 0-1,0 0 1,0 1-1,0-1 0,1 0 1,-1 0-1,0 0 0,0 1 1,1-1-1,-1 0 0,0 0 1,0 0-1,1 0 0,-1 0 1,0 0-1,0 1 0,1-1 1,-1 0-1,0 0 0,1 0 1,-1 0-1,0 0 0,1 0 1,-1 0-1,0 0 0,0 0 1,1 0-1,-1-1 1,1 1-1,19 1-47,-17-1 38,119-6-2645,-41-8-4110,-23-3-1856</inkml:trace>
</inkml:ink>
</file>

<file path=ppt/ink/ink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1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46 19538,'0'0'3305,"-11"2"-817,7-1-2337,-1 0 0,0 0 0,0 0 0,1 1 0,-1 0 0,1 0 0,-1 0 0,1 1 0,0-1 0,0 1 0,0 0 0,0 0 0,0 0 0,1 1 0,0-1 0,-1 1 0,1 0 0,0 0 0,1 0 0,-1 0 0,1 1 0,0-1 0,0 1 0,0-1 0,1 1 0,-1 0 0,0 7 0,1-8-111,0 0 0,1 0 0,-1 0 0,1 0 0,0 0 0,0 0 0,1 0 0,-1 0 0,1 0 0,0-1 0,0 1 0,0 0 0,0 0 0,1 0 0,-1-1 0,1 1 0,0-1 0,0 1 0,0-1 0,1 0 0,-1 0 0,1 0 0,6 5 0,-3-4-15,-1-1-1,1 0 1,1 0 0,-1-1 0,0 0 0,1 0 0,-1 0-1,1-1 1,0 0 0,-1 0 0,1 0 0,0-1 0,10-1 0,-13 0-3,-1 1 1,1-1 0,-1 0 0,0 0 0,0 0 0,1 0 0,-1-1 0,0 1 0,0-1 0,0 0 0,0 0 0,-1 0 0,1 0 0,0-1 0,-1 1 0,0-1 0,1 1 0,-1-1 0,0 0-1,0 0 1,-1 0 0,1 0 0,-1 0 0,1 0 0,-1 0 0,0 0 0,0-1 0,0 1 0,0-7 0,1-4 75,0 0-1,-1 1 1,-1-1 0,0 0-1,-1 0 1,-3-17-1,-12-13 126,15 42-340,1 0 0,-1 0 0,0 1 1,0-1-1,0 0 0,-1 1 0,1-1 0,0 0 0,-1 1 0,1 0 1,0-1-1,-1 1 0,0 0 0,1 0 0,-1 0 0,0 0 0,1 0 1,-1 0-1,0 0 0,-2 0 0,0 5-6521,4-2 5439,0 11-5084</inkml:trace>
</inkml:ink>
</file>

<file path=ppt/ink/ink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1.9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18674,'0'0'11733,"10"4"-10894,18 7-636,1-1 0,0-2 1,51 8-1,-43-9-771,0 1-1,56 20 1,-91-28 560,-1 0 0,0 1 1,1-1-1,-1 1 0,0-1 0,0 1 0,1-1 1,-1 1-1,0 0 0,0-1 0,0 1 0,0 0 0,0 0 1,0 0-1,0 0 0,0 0 0,0 0 0,0 0 1,0 0-1,-1 0 0,1 1 0,0-1 0,-1 0 0,1 0 1,-1 1-1,1-1 0,-1 0 0,0 1 0,0-1 1,1 0-1,-1 1 0,0-1 0,0 0 0,0 1 0,-1-1 1,1 1-1,0-1 0,0 0 0,-1 1 0,1-1 1,-1 0-1,1 0 0,-1 1 0,1-1 0,-1 0 0,0 0 1,0 0-1,1 0 0,-1 0 0,0 0 0,-1 1 1,-8 8 263,1 0 1,-2-1-1,1-1 1,-15 10-1,12-9 10,-4 3 153,-144 99 321,159-110-1738,9-9-7262,-5 4 5021,13-16-11762</inkml:trace>
</inkml:ink>
</file>

<file path=ppt/ink/ink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2.6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0 297 13549,'0'0'13768,"7"-11"-12231,14-13-1101,1 0-1,1 1 1,45-35-1,-40 37-241,-2-1 0,-1-2 0,0-1 0,29-39 0,-67 117-290,-21 46 253,32-88-160,-1 0 1,1 0 0,1 0 0,0 0-1,1 1 1,0-1 0,2 14 0,-2-24-102,1 0 1,-1 0 0,0 0-1,1 0 1,-1 0 0,1 0 0,0 0-1,-1 0 1,1 0 0,0 0-1,-1 0 1,1-1 0,0 1 0,0 0-1,0 0 1,0-1 0,0 1-1,0-1 1,0 1 0,0-1 0,0 1-1,0-1 1,0 0 0,0 1-1,0-1 1,0 0 0,0 0 0,1 0-1,-1 0 1,0 0 0,0 0-1,0 0 1,0 0 0,0 0-1,0 0 1,1-1 0,-1 1 0,0 0-1,0-1 1,1 0 0,4-1-1530,-1 0 1,1 0-1,-1-1 0,0 1 1,0-1-1,9-6 1,11-15-13193</inkml:trace>
</inkml:ink>
</file>

<file path=ppt/ink/ink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3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1 20692,'0'0'3459,"-11"7"-571,6-4-2659,-8 5 456,1 0 1,0 1-1,-14 14 0,24-22-598,0 1 0,-1 0 0,1 0 1,1 0-1,-1 0 0,0 0 0,0 1 0,1-1 1,-1 0-1,1 1 0,0-1 0,0 1 0,0 0 1,0-1-1,0 1 0,0 0 0,1 0 0,-1-1 0,1 1 1,0 0-1,0 0 0,0 0 0,0-1 0,0 1 1,1 0-1,-1 0 0,1 0 0,1 2 0,0-2-79,0-1 0,0 1-1,0-1 1,1 0 0,-1 0-1,1 0 1,-1 0-1,1 0 1,0 0 0,0-1-1,0 1 1,0-1 0,0 0-1,0 0 1,0 0 0,0 0-1,1-1 1,4 1-1,67 2 74,-62-3-77,-9 0-7,1 0 0,-1-1 1,0 0-1,0 0 0,0 0 0,1 0 0,-1-1 1,-1 1-1,1-1 0,0 0 0,0 0 0,-1-1 1,1 1-1,-1-1 0,0 0 0,1 1 0,-2-1 1,1-1-1,0 1 0,0 0 0,-1-1 0,0 0 1,0 1-1,0-1 0,0 0 0,0 0 0,-1 0 1,0 0-1,0 0 0,0 0 0,0-1 0,0 1 1,-1 0-1,0 0 0,0-1 0,0 1 0,-1 0 1,1 0-1,-3-8 0,3 11-138,-1 0-1,0-1 1,1 1 0,-1 0 0,0 0-1,0 0 1,1 0 0,-1 0-1,0 0 1,0 1 0,0-1 0,0 0-1,0 0 1,0 1 0,0-1 0,-1 0-1,1 1 1,0-1 0,0 1 0,0 0-1,-1-1 1,1 1 0,0 0-1,0 0 1,-1-1 0,1 1 0,0 0-1,-1 1 1,1-1 0,0 0 0,0 0-1,-1 0 1,-1 1 0,2 0-319,0-1 0,0 0 0,0 0 0,0 1 0,0-1 0,0 1-1,0-1 1,0 1 0,0-1 0,0 1 0,0 0 0,0 0 0,0-1 0,1 1 0,-1 0 0,0 0 0,0 0 0,1 0 0,-1 0 0,1 0 0,-1 0 0,1 0 0,-1 2 0,0 8-8536</inkml:trace>
</inkml:ink>
</file>

<file path=ppt/ink/ink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3.3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6566,'0'0'21525,"61"18"-20276,-18-18-737,11 0-384,0-4-96,-2 0-448,-10-1-801,-7-1-2435,-13 1-2465,-13-2-4838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0.2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16464,'0'0'4099,"15"65"-5348,6-45-2466,5-3-8297</inkml:trace>
</inkml:ink>
</file>

<file path=ppt/ink/ink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3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0 233 17136,'0'0'11595,"85"-4"-11371,-26-5-192,2-3-480,-5 3-961,-4-2-1090,-11 0-2017,-9-1-3556</inkml:trace>
  <inkml:trace contextRef="#ctx0" brushRef="#br0" timeOffset="1">472 0 15439,'0'0'6246,"10"6"-4752,1-1-1088,-2-1-38,-1 0 0,0 1 0,0 0 0,0 0 0,11 10 0,-17-13-255,-1-1 0,1 1 0,0 0 0,-1 0 0,1 0 0,-1 0 0,1 0 0,-1 1 0,0-1-1,0 0 1,0 1 0,-1-1 0,1 1 0,0-1 0,-1 1 0,1-1 0,-1 1 0,0-1 0,0 1-1,0-1 1,0 1 0,-1-1 0,1 1 0,-1-1 0,1 1 0,-1-1 0,0 0 0,-2 5 0,-5 5 268,-2 0 0,1 0 1,-1-1-1,-1 0 1,0-1-1,-1 0 1,0-1-1,-21 13 1,4-2-180,-35 33 377,23-18-2842,15-15-4675</inkml:trace>
</inkml:ink>
</file>

<file path=ppt/ink/ink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4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1 467 17713,'0'0'4895,"7"-9"-2423,210-247 2759,-50 63-4259,-167 193-974,0 0 1,0-1-1,0 1 1,1-1-1,-1 1 1,0 0-1,0-1 1,0 1-1,0-1 1,1 1-1,-1 0 1,0-1-1,0 1 1,1 0-1,-1 0 1,0-1-1,1 1 1,-1 0 0,0-1-1,1 1 1,-1 0-1,0 0 1,1 0-1,-1 0 1,1-1-1,-1 1 1,0 0-1,1 0 1,-1 0-1,1 0 1,-1 0-1,0 0 1,1 0-1,-1 0 1,1 0-1,-1 0 1,0 0-1,1 0 1,-1 0-1,1 0 1,-1 1-1,0-1 1,1 0-1,-1 0 1,1 1-1,1 23-106,-12 36 98,-7 15 188,3 1 0,-7 146 0,23-260-11186,-9 11 4127</inkml:trace>
</inkml:ink>
</file>

<file path=ppt/ink/ink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4.8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13421,'0'0'14638,"73"25"-14126,-42-22-384,5-2-224,0-1-1858,-2 0-2626,-1-4-3428</inkml:trace>
</inkml:ink>
</file>

<file path=ppt/ink/ink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5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20724,'0'0'9384,"1"8"-8577,-13 245 1045,12-251-1860,0 0-1,0-1 1,0 1-1,1 0 1,-1-1-1,0 1 1,1 0-1,-1-1 1,1 1-1,-1-1 1,1 1-1,0-1 1,0 1-1,0-1 1,0 1-1,0-1 1,0 0-1,0 0 1,0 1-1,0-1 1,1 0-1,-1 0 1,0 0-1,1 0 1,-1-1-1,1 1 1,-1 0-1,1 0 1,0-1-1,-1 1 1,1-1-1,1 1 1,8 0-102,0 1 1,0-2 0,1 0-1,13-1 1,-17 0 47,0 1 1,0 0 0,0 0-1,0 1 1,12 2-1,-18-3 79,-1 1 0,1-1 0,0 1 0,-1 0 0,1-1 0,-1 1 0,1 0 0,-1 0 0,1 0 0,-1 0-1,0 0 1,1 1 0,-1-1 0,0 0 0,0 1 0,0-1 0,0 1 0,0-1 0,0 1 0,0-1 0,0 1 0,-1-1 0,1 1 0,-1 0 0,1 0-1,-1-1 1,0 1 0,0 0 0,1 0 0,-1-1 0,-1 3 0,1-2 9,-1 0 0,1 0 1,-1 0-1,0 0 0,0 0 0,0 0 0,0 0 0,0 0 0,0 0 1,-1-1-1,1 1 0,-1 0 0,1-1 0,-1 1 0,1-1 1,-1 0-1,0 1 0,0-1 0,0 0 0,0 0 0,0 0 1,0 0-1,0-1 0,-4 2 0,-6 1-26,0 0 0,0-1 0,0 0 0,-1-1 0,1-1 0,-1 0 0,1 0 0,-1-1 0,1-1 0,0 0 0,0-1 0,0 0 0,-12-5 0,23 7-66,0 1-1,0 0 1,0-1-1,0 1 1,0 0 0,0-1-1,0 0 1,1 1-1,-1-1 1,0 1-1,0-1 1,1 0 0,-1 1-1,0-1 1,1 0-1,-1 0 1,1 0 0,-1 1-1,1-1 1,-1 0-1,1 0 1,0 0-1,-1 0 1,1-1 0,0 1-139,0 0 1,1 0-1,-1 0 1,1 0-1,-1 0 1,1 1-1,0-1 1,-1 0-1,1 0 1,0 1-1,-1-1 1,1 0-1,0 1 1,0-1-1,0 1 1,-1-1-1,1 1 1,0-1-1,1 0 1,54-16-9916,-51 16 8838,32-7-8503</inkml:trace>
</inkml:ink>
</file>

<file path=ppt/ink/ink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5.6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197 0 18417,'0'0'13619,"-10"5"-12995,-25 12-588,0 1-1,-55 39 1,89-56-36,1-1 0,0 0 0,0 1 0,0-1 0,0 1 0,-1-1 0,1 0 0,0 1 0,0-1 0,0 1 0,0-1 0,0 0 0,0 1 0,0-1 0,0 1 0,0-1 0,0 0 0,0 1 0,0-1 0,0 0 0,1 1 0,-1-1 0,0 1 0,0-1 0,0 0 0,0 1 0,1-1 0,-1 0 0,0 1 0,0-1 0,1 0 0,-1 0 0,0 1 0,1-1 0,-1 0 0,0 0 0,1 1 0,-1-1 0,0 0 0,1 0 0,-1 0 0,0 0 0,1 0 0,-1 1 0,1-1 0,-1 0 0,1 0 0,19 9 0,-19-9 0,45 11-139,-38-9 102,0-1-1,0 1 1,0 0 0,0 0-1,-1 1 1,1 0 0,-1 1-1,1 0 1,10 7 0,-17-10 40,-1-1 0,1 1 0,0-1 0,-1 1 0,1 0 0,-1-1 0,1 1 0,-1 0 0,1-1 0,-1 1 0,0 0 0,1 0 0,-1-1 1,0 1-1,1 0 0,-1 0 0,0 0 0,0-1 0,0 1 0,0 0 0,0 0 0,0 0 0,0 0 0,0-1 0,0 1 0,0 0 0,0 0 1,-1 1-1,-19 17 172,-31 2 73,-8-8-248,55-12 0,0 0 0,-1-1 0,1 1 0,0-1 0,-1 0 0,1 0 0,-1-1 0,1 1 0,0-1 0,-1 0 0,-4-2 0,9 3-100,-1-1 0,0 1 0,1-1 1,-1 1-1,1-1 0,-1 0 0,0 1 0,1-1 0,-1 0 1,1 1-1,0-1 0,-1 0 0,1 0 0,0 1 0,-1-1 0,1 0 1,0 0-1,0 0 0,0 1 0,-1-1 0,1 0 0,0 0 1,0 0-1,0 0 0,0 0 0,1 1 0,-1-1 0,0 0 0,0 0 1,0 0-1,1 1 0,-1-1 0,0 0 0,1 0 0,-1 1 1,1-1-1,-1 0 0,1 1 0,-1-1 0,1 0 0,-1 1 0,2-2 1,26-25-8671,-1 9-1517</inkml:trace>
</inkml:ink>
</file>

<file path=ppt/ink/ink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5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145 273 19314,'0'0'7159,"-9"1"-5285,0 1-1620,1 1 1,-1 0-1,1 0 1,0 0 0,0 1-1,1 0 1,-1 1-1,-9 6 1,13-8-167,0 1 0,0-1 0,0 1 0,0 0 0,0 0 0,1 0 0,-1 0 0,1 1 0,0-1 0,1 1 0,-1 0 0,1 0 0,0 0 0,0 0 0,0 0 0,1 0 0,-1 7 0,2-11-80,0 0-1,0 0 0,0-1 1,0 1-1,1 0 0,-1 0 0,0-1 1,1 1-1,-1 0 0,0 0 1,1-1-1,-1 1 0,1-1 0,-1 1 1,1 0-1,-1-1 0,1 1 1,0-1-1,-1 1 0,1-1 0,0 1 1,-1-1-1,1 0 0,0 1 1,0-1-1,-1 0 0,1 0 0,0 1 1,0-1-1,0 0 0,-1 0 1,1 0-1,0 0 0,0 0 0,0 0 1,-1 0-1,1 0 0,0 0 1,0-1-1,0 1 0,37-8 202,-27 3-227,1 0 1,-2-1-1,1-1 1,0 1 0,-1-2-1,-1 0 1,1 0-1,-1 0 1,-1-1 0,1-1-1,-2 1 1,1-1-1,-1-1 1,-1 1-1,0-1 1,7-17 0,-4 5 55,-1 0 0,0-1 1,-2 1-1,-1-1 0,-1 0 1,-1-1-1,0-33 0,-3 57-39,1 0-1,-1 1 0,0-1 0,0 0 0,0 1 1,0-1-1,0 0 0,0 0 0,0 1 0,0-1 1,0 0-1,0 1 0,0-1 0,0 0 1,0 0-1,0 1 0,-1-1 0,1 0 0,0 1 1,-1-1-1,1 0 0,0 1 0,-1-1 0,1 1 1,-1-1-1,1 1 0,-1-1 0,1 0 1,-1 1-1,1 0 0,-1-1 0,0 1 0,1-1 1,-1 1-1,-1-1 0,1 2-6,-1 0 0,0 0-1,1-1 1,-1 1 0,0 0 0,1 1 0,-1-1-1,1 0 1,0 0 0,-1 1 0,1-1-1,-2 3 1,-34 53-29,30-43 63,0 1 0,1-1 0,1 2 1,1-1-1,0 0 0,1 1 0,0 0 0,0 25 0,3-39-53,0 0 1,0-1-1,0 1 1,0 0-1,1-1 1,-1 1-1,1-1 1,-1 1-1,1 0 1,-1-1-1,1 1 1,0-1-1,0 0 1,0 1-1,0-1 1,0 0-1,0 1 1,0-1-1,0 0 1,1 0-1,-1 0 1,0 0-1,1 0 1,2 1-1,44 13-1488,-44-15 1344,1 1 0,0 0 0,-1 0 0,1 0 1,-1 0-1,1 1 0,-1 0 0,0 0 0,0 0 1,0 0-1,0 1 0,5 4 0,-8-6 40,0 0 0,-1 0 0,1 0-1,0 0 1,-1 1 0,1-1 0,-1 0 0,0 0-1,1 0 1,-1 1 0,0-1 0,0 0 0,0 0-1,1 1 1,-2-1 0,1 0 0,0 0 0,0 1 0,0-1-1,0 0 1,-1 0 0,1 1 0,-1-1 0,1 0-1,-1 0 1,1 0 0,-1 0 0,-1 2 0,-7 10-5100,6-9 2207</inkml:trace>
</inkml:ink>
</file>

<file path=ppt/ink/ink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6.2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84 17617,'0'0'11862,"-8"2"-10715,3-1-1065,0 0-1,1 0 0,-1 1 0,0 0 1,1 0-1,0 0 0,0 0 1,-1 1-1,-6 5 0,9-6-65,0 0-1,0 0 0,1 0 1,-1 0-1,1 0 0,-1 0 1,1 0-1,0 1 0,0-1 1,0 0-1,0 1 0,0-1 1,0 1-1,1-1 0,-1 1 1,1-1-1,0 1 0,0-1 1,0 1-1,0 0 0,0-1 1,0 1-1,1-1 0,-1 1 1,2 2-1,-2-3-11,1-1 0,0 0-1,-1 1 1,1-1 0,0 1 0,0-1-1,0 0 1,0 0 0,0 0 0,1 1-1,-1-1 1,0 0 0,0 0 0,1-1-1,-1 1 1,0 0 0,1 0 0,-1-1 0,1 1-1,-1-1 1,1 1 0,0-1 0,-1 1-1,1-1 1,-1 0 0,1 0 0,0 0-1,-1 0 1,1 0 0,-1 0 0,1 0-1,0-1 1,-1 1 0,1-1 0,2 0-1,1-1-34,1 1 0,-1-1 0,0 0 0,0 0 0,0-1 0,0 0-1,-1 1 1,1-1 0,5-6 0,-5 3-23,0 0-1,0-1 1,-1 0 0,0 0 0,0 0-1,0-1 1,-1 1 0,-1-1 0,1 1-1,-1-1 1,0 0 0,-1 0-1,0 0 1,0 0 0,-1-1 0,0 1-1,-2-13 1,2 20 51,0 0 1,0 0-1,0 1 1,0-1-1,0 0 0,-1 0 1,1 1-1,0-1 1,0 0-1,-1 0 0,1 1 1,-1-1-1,1 0 1,-1 1-1,1-1 0,-1 1 1,1-1-1,-1 0 1,1 1-1,-1-1 0,0 1 1,1 0-1,-1-1 0,0 1 1,0 0-1,1-1 1,-1 1-1,0 0 0,0 0 1,1-1-1,-1 1 1,0 0-1,0 0 0,0 0 1,1 0-1,-1 0 1,0 0-1,0 0 0,0 0 1,1 1-1,-2-1 1,1 0-12,-1 1 1,0-1 0,1 1-1,-1 0 1,1-1 0,-1 1-1,1 0 1,-1 0-1,1 0 1,0 0 0,-1 0-1,1 0 1,0 1 0,0-1-1,0 0 1,0 0 0,0 1-1,-1 2 1,1-3-116,0 0-1,1 0 1,-1 0 0,0 0 0,1 1-1,0-1 1,-1 0 0,1 0 0,0 1-1,0-1 1,-1 0 0,1 1-1,0-1 1,0 0 0,0 1 0,1-1-1,-1 0 1,0 1 0,0-1 0,1 0-1,-1 0 1,1 1 0,-1-1-1,1 0 1,0 0 0,-1 0 0,1 0-1,0 0 1,1 2 0,0-2-508,1 0-1,-1 0 1,1 0 0,0 0 0,-1 0 0,1-1 0,0 1 0,-1-1 0,1 0 0,0 0-1,0 0 1,4 0 0,15-2-5801</inkml:trace>
</inkml:ink>
</file>

<file path=ppt/ink/ink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7.3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52 11723,'0'0'3470,"-6"13"-2285,-12 26 528,2 0 0,-10 42-1,19-58-916,2 1 0,0-1 0,2 1 0,0 0 0,2 44 0,4-65-716,2-9-238,2-11-373,-5 5 475,-1 0 0,-1-1 0,0 1 0,-1-1 0,0 1 0,-1-1 0,0 1 0,-8-24 0,-2-18 1953,73 72-146,-54-17-1731,-1 0-1,1-1 1,-1 1-1,1-2 1,-1 1-1,1-1 1,-1 0-1,1 0 1,-1-1-1,0 1 1,1-1-1,-1-1 1,0 1-1,0-1 1,0 0-1,-1-1 1,1 1-1,-1-1 1,0 0-1,0-1 1,6-6-1,3-5 25,0-2-1,-1 0 0,0 0 1,18-40-1,-29 55 6,0-1-1,-1 0 1,1 1 0,-1-1-1,0 0 1,0 0-1,0 0 1,-1 0-1,1-5 1,-15 15 10,7 1-46,1 1-1,0-1 1,0 1 0,0 1 0,1-1 0,1 1 0,-1 0 0,1 0-1,-4 14 1,-1 6 457,-9 55-1,15-66-329,1 0 0,0 0 0,2 0 0,1 21 0,-1-38-130,0 0 1,0 0 0,1-1-1,-1 1 1,0 0 0,0 0-1,1-1 1,-1 1-1,0 0 1,1-1 0,-1 1-1,0 0 1,1-1 0,-1 1-1,1 0 1,0-1-1,-1 1 1,1-1 0,-1 1-1,1-1 1,0 0 0,-1 1-1,1-1 1,0 1-1,-1-1 1,1 0 0,0 0-1,0 1 1,-1-1 0,1 0-1,0 0 1,0 0-1,-1 0 1,1 0 0,0 0-1,0 0 1,-1 0 0,1 0-1,0 0 1,0-1-1,-1 1 1,1 0 0,0 0-1,0-1 1,1 0 0,1 0 29,0-1 0,0 1 0,0-1 0,1 0 0,-1 0 0,-1 0 0,1 0 0,4-4 0,-2 0-34,-1-1 1,1 1 0,-1-1-1,0 0 1,-1 0 0,0 0-1,0-1 1,-1 1 0,1-1-1,-2 0 1,1 1 0,-1-1-1,0 0 1,-1 0 0,1 0-1,-2 0 1,1 0 0,-1 0-1,-3-11 1,4 18-7,0 1 0,0 0 0,0-1 0,0 1 0,0-1 0,0 1 0,0-1 0,0 1 0,0 0 0,0-1 0,0 1 0,-1-1 0,1 1 0,0 0 0,0-1 0,0 1 0,-1 0 0,1-1 0,0 1 0,0 0 0,-1-1 0,1 1 0,0 0 0,-1-1 0,1 1 0,0 0 0,-1 0 0,1 0 0,0-1 0,-1 1 0,1 0 0,0 0 0,-1 0 0,1 0 0,-1 0 0,1 0 0,0-1 0,-1 1 0,1 0 0,-1 0 0,1 0 0,-1 0 0,1 1 0,0-1 0,-1 0 0,1 0 0,-1 0 0,1 0 0,0 0 0,-1 0 0,1 1 0,0-1 0,-1 0 0,1 0 0,0 1 0,-1-1 0,1 0 0,0 0 0,-1 1 0,1-1 0,0 0 0,0 1 0,-1 0 0,-9 25 0,10-22-10,0-1-1,0 1 1,0 0 0,0-1 0,0 1-1,1-1 1,-1 1 0,1-1 0,0 1-1,0-1 1,1 1 0,-1-1 0,1 0-1,-1 0 1,4 4 0,-3-4-11,1-1 0,0 0 1,0 0-1,0 0 0,1-1 0,-1 1 0,0-1 1,1 0-1,-1 0 0,0 0 0,1 0 1,0 0-1,-1-1 0,1 1 0,5-1 1,-1 0-82,-1 0 0,1 0 0,-1-1 0,1 0 1,-1 0-1,0-1 0,0 0 0,0 0 0,0-1 1,0 1-1,0-2 0,0 1 0,10-8 1,-3 0-14,0 0 1,-1-1 0,0-1-1,17-23 1,-29 35 279,-10 38-47,8-35-117,1-1 0,-1 1 0,1-1 0,-1 1 0,1-1 0,0 1 0,0-1 0,0 1 0,0-1 0,0 1 0,0 0 0,0-1 0,0 1 0,1-1 0,-1 1 0,1-1 0,-1 1 0,1-1 0,-1 1 0,1-1 0,0 0 0,0 1 0,0-1 0,0 0 0,0 0 0,0 1 0,0-1 0,0 0 0,0 0 0,3 1 0,0 0 3,1-1 0,0 0 0,0 0 1,0-1-1,0 1 0,1-1 0,-1 0 1,5-1-1,10 0-4,-15 2-7,0 0 0,0 0 0,0 0 0,0 1 0,-1-1-1,1 1 1,0 0 0,-1 1 0,0-1 0,1 1 0,-1 0 0,0 0-1,0 0 1,-1 1 0,1-1 0,-1 1 0,1 0 0,-1 0 0,0 0-1,2 5 1,10 16 25,-1 0 0,15 37 0,-17-33 20,-4-15 88,-2 0 0,1 1 0,-2 0 0,0 0 0,-1 0 0,0 0-1,-1 1 1,-1-1 0,0 21 0,-3-33-104,0 0 0,0 0-1,0 0 1,0 0 0,-1 0-1,1-1 1,-1 1 0,0 0-1,0-1 1,0 1-1,0-1 1,0 0 0,-1 0-1,1 0 1,0 0 0,-1 0-1,0-1 1,1 1 0,-1-1-1,0 1 1,0-1 0,0 0-1,0 0 1,0 0-1,0-1 1,0 1 0,-4-1-1,-1 2 13,0 0-1,0-1 0,0-1 1,0 1-1,-1-1 1,1-1-1,0 0 0,0 0 1,-14-4-1,17 3-33,1 0 0,0-1 0,-1 0 0,1 0 0,0-1 0,1 1 0,-1-1 0,1 0 0,-1 0 0,1 0 0,0 0 0,0 0 0,1-1 0,-1 1 0,1-1 0,0 0 0,0 0 0,1 1 0,0-1 0,-2-7 0,0-4 0,1 1 0,0 0 0,1-1 0,1 1 0,3-26 0,-2 35-35,0 0 0,0-1 0,1 1 0,-1 0 0,2 0-1,-1 0 1,1 0 0,0 1 0,0-1 0,0 1 0,1 0 0,0 0 0,0 0 0,0 0 0,0 0-1,1 1 1,0 0 0,0 0 0,0 0 0,9-4 0,7-2-558,1 1 0,0 1 0,0 0 0,30-5 0,-24 6-408,24-8-6115</inkml:trace>
</inkml:ink>
</file>

<file path=ppt/ink/ink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40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0 17905,'0'0'6529,"-1"11"-4981,-3 22-663,1-8-591,1 0 0,1 29 0,1-53-327,0 0 1,1-1 0,-1 1-1,0 0 1,1 0-1,-1-1 1,1 1 0,-1 0-1,1-1 1,0 1-1,-1-1 1,1 1-1,0-1 1,-1 1 0,1-1-1,0 1 1,0-1-1,-1 0 1,1 1-1,0-1 1,0 0 0,-1 0-1,1 1 1,0-1-1,0 0 1,0 0-1,0 0 1,-1 0 0,1 0-1,0 0 1,0 0-1,0-1 1,0 1-1,-1 0 1,1 0 0,0-1-1,0 1 1,-1 0-1,1-1 1,1 0-1,35-15-1968,-18 1-212,0-1 0,22-25 0,22-19-37,-63 59 2333,0 1-1,0 0 0,1 0 0,-1-1 1,0 1-1,0 0 0,1 0 0,-1-1 0,0 1 1,0 0-1,0 0 0,1 0 0,-1 0 1,0 0-1,1-1 0,-1 1 0,0 0 0,0 0 1,1 0-1,-1 0 0,0 0 0,1 0 1,-1 0-1,0 0 0,1 0 0,-1 0 1,0 0-1,0 0 0,1 0 0,-1 0 0,0 0 1,1 0-1,-1 1 0,0-1 0,0 0 1,1 0-1,-1 0 0,0 0 0,0 1 1,1-1-1,-1 0 0,0 1 0,3 16 1947,-10 24 296,3-22-1768,-1 0-560,1 0 1,1 1 0,0-1-1,1 28 1,7-32-5432,10-13-8612</inkml:trace>
</inkml:ink>
</file>

<file path=ppt/ink/ink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40.7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17360,'0'0'10795,"64"15"-10251,-33-13-352,4-1-128,-3-1-32,-2 4-96,-5 1-832,-1-1-1635,-11 3-1921,-7-4-2339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0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124 143 15407,'0'0'12160,"-11"3"-10574,5-2-1473,1 0 0,-1 0-1,1 1 1,-1 0 0,1 0 0,0 0 0,0 1 0,0 0-1,0 0 1,0 0 0,1 1 0,-1-1 0,1 1 0,0 0 0,0 0-1,0 0 1,1 1 0,-1 0 0,1-1 0,0 1 0,1 0-1,-1 1 1,1-1 0,0 0 0,0 1 0,1-1 0,-1 1-1,0 6 1,2-11-110,0 1 1,0-1-1,0 1 0,0-1 0,0 1 0,0-1 0,0 1 0,0-1 1,1 1-1,-1-1 0,0 1 0,1-1 0,-1 0 0,1 1 0,0-1 1,-1 0-1,1 1 0,0-1 0,0 0 0,0 0 0,0 1 0,0-1 1,0 0-1,0 0 0,2 1 0,-1-1 9,0-1 0,1 1 0,-1-1 0,0 1 0,0-1 0,0 0-1,0 0 1,0 0 0,1 0 0,-1 0 0,0 0 0,0-1 0,0 1 0,0-1 0,0 1 0,0-1 0,0 0 0,0 0 0,3-1 0,4-4-9,0 0 0,-1 0 0,1-1 0,-1 0-1,-1 0 1,1-1 0,-1 0 0,8-13 0,46-75-8,-59 92 5,4-6 0,49-96 0,-86 172 0,16-37 0,0 1 0,3 0 0,0 1 0,2 0 0,1 1 0,2 0 0,-4 33 0,11-62 0,-1 0 0,1 0 0,0 0 0,0 0 0,0 0 0,1 0 0,-1-1 0,1 1 0,0 0 0,0 0 0,0 0 0,0 0 0,0-1 0,0 1 0,1-1 0,-1 1 0,1-1 0,0 1 0,0-1 0,0 0 0,0 0 0,0 0 0,4 3 0,-2-3 0,0 0 0,0-1 0,0 1 0,0-1 0,1 0 0,-1 0 0,0 0 0,1-1 0,-1 1 0,1-1 0,-1 0 0,0-1 0,1 1 0,-1-1 0,6-1 0,-5 1-204,-1-1-1,1 1 1,-1-1-1,0 0 1,0 0-1,1 0 1,-1-1 0,-1 0-1,1 1 1,4-6-1,30-37-5591,-14 7-2142</inkml:trace>
</inkml:ink>
</file>

<file path=ppt/ink/ink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41.0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17617,'0'0'5925,"56"4"-4259,-15-4-545,8 0-929,5-3-352,-3-6-3171,-3-2-5446</inkml:trace>
</inkml:ink>
</file>

<file path=ppt/ink/ink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8.0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 10410,'0'0'16912,"54"-3"-15855,-28-1-288,5 0-449,-2 3-192,0-1-96,-6 2-64,-3 0-929,-3 0-1441,-4 0-1634,-2 0-3363</inkml:trace>
</inkml:ink>
</file>

<file path=ppt/ink/ink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8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0 11435,'0'0'17205,"-8"4"-16585,4-3-595,1 0 1,-1 1 0,1-1 0,-1 1 0,1 0-1,0 0 1,0 0 0,0 0 0,0 1 0,0-1 0,0 1-1,0-1 1,1 1 0,0 0 0,-1 0 0,1 0-1,0 1 1,1-1 0,-1 0 0,0 1 0,1-1-1,0 1 1,0-1 0,0 1 0,0 0 0,1 0-1,-1-1 1,1 1 0,0 5 0,1-8-46,-1 0 1,1 0-1,-1 0 1,1 0 0,0 0-1,0 0 1,0-1-1,0 1 1,-1 0-1,1 0 1,0 0-1,0-1 1,0 1 0,1-1-1,-1 1 1,0-1-1,0 1 1,0-1-1,0 1 1,0-1-1,1 0 1,-1 0 0,1 0-1,40 7-752,-26-5 238,-11-1 422,1 0-1,-1 1 0,1 0 0,-1 0 1,0 0-1,0 1 0,0-1 0,0 1 1,0 0-1,-1 1 0,1-1 0,5 7 1,-8-8 137,-1 0 0,1 0 0,-1 0 0,0 0 1,0 0-1,0 0 0,0 1 0,0-1 0,0 0 0,0 0 1,-1 1-1,1-1 0,-1 1 0,0-1 0,0 0 0,0 1 1,0-1-1,0 1 0,0-1 0,0 0 0,-1 1 0,1-1 1,-1 0-1,0 1 0,0-1 0,0 0 0,0 0 0,0 0 1,0 0-1,-1 0 0,1 0 0,-3 3 0,-5 5 454,0 1-1,-1-2 0,0 1 1,0-2-1,-13 9 0,19-14-377,0 0-1,0-1 1,0 1-1,0-1 0,-1 0 1,1 0-1,-1-1 1,1 1-1,-1-1 0,1 0 1,-1 0-1,0-1 1,0 1-1,1-1 0,-1 0 1,0 0-1,0-1 1,-5-1-1,8 2-254,1-1-1,0 0 1,0 0-1,0 0 1,0 0-1,0 0 1,0 0 0,0 0-1,0 0 1,0 0-1,0 0 1,0-1-1,1 1 1,-1 0 0,1 0-1,-1-1 1,1 1-1,-1-1 1,1 1-1,0 0 1,-1-1 0,1-2-1,-1-40-6825,1 32 3899,0-27-6389</inkml:trace>
</inkml:ink>
</file>

<file path=ppt/ink/ink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8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 13741,'0'0'14478,"51"-11"-13838,-26 11-351,6 0-193,5 0-96,2 0-1314,3 0-3074,8 0-4164</inkml:trace>
  <inkml:trace contextRef="#ctx0" brushRef="#br0" timeOffset="1">645 50 9865,'0'0'22229,"49"0"-22068,-22-3-129,2 2-64,-1 1-1250,-5 0-800,-2 0-1793,-9 0-1122,-5 2-1697</inkml:trace>
</inkml:ink>
</file>

<file path=ppt/ink/ink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9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 6438,'0'0'22966,"56"27"-22742,-12-33-224,2-7-1473,0 0-3492,-5-1-3875</inkml:trace>
</inkml:ink>
</file>

<file path=ppt/ink/ink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9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6 16784,'0'0'6123,"9"-2"-4559,6 1-1203,1-1 0,-1 2-1,0 0 1,1 1 0,26 4 0,-37-4-326,0 1 0,0-1 1,0 1-1,0 0 0,0 0 0,-1 0 1,1 1-1,-1 0 0,1-1 1,4 6-1,-7-6-41,0 0 0,0 1-1,0-1 1,-1 0 0,1 1 0,-1 0 0,1-1-1,-1 1 1,0 0 0,0-1 0,0 1 0,-1 0-1,1 0 1,0 0 0,-1 0 0,0 0 0,0 0 0,0 0-1,-1 5 1,0-3 61,0 0 0,-1 0 0,0 0 0,0 0 1,0 0-1,0 0 0,-1-1 0,0 1 0,0-1 0,0 0 0,0 0 0,-8 7 0,-54 44 379,39-35-431,12-8-175,-39 31-44,16-18-4483,13-10-5327</inkml:trace>
</inkml:ink>
</file>

<file path=ppt/ink/ink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00.5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 11147,'0'0'9833,"58"4"-9385,-21-4-384,4 0-672,2-9-3812,-1-4-7560</inkml:trace>
</inkml:ink>
</file>

<file path=ppt/ink/ink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07.7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 21492,'0'0'9914,"-1"10"-9322,-4 52-277,5-61-314,0 0-1,1 0 0,-1 0 0,1 0 1,-1 0-1,1 0 0,-1 0 1,1 0-1,0 0 0,-1 0 1,1 0-1,0 0 0,0-1 1,-1 1-1,1 0 0,0 0 0,0-1 1,0 1-1,0-1 0,0 1 1,0-1-1,0 1 0,0-1 1,0 1-1,0-1 0,1 0 1,-1 0-1,2 1 0,44 5 113,-23-3-75,-20-3-38,0 1 0,-1 0-1,1 0 1,0 0 0,-1 0-1,1 1 1,-1 0 0,0-1-1,0 1 1,1 0 0,-1 1-1,0-1 1,-1 0 0,1 1-1,0 0 1,-1 0 0,1 0-1,-1 0 1,0 0 0,0 0-1,0 0 1,-1 1 0,1-1-1,-1 1 1,1-1 0,-1 1-1,0 0 1,-1-1 0,1 1-1,-1 0 1,1-1 0,-1 1-1,0 0 1,-1 0-1,0 7 1,-1 0 10,-1 0 1,0 0-1,0 0 0,-1 0 1,0 0-1,-1 0 0,0-1 1,-1 0-1,0 0 0,-13 15 1,11-17 6,0 1 1,0-1-1,-1-1 0,0 0 1,-17 11-1,23-16-13,-1 0 1,1 0-1,-1 0 1,0-1-1,0 1 0,0-1 1,1 0-1,-1 0 1,0-1-1,-1 1 0,1-1 1,0 0-1,0 0 1,0 0-1,0 0 0,0-1 1,0 1-1,0-1 1,-6-2-1,7 1-216,0 0 0,1 0-1,0 0 1,-1 0 0,1 0 0,0 0 0,0-1-1,0 1 1,1-1 0,-1 1 0,1-1 0,-1 1-1,1-1 1,0 0 0,0 0 0,0 0 0,-1-4-1,-7-54-9388,7 19-4524</inkml:trace>
</inkml:ink>
</file>

<file path=ppt/ink/ink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08.0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21524,'0'0'11243,"65"-3"-11243,-28 3 0,5-3 0,7 2-545,2-3-3907,-1-2-3427,4 1-10058</inkml:trace>
</inkml:ink>
</file>

<file path=ppt/ink/ink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08.4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0 18674,'0'0'13719,"11"9"-13377,15 7-347,51 24-1,-75-39 6,0-1 0,0 1-1,0 0 1,0 0-1,0 0 1,0 0 0,0 0-1,0 1 1,0-1 0,0 1-1,-1-1 1,1 1-1,0-1 1,-1 1 0,0 0-1,1 0 1,-1 0 0,0 0-1,0 0 1,0 0 0,0 0-1,0 0 1,0 0-1,-1 0 1,1 1 0,-1-1-1,0 0 1,1 0 0,-1 1-1,0-1 1,0 0-1,-1 0 1,1 1 0,0-1-1,-1 0 1,1 0 0,-1 0-1,0 1 1,0-1-1,0 0 1,0 0 0,0 0-1,0 0 1,0 0 0,-1-1-1,-1 3 1,-10 12 11,0-1 0,0-1 0,-2 0 0,-22 16 1,18-14-8,-10 12-4,20-19 0,1 0 0,-1-1 0,-1 0 0,0-1 0,-20 13 0,30-20-45,0 0-1,-1 0 1,1 0-1,0 0 1,0 1 0,0-1-1,0 0 1,0 0 0,0 0-1,0 0 1,0 0-1,0 0 1,-1 0 0,1 0-1,0 0 1,0 0 0,0 0-1,0 0 1,0 0-1,0 0 1,0 0 0,0 0-1,-1 0 1,1 0 0,0 0-1,0 0 1,0 0-1,0 0 1,0 0 0,0 0-1,0 0 1,0 0 0,-1 0-1,1 0 1,0-1-1,0 1 1,0 0 0,0 0-1,0 0 1,0 0 0,0 0-1,0 0 1,0 0-1,0 0 1,0 0 0,0 0-1,0-1 1,0 1 0,-1 0-1,1 0 1,0 0-1,0 0 1,0 0 0,0 0-1,0 0 1,0 0-1,0-1 1,0 1 0,0 0-1,0 0 1,0 0 0,0 0-1,0 0 1,1 0-1,-1 0 1,0 0 0,0-1-1,0 1 1,0 0 0,0-2-1530,0-10-6486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0.9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83 32,'0'0'21802,"-3"9"-18695,-12 26-1399,15-34-1664,0-1 0,0 1 0,0-1 0,0 1 0,0-1 0,0 1-1,0-1 1,0 1 0,0-1 0,1 1 0,-1-1 0,0 1 0,0-1 0,0 1 0,0-1 0,1 0-1,-1 1 1,0-1 0,1 1 0,-1-1 0,0 0 0,0 1 0,1-1 0,-1 0 0,1 1-1,-1-1 1,0 0 0,1 0 0,-1 1 0,1-1 0,-1 0 0,1 0 0,-1 0 0,1 0 0,-1 1-1,0-1 1,1 0 0,-1 0 0,1 0 0,-1 0 0,1 0 0,-1 0 0,1 0 0,25-1 998,-22 1-717,6-1-159,-1-1 0,0 0 0,0 0-1,0-1 1,0 0 0,0 0 0,-1-1-1,1 0 1,11-8 0,-15 9-89,1-1 1,-1 1-1,0-1 1,0 0-1,0-1 0,-1 1 1,1-1-1,-1 0 1,0 0-1,0 0 0,-1-1 1,1 1-1,-1-1 1,3-9-1,-5 14-77,-1 0 0,0 1 0,0-1 0,1 0 0,-1 0 0,0 0 0,0 1 0,0-1 0,0 0 0,0 0 0,0 1 0,0-1 0,0 0 0,0 0 0,-1 1 0,1-1 0,0 0 0,0 0 0,-1 1 0,1-1 0,0 0 0,-1 1 0,1-1 0,0 0 0,-1 1 0,1-1 0,-1 1 0,0-1 0,0 0 0,0 0 0,-1 1 0,1 0 0,-1-1 0,1 1 0,-1 0 0,1 0 0,0 0 0,-1 0 0,1 0 0,-1 0 0,1 0 0,-1 0 0,1 1 0,-2 0 0,-4 1 0,0 0 0,0 1 0,1 0 0,-1 0 0,-8 6 0,-3 5 0,1 1 0,0 1 0,-16 18 0,28-28 0,0 0 0,1 0 0,-1 0 0,1 0 0,1 1 0,-1-1 0,1 1 0,0 0 0,1 0 0,-1 0 0,1 0 0,1 1 0,-2 9 0,4-15 0,-1 0 0,1-1 0,0 1 0,-1 0 0,1-1 0,0 1 0,0 0 0,0-1 0,1 1 0,-1-1 0,0 0 0,0 1 0,1-1 0,-1 0 0,1 0 0,-1 0 0,1 0 0,0 0 0,-1 0 0,1 0 0,0 0 0,0-1 0,-1 1 0,1-1 0,0 1 0,0-1 0,0 0 0,3 1 0,58 4 0,-49-5 120,-9 1-257,-1-1 1,1 0-1,0 0 1,-1 0-1,1-1 0,0 0 1,-1 0-1,1 0 1,-1 0-1,7-3 0,13-14-6776</inkml:trace>
</inkml:ink>
</file>

<file path=ppt/ink/ink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09.0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18193,'0'0'11851,"67"0"-11210,-37-8-513,3 2-128,3-1-929,0 1-1313,-4 1-2466,-7 2-2948</inkml:trace>
</inkml:ink>
</file>

<file path=ppt/ink/ink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09.4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1 251 22005,'0'0'7714,"9"-7"-6364,31-32-925,-2-1-1,-2-2 1,55-81-1,-92 153-643,-21 36 277,15-47-41,1-1-1,0 1 0,2-1 0,0 1 0,-3 37 0,9-56-281,0 1 1,-1-1-1,1 0 0,0 1 1,-1-1-1,1 0 1,0 0-1,-1 0 0,1 0 1,0 0-1,-1-1 0,1 1 1,2-1-1,1-2-933,-1 0-1,0 1 1,1-2-1,-1 1 1,-1 0-1,1-1 1,5-5-1,11-16-6936</inkml:trace>
</inkml:ink>
</file>

<file path=ppt/ink/ink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09.8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0 18866,'0'0'9556,"-8"13"-8067,-6 8-897,1 1 0,-16 35 0,24-45-472,0 0 0,1 0 0,1 1 0,0-1 0,1 1 0,0-1 0,0 1 0,2 18 0,0-29-120,0 0 0,0-1 0,0 1 0,1 0 0,-1-1 0,1 1 0,0-1 0,-1 1 0,1 0 0,0-1 0,0 1 0,0-1 0,0 0 0,0 1 0,0-1 0,0 0 0,0 0 0,1 1 0,-1-1 0,0 0 0,1 0 0,-1-1 0,1 1 0,-1 0 0,1 0 0,-1-1 0,1 1 0,0-1 0,-1 1 0,1-1 0,0 0 0,-1 1 0,1-1 0,0 0 0,-1 0 0,1 0 0,3-1 0,0 1 0,1-1 0,0 0 0,-1 0 0,1-1 0,-1 1 0,0-1 0,1 0 0,-1 0 0,0-1 0,7-4 0,-3 0 0,-1 0 0,1-1 0,-1 0 0,-1 0 0,1-1 0,-2 0 0,1 0 0,-1-1 0,0 1 0,-1-2 0,0 1 0,-1 0 0,0-1 0,-1 0 0,0 0 0,0 0 0,-1 0 0,-1 0 0,0-23 0,0 33-76,-2 0 1,1 0-1,0 0 0,0 0 1,0 0-1,0 0 0,-1 0 1,1 0-1,0 0 1,-1 0-1,1 0 0,-1 0 1,1 0-1,-1 0 0,0 0 1,1 0-1,-1 0 0,0 0 1,0 1-1,0-1 0,1 0 1,-1 0-1,0 1 0,0-1 1,0 1-1,0-1 1,0 1-1,-2-1 0,-33-3-5609,30 4 4478,1 0-8124</inkml:trace>
</inkml:ink>
</file>

<file path=ppt/ink/ink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6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12556,'0'0'17681,"73"4"-17521,-36-4-96,2 0-288,-6 2-1762,-7 1-1954,-11-2-1601,-9-1-2979</inkml:trace>
</inkml:ink>
</file>

<file path=ppt/ink/ink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6.8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11915,'0'0'17201,"54"19"-17041,-11-19-96,3-1-160,-3-3-1826,-1 2-2018,-5-6-1473,-6-2-3203</inkml:trace>
</inkml:ink>
</file>

<file path=ppt/ink/ink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7.1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19 5221,'0'0'12625,"12"-4"-11477,2 0-847,-1 1 0,1 0 0,0 1 0,0 1-1,-1 0 1,21 1 0,-31 0-245,1 0-1,0 0 1,-1 1-1,1-1 0,-1 1 1,1 0-1,0 0 1,-1 0-1,0 1 1,1-1-1,-1 1 0,0 0 1,0-1-1,0 2 1,0-1-1,0 0 1,0 0-1,0 1 1,-1 0-1,1 0 0,-1-1 1,0 1-1,0 0 1,0 1-1,0-1 1,-1 0-1,1 1 0,-1-1 1,0 0-1,0 1 1,0 0-1,0-1 1,-1 1-1,1 4 0,-2 2 128,0 0 0,0 0-1,-1-1 1,0 1-1,-1 0 1,0-1-1,-1 0 1,0 0 0,0 0-1,-1 0 1,0 0-1,-1-1 1,1 0 0,-2 0-1,1-1 1,-1 1-1,-8 6 1,-13 11-103,-2 0 1,0-2 0,-36 21-1,50-35-774,6-6-3683</inkml:trace>
</inkml:ink>
</file>

<file path=ppt/ink/ink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8.0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0 415 11691,'0'0'16031,"6"-12"-15000,191-380 1846,-187 382-2646,-4 20-209,-4 28-111,-2-32 138,0 243 190,-3-98-419,5-165-10274,-8-17 3724,-9 6 692</inkml:trace>
</inkml:ink>
</file>

<file path=ppt/ink/ink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8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46 12460,'0'0'18385,"33"-22"-18289,-4 25-32,6-3-96,-1 0-1345,-1-3-2435,0-7-1857,-7-3-2531</inkml:trace>
</inkml:ink>
</file>

<file path=ppt/ink/ink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8.7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0 15919,'0'0'9647,"-2"9"-8457,-24 83 1593,18-68-2327,0 1 1,1-1 0,2 2-1,-4 41 1,9-66-453,1 0 1,-1 0-1,1 0 0,-1 0 0,1-1 1,0 1-1,-1 0 0,1-1 0,0 1 1,0 0-1,0-1 0,-1 1 0,1-1 1,0 1-1,0-1 0,0 0 0,0 1 1,0-1-1,0 0 0,0 1 1,0-1-1,0 0 0,0 0 0,0 0 1,0 0-1,0 0 0,0 0 0,0 0 1,0 0-1,0-1 0,0 1 0,0 0 1,-1-1-1,3 0 0,37-8 82,-35 7-176,0 0-1,0 1 1,0 0-1,0 0 1,0 0-1,0 0 1,0 1 0,0 0-1,7 0 1,-10 1 69,-1-1 1,1 1 0,-1-1-1,1 1 1,-1 0 0,1 0 0,-1-1-1,0 1 1,1 0 0,-1 0 0,0 1-1,0-1 1,0 0 0,1 0-1,-1 0 1,-1 1 0,1-1 0,0 1-1,0-1 1,0 1 0,-1-1-1,1 1 1,-1-1 0,1 1 0,-1-1-1,0 1 1,1 0 0,-1-1-1,0 1 1,0 0 0,0 1 0,-1 4 81,1 0 0,-1-1 0,0 1 0,0-1 0,-1 1 1,0-1-1,0 1 0,-1-1 0,1 0 0,-1 0 0,-1 0 1,1 0-1,-1-1 0,0 0 0,0 1 0,-1-1 1,1-1-1,-1 1 0,0-1 0,-1 0 0,1 0 0,-1 0 1,1-1-1,-1 1 0,0-1 0,0-1 0,-1 1 0,1-1 1,-1-1-1,1 1 0,-1-1 0,1 0 0,-1 0 1,0-1-1,1 0 0,-12-1 0,16 1-102,1-1-1,-1 1 1,0-1-1,1 1 1,-1-1 0,0 0-1,1 1 1,-1-1-1,1 0 1,-1 0 0,1 0-1,0-1 1,-1 1-1,1 0 1,0 0-1,0-1 1,0 1 0,0-1-1,0 1 1,0-1-1,0 1 1,0-1 0,1 1-1,-1-1 1,1 0-1,-1 0 1,1 1 0,-1-1-1,1 0 1,0 0-1,0 1 1,0-1 0,0 0-1,0 0 1,1 1-1,-1-1 1,1-3 0,0 0-278,0-1 0,1 1 1,-1 0-1,1 0 0,0 0 1,1 0-1,-1 0 0,1 1 1,0-1-1,0 1 1,5-6-1,48-32-11025,-26 24 2589</inkml:trace>
</inkml:ink>
</file>

<file path=ppt/ink/ink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9.1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130 1 7239,'0'0'24733,"-6"3"-24643,-37 31 303,40-32-374,1 1 1,-1 0-1,1-1 1,-1 1-1,1 0 1,0 0-1,0 0 1,1 1-1,-1-1 1,0 0-1,1 1 1,0-1-1,0 1 1,0-1-1,0 5 1,1-7-22,0 0 1,1 0-1,-1 0 0,1 0 0,-1 0 1,1 0-1,-1 0 0,1 0 1,0 0-1,-1 0 0,1 0 0,0-1 1,0 1-1,0 0 0,-1 0 1,1-1-1,0 1 0,0-1 1,0 1-1,0-1 0,0 1 0,0-1 1,2 1-1,33 10-134,-17-5-23,-17-6 162,1 1 0,0 0 0,-1 1 0,1-1 0,-1 0 0,1 1 0,-1 0 0,1-1 0,-1 1 0,0 0 0,0 0 0,0 0 0,0 0 0,-1 1 0,1-1 0,0 0 0,-1 1 0,0-1 1,1 1-1,-1 0 0,0-1 0,0 1 0,-1 0 0,2 3 0,-2-2 9,-1-1-1,1 0 1,-1 0 0,1 0 0,-1 0 0,0 0 0,0 0-1,-1 0 1,1-1 0,0 1 0,-1 0 0,0-1 0,0 1-1,1-1 1,-2 1 0,1-1 0,0 0 0,0 0 0,-1 0-1,1 0 1,-6 3 0,1-1-61,1-1 0,-1 0 0,0 0 1,-1-1-1,1 0 0,0 0 0,-1-1 0,1 0 0,-16 1 1,22-2 2,-1 0 0,0 0 1,1 1-1,-1-1 1,0 0-1,0-1 0,1 1 1,-1 0-1,0 0 1,1-1-1,-1 1 0,0-1 1,1 1-1,-1-1 1,1 0-1,-1 0 0,1 0 1,-1 0-1,1 0 1,0 0-1,-1 0 0,1 0 1,0 0-1,0 0 1,0-1-1,0 1 1,0-1-1,0 1 0,0-1 1,0 1-1,1-1 1,-1 1-1,1-1 0,-1 0 1,1 1-1,-1-1 1,1 0-1,0 1 0,0-1 1,0 0-1,0 1 1,0-1-1,0 0 0,0 1 1,1-1-1,-1 0 1,1 1-1,0-3 0,0 2-666,0 0 0,0 0 0,0 0 0,0 0 0,1 0-1,-1 0 1,1 0 0,-1 0 0,1 1 0,0-1 0,0 0-1,0 1 1,2-2 0,-2 2 273,19-15-6864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1.4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1 10122,'0'0'22367,"5"13"-22132,12 40-208,18 92 0,-29-111-29,-2 1-1,-1-1 1,-1 1 0,-5 45 0,3-77 2,0-1 0,0 0 0,0 0 0,-1 0 0,1 1 0,-1-1 0,1 0 0,-1 0 0,0 0 0,0 0 0,0 0 0,0 0 0,0 0 0,0 0 0,0-1 0,-1 1 0,1 0 0,-1-1 0,1 1 0,-1-1 0,0 1 0,1-1 0,-1 0 0,0 1 0,0-1 0,0 0 0,0 0 0,0-1 0,0 1 0,-4 1 0,3-2 0,0-1 0,0 1 0,0 0 0,0-1 0,0 1 0,0-1 0,0 0 0,0 0 0,0 0 0,0-1 0,1 1 0,-1 0 0,1-1 0,-1 0 0,1 0 0,-1 0 0,1 0 0,0 0 0,0 0 0,0 0 0,-3-5 0,-2-5 0,0-1 0,1 1 0,0-1 0,1 0 0,0 0 0,1-1 0,1 1 0,0-1 0,1 0 0,0 0 0,1 0 0,1 0 0,1-15 0,-1 25-23,0 1-1,0-1 1,1 0 0,0 0-1,0 0 1,0 0-1,0 1 1,1-1 0,-1 0-1,1 1 1,0-1 0,0 1-1,0 0 1,0 0 0,1 0-1,-1 0 1,1 0 0,0 0-1,0 1 1,0-1-1,0 1 1,0 0 0,1 0-1,-1 0 1,1 0 0,4-2-1,10-1-519,-1 0-1,1 0 0,0 2 1,28-2-1,-6 0-1248,6-3-6103</inkml:trace>
</inkml:ink>
</file>

<file path=ppt/ink/ink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9.4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54 274 9033,'0'0'18876,"-5"9"-18428,-3 4-292,2 1 0,-1-1 0,2 1 0,0 0 0,0 0 0,2 1 0,0-1 0,0 1-1,0 27 1,3-40-148,0-1-1,0 0 1,0 0-1,0 0 1,0 0 0,0 0-1,1 0 1,-1 1-1,0-1 1,1 0-1,-1 0 1,1 0-1,-1 0 1,1 0-1,0 0 1,-1 0 0,1-1-1,0 1 1,0 0-1,0 0 1,-1 0-1,1-1 1,0 1-1,0 0 1,0-1-1,0 1 1,0-1 0,0 1-1,0-1 1,1 0-1,-1 1 1,0-1-1,0 0 1,0 0-1,0 0 1,0 0-1,0 0 1,1 0 0,-1 0-1,0 0 1,0 0-1,0-1 1,0 1-1,0 0 1,0-1-1,0 1 1,2-1-1,2-1 33,1 0 0,-1 0 0,1-1 0,-1 0 0,0 0-1,0 0 1,-1 0 0,7-6 0,0-3 10,1-2 0,-2 0 0,0 0 0,-1-1 1,0 0-1,-1-1 0,-1 1 0,0-2 0,-1 1 0,5-25 0,-3 2 234,-2 0 0,-1 0 0,-2-60 0,-3 97-274,1 1 1,-1-1-1,0 0 0,0 1 0,0-1 1,0 0-1,-1 0 0,1 1 1,0-1-1,-1 0 0,1 1 1,-1-1-1,0 1 0,1-1 0,-1 1 1,0-1-1,0 1 0,0-1 1,0 1-1,0 0 0,0-1 1,-1 1-1,1 0 0,-2-2 0,1 3-2,0 0-1,1 0 1,-1 0-1,0 0 1,1 0-1,-1 0 0,0 1 1,1-1-1,-1 0 1,0 1-1,1-1 1,-1 1-1,1 0 0,-1-1 1,1 1-1,-1 0 1,1 0-1,0 0 0,-1 0 1,1 0-1,0 1 1,0-1-1,0 0 1,-2 3-1,-8 8-7,1 1 0,0 1 0,1-1 0,0 2 0,-6 15 0,10-21 0,2-1 0,-1 1 0,1 1 0,1-1 0,0 0 0,0 1 0,1-1 0,0 1 0,0-1 0,2 12 0,-1-19-1,1 0 0,-1 0 0,1 0 0,0 0 0,0 0-1,0 0 1,0 0 0,0 0 0,0 0 0,1 0 0,-1-1 0,1 1 0,-1 0 0,1-1 0,0 1 0,-1-1 0,1 0-1,0 0 1,0 1 0,0-1 0,3 1 0,56 18-83,-6-1-86,-52-17 188,-1 1 0,1-1-1,0 1 1,-1 0 0,1 0-1,-1 0 1,0 0 0,0 1-1,-1-1 1,1 0 0,0 1-1,-1-1 1,0 1 0,0 0-1,0-1 1,0 6 0,1 35-3432,-7-20-7304,10-38 3751</inkml:trace>
</inkml:ink>
</file>

<file path=ppt/ink/ink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9.8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128 188 15855,'0'0'9556,"-9"3"-6700,2-1-2698,0 1 1,0 0 0,0 0 0,1 1-1,-1 0 1,1 0 0,0 0-1,0 1 1,0 0 0,1 0-1,-1 1 1,1-1 0,1 1-1,-1 0 1,1 1 0,0-1 0,0 1-1,1 0 1,0-1 0,0 2-1,-2 10 1,4-17-151,1 1 1,0-1-1,-1 0 0,1 0 0,0 1 1,0-1-1,0 0 0,0 0 1,0 1-1,0-1 0,0 0 1,0 0-1,0 1 0,1-1 0,-1 0 1,1 0-1,-1 1 0,1-1 1,-1 0-1,1 0 0,0 0 0,-1 0 1,1 0-1,1 2 0,0-3 11,-1 1 0,1-1 0,-1 1 0,0-1 0,1 0 0,-1 0 0,1 1 0,-1-1 0,1 0 0,-1 0 0,1-1 0,-1 1 0,1 0 0,-1 0 0,0-1 0,1 1 0,2-2 0,3-1 38,0 0 1,0 0-1,0-1 1,-1 0-1,0-1 1,1 0-1,6-7 1,-5 4-58,-1 0 0,0 0 0,0-1 0,-1 0 0,0 0 0,-1-1 0,0 1 0,-1-1 0,0 0 0,0-1 0,-1 1 0,0-1 0,-1 1 0,0-1 0,0-17 0,-2 27 0,0 0 0,1 1 0,-1-1 0,0 0 0,0 1 0,0-1 0,0 0 0,0 1 0,0-1 0,0 0 0,0 1 0,0-1 0,0 0 0,-1 0 0,1 1 0,0-1 0,0 1 0,-1-1 0,1 0 0,0 1 0,-1-1 0,1 1 0,-1-1 0,1 0 0,-1 1 0,1-1 0,-1 1 0,1 0 0,-1-1 0,1 1 0,-1-1 0,0 1 0,1 0 0,-1-1 0,1 1 0,-1 0 0,0 0 0,0 0 0,1-1 0,-1 1 0,0 0 0,1 0 0,-1 0 0,0 0 0,1 0 0,-1 0 0,0 0 0,1 1 0,-1-1 0,0 0 0,1 0 0,-1 0 0,0 1 0,1-1 0,-1 0 0,-1 1 0,0 1 0,-1-1 0,0 1 0,0 0 0,1 0 0,-1 0 0,1 0 0,0 0 0,0 1 0,0-1 0,0 1 0,-3 3 0,4-3-83,0-1 1,0 1-1,0-1 0,0 1 0,0-1 1,1 1-1,-1 0 0,1-1 0,0 1 1,0 0-1,0-1 0,0 1 0,0 3 1,1-5-55,-1 0 0,0 1 0,1-1 0,0 0 1,-1 0-1,1 0 0,-1 1 0,1-1 0,0 0 1,0 0-1,0 0 0,0 0 0,0 0 0,0-1 1,0 1-1,0 0 0,0 0 0,0-1 0,2 2 1,0-1-139,0 0 0,1-1 1,-1 1-1,0-1 0,0 0 1,0 0-1,1 0 0,-1 0 1,0 0-1,0-1 0,0 1 1,0-1-1,0 0 0,0 0 1,0 0-1,0 0 0,0-1 1,0 1-1,0-1 0,4-3 1,18-15-6266,-2 0 1,41-43 0,-43 38 6210,-1-1 4111,8-14-5085</inkml:trace>
</inkml:ink>
</file>

<file path=ppt/ink/ink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20.9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47 7783,'6'-29'1647,"-7"11"14173,-12 35-13871,-2 20-1442,2 1 0,1 0-1,2 0 1,2 1 0,1 0-1,-1 44 1,3-36-2,-1 0 1,-3-1-1,-23 75 0,31-171-505,10-229 0,36 316 0,-40-34 0,0-1 0,0 0 0,-1-1 0,2 1 0,-1-1 0,0 0 0,0 0 0,0 0 0,0-1 0,1 0 0,-1 0 0,0 0 0,0-1 0,0 0 0,1 0 0,4-2 0,-2 0 0,0 0 0,0-1 0,0 0 0,0 0 0,-1-1 0,0 0 0,0-1 0,12-11 0,-2-3 0,0-1 0,-2 0 0,0-1 0,-1 0 0,14-33 0,-19 38 0,19-51 0,-64 121 0,22-27 0,0 0 0,1 2 0,2-1 0,0 1 0,3 1 0,0 0 0,1 0 0,2 1 0,1-1 0,2 1 0,1 40 0,1-68 0,0-1 0,0 1 0,0-1 0,0 1 0,1 0 0,-1-1 0,0 1 0,1-1 0,0 1 0,-1 0 0,1-1 0,0 0 0,0 1 0,-1-1 0,1 1 0,0-1 0,1 0 0,-1 0 0,0 1 0,0-1 0,3 2 0,-3-4 0,0 1 0,0 0 0,0 0 0,0 0 0,0 0 0,-1-1 0,1 1 0,0 0 0,0-1 0,0 1 0,0-1 0,0 1 0,-1-1 0,1 1 0,0-1 0,-1 0 0,1 1 0,0-1 0,-1 0 0,1 1 0,0-1 0,-1 0 0,0 0 0,1 0 0,-1 0 0,1 1 0,-1-1 0,0 0 0,1 0 0,-1 0 0,0 0 0,0 0 0,0 0 0,0 0 0,0 0 0,0 0 0,0-1 0,14-184 0,-13 189 0,1 1 0,-1-1 0,1 1 0,0-1 0,0 1 0,0-1 0,0 0 0,0 0 0,1 0 0,-1-1 0,1 1 0,0 0 0,0-1 0,0 0 0,0 1 0,1-1 0,-1-1 0,5 3 0,-3-2 0,1-1 0,-1 0 0,1 0 0,-1 0 0,0-1 0,1 0 0,-1 0 0,1 0 0,-1-1 0,1 0 0,7-2 0,5-3 0,0 0 0,-1-2 0,0 0 0,0-1 0,-1 0 0,20-15 0,-35 22 0,1 0 0,0 1 0,0-1 0,1 1 0,-1-1 0,0 1 0,0 0 0,1 0 0,-1 0 0,1 0 0,-1 0 0,1 1 0,3-1 0,-5 1 0,0 1 0,0 0 0,0 0 0,0 0 0,0 0 0,-1 0 0,1 0 0,0 0 0,-1 0 0,1 0 0,0 0 0,-1 0 0,1 0 0,-1 0 0,0 1 0,1-1 0,-1 0 0,0 0 0,0 1 0,0-1 0,0 0 0,0 0 0,0 1 0,0-1 0,0 0 0,0 0 0,-1 2 0,1-1 0,0 0 0,-1 0 0,1 0 0,1 0 0,-1 0 0,0 0 0,0 0 0,1 0 0,-1 0 0,1 0 0,-1-1 0,1 1 0,0 0 0,0 0 0,0-1 0,1 3 0,0-3 0,-1-1 0,1 1 0,-1 0 0,1-1 0,0 1 0,-1-1 0,1 0 0,0 0 0,0 1 0,-1-1 0,1 0 0,0 0 0,0-1 0,-1 1 0,1 0 0,0 0 0,-1-1 0,1 1 0,2-2 0,9-2 0,0-1 0,-1 0 0,22-13 0,-26 12 0,0 2 0,1-1 0,-1 1 0,1 0 0,0 1 0,1 0 0,-1 0 0,0 1 0,16-1 0,-24 3 0,0 0 0,0 1 0,0-1 0,0 1 0,0-1 0,0 1 0,0 0 0,0-1 0,0 1 0,0 0 0,0 0 0,0 0 0,0-1 0,-1 1 0,1 0 0,0 0 0,-1 0 0,1 0 0,-1 0 0,1 1 0,-1-1 0,1 0 0,-1 0 0,0 0 0,1 0 0,-1 0 0,0 1 0,0-1 0,0 2 0,3 47 0,-2-33 0,23 117 0,-14-92 0,8 82 0,-18-111 0,0 0 0,0-1 0,-1 1 0,0 0 0,-2-1 0,1 1 0,-1-1 0,-1 1 0,0-1 0,-11 20 0,11-24 0,-35 56 0,37-60 0,-1 0 0,0-1 0,0 1 0,0-1 0,0 1 0,-1-1 0,1 0 0,-1-1 0,0 1 0,0 0 0,0-1 0,0 0 0,-5 2 0,8-4 0,0 0 0,0 0 0,0 0 0,0 0 0,0 0 0,0 0 0,0 0 0,0 0 0,0 0 0,0-1 0,0 1 0,0 0 0,1-1 0,-1 1 0,0 0 0,0-1 0,0 1 0,0-1 0,0 0 0,1 1 0,-1-1 0,0 0 0,1 1 0,-1-1 0,0 0 0,1 0 0,-1 0 0,1 1 0,-1-1 0,1 0 0,-1 0 0,1 0 0,0 0 0,-1 0 0,1 0 0,0 0 0,0 0 0,0-2 0,-4-46 0,4 40 0,0-17 0,0 1 0,2 0 0,1-1 0,1 1 0,1 0 0,1 1 0,1-1 0,1 1 0,1 0 0,2 1 0,0 0 0,1 1 0,17-23 0,-15 26-151,1 1 1,1 0-1,0 1 0,1 1 1,1 1-1,1 0 0,0 2 1,36-21-1,17 1-6629</inkml:trace>
</inkml:ink>
</file>

<file path=ppt/ink/ink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34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5427 545 8584,'0'-12'1596,"0"1"-1201,0 0 0,-1 1-1,0-1 1,-1 0 0,0 0-1,-1 1 1,0-1 0,0 1-1,-1 0 1,-1 0 0,0 0-1,0 1 1,-10-13 0,0 6-255,-1 1 1,0 0 0,-2 2 0,1 0 0,-2 1 0,0 1-1,0 0 1,-1 2 0,-25-9 0,-30-8-289,-89-18-1,144 40 137,-210-44-765,-302-24-1,-244 29 732,-190 38 833,696 18-361,-420 75 0,578-64-295,1 4 1,2 5-1,1 4 1,-161 81 0,210-87-30,1 3 0,1 2 1,3 3-1,1 1 0,1 4 1,3 1-1,2 2 0,2 3 1,-46 64-1,66-76 30,2 1 0,1 1-1,3 1 1,1 1-1,-19 66 1,27-74-93,3 0 0,1 1-1,1 0 1,2 0 0,2 1-1,1-1 1,8 59 0,-5-72-30,2 0 1,1-1 0,0 1-1,2-1 1,0-1-1,2 0 1,0 0-1,1 0 1,1-2 0,1 1-1,0-2 1,1 1-1,26 23 1,-18-22 14,1-2-1,0 0 1,1-1 0,1-1 0,0-1-1,1-2 1,1-1 0,0 0-1,0-2 1,32 6 0,28 1 291,1-4 0,120 2 0,183-21 470,657-106 678,-10-82-257,-689 122-480,349-124 0,-617 168-509,112-55 1,-167 71-68,-1-2 1,0 0-1,-1-2 1,-1-1-1,0-1 1,-2 0-1,36-43 1,-50 53-132,0 0 0,-1-1 0,0 0 0,-1 0 0,0-1 0,-1 1 0,0-1 1,-1 0-1,0 0 0,-1 0 0,0-1 0,0 1 0,-1 0 0,-1-1 0,0 1 0,0-1 0,-2 1 1,1 0-1,-1-1 0,-1 1 0,0 0 0,0 0 0,-1 0 0,-1 1 0,0-1 0,0 1 1,-1 0-1,0 1 0,-1-1 0,0 1 0,0 1 0,-1-1 0,0 1 0,0 0 0,-1 1 0,0 0 1,-13-7-1,-8-2-643,-2 1 0,0 2 0,0 1 0,-64-15 0,41 12-1595,-41-14-3413</inkml:trace>
</inkml:ink>
</file>

<file path=ppt/ink/ink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34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4100,'0'0'11755,"18"52"-9865,1-11-64,11 10-97,21 7-448,20 7-128,24 5-192,23 2-448,20 1-353,13-6-64,-6-9-1089,-15-11-1185,-25-17-1537,-26-17-1122,-31-13-3010</inkml:trace>
</inkml:ink>
</file>

<file path=ppt/ink/ink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35.2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65 604 6790,'-1'8'3257,"1"2"-2273,-3 43 2223,3-51-3084,0 1 0,0 0 0,0 0 0,0-1 0,0 1 0,1 0 0,0-1 0,-1 1 1,1 0-1,0-1 0,0 1 0,1-1 0,-1 0 0,0 1 0,4 3 0,-5-6-34,1 1 0,-1-1 0,0 0 0,1 0 0,-1 0 0,0 1 0,1-1 0,-1 0 0,1 0 0,-1 0 0,0 0 0,1 0 0,-1 0 0,1 0 0,-1 0 0,1 0 0,-1 0 0,0 0 0,1 0 0,-1 0 0,1 0 0,-1 0 0,1 0 0,-1 0 0,0-1 0,1 1 0,-1 0 0,0 0 0,1-1 0,-1 1 0,0 0 0,1 0 0,-1-1 0,0 1 0,1 0 0,-1-1 0,0 1 0,0 0 0,1-1 0,-1 1 0,0 0 0,0-1 0,0 1 0,0-1 0,1 0-1,6-21 1191,-6 19-1131,5-27 229,0-1 0,-2 1 0,-1-1 0,-2 0 0,-1 0 0,-1 0-1,-7-42 1,-4 12-303,-2 1-1,-38-97 0,44 136-48,3 10 48,1-1 0,0 1 0,1-1 0,-4-23 0,7 34-65,0 1-1,0-1 1,0 0-1,0 0 1,0 1-1,0-1 1,0 0-1,0 0 1,1 1-1,-1-1 1,0 0-1,0 1 1,1-1-1,-1 0 1,0 1-1,1-1 1,-1 0-1,1 1 1,-1-1-1,1 1 1,-1-1-1,1 1 1,-1-1-1,1 1 1,-1-1-1,1 1 1,0 0 0,-1-1-1,1 1 1,0 0-1,-1-1 1,1 1-1,0 0 1,1 0-1,28-1 11,-22 1-27,22 3 10,-1 1 0,0 1 0,0 2 0,54 20-1,108 56 55,-173-74-50,175 92-44,29 15-6098,-139-84-1492</inkml:trace>
</inkml:ink>
</file>

<file path=ppt/ink/ink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5.1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8040,'0'0'12267,"65"5"-11818,-6-5 287,20 1 97,19-1-256,17 0-417,6 4-96,1 0-32,-3 2-865,-14 2-352,-21-2-993,-22-1 256,-21-3-160,-23-2-1505</inkml:trace>
</inkml:ink>
</file>

<file path=ppt/ink/ink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5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753 76 12075,'0'0'2216,"9"-10"-1116,-4 5-994,-1 0-23,0 0 0,0 1 0,1 0 0,0 0 0,-1 0 0,2 0 0,-1 1 0,0 0 0,1 0 0,-1 1-1,1-1 1,0 1 0,0 0 0,8-1 0,4-1 99,0 2 1,0 0-1,0 1 0,1 1 0,-1 1 0,0 0 0,24 5 1,-41-6-173,0 1 0,0-1 0,0 0 0,0 1 0,0-1 0,0 1 1,0-1-1,0 1 0,0-1 0,-1 1 0,1-1 0,0 1 0,0 0 0,0 0 1,-1-1-1,1 1 0,0 0 0,-1 0 0,1 0 0,-1 0 0,1 0 1,-1 0-1,1 0 0,-1 0 0,0 0 0,1 0 0,-1 0 0,0 2 0,0-1 50,-1 1-1,1-1 0,-1 0 0,0 0 0,0 1 0,1-1 0,-2 0 0,1 0 0,0 0 0,0 0 0,-1 0 0,-2 2 0,-5 6 340,0-1 1,-1-1-1,-20 14 0,-32 16 130,-2-4-1,-2-2 1,-73 25 0,-212 55 1878,241-84-1348,57-15-201,-68 24 1,120-35-811,6 0-65,13-1-36,203-12 313,-24 0-173,154 18-1283,-119 16-3661,-124-7-402,-19-4-4510</inkml:trace>
</inkml:ink>
</file>

<file path=ppt/ink/ink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7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0 19282,'0'0'449,"0"68"-257,-3-7 320,-3 13-95,-3 11-289,4 0-32,-5-5-32,4-9-641,3-13-63,0-14 448,2-15 32,-1-16-801,-1-23-5189,-1-25-769</inkml:trace>
</inkml:ink>
</file>

<file path=ppt/ink/ink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7.6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76 13837,'0'0'1885,"-2"10"-562,-4 17-945,2 0 0,0 0-1,2 0 1,2 1 0,0-1-1,7 45 1,-4-51-379,1 0 0,0 0 0,2-1-1,0 0 1,2 0 0,0 0 0,1-1 0,1 0-1,19 27 1,-27-43 61,0 0 0,0 0 0,1 0-1,-1-1 1,1 1 0,0-1 0,-1 1-1,1-1 1,0 0 0,1 0 0,-1 0-1,0 0 1,0-1 0,1 1 0,-1-1 0,1 0-1,-1 0 1,1 0 0,0-1 0,-1 1-1,1-1 1,0 0 0,6 0 0,-5-2 187,-1 1 1,1-1 0,-1 0-1,0 0 1,0 0-1,0 0 1,0-1 0,0 0-1,0 0 1,-1 0-1,1 0 1,-1-1 0,0 1-1,0-1 1,0 0 0,-1 1-1,1-1 1,1-6-1,13-23 345,-3-1 0,0-1-1,-3 0 1,-1 0-1,-1-1 1,-2 0 0,-2-1-1,-1 0 1,-2 1-1,-3-58 1,-7 49-505,8 43-96,-1 0 1,0 0-1,0 0 0,0-1 1,0 1-1,0 0 0,0 1 1,0-1-1,0 0 0,-1 0 0,1 0 1,-1 1-1,1-1 0,-1 1 1,0-1-1,0 1 0,-2-2 1,4 3-41,-1 0 0,1 0 0,0 0 0,-1 0 0,1 0 0,-1 0 0,1-1 0,0 1 1,-1 0-1,1 0 0,0 0 0,-1 1 0,1-1 0,0 0 0,-1 0 0,1 0 1,-1 0-1,1 0 0,0 0 0,-1 0 0,1 1 0,0-1 0,0 0 0,-1 0 0,1 0 1,0 1-1,-1-1 0,1 0 0,0 0 0,0 1 0,-1-1 0,1 0 0,0 1 0,0-1 1,0 0-1,0 1 0,-1-1 0,1 0 0,0 1 0,0-1 0,0 0 0,0 1 1,0 0-1,-2 19-2465,2-17 2064,0 60-8737,4-28 971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1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 70 20884,'0'0'9748,"-10"-6"-7880,6 2-1682,2 2-183,0 0 0,0 0 0,0 1 0,0-1 0,0 0 0,0 1 0,-1 0 1,1-1-1,0 1 0,-1 0 0,1 0 0,-1 0 0,1 1 0,-1-1 1,0 0-1,1 1 0,-1 0 0,0 0 0,1 0 0,-1 0 0,0 0 0,1 0 1,-1 0-1,1 1 0,-5 1 0,1 2-3,-1 1 0,1 1 0,0-1 0,0 1 0,0 0 0,1 0 0,0 1 0,-6 10 0,8-13 0,1 0 0,-1 0 0,1 0 0,0 0 0,0 1 0,1-1 0,-1 1 0,1 0 0,0-1 0,0 1 0,1 0 0,-1 0 0,1-1 0,0 1 0,1 0 0,0 5 0,-1-9 0,1-1 0,0 1 0,-1 0 0,1 0 0,0 0 0,0-1 0,0 1 0,0 0 0,-1-1 0,1 1 0,0 0 0,0-1 0,0 1 0,0-1 0,1 0 0,-1 1 0,0-1 0,0 0 0,0 0 0,0 0 0,0 0 0,0 0 0,0 0 0,0 0 0,2 0 0,30-4 0,-23 0 0,0 0 0,0 0 0,0 0 0,-1-2 0,0 1 0,0-1 0,-1 0 0,14-12 0,5-9 0,25-32 0,-9 9 0,-42 50 0,-1 1 0,0-1 0,1 0 0,-1 0 0,0 1 0,1-1 0,-1 0 0,0 1 0,0-1 0,1 0 0,-1 1 0,0-1 0,0 0 0,0 1 0,1-1 0,-1 1 0,0-1 0,0 0 0,0 1 0,0-1 0,0 1 0,0-1 0,0 1 0,0-1 0,0 0 0,0 1 0,0-1 0,0 1 0,0-1 0,0 1 0,0-1 0,0 0 0,-1 1 0,-18 63 152,15-53-284,0 0 0,0-1 0,1 1 0,1 1 0,-2 21-1,-4-57-26420</inkml:trace>
</inkml:ink>
</file>

<file path=ppt/ink/ink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7.9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6 17232,'0'0'5034,"-9"0"-2797,-30 0-1153,37 0-1057,0 0 0,0 0 0,0 1 1,0-1-1,0 1 0,0-1 0,1 1 0,-1 0 1,0-1-1,0 1 0,0 0 0,0 0 0,1 0 1,-1 1-1,1-1 0,-1 0 0,1 1 0,-1-1 0,1 1 1,0-1-1,-1 1 0,1 0 0,0-1 0,0 1 1,0 0-1,1 0 0,-1 0 0,0 0 0,1-1 1,-1 1-1,0 4 0,-1 6 88,1 0-1,0 1 1,1-1-1,1 14 1,0-8-69,-2-16-11,1-1 0,0 1 0,0 0-1,0-1 1,0 1 0,1-1 0,-1 1 0,0-1-1,1 1 1,-1-1 0,1 1 0,-1-1 0,1 0-1,0 1 1,-1-1 0,1 1 0,0-1 0,0 0-1,0 0 1,0 0 0,0 0 0,0 1 0,1-1-1,-1-1 1,0 1 0,2 1 0,-2-2 16,1 0 1,-1 0 0,0 0-1,1 0 1,-1 0-1,0 0 1,1 0 0,-1 0-1,0-1 1,1 1-1,-1-1 1,0 1 0,0-1-1,1 1 1,-1-1 0,0 0-1,0 0 1,0 1-1,0-1 1,0 0 0,0 0-1,0 0 1,0 0-1,0 0 1,-1 0 0,1-1-1,0 1 1,-1 0-1,2-2 1,7-16 406,-1 0-1,-1 0 1,-1 0-1,-1-1 1,0 0-1,2-22 1,-9 82-614,1-26-64,0 1 0,1-1 0,1 1-1,0 0 1,1-1 0,4 17-1,-6-28 24,1-1-1,0 0 0,0 0 0,0 0 0,0-1 0,0 1 0,0 0 0,0 0 0,1 0 0,-1-1 1,1 1-1,-1-1 0,1 1 0,0-1 0,0 0 0,-1 1 0,1-1 0,0 0 0,0 0 0,4 1 1,-2-1-144,-1-1 0,1 1 0,0-1 0,0 0 1,0 0-1,-1 0 0,1 0 0,0-1 1,0 0-1,-1 0 0,5-1 0,5-3-1370,-1 0 0,0 0-1,-1-1 1,1-1-1,19-15 1,9-13-7770</inkml:trace>
</inkml:ink>
</file>

<file path=ppt/ink/ink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8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1 16239,'0'0'5600,"-11"8"-3651,-7 8-1366,0 0 0,0 2 0,2 0 1,0 0-1,2 2 0,0 0 0,-20 37 1,34-55-504,30-22 251,-23 15-340,1 1 0,0 0 0,0 0 0,0 0 0,1 1 0,0 1 0,-1-1 0,1 1 1,0 1-1,0 0 0,0 0 0,10 0 0,-15 2-5,0-1 0,-1 0 0,1 1 0,-1 0 0,1 0 0,-1 0 0,1 0 0,-1 1 0,0-1 0,0 1 0,0 0 0,0 0 0,0 0 0,0 0 0,0 0 0,0 1 1,-1-1-1,1 1 0,-1 0 0,0 0 0,0 0 0,0 0 0,0 0 0,-1 0 0,1 0 0,-1 1 0,0-1 0,0 1 0,0-1 0,0 1 0,0-1 0,0 8 0,-1-5 116,-1 1-1,1 0 1,-1-1 0,0 1-1,-1 0 1,0-1-1,0 0 1,0 1 0,0-1-1,-1 0 1,0 0-1,-1 0 1,1-1 0,-1 1-1,0-1 1,-1 0-1,1 0 1,-1 0 0,0-1-1,0 1 1,-8 4 0,2 0 122,-1-2 0,0 1 1,0-2-1,0 0 0,0 0 1,-1-1-1,0 0 0,0-1 1,-24 4-1,36-8-267,0 0 0,1 0 0,-1 0 1,0 1-1,0-1 0,0 0 0,0 0 0,0 0 0,0 0 0,0 0 0,1-1 1,-1 1-1,0 0 0,0 0 0,0-1 0,0 1 0,1 0 0,-1-1 1,0 1-1,0-1 0,0 1 0,1-1 0,-1 1 0,0-1 0,1 1 0,-1-1 1,1 0-1,-1 1 0,0-2 0,1 0-175,-1 1 0,1-1 0,0 0 0,0 0-1,0 1 1,0-1 0,0 0 0,0 0 0,1 1 0,-1-1 0,1 0 0,-1 1 0,1-1 0,0-2-1,7-11-2774,0 0 0,16-22 0,-16 24 664,23-36-8614</inkml:trace>
</inkml:ink>
</file>

<file path=ppt/ink/ink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8.6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 19635,'0'0'11103,"-6"15"-10179,-8 17-740,2 1 0,2 0 0,1 1 1,1 0-1,-3 41 0,9-59-184,2-1 0,-1 1 0,2 0 0,0 0 0,1-1 0,4 19 0,-5-31 0,0 0 0,0 0 0,1-1 0,-1 1 0,1 0 0,-1 0 0,1-1 0,0 1 0,0-1 0,0 1 0,0-1 0,0 0 0,1 0 0,-1 0 0,5 3 0,-4-4 0,1 0 0,-1 1 0,1-1 0,0-1 0,-1 1 0,1 0 0,0-1 0,-1 0 0,1 0 0,0 0 0,0 0 0,-1-1 0,1 1 0,0-1 0,0 0 0,3-1 0,0-1 0,0 0 0,0-1 0,0 0 0,-1 0 0,0 0 0,1 0 0,6-8 0,-7 6 0,0 1 0,1 0 0,0 0 0,-1 1 0,1 0 0,12-5 0,-18 9 0,-1 0 0,1 0 0,0 0 0,-1 0 0,1 1 0,-1-1 0,1 0 0,-1 0 0,1 0 0,-1 1 0,1-1 0,-1 0 0,1 1 0,-1-1 0,1 0 0,-1 1 0,1-1 0,-1 0 0,1 1 0,-1-1 0,0 1 0,1-1 0,-1 1 0,0-1 0,1 1 0,-1-1 0,0 1 0,0-1 0,0 1 0,0 0 0,1-1 0,-1 1 0,0-1 0,0 1 0,0 0 0,0-1 0,0 1 0,0-1 0,0 1 0,-1 1 0,1 33 0,0-27 0,-7 68-1675,-1 0-3809</inkml:trace>
</inkml:ink>
</file>

<file path=ppt/ink/ink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9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64 12139,'0'0'16400,"57"6"-15343,-14-15-512,8-2-481,3-1-289,3 0-1600,-6-1-2435,-2 0-2787</inkml:trace>
</inkml:ink>
</file>

<file path=ppt/ink/ink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9.6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301 4 18129,'-9'0'4372,"1"-1"-3894,2 0-135,-1 0-1,1 1 1,-1 0-1,1 0 1,-1 0 0,1 1-1,-1 0 1,1 0 0,-1 1-1,1 0 1,0 0-1,0 0 1,-10 6 0,0 5-196,0 1 1,1 1 0,1 0 0,0 1 0,1 1 0,1 0 0,0 0 0,2 1-1,0 1 1,1-1 0,0 2 0,2-1 0,1 1 0,0 0 0,1 1 0,1-1-1,1 1 1,1 0 0,1 21 0,1-37-128,0 0-1,1 0 1,0 0 0,0 0-1,0-1 1,0 1 0,1 0-1,0-1 1,0 1-1,0-1 1,0 1 0,1-1-1,0 0 1,0 0 0,0 0-1,0 0 1,0-1 0,1 1-1,0-1 1,5 4-1,-2-3 34,-1 0 0,1-1 0,0 0 0,0 0 0,0-1 0,1 0 0,-1 0 0,1 0 0,-1-1 0,1 0 0,-1-1 0,13 0 0,-13 0-3,1-1 0,-1 0-1,1-1 1,0 1 0,-1-1 0,0-1-1,0 1 1,0-1 0,0-1 0,0 1-1,0-1 1,8-7 0,-11 8-37,-1 0 1,1 0 0,-1-1-1,0 0 1,0 1 0,0-1-1,-1 0 1,1-1-1,-1 1 1,0 0 0,0-1-1,0 1 1,-1-1 0,1 1-1,-1-1 1,-1 0-1,1 0 1,0 0 0,-1 1-1,-1-9 1,1 10-14,-1 0 0,0 1 0,0-1 0,-1 0 0,1 0 0,0 1 0,-1-1 0,0 1 0,0-1 0,1 1 0,-1 0 0,-1 0 0,1-1 0,0 2 0,0-1 0,-1 0 0,1 0 0,-1 1 0,0-1 0,1 1 0,-1 0 0,0 0 0,0 0 0,0 0 0,0 0 0,0 1 0,-4-1 0,-2-1 0,1 1 0,-1 0 0,0 0 0,0 1 0,0 0 0,0 0 0,0 1 0,-12 3 0,20-4 0,-1 1 0,1-1 0,-1 1 0,0 0 0,1 0 0,-1 0 0,1-1 0,0 2 0,-1-1 0,1 0 0,0 0 0,0 0 0,0 0 0,-1 1 0,1-1 0,0 1 0,1-1 0,-1 1 0,0-1 0,-1 4 0,20-5 0,-3-3 0,-1-2 0,0 0 0,0-1 0,-1-1 0,0 1 0,0-2 0,0 0 0,14-13 0,-12 10 0,0 0 0,0 1 0,1 1 0,0 1 0,21-8 0,-36 16 0,0-1 0,0 1 0,0 0 0,0 0 0,0-1 0,0 1 0,0 0 0,0 0 0,0 0 0,0 0 0,0 0 0,0 0 0,0 0 0,0 0 0,0 1 0,-1-1 0,1 0 0,0 1 0,0-1 0,0 0 0,0 1 0,0-1 0,0 1 0,0 0 0,-1-1 0,1 1 0,0-1 0,-1 1 0,1 0 0,0 1 0,1 0 0,-1 1 0,0 0 0,0-1 0,0 1 0,0 0 0,-1 0 0,1 0 0,-1 0 0,1 0 0,-1 4 0,-1 11 0,0-1 0,-7 28 0,8-44 0,-18 67 0,12-50 0,0 0 0,2 0 0,0 1 0,-1 27 0,5-46-27,0 1 1,0-1-1,0 1 1,1-1-1,-1 0 1,0 1-1,0-1 1,0 0-1,1 0 1,-1 1-1,0-1 1,1 0-1,-1 0 1,0 1-1,0-1 1,1 0-1,-1 0 1,1 0-1,-1 1 1,0-1-1,1 0 1,-1 0-1,0 0 1,1 0-1,-1 0 1,1 0-1,-1 0 1,0 0-1,1 0 1,-1 0-1,0 0 1,1 0-1,-1 0 1,1 0-1,-1 0 1,0 0-1,1 0 1,-1-1-1,0 1 1,1 0-1,-1 0 1,0 0-1,1-1 1,-1 1-1,0 0 1,1 0-1,-1-1 1,0 1-1,0 0 1,1-1-1,19-13-3559,2-12-1998,3-10-2183</inkml:trace>
</inkml:ink>
</file>

<file path=ppt/ink/ink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30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1 18866,'0'0'10874,"-11"8"-9988,-3 3-743,0 0-1,1 1 0,1 0 1,0 1-1,0 1 0,2 0 1,0 0-1,-10 18 1,11-14-72,1 1 1,0-1-1,2 1 1,0 1 0,1-1-1,1 1 1,1 0 0,0 0-1,2 0 1,0 0-1,4 31 1,-3-46-72,1 0 0,0 0 0,1-1 0,-1 1 0,1-1 0,0 1 0,0-1 0,0 0 0,1 0 0,0 0 0,-1 0 0,1 0 0,1 0 0,-1-1 0,0 0 0,7 5 0,-3-3 0,0-1 0,0 0 0,1 0 0,-1-1 0,1 0 0,0 0 0,0-1 0,0 0 0,10 1 0,-5-1 0,0-1 0,0-1 0,0 0 0,0-1 0,0 0 0,0-1 0,0 0 0,0-1 0,-1 0 0,1-1 0,-1-1 0,15-7 0,-24 11 0,0-1 0,0 0 0,-1 0 0,1 1 0,0-1 0,-1-1 0,0 1 0,1 0 0,-1-1 0,0 1 0,0-1 0,0 0 0,0 1 0,-1-1 0,1 0 0,-1 0 0,0 0 0,0 0 0,0-1 0,1-4 0,-2 6 0,-1-1 0,1 1 0,-1 0 0,0-1 0,1 1 0,-1 0 0,0 0 0,0 0 0,-1 0 0,1-1 0,0 1 0,-1 1 0,1-1 0,-1 0 0,0 0 0,1 1 0,-1-1 0,0 1 0,0-1 0,0 1 0,0 0 0,0-1 0,-1 1 0,1 1 0,0-1 0,0 0 0,-5-1 0,-15-4 0,0 1 0,-1 0 0,0 2 0,0 0 0,0 2 0,-45 3 0,60-1 0,17 2 0,19 0 0,-3-6 0,0 0 0,0-1 0,0-2 0,-1-1 0,0 0 0,0-2 0,26-14 0,67-21 0,-117 45 0,1-1 0,-1 1 0,1 0 0,-1-1 0,1 1 0,-1 0 0,0 0 0,1-1 0,-1 1 0,0 0 0,0 0 0,0 0 0,0 0 0,1-1 0,-1 1 0,0 0 0,0 0 0,0 0 0,-1 0 0,1 0 0,0-1 0,0 1 0,0 0 0,-1 0 0,1 0 0,-1 1 0,-5 27 0,-22 52 0,19-59 0,1-1 0,1 2 0,1-1 0,1 1 0,0 0 0,2 0 0,0 36 0,3-57-102,0 0 1,0 0-1,0 0 0,0-1 0,1 1 1,-1 0-1,1 0 0,-1 0 0,1-1 1,0 1-1,0 0 0,0-1 0,0 1 1,0-1-1,0 1 0,2 2 0,11 4-8033</inkml:trace>
</inkml:ink>
</file>

<file path=ppt/ink/ink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44.5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4 556 10762,'0'0'6481,"-1"8"-4351,-2 26 294,3-34-2345,0 1 0,0 0 0,0-1 0,0 1 0,0-1 1,0 1-1,1-1 0,-1 1 0,0-1 0,0 1 0,0-1 1,1 1-1,-1-1 0,0 1 0,1-1 0,-1 1 0,0-1 0,1 0 1,-1 1-1,0-1 0,1 1 0,-1-1 0,1 0 0,-1 1 1,1-1-1,-1 0 0,1 0 0,-1 0 0,1 1 0,-1-1 1,1 0-1,-1 0 0,1 0 0,-1 0 0,1 0 0,0 0 0,-1 0 1,1 0-1,-1 0 0,1 0 0,-1 0 0,1 0 0,-1 0 1,1 0-1,-1-1 0,1 1 0,-1 0 0,1 0 0,-1-1 1,2 0-1,24-12 1660,11-20-661,-1-1 0,-2-1-1,43-57 1,-51 59-745,65-84-58,80-134 0,-171 251-275,0 0 0,0 1 0,0-1 0,0 0 0,0 0 0,0 0 0,0 0 0,0 0 0,0 0 0,0 0 0,0 0 0,0 0 0,0 0 0,0 1 0,0-1 0,0 0 0,0 0 0,0 0 0,0 0 0,0 0 0,0 0 0,1 0 0,-1 0 0,0 0 0,0 0 0,0 0 0,0 0 0,0 0 0,0 0 0,0 0 0,0 0 0,0 0 0,0 0 0,0 0 0,1 0 0,-1 0 0,0 0 0,0 0 0,0 0 0,0 0 0,0 0 0,0 0 0,0 0 0,0 0 0,0 0 0,1 0 0,-4 18 0,-6 24 0,-29 75 0,11-37 0,3 2 0,-16 99 0,39-175-28,-4 43-1092,5-48 1001,0 1 1,-1 0-1,1 0 0,0 0 1,0 0-1,1 0 1,-1 0-1,0 0 1,1-1-1,-1 1 1,1 0-1,-1 0 1,1 0-1,0-1 1,0 1-1,0 0 1,0-1-1,2 4 0,1-4-2112</inkml:trace>
</inkml:ink>
</file>

<file path=ppt/ink/ink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44.8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14350,'0'0'13805,"64"30"-13773,-24-19-32,5-6-1762,-2-5-2178,1-1-2946</inkml:trace>
</inkml:ink>
</file>

<file path=ppt/ink/ink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45.2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0 20147,'0'0'2530,"-5"8"-394,-4 7-1353,0 1 1,2 0 0,0 0-1,1 1 1,0-1 0,-4 27-1,4-10-95,1 1 0,0 58-1,5-90-678,0 0-1,1 0 1,-1 0 0,1 0-1,-1 0 1,1 1-1,0-2 1,0 1 0,0 0-1,0 0 1,0 0-1,0 0 1,1-1-1,-1 1 1,1 0 0,-1-1-1,1 1 1,-1-1-1,1 0 1,0 1-1,0-1 1,0 0 0,-1 0-1,1 0 1,0-1-1,0 1 1,1 0 0,-1-1-1,0 1 1,0-1-1,0 0 1,0 1-1,4-1 1,12 1-68,0 0 0,0-1 0,21-3 0,-11 1-472,-24 1 461,0 1-1,1 0 1,-1-1 0,0 2-1,0-1 1,0 0 0,0 1-1,1 0 1,-1 0 0,0 0-1,0 1 1,-1-1-1,1 1 1,7 4 0,-9-3 60,0 0 1,0 0 0,0 0 0,0 0-1,-1 1 1,1-1 0,-1 0-1,0 1 1,0-1 0,-1 1 0,1 0-1,0-1 1,-1 1 0,0-1 0,0 1-1,0 0 1,-1 5 0,0-2 59,0 1 1,-1 0-1,0-1 1,0 1-1,0-1 0,-1 0 1,0 0-1,0 0 1,-1 0-1,0-1 1,0 1-1,-1-1 1,0 0-1,0 0 1,0 0-1,-1-1 1,1 0-1,-1 0 0,-1-1 1,-6 5-1,2-2 37,0 0 0,-1-1 0,0-1 0,0 0 0,0-1 0,-1 0 0,1 0 0,-1-2 0,0 1 0,0-2 0,-15 1 0,24-2-122,0-1 0,1 0 1,-1 0-1,0 0 0,0 0 0,1 0 0,-1-1 1,1 0-1,-1 1 0,1-1 0,0-1 1,0 1-1,0 0 0,0-1 0,0 1 0,0-1 1,1 0-1,-1 0 0,1 0 0,0 0 0,0-1 1,0 1-1,0 0 0,1-1 0,-1 0 1,1 1-1,0-1 0,0 0 0,0 1 0,0-9 1,0 7-117,0-1 1,0 0-1,1 1 1,0-1-1,0 0 1,0 1-1,1-1 1,0 0-1,0 1 1,0-1-1,1 1 1,0-1-1,0 1 1,0 0-1,1 0 1,-1 0-1,1 0 1,1 0-1,-1 1 1,8-9-1,-4 8-1473,0 1 0,0-1-1,0 1 1,1 1-1,-1 0 1,14-5 0,19-3-7334</inkml:trace>
</inkml:ink>
</file>

<file path=ppt/ink/ink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45.6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0 255 12492,'0'0'14766,"13"2"-12364,-7-1-2161,0 0-116,-1 1 0,1-2 1,-1 1-1,1-1 0,-1 0 1,1 0-1,-1 0 0,1-1 0,-1 1 1,1-1-1,-1-1 0,0 1 0,0-1 1,1 0-1,-1 0 0,5-4 0,11-7 3,-2-1 1,1-1-1,33-35 0,-48 45-116,0-1 1,0 1-1,0-1 1,-1 0-1,0 0 1,0-1-1,0 1 0,-1-1 1,0 0-1,0 0 1,-1 0-1,0 0 1,0-1-1,0 1 1,-1 0-1,0-1 1,-1-8-1,0 15-12,0 0 0,0 0 0,0 0 0,0 0 0,-1 0 0,1 0 0,0 0 0,-1 0 0,1 0 0,-1 1 0,1-1 0,-1 0 0,1 0 0,-1 0 0,1 1 0,-1-1 0,0 0 0,1 1 0,-1-1 0,0 0 0,0 1 0,0-1 0,1 1 0,-1-1 0,0 1 0,0 0 0,0-1 0,-2 1 0,0-1 0,0 1 0,0 0 0,0 0 0,0 0 0,0 0 0,0 1 0,0-1 0,0 1 0,-4 1 0,-3 2 0,1-1 0,0 2 0,0-1 0,1 1 0,-10 6 0,3 2 0,1 0 0,-21 24 0,30-32 0,1 1 0,-1 0 0,1 1 0,0-1 0,1 1 0,0 0 0,0 0 0,0 0 0,-2 13 0,5-19 0,-1 0 0,1 0 0,0 0 0,0 0 0,0 0 0,1 0 0,-1-1 0,0 1 0,0 0 0,0 0 0,1 0 0,-1 0 0,0 0 0,1 0 0,-1 0 0,1 0 0,-1 0 0,1-1 0,0 1 0,-1 0 0,1 0 0,0-1 0,-1 1 0,1 0 0,0-1 0,0 1 0,0-1 0,-1 1 0,1-1 0,0 0 0,0 1 0,0-1 0,0 0 0,0 1 0,0-1 0,0 0 0,2 0 0,45 2 0,-33-3 0,116-9 0,-97 6 0,0 1 0,0 1 0,0 2 0,39 5 0,-69-5 0,1 1 0,-1 0 0,0 0 0,1 1 0,-1 0 0,0-1 0,0 1 0,0 1 0,0-1 0,0 0 0,-1 1 0,1 0 0,-1 0 0,0 0 0,1 0 0,-1 1 0,-1-1 0,1 1 0,4 7 0,-5-5 0,1-1 0,-1 1 0,0 0 0,-1 0 0,1 0 0,-1 1 0,0-1 0,-1 0 0,0 0 0,0 0 0,0 1 0,0-1 0,-3 11 0,8-98 0,51-161 0,-55 241 6,-1 0-1,1 0 1,-1 0-1,1-1 1,0 1-1,-1 0 1,1 0-1,0 0 1,0 1-1,0-1 1,0 0 0,0 0-1,0 0 1,0 1-1,0-1 1,0 0-1,0 1 1,0-1-1,0 1 1,0-1-1,1 1 1,-1 0-1,0-1 1,0 1 0,1 0-1,-1 0 1,0 0-1,3 0 1,41 6-251,-26-2-392,18-1-4151,7-3-5462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2.1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21364,'0'0'11083</inkml:trace>
</inkml:ink>
</file>

<file path=ppt/ink/ink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48.7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1 6182,'0'0'23195,"-6"13"-22480,-17 39-417,3 1-1,2 1 0,2 1 0,3 0 0,2 1 0,3 0 1,2 1-1,2 84 0,5-134-655,-1 0 0,1 1 0,1-1 0,-1 0 0,2 1 0,-1-1 0,1 0 0,-1-1 0,2 1 0,-1 0 0,9 10 0,-11-14 111,1-1 0,0 0-1,0 0 1,0 0 0,0 0 0,0 0 0,1 0 0,-1-1-1,0 1 1,1-1 0,-1 0 0,1 1 0,0-1-1,-1 0 1,1-1 0,0 1 0,0 0 0,-1-1 0,1 0-1,0 1 1,0-1 0,0 0 0,0 0 0,0-1 0,-1 1-1,1-1 1,0 1 0,0-1 0,-1 0 0,1 0-1,0 0 1,-1 0 0,5-4 0,12-10-9795</inkml:trace>
</inkml:ink>
</file>

<file path=ppt/ink/ink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49.7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16303,'0'0'16464,"69"22"-16464,-43-22 0,-4-4-1858,-5 0-1441,-4-1-2594,-8-2-3845</inkml:trace>
</inkml:ink>
</file>

<file path=ppt/ink/ink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0.1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 9001,'0'0'19912,"-24"43"-18284,24-42-1627,-1 0-1,1 1 1,-1-1 0,1 0-1,0 0 1,-1 0 0,1 0-1,0 1 1,0-1 0,0 0-1,0 0 1,0 0 0,0 1-1,0-1 1,0 0 0,1 0-1,-1 0 1,0 0 0,1 1-1,-1-1 1,1 0 0,-1 0-1,1 0 1,0 0 0,-1 0-1,1 0 1,0 0 0,0 0-1,0-1 1,-1 1 0,1 0-1,0 0 1,0-1 0,0 1-1,0 0 1,1-1 0,-1 1-1,0-1 1,0 1 0,0-1 0,0 0-1,0 1 1,1-1 0,-1 0-1,0 0 1,0 0 0,0 0-1,2 0 1,1 0-94,-1 1 1,1 0-1,-1 0 0,0 0 1,1 1-1,-1-1 0,0 1 1,6 4-1,-5-2 15,-1 1 1,1-1-1,-1 1 0,0 1 0,-1-1 0,1 0 1,-1 0-1,0 1 0,0 0 0,-1-1 1,0 1-1,0 0 0,0-1 0,0 12 0,-1-12 167,1-1 0,-1 0-1,0 0 1,0 0-1,-1 0 1,1 0-1,-1 0 1,0 0-1,0 0 1,0 0 0,0 0-1,-1 0 1,1-1-1,-1 1 1,0-1-1,0 1 1,-1-1-1,1 1 1,-1-1 0,1 0-1,-1 0 1,-4 2-1,6-3 4,-1-1 1,0 0-1,0 0 0,0 0 0,0 0 1,0 0-1,0-1 0,-1 1 0,1-1 0,0 1 1,0-1-1,0 0 0,-1 0 0,1 0 0,0 0 1,0 0-1,0 0 0,-1-1 0,1 1 1,0-1-1,0 0 0,0 1 0,-3-2 0,3 0-225,-1-1 0,1 1-1,0 0 1,0 0-1,0-1 1,0 1 0,1-1-1,-1 0 1,1 1-1,-1-1 1,1 0 0,0 0-1,0 0 1,-1-4-1,-6-55-6492,9 12-5035,1 24 3290</inkml:trace>
</inkml:ink>
</file>

<file path=ppt/ink/ink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0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21 15 9033</inkml:trace>
  <inkml:trace contextRef="#ctx0" brushRef="#br0" timeOffset="1">21 15 9033,'-20'14'4644,"26"-24"-640,2 1-833,-1 4-481,1 1-576,2 4-576,2 0-994,-1 0-448,1 4-32,0 5-1441,2 0-2242,-3-1-3428</inkml:trace>
  <inkml:trace contextRef="#ctx0" brushRef="#br0" timeOffset="2">194 252 10698,'0'0'6951,"-12"59"-3460,7-32-384,2-3-1153,3-3-1218,0-5-479,0-2-225,6-4-1217,0-5-961,-1-4-1121,1-1-1474</inkml:trace>
</inkml:ink>
</file>

<file path=ppt/ink/ink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0.8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19827,'0'0'11435,"56"-5"-12589,-40 2-1312,-5 2-2114,1-3-2050,-3 2-7464</inkml:trace>
</inkml:ink>
</file>

<file path=ppt/ink/ink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1.2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0 21140,'0'0'7682,"-2"9"-7650,-1 1-33,-3 31-110,58-36-3017,-50-5 3016,0 1 0,0 0 0,0 0 0,0 0 0,0 0 0,-1 0 0,1 1 0,0-1 1,-1 0-1,1 1 0,-1-1 0,1 1 0,-1 0 0,0-1 0,0 1 0,0 0 0,0 0 1,0 0-1,0 0 0,1 2 0,-1 0 215,0 1 0,0 0 1,-1-1-1,1 1 0,-1 0 1,0 0-1,-1-1 0,0 10 0,-1-5 540,0 0-1,-1 0 1,0 0-1,0 0 0,-1 0 1,0-1-1,0 0 1,-11 15-1,13-20-494,0-1 1,0 1-1,0-1 0,0 0 0,-1 0 0,1 0 1,-1 0-1,1 0 0,-1-1 0,0 1 1,1-1-1,-1 0 0,0 1 0,0-1 1,0-1-1,0 1 0,0 0 0,-4 0 1,5-1-247,1-1 0,0 1 0,-1 0 0,1 0 0,0-1 0,-1 1 0,1-1 0,0 1 0,-1-1 0,1 0 0,0 0 0,0 1 1,0-1-1,-1 0 0,1 0 0,-1-1 0,0-1-501,1 1 0,-1-1 0,0 1 0,1-1 1,-1 0-1,1 0 0,0 1 0,0-1 0,-1-5 0,-3-14-6607,4-3-5121</inkml:trace>
</inkml:ink>
</file>

<file path=ppt/ink/ink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1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0 235 18129,'0'0'12716,"60"-31"-12203,-40 28-449,-2 1-160,-1 2-1954,-3-2-2659,-2 0-2882</inkml:trace>
  <inkml:trace contextRef="#ctx0" brushRef="#br0" timeOffset="1">221 1 11275,'0'0'13933,"-3"49"-11755,3-22-897,0 1-352,2 4-160,4 3-257,-4 5-224,-2 4-31,0 6 31,-7 5-128,-11 7-64,-7 3-32,-8 0-160,-7-2-1473,-3-7-2307,-4-11-3683</inkml:trace>
</inkml:ink>
</file>

<file path=ppt/ink/ink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3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51 215 10282,'0'0'9299,"-8"11"-6848,-26 31-119,33-41-2134,0 0-1,1 0 1,-1 0-1,0 0 1,1 0-1,-1 0 0,0 0 1,1 0-1,-1 0 1,1 0-1,0 0 1,-1 0-1,1 1 1,0-1-1,0 0 0,0 0 1,0 0-1,0 1 1,0-1-1,0 1 1,0-1-112,1-1-1,-1 1 1,1-1 0,-1 1 0,1-1 0,-1 1 0,1-1 0,-1 1 0,1-1-1,0 0 1,-1 1 0,1-1 0,0 0 0,-1 1 0,1-1 0,0 0-1,-1 0 1,1 0 0,0 0 0,0 1 0,-1-1 0,2-1 0,40-5 1325,-19-7-1288,0 0 0,-1-1 0,-1-1 0,0-1 0,-1-1 0,23-26 0,-24 26-114,117-123-9,-136 140 0,1 0 0,-1 0 0,0-1 0,0 1 0,0 0 0,1-1 0,-1 1 0,0 0 0,0 0 0,1-1 0,-1 1 0,0 0 0,1 0 0,-1 0 0,0-1 0,1 1 0,-1 0 0,0 0 0,1 0 0,-1 0 0,0 0 0,1 0 0,-1 0 0,0 0 0,1 0 0,-1 0 0,1 0 0,-1 0 0,0 0 0,1 0 0,-1 0 0,0 0 0,1 0 0,-1 0 0,1 1 0,1 12 0,-8 21 0,-30 63-1969,28-80 1148,0 0 0,2 1 1,0 0-1,1 0 0,0 0 1,-3 36-1,8-53 676,0-1 0,0 0 0,0 1 1,0-1-1,0 1 0,0-1 0,0 0 0,0 1 0,1-1 1,-1 0-1,0 1 0,0-1 0,0 0 0,0 1 0,0-1 0,1 0 1,-1 1-1,0-1 0,0 0 0,0 1 0,1-1 0,-1 0 1,0 0-1,1 1 0,-1-1 0,0 0 0,0 0 0,1 1 0,-1-1 1,0 0-1,1 0 0,-1 0 0,1 0 0,-1 0 0,0 0 0,1 1 1,-1-1-1,0 0 0,1 0 0,-1 0 0,1 0 0,-1 0 1,0 0-1,1-1 0,-1 1 0,0 0 0,1 0 0,-1 0 0,0 0 1,1 0-1,-1 0 0,0-1 0,1 1 0,-1 0 0,0 0 0,1-1 1,-1 1-1,0 0 0,1-1 0,23-11-6768</inkml:trace>
</inkml:ink>
</file>

<file path=ppt/ink/ink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3.7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0 18834,'-7'8'2696,"-12"15"-1289,0 2 1,2 0-1,-22 41 0,31-51-1155,1 0 0,1 0 0,1 0-1,0 1 1,1 0 0,0 0 0,1 0-1,-1 31 1,4-45-232,0 0 0,0-1 0,0 1 0,1-1 0,-1 1 0,0-1 0,1 1 0,-1-1-1,1 1 1,-1-1 0,1 1 0,0-1 0,0 0 0,0 1 0,0-1 0,0 0 0,0 0 0,0 0 0,0 0 0,0 1-1,0-2 1,0 1 0,1 0 0,-1 0 0,0 0 0,1 0 0,-1-1 0,1 1 0,-1-1 0,1 1 0,-1-1 0,1 0-1,-1 1 1,1-1 0,-1 0 0,1 0 0,0 0 0,-1 0 0,1 0 0,-1-1 0,1 1 0,2-1 0,2 0 196,0 0 0,1-1 0,-1 0 0,0 0 0,0 0-1,-1-1 1,1 0 0,0 0 0,7-6 0,-3 0-178,0-1 1,-1 0-1,-1 0 0,0-1 0,0 0 0,-1 0 0,0 0 0,9-24 0,-13 26-39,1-1 0,-1 1-1,-1-1 1,1 1 0,-2-1-1,1 0 1,-1 0 0,-1 0-1,0 1 1,0-1 0,-1 0-1,-3-16 1,4 26 2,-1-1 0,1 0 1,0 0-1,-1 1 0,1-1 0,-1 0 0,1 1 0,-1-1 1,1 1-1,-1-1 0,1 0 0,-1 1 0,0-1 0,1 1 1,-1-1-1,0 1 0,1 0 0,-1-1 0,0 1 0,0 0 1,1-1-1,-1 1 0,0 0 0,0 0 0,1 0 0,-1 0 1,0 0-1,0 0 0,0 0 0,1 0 0,-1 0 0,0 0 1,0 0-1,0 0 0,1 1 0,-1-1 0,0 0 1,0 0-1,1 1 0,-2 0 0,-27 18-433,-4 25-4220,25-27-90,3-1-3753,4-6-5551</inkml:trace>
</inkml:ink>
</file>

<file path=ppt/ink/ink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4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 21300,'0'0'3267,"-37"85"-96,21-44-993,8-1-1601,5-8-417,3-6-128,3-12-416,8-12-2275,2-2-1857,-4-12-3235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2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189 23 8008,'0'0'24054,"-9"-5"-23376,6 3-677,-1 0 0,0 0 0,0 0 0,0 0 0,0 0 0,0 1 0,0 0 0,0 0 0,0 0 0,0 1 0,-1-1 0,1 1 0,0 0 0,-1 0 0,1 0 0,0 1 0,0 0 0,-1-1 0,1 1 0,0 1 0,0-1 0,0 1 0,0 0 0,0-1 0,1 2 0,-6 2 0,-32 27-1,39-31 0,0 1 0,0 0 0,0 0 0,0 0 0,0 0 0,1 0 0,-1 0 0,1 1 0,0-1 0,0 0 0,-1 1 0,1-1 0,1 1 0,-1-1 0,0 1 0,0 5 0,1-7 0,1 0 0,0 0 0,-1 0 0,1 0 0,0 0 0,0-1 0,-1 1 0,1 0 0,0 0 0,0-1 0,0 1 0,0 0 0,0-1 0,0 1 0,0-1 0,0 1 0,0-1 0,0 1 0,0-1 0,1 0 0,-1 0 0,1 1 0,37 6 0,-25-5 0,6 2 0,-4-2 0,0 1 0,28 10 0,-41-12 0,-1 0 0,0 0 0,1-1 0,-1 1 0,0 1 0,0-1 0,0 0 0,0 0 0,0 1 0,0-1 0,0 1 0,-1 0 0,1 0 0,0-1 0,-1 1 0,1 0 0,-1 0 0,0 0 0,0 1 0,0-1 0,0 0 0,0 0 0,0 1 0,-1-1 0,1 0 0,0 4 0,-2-4 0,0 1 0,1 0 0,-1 0 0,0-1 0,-1 1 0,1 0 0,0-1 0,-1 1 0,1-1 0,-1 0 0,0 0 0,0 1 0,0-1 0,0 0 0,0 0 0,0-1 0,-1 1 0,1 0 0,0-1 0,-1 0 0,0 1 0,1-1 0,-5 1 0,-5 3 0,0 0 0,0-2 0,-25 6 0,30-9 14,0 1 0,0-1 0,0 0 0,0-1 0,-10-1 0,16 1-18,0 1 1,0 0-1,0 0 0,1 0 1,-1 0-1,0-1 1,0 1-1,1 0 0,-1-1 1,0 1-1,1-1 0,-1 1 1,0-1-1,1 1 0,-1-1 1,0 1-1,1-1 0,-1 0 1,1 1-1,-1-1 0,1 0 1,-1 0-1,1-1-11,0 1-1,1 0 1,-1 0 0,0 0 0,1 0-1,-1 0 1,1 0 0,-1-1-1,1 1 1,-1 0 0,1 0 0,0 0-1,0 1 1,-1-1 0,1 0-1,0 0 1,0 0 0,0 0 0,0 1-1,0-1 1,1 0 0,24-15-2677,4 3-3281,9-1-3187</inkml:trace>
</inkml:ink>
</file>

<file path=ppt/ink/ink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4.5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0 313 18610,'0'0'11669,"12"-7"-10548,16-14-865,-1 0 0,0-2 0,32-37 0,71-96 55,-129 156-310,19-23 38,-11 21-43,-6 17 0,-5 7 4,-1-1 0,0 1 0,-2-1 0,0 1 0,-14 31 0,11-30 0,0 1 0,1 0 0,2 0 0,-3 26 0,8-49-87,-1-1 1,1 1-1,0 0 0,0 0 1,0 0-1,0 0 0,0 0 1,0 0-1,0 0 0,0 0 1,0-1-1,0 1 0,0 0 1,1 0-1,-1 0 0,0 0 1,1 0-1,-1-1 0,1 1 1,-1 0-1,0 0 0,1 0 1,0-1-1,-1 1 0,1 0 1,-1-1-1,1 1 0,0-1 1,0 1-1,-1-1 0,1 1 1,0-1-1,0 1 0,0-1 1,-1 0-1,1 1 0,0-1 1,0 0-1,0 0 0,0 1 1,0-1-1,0 0 0,0 0 1,-1 0-1,1 0 0,0 0 1,0-1-1,2 1 0,1-1-742,1-1-1,-1 1 1,0-1-1,0 0 1,0 0-1,0 0 1,0 0-1,6-5 1,16-18-6613</inkml:trace>
</inkml:ink>
</file>

<file path=ppt/ink/ink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4.8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53 16367,'0'0'7912,"-10"10"-5542,-6 5-1439,1 1-1,1 1 0,-22 34 0,29-42-715,1 2-1,1-1 1,0 0-1,1 1 1,0 0-1,0 0 1,1 0-1,1 1 1,0-1-1,-1 19 1,3-28-214,0 0 1,0-1 0,0 1-1,0 0 1,0 0-1,1 0 1,-1 0 0,1-1-1,-1 1 1,1 0 0,0-1-1,0 1 1,0 0-1,0-1 1,0 1 0,0-1-1,0 1 1,0-1 0,1 0-1,-1 1 1,0-1-1,3 2 1,-1-2-1,1 1 0,-1-1-1,0 0 1,1 0 0,-1 0 0,1 0-1,-1 0 1,1-1 0,0 0 0,-1 1 0,5-2-1,1 1-1,1-1 0,-1-1 0,1 1 0,-1-2 0,0 1 0,1-1 0,-1-1 0,11-5 0,-3-3 1,1 0 0,-2-1 0,0 0 0,0-2 0,23-28 0,-30 33 0,-1 0 0,-1-1 0,0 0 0,0-1 0,-1 1 0,-1-1 0,0 0 0,0-1 0,-1 1 0,3-19 0,-7 29-31,1-1-1,-1 1 1,0-1-1,0 1 1,0 0-1,0-1 1,-1 1-1,1-1 1,-1 1-1,1 0 1,-1-1-1,0 1 1,0 0-1,0 0 1,0-1-1,0 1 1,0 0-1,-1 0 1,1 0-1,-1 1 1,0-1-1,1 0 1,-1 0-1,0 1 1,0-1-1,0 1 1,0 0-1,0-1 1,0 1-1,0 0 1,-5-1-1,3 1-179,0 0 0,0 0 0,-1 0-1,1 1 1,0-1 0,-1 1 0,1 0-1,0 1 1,0-1 0,-1 1 0,1-1 0,0 1-1,0 1 1,0-1 0,0 1 0,0-1-1,-5 4 1,-9 8-6606</inkml:trace>
</inkml:ink>
</file>

<file path=ppt/ink/ink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5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227 11 12107,'0'0'9529,"-9"-3"-8146,7 1-1323,0 1 1,-1 0-1,1 1 0,-1-1 0,1 0 1,-1 1-1,1-1 0,-1 1 1,0 0-1,1 0 0,-1 0 0,1 0 1,-1 0-1,1 0 0,-1 1 0,1-1 1,-1 1-1,1 0 0,-1 0 0,-2 1 1,-1 2 36,0 1 0,0 0 1,0 0-1,0 0 1,1 0-1,0 1 0,-8 10 1,0 4 18,0 0 1,2 0-1,0 1 1,1 1-1,1 0 1,1 0-1,1 1 1,-4 24-1,4-12 71,2 0-1,2 0 0,1 1 1,5 60-1,-2-83-216,1 1 0,0-1 0,1 0 0,0-1 1,1 1-1,0-1 0,1 1 0,1-1 0,0-1 0,0 1 0,1-1 0,1 0 0,0 0 0,0-1 0,1 0 0,11 9 0,-10-11-426,1-1-1,-1 0 1,1 0-1,0-1 1,1 0-1,0-1 1,0-1-1,0 0 1,0 0-1,22 3 1,65 0-5587,12-6-4688</inkml:trace>
</inkml:ink>
</file>

<file path=ppt/ink/ink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6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0 17585,'0'0'4804,"12"11"-3122,19 16 75,30 36 1,-50-50-1496,0-1 0,-1 2 0,-1-1 0,0 1 0,-1 1 0,-1 0-1,7 17 1,-10-15-184,-1-1 0,0 1-1,-1 0 1,-1 0 0,-1 0 0,0 0-1,-1 0 1,-1 0 0,-1-1-1,0 1 1,-1-1 0,-1 1-1,0-1 1,-1 0 0,-1-1-1,-11 19 1,-5 5-36,-1-2 1,-2-1-1,-1 0 0,-2-3 1,-34 32-1,7-15-2330,16-25-3890,4-11-7099</inkml:trace>
</inkml:ink>
</file>

<file path=ppt/ink/ink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7.6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197 10 14958,'0'-7'2723,"-9"5"-2083,-9 2 321,-4 9 224,-1 18-608,-5 13 256,0 12 96,4 10-193,3 8 161,6 4-32,6 0-192,9-5-321,5-10-256,15-7-224,8-13-1346,6-10-864,4-11-1025,1-8-2530</inkml:trace>
</inkml:ink>
</file>

<file path=ppt/ink/ink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8.0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0 16752,'0'0'5541,"-7"69"-3907,-1-32-193,1 2-384,-1 2-609,2-1-287,2-3-65,3-5-96,-1-6 0,2-6-1057,0-7-577,0-6-768</inkml:trace>
</inkml:ink>
</file>

<file path=ppt/ink/ink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8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19 13068,'0'0'11307,"79"-17"-10154,-36 17-64,7-1-769,1 1-191,-1 0-129,-6 0-961,-6 0-513,-14 1-576,-12 8-928,-12-1-1347,0 1-4675</inkml:trace>
  <inkml:trace contextRef="#ctx0" brushRef="#br0" timeOffset="1">0 211 16432,'0'0'7142,"59"5"-5284,-14-5-96,10-5-705,6-2-481,1-1-384,-6 4-127,-6 3-130,-8 1-1792,-13 0-2147,-11 0-3299,-8 0-7815</inkml:trace>
</inkml:ink>
</file>

<file path=ppt/ink/ink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9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40 1217,'0'0'25587,"-1"11"-24541,-8 73-373,-4 53 395,38-163 645,-16 12-1696,0 1 0,-2-1 0,1-1 0,-2 1 0,0-1 0,-1-1 0,0 1 0,-1 0-1,-1-1 1,-1 0 0,1-20 0,-3 36-21,0 0 0,0 0 1,0 1-1,-1-1 0,1 0 0,0 0 0,0 0 0,-1 0 1,1 0-1,0 0 0,0 0 0,-1 1 0,1-1 0,0 0 1,0 0-1,-1 0 0,1 0 0,0 0 0,0 0 0,-1 0 1,1 0-1,0 0 0,-1 0 0,1-1 0,0 1 0,0 0 1,-1 0-1,1 0 0,0 0 0,0 0 0,0 0 0,-1 0 1,1-1-1,0 1 0,0 0 0,0 0 0,-1 0 0,1-1 1,0 1-1,0 0 0,0 0 0,0 0 0,0-1 0,-1 1 1,1 0-1,0 0 0,0-1 0,0 1 0,0 0 0,0 0 1,0-1-1,0 1 0,0 0 0,0 0 0,0-1 0,0 1 1,-12 23-83,12-21 86,-1 0 0,1 0 0,-1 0 0,1 1 0,0-1 0,0 0 0,0 1 0,0-1 0,0 0 1,1 0-1,-1 1 0,1-1 0,-1 0 0,1 0 0,0 0 0,0 0 0,0 0 0,0 0 0,0 0 0,0 0 0,1 0 0,-1 0 0,1 0 0,-1-1 1,1 1-1,-1-1 0,5 3 0,-2-2 14,0 0 0,0-1 0,0 0 0,1 0 0,-1 0 0,1 0 0,-1-1 1,1 1-1,-1-1 0,0 0 0,1-1 0,-1 1 0,1-1 0,4-1 0,-3 0-1,-1 0 0,0 0 0,0 0 0,0-1 0,0 1 0,0-1 0,0 0 0,-1-1 0,0 1 0,1-1 0,-1 0 0,-1 0 0,8-9 0,-4 3 9,0-1 1,0 0-1,-1 0 1,9-24-1,-39 59 90,14-9 52,1 1 0,-11 27 1,18-39-135,0 1 0,1 0 0,-1 0 0,1 0 0,0 0 1,0 0-1,0 0 0,1 0 0,0 0 0,0 0 0,0 0 1,1 0-1,0 0 0,1 7 0,-1-11-30,1 0 0,-1 1 0,0-1 0,0 0 0,1 0 0,-1 0 0,1 0 0,-1 0 0,1 0 0,-1 0 0,1 0 0,0-1 0,-1 1 0,1-1 0,0 1 0,-1-1 0,1 0 0,0 1 0,0-1 0,0 0 0,-1 0 0,1 0 0,2-1 0,43-6 0,-35 1 0,0-1 0,-1-1 0,0 0 0,0 0 0,-1-1 0,0 0 0,-1-1 0,0 0 0,0 0 0,-1-1 0,0 0 0,-1-1 0,0 0 0,6-16 0,-32 58 7,15-24-6,-1 1 0,1-1-1,0 1 1,0 0 0,-3 12 0,6-17-4,1 0 0,-1 0 1,1 0-1,0 0 1,0 0-1,0 0 0,0 0 1,0 0-1,0 0 0,0 1 1,1-1-1,-1 0 1,1 0-1,0 0 0,-1 0 1,1-1-1,0 1 1,0 0-1,0 0 0,0 0 1,1-1-1,-1 1 1,0-1-1,1 1 0,-1-1 1,3 2-1,0 1-227,15 10-3115,-4-10-5961,-9-4 1010</inkml:trace>
</inkml:ink>
</file>

<file path=ppt/ink/ink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9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 18417,'0'0'10827,"59"-2"-21173,-39 11-3043</inkml:trace>
</inkml:ink>
</file>

<file path=ppt/ink/ink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9.8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0 16271,'0'0'7277,"-2"10"-5478,-14 77 855,8-54-1462,1-1-1,2 2 1,0 48-1,4-79-1191,2-1 0,-1 1 0,0-1 0,0 0 0,1 1 0,-1-1 0,1 0 0,0 1 0,0-1 0,0 0 0,0 0 0,0 0 0,0 0 0,1 0 0,-1 0 0,1 0 0,-1 0 0,1 0 0,0-1 0,-1 1 0,1-1 0,0 1 0,0-1 0,0 0 0,0 0 0,1 1 0,-1-2 0,0 1 0,0 0 0,1 0 0,-1-1 0,0 1 0,5-1 0,-1 1 0,-1-1 0,1 0 0,-1 0 0,1-1 0,-1 0 0,1 0 0,-1 0 0,1-1 0,-1 1 0,0-1 0,0-1 0,0 1 0,8-5 0,-13 6 0,0 1 0,1-1 0,-1 1 0,1-1 0,-1 1 0,1-1 0,-1 1 0,1-1 0,0 1 0,-1-1 0,1 1 0,0 0 0,-1-1 0,1 1 0,0 0 0,-1 0 0,1-1 0,0 1 0,0 0 0,-1 0 0,1 0 0,0 0 0,-1 0 0,1 0 0,0 0 0,0 0 0,-1 0 0,1 0 0,0 1 0,0-1 0,-1 0 0,1 0 0,0 1 0,-1-1 0,2 1 0,0 25 0,-3-6 0,2-19-62,-1-1 0,1 1 0,-1-1 0,1 1 0,-1-1 0,1 1-1,0-1 1,-1 1 0,1-1 0,0 0 0,-1 1 0,1-1 0,0 0 0,-1 0 0,1 1 0,0-1 0,-1 0 0,1 0-1,0 0 1,0 0 0,-1 0 0,1 0 0,0 0 0,0 0 0,-1 0 0,1 0 0,0-1 0,0 1 0,25-5-3428,20-20-7700,-18 9 1021</inkml:trace>
  <inkml:trace contextRef="#ctx0" brushRef="#br0" timeOffset="1">427 264 3844,'0'0'23820,"-9"-3"-23217,-30-6-139,38 9-433,0 0-1,0-1 1,0 1-1,0 0 1,0 0-1,0 0 1,0 0-1,0 0 1,0 0 0,0 1-1,0-1 1,0 0-1,1 0 1,-1 1-1,0-1 1,0 1-1,0-1 1,0 1-1,0-1 1,1 1-1,-1-1 1,0 1-1,0 0 1,1-1-1,-1 1 1,0 0 0,1 0-1,-1-1 1,1 1-1,-1 0 1,1 0-1,-1 0 1,1 0-1,0 0 1,0 0-1,-1 0 1,1-1-1,0 1 1,0 0-1,0 2 1,0-1-4,-1-1-1,1 1 1,0 0-1,1 0 1,-1-1-1,0 1 1,0 0-1,1-1 1,-1 1 0,1 0-1,0-1 1,-1 1-1,1 0 1,0-1-1,0 1 1,0-1-1,0 0 1,2 3 0,2-2-227,0 1 1,0-1 0,0 0-1,1 0 1,-1-1 0,1 0-1,-1 0 1,1 0 0,0-1 0,-1 1-1,1-1 1,0-1 0,9-1-1,0 0-1367,-1-1-1,0 0 0,0-1 1,17-7-1,17-12-6055,-29 10 2882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3.0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4 21460,'0'0'5323,"-10"1"-1245,5 0-4007,-1 1-1,0-1 1,0 1 0,1 0-1,-1 0 1,1 0-1,-1 1 1,1 0-1,0 0 1,0 1 0,0-1-1,1 1 1,-1 0-1,1 0 1,0 0 0,0 1-1,1-1 1,-1 1-1,1 0 1,0 0-1,0 1 1,0-1 0,1 0-1,0 1 1,0 0-1,-1 7 1,2-11-71,1 0 0,-1-1 0,1 1 0,0 0 0,0-1 0,0 1 0,0-1 0,0 1 0,0 0 0,1-1 0,-1 1 0,0 0 0,1-1 0,-1 1 0,1-1 0,0 1 0,-1-1 0,1 1 0,0-1 0,0 1 0,0-1 0,0 0 0,0 0 0,3 3 0,-2-3 0,0-1 0,0 1 0,0 0 0,0 0 0,1-1 0,-1 1 0,0-1 0,1 0 0,-1 0 0,0 0 0,1 0 0,-1 0 0,0 0 0,0-1 0,4 0 0,3-2 0,0 1 0,0-2 0,-1 1 0,1-1 0,-1 0 0,0-1 0,0 0 0,8-7 0,-3-2 0,-1 0 0,0 0 0,-2-1 0,1 0 0,12-28 0,-29 59 0,0 1 0,0 0 0,2 0 0,-4 26 0,8-43-99,0 1 0,0 0 0,0-1 0,0 1 0,0 0 0,0 0 0,0-1-1,1 1 1,-1 0 0,0-1 0,0 1 0,1 0 0,-1-1 0,0 1 0,1-1 0,-1 1 0,0 0 0,1-1 0,-1 1 0,1-1 0,-1 1 0,1-1 0,-1 1-1,1-1 1,-1 0 0,1 1 0,0-1 0,-1 0 0,1 1 0,0-1 0,-1 0 0,1 0 0,0 0 0,-1 1 0,1-1 0,0 0 0,-1 0 0,1 0 0,0 0-1,0 0 1,-1 0 0,1 0 0,1-1 0,32-9-8792,-2-10-1690</inkml:trace>
</inkml:ink>
</file>

<file path=ppt/ink/ink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0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88 301 9161,'0'0'15529,"-9"-1"-14659,4 1-680,0 0 0,1 0 0,-1 0 0,0 0 0,0 1 0,0 0 0,1 0 0,-7 3 0,9-4-65,0 1 1,0 0-1,1 0 0,-1 0 0,0 0 0,1 1 0,-1-1 0,1 0 0,-1 1 0,1-1 1,0 1-1,-1-1 0,1 1 0,0 0 0,0 0 0,0-1 0,1 1 0,-1 0 0,0 0 1,1 0-1,-1 0 0,1 0 0,-1 0 0,1 0 0,0 0 0,0 0 0,0 0 0,0 3 1,1-4-100,0 0 1,-1-1 0,1 1 0,0 0-1,-1-1 1,1 1 0,0-1 0,0 1-1,0 0 1,0-1 0,-1 0 0,1 1 0,0-1-1,0 0 1,0 1 0,0-1 0,0 0-1,0 0 1,0 0 0,0 0 0,0 0-1,0 0 1,0 0 0,0 0 0,0 0 0,0 0-1,2-1 1,31-5 152,-26 2-160,0 0 0,0-1-1,0 0 1,0 0 0,-1-1-1,0 0 1,0 0 0,-1-1-1,1 0 1,-1 0 0,-1-1-1,7-10 1,-1 0 40,0-1 1,-2 0-1,0-1 0,7-24 1,-16 43-65,1 1 0,-1 0 0,0-1 0,0 1 0,1 0 0,-1-1 0,0 1 0,0-1 0,0 1 1,1 0-1,-1-1 0,0 1 0,0-1 0,0 1 0,0-1 0,0 1 0,0 0 0,0-1 0,0 1 0,0-1 1,0 1-1,0-1 0,0 1 0,0 0 0,0-1 0,0 1 0,-1-1 0,1 1 0,0-1 0,0 1 0,0 0 1,-1-1-1,1 1 0,-1-1 0,-12 12-57,-14 27 82,-7 34 174,32-66-172,0-1 0,0 0-1,1 1 1,0-1-1,0 1 1,1-1 0,-1 1-1,1 0 1,0-1-1,1 1 1,-1-1 0,3 8-1,-1-10-16,0 0 0,0 0 0,0 0 0,1 0 0,-1 0 0,1 0 0,0-1 0,0 1-1,0-1 1,0 0 0,0 0 0,1 0 0,-1 0 0,0-1 0,1 1 0,-1-1 0,1 0 0,4 1 0,3 1 4,1 0 0,0-1 0,0 0 0,17 1 0,-18-4-9,0 0 0,0-1 0,0 0 0,-1-1 0,1 0 0,-1-1 0,14-6 0,-17 7 0,-1 0 0,0 0 0,0-1 0,0 0 0,0 0 0,-1 0 0,1-1 0,-1 0 0,0 0 0,-1 0 0,1 0 0,5-9 0,-9 13 0,-1-1 0,1 1 0,0-1 0,0 1 0,-1-1 0,1 1 0,-1-1 0,1 1 0,-1-1 0,0 1 0,1-1 0,-1 0 0,0 1 0,0-1 0,0 1 0,0-1 0,0 0 0,-1 1 0,1-1 0,0 1 0,-1-1 0,0 0 0,1 1 0,-1 0 0,0-1 0,1 1 0,-1-1 0,0 1 0,0 0 0,0-1 0,0 1 0,0 0 0,-1 0 0,1 0 0,0 0 0,0 0 0,-1 0 0,1 0 0,-3-1 0,2 2 0,0-1 0,0 1 0,0-1 0,0 1 0,-1 0 0,1 0 0,0 0 0,0 0 0,0 0 0,-1 0 0,1 1 0,0-1 0,0 1 0,0-1 0,0 1 0,0 0 0,0 0 0,0 0 0,0 0 0,0 0 0,0 0 0,1 1 0,-1-1 0,0 0 0,1 1 0,-1 0 0,1-1 0,0 1 0,-2 2 0,0 0 0,1 0 0,-1 0 0,1 1 0,0 0 0,1-1 0,-1 1 0,1 0 0,0-1 0,-1 7 0,2-10 0,0 1 0,0-1 0,0 0 0,0 0 0,0 1 0,0-1 0,0 0 0,0 0 0,1 0 0,-1 1 0,0-1 0,1 0 0,-1 0 0,1 0 0,0 0 0,-1 0 0,1 0 0,0 0 0,-1 0 0,1 0 0,0 0 0,0 0 0,0 0 0,0-1 0,0 1 0,0 0 0,0-1 0,0 1 0,0 0 0,0-1 0,1 1 0,-1-1 0,0 0 0,0 1 0,0-1 0,1 0 0,-1 0 0,0 0 0,2 0 0,7 0 0,0-1 0,0-1 0,0 0 0,0 0 0,0-1 0,-1 0 0,1 0 0,-1-1 0,0-1 0,0 1 0,-1-1 0,1-1 0,-1 0 0,0 0 0,-1 0 0,1-1 0,-1 0 0,8-12 0,0 1 0,-1 0 0,0-1 0,-2-1 0,0 0 0,-2-1 0,17-42 0,-26 58 0,1 1 0,-1-1 0,0 0 0,0 0 0,-1 0 0,1 0 0,-1 0 0,0 0 0,-1 0 0,1 0 0,-2-6 0,2 11 0,0-1 0,-1 0 0,1 0 0,0 0 0,-1 1 0,1-1 0,-1 0 0,1 0 0,-1 1 0,1-1 0,-1 0 0,0 1 0,1-1 0,-1 1 0,0-1 0,1 1 0,-1-1 0,0 1 0,0-1 0,1 1 0,-1 0 0,0-1 0,0 1 0,0 0 0,0 0 0,-2 0 0,1 0 0,-1 0 0,1 1 0,-1-1 0,1 1 0,0 0 0,-1-1 0,1 1 0,0 0 0,0 0 0,0 1 0,0-1 0,-3 3 0,-5 3 0,1 1 0,1 1 0,0 0 0,0 0 0,0 0 0,2 1 0,-1 0 0,1 0 0,0 1 0,1 0 0,0 0 0,1 0 0,1 1 0,-1-1 0,2 1 0,-1 0 0,2 0 0,0 0 0,0 0 0,1 0 0,3 22 0,-2-29-102,0-1 1,1 0-1,-1 1 1,1-1-1,0 0 0,0 0 1,1 0-1,-1-1 1,1 1-1,0-1 0,0 1 1,0-1-1,1 0 1,-1 0-1,1 0 0,-1 0 1,1-1-1,0 0 1,0 1-1,0-1 0,0-1 1,9 3-1,-2 0-900,1-1 1,0 0-1,0-1 0,1-1 0,-1 0 0,0 0 1,18-2-1,7-5-13438</inkml:trace>
</inkml:ink>
</file>

<file path=ppt/ink/ink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1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17905,'16'-7'4772,"-8"7"-2658,-8 3 0,0 21-480,0 6-1089,-4 8-321,-3 6-128,2 2-64,2-2-320,3-5-962,0-6-1344,4-10-801,5-13-2211,6-10-5892</inkml:trace>
</inkml:ink>
</file>

<file path=ppt/ink/ink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1.4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19699,'0'0'5984,"0"10"-4649,-3 47-756,3-1 0,2 1 0,12 70 0,-13-125-662,0 0 0,-1 0 0,1-1 0,0 1-1,0 0 1,0 0 0,1 0 0,-1-1-1,0 1 1,1-1 0,-1 1 0,1-1 0,2 2-1,7-1-4035,-6-15-3959,-5-4-591</inkml:trace>
</inkml:ink>
</file>

<file path=ppt/ink/ink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1.8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78 14798,'0'0'13325,"64"-30"-12012,-8 20-320,4-2-545,6 2-224,-1 1-127,-9 4-65,-9 3-97,-10 2-1024,-11 0-1633,-16 0-1730</inkml:trace>
  <inkml:trace contextRef="#ctx0" brushRef="#br0" timeOffset="1">17 181 16816,'0'0'2242,"64"-2"705,-16-8-32,7-4-705,7 2-481,-3 0-608,-1 5-768,-5 3-353,-9 4-1282,-14 0-3362,-12 0-4356</inkml:trace>
</inkml:ink>
</file>

<file path=ppt/ink/ink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2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77 14157,'0'0'7923,"1"10"-5623,1 18-788,-1 0-451,1 0 0,1 0-1,8 28 1,-11-55-1032,1 0-1,-1 0 0,1-1 1,-1 1-1,0 0 0,1-1 1,-1 1-1,1 0 0,0-1 1,-1 1-1,1 0 0,0-1 1,-1 1-1,1-1 0,0 1 1,-1-1-1,1 0 0,0 1 1,0-1-1,0 0 0,0 1 1,-1-1-1,1 0 0,0 0 1,0 0-1,0 0 0,0 0 1,-1 0-1,1 0 0,0 0 1,0 0-1,0 0 0,0-1 1,0 1-1,-1 0 0,1 0 1,0-1-1,0 1 0,-1 0 1,1-1-1,0 1 0,0-1 1,-1 1-1,1-1 0,0 0 1,-1 1-1,1-2 0,33-29 1244,-27 21-1272,1-1 0,-2 0 0,0 0 0,0-1 0,-1 1 0,0-1 0,-1-1 0,-1 1 0,1 0 0,-2-1 0,0 0 0,-1 0 0,0-24 0,-1 37 0,0-1 0,0 1 0,0 0 0,1-1 0,-1 1 0,0 0 0,0-1 0,0 1 0,0 0 0,0-1 0,0 1 0,0 0 0,0-1 0,-1 1 0,1 0 0,0-1 0,0 1 0,0 0 0,0-1 0,0 1 0,0 0 0,-1 0 0,1-1 0,0 1 0,0 0 0,0 0 0,-1-1 0,1 1 0,0 0 0,0 0 0,-1 0 0,1-1 0,0 1 0,0 0 0,-1 0 0,1 0 0,0 0 0,-1 0 0,1-1 0,0 1 0,-1 0 0,1 0 0,0 0 0,-1 0 0,1 0 0,0 0 0,-1 0 0,1 0 0,0 0 0,-1 0 0,1 1 0,0-1 0,-1 0 0,1 0 0,-14 14 0,12-11 0,0 1 0,1-1 0,0 1 0,-1 0 0,1 0 0,1-1 0,-1 1 0,0 0 0,1 0 0,0 0 0,0 0 0,0 0 0,0 0 0,1 0 0,0 0 0,1 4 0,-1-6 0,0 0 0,1 1 0,-1-1 0,1 0 0,0 0 0,0 0 0,-1 0 0,1-1 0,0 1 0,1 0 0,-1-1 0,0 0 0,0 1 0,1-1 0,-1 0 0,0 0 0,1 0 0,-1-1 0,1 1 0,-1 0 0,1-1 0,0 0 0,-1 1 0,6-2 0,-1 1 0,0 0 0,1 0 0,-1-1 0,0-1 0,0 1 0,1-1 0,-1 0 0,-1-1 0,1 0 0,0 0 0,0 0 0,-1-1 0,0 0 0,6-4 0,-7 4 0,0 0 0,-1 0 0,1 0 0,-1-1 0,0 0 0,0 1 0,-1-1 0,1 0 0,-1-1 0,0 1 0,-1-1 0,1 1 0,-1-1 0,0 0 0,-1 0 0,1 0 0,0-9 0,-2 15 0,0 0 0,0 0 0,0 0 0,0 0 0,0 0 0,0 0 0,0 0 0,0 0 0,0 0 0,0-1 0,0 1 0,0 0 0,0 0 0,0 0 0,0 0 0,0 0 0,0 0 0,0 0 0,0 0 0,0 0 0,0-1 0,0 1 0,0 0 0,0 0 0,0 0 0,0 0 0,-1 0 0,1 0 0,0 0 0,0 0 0,0 0 0,0 0 0,0 0 0,0 0 0,0 0 0,0 0 0,0-1 0,0 1 0,-1 0 0,1 0 0,0 0 0,0 0 0,0 0 0,0 0 0,0 0 0,0 0 0,0 0 0,0 0 0,0 0 0,-1 0 0,1 0 0,0 0 0,0 1 0,0-1 0,0 0 0,0 0 0,0 0 0,0 0 0,0 0 0,0 0 0,-1 0 0,1 0 0,0 0 0,0 0 0,0 0 0,0 0 0,-10 9 0,-6 11 0,15-19 0,-46 79 0,44-75 0,1-1 0,-1 1 0,2 0 0,-1 0 0,0 1 0,1-1 0,0 0 0,0 0 0,1 1 0,-1-1 0,1 0 0,0 1 0,1-1 0,-1 0 0,2 7 0,0-10 0,-1 0 0,1-1 0,-1 0 0,1 1 0,-1-1 0,1 0 0,0 0 0,-1 0 0,1 0 0,0 0 0,0 0 0,0 0 0,0 0 0,0-1 0,0 1 0,0-1 0,0 0 0,0 0 0,0 1 0,0-1 0,0 0 0,0-1 0,0 1 0,0 0 0,3-1 0,3 0 0,0 0 0,-1-1 0,1 1 0,0-1 0,11-5 0,-10 1 0,-1 1 0,0-2 0,0 1 0,0-1 0,-1 0 0,0 0 0,-1-1 0,1 0 0,-1 0 0,-1-1 0,0 1 0,0-1 0,-1 0 0,0-1 0,0 1 0,-1-1 0,0 0 0,-1 0 0,0 0 0,-1 0 0,1-11 0,-2 21 0,0-1 0,0 1 0,1 0 0,-1-1 0,0 1 0,0 0 0,0-1 0,0 1 0,0 0 0,0 0 0,0-1 0,0 1 0,0 0 0,0-1 0,0 1 0,0 0 0,0-1 0,0 1 0,0 0 0,0-1 0,0 1 0,0 0 0,0 0 0,-1-1 0,1 1 0,0 0 0,0-1 0,0 1 0,0 0 0,-1 0 0,1-1 0,0 1 0,0 0 0,-1 0 0,1 0 0,0-1 0,0 1 0,-1 0 0,1 0 0,0 0 0,-1 0 0,1 0 0,-1-1 0,-4 5 0,-3 8-41,0 0 0,1 0 0,0 0 0,1 1 0,1 0 0,-1 0 0,2 1-1,0 0 1,1-1 0,0 1 0,1 0 0,0 20 0,6-25-4775,8-10-4600,0-6-3620</inkml:trace>
</inkml:ink>
</file>

<file path=ppt/ink/ink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2.8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20019,'0'0'8200</inkml:trace>
</inkml:ink>
</file>

<file path=ppt/ink/ink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3.3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7687,'0'0'22251,"4"14"-21413,4 19-440,-2 0 0,-2 0 1,-1 0-1,-2 62 0,-8 62-398,7-156 0,0 0 0,0 1 0,0-1 0,0 0 0,0 0 0,1 0 0,-1 0 0,0 0 0,1 0 0,-1 0 0,0 0 0,1 0 0,-1 0 0,1 0 0,0 0 0,-1 0 0,1 0 0,0 0 0,-1 0 0,1-1 0,0 1 0,0 0 0,0 0 0,0-1 0,1 2 0,0-2 0,0 1 0,1 0 0,-1-1 0,0 1 0,1-1 0,-1 0 0,0 0 0,1 0 0,-1 0 0,0 0 0,4-1 0,2-1 0,-1 1 0,0-2 0,0 1 0,0-1 0,0 0 0,-1 0 0,9-6 0,20-23 0,11-7 0,-53 65 0,-3-10 10,7-11-84,-1 1 0,1-1 0,0 1 0,0 0 0,1 0-1,-1-1 1,2 2 0,-4 11 0,9-18-5113,11-8 125,-2-5-2385</inkml:trace>
</inkml:ink>
</file>

<file path=ppt/ink/ink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3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0 10570,'0'0'12054,"-9"5"-9454,0-1-1930,1 1 1,-1 0 0,1 1-1,0 0 1,-10 10 0,14-12-467,1-1 0,0 1 0,0-1 0,0 1 1,0 0-1,1 0 0,0 0 0,0 1 0,0-1 1,0 1-1,0-1 0,1 1 0,0-1 0,0 1 1,0 0-1,1 5 0,0-8-202,1-1 0,-1 1 0,1-1-1,0 0 1,0 1 0,-1-1 0,1 0 0,0 1 0,0-1 0,1 0 0,-1 0-1,0 0 1,0 0 0,0 0 0,1 0 0,-1 0 0,1 0 0,-1 0 0,0-1 0,1 1-1,-1-1 1,1 1 0,0-1 0,-1 1 0,1-1 0,-1 0 0,1 0 0,0 0-1,-1 0 1,1 0 0,2 0 0,56-3-14,-10-17 12,-45 16 0,1 1 0,0 0 0,0 0 0,0 1 0,1 0 0,-1 0 0,0 1 0,8-2 0,-4 47 0,-8-43-174,1 1 1,0-1-1,-1 1 0,1-1 0,0 0 1,-1 0-1,1 0 0,0 0 1,0 0-1,0-1 0,0 1 1,0-1-1,0 0 0,0 0 0,0 0 1,0 0-1,0-1 0,4 0 1,53-14-5362,-3-15-5729,-31 14 3369</inkml:trace>
</inkml:ink>
</file>

<file path=ppt/ink/ink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4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80 176 11179,'0'0'12545,"-9"5"-11857,4-3-629,-34 21 992,37-21-923,-1-1 0,1 1 1,0 0-1,1-1 1,-1 1-1,0 0 1,1 1-1,-1-1 1,1 0-1,-1 0 1,1 0-1,0 1 1,0-1-1,0 1 1,0-1-1,1 1 1,-1-1-1,0 6 0,2-7-92,-1 0 0,1 0 0,-1 0 0,1 0-1,0-1 1,-1 1 0,1 0 0,0 0-1,0 0 1,0 0 0,0-1 0,0 1 0,0 0-1,0-1 1,0 1 0,0-1 0,0 1 0,0-1-1,0 0 1,0 1 0,0-1 0,0 0-1,0 0 1,0 0 0,1 0 0,-1 0 0,0 0-1,0 0 1,2 0 0,39-3 140,-33 1-158,-1-1 1,0 0 0,0 0-1,0-1 1,0 0-1,-1 0 1,0-1 0,0 0-1,0 0 1,0-1 0,-1 0-1,8-8 1,6-9 374,0-2-1,16-26 1,-31 45-240,-1 0 1,0-1-1,0 0 1,0 1-1,-1-1 1,0 0-1,-1-1 0,1 1 1,-2 0-1,1-1 1,0-7-1,-2 14-148,0 1 0,0-1 0,0 1 0,0-1 0,0 1 0,-1-1 0,1 1 0,0 0 0,0-1-1,-1 1 1,1-1 0,0 1 0,-1 0 0,1-1 0,0 1 0,-1 0 0,1-1 0,-1 1 0,1 0-1,0-1 1,-1 1 0,1 0 0,-1 0 0,1 0 0,-1 0 0,1-1 0,-1 1 0,1 0 0,-1 0-1,1 0 1,-1 0 0,1 0 0,-1 0 0,1 0 0,-1 0 0,1 0 0,-1 0 0,1 1 0,-1-1-1,1 0 1,0 0 0,-1 0 0,1 1 0,-1-1 0,1 0 0,-1 0 0,1 1 0,0-1 0,-1 0 0,1 1-1,-1 0 1,-24 15 34,18-6-39,0 1 0,1-1 0,0 1 0,1 1 0,0-1 0,1 0 0,0 1 0,1 0 0,0 0 0,1 0 0,0 0 0,1 1 0,0-1 0,1 0 0,3 23 0,-3-34-232,0 1-1,0-1 1,1 0 0,-1 1-1,1-1 1,-1 1 0,1-1-1,-1 0 1,1 1 0,-1-1-1,1 0 1,0 0 0,0 0 0,0 1-1,0-1 1,0 0 0,0 0-1,0 0 1,0 0 0,0-1-1,1 1 1,-1 0 0,0 0-1,0-1 1,1 1 0,2 0-1,38 4-7737</inkml:trace>
</inkml:ink>
</file>

<file path=ppt/ink/ink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4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0 326 6694,'0'0'23537,"11"1"-22517,-6 0-925,0-1-1,1 0 1,-1 0 0,0 0 0,1 0-1,-1-1 1,0 0 0,0 0 0,1 0-1,-1-1 1,0 1 0,0-1 0,0-1-1,-1 1 1,9-6 0,-2 1-95,-2 0 0,1-1 0,-1 0 0,0-1 0,-1 1 0,0-2 0,0 1 0,-1-1 0,-1 0 0,1-1 0,8-19 0,-15 29 0,0 1 0,0 0 0,0-1 0,0 1 0,1 0 0,-1-1 0,0 1 0,0 0 0,0-1 0,0 1 0,0 0 0,0-1 0,0 1 0,0 0 0,0-1 0,0 1 0,0-1 0,-1 1 0,1 0 0,0-1 0,0 1 0,0 0 0,0 0 0,0-1 0,-1 1 0,1 0 0,0-1 0,0 1 0,-1 0 0,1 0 0,0-1 0,0 1 0,-1 0 0,1 0 0,0 0 0,-1-1 0,1 1 0,0 0 0,-1 0 0,-16 2 0,-18 15 0,21-8 0,1 1 0,0 1 0,-13 14 0,23-23 0,0 1 0,1 0 0,-1 0 0,1 0 0,0 0 0,0 0 0,0 0 0,0 0 0,0 1 0,1-1 0,-1 1 0,1-1 0,0 1 0,0-1 0,1 1 0,-1 0 0,1-1 0,-1 1 0,1 0 0,1 6 0,0-8 0,0-1 0,1 0 0,-1 1 0,0-1 0,1 0 0,-1 0 0,1 1 0,-1-1 0,1-1 0,-1 1 0,1 0 0,0 0 0,-1 0 0,1-1 0,0 1 0,0-1 0,0 0 0,-1 1 0,1-1 0,0 0 0,0 0 0,0 0 0,2 0 0,46-4 0,-42 2-331,0-1 1,0-1-1,-1 1 1,1-1-1,-1-1 0,1 1 1,-1-1-1,-1-1 1,1 1-1,-1-1 0,0 0 1,0-1-1,-1 1 0,1-1 1,-1 0-1,-1-1 1,7-12-1,-4 4-518,0-1 0,0 0 0,-2 0 0,0-1 0,-1 1 0,-1-1 0,2-23 0,-5 27-617,0-18-1950,8 18-2213,-4 13 1433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25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63 102 5605,'0'0'15551,"10"-2"-15289,8-2-49,1 1 1,31 0 0,-41 2-124,0 2 0,-1-1 0,1 1 1,-1 1-1,1-1 0,-1 1 0,0 1 0,0 0 0,14 6 0,-15-5-47,-5-2-12,1-1 0,-1 1 0,1-1 0,-1 0 0,1 1 0,0-1 0,0-1 0,-1 1 1,1 0-1,5 0 0,-9-2 49,1-1 0,-1 1 0,1 0 0,-1 0 0,0 0 0,0 0 0,0 0 0,0 0 0,0 0 1,0 0-1,0 0 0,0 0 0,0 0 0,0 0 0,-2 0 0,-15-4 162,0 1 0,0 2 0,0-1 0,0 2 0,0 1 0,-22 1 0,0 0 594,57-2-753,-1-1-1,1-1 1,18-5-1,15-2-81,161-12-358,-351 28 549,72-2 315,-102-7 0,134-3-307,34 6-233,1 0-1,-1-1 0,1 1 0,0-1 0,-1 1 0,1-1 0,0 1 1,-1-1-1,1 0 0,0 0 0,0 0 0,-1 1 0,1-1 0,0 0 1,0 0-1,0-1 0,0 1 0,1 0 0,-1 0 0,0 0 0,-1-2 1,3 2-128,-1 0 0,0 0 1,0 0-1,0 0 0,1 0 1,-1 1-1,0-1 0,1 0 1,-1 0-1,1 0 0,-1 1 1,1-1-1,-1 0 1,1 1-1,0-1 0,-1 0 1,1 1-1,0-1 0,-1 1 1,1-1-1,0 1 0,0-1 1,0 1-1,-1 0 0,1-1 1,0 1-1,0 0 0,0 0 1,0-1-1,0 1 0,0 0 1,1 0-1,3-2-1194,32-10-6167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3.7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0 16271,'0'0'4960,"-11"6"-860,-6 4-3180,0 1 1,1 1-1,0 0 1,-18 19 0,27-24-685,-1 1 0,1 0 0,0 0 0,1 1 0,0-1 0,1 1 0,-1 1 1,2-1-1,-1 1 0,1 0 0,-3 15 0,6-24-236,1 0 0,0 0 0,0 0 0,0 0 0,0 0 0,0 1 0,0-1 0,0 0 0,0 0 0,0 0 0,1 0 0,-1 0 0,0 1 0,1-1 0,-1 0 0,1 0 0,-1 0 0,1 0 0,-1 0 0,1 0 0,0 0 0,-1-1 0,1 1 0,0 0 0,0 0 0,1 0 0,0 1 0,1-1 0,-1 0 0,1 0 0,0 0 0,-1 0 0,1 0 0,0-1 0,0 0 0,-1 1 0,6-1 0,4 0 0,-1-1 0,1-1 0,-1 0 0,19-5 0,-21 4-44,3-1-325,0 0 0,0 1 0,1 0 0,-1 1 0,1 0 0,22 1 1,-34 1 373,0 1 1,0 0-1,1 0 1,-1 0-1,0 0 1,0 0 0,0 0-1,0 0 1,-1 1-1,1-1 1,0 0 0,0 1-1,-1-1 1,1 0-1,-1 1 1,1-1 0,-1 0-1,0 1 1,1-1-1,-1 1 1,0-1 0,0 1-1,0-1 1,0 1-1,0-1 1,0 1 0,-1-1-1,1 0 1,-1 3-1,-8 48 788,1-28-472,-2 0-1,-24 43 0,28-56-232,-1-1 0,0 1 1,-1-1-1,0 0 0,-1-1 0,0 0 0,-19 15 0,28-23-88,-1 0 0,0-1 0,0 1 0,0 0 0,1-1 0,-1 1 0,0-1 0,0 1 0,0-1 0,0 1 0,0-1 0,0 0 0,0 1 0,0-1 0,0 0 0,0 0 0,0 0 0,0 0 0,0 0 0,0 0 0,0 0 0,0 0 0,0 0 0,0 0 0,0 0 0,0-1 0,-1 0 0,1 0 0,0 0 0,1 0 0,-1 0 0,1-1 0,0 1 0,-1 0 0,1 0 0,0-1 0,-1 1 0,1 0 0,0-1 0,0 1 0,0 0 0,0-1 0,1 1 0,-1 0 0,1-3 0,1-4 0,0-1 0,0 1 0,1-1 0,1 1 0,5-10 0,29-33 0,64-67 0,-64 78 0,-2-2 0,49-74 0,-80 102 0,-17 25 0,-20 27 0,26-31 0,1 1 0,0 0 0,0 1 0,1-1 0,0 1 0,0 0 0,1 0 0,1 0 0,-1 0 0,-1 16 0,4-24 0,0 0 0,0 0 0,0 0 0,0-1 0,0 1 0,0 0 0,1 0 0,-1 0 0,0 0 0,0 0 0,1 0 0,-1 0 0,1-1 0,-1 1 0,1 0 0,-1 0 0,1-1 0,-1 1 0,1 0 0,0-1 0,-1 1 0,1 0 0,0-1 0,0 1 0,-1-1 0,1 1 0,1 0 0,30 2 0,-20-4 0,0-2 0,0 1 0,16-7 0,42-21 0,-50 20 0,1 1 0,0 0 0,34-8 0,-55 17 0,1 0 0,-1 1 0,1-1 0,-1 0 0,1 0 0,-1 0 0,1 0 0,-1 1 0,1-1 0,-1 0 0,1 0 0,-1 1 0,0-1 0,1 0 0,-1 1 0,0-1 0,1 0 0,-1 1 0,0-1 0,1 1 0,-1-1 0,0 0 0,0 1 0,1-1 0,-1 1 0,0-1 0,0 1 0,0-1 0,0 1 0,0-1 0,0 1 0,1-1 0,-1 1 0,0-1 0,-1 1 0,1-1 0,0 1 0,0-1 0,0 1 0,0-1 0,0 1 0,0-1 0,0 1 0,-1-1 0,1 1 0,-1 0 0,1 0 0,0-1 0,0 1 0,-1 0 0,1-1 0,0 1 0,0 0 0,0 0 0,0 0 0,0-1 0,0 1 0,0 0 0,0 0 0,0-1 0,1 1 0,-1 0 0,0 0 0,0-1 0,1 1 0,-1 0 0,0-1 0,1 1 0,-1 0 0,1-1 0,-1 1 0,1-1 0,-1 1 0,1-1 0,-1 1 0,1-1 0,0 1 0,-1-1 0,1 1 0,0-1 0,-1 0 0,1 1 0,0-1 0,-1 0 0,2 1 0,12-3 0,0 0 0,-1 0 0,0-2 0,0 1 0,0-2 0,0 0 0,0 0 0,17-12 0,-17 10 0,-1 1 0,1 0 0,0 1 0,1 0 0,-1 1 0,1 0 0,27-3 0,-40 7 1,-1 0 1,1 0-1,0 0 1,0 0-1,0 0 1,0 0-1,-1 0 0,1 0 1,0 1-1,0-1 1,0 0-1,-1 1 0,1-1 1,0 0-1,0 1 1,-1-1-1,1 1 1,0-1-1,-1 1 0,1-1 1,0 1-1,-1 0 1,1-1-1,-1 1 1,1 0-1,-1-1 0,0 1 1,1 0-1,-1 0 1,1-1-1,-1 1 1,0 0-1,0 0 0,0 0 1,1 0-1,-1-1 1,0 1-1,0 0 0,0 0 1,0 0-1,-1 1 1,-9 45-1001,4-19-1617</inkml:trace>
</inkml:ink>
</file>

<file path=ppt/ink/ink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4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287 0 14990,'0'0'15321,"5"10"-14504,3 9-739,-1 0 0,-1 1 0,-1-1 0,-1 1 0,-1 0 0,0 0 0,-1 0 0,-1 0 0,-2 1 1,1-1-1,-2 0 0,-1 0 0,-1 0 0,0 0 0,-1-1 0,-2 1 0,0-1 0,0-1 0,-2 1 0,-12 18 0,-6 6-773,-47 57 1,61-84-98,-1-1-1,-1 0 1,0-1 0,-1-1 0,0 0 0,-26 14-1,14-15-9921</inkml:trace>
</inkml:ink>
</file>

<file path=ppt/ink/ink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6.8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20147,'0'0'7207,"27"68"-6951,-18-34-160,-5 0-64,4-1-512,-2-6-481,-3-5-128,-2-6-801,-1-7-1281</inkml:trace>
</inkml:ink>
</file>

<file path=ppt/ink/ink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7.2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19058,'0'0'10442,"36"8"-14830,-12 3 896,-3-7-511,3 0-1635,-3-4-5476</inkml:trace>
</inkml:ink>
</file>

<file path=ppt/ink/ink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7.5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1 9001,'0'0'3662,"-2"11"-924,2-9-2644,-2 10 394,0-1 1,-1 1-1,0-1 0,-1 1 0,0-1 0,0 0 0,-2 0 0,1-1 0,-9 12 1,13-21-399,19-22 167,-15 19-249,0 1 0,0-1 0,1 0 0,-1 1 0,0 0 0,1 0 0,-1 0 0,1 0 1,-1 1-1,1-1 0,0 1 0,-1 0 0,1 0 0,-1 0 0,1 0 0,0 1 0,-1-1 1,1 1-1,-1 0 0,1 0 0,-1 1 0,0-1 0,0 1 0,1-1 0,-1 1 0,0 0 1,0 0-1,0 0 0,-1 1 0,1-1 0,-1 1 0,1 0 0,-1-1 0,0 1 0,0 0 0,0 0 1,0 0-1,0 1 0,-1-1 0,1 0 0,-1 1 0,0-1 0,0 1 0,-1-1 0,1 1 1,-1-1-1,1 1 0,-1-1 0,0 1 0,0 0 0,-1-1 0,1 1 0,-3 6 0,2-6 258,-1-1 0,0 0 0,0 0-1,-1 0 1,1 0 0,-1 0-1,1 0 1,-1-1 0,0 1 0,0-1-1,0 0 1,0 0 0,-1 0-1,1 0 1,0-1 0,-1 1 0,0-1-1,1 0 1,-6 2 0,-6 1 359,1-1 0,-1 0 1,-23 1-1,37-4-625,-1 1 1,1-1-1,-1 0 1,1 0 0,-1 0-1,1 0 1,-1 0-1,1-1 1,-1 1-1,0 0 1,1-1-1,0 1 1,-1-1-1,1 1 1,-1-1 0,1 0-1,0 0 1,-2-1-1,3 2-80,-1-1-1,1 0 0,0 0 1,-1 1-1,1-1 0,0 0 1,0 0-1,0 0 0,0 1 1,0-1-1,0 0 0,0 0 1,0 0-1,0 1 0,0-1 1,0 0-1,0 0 1,1 1-1,-1-1 0,0 0 1,1 0-1,-1 1 0,0-1 1,1-1-1,6-7-1331,-1 0 1,2 0-1,14-15 1,-11 14 367,22-26-3174,3-5-1019</inkml:trace>
</inkml:ink>
</file>

<file path=ppt/ink/ink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7.9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13549,'0'0'8701,"-6"13"-7873,-7 13-541,1 0 1,2 1 0,0 1-1,2 0 1,1 0-1,2 0 1,-4 48 0,8-54-482,2 81 1528,8-53-2286,11-4-3390,-20-54-3121,0 1 4709,0-15-7133</inkml:trace>
  <inkml:trace contextRef="#ctx0" brushRef="#br0" timeOffset="1">1 226 10954,'0'0'11820,"55"-50"-11180,-15 49-320,7-2-255,4-1-1,0 1-2178,-1-3-5862</inkml:trace>
</inkml:ink>
</file>

<file path=ppt/ink/ink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9.0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8232,'0'0'16554,"1"13"-15839,15 659 6551,-18-729-7266,-15-80 0,8 81 0,-1-81 0,10 137 0,0 0 0,0 0 0,0-1 0,0 1 0,0 0 0,0 0 0,0 0 0,0-1 0,0 1 0,0 0 0,0 0 0,0 0 0,0-1 0,0 1 0,0 0 0,0 0 0,0 0 0,1 0 0,-1-1 0,0 1 0,0 0 0,0 0 0,0 0 0,1 0 0,-1 0 0,0-1 0,0 1 0,0 0 0,0 0 0,1 0 0,-1 0 0,0 0 0,0 0 0,0 0 0,1 0 0,-1 0 0,0 0 0,0 0 0,0 0 0,1 0 0,-1 0 0,0 0 0,0 0 0,0 0 0,1 0 0,-1 0 0,0 0 0,0 0 0,0 0 0,1 0 0,-1 0 0,0 1 0,0-1 0,0 0 0,0 0 0,1 0 0,-1 0 0,0 0 0,0 1 0,0-1 0,0 0 0,0 0 0,1 0 0,-1 0 0,0 1 0,0-1 0,0 0 0,0 0 0,0 1 0,12 12 0,-3 1 0,1-1 0,0-1 0,1 1 0,1-2 0,0 0 0,15 11 0,-25-20 0,1 0 0,0 0 0,-1 0 0,1-1 0,0 1 0,0-1 0,0 0 0,0 1 0,1-1 0,-1-1 0,0 1 0,0-1 0,0 1 0,1-1 0,-1 0 0,0 0 0,1 0 0,-1 0 0,0-1 0,0 1 0,1-1 0,-1 0 0,0 0 0,0 0 0,0-1 0,0 1 0,0-1 0,0 1 0,-1-1 0,1 0 0,0 0 0,-1 0 0,0 0 0,1-1 0,-1 1 0,0-1 0,3-4 0,2-4 0,0 0 0,0 0 0,-2-1 0,1 0 0,-2 0 0,1 0 0,-2 0 0,1-1 0,-2 1 0,0-1 0,0 0 0,-1 0 0,-1 0 0,-1-17 0,1 30 0,0-1 0,0 1 0,0 0 0,0 0 0,0 0 0,0-1 0,0 1 0,0 0 0,0 0 0,0 0 0,0-1 0,0 1 0,0 0 0,0 0 0,0 0 0,0-1 0,0 1 0,0 0 0,0 0 0,0 0 0,0 0 0,-1-1 0,1 1 0,0 0 0,0 0 0,0 0 0,0 0 0,0-1 0,-1 1 0,1 0 0,0 0 0,0 0 0,0 0 0,0 0 0,-1 0 0,1 0 0,0 0 0,0 0 0,0 0 0,-1 0 0,1-1 0,0 1 0,0 0 0,0 0 0,-1 0 0,1 1 0,-8 8 0,-4 15 0,8-8 0,1 0 0,0 0 0,1 0 0,1 0 0,0 1 0,2 16 0,0-32 0,-1 1 0,0-1 0,1 0 0,-1 0 0,0 0 0,1 0 0,-1 0 0,1 0 0,0 0 0,-1 0 0,1 0 0,0 0 0,-1-1 0,1 1 0,0 0 0,0 0 0,0-1 0,0 1 0,0 0 0,0-1 0,0 1 0,0-1 0,0 1 0,0-1 0,0 0 0,0 1 0,0-1 0,0 0 0,1 0 0,-1 0 0,0 0 0,0 0 0,0 0 0,0 0 0,0 0 0,1 0 0,-1 0 0,0-1 0,0 1 0,1-1 0,3 0 0,1 0 0,-1-1 0,0 0 0,0 0 0,0 0 0,0-1 0,6-3 0,-2-2 0,-1 0 0,0-1 0,0 0 0,10-15 0,23-24 0,-37 69 0,-5 4 0,0-12 0,1 0 0,0 0 0,1 0 0,0 0 0,7 24 0,-8-34 0,1-1 0,0 1 0,0-1 0,1 0 0,-1 0 0,0 0 0,1 0 0,-1 0 0,1 0 0,0 0 0,0 0 0,0-1 0,0 1 0,0-1 0,0 1 0,0-1 0,0 0 0,0 1 0,1-1 0,-1-1 0,0 1 0,1 0 0,-1 0 0,1-1 0,-1 0 0,1 1 0,-1-1 0,1 0 0,-1 0 0,1 0 0,-1-1 0,1 1 0,-1 0 0,1-1 0,-1 0 0,5-1 0,3-2 0,1 0 0,-1 0 0,0-1 0,-1 0 0,1-1 0,-1 0 0,-1 0 0,1-1 0,-1-1 0,12-12 0,-19 19 0,-1 0 0,1 0 0,-1 0 0,0 0 0,0 0 0,1 0 0,-1 0 0,0 0 0,0 0 0,0 0 0,0 0 0,0 0 0,0 0 0,-1 0 0,1 0 0,0 0 0,0 0 0,-1 0 0,1 0 0,-1 0 0,1 0 0,-1 1 0,1-1 0,-1 0 0,1 0 0,-1 0 0,0 0 0,1 1 0,-1-1 0,-1-1 0,-32-26 0,23 18 0,7 6 0,-1 0 0,1 0 0,0-1 0,1 1 0,-1-1 0,1 0 0,-3-6 0,6 11 0,-1-1 0,1 0 0,-1 0 0,1 0 0,0 0 0,0 0 0,0 0 0,-1 0 0,1 0 0,0 0 0,0 0 0,0 0 0,0 0 0,1 0 0,-1 0 0,0 1 0,0-1 0,0 0 0,1 0 0,-1 0 0,0 0 0,1 0 0,-1 0 0,1 0 0,-1 1 0,1-1 0,0 0 0,-1 0 0,1 1 0,0-1 0,-1 0 0,1 1 0,0-1 0,0 1 0,0-1 0,0 1 0,-1-1 0,1 1 0,0 0 0,0-1 0,0 1 0,0 0 0,0 0 0,0 0 0,0 0 0,0 0 0,0 0 0,0 0 0,1 0 0,18-3-1289,-15 3 260,0 0-1,0-1 1,0 1 0,0-1 0,-1-1 0,1 1 0,0-1 0,0 0 0,-1 0 0,6-3 0,2-5-7502</inkml:trace>
</inkml:ink>
</file>

<file path=ppt/ink/ink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9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14862,'0'0'10570,"87"0"-11018,-42 4-3204,0-4-6053</inkml:trace>
</inkml:ink>
</file>

<file path=ppt/ink/ink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9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16496,'0'0'7217,"5"12"-5722,1 4-999,0 2-1,-1-1 1,-2 0 0,1 1-1,-2-1 1,0 19 0,-2-14-196,-1-14-238,0-1 0,1 1 0,0 0-1,0-1 1,1 1 0,0 0-1,1-1 1,-1 1 0,1-1-1,1 1 1,5 10 0,-7-17-51,0 1 0,0-1 0,0 0 0,0-1 0,0 1 0,1 0 0,-1 0 0,0 0 0,1-1 0,-1 1 1,1-1-1,-1 1 0,1-1 0,-1 0 0,0 1 0,1-1 0,0 0 0,-1 0 0,1 0 0,-1 0 0,1 0 0,-1-1 0,1 1 0,-1 0 1,0-1-1,1 1 0,-1-1 0,1 1 0,1-2 0,46-28 280,-23 12-306,-24 17 0,0 0 1,0 0-1,0 0 0,0 0 0,0 0 0,0 0 0,0 1 0,0-1 0,1 1 0,-1 0 0,0-1 0,0 1 0,0 0 0,1 0 0,-1 1 1,0-1-1,0 0 0,0 1 0,0-1 0,1 1 0,-1 0 0,0 0 0,0 0 0,0 0 0,0 0 0,-1 0 0,1 0 0,0 0 0,0 1 1,-1-1-1,1 1 0,-1 0 0,3 2 0,-2-1 9,0 1-1,0 0 1,-1 0 0,1 1 0,-1-1-1,0 0 1,0 0 0,-1 1-1,1-1 1,-1 0 0,0 1 0,0-1-1,0 0 1,0 1 0,-1-1 0,-1 6-1,0-6 72,1-1 0,-1 1-1,0-1 1,0 0 0,0 0-1,0 0 1,0 0-1,-1 0 1,1-1 0,-1 1-1,0-1 1,1 1-1,-1-1 1,-1 0 0,1 0-1,0 0 1,0-1 0,-1 1-1,1-1 1,-1 0-1,1 0 1,-1 0 0,-4 0-1,-5 2 187,1-1-1,-1-1 1,1 0-1,-1-1 1,-19-1-1,28 0-264,0 0 1,0 0-1,0 0 1,0 0-1,0-1 0,0 0 1,1 1-1,-1-1 1,0 0-1,-3-3 1,6 3-27,-1 1 0,1 0 0,-1-1 0,1 1 0,-1-1 0,1 1 0,0-1 0,-1 0 0,1 1 0,0-1 0,0 0 0,1 0 1,-1 0-1,0 0 0,1 0 0,-1 0 0,1 0 0,-1 0 0,1 0 0,0 0 0,0 0 0,0-2 0,1 2-223,-1 1 0,1 0-1,0 0 1,0 0-1,-1 0 1,1 0-1,0 0 1,0 1 0,0-1-1,0 0 1,0 0-1,0 1 1,0-1 0,1 1-1,-1-1 1,0 1-1,0-1 1,0 1 0,1-1-1,0 1 1,36-9-4416,-25 6 1874,16-3-3515</inkml:trace>
</inkml:ink>
</file>

<file path=ppt/ink/ink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0.4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0 111 19731,'0'0'12267,"11"8"-11808,-5-3-375,-3-2-75,-1-1 0,1 0 0,-1 0 0,1 0 0,0 0 0,0 0 0,-1 0 0,1-1 0,1 1 0,-1-1 1,0 0-1,0 0 0,0 0 0,1 0 0,-1-1 0,0 1 0,1-1 0,-1 0 0,1 0 0,-1 0 0,0 0 0,1-1 0,-1 1 0,4-2 0,3-3-9,-1 0 0,0 0 0,0-1 0,-1 0 0,0 0 0,11-11 0,-16 14 0,0 0 0,0 0 0,0 0 0,-1 0 0,0-1 0,0 1 0,0 0 0,0-1 0,0 0 0,0 1 0,-1-1 0,0 0 0,0 0 0,0 0 0,0 0 0,-1 0 0,1 0 0,-1 0 0,-1-6 0,1 9 0,0 0 0,-1 0 0,1 0 0,-1 0 0,1 0 0,-1 0 0,0 0 0,1 0 0,-1 0 0,0 1 0,0-1 0,1 0 0,-1 0 0,0 1 0,0-1 0,0 0 0,0 1 0,0-1 0,0 1 0,0 0 0,0-1 0,0 1 0,0 0 0,0-1 0,0 1 0,0 0 0,0 0 0,-1 0 0,1 0 0,0 0 0,0 0 0,0 0 0,0 0 0,0 1 0,0-1 0,0 0 0,0 1 0,0-1 0,0 1 0,0-1 0,-1 1 0,-3 1 0,1 0 0,0-1 0,-1 2 0,1-1 0,0 0 0,0 1 0,1-1 0,-6 6 0,3 0 0,0 1 0,0 0 0,1 0 0,0 1 0,1-1 0,0 1 0,0 0 0,1 0 0,1 1 0,-1-1 0,2 1 0,0-1 0,0 1 0,1 17 0,0-27 0,1 0 0,-1 0 0,1 0 0,0 0 0,-1 0 0,1 0 0,0 0 0,-1 0 0,1 0 0,0 0 0,0 0 0,0 0 0,0-1 0,0 1 0,0 0 0,0-1 0,0 1 0,0-1 0,1 1 0,-1-1 0,0 1 0,0-1 0,0 0 0,0 0 0,1 0 0,-1 1 0,0-1 0,0 0 0,1 0 0,-1-1 0,0 1 0,0 0 0,0 0 0,2-1 0,44-11 0,-28 0 0,-1-1 0,-1-1 0,0 0 0,-1-1 0,-1 0 0,0-2 0,-1 0 0,14-22 0,-5 10 0,-22 73 0,-15 111 0,14-155-20,0 0 0,0 0 0,0 1 0,0-1 0,0 0 0,0 0 0,0 1 0,0-1 0,0 0 0,0 0 0,0 1 0,0-1 0,0 0 1,0 0-1,0 1 0,0-1 0,0 0 0,0 0 0,0 0 0,0 1 0,1-1 0,-1 0 0,0 0 0,0 0 0,0 1 0,0-1 0,1 0 0,-1 0 0,0 0 0,0 0 0,0 1 0,1-1 0,-1 0 0,0 0 0,0 0 0,1 0 0,-1 0 0,0 0 0,0 0 1,1 0-1,10-5-2078,9-16-3789,-7-6-2035,0-4-5494</inkml:trace>
</inkml:ink>
</file>

<file path=ppt/ink/ink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0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11691,'0'0'8392,"-18"67"-8456,28-44-1313,8-5-1794,0-3-2114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5.0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50 13613,'19'-46'11977,"-18"42"-5781,-12 29-5605,-15 48-557,25-68-36,-1 1 0,1-1 0,0 0 0,1 1-1,-1-1 1,1 1 0,0-1 0,0 1-1,1-1 1,0 1 0,0-1 0,2 6 0,-2-9 3,1-1 1,-1 1-1,1 0 1,0 0 0,-1-1-1,1 1 1,0-1-1,0 0 1,0 1-1,0-1 1,1 0 0,-1 0-1,0 0 1,0 0-1,1-1 1,-1 1 0,0-1-1,1 1 1,-1-1-1,1 0 1,-1 0-1,0 0 1,5-1 0,3 1 40,0-1 1,1 0-1,-1 0 1,14-5 0,-10 1-33,0-1 0,-1-1 0,1 0 1,-1-1-1,0-1 0,-1 0 0,0 0 1,0-1-1,-1 0 0,-1-1 0,0-1 1,12-17-1,-38 126-10,16-93 0,-1 3 0,0-1 0,1 0 0,0 0 0,0 1 0,0-1 0,1 0 0,1 8 0,-1-12 0,0-1 0,-1 1 0,1-1 0,0 1 0,0-1 0,1 1 0,-1-1 0,0 1 0,0-1 0,1 0 0,-1 0 0,1 0 0,-1 0 0,1 0 0,-1 0 0,1 0 0,-1-1 0,1 1 0,0 0 0,0-1 0,-1 1 0,1-1 0,0 0 0,0 1 0,-1-1 0,1 0 0,0 0 0,0 0 0,2-1 0,3 0 0,0 0 0,0 0 0,0 0 0,0-1 0,0 0 0,0-1 0,0 0 0,-1 0 0,1 0 0,-1-1 0,0 0 0,0 0 0,0 0 0,-1-1 0,1 0 0,-1 0 0,0 0 0,7-10 0,-6 6 0,0 1 0,0-1 0,-1 0 0,0 0 0,-1-1 0,0 0 0,0 1 0,-1-1 0,0 0 0,-1-1 0,0 1 0,0-16 0,-17 88 0,15-59 0,0-1 0,0 1 0,0-1 0,1 1 0,-1-1 0,1 1 0,0-1 0,-1 1 0,1-1 0,0 0 0,0 1 0,1-1 0,-1 0 0,0 0 0,1 0 0,-1 0 0,1 0 0,0 0 0,0 0 0,3 2 0,-1-1 0,1-1 0,-1 0 0,1 0 0,-1 0 0,1 0 0,0-1 0,-1 0 0,1 0 0,0 0 0,6 0 0,2 0 0,0-1 0,0-1 0,0 0 0,0-1 0,-1 0 0,1-1 0,21-8 0,-19 5 0,-1-1 0,0 0 0,17-13 0,-27 18 0,-1 0 0,0-1 0,0 1 0,0-1 0,0 1 0,0-1 0,-1 0 0,1 0 0,-1-1 0,0 1 0,0 0 0,0-1 0,0 1 0,-1-1 0,1 1 0,-1-1 0,0 0 0,0 0 0,0-3 0,-1 6 0,0 0 0,0 1 0,0-1 0,0 0 0,0 1 0,0-1 0,0 0 0,-1 1 0,1-1 0,0 1 0,0-1 0,-1 0 0,1 1 0,0-1 0,-1 1 0,1-1 0,-1 1 0,1-1 0,0 1 0,-1-1 0,1 1 0,-1 0 0,0-1 0,1 1 0,-1-1 0,1 1 0,-1 0 0,1 0 0,-2-1 0,-25 1 0,20 1 0,0 1 0,0 0 0,0 0 0,0 1 0,-7 3 0,-51 38 0,60-40 0,1 0 0,-1 0 0,1 0 0,0 1 0,0 0 0,0-1 0,0 1 0,1 1 0,0-1 0,-4 9 0,7-13 0,0-1 0,0 1 0,-1-1 0,1 1 0,0-1 0,0 1 0,0 0 0,0-1 0,0 1 0,0-1 0,1 1 0,-1-1 0,0 1 0,0 0 0,0-1 0,0 1 0,1-1 0,-1 1 0,0-1 0,1 1 0,-1-1 0,0 1 0,1-1 0,-1 0 0,0 1 0,1-1 0,-1 1 0,1-1 0,-1 0 0,1 1 0,-1-1 0,1 0 0,-1 0 0,1 1 0,-1-1 0,1 0 0,-1 0 0,1 0 0,0 0 0,0 0 0,27 3 0,-24-3 0,99-2 0,-70-1 0,0 3 0,0 0 0,-1 2 0,36 7 0,-64-8 0,-1 0 0,1 0 0,0 1 0,-1-1 0,0 1 0,1 0 0,-1 0 0,0 0 0,4 4 0,16 9 0,-23-15 0,1 0 0,-1 0 0,1 0 0,-1 0 0,1 0 0,-1-1 0,1 1 0,-1 0 0,1 0 0,-1-1 0,0 1 0,1 0 0,-1-1 0,0 1 0,1 0 0,-1-1 0,0 1 0,1-1 0,-1 1 0,0-1 0,0 1 0,1 0 0,-1-1 0,0 1 0,0-1 0,0 1 0,0-1 0,0 1 0,1-1 0,-1 1 0,0-1 0,0 1 0,-1-2 0,5-22 0,-3 21 0,1-28 0,-1-46 0,-1 40 0,0 37-9,0 0 0,0-1 1,0 1-1,1 0 0,-1-1 0,0 1 0,1 0 0,-1 0 1,0-1-1,1 1 0,-1 0 0,0 0 0,1 0 0,-1-1 1,1 1-1,-1 0 0,0 0 0,1 0 0,-1 0 0,1 0 1,-1 0-1,0 0 0,1 0 0,-1 0 0,1 0 0,-1 0 1,1 0-1,-1 0 0,0 0 0,1 0 0,-1 0 0,1 1 1,-1-1-1,0 0 0,1 0 0,-1 0 0,0 1 0,1-1 1,18 8-1474,-3-1-1573,1-1 0,-1 0 1,34 6-1,-4-5-4168</inkml:trace>
</inkml:ink>
</file>

<file path=ppt/ink/ink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1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113 218 9801,'0'0'14120,"-10"4"-13132,3 0-785,0 0 0,0 0-1,0 1 1,1 0 0,0 0 0,0 1 0,0 0 0,1 0 0,0 0-1,0 1 1,0 0 0,1-1 0,0 2 0,0-1 0,1 0 0,0 1 0,-4 13-1,6-17-121,0-1 0,0 1 0,0-1-1,0 1 1,1 0 0,0-1 0,-1 1 0,1 0-1,1-1 1,-1 1 0,0 0 0,3 6-1,-3-9-61,1 0 0,0 1 0,0-1-1,0 0 1,0 0 0,1 0 0,-1 0-1,0 0 1,0-1 0,0 1 0,1 0-1,-1 0 1,1-1 0,-1 1-1,0-1 1,1 1 0,-1-1 0,1 0-1,-1 1 1,1-1 0,-1 0 0,1 0-1,-1 0 1,1 0 0,-1-1-1,1 1 1,-1 0 0,1 0 0,-1-1-1,1 1 1,-1-1 0,0 1 0,3-3-1,4 0 92,0 0-1,0-1 0,-1-1 1,0 1-1,1-1 0,-2 0 1,1-1-1,0 0 0,-1 0 1,0 0-1,5-7 0,11-16-15,22-38-1,-41 62-81,10-17 100,0 0 0,-1-1 0,-1-1 0,-1 0 1,-2 0-1,0-1 0,-1 0 0,3-26 0,-32 91-112,14-20 0,1 0 0,1 0 0,1 1 0,1 0 0,0 0 0,2 0 0,0 0 0,3 38 0,-1-56-177,0-1 0,1 1 0,-1 0 0,1-1 0,0 1 0,-1-1 0,1 1 0,0-1 0,1 0 0,-1 1 0,0-1 0,1 0 0,-1 0 0,1 0 0,-1 0 0,1 0 0,0 0 0,0 0 0,0-1 0,0 1 0,0-1 0,1 1 0,-1-1 0,4 2-1,12-2-6927</inkml:trace>
</inkml:ink>
</file>

<file path=ppt/ink/ink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1.5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75 12780,'0'0'4388,"2"-9"-1446,0-1-1946,3-15 288,-1-6 3739,-21 47-3516,10-12-7419,0-1-793</inkml:trace>
</inkml:ink>
</file>

<file path=ppt/ink/ink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1.9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0 227 15791,'0'0'12700,"6"6"-11723,-4-4-904,-1-1 0,1 1 0,-1-1 0,1 0 0,-1 1 0,1-1 0,0 0 0,0 0 0,0 0 0,0 0 0,0 0 0,0-1 0,0 1 0,0-1 0,0 1 0,0-1 0,0 0 0,0 0 0,0 1 0,0-2 0,4 1 0,1-2 98,-1 0 0,1-1 0,-1 0 0,0 0-1,0 0 1,0-1 0,8-7 0,13-9-23,44-41-1,-64 54-144,1 0 0,-2-1 0,1 0-1,-1 0 1,0-1 0,-1 0 0,0 0 0,0 0-1,-1 0 1,4-13 0,-8 21-3,1-1 0,-1 1 0,0 0 0,1 0 0,-1 0 0,0 0 0,0-1 0,0 1 0,0 0 0,0 0 0,0-1 0,0 1 0,-1 0 0,1 0 0,0 0 0,-1 0 0,1-1 0,0 1 0,-1 0 0,0 0 0,1 0 0,-2-2 0,1 3 0,0-1 0,0 1 0,0-1 0,0 1 0,-1-1 0,1 1 0,0 0 0,0 0 0,0 0 0,0-1 0,0 1 0,-1 0 0,1 0 0,0 1 0,0-1 0,0 0 0,0 0 0,-3 1 0,-1 1 0,-1 0 0,0 1 0,0-1 0,1 1 0,0 0 0,-1 1 0,-7 6 0,2 0 0,1 1 0,0 1 0,1 0 0,0 0 0,-8 18 0,13-23 0,0 0 0,1 0 0,0 0 0,0 1 0,1 0 0,0-1 0,0 1 0,1 0 0,0 0 0,1 0 0,0 15 0,0-22-5,1 1-1,0 0 1,-1 0 0,1 0-1,0-1 1,0 1 0,0 0-1,0-1 1,0 1 0,1-1 0,-1 1-1,0-1 1,1 0 0,-1 1-1,1-1 1,0 0 0,-1 0-1,1 0 1,0 0 0,-1 0-1,1-1 1,0 1 0,0 0-1,0-1 1,0 1 0,0-1-1,3 0 1,60 4-703,-54-4 423,11 0-705,-1 1-1712,-1-2 0,0 0 0,25-5 0,-6-5-5242</inkml:trace>
</inkml:ink>
</file>

<file path=ppt/ink/ink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2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169 1 18738,'0'0'9545,"-6"10"-9049,-9 21-169,1 1-1,1 0 0,2 1 0,2 0 1,1 1-1,1 0 0,-3 51 1,9-84-317,1 0 0,0 1 0,0-1 0,0 0 0,0 0 0,0 1 0,1-1 0,-1 0 0,0 0 0,1 0 0,-1 0 0,0 1 0,1-1 0,-1 0 0,1 0 0,0 0 0,-1 0 0,1 0 0,0 0 0,0 0 0,0 0 0,-1-1 0,1 1 0,0 0 0,0 0 0,0-1 0,2 2 0,-1-2 12,1 1 0,-1-1 1,1 1-1,0-1 0,-1 0 1,1 0-1,-1 0 0,1 0 1,0 0-1,-1-1 0,1 1 1,3-2-1,10-3-44,1-1-1,-1-1 1,17-10 0,-22 12-214,-8 3 166,41-15-568,-43 17 632,-1 0-1,1 0 1,0-1-1,0 1 1,0 0-1,0 0 0,0 0 1,-1 0-1,1 0 1,0 1-1,0-1 1,0 0-1,0 0 1,-1 0-1,1 1 1,0-1-1,0 0 0,0 1 1,-1-1-1,1 1 1,0-1-1,-1 1 1,1-1-1,0 1 1,-1 0-1,1-1 1,-1 1-1,1 0 1,-1-1-1,1 1 0,-1 0 1,1 0-1,-1-1 1,0 1-1,1 0 1,-1 0-1,0 0 1,0 0-1,0-1 1,0 1-1,1 0 0,-1 0 1,0 0-1,-1 0 1,1 1-1,-1 5 54,0 0 0,0 0 0,-1 0 1,0-1-1,0 1 0,-1 0 0,0-1 0,0 0 0,0 0 0,-1 0 0,0 0 0,0 0 0,0-1 0,-1 0 0,0 0 0,0 0 0,0 0 0,-1-1 0,0 0 0,1 0 1,-1 0-1,-11 4 0,6-2 34,0-1 0,0-1 1,0 1-1,-1-2 1,1 1-1,-1-2 1,0 0-1,0 0 0,0-1 1,0 0-1,0-1 1,-22-3-1,33 3-119,0 0 1,0 0-1,0-1 0,0 1 1,0 0-1,-1-1 0,1 1 1,0-1-1,0 0 0,0 1 1,1-1-1,-1 0 0,0 1 1,0-1-1,0 0 0,0 0 1,1 0-1,-1 0 0,0 0 1,1 0-1,-1 0 0,1 0 1,-1 0-1,1 0 0,-1 0 1,1 0-1,0-1 0,0 1 1,-1 0-1,1 0 0,0 0 1,0 0-1,0 0 0,0-1 1,0 1-1,1 0 0,-1 0 1,0 0-1,1 0 0,0-2 1,0-1-292,0 0 0,0 1 0,1-1 0,0 1 0,-1-1 0,1 1 0,1 0 1,-1 0-1,0-1 0,6-4 0,17-10-4732,4 0-1596</inkml:trace>
</inkml:ink>
</file>

<file path=ppt/ink/ink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2.8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16 147 20884,'0'0'7794,"8"2"-6791,-4-1-938,1 0-1,-1-1 0,1 1 1,-1-1-1,1 0 0,-1-1 0,1 1 1,-1-1-1,1 0 0,-1 0 0,0 0 1,1 0-1,-1-1 0,0 0 1,0 0-1,0 0 0,0 0 0,0 0 1,0-1-1,-1 0 0,1 0 0,-1 0 1,0 0-1,4-6 0,31-39 736,-36 46-766,-1 0 0,1 0 0,-1-1 0,0 1 0,1-1-1,-1 1 1,0-1 0,-1 1 0,1-1 0,0 0 0,-1 1 0,1-1 0,-1 0 0,0 1 0,0-1 0,0 0 0,0 0 0,-1 1 0,0-6 0,0 8-34,1-1 0,-1 1 0,0-1 0,0 1 0,1-1 0,-1 1 0,0-1 0,0 1 0,0 0 0,1-1 0,-1 1 0,0 0 0,0 0 0,0 0 0,0-1 0,0 1 0,0 0 0,1 0 0,-1 0 0,0 1 0,0-1 0,0 0 0,0 0 0,0 0 0,1 1 0,-1-1 0,0 0 0,0 1 0,0-1 0,1 1 0,-1-1 0,0 1 0,0-1 0,1 1 0,-1-1 0,0 2 0,-28 21 0,11-4 0,1 1 0,-25 39 0,36-49 0,0 0 0,0 1 0,1-1 0,1 1 0,0 0 0,0 0 0,1 0 0,-3 21 0,6-31-26,0 0 0,0 0 0,0 0 0,0 0 0,0 0 0,1 0 0,-1 0 0,0 0 0,0 0 0,1 0 0,-1 0 0,1 0 0,-1 0 0,1 0 0,-1 0 0,1 0 0,-1 0 0,1 0 0,0 0 0,0 0 0,-1-1 0,1 1 0,0 0 0,0-1 0,1 2 0,0-1-151,1 0-1,0 0 1,0 0 0,-1 0 0,1-1 0,0 1 0,0-1 0,0 1 0,4-1-1,3 0-702,-1-1 0,0 0-1,0-1 1,0 0-1,15-5 1,16-13-6749,5-6-5295</inkml:trace>
</inkml:ink>
</file>

<file path=ppt/ink/ink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3.2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0 14958,'0'0'8947,"-11"5"-7617,-5 2-943,0 0 1,0 1 0,0 0 0,1 2 0,1 0 0,0 0 0,0 1 0,-17 19 0,31-30-383,0 1 1,-1-1-1,1 0 0,0 1 1,-1-1-1,1 1 1,0-1-1,0 1 1,-1-1-1,1 1 0,0 0 1,0-1-1,0 1 1,0-1-1,0 1 0,0-1 1,0 1-1,0-1 1,0 1-1,0 0 0,0-1 1,0 1-1,0-1 1,0 1-1,0-1 1,1 1-1,-1-1 0,0 1 1,0-1-1,1 1 1,-1-1-1,0 1 0,1-1 1,-1 1-1,0-1 1,1 0-1,-1 1 0,1-1 1,-1 0-1,1 1 1,-1-1-1,1 0 0,-1 1 1,1-1-1,-1 0 1,1 0-1,-1 0 1,1 0-1,-1 1 0,1-1 1,0 0-1,-1 0 1,1 0-1,-1 0 0,1 0 1,-1 0-1,1 0 1,0-1-1,48 3 149,-33-3-227,-6 2-53,52 5-919,-57-6 1009,-1 1 0,0 0-1,0 0 1,0 0 0,0 1-1,0-1 1,0 1 0,-1 0-1,1 0 1,0 1 0,5 4-1,-8-6 108,0 0 0,-1 0 0,1 0 0,0 0 0,-1 0-1,1 0 1,-1 0 0,1 0 0,-1 0 0,1 1 0,-1-1 0,0 0-1,0 0 1,1 0 0,-1 1 0,0-1 0,0 0 0,0 0 0,0 0-1,-1 1 1,1-1 0,0 0 0,0 0 0,-1 0 0,1 1 0,-1-1-1,1 0 1,-1 0 0,1 0 0,-1 0 0,0 0 0,1 0 0,-1 0-1,0 0 1,0 0 0,0 0 0,0-1 0,0 1 0,0 0 0,0-1-1,0 1 1,0 0 0,-2 0 0,-51 26 1913,51-26-1945,-11 4-24,1-1 1,-1-1-1,0 0 0,0-1 0,0 0 1,-24-1-1,37-1-67,1 0-1,-1 1 1,1-1 0,0 0-1,-1 0 1,1 0 0,-1 0-1,1 0 1,0 0 0,-1 0-1,1 0 1,-1 0 0,1 0-1,-1 0 1,1 0-1,0 0 1,-1-1 0,1 1-1,-1 0 1,1 0 0,0 0-1,-1-1 1,1 1 0,-1 0-1,1 0 1,0-1 0,-1 1-1,1 0 1,0 0 0,0-1-1,-1 1 1,1-1 0,0 1-1,0 0 1,-1-1 0,1 1-1,0 0 1,0-1 0,0 1-1,0-1 1,0 1 0,0-1-1,0 1 1,0 0 0,0-1-1,0 1 1,0-1-1,0 1 1,0-1 0,0 1-1,0 0 1,0-1 0,0 1-1,0-1 1,0 1 0,1 0-1,-1-1 1,0 1 0,0-1-1,1 1 1,-1 0 0,0-1-1,0 1 1,1 0 0,-1 0-1,0-1 1,1 1 0,24-23-6815,0 8-164</inkml:trace>
</inkml:ink>
</file>

<file path=ppt/ink/ink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3.5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8 17136,'0'0'14211,"-10"-3"-13864,7 2-331,0 0 0,-1 0 0,1 0 0,-1 1 0,1-1 0,-1 1 0,1 0 0,-1 0 0,1 0 0,-1 1 0,1-1 0,-1 1 0,1 0 0,-1 0 0,1 0 0,-1 0 0,1 0 0,0 1 0,0 0 0,0-1 0,0 1 0,0 0 0,0 1 0,1-1 0,-1 0 0,1 1 0,-1-1 0,-2 5 0,3-6-1,1 1-1,-1 0 0,0-1 1,1 1-1,-1 0 0,1 0 0,0 0 1,0 0-1,0 0 0,0 0 0,0 0 1,0 0-1,0 0 0,0 0 1,1 1-1,0-1 0,-1 0 0,1 1 1,0-1-1,0 0 0,0 1 0,1 3 1,0-3 0,1-1 1,-1 1-1,1-1 1,0 0 0,0 0-1,0 0 1,0 0-1,0 0 1,0-1-1,0 1 1,1-1 0,-1 1-1,1-1 1,-1 0-1,1 0 1,0 0-1,5 1 1,41 9-236,-41-11 164,0 1 1,0 1 0,-1 0-1,1 0 1,0 0-1,-1 1 1,1 0 0,-1 0-1,8 6 1,-14-8 63,0 0 0,0-1 1,-1 1-1,1 0 0,0 0 0,-1 0 0,1 0 1,-1 0-1,1 0 0,-1 0 0,0 0 1,1 0-1,-1 0 0,0 1 0,0-1 0,0 0 1,0 0-1,0 0 0,0 0 0,0 0 0,0 0 1,0 0-1,0 1 0,-1-1 0,1 0 1,0 0-1,-1 0 0,1 0 0,-1 0 0,1 0 1,-1 0-1,0 0 0,1-1 0,-1 1 1,0 0-1,0 0 0,1 0 0,-1-1 0,-2 2 1,-38 31 422,36-30-417,-4 4-11,-42 25 24,48-30-38,0 0 1,0-1 0,0 0 0,0 1 0,0-1 0,0 0 0,-1 0-1,1-1 1,0 1 0,-1-1 0,1 0 0,-1 1 0,1-2-1,-4 1 1,6-1-119,1 1-1,0 0 1,0-1 0,-1 1-1,1-1 1,0 1-1,0 0 1,0-1-1,-1 1 1,1-1 0,0 1-1,0-1 1,0 1-1,0-1 1,0 1 0,0-1-1,0 1 1,0-1-1,0 1 1,0-1-1,0 1 1,0-1 0,1 1-1,-1-1 1,0 1-1,0 0 1,0-1 0,1 1-1,-1-1 1,0 1-1,1 0 1,-1-1 0,0 1-1,1-1 1,10-15-4807,9-2-2228</inkml:trace>
</inkml:ink>
</file>

<file path=ppt/ink/ink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4.1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3 175 15022,'0'0'17446,"8"3"-17174,-4-2-271,1 0 0,-1 0 0,0-1 0,0 1 0,0-1 0,1 0 0,-1 0 0,0 0 0,0-1 0,1 1 0,-1-1 0,0 0 0,0-1 0,0 1 0,0 0 0,0-1 0,0 0 0,-1 0 0,1 0 0,-1-1 0,1 1 0,-1-1 0,0 0 0,0 0 0,0 0 0,4-6 0,-3 6-1,-1 0 0,0 0 0,0-1 0,-1 1 0,1-1 0,-1 0 0,1 1 0,-1-1 0,0 0 0,-1-1 0,1 1 0,-1 0 0,1 0 0,-1-1 0,0-5 0,-1 10 0,0-1 0,-1 1 0,1-1 0,0 0 0,0 1 0,-1-1 0,1 1 0,-1-1 0,1 0 0,0 1 0,-1-1 0,1 1 0,-1 0 0,1-1 0,-1 1 0,0-1 0,1 1 0,-1 0 0,1-1 0,-1 1 0,0 0 0,1 0 0,-1-1 0,0 1 0,1 0 0,-1 0 0,0 0 0,1 0 0,-1 0 0,0 0 0,1 0 0,-1 0 0,0 0 0,1 0 0,-1 0 0,0 0 0,1 1 0,-1-1 0,0 0 0,-31 11 0,23-5 0,1 1 0,0 0 0,0 1 0,1-1 0,0 1 0,0 1 0,-8 13 0,11-16 0,0 1 0,1-1 0,0 1 0,0 0 0,0 0 0,0 0 0,1 0 0,1 1 0,-1-1 0,1 0 0,0 12 0,1-18 0,0 0 0,1 0 0,-1 0 0,0 0 0,1 0 0,-1 0 0,1 0 0,-1 0 0,1 0 0,-1 0 0,1 0 0,0-1 0,-1 1 0,1 0 0,0-1 0,0 1 0,0 0 0,0-1 0,-1 1 0,1-1 0,0 1 0,0-1 0,0 1 0,0-1 0,0 0 0,0 1 0,0-1 0,0 0 0,0 0 0,2 0 0,38 1 0,-29-1 0,30-4 0,0-2 0,-1-1 0,0-3 0,-1-1 0,50-21 0,-89 32 0,-1-1 0,1 1 0,0-1 0,-1 1 0,1 0 0,-1-1 0,1 0 0,-1 1 0,1-1 0,-1 1 0,1-1 0,-1 0 0,0 1 0,1-1 0,-1 0 0,0 1 0,1-1 0,-1 0 0,0 0 0,0 1 0,0-1 0,0 0 0,0 0 0,1 1 0,-2-1 0,1 0 0,0 0 0,0 1 0,0-1 0,0 0 0,0 0 0,0 1 0,-1-2 0,-13-34 0,5 11 0,8 19 0,-1-3 0,1 0 0,0 0 0,0 0 0,1-18 0,0 25 0,1 1 0,-1-1 0,0 0 0,1 0 0,-1 1 0,1-1 0,0 0 0,-1 1 0,1-1 0,0 1 0,0-1 0,0 1 0,0-1 0,0 1 0,0 0 0,0-1 0,1 1 0,-1 0 0,0 0 0,1 0 0,-1 0 0,1 0 0,-1 0 0,1 1 0,0-1 0,-1 0 0,1 1 0,0-1 0,-1 1 0,1 0 0,3-1 0,42-2-73,52 3 0,-39 1-1655,-3-1-5591</inkml:trace>
</inkml:ink>
</file>

<file path=ppt/ink/ink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5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0 6983,'0'0'21396,"-2"56"-21140,1-17-192,-1 2-64,2 5-32,0-1-961,0-10-2338,0-11-3652</inkml:trace>
</inkml:ink>
</file>

<file path=ppt/ink/ink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6.6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3 192 14286,'0'0'4169,"0"-11"-1890,-1 6-2056,1 0-83,-1 1 0,1 0 0,0-1-1,0 1 1,0 0 0,1 0-1,0-1 1,0 1 0,0 0-1,0 0 1,0 0 0,1 0 0,0 0-1,0 0 1,0 0 0,0 1-1,0-1 1,5-5 0,9-6 885,0 0 1,26-18 0,-38 29-920,0 1 1,1 0 0,0 0-1,-1 1 1,1-1-1,0 1 1,0 0 0,1 0-1,-1 1 1,0-1 0,0 1-1,1 0 1,-1 1 0,1-1-1,7 2 1,-11 0-111,0 0 1,0 0-1,-1 1 0,1-1 1,-1 0-1,0 1 1,1 0-1,-1-1 0,0 1 1,0 0-1,0 0 0,0-1 1,0 1-1,0 0 1,0 0-1,-1 0 0,1 0 1,-1 0-1,1 0 1,-1 0-1,0 1 0,0-1 1,0 0-1,0 0 0,0 0 1,-1 0-1,1 2 1,-9 62 131,-9 4-56,11-48-50,1 1 0,1-1 0,1 1-1,-1 34 1,5-55-15,0-1 0,0 1 0,0 0-1,0 0 1,0 0 0,0 0 0,0 0 0,1 0 0,-1-1 0,1 1-1,0 0 1,-1 0 0,1-1 0,0 1 0,0 0 0,0-1-1,0 1 1,0-1 0,1 1 0,-1-1 0,0 0 0,1 1 0,-1-1-1,3 2 1,-1-2 21,0 0-1,0 0 1,0-1-1,0 1 1,0-1-1,0 0 1,1 1-1,-1-1 1,0 0-1,0-1 1,0 1 0,0-1-1,5-1 1,5-1 79,0-2 0,-1 0 1,0 0-1,1-2 1,20-13-1,-5-1 5,37-35 1,-57 49-89,-1 0 0,0 0 0,-1-1 0,0 0 0,0 0 0,-1-1 0,0 1 0,0-1 0,6-18 0,-13 33-63,-3 4 16,1 0 0,0 1-1,0 0 1,-2 14 0,5-19 22,1 0-1,-1 0 1,1-1 0,1 1 0,-1 0-1,1 0 1,0 0 0,0 0 0,0-1-1,1 1 1,2 6 0,-2-10 19,-1 0 0,1 0-1,0 0 1,0 0 0,0 0 0,0 0 0,0 0 0,1 0 0,-1-1 0,0 0 0,1 1 0,-1-1-1,1 0 1,0 0 0,-1 0 0,1 0 0,0-1 0,0 1 0,-1-1 0,1 1 0,0-1 0,0 0-1,0 0 1,4-1 0,-1 0 33,-1 0-1,1 0 1,-1-1 0,0 1-1,0-1 1,0-1-1,0 1 1,0-1 0,-1 1-1,1-1 1,-1-1-1,1 1 1,-1-1 0,0 1-1,0-1 1,-1 0 0,1-1-1,-1 1 1,0 0-1,0-1 1,-1 0 0,1 0-1,3-9 1,-1 2 61,0-1-1,-1 1 1,-1-1 0,0 0 0,0-1 0,-1 1-1,-1 0 1,-1-25 0,0 35-150,0 1 0,-1-1 0,1 0 0,-1 0-1,0 1 1,0-1 0,0 0 0,0 1 0,0-1 0,-1 1 0,1-1 0,-1 1 0,0 0 0,0-1 0,0 1-1,0 0 1,0 0 0,0 0 0,0 1 0,-1-1 0,1 1 0,0-1 0,-1 1 0,0 0 0,1-1-1,-1 2 1,0-1 0,1 0 0,-1 0 0,0 1 0,0-1 0,0 1 0,1 0 0,-1 0 0,0 0-1,0 0 1,0 1 0,0-1 0,0 1 0,1 0 0,-6 1 0,5-1-60,0 0 1,0 0-1,0 0 0,0 1 1,0-1-1,0 1 1,0 0-1,0 0 0,1 0 1,-1 0-1,1 0 0,0 0 1,-1 1-1,1-1 1,-2 4-1,3-4 36,0 0 0,0 0-1,0 0 1,1 0 0,-1 0 0,1 0-1,-1 0 1,1 0 0,0 0 0,0 0 0,0 1-1,0-1 1,0 0 0,0 0 0,1 0 0,-1 0-1,1 0 1,-1 0 0,1 0 0,0 0-1,0 0 1,0 0 0,0-1 0,0 1 0,0 0-1,2 1 1,1 1-767,1-1 1,-1 0-1,0 0 0,1-1 1,0 1-1,0-1 0,0 0 0,0 0 1,0-1-1,0 1 0,0-1 1,0 0-1,0-1 0,1 1 1,-1-1-1,7 0 0,26 0-8107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5.4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190 227 17585,'0'0'11813,"-11"-6"-10222,5 1-1322,4 3-212,0 0-1,0 0 1,-1 1-1,1-1 1,-1 0-1,1 1 1,-1 0-1,0-1 1,0 1-1,1 0 1,-1 0-1,0 1 1,0-1-1,0 1 1,0-1-1,0 1 1,0 0-1,0 0 1,0 0-1,0 0 1,0 1-1,0-1 1,0 1-1,-2 1 1,-3 2-51,0 0-1,1 1 1,0 0 0,0 1-1,1-1 1,-1 1-1,1 1 1,0-1 0,1 1-1,0 0 1,0 0 0,0 0-1,1 1 1,0 0 0,1 0-1,-4 9 1,7-16-6,0 0 0,-1 0 0,1-1 0,0 1 0,0 0 0,0 0 0,0 0 0,0 0 0,0 0 0,0 0 0,0 0 0,0 0 0,1-1 0,-1 1 0,0 0 0,1 0 0,-1 0 0,0 0 0,1-1 0,-1 1 0,1 0 0,-1 0 0,1-1 0,0 1 0,-1 0 0,1-1 0,0 1 0,0 0 0,1 0 0,0-1 0,-1 1 0,1 0 0,0-1 0,0 0 0,0 1 0,0-1 0,0 0 0,0 0 0,0 0 0,0 0 0,3-1 0,3-1 0,0 1 0,-1-2 0,1 1 0,0-1 0,11-6 0,12-12 0,-1-1 0,-1-1 0,-1-2 0,-2 0 0,0-2 0,-1-1 0,-2-1 0,-1-1 0,32-59 0,-54 85 0,-7 9 0,-11 13 0,-7 13 0,-35 54 0,53-74 0,1 0 0,0 0 0,1 1 0,0 0 0,1 0 0,1 0 0,0 1 0,0-1 0,-1 17 0,4-26-45,0 0 0,0 0 0,0 0 0,0-1 0,1 1 1,-1 0-1,1 0 0,0-1 0,0 1 0,0 0 0,0-1 0,0 1 0,0-1 0,1 1 0,-1-1 0,1 0 0,0 1 1,-1-1-1,1 0 0,0 0 0,0 0 0,4 2 0,-2-2-239,-1 0 0,1-1 0,0 1 0,-1-1 0,1 0 0,0 0 0,0 0 0,0 0 0,0-1 0,0 0 0,-1 1 0,1-1 0,0-1 0,0 1 0,0-1 0,4 0-1,23-10-9035</inkml:trace>
</inkml:ink>
</file>

<file path=ppt/ink/ink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7.2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35 14382,'0'0'11717,"-10"5"-11023,3 0-513,-1 0-1,1 1 0,0 0 0,1 0 1,0 0-1,0 0 0,0 1 0,1 0 0,-1 1 1,2-1-1,-1 1 0,1 0 0,0 0 1,1 0-1,0 1 0,0-1 0,1 1 1,0-1-1,1 1 0,-1 11 0,2-20-175,0 1-1,0-1 0,0 1 0,0-1 1,0 1-1,0 0 0,0-1 1,0 1-1,1-1 0,-1 1 1,0-1-1,0 1 0,1-1 0,-1 1 1,0-1-1,1 1 0,-1-1 1,0 1-1,1-1 0,-1 0 0,1 1 1,-1-1-1,1 0 0,-1 1 1,1-1-1,-1 0 0,1 1 1,-1-1-1,1 0 0,0 0 0,23 0 136,22-14 9,-35 9-195,1-1 1,0 1-1,0 1 0,0 0 1,0 1-1,1 0 0,-1 1 1,26-1-1,-37 3 43,0 0 0,0 1 0,0-1 0,0 0 0,0 0 0,0 0-1,0 1 1,0-1 0,0 1 0,0-1 0,0 1 0,0-1 0,0 1 0,0-1 0,-1 1 0,1 0 0,0 0 0,0-1 0,0 1 0,-1 0-1,1 0 1,-1 0 0,1 0 0,0 0 0,-1 0 0,0 0 0,1 0 0,-1 0 0,0 0 0,1 1 0,0 40 74,-1-39-57,-1 1 0,1 0 0,0 0 0,0 0 0,0 0 0,1-1 0,-1 1-1,2 4 1,-1-8 15,-1 0 0,1 0 0,0 0-1,-1-1 1,1 1 0,-1 0 0,1 0-1,-1-1 1,1 1 0,-1 0 0,1-1 0,-1 1-1,1 0 1,-1-1 0,1 1 0,-1-1-1,0 1 1,1-1 0,-1 1 0,0-1-1,1 1 1,-1-1 0,0 1 0,0-1-1,1 1 1,-1-1 0,0 1 0,0-1-1,0-1 1,10-19 678,22-94-200,-32 114-508,0 1 1,1-1-1,-1 0 0,0 1 1,0-1-1,1 0 0,-1 1 1,1-1-1,-1 1 0,1-1 0,-1 1 1,1-1-1,-1 1 0,1-1 1,-1 1-1,1 0 0,-1-1 1,1 1-1,0 0 0,-1-1 1,1 1-1,0 0 0,-1 0 1,1-1-1,0 1 0,-1 0 0,1 0 1,0 0-1,-1 0 0,1 0 1,0 0-1,-1 0 0,1 0 1,0 1-1,0-1 0,-1 0 1,1 0-1,1 1 0,34 15-61,-11-4 2,-12-10 38,-1 0 0,1-1 0,0 0 0,0-1 0,-1-1 0,1 0 0,0-1 0,23-6 0,-29 6 41,0 0-1,0 0 1,0-1-1,0-1 1,0 1-1,-1-1 1,0 0-1,1 0 1,-1-1-1,-1 0 1,1 0-1,-1 0 1,0-1-1,0 0 1,0 0-1,4-9 1,-8 14-18,0-1 1,0 1 0,0-1-1,0 1 1,0-1-1,-1 0 1,1 0-1,-1 1 1,1-1-1,-1 0 1,0 0-1,0 1 1,0-1-1,1 0 1,-2 0-1,1 0 1,0 1-1,0-1 1,-1 0-1,0-2 1,1 3-2,-1 0 1,0 0-1,0 0 1,0 0-1,0 1 0,0-1 1,0 0-1,0 0 0,0 1 1,-1-1-1,1 0 1,0 1-1,0-1 0,0 1 1,-1 0-1,1-1 0,0 1 1,-1 0-1,1 0 1,-3 0-1,-2 0-1,0 0 1,1 0-1,-1 1 0,0 0 1,0 0-1,0 1 0,1 0 1,-1 0-1,1 0 0,-1 0 1,-5 4-1,-2 4 1,0-1 0,1 2 0,0 0 0,-14 16 0,24-25 0,-1 1 0,0 0 0,1 0 0,0 0 0,0 1 0,0-1 0,0 0 0,0 1 0,1-1 0,-1 1 0,1 0 0,0 0 0,0-1 0,0 1 0,1 0 0,-1 0 0,1 0 0,0 0 0,0 0 0,0-1 0,1 1 0,-1 0 0,3 6 0,-1-7-142,0 0-1,0-1 1,1 1-1,-1-1 1,1 0 0,0 0-1,0 0 1,-1 0 0,1 0-1,0-1 1,0 1-1,1-1 1,-1 0 0,0 0-1,0 0 1,1 0 0,-1 0-1,7-1 1,66 5-7568,-37-6-4809</inkml:trace>
</inkml:ink>
</file>

<file path=ppt/ink/ink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8.0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124 129 2626,'0'0'2013,"3"-11"37,0 4-1417,12-43 4053,-14 46-3646,-1 0 1,1 1-1,-1-1 0,0 0 0,0 1 0,0-1 0,0 0 0,-2-3 1,2 6-872,0 1 1,-1-1 0,1 0 0,-1 0 0,1 1 0,-1-1 0,0 0 0,1 1 0,-1-1 0,0 1-1,1-1 1,-1 1 0,0-1 0,0 1 0,1-1 0,-1 1 0,0 0 0,0-1 0,0 1 0,1 0 0,-1 0-1,0 0 1,0 0 0,0 0 0,0 0 0,0 0 0,1 0 0,-1 0 0,0 0 0,0 0 0,0 0-1,0 0 1,0 1 0,1-1 0,-1 0 0,0 1 0,-1 0 0,-31 17 1467,26-12-1524,0 1 1,0 0-1,0 1 1,1 0-1,0 0 1,0 0 0,1 1-1,0-1 1,1 1-1,0 1 1,0-1 0,1 0-1,0 1 1,0 0-1,1 0 1,1 0 0,-1 19-1,2-28-94,1 0-1,-1 1 1,0-1 0,1 0-1,0 1 1,-1-1 0,1 0-1,0 0 1,0 1 0,-1-1 0,1 0-1,0 0 1,0 0 0,0 0-1,1 0 1,-1 0 0,0-1-1,0 1 1,0 0 0,1-1-1,-1 1 1,0 0 0,1-1-1,-1 1 1,0-1 0,1 0-1,-1 0 1,0 1 0,1-1-1,-1 0 1,1 0 0,-1 0-1,1 0 1,1-1 0,5 1 69,0-1 1,-1 0-1,1-1 1,-1 1 0,13-5-1,-3-2-74,-1 0-1,0-1 0,-1 0 1,0-2-1,0 1 0,23-25 1,-28 26-16,-1 0 0,0-1 1,-1-1-1,0 1 0,0-1 1,-1-1-1,-1 1 0,0-1 0,0-1 1,3-12-1,-34 93 2,17-50 0,1 0 0,-7 28 0,13-38-2,-1 0 0,1-1-1,0 1 1,1 0 0,0 13 0,0-20-11,0 0 1,1 0-1,-1 1 1,0-1-1,1 0 1,-1 0 0,1 1-1,-1-1 1,1 0-1,0 0 1,-1 0-1,1 0 1,0 0 0,0 0-1,0 0 1,0 0-1,-1 0 1,2 0-1,-1-1 1,0 1 0,0 0-1,0-1 1,0 1-1,0 0 1,0-1-1,1 1 1,-1-1-1,0 0 1,0 0 0,1 1-1,-1-1 1,0 0-1,1 0 1,-1 0-1,0 0 1,1 0 0,-1 0-1,0-1 1,0 1-1,2-1 1,3 0-453,0-1 1,-1 0-1,1 0 1,0 0-1,-1-1 1,0 0-1,0 0 1,0 0-1,0 0 1,0-1-1,8-8 0,-1 0-2001,-1-1 0,-1 0 0,11-17 0,8-19-6492</inkml:trace>
</inkml:ink>
</file>

<file path=ppt/ink/ink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8.3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1 14670,'0'0'9054,"-4"14"-7191,-28 93 350,17-69-1220,3 2 1,1-1-1,2 1 1,-6 73-1,15-112-1108,0 0 0,0 0 0,0 0 0,0 0 0,0 0 1,0 0-1,0 0 0,1 0 0,-1 0 0,0 0 0,1 0 0,-1-1 0,1 1 0,-1 0 0,1 0 0,-1 0 1,1-1-1,0 1 0,-1 0 0,1-1 0,0 1 0,-1-1 0,1 1 0,1 0 0,0 0-198,-1-1 0,0 0 0,0 1 0,0-1 0,1 0 0,-1 0 0,0 1 0,0-1 0,1 0 0,-1 0 0,0-1 0,0 1 0,1 0 0,-1 0 0,0-1 0,0 1 0,1 0 0,-1-1 0,0 1 0,0-1 0,0 0 0,0 1-1,0-1 1,0 0 0,0 0 0,0 0 0,1-1 0,3-4-6979</inkml:trace>
</inkml:ink>
</file>

<file path=ppt/ink/ink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8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198 103 18578,'4'-9'3822,"-2"3"-3173,1 0 270,0-1 1,-1 0 0,0 0-1,0-1 1,0 1 0,-1 0-1,0-1 1,-1-10 0,0 17-888,-1 1 1,1-1 0,-1 0-1,1 0 1,-1 0 0,1 1 0,-1-1-1,0 0 1,1 1 0,-1-1 0,0 0-1,0 1 1,0-1 0,1 1-1,-1-1 1,0 1 0,0 0 0,0-1-1,0 1 1,0 0 0,0 0-1,0-1 1,0 1 0,0 0 0,0 0-1,0 0 1,0 0 0,0 0-1,0 1 1,0-1 0,0 0 0,1 0-1,-1 0 1,-1 1 0,-37 11 263,23-1-296,0 0 0,0 1 0,-15 17 0,25-23 0,-1 0 0,2 0 0,-1 1 0,1-1 0,0 1 0,0 1 0,1-1 0,0 1 0,-5 14 0,11-21 0,0 0 0,0-1 0,0 1 0,0-1 0,1 1 0,-1-1 0,0 0 0,0 0 0,0 1 0,1-2 0,-1 1 0,4-1 0,-5 1 0,63-10-367,-50 7 228,1 1 0,-1 0 0,0 0 0,24 2 0,-37 0 126,0 0 1,0 0 0,0 0-1,0 0 1,0 0 0,0 0-1,0 1 1,0-1 0,0 0-1,0 1 1,0-1 0,0 1-1,0-1 1,0 1-1,0-1 1,-1 1 0,1 0-1,0-1 1,0 1 0,-1 0-1,1 0 1,0 0 0,-1-1-1,1 1 1,-1 0 0,2 2-1,-2-1 26,0 0-1,1 1 1,-1-1 0,0 0-1,0 0 1,0 0-1,-1 0 1,1 0-1,0 1 1,-1-1-1,1 0 1,-3 3 0,1 1 83,-1 1 1,0-1 0,-1 0-1,1-1 1,-1 1 0,0-1-1,-8 9 1,-5-1 59,-1 0 1,-36 19-1,47-27-160,-1-2 0,0 1-1,1-1 1,-1 0 0,0-1-1,0 0 1,-1 0 0,1-1-1,0 0 1,-12 0 0,20-1-55,-1 0 0,1 0 1,0-1-1,-1 1 1,1 0-1,0 0 0,-1-1 1,1 1-1,0 0 0,-1-1 1,1 1-1,0 0 1,0-1-1,-1 1 0,1 0 1,0-1-1,0 1 1,0 0-1,0-1 0,0 1 1,-1-1-1,1 1 0,0 0 1,0-1-1,0 1 1,0-1-1,0 1 0,0-1 1,0 1-1,0 0 0,0-1 1,1 1-1,-1-1 1,0 1-1,0 0 0,0-1 1,0 1-1,1 0 1,-1-1-1,0 1 0,0 0 1,0-1-1,1 1 0,-1 0 1,0-1-1,1 1 1,-1 0-1,13-19-3416,-3 10 732,1-1 1,-1 2-1,15-10 1,13-6-5586</inkml:trace>
</inkml:ink>
</file>

<file path=ppt/ink/ink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9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54 8040,'0'0'17269,"-9"2"-14952,1 1-2073,0 0 0,1 0 0,-1 1 0,1 0 1,0 0-1,0 1 0,1 0 0,-1 0 0,1 1 0,0 0 0,1 0 0,-1 0 0,1 1 0,0-1 0,1 1 0,0 1 1,-5 9-1,5-9-128,0 1 0,0 1 1,1-1-1,-4 16 1,7-24-113,-1 1 0,1-1 0,-1 0 0,1 1 0,0-1 0,0 1 0,0-1 1,0 1-1,0-1 0,0 1 0,0-1 0,0 1 0,1-1 0,-1 0 1,0 1-1,1-1 0,-1 1 0,1-1 0,0 0 0,-1 0 0,1 1 1,0-1-1,0 0 0,0 0 0,0 0 0,0 0 0,0 0 0,0 0 0,0 0 1,0 0-1,0 0 0,1 0 0,-1-1 0,0 1 0,1 0 0,-1-1 1,0 1-1,1-1 0,2 1 0,6-1-4,0 0 0,1-1 0,-1 0 0,0 0 0,0-1 0,0-1 0,0 1 0,-1-2 0,1 1 0,-1-1 0,1-1 0,-1 0 0,-1 0 0,1-1 0,10-8 0,-13 10 0,-1 0 0,0 0 0,0-1 0,-1 0 0,1 1 0,-1-2 0,0 1 0,0 0 0,-1-1 0,1 1 0,-1-1 0,-1 0 0,1 0 0,-1-1 0,0 1 0,0 0 0,-1-1 0,0 1 0,0-1 0,0 1 0,-1-1 0,0 1 0,0-1 0,-1 0 0,-1-7 0,1 11-150,0 0 0,-1 0 1,1 0-1,-1 0 0,0 0 0,0 0 0,0 1 1,0-1-1,0 1 0,0 0 0,0-1 0,-1 1 0,0 0 1,1 0-1,-1 1 0,0-1 0,0 1 0,0-1 1,0 1-1,0 0 0,0 0 0,0 0 0,-5-1 1,-2 1-835,1 0 0,0 0 0,-1 0 0,1 2 0,-1-1 0,1 1 0,-11 2 0,-13 6-8977</inkml:trace>
</inkml:ink>
</file>

<file path=ppt/ink/ink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9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58 15695,'0'0'5957,"-2"-50"-2721,14 42-1539,15 8-576,8 0-768,13 4-321,9 10 32,9-5-1249,2-4-3172,-2-5-6437</inkml:trace>
</inkml:ink>
</file>

<file path=ppt/ink/ink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0.5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1 254 9833,'0'0'7944,"9"8"-5638,32 22-256,-38-29-1831,-1 1-1,1-1 1,0 0 0,-1 0-1,1 0 1,0 0 0,0-1-1,0 1 1,0-1 0,-1 0-1,1 0 1,0 0 0,0 0-1,0 0 1,0 0 0,0-1-1,0 1 1,-1-1 0,1 0-1,4-2 1,1 0 165,-1-2-1,1 1 1,-1-1 0,11-9 0,-17 13-324,16-12 252,-2 0-1,0-2 1,-1 0-1,17-22 0,-26 30-214,0-1-1,0 1 0,-1-1 0,0-1 1,0 1-1,-1 0 0,0-1 0,0 0 1,-1 0-1,0 0 0,-1 0 0,1-11 0,-2 18-82,0 0-1,0 0 0,0 0 0,0 0 0,0 0 1,-1 0-1,1 0 0,-1 1 0,1-1 0,-1 0 1,0 0-1,1 0 0,-1 1 0,0-1 0,0 0 0,0 1 1,0-1-1,-1 1 0,1-1 0,0 1 0,-1 0 1,1-1-1,0 1 0,-1 0 0,0 0 0,1 0 0,-1 0 1,0 0-1,1 1 0,-1-1 0,0 0 0,0 1 1,0-1-1,0 1 0,1 0 0,-1 0 0,0-1 1,0 1-1,0 1 0,0-1 0,0 0 0,0 0 0,-3 2 1,-1-1-36,0 0 1,0 1 0,0-1 0,1 1-1,-1 1 1,1-1 0,-1 1 0,1 0 0,0 0-1,0 1 1,1-1 0,-1 1 0,-5 6-1,3 0 17,0 0 0,1 0-1,0 0 1,1 0 0,0 1-1,1 0 1,0 0 0,0 1-1,1-1 1,1 1 0,0-1-1,1 1 1,0 0 0,1 0-1,1 14 1,-1-24 2,0 1 0,1-1 0,-1 0 0,1 0 0,0 0-1,0 0 1,0 1 0,0-1 0,0 0 0,0-1 0,0 1 0,0 0 0,1 0 0,-1 0 0,1-1-1,0 1 1,-1-1 0,1 1 0,0-1 0,2 2 0,0-1 3,1-1 0,-1 1 0,0-1 1,1 1-1,-1-1 0,1 0 0,-1-1 0,1 1 0,7-1 1,-1-1 14,-1 1 0,1-2 0,0 1 1,0-2-1,-1 1 0,0-2 0,20-7 1,-14 2-35,0-1 0,0 0 1,-1-2-1,-1 1 0,0-1 1,-1-1-1,0-1 0,-1 0 1,0 0-1,-1-1 0,15-28 1,-39 115-869,8-49 1019,0-1 1,1 1-1,-1 36 0,5-58-114,0 1 1,0-1-1,1 0 1,-1 0-1,0 0 1,0 0-1,1 0 1,-1 0-1,0 0 1,1 0-1,-1 0 1,1 0-1,0 0 1,-1 0-1,1 0 1,0 0-1,-1 0 1,1-1-1,0 1 1,0 0-1,0 0 1,0-1-1,0 1 1,-1-1-1,1 1 1,0-1-1,1 1 1,-1-1-1,0 0 1,0 1-1,0-1 1,0 0-1,0 0 1,0 0-1,0 1 1,0-1-1,0-1 1,1 1-1,-1 0 1,0 0-1,0 0 1,0 0-1,0-1 1,0 1-1,2-2 1,5 0 50,-1 0 0,1-1 0,0 0 0,-1 0 0,8-5 0,46-40 86,-52 39-148,0 0 1,1 1-1,0 0 0,1 1 1,0 0-1,0 1 0,13-6 1,-24 12-13,1 0 1,-1 0 0,1 0 0,-1 0-1,1 0 1,-1 0 0,0 0 0,1 0 0,-1 1-1,1-1 1,-1 0 0,0 0 0,1 0-1,-1 1 1,1-1 0,-1 0 0,0 0 0,1 1-1,-1-1 1,0 0 0,1 1 0,-1-1-1,0 0 1,0 1 0,1-1 0,-1 0 0,0 1-1,0-1 1,0 1 0,1-1 0,-1 0 0,0 1-1,0-1 1,0 1 0,0-1 0,0 1-1,0-1 1,0 1 0,0-1 0,0 0 0,0 2-1,0 25 5,0-21-4,-2 16 14,2-16-7,-1 1-1,1-1 0,0 0 1,0 1-1,1-1 0,2 12 1,-3-17 0,1 0 1,-1 0-1,1-1 1,0 1 0,-1-1-1,1 1 1,0 0-1,-1-1 1,1 1-1,0-1 1,0 1-1,-1-1 1,1 0 0,0 1-1,0-1 1,0 0-1,0 0 1,0 1-1,-1-1 1,1 0-1,0 0 1,0 0 0,0 0-1,0 0 1,0 0-1,0 0 1,0-1-1,0 1 1,-1 0 0,1 0-1,0-1 1,0 1-1,0 0 1,0-1-1,0 0 1,31-16 124,12-21-128,-36 30 0,-1 0 0,1 1 0,1 0 0,-1 0 0,1 1 0,0 0 0,1 1 0,-1 0 0,21-7 0,-29 11 0,-1 1 0,1 0 0,0 0 0,-1 0 0,1 0 0,-1 0 0,1 0 0,-1 0 0,1 0 0,0 0 0,-1 1 0,1-1 0,-1 0 0,1 0 0,-1 0 0,1 1 0,-1-1 0,1 0 0,-1 1 0,1-1 0,-1 0 0,0 1 0,1-1 0,-1 0 0,1 1 0,-1-1 0,0 1 0,1-1 0,-1 1 0,0-1 0,0 1 0,1 0 0,2 25 0,-12 24 0,8-48-140,-12 24-6217,13-26 6158,0 1 0,0-1 0,0 0-1,0 1 1,-1-1 0,1 1 0,0-1 0,0 1-1,0-1 1,-1 0 0,1 1 0,0-1 0,0 0-1,-1 1 1,1-1 0,0 0 0,-1 1 0,1-1 0,0 0-1,-1 1 1,1-1 0,-1 0 0,1 0 0,0 0-1,-1 1 1,1-1 0,-1 0 0,1 0 0,-1 0-1,1 0 1,0 0 0,-1 0 0,1 0 0,-1 0-1,1 0 1,-1 0 0,1 0 0,-1 0 0,1 0-1,-1 0 1,1 0 0,0-1 0,-1 1 0,1 0-1,-1 0 1,1 0 0,0-1 0,-1 1 0,1 0-1,-1-1 1,-3-11-13542</inkml:trace>
</inkml:ink>
</file>

<file path=ppt/ink/ink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0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16624,'0'0'3651,"36"63"-5028,-10-46-3235,-2-4-8617</inkml:trace>
</inkml:ink>
</file>

<file path=ppt/ink/ink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1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74 122 12236,'0'0'14750,"10"7"-13955,31 22-309,-40-29-463,1 0-1,-1 0 1,1 0 0,-1 1 0,1-1 0,-1 0 0,0-1-1,1 1 1,-1 0 0,1 0 0,-1-1 0,0 1 0,1-1-1,-1 1 1,0-1 0,1 1 0,-1-1 0,0 0 0,0 0 0,1 0-1,-1 0 1,0 1 0,0-2 0,0 1 0,0 0 0,1-1-1,21-32 647,-22 33-625,1-2 38,0 0-1,-1 0 1,1-1-1,0 1 1,-1-1 0,0 1-1,0-1 1,0 1-1,0-1 1,0 0 0,-1 1-1,0-1 1,1 0-1,-1 1 1,-1-1 0,1 0-1,-1 1 1,1-1-1,-1 0 1,-2-4 0,2 5-30,-1 1 0,0 0 0,0 0 0,0 0 0,0 0 0,0 0 0,0 0 0,0 1 0,-1-1 0,1 1 0,0 0 0,-1-1 0,0 1 0,1 0 0,-1 0 0,1 1 0,-1-1 0,0 0 1,0 1-1,0 0 0,1 0 0,-1 0 0,0 0 0,0 0 0,1 0 0,-1 1 0,-4 0 0,1 1-52,0 0 0,0 0 0,1 0 0,-1 1 0,1-1 0,-1 2 0,1-1 0,0 0 0,0 1 0,0 0 0,1 0 0,-1 0 0,1 1 0,0-1 0,0 1 0,1 0 0,0 0 0,-6 11 0,5-8 0,0 0 0,1 0 0,-1 0 0,2 0 0,-1 0 0,1 1 0,1-1 0,-1 1 0,1 0 0,1-1 0,0 1 0,0 0 0,1 8 0,1-14-18,-1 0-1,0 0 1,1 0 0,-1 0 0,1 0-1,0 0 1,0 0 0,0-1-1,0 1 1,1-1 0,-1 1 0,1-1-1,-1 0 1,1 0 0,0 0-1,0 0 1,0-1 0,0 1 0,0-1-1,0 1 1,0-1 0,0 0-1,1-1 1,-1 1 0,0 0 0,5-1-1,13 3-578,0-2 0,1 0 0,21-3-1,-27 2-251,26-5-6619,-2-8-5259</inkml:trace>
</inkml:ink>
</file>

<file path=ppt/ink/ink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1.6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18610,'0'0'1921,"3"62"-255,-3-18 224,3 5-1057,0 3-449,2-2-224,-2 0-160,1-5-96,1-2-1441,-2-7-1122,-3-7-1185,0-13-2658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5.9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13 11627,'0'0'20916,"11"7"-20713,38 20-182,-48-27-21,0 1 0,0-1 0,1 1 0,-1-1 0,0 0 0,0 1 0,0-1 0,0 0 0,1 0 0,-1 0 0,0 0 0,0 0 0,0 0 0,1 0 0,-1 0 0,0 0 0,0 0 0,0-1 0,1 1 0,-1-1 0,0 1 0,0-1 0,0 1 0,0-1 0,0 1 0,0-1 0,0 0 0,0 0 0,0 0 0,-1 1 0,1-1 0,0 0 0,0 0 0,-1 0 0,1 0 0,0 0 0,-1 0 0,1-1 0,-1 1 0,0 0 0,1 0 0,-1 0 0,0 0 0,1 0 0,-1-1 0,0 1 0,0 0 0,0 0 0,0 0 0,0-1 0,-1 1 0,1 0 0,0 0 0,0 0 0,-1-1 0,1 1 0,-1 0 0,1 0 0,-1 0 0,1 0 0,-1 0 0,0 0 0,0 0 0,1 0 0,-3-1 0,-1 1 0,-1 1 0,1 0 0,-1 0 0,0 0 0,1 0 0,-1 1 0,1-1 0,-1 1 0,1 1 0,-1-1 0,1 0 0,0 1 0,-1 0 0,1 0 0,0 0 0,0 1 0,1-1 0,-1 1 0,0 0 0,1 0 0,0 0 0,-1 1 0,1-1 0,0 1 0,1 0 0,-1 0 0,1-1 0,0 2 0,0-1 0,0 0 0,0 0 0,1 1 0,0-1 0,0 1 0,0-1 0,-1 7 0,3-10 0,-1 0 0,0 0 0,1 0 0,-1 0 0,1 1 0,-1-1 0,1 0 0,-1 0 0,1 0 0,0 0 0,0 0 0,-1 0 0,1-1 0,0 1 0,0 0 0,0 0 0,0 0 0,0-1 0,0 1 0,0-1 0,0 1 0,0-1 0,0 1 0,1-1 0,-1 1 0,0-1 0,0 0 0,0 0 0,1 0 0,-1 1 0,0-1 0,2-1 0,48 1 0,-43 0 0,15-3 0,-1-1 0,1-1 0,-1-1 0,34-14 0,-28 10 0,53-12 0,-81 22 0,0 0 0,1 0 0,-1 0 0,1 0 0,-1 1 0,0-1 0,1 0 0,-1 0 0,0 0 0,1 1 0,-1-1 0,0 0 0,1 0 0,-1 1 0,0-1 0,0 0 0,1 0 0,-1 1 0,0-1 0,0 0 0,0 1 0,1-1 0,-1 0 0,0 1 0,0-1 0,0 1 0,0-1 0,0 0 0,0 1 0,0-1 0,0 0 0,0 1 0,0-1 0,0 1 0,0-1 0,0 0 0,0 1 0,0-1 0,0 1 0,0-1 0,0 0 0,0 1 0,-1-1 0,1 0 0,0 1 0,0-1 0,0 0 0,-1 1 0,1-1 0,0 0 0,-1 0 0,1 1 0,-1-1 0,-10 23 0,7-18 0,1 0 0,0 0 0,0 1 0,0-1 0,1 1 0,0 0 0,0-1 0,0 1 0,1 0 0,-1 9 0,2-14 0,1-1 0,0 1 0,-1 0 0,1 0 0,0-1 0,0 1 0,0-1 0,0 1 0,-1-1 0,1 1 0,0-1 0,0 1 0,0-1 0,0 0 0,0 1 0,0-1 0,0 0 0,0 0 0,1 0 0,-1 0 0,0 0 0,0 0 0,0 0 0,0 0 0,2-1 0,32-2 0,-21-1 0,0-1 0,0 0 0,24-12 0,-28 11 0,0 1 0,0 0 0,1 1 0,-1 1 0,1-1 0,0 2 0,0-1 0,12 0 0,-23 3-3,0 0 0,1 0 0,-1 0 0,0 0 1,0 0-1,1 0 0,-1 0 0,0 0 0,0 0 0,1 0 0,-1 0 0,0 0 0,0 0 0,1 1 1,-1-1-1,0 0 0,0 0 0,1 0 0,-1 0 0,0 0 0,0 1 0,0-1 0,1 0 0,-1 0 1,0 0-1,0 1 0,0-1 0,0 0 0,0 0 0,1 1 0,-1-1 0,0 0 0,0 0 0,0 0 1,0 1-1,0-1 0,0 0 0,0 1 0,0-1 0,0 0 0,0 0 0,0 1 0,0-1 0,0 0 1,0 0-1,0 1 0,0-1 0,0 0 0,0 0 0,-1 1 0,1-1 0,0 0 0,0 0 0,0 0 1,0 1-1,0-1 0,-1 0 0,-9 13-2808,-2-6-4780</inkml:trace>
</inkml:ink>
</file>

<file path=ppt/ink/ink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2.0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5 299 14446,'-1'-14'1713,"1"9"-1628,-1-4 274,0 0 0,0 0 1,1-1-1,0 1 1,1 0-1,0 0 0,0-1 1,1 1-1,0 0 1,1 0-1,0 1 0,0-1 1,1 1-1,0-1 1,9-12-1,-2 10-87,0-1-1,1 2 0,1-1 1,-1 2-1,2 0 0,-1 0 1,1 1-1,1 1 0,-1 0 1,1 1-1,0 1 0,1 0 1,-1 1-1,1 1 1,16-2-1,-23 4-267,0 0 0,0 0 0,-1 1 0,1 0 0,0 1 0,0 0 0,0 0 0,-1 1 0,1 0 0,-1 1 0,0 0 0,1 0 0,-1 1 0,0-1 0,-1 2 0,1-1 0,-1 1 0,0 1 0,0-1 0,0 1 0,-1 0 0,0 0 0,0 1 0,-1 0 0,0 0 0,0 0 0,0 1 0,6 15 0,-8-13 141,1 1 1,-2 0-1,0-1 1,0 1 0,-1 0-1,0 0 1,-1 0-1,0 0 1,-1 0-1,0 0 1,-1 0 0,0 0-1,-1 0 1,0 0-1,0-1 1,-1 0-1,-1 0 1,0 0 0,-7 11-1,7-12-51,0-1 0,-1 0 0,0 0-1,0 0 1,-1-1 0,0 0 0,-1 0 0,1-1-1,-1 0 1,0 0 0,-1-1 0,1 0 0,-1 0 0,0-1-1,0 0 1,-1-1 0,1 0 0,-1 0 0,0-1-1,1 0 1,-16 0 0,25-2-191,0 0 1,0 0-1,-1 0 0,1 0 0,0 0 0,0 0 1,-1 0-1,1 0 0,0 0 0,0 0 1,-1 0-1,1 0 0,0 0 0,0 0 0,-1 0 1,1 0-1,0 0 0,0 0 0,0-1 1,-1 1-1,1 0 0,0 0 0,0 0 0,0 0 1,-1 0-1,1-1 0,0 1 0,0 0 1,0 0-1,0 0 0,-1-1 0,1 1 1,0 0-1,0 0 0,0-1 0,0 1 0,0 0 1,0 0-1,0-1 0,0 1 0,0 0 1,0 0-1,0-1 0,7-12-3496,14-9-3610,7 5-3725</inkml:trace>
</inkml:ink>
</file>

<file path=ppt/ink/ink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2.6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141 114 15759,'0'0'5749,"-8"5"-4414,-5 2-881,1 1 0,0 1 1,0 0-1,-17 18 0,24-22-123,-1 1 1,1 0-1,0 0 0,0 1 0,1-1 0,0 1 1,0 0-1,0 0 0,1 1 0,0-1 0,1 1 1,-3 8-1,6-15-320,-1-1 0,0 1 1,0-1-1,0 1 0,0-1 0,0 1 0,1-1 1,-1 1-1,0-1 0,0 1 0,1-1 1,-1 0-1,0 1 0,1-1 0,-1 1 0,0-1 1,1 0-1,-1 1 0,1-1 0,-1 0 1,0 0-1,1 1 0,-1-1 0,1 0 1,-1 0-1,1 1 0,-1-1 0,1 0 0,-1 0 1,1 0-1,-1 0 0,1 0 0,-1 0 1,1 0-1,-1 0 0,1 0 0,0 0 1,-1 0-1,1-1 0,24-2 138,-12-2-85,0 0 0,0-1 0,-1 0 0,0-1 0,12-9 0,-16 10-95,1 0-1,0 0 1,-1 1-1,2 0 0,-1 1 1,1 0-1,-1 0 1,1 1-1,0 1 1,20-4-1,-29 6 33,0 1 1,0-1-1,0 0 0,-1 1 0,1-1 1,0 0-1,0 1 0,0-1 1,-1 1-1,1-1 0,0 1 0,-1-1 1,1 1-1,0 0 0,-1-1 1,1 1-1,-1 0 0,1 0 0,-1-1 1,1 1-1,-1 0 0,0 0 0,1 0 1,-1-1-1,0 1 0,0 0 1,0 0-1,1 0 0,-1 0 0,0 1 1,2 37-92,-5-15 688,7-46 1507,3-14-2042,-3 17-64,0 0-1,1-35 1,45 108-645,-46-51 610,1-1 0,0 0 0,0 0-1,0 0 1,0-1 0,0 0 0,0 0 0,0 0 0,0 0-1,0-1 1,1 0 0,-1 0 0,0 0 0,0-1-1,0 0 1,0 0 0,1 0 0,-1 0 0,-1-1 0,1 0-1,0 0 1,0 0 0,-1-1 0,1 1 0,-1-1 0,0 0-1,0-1 1,0 1 0,4-5 0,-2 2 92,1 0 0,-1-1 0,0 0 1,-1 0-1,1 0 0,-1-1 0,-1 0 0,0 0 0,0 0 0,0 0 1,-1-1-1,0 1 0,-1-1 0,0 0 0,2-17 0,-4 25-52,0 1-1,0 0 1,0-1-1,0 1 1,0 0-1,0-1 1,0 1-1,0 0 1,0-1-1,0 1 1,0 0-1,-1-1 1,1 1 0,0 0-1,0-1 1,0 1-1,0 0 1,-1 0-1,1-1 1,0 1-1,0 0 1,0 0-1,-1-1 1,1 1-1,0 0 1,0 0-1,-1 0 1,1-1-1,0 1 1,-1 0-1,1 0 1,0 0-1,-1 0 1,1 0 0,0 0-1,-1 0 1,1-1-1,0 1 1,-1 0-1,1 0 1,0 0-1,-1 0 1,1 0-1,0 1 1,-1-1-1,1 0 1,0 0-1,0 0 1,-1 0-1,1 0 1,0 0-1,-1 0 1,1 1-1,0-1 1,-1 0 0,1 0-1,0 0 1,0 1-1,0-1 1,-1 0-1,1 0 1,0 1-1,0-1 1,0 0-1,-1 1 1,1-1-1,0 0 1,0 1-1,-18 19-86,3 5 62,2 1 0,-14 35-1,23-49 45,0 1 0,0 0-1,1 0 1,1 0 0,0 1-1,1-1 1,0 17 0,1-28-86,1 0 0,-1 0 0,1-1 0,-1 1 0,1 0 0,0 0 1,-1-1-1,1 1 0,0 0 0,0-1 0,0 1 0,1-1 0,-1 1 0,0-1 0,0 0 1,1 1-1,-1-1 0,1 0 0,-1 0 0,1 0 0,0 0 0,-1 0 0,1 0 0,0-1 1,0 1-1,-1-1 0,1 1 0,0-1 0,0 1 0,0-1 0,0 0 0,0 0 0,0 0 1,-1 0-1,1 0 0,0-1 0,0 1 0,2-1 0,38-9-4911,-10-7-3716,-4-11-6604</inkml:trace>
</inkml:ink>
</file>

<file path=ppt/ink/ink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3.2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1 16400,'0'0'7719,"-3"12"-6854,-1 7-634,-40 218 2351,37-181-1876,2 0 1,2 81-1,3-138-697,0 1-1,1-1 1,-1 1-1,0-1 1,0 1 0,1-1-1,-1 1 1,0 0-1,1-1 1,-1 1-1,0-1 1,1 1-1,-1 0 1,1-1-1,-1 1 1,1 0-1,-1 0 1,0-1 0,1 1-1,-1 0 1,1 0-1,-1 0 1,1 0-1,-1-1 1,1 1-1,-1 0 1,1 0-1,0 0 1,-1 0 0,1 0-1,-1 0 1,1 0-1,-1 0 1,1 1-1,-1-1 1,1 0-1,-1 0 1,1 0-1,-1 1 1,1-1-1,-1 0 1,0 0 0,1 1-1,-1-1 1,1 0-1,-1 1 1,0-1-1,1 0 1,-1 1-1,0-1 1,1 1-1,-1-1 1,0 1 0,0-1-1,1 1 1,-1-1-1,0 1 1,0-1-1,0 1 1,4-13-16,-2 0 0,1 0-1,-2 0 1,1 0 0,-2 0 0,0-1 0,0 1 0,-1 0 0,-1 0 0,0-1-1,0 1 1,-1 0 0,-1 1 0,-7-17 0,9 27 287,2 6-324,11 13-299,-5-14 39,1 0 0,0-1 0,0 0 0,1 0 0,-1 0 0,1-1 0,-1 0 0,1-1 0,0 0 0,0 0 0,-1 0 0,1-1 0,8-1 0,-3 1-1,0-1-1,1 0 1,-2-2-1,1 1 1,0-1 0,0-1-1,12-6 1,23-20-90,-46 28 544,0 0-1,0 1 1,0-1 0,0 0-1,0-1 1,0 1-1,-1 0 1,1 0-1,-1-1 1,1 1-1,-1-1 1,0 0-1,0 1 1,0-1-1,0 0 1,-1 1 0,1-4-1,-1 5-93,0 1-1,-1 0 0,1 0 1,0 0-1,0-1 1,-1 1-1,1 0 1,0 0-1,0 0 1,-1 0-1,1 0 0,0-1 1,-1 1-1,1 0 1,0 0-1,0 0 1,-1 0-1,1 0 1,0 0-1,-1 0 0,1 0 1,0 0-1,-1 0 1,1 0-1,0 0 1,-1 0-1,1 1 1,0-1-1,-1 0 1,1 0-1,0 0 0,0 0 1,-1 0-1,1 1 1,0-1-1,0 0 1,-1 0-1,1 0 1,0 1-1,0-1 0,0 0 1,-1 0-1,1 1 1,0-1-1,0 0 1,0 1-1,-15 11 222,9-4-106,-1 1 1,1 0-1,1 0 1,-1 0-1,1 1 1,1 0-1,0 0 1,1 0-1,0 0 1,0 1-1,1-1 1,0 1-1,1-1 1,0 1-1,1 12 1,1-22-151,-1 1 1,0 0 0,1 0-1,0-1 1,-1 1-1,1 0 1,0-1 0,0 1-1,0-1 1,0 1-1,0-1 1,0 0 0,0 1-1,1-1 1,-1 0 0,0 0-1,1 0 1,-1 0-1,1 0 1,-1 0 0,1 0-1,0 0 1,-1-1 0,1 1-1,0-1 1,-1 1-1,1-1 1,0 0 0,0 1-1,-1-1 1,1 0 0,0 0-1,0 0 1,0 0-1,-1-1 1,1 1 0,0 0-1,0-1 1,1 0-1,5-1 45,-1 1 0,1-2 0,-1 1 0,0-1 0,0 0 0,0 0 0,-1-1 0,9-4 0,-11 4-65,64-57 0,-63 57 0,-1 0 0,0-1 0,0 1 0,-1-1 0,0 0 0,0-1 0,0 1 0,0 0 0,-1-1 0,0 0 0,0 1 0,2-11 0,-4 14 1,0 1 0,0-1 1,-1 1-1,1-1 0,0 1 0,-1-1 0,1 1 0,-1-1 1,0 1-1,1-1 0,-1 1 0,0-1 0,0 1 1,0 0-1,0 0 0,0-1 0,0 1 0,0 0 0,-1 0 1,1 0-1,0 0 0,-1 0 0,1 1 0,0-1 1,-1 0-1,1 1 0,-1-1 0,1 1 0,-1-1 1,1 1-1,-1 0 0,0-1 0,1 1 0,-3 0 0,-64-2-124,57 2 34,-18 6-1856,11-1-6498</inkml:trace>
</inkml:ink>
</file>

<file path=ppt/ink/ink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4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 16464,'0'0'10692,"-4"13"-10195,-2 10-372,1 1 1,-4 33-1,8-51-117,1 1-1,-1-1 1,1 1 0,0-1-1,0 1 1,1-1 0,0 1 0,0-1-1,1 0 1,0 1 0,0-1-1,0 0 1,1 0 0,-1 0 0,2 0-1,4 7 1,-6-11 48,0-1 1,0 1-1,-1-1 1,1 0-1,0 1 1,0-1-1,0 0 1,0-1-1,1 1 1,-1 0-1,0 0 1,0-1-1,1 1 1,-1-1-1,0 0 0,0 0 1,1 0-1,-1 0 1,0 0-1,1 0 1,-1-1-1,0 1 1,0-1-1,0 1 1,1-1-1,-1 0 1,0 0-1,0 0 1,3-2-1,3-2 359,1-1 0,-1 0 1,0 0-1,0 0 0,8-10 0,23-30-204,58-85 0,-95 139-211,0 0 0,-1 0 0,0 0 0,0 0 0,-2 15 0,1-13 0,0-1 0,1 1 0,0 0 0,0 0 0,1 0 0,1-1 0,4 15 0,-6-22 0,1 1 0,-1-1 0,0 0 0,1 1 0,-1-1 0,1 0 0,0 0 0,0 0 0,0 0 0,0 0 0,0-1 0,0 1 0,0-1 0,1 1 0,-1-1 0,1 0 0,-1 1 0,1-1 0,-1-1 0,1 1 0,0 0 0,-1-1 0,1 1 0,0-1 0,-1 0 0,1 0 0,0 0 0,0 0 0,-1 0 0,1-1 0,0 1 0,3-2 0,0 0 0,0 0 0,-1 0 0,1-1 0,-1 0 0,1 0 0,-1 0 0,0 0 0,0-1 0,-1 0 0,1 0 0,-1 0 0,0-1 0,0 1 0,0-1 0,-1 0 0,5-9 0,-3 6 0,0-1 0,-1 0 0,-1 0 0,1 0 0,-1 0 0,-1 0 0,0-1 0,0 1 0,0-18 0,-1 26 0,-1 0 0,0 1 0,0-1 0,0 0 0,0 0 0,0 1 0,-1-1 0,1 0 0,0 0 0,0 1 0,0-1 0,-1 0 0,1 1 0,0-1 0,-1 0 0,1 1 0,0-1 0,-1 0 0,1 1 0,-1-1 0,1 1 0,-1-1 0,1 1 0,-1-1 0,0 1 0,1-1 0,-1 1 0,0 0 0,1-1 0,-1 1 0,0 0 0,1 0 0,-1-1 0,0 1 0,0 0 0,1 0 0,-1 0 0,0 0 0,0 0 0,1 0 0,-2 0 0,0 0 0,0 1 0,0-1 0,0 1 0,0-1 0,0 1 0,0 0 0,0 0 0,0 0 0,0 0 0,0 0 0,1 0 0,-1 0 0,0 1 0,-1 1 0,-4 6 0,0 0 0,0 0 0,1 1 0,-6 13 0,10-19 0,0-1 0,1 1 0,-1 0 0,1 0 0,0 0 0,0-1 0,0 1 0,0 0 0,1 0 0,0 0 0,0 0 0,0 0 0,0 0 0,0 0 0,2 8 0,0-10 0,-1-1 0,0 1 0,0-1 0,1 1 0,-1-1 0,1 1 0,-1-1 0,1 0 0,0 0 0,-1 0 0,1 0 0,0 0 0,0 0 0,0 0 0,-1 0 0,5 0 0,38 8 0,-28-6 0,6 0-142,-1 2 0,1 0 1,-1 1-1,-1 1 0,1 1 0,-2 1 1,1 1-1,30 20 0,-48-76 1418,-3 30-1283,1 0 1,-2 1-1,0-1 1,-1 1-1,-1-1 1,0 1-1,-1 0 0,0 1 1,-1-1-1,-1 1 1,-1 0-1,-14-21 1,51 45-5125,-23-8 3830,0 0-1,0 0 0,1-1 0,-1 1 0,1-1 1,8 0-1,18-1-7144</inkml:trace>
</inkml:ink>
</file>

<file path=ppt/ink/ink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4.6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 16624,'0'0'6854,"-3"10"-5936,-10 37 238,2 1-1,2 0 0,2 1 0,0 54 1,7-101-1136,0 0 1,1 0-1,-1 1 1,1-1-1,-1 0 1,1 0-1,0 0 1,-1 0-1,1 0 1,0 0-1,1 0 1,-1 0-1,0-1 1,0 1-1,1 0 1,-1-1-1,1 1 1,0-1-1,-1 1 1,1-1-1,0 0 1,0 0-1,0 1 1,0-1-1,0-1 1,0 1 0,0 0-1,0 0 1,0-1-1,0 1 1,0-1-1,0 0 1,3 0-1,12 2-45,1-1 0,-1 0-1,25-4 1,-8 2-454,-32 0 480,1 1-1,0 0 1,0 0 0,0 0-1,0 1 1,0-1 0,0 1-1,0-1 1,-1 1 0,1 0-1,0 0 1,-1 1 0,1-1-1,0 0 1,-1 1-1,1-1 1,-1 1 0,0 0-1,0 0 1,0 0 0,0 0-1,0 0 1,0 1 0,0-1-1,-1 0 1,1 1 0,-1 0-1,1-1 1,-1 1 0,0 0-1,0-1 1,-1 1 0,1 0-1,0 0 1,-1 0 0,0 0-1,1 0 1,-1 0 0,0-1-1,-1 1 1,1 0-1,-1 0 1,1 0 0,-1 0-1,0 0 1,0-1 0,0 1-1,-2 4 1,-1-1 91,0 0 0,0-1 1,-1 0-1,1 0 0,-1 0 0,0-1 0,-1 1 0,1-1 1,-1-1-1,1 1 0,-1-1 0,0 0 0,-1 0 0,-9 3 1,2-1 84,0-1 0,-1 0 0,1-2 0,-1 1 0,-24 0 0,36-3-212,0 0 0,0 0 0,0 0 0,0-1 0,-1 1 0,1-1 0,0 0 0,0 0 0,0 0 0,1 0 0,-1 0 0,-5-3 0,7 3-32,0 0-1,0 0 1,0-1 0,0 1-1,1 0 1,-1-1 0,0 1-1,1 0 1,-1-1 0,0 1-1,1-1 1,0 1 0,-1-1-1,1 1 1,0-1 0,0 1-1,0-1 1,0 1 0,0-1-1,0 0 1,0 1 0,0-1-1,1 1 1,-1-1 0,1 1-1,-1-1 1,1 1 0,1-3-1,0-1-1043,1 1 0,0-1 0,0 0 0,1 1 0,-1 0 0,1 0 0,6-5 0,13-11-5434</inkml:trace>
</inkml:ink>
</file>

<file path=ppt/ink/ink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5.0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97 17328,'0'0'11921,"9"6"-11136,32 15-385,-39-20-389,-1 0 0,1-1 0,0 0 0,-1 1 0,1-1 0,0 0-1,0 0 1,-1 0 0,1 0 0,0 0 0,0 0 0,-1-1 0,1 1 0,0 0 0,-1-1 0,1 0-1,-1 1 1,1-1 0,0 0 0,-1 0 0,0 0 0,1 0 0,-1 0 0,1 0 0,-1 0 0,0 0 0,0 0-1,0-1 1,0 1 0,0-1 0,0 1 0,0-1 0,0 1 0,0-1 0,-1 1 0,2-3 0,0-2 185,1-1 0,-1 1 1,0-1-1,-1 1 0,1-1 0,0-13 1,-2 18-187,0 1 0,0-1 0,0 1 0,0-1 0,0 1 0,-1-1-1,1 1 1,0-1 0,-1 1 0,0-1 0,1 1 0,-1-1 0,1 1 0,-1 0 0,0-1 0,0 1 0,0 0 0,0 0 0,0 0 0,0 0 0,0 0 0,0 0 0,-1 0 0,1 0 0,0 0-1,-1 0 1,1 1 0,0-1 0,-1 0 0,1 1 0,-1-1 0,1 1 0,-1 0 0,1 0 0,-1-1 0,1 1 0,-1 0 0,1 0 0,-1 0 0,1 0 0,-1 1 0,1-1 0,-2 1 0,-2-1-2,0 1 0,1 0 1,-1 1-1,1-1 1,-1 1-1,1 0 0,0 0 1,-1 0-1,1 1 0,0-1 1,0 1-1,1 0 1,-4 4-1,0 1-8,1 0 0,0 1 0,0 0 0,1 0 0,0 0 0,1 1 0,0 0 0,0 0 0,1 0 0,0 0 0,1 1 0,0-1 0,0 18 0,2-25-215,1-1 1,-1 0-1,1 1 0,-1-1 1,1 0-1,0 1 1,0-1-1,0 0 0,0 0 1,0 0-1,0 0 0,1 0 1,-1 0-1,1 0 0,-1 0 1,1-1-1,0 1 0,0-1 1,0 1-1,0-1 1,0 0-1,0 1 0,0-1 1,0 0-1,0 0 0,0-1 1,1 1-1,-1 0 0,0-1 1,1 1-1,-1-1 0,1 0 1,-1 0-1,5 0 1,2 0-1357,1 0 0,-1 0 1,1-1-1,0 0 0,-1-1 1,0 0-1,18-6 0,15-13-10061</inkml:trace>
</inkml:ink>
</file>

<file path=ppt/ink/ink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5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0 18898,'0'0'2338,"-10"1"203,3 1-2294,-1 0-1,1 0 0,-1 1 1,1-1-1,0 1 0,0 1 1,0 0-1,1 0 1,-8 6-1,9-7-223,1 0 0,0 1 0,0-1 0,0 1 0,1 0 0,-1 1 0,1-1 0,0 0 0,0 1 0,1 0 0,-1 0 0,1-1 0,0 2 0,0-1 0,1 0 0,-1 0 0,0 6 0,3-10-23,-1 0 0,0 0 0,1-1 0,-1 1 0,0 0 1,1 0-1,-1-1 0,1 1 0,0 0 0,-1-1 0,1 1 1,-1 0-1,1-1 0,0 1 0,-1-1 0,1 1 1,0-1-1,0 0 0,0 1 0,-1-1 0,1 0 0,0 1 1,0-1-1,0 0 0,0 0 0,-1 0 0,1 0 0,0 1 1,0-1-1,0-1 0,1 1 0,42 2 64,-25-1-91,2 1 14,50 6-1079,-67-7 1058,1 0-1,0 0 1,0 1-1,-1-1 1,1 1-1,-1 0 1,0 0 0,1 1-1,-1-1 1,8 7-1,-12-8 111,1 0 1,0 0-1,0 0 0,0 0 0,-1 0 0,1 0 0,-1 0 1,1 1-1,-1-1 0,1 0 0,-1 0 0,0 1 0,1-1 0,-1 0 1,0 1-1,0-1 0,0 0 0,0 1 0,0-1 0,0 0 1,-1 1-1,1-1 0,0 0 0,-1 0 0,1 1 0,-1-1 1,1 0-1,-1 0 0,0 0 0,1 0 0,-1 0 0,0 1 1,0-1-1,0 0 0,1-1 0,-1 1 0,0 0 0,0 0 1,-1 0-1,1-1 0,-1 2 0,-49 28 2719,51-30-2783,-15 6 371,0 0 1,0-1-1,-17 4 0,-21-3-2850,54-23-10612,11-4 2792</inkml:trace>
</inkml:ink>
</file>

<file path=ppt/ink/ink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5.7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0 16303,'0'0'3433,"-9"2"-833,2 0-2039,-1 0 0,1 1 0,-1-1 0,1 2 0,0-1-1,-11 8 1,15-9-450,0 0-1,0 0 0,0 0 0,1 1 0,-1-1 1,1 1-1,-1-1 0,1 1 0,0 0 0,0 0 0,0 0 1,0 0-1,1 0 0,-1 1 0,1-1 0,0 1 1,0-1-1,0 0 0,0 1 0,0 5 0,4-8-78,1 1 0,-1-1-1,0 0 1,1 0-1,-1 0 1,1-1-1,0 1 1,-1-1 0,1 0-1,-1 0 1,1 0-1,6-1 1,0 1-32,1 0-181,0 1-1,0 1 1,0 0-1,0 1 1,-1 0-1,15 6 1,-23-9 241,0 1 0,-1 0 0,1-1-1,0 1 1,-1 0 0,1 0 0,-1 0 0,1 0-1,-1 0 1,0 0 0,1 1 0,-1-1 0,0 0 0,0 1-1,0-1 1,0 0 0,0 1 0,0 0 0,0-1 0,-1 1-1,1-1 1,0 1 0,-1 0 0,1 0 0,-1-1 0,0 1-1,0 0 1,0 0 0,0-1 0,0 1 0,0 0 0,0 0-1,0-1 1,0 1 0,-1 0 0,1 0 0,-1-1 0,0 1-1,1 0 1,-1-1 0,0 1 0,0-1 0,0 1 0,0-1-1,0 1 1,0-1 0,-2 2 0,-8 10 736,-1 1 0,-1-2 0,-21 18 0,-10-2-2701,40-27 445,0 1-1,0 0 1,0-1-1,0 0 1,-1 0-1,1 0 1,-9 1-1</inkml:trace>
</inkml:ink>
</file>

<file path=ppt/ink/ink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7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0 282 17969,'0'0'1965,"9"0"234,5-2-1716,-1 0-1,0-2 1,1 1 0,-2-1 0,1-1 0,0-1-1,-1 0 1,0 0 0,0-1 0,13-10-1,-8 5-381,-1-1-1,-1 0 0,0 0 0,-1-2 0,0 0 0,20-29 0,-32 41-72,0 0 1,0-1-1,0 1 1,0 0-1,-1-1 0,1 0 1,-1 1-1,0-1 1,0 0-1,0 0 0,-1 1 1,1-1-1,-1 0 0,0 0 1,0-5-1,-1 7 1,0 0-1,0 0 0,0 0 1,0 1-1,0-1 0,0 0 1,-1 1-1,1-1 0,0 1 1,-1-1-1,1 1 0,-1-1 1,0 1-1,1 0 0,-1 0 1,0 0-1,0 0 0,0 0 1,0 0-1,0 1 0,0-1 1,0 1-1,0-1 0,0 1 1,0 0-1,0-1 0,0 1 0,-3 1 1,-1-2-28,-1 2 0,1-1 0,-1 1 0,1 0 0,0 0 0,-1 1 0,1 0 0,0 0 1,0 0-1,0 1 0,0 0 0,1 0 0,-1 0 0,1 1 0,0 0 0,0 0 0,0 0 0,0 0 0,1 1 0,-1 0 0,1 0 0,1 0 1,-1 1-1,1-1 0,-3 7 0,-2 3 16,1 0 0,0 0 0,1 1 0,1 0 0,1 0 0,0 1 0,1-1 0,-2 29 0,5-43-10,0 0-1,0 0 1,0 0-1,0 0 1,0 0-1,0 0 1,1 0-1,-1 0 1,1-1-1,-1 1 1,1 0-1,0 0 1,0 0-1,0 0 0,0-1 1,0 1-1,0 0 1,0-1-1,0 1 1,1-1-1,-1 1 1,0-1-1,4 3 1,-2-3 16,0 0 0,0 0 0,1 0 0,-1 0 0,0 0 0,0-1 0,1 1 0,-1-1 0,0 0 0,1 0 0,-1 0 0,0-1 0,4 0 0,8-2 97,0-1 1,0-1 0,-1 0-1,0-1 1,17-9-1,193-126 147,-222 140-266,-1 0 0,1 0 0,-1 0 0,1 0 0,-1 0 0,1 1 0,0-1 0,-1 1 0,1-1 0,0 1 0,0 0 0,-1-1 0,1 1 0,2 0 0,-3 0 0,-1 1 1,1-1-1,0 0 1,-1 0-1,1 1 0,-1-1 1,1 0-1,0 1 1,-1-1-1,1 1 1,-1-1-1,1 1 0,-1-1 1,1 1-1,-1-1 1,0 1-1,1-1 1,-1 1-1,0 0 0,1-1 1,-1 1-1,0 0 1,0-1-1,1 2 1,0 5 12,0-1 1,-1 1 0,0 0 0,0 0 0,-2 12-1,1-3 8,-12 72 68,8-64-76,1 1 1,-1 32-1,7-57 41,-1 0 0,0 0 0,1-1 0,-1 1 0,0-1 0,1 1 0,-1-1 0,0 0 0,0 0 1,1 1-1,-1-1 0,0 0 0,0 0 0,0 0 0,2-2 0,6-8-12,0 0-1,0-1 1,-1 0 0,-1 0-1,0-1 1,0 0 0,6-20-1,-11 28-34,-1 0-1,1 0 0,-2 0 1,1 0-1,0 0 0,-1 0 0,0 0 1,0-1-1,-1 1 0,1 0 0,-1 0 1,0 0-1,0 0 0,-1 0 0,0 0 1,0 1-1,0-1 0,0 0 0,-1 1 1,1 0-1,-1-1 0,0 1 0,-1 0 1,-4-4-1,7 7-7,0 0 0,0 0 0,0-1 0,0 1 0,0 0 0,0 0 0,0-1 0,0 1 0,1 0 0,-1-1 0,0 1 0,1-1 0,-1 1 0,1-1 0,-1-2 0,1 4 0,0-1 0,1 0 0,-1 0 0,0 0 0,0 1 0,0-1 0,1 0 0,-1 0 0,0 1 0,1-1 0,-1 0 0,0 1 0,1-1 0,-1 0 0,1 1 0,-1-1 0,1 1 0,-1-1 0,1 1 0,0-1 0,-1 1 0,2-1 0,0 0 0,1 0 0,-1 0 0,1 0 0,-1 0 0,1 1 0,-1-1 0,1 1 0,0 0 0,-1-1 0,1 1 0,0 0 0,-1 1 0,1-1 0,0 0 0,-1 1 0,1 0 0,2 0 0,46 23 4,-42-19-7,0 0 0,0-1 1,0 0-1,0 0 0,1-1 0,-1-1 0,1 0 0,19 2 1,-22-3-19,0-2 1,0 1-1,0-1 1,-1 0 0,1 0-1,0-1 1,-1 0-1,1 0 1,-1 0 0,1-1-1,-1 0 1,0-1-1,6-3 1,3-6-6,1 0 0,-2-1 0,16-17 0,-30 31 26,1-2 4,1 1 0,-1-1 0,0 1 0,1-1 0,0 1 0,-1-1 0,1 1 0,0 0 0,-1 0 0,1 0 0,0 0 0,0 0 0,0 1 0,0-1 0,4 0-1,-5 1-6,0 0-1,0 1 0,0-1 0,-1 0 0,1 1 0,0-1 0,0 1 1,0-1-1,0 1 0,0 0 0,-1-1 0,1 1 0,0 0 0,-1-1 0,1 1 1,0 0-1,-1 0 0,1 0 0,-1-1 0,1 1 0,-1 0 0,0 0 1,1 0-1,-1 0 0,0 0 0,0 0 0,1 0 0,-1 0 0,0 0 1,0 0-1,0 0 0,0 1 0,2 17-19,-2-11 20,1 0 0,0-1 0,1 1 1,0-1-1,5 15 0,-6-20 3,0 0 1,0 0-1,1 0 0,-1 0 0,0-1 1,1 1-1,-1 0 0,1-1 1,0 1-1,0-1 0,-1 0 1,1 1-1,0-1 0,0 0 0,0 0 1,0 0-1,0-1 0,1 1 1,-1 0-1,0-1 0,0 0 1,0 1-1,1-1 0,-1 0 1,4 0-1,7-2-8,0 1 0,1-2 0,-1 0 0,0-1 0,-1 0 0,1-1 0,22-12 0,-25 12-352,0 0 0,0 0-1,1 1 1,0 0-1,0 0 1,0 1 0,0 1-1,0 0 1,1 1-1,-1 0 1,19 1 0,-29 0 347,0 1 1,0-1 0,0 1-1,0-1 1,0 1 0,0 0-1,0-1 1,-1 1 0,1 0-1,0 0 1,0 0 0,0 0 0,-1-1-1,1 1 1,-1 0 0,1 0-1,-1 0 1,1 1 0,-1-1-1,1 0 1,-1 0 0,0 0-1,0 0 1,1 0 0,-1 2-1,4 37 98,-3-25-63,2 4 172,1 0 0,1 0 0,0-1 0,2 0-1,0 0 1,12 22 0,69 100-24,-58-97-143,37 75-1,-57-98 172,-2 0-1,0 0 0,-2 1 1,0 0-1,-1 0 1,-1 0-1,-1 0 0,0 27 1,-3-42-144,0 1 1,0-1 0,-1 0 0,0 1-1,0-1 1,-1 0 0,0 1 0,0-1 0,0 0-1,-1 0 1,0-1 0,0 1 0,0 0-1,-1-1 1,1 0 0,-2 0 0,1 0-1,0 0 1,-1-1 0,0 0 0,0 0-1,0 0 1,0 0 0,-1-1 0,0 0-1,1 0 1,-1 0 0,0-1 0,0 0-1,-1 0 1,-7 1 0,8-1-55,0-1 0,-1 0 0,1 0 0,0-1 0,-1 1 0,1-1 0,-1-1 0,1 1 0,0-1 0,-1 0 0,1-1 0,0 0 0,0 1 0,0-2 0,0 1 0,0-1 0,0 0 0,1 0 0,-10-7 0,8 3 0,0 0 0,1-1 0,0 1 0,0-1 0,0 0 0,1 0 0,0-1 0,1 0 0,0 0 0,0 0 0,1 0 0,-3-15 0,1 3-1,1 1-1,1-1 1,1 1 0,1-1-1,1 0 1,0 0 0,2 0-1,0 0 1,2 1 0,0-1-1,1 1 1,9-23 0,-4 21-61,0 1 0,1 0 0,1 0 0,1 2 0,1-1 0,0 2 0,1 0 0,2 0 0,-1 2 0,31-23 0,68-41-5429,-67 48 289,1-3-3137</inkml:trace>
</inkml:ink>
</file>

<file path=ppt/ink/ink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7.5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 25880,'0'0'1858,"-2"11"-641,-1 13-320,0 10 32,3 7-384,0 9-385,0 4-160,0 4-833,3 3-2658,-3-2-3908,0 1-9161</inkml:trace>
  <inkml:trace contextRef="#ctx0" brushRef="#br0" timeOffset="1">13 979 19378,'0'0'7303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6.8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160 230 6118,'0'0'6342,"10"-11"-1329,30-36-620,-38 45-3937,0-1 1,0 1-1,-1-1 1,1 1-1,-1-1 1,0 1-1,1-1 0,-1 0 1,0 0-1,-1 1 1,1-1-1,0 0 0,0-4 1,-1 6-316,-1 0-1,1 0 1,0 0 0,0 0 0,0 0-1,-1 0 1,1 0 0,-1 0 0,1 0-1,-1 0 1,1 0 0,-1 0 0,1 0-1,-1 0 1,0 0 0,0 1 0,1-1-1,-1 0 1,0 0 0,0 1 0,0-1-1,0 1 1,-1-2 0,-2 1-73,1 0 1,-1 0-1,0 0 1,1 1-1,-1-1 1,0 1-1,0 0 1,1 0-1,-1 0 1,0 0-1,0 1 1,1-1-1,-1 1 1,0 0-1,-5 2 1,-2 3-68,-1 1 1,2 0 0,-1 0 0,1 1 0,0 0 0,1 1-1,-14 15 1,18-19 0,0 1 0,0 1-1,0-1 1,1 1-1,-1 0 1,2 0 0,-1 0-1,1 0 1,0 1 0,1-1-1,-1 1 1,1 0-1,-1 9 1,3-16-2,0-1 0,1 1 0,-1 0 0,0-1 0,0 1 0,0-1 0,0 1 0,0 0 0,1-1 0,-1 1 0,0-1 0,1 1 0,-1-1 0,0 1 0,1-1 0,-1 1 0,0-1 0,1 1 0,-1-1 0,1 1 0,-1-1 0,1 0 0,-1 1 0,1-1 0,0 0 0,-1 1 0,1-1 0,-1 0 0,1 0 0,0 1 0,26-1 0,28-15 0,-36 5 0,-1-1 0,0 0 0,0-2 0,-1 0 0,-1-1 0,0 0 0,-1-2 0,-1 0 0,0 0 0,-1-1 0,-1-1 0,-1 0 0,0-1 0,-1 0 0,7-21 0,-10 15 0,-8 22 0,-6 10 0,-7 11 0,14-17 0,-19 31 0,-19 43 0,34-66 0,0 0 0,1 0 0,0 1 0,1-1 0,0 1 0,0-1 0,1 1 0,0 0 0,1 0 0,1 12 0,0-20 0,-1 0 0,1 0 0,0 0 0,0 0 0,0 0 0,0 0 0,0 0 0,1-1 0,-1 1 0,0 0 0,1-1 0,-1 1 0,1-1 0,0 1 0,-1-1 0,1 0 0,0 0 0,0 0 0,0 0 0,0 0 0,0 0 0,0-1 0,0 1 0,0 0 0,0-1 0,0 0 0,0 1 0,0-1 0,0 0 0,4-1 0,2 2 0,0-2 0,-1 1 0,1-1 0,-1 0 0,1-1 0,-1 1 0,12-6 0,-3-2 0,0 0 0,0-1 0,-2-1 0,1-1 0,-1 0 0,-1-1 0,0 0 0,-1-1 0,-1 0 0,0-1 0,-1 0 0,13-26 0,-29 54 0,-24 52 0,27-59 0,2 0 0,-1-1 0,1 1 0,0 0 0,0 0 0,0 0 0,1 0 0,0 0 0,0 0 0,2 11 0,-1-15 0,0 0 0,1-1 0,-1 1 0,1 0 0,-1-1 0,1 1 0,-1 0 0,1-1 0,0 0 0,0 1 0,0-1 0,0 0 0,0 0 0,0 0 0,0 0 0,0-1 0,0 1 0,0 0 0,0-1 0,1 0 0,-1 1 0,0-1 0,0 0 0,1 0 0,-1 0 0,0-1 0,4 0 0,5 1 0,0-1 0,0-1 0,0 0 0,15-5 0,-10 1 0,0-1 0,-1-1 0,0-1 0,0 0 0,21-17 0,-29 20 0,0 0 0,0-1 0,0 0 0,-1 0 0,0 0 0,0-1 0,-1 0 0,0 0 0,0 0 0,-1-1 0,5-13 0,-8 21 0,-1 0 0,1 0 0,-1 0 0,0 0 0,0 0 0,1 0 0,-1 0 0,0 0 0,0 0 0,0 0 0,0 0 0,0 0 0,0 0 0,-1 0 0,1 0 0,0 0 0,0 0 0,-1 0 0,0-1 0,1 1 0,0 1 0,-1 0 0,1 0 0,-1-1 0,1 1 0,-1 0 0,1 0 0,-1 0 0,1 0 0,-1 0 0,1 0 0,-1 0 0,1 0 0,-1 0 0,0 0 0,1 0 0,-1 0 0,1 0 0,-1 0 0,1 0 0,-1 1 0,1-1 0,-1 0 0,1 0 0,-1 1 0,-31 23 0,27-18 0,0 0 0,0 1 0,1 0 0,0-1 0,0 1 0,0 1 0,1-1 0,0 0 0,1 1 0,0 0 0,-2 10 0,4-16 0,0 1 0,0-1 0,0 0 0,0 1 0,0-1 0,0 0 0,1 1 0,-1-1 0,1 0 0,0 0 0,0 1 0,0-1 0,0 0 0,0 0 0,0 0 0,3 4 0,-2-4 0,1 0 0,-1 0 0,1 0 0,0-1 0,-1 1 0,1-1 0,0 1 0,0-1 0,0 0 0,0 0 0,0 0 0,0 0 0,1-1 0,-1 1 0,6-1 0,-5 0-183,1 1 0,0-1 0,-1-1 0,1 1 0,0-1 0,-1 1 0,1-1 0,-1 0 0,6-3 0,18-17-5402,-4-9-7660</inkml:trace>
</inkml:ink>
</file>

<file path=ppt/ink/ink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0.34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4700 480 18161,'-515'-225'2054,"368"172"-3628,-245-53 0,187 69-844,-248-13 1,-212 42 2565,467 18 1554,-365 67 1,423-46-662,2 6 0,1 7 0,-175 80 1,229-84-392,2 4 1,2 3-1,-96 75 1,131-86-605,2 1 0,1 3 0,2 1 0,1 1 1,3 3-1,-46 74 0,66-92-65,1 1 1,1 0-1,2 1 0,1 0 0,1 0 1,1 1-1,-4 43 0,10-51 16,0-1-1,2 1 1,0 0-1,2 0 1,0-1-1,1 1 0,2-1 1,0 1-1,1-1 1,1-1-1,12 24 1,0-9 9,3-1 1,0-1 0,2-1 0,2-2-1,1 0 1,1-2 0,1 0-1,1-3 1,2 0 0,0-2 0,60 31-1,-8-10 70,3-5 0,1-3 0,164 43 0,-41-30 625,1-10 0,287 18 0,435-41-135,-708-24-618,-2-11 0,0-9 0,309-81-1,-358 60-124,-1-7 0,-3-9 0,-4-6 0,263-155 0,-205 77-662,-196 127 636,-2-1-1,0-2 0,-2 0 1,-1-2-1,27-39 0,-44 57 181,-1-1-1,0 0 1,-1 0-1,0 0 1,-1-1-1,0 1 1,-1-1-1,0 0 1,3-21-1,-6 25-11,0 1-1,0-1 0,-1 0 1,1 0-1,-2 1 1,1-1-1,-1 1 1,1-1-1,-2 1 0,1-1 1,-1 1-1,0 0 1,0 0-1,-1 0 1,0 1-1,0-1 0,-7-6 1,-3-2-227,-1 1 0,0 0-1,-1 1 1,0 1 0,-1 1 0,0 0 0,-37-14 0,-139-37-2825,192 61 3066,-179-42-3759,-25 4-1446</inkml:trace>
</inkml:ink>
</file>

<file path=ppt/ink/ink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1.12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3591 0 14606,'-220'5'643,"0"10"0,1 9 1,-276 67-1,-268 129 406,584-153-963,3 7 0,-189 112 1,274-131 162,3 3 0,3 4 0,2 3 0,-110 115 0,144-129-66,3 3-1,2 2 1,2 2 0,4 1-1,1 2 1,4 2 0,-42 107-1,63-136-166,2 1-1,1 0 1,2 1 0,2 0-1,1 0 1,1 70-1,5-77 43,1 0 0,2-1 0,0 1 0,2-1 0,2 0 0,0-1 0,2 0 0,0 0 0,18 27 0,-1-11 58,2-1-1,2-1 1,2-2 0,1-1 0,2-1-1,2-3 1,1-1 0,1-2 0,2-2-1,64 33 1,-13-15-98,2-4-1,1-4 1,3-4 0,117 24-1,-27-21 47,2-9 0,1-7 1,0-9-1,1-9 0,250-25 0,-254-3-35,-1-8 1,-2-8 0,-2-8 0,181-74-1,-97 14 207,497-283-1,-354 128 412,-331 204-598,-2-4 1,124-130-1,-183 170-115,0 0 0,-2-1 0,0-2-1,-2 1 1,-1-2 0,-1 0 0,-1-1-1,18-56 1,-27 68 59,-1 0-1,0 0 1,-1 0 0,-1 0-1,0 0 1,-1 0-1,-1 0 1,0 0 0,-2 0-1,0 1 1,0-1-1,-1 0 1,-1 1 0,-1 0-1,0 0 1,-1 1-1,-1-1 1,-13-18 0,0 5 6,-2 1 0,-1 1 0,-1 2 0,-1 0-1,-1 2 1,-1 0 0,-1 2 0,-35-18 0,-8 1-19,-2 3 0,-110-36 0,76 37-23,-2 5-1,-2 5 0,0 4 1,0 6-1,-2 4 0,1 5 1,-1 5-1,-131 19 0,120-2-385,1 6 0,1 5-1,1 6 1,2 5 0,2 5-1,1 5 1,-120 72 0,44-4-3874,21 3-2258</inkml:trace>
</inkml:ink>
</file>

<file path=ppt/ink/ink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1.87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4991 563 14382,'0'-17'124,"-1"1"1,-1-1 0,0 1 0,-1 0 0,-1 0 0,-1 0-1,0 0 1,-1 1 0,0 0 0,-2 0 0,1 0-1,-2 1 1,0 0 0,-1 1 0,0 0 0,-1 0-1,0 1 1,-1 1 0,0 0 0,-19-13 0,-3 1 99,-2 0 0,0 3 0,-1 1 0,-1 2 0,-1 1 1,-72-19-1,3 10-83,-148-15 1,-61 14-1041,-487 22-1,562 16 1098,-1 10 0,-462 105-1,576-93 344,3 6-1,1 5 1,2 5-1,3 6 0,2 5 1,3 5-1,-111 84 1,156-95-262,3 2-1,2 4 1,3 3 0,2 2 0,-82 120 0,105-129-238,2 3 1,2 1 0,4 1 0,2 2 0,3 0-1,3 2 1,-23 122 0,34-122-60,3-1 1,3 2-1,3-1 0,3 0 1,2 0-1,4 0 1,21 89-1,-15-102-36,3 0-1,2-1 1,3-1 0,1-1 0,3-1 0,2-1-1,2-2 1,1-1 0,48 51 0,-36-50 60,2-3 0,2-2 0,1-2 0,100 61 1,-75-59 119,1-4 0,2-3 0,92 28 0,-28-23 357,2-6 0,1-6-1,281 16 1,-222-37-204,0-8 0,0-9-1,-1-9 1,-1-9 0,-1-8 0,-3-9 0,-1-9-1,197-83 1,-190 50-325,-4-7 0,-5-10 0,-4-8 0,-5-8 0,-6-8 0,-5-7 0,243-251 0,-327 292-263,-4-4 0,127-193 1,-181 242 260,-2-2 1,-2-1 0,-3-1 0,-2-1 0,-2-1 0,-3-1-1,-2 0 1,10-84 0,-23 118 35,-1-1 1,-1 1-1,-1 0 0,-1-1 1,-1 1-1,-1 0 0,0 0 1,-2 0-1,-1 1 0,-16-36 1,13 40 33,0 1 1,-1-1-1,-1 2 1,0 0 0,-1 0-1,-1 1 1,0 1 0,-1 0-1,-1 1 1,0 1-1,-1 0 1,-26-14 0,9 10 9,-1 1 0,0 2-1,-1 1 1,0 1 0,-1 3 0,-64-8 0,-227 5-2591,269 11 1232,-19-3-2965,73 1 3273,0 1-1,0 0 1,0-1-1,0 0 0,0 0 1,-8-6-1</inkml:trace>
</inkml:ink>
</file>

<file path=ppt/ink/ink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2.725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1 750 14125,'0'0'9513,"57"-80"-8680,5 24-320,21-15-257,16-12-96,12-5-128,10-2 0,-4 5-64,-12 12-320,-17 15-545,-24 22-1345,-21 16-225,-24 10-2145</inkml:trace>
</inkml:ink>
</file>

<file path=ppt/ink/ink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3.56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276 29 20243,'0'0'1821,"-12"-5"196,1 0-1327,0 1 0,-1 0 0,-22-4 0,29 7-596,0 0 0,0 1-1,-1 0 1,1 0 0,0 0 0,0 1 0,0-1-1,0 1 1,0 1 0,0-1 0,1 1-1,-1-1 1,0 1 0,1 1 0,-7 3-1,-1 3-32,0 0-1,1 1 1,0 1-1,1-1 0,-9 14 1,15-19-66,0 0 1,0 0-1,1 0 0,0 1 1,0 0-1,0 0 1,1-1-1,0 1 1,0 1-1,0-1 0,1 0 1,0 0-1,0 1 1,1 7-1,0-14-4,0 1 1,0-1-1,1 1 0,-1-1 1,0 1-1,1 0 0,-1-1 1,1 0-1,-1 1 0,1-1 1,-1 1-1,1-1 0,-1 1 1,1-1-1,-1 0 0,1 1 1,-1-1-1,1 0 0,0 0 1,-1 0-1,1 1 0,0-1 0,-1 0 1,1 0-1,-1 0 0,1 0 1,0 0-1,1 0 0,25 0-262,-18-1 175,24-1-29,47-9 0,-54 6 12,0 2-1,0 0 0,43 2 0,-68 1 113,1 0 0,-1 0-1,0 0 1,1 0 0,-1 1 0,1-1-1,-1 0 1,1 1 0,-1-1-1,0 1 1,1 0 0,-1-1 0,0 1-1,0 0 1,0 0 0,1 0 0,-1 0-1,0 0 1,0 0 0,0 0-1,0 0 1,-1 0 0,1 0 0,0 1-1,0-1 1,-1 0 0,1 1 0,-1-1-1,1 0 1,-1 1 0,1-1-1,-1 1 1,0-1 0,0 1 0,0-1-1,0 1 1,0-1 0,0 0 0,0 1-1,0-1 1,-1 3 0,0 2 189,-1-1 0,1 0-1,-1 0 1,0 1 0,0-1 0,-1-1 0,1 1 0,-1 0 0,-7 8 0,-5 3 175,0-1 0,-2-1 0,0 0 0,0-2 0,-1 1 0,0-2 0,-1-1 0,-1 0 0,-24 8 0,44-18-392,-1 1 0,1-1 0,0 0 0,0 0 1,-1 1-1,1-1 0,0 0 0,-1 0 0,1 0 0,0 0 0,-1 0 0,1 1 0,0-1 0,-1 0 1,1 0-1,0 0 0,-1 0 0,1 0 0,0 0 0,-1 0 0,1 0 0,0 0 0,-1 0 0,1-1 1,0 1-1,-1 0 0,1 0 0,0 0 0,-1 0 0,1 0 0,0-1 0,-1 1 0,1 0 0,0 0 1,0 0-1,-1-1 0,1 1 0,0-1 0,7-13-2831,26-24-4934,-28 33 6208,32-35-7340</inkml:trace>
</inkml:ink>
</file>

<file path=ppt/ink/ink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3.90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75 1 20884,'0'0'8039,"-45"64"-6854,32-32-544,4 5-321,1-3-191,8-5-129,0-2-417,12-9-768,3-4-1025,9-10-545,-6-4-640,0-2-2146,0-15-6823</inkml:trace>
</inkml:ink>
</file>

<file path=ppt/ink/ink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4.246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33 325 18834,'0'0'3043,"-5"8"-438,3-4-2292,-1 1-56,0-1 1,0 1-1,0 0 0,1 0 1,0 0-1,0 0 0,0 0 1,0 1-1,1-1 0,0 1 1,0-1-1,1 1 1,0-1-1,0 1 0,0 6 1,1-11-248,0 0-1,-1 0 1,1 0 0,0 0 0,0 0 0,0 0 0,0 0 0,0 0-1,0-1 1,0 1 0,0 0 0,0-1 0,0 1 0,0-1 0,1 1 0,-1-1-1,0 0 1,0 1 0,0-1 0,1 0 0,-1 0 0,0 0 0,0 0-1,1 0 1,-1 0 0,0 0 0,0 0 0,3-1 0,36-10 350,-24 2-1,-2 0 1,27-23-1,-30 23-158,0 0-1,0 1 1,1 0-1,0 1 1,0 0-1,14-4 1,-25 10-194,0 1-1,0 0 1,0 0-1,0 0 1,0 0 0,0 0-1,0 0 1,0 0 0,0 0-1,1 0 1,-1 0-1,0 1 1,0-1 0,0 0-1,0 1 1,0-1 0,0 1-1,0-1 1,0 1-1,0 0 1,-1-1 0,1 1-1,0 0 1,0-1 0,0 1-1,-1 0 1,1 0-1,0 0 1,-1 0 0,1 0-1,-1 0 1,1 0-1,-1 0 1,1 0 0,-1 0-1,0 0 1,0 0 0,1 0-1,-1 0 1,0 0-1,0 0 1,0 1 0,0-1-1,-1 1 1,1 67 369,-1-48-324,1-21-57,0 0 0,0 1 0,0-1-1,0 0 1,0 0 0,0 1 0,0-1 0,0 0 0,0 1-1,0-1 1,0 0 0,0 1 0,0-1 0,0 0 0,0 0-1,1 1 1,-1-1 0,0 0 0,0 0 0,0 1 0,0-1-1,1 0 1,-1 0 0,0 1 0,0-1 0,0 0 0,1 0-1,-1 0 1,0 1 0,0-1 0,1 0 0,-1 0 0,0 0-1,0 0 1,1 0 0,-1 0 0,0 0 0,1 0 0,-1 1-1,0-1 1,1 0 0,14-7-644,10-18-1939,-21 19 901,0 0 0,-1-1 0,0 1 0,0-1 0,-1 0 0,4-13 1,0-20-10662</inkml:trace>
  <inkml:trace contextRef="#ctx0" brushRef="#br0" timeOffset="1">306 1 3683,'0'0'22934</inkml:trace>
</inkml:ink>
</file>

<file path=ppt/ink/ink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4.747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160 362 18001,'0'0'7853,"-12"-2"-6967,8 1-843,0 0 1,0 0-1,0 0 1,0 1-1,0 0 1,0 0-1,0 0 1,0 0-1,0 0 1,0 1-1,0 0 1,0-1-1,0 2 1,0-1-1,0 0 1,0 1-1,0 0 1,1 0-1,-1 0 1,1 0-1,0 0 1,-1 1-1,1 0 1,0-1-1,0 1 1,-4 6-1,1 0 10,0 0-1,0 0 1,1 1-1,-7 16 1,11-23-36,0 0 1,-1 1-1,1-1 1,0 1-1,1-1 1,-1 1-1,0 0 0,1-1 1,0 1-1,0-1 1,0 1-1,1 0 1,-1-1-1,1 1 1,0 0-1,0-1 0,1 5 1,-1-6 6,0-1 0,0 0-1,0-1 1,1 1 0,-1 0 0,0 0 0,0 0-1,0-1 1,1 1 0,-1 0 0,0-1 0,1 1 0,-1-1-1,0 0 1,1 1 0,-1-1 0,1 0 0,-1 0-1,0 0 1,1 0 0,-1 0 0,1 0 0,-1 0-1,1 0 1,-1-1 0,0 1 0,3-2 0,39-15 1172,-23 3-937,0 0-1,0-1 0,-1-1 1,-1-1-1,32-37 1,-20 16 28,-1-2 1,24-45-1,-42 66-287,-1 0 0,0-1 0,-2-1 0,0 1 0,-1-1 0,-2 0 0,0 0 0,3-28 0,-9 37 0,-2 13 0,-3 11 0,-7 34 0,1 0 0,3 1 0,1 0 0,-1 66 0,8-102-290,1 0 1,0 0-1,0 0 1,1-1-1,1 1 0,0 0 1,6 19-1,-7-27 118,0-1 0,1 1 0,-1-1-1,0 0 1,1 0 0,0 1 0,-1-1 0,1 0-1,0-1 1,0 1 0,0 0 0,0 0 0,1-1 0,-1 1-1,3 0 1,-1 0-92,0-1 1,0 0-1,0-1 0,-1 1 0,1 0 0,0-1 0,0 0 0,0 0 1,0 0-1,0-1 0,0 1 0,0-1 0,4-1 0,33-15-9772</inkml:trace>
</inkml:ink>
</file>

<file path=ppt/ink/ink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5.372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97 199 11435,'0'0'5210,"6"-11"-763,19-36-732,-24 46-3606,-1 0 0,1 0 0,0 0 0,-1 0-1,1 0 1,-1 0 0,1-1 0,-1 1-1,1 0 1,-1 0 0,0 0 0,1-1 0,-1 1-1,0 0 1,0 0 0,0-1 0,0 1-1,0 0 1,0 0 0,-1-1 0,1 1 0,0 0-1,-1 0 1,1 0 0,-1-1 0,1 1-1,-1 0 1,1 0 0,-1 0 0,0 0-1,1 0 1,-1 0 0,0 0 0,0 0 0,0 0-1,0 1 1,0-1 0,0 0 0,0 0-1,0 1 1,0-1 0,0 1 0,0-1 0,-1 1-1,1-1 1,0 1 0,0 0 0,0-1-1,-1 1 1,1 0 0,0 0 0,-2 0 0,-1 0-46,0 0 0,0 0 0,0 0 0,0 1 0,0-1 0,1 1 0,-1 0 0,0 0 0,0 1 0,1-1 0,-1 1 0,1-1 0,-1 1 0,-4 4 0,3 1-63,0 0 0,0 1 0,1-1 0,0 1 0,0 1 0,1-1 0,0 0 0,1 1 0,-1-1 0,2 1 0,-1 0 0,1 0 0,1 0 0,-1 0 0,1 0 0,3 16 0,-3-23-1,0-1 0,0 0 0,1 1 0,-1-1 0,0 0 0,1 1 0,-1-1 0,1 0 0,-1 0 0,1 0 0,0 1 0,0-1 0,-1 0 0,1 0 0,0 0 0,0 0 0,0 0 0,0 0 0,0 0 0,0-1 0,0 1 1,0 0-1,1 0 0,-1-1 0,0 1 0,0-1 0,1 1 0,-1-1 0,0 0 0,1 1 0,-1-1 0,0 0 0,1 0 0,-1 0 0,0 0 0,1 0 0,-1 0 0,0 0 0,3-1 0,1 0 21,1-1 1,-1 1-1,0-1 0,0 0 1,1 0-1,-2-1 0,1 1 1,8-7-1,7-8 80,0-2 1,-2 0-1,0-1 1,-1 0-1,-1-1 1,-1-1-1,-1-1 1,-1 0-1,-2-1 1,16-41-1,-31 123-127,-5-15-260,4-25-403,1 1 1,0 0-1,2 0 1,0 0-1,1 0 1,3 35-1,-2-53 553,0 0 0,0 0 0,0 0 0,1 0 0,-1 0-1,0 0 1,0-1 0,1 1 0,-1 0 0,1 0 0,-1 0 0,1-1 0,-1 1-1,1 0 1,-1-1 0,1 1 0,0 0 0,-1-1 0,1 1 0,0-1 0,0 1-1,-1-1 1,1 1 0,0-1 0,0 0 0,0 1 0,0-1 0,-1 0 0,1 0-1,0 1 1,0-1 0,0 0 0,0 0 0,0 0 0,0 0 0,0 0 0,-1 0-1,1-1 1,0 1 0,0 0 0,0 0 0,0-1 0,0 1 0,-1 0 0,1-1-1,0 1 1,0-1 0,0 1 0,-1-1 0,1 1 0,0-1 0,-1 0 0,2 0 0,3-3-1074,1 0 0,-1-1 0,0 1 0,0-1 0,7-10 0,13-26-7421</inkml:trace>
</inkml:ink>
</file>

<file path=ppt/ink/ink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5.72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6 29 11755,'0'0'2861,"1"8"-949,2 48 1279,-7 106 1,-2-25-1013,6-132-2168,1 0 0,-1-1 0,1 1 0,-1-1-1,1 1 1,1-1 0,-1 0 0,1 1 0,-1-1-1,1 0 1,0 0 0,5 7 0,-6-10-7,0 0 0,0 0 0,0 0 0,0-1 0,0 1 1,0 0-1,0 0 0,0-1 0,0 1 0,0 0 0,1-1 0,-1 1 0,0-1 1,0 1-1,1-1 0,-1 0 0,0 0 0,1 0 0,1 1 0,-1-2 9,0 1 0,1-1 0,-1 1 0,0-1 0,1 0 0,-1 0 0,0 0-1,0 0 1,0 0 0,0-1 0,0 1 0,0-1 0,0 1 0,2-3 0,7-9 22,0 1 0,-1-1 0,0-1 1,-1 0-1,-1 0 0,0-1 0,-1 0 0,8-22 0,-1-7 23,16-80 0,-24 90 778,4-67-1,-21 289 234,0 21 579,11-206-1645,0 0 0,0 0 0,1 0-1,-1 0 1,1 0 0,0 0-1,-1 0 1,1 0 0,1 0 0,-1 0-1,0-1 1,1 1 0,-1 0 0,1-1-1,0 1 1,4 3 0,-5-5-57,1 0 1,-1 0-1,1 0 1,0 0-1,-1 0 1,1-1-1,0 1 1,-1-1-1,1 1 1,0-1-1,0 0 1,0 1-1,-1-1 1,1 0-1,0 0 1,0 0-1,0-1 1,0 1-1,-1 0 1,1-1-1,0 1 1,0-1-1,-1 1 1,1-1-1,0 0 1,-1 0-1,1 0 1,-1 0-1,1 0 1,1-2-1,2-1-806,0-1 0,-1 1-1,1-1 1,-1 0 0,-1 0 0,1-1-1,-1 1 1,0-1 0,0 0 0,0 0-1,-1 0 1,0 0 0,2-10 0,5-23-6651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7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26905,'0'0'5862</inkml:trace>
</inkml:ink>
</file>

<file path=ppt/ink/ink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6.08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1 128 11018,'2'8'4586,"-1"-2"-3851,1-1 0,0 1 1,0-1-1,0 1 0,1-1 0,-1 0 0,1 0 0,7 8 0,-8-11-392,1 1 0,-1-1 0,1 0 0,0 0 0,0 0 0,0 0 0,0-1-1,0 1 1,0-1 0,1 0 0,-1 0 0,0 0 0,1 0 0,-1-1 0,1 1 0,-1-1 0,0 0-1,1 0 1,4 0 0,-1-2-234,0 1-1,0-1 1,-1 0-1,1 0 1,-1-1-1,1 0 1,-1 0-1,0-1 1,0 0-1,0 0 1,0 0-1,-1-1 1,0 1-1,0-1 1,0 0-1,0-1 1,-1 1-1,0-1 1,0 0-1,-1 0 1,1-1-1,-1 1 1,-1 0-1,1-1 1,-1 0-1,0 0 1,-1 0-1,0 1 1,0-1-1,0-1 1,-1 1-1,0 0 1,-1-9-1,1 14-108,0 0 0,-1 1 0,1-1 0,-1 0 0,0 1 0,1-1 0,-1 0 0,0 1 0,0-1 0,0 1 0,0-1 0,0 1 0,0 0 0,-1-1 0,1 1 0,0 0 0,-1 0 0,1 0 0,-1 0 0,1 0 0,-1 0 0,1 0 0,-1 0 0,0 1 0,1-1 0,-1 1 0,0-1 0,0 1 0,1 0 0,-1 0 0,0-1 0,0 1 0,0 0 0,1 1 0,-1-1 0,0 0 0,0 0 0,0 1 0,1-1 0,-1 1 0,0 0 0,-1 0 0,-3 1 0,0 0 0,0 1 0,0 0 0,1 0 0,-1 0 0,1 0 0,0 1 0,0 0 0,0 0 0,0 0 0,-3 6 0,1-1 0,0 1 0,1-1 0,1 1 0,-1 1 0,2-1 0,-1 1 0,2 0 0,-1 0 0,1 0 0,1 0 0,0 1 0,1-1 0,0 0 0,1 1 0,1 18 0,0-28-92,-1 1 1,1-1-1,0 1 0,0-1 1,1 1-1,-1-1 0,0 1 1,1-1-1,-1 0 0,1 0 1,0 0-1,0 0 0,0 0 1,0 0-1,0-1 0,0 1 1,0-1-1,1 1 1,-1-1-1,1 0 0,-1 0 1,1 0-1,-1 0 0,1 0 1,-1 0-1,1-1 0,3 1 1,4 0-831,1 0 1,0 0-1,-1-1 1,1-1-1,0 0 1,10-2-1,48-15-8478</inkml:trace>
</inkml:ink>
</file>

<file path=ppt/ink/ink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6.45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1 17969,'0'0'2530,"25"81"33,-13-36-1218,0 6-800,1-1-449,-2 0 0,-4-7-577,1-5-1120,-3-8-1058,-4-7-416,-1-10-800,-6-10-642</inkml:trace>
</inkml:ink>
</file>

<file path=ppt/ink/ink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6.796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6 289 12940,'-1'-14'3433,"0"4"-2824,0 2-142,0-1 1,0 0-1,1 1 0,0-1 0,0 0 1,1 1-1,0-1 0,1 0 0,-1 1 1,2-1-1,-1 1 0,1 0 0,1 0 0,4-8 1,0 6-151,1 0-1,0 1 1,1 0 0,0 0 0,0 1 0,0 1 0,1-1 0,1 2-1,-1 0 1,1 0 0,0 1 0,21-6 0,-6 4-256,0 1 0,0 1 1,0 1-1,54 1 0,-72 2-128,-1 2 1,0-1-1,1 1 0,-1 1 0,0-1 0,0 2 0,0-1 1,0 1-1,0 0 0,-1 0 0,1 1 0,-1 0 0,13 10 1,-17-11 60,0 0 1,0 0-1,0 1 1,-1-1-1,0 1 1,1-1-1,-1 1 1,-1 0-1,1 0 1,0 0-1,-1 0 1,0 0 0,0 0-1,0 0 1,0 0-1,-1 1 1,0-1-1,0 0 1,0 0-1,0 1 1,-1-1-1,1 0 1,-1 0-1,0 0 1,0 0-1,-1 0 1,1 0-1,-1 0 1,-3 6 0,-7 9 293,0-1 1,-1 0 0,-1-1 0,0 0-1,-2-1 1,0-1 0,0 0 0,-2-1-1,0-1 1,-27 16 0,28-20-615,18-11-2550,29-15-3440,-5 6 1196,3 2-838</inkml:trace>
</inkml:ink>
</file>

<file path=ppt/ink/ink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7.12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42 39 7143,'0'0'17280,"-2"-6"-17120,0 2-81,2 3-7,-1-1 0,1 1-1,-1-1 1,0 1 0,1-1 0,-1 1 0,0-1 0,0 1 0,0 0-1,0-1 1,0 1 0,0 0 0,0 0 0,-1 0 0,1 0-1,0 0 1,-1 0 0,1 0 0,-1 0 0,1 1 0,-1-1-1,1 1 1,-1-1 0,1 1 0,-1-1 0,1 1 0,-1 0-1,-3-1 1,5 1 24,33 0-3165,-7 0-67,-9 0-2403,-6 0-45</inkml:trace>
</inkml:ink>
</file>

<file path=ppt/ink/ink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8.14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177 504 1730,'0'0'23376,"-10"-6"-21432,3 1-1625,1 1 0,-1 0 0,0 0 0,-1 1 0,1-1 0,-1 2 0,1-1 0,-11-1 0,15 4-287,0-1 0,0 1-1,-1 0 1,1 0 0,0 1 0,0-1 0,0 1 0,0 0 0,-1-1-1,1 1 1,0 0 0,0 1 0,0-1 0,1 1 0,-1-1 0,0 1 0,1 0-1,-1 0 1,1 0 0,-1 0 0,1 0 0,0 1 0,0-1 0,0 1 0,0-1-1,0 1 1,-2 6 0,2-6-35,0 0 0,0 1 1,1-1-1,0 1 0,-1-1 0,1 1 0,-1 7 0,2-10 6,0-1-1,0 1 1,0 0 0,0-1-1,1 1 1,-1 0-1,0 0 1,0-1-1,1 1 1,-1 0-1,0-1 1,1 1-1,-1-1 1,1 1-1,-1 0 1,1-1-1,-1 1 1,1-1-1,-1 1 1,1-1-1,-1 0 1,1 1-1,0-1 1,-1 1-1,1-1 1,0 0-1,-1 0 1,1 1-1,0-1 1,0 0-1,-1 0 1,1 0-1,0 0 1,0 0-1,-1 0 1,1 0-1,0 0 1,-1 0-1,1 0 1,0 0 0,0 0-1,0-1 1,14-1 76,0-1 1,0 0 0,-1-1 0,1-1 0,20-10 0,21-6-36,-38 15-62,0 1 0,0 1 0,0 1 1,1 0-1,28 1 0,-46 2 33,0 0 0,0 0-1,0 1 1,0-1 0,0 0 0,0 0 0,0 1 0,0-1-1,0 1 1,-1-1 0,1 1 0,0-1 0,0 1-1,0-1 1,-1 1 0,1 0 0,0 0 0,-1-1 0,1 1-1,-1 0 1,1 0 0,-1 0 0,1-1 0,-1 1 0,1 0-1,-1 0 1,0 0 0,1 0 0,-1 0 0,0 0-1,0 0 1,0 0 0,0 0 0,0 0 0,0 0 0,0 0-1,0 0 1,0 0 0,0 0 0,-1 0 0,1 1 0,-1 4 350,16-148 99,-15 138-464,1-21 0,3 25 0,4 12 0,-5-7 0,-1-1 0,1 0 0,0 1 0,0-1 0,0-1 0,1 1 0,-1 0 0,1-1 0,0 0 0,0 0 0,0 0 0,0 0 0,0 0 0,1-1 0,7 3 0,-8-4 0,-1 0 0,0 0 0,0-1 0,0 1 0,1-1 0,-1 0 0,0 0 0,0 0 0,1 0 0,-1-1 0,0 1 0,0-1 0,0 0 0,0 0 0,1 0 0,-1 0 0,0-1 0,-1 1 0,1-1 0,0 1 0,0-1 0,-1 0 0,1 0 0,-1-1 0,4-2 0,0-3 0,0 1 0,-1-1 0,0 0 0,0 0 0,0 0 0,-1-1 0,0 0 0,-1 0 0,0 0 0,0 0 0,-1 0 0,0 0 0,-1-1 0,0 1 0,-1-17 0,0 26 0,0 0 0,0 0 0,0 0 0,0 0 0,0 0 0,0 0 0,0 0 0,0 0 0,0 0 0,0 0 0,0 0 0,0 0 0,0 0 0,0 0 0,-1 0 0,1 0 0,0 0 0,0 1 0,0-1 0,0 0 0,0 0 0,0 0 0,0 0 0,0 0 0,0 0 0,0 0 0,0-1 0,0 1 0,-1 0 0,1 0 0,0 0 0,0 0 0,0 0 0,0 0 0,0 0 0,0 0 0,0 0 0,0 0 0,0 0 0,0 0 0,0 0 0,0 0 0,0 0 0,0 0 0,0 0 0,-1 0 0,1 0 0,0 0 0,0-1 0,0 1 0,0 0 0,0 0 0,0 0 0,0 0 0,0 0 0,0 0 0,0 0 0,0 0 0,0 0 0,0 0 0,0 0 0,-7 10 0,-4 13 0,-8 57 0,17-73 0,1 0 0,1 0 0,-1 0 0,1 1 0,0-1 0,1 0 0,0 1 0,0-1 0,3 8 0,-3-14-47,0 1-1,0 0 1,0 0 0,0-1-1,1 1 1,-1-1-1,1 1 1,-1-1 0,1 1-1,-1-1 1,1 0 0,0 0-1,0 0 1,0 0 0,0 0-1,0 0 1,0 0 0,0-1-1,0 1 1,0-1-1,0 1 1,0-1 0,0 0-1,0 0 1,0 0 0,0 0-1,0 0 1,0-1 0,1 1-1,-1 0 1,0-1-1,0 0 1,0 1 0,2-3-1,5 1-285,-1-1 0,-1 0-1,1-1 1,0 0 0,-1 0 0,0-1-1,9-7 1,-5 1-86,0 0 0,-1-1 0,-1 0 0,0 0 0,0-1-1,-1-1 1,-1 1 0,0-1 0,-1 0 0,-1-1 0,0 1 0,4-24 0,-1-8 1093,-3 0-1,-1-86 1,-11 142 586,-7 29-789,2 0 0,2 1 0,2 1 1,1-1-1,2 1 0,1 75 1,12-66-396,-8-48-87,1-1 0,-1 1 1,1-1-1,-1 1 1,1-1-1,0 1 1,0-1-1,0 1 1,0-1-1,0 0 1,0 1-1,0-1 1,0 0-1,0 0 1,0 0-1,1 0 1,-1 0-1,0 0 1,1 0-1,-1 0 0,1-1 1,-1 1-1,1-1 1,-1 1-1,1-1 1,0 1-1,2-1 1,-4 0-22,1-1 0,0 1 1,-1-1-1,1 0 1,0 1-1,-1-1 0,1 0 1,-1 0-1,1 1 0,-1-1 1,1 0-1,-1 0 0,0 0 1,1 0-1,-1 0 0,0 1 1,0-1-1,0 0 0,0 0 1,0 0-1,0 0 0,0 0 1,0 0-1,0 0 0,0 0 1,0 0-1,-2-30-197,-1 21 311,0 1 0,-1 0 0,0 0 0,0 0 0,-1 0 0,0 0 0,-1 1 0,0 0 0,0 0 0,-1 0 0,1 1 0,-2 0 0,-10-8 0,17 14 51,43 22-565,-24-15-666,0-1-1,1-1 1,-1 0 0,1-2 0,0 0-1,0-1 1,0-1 0,1 0 0,-1-2-1,32-6 1,-37 0 422,-4-10 4363,-10 17-3487,0 0 0,0 0 1,0 0-1,0 1 0,0-1 1,-1 0-1,1 0 0,0 0 1,0 0-1,-1 0 0,1 0 1,-1 1-1,1-1 0,0 0 1,-1 0-1,0 1 0,1-1 1,-1 0-1,1 1 0,-1-1 1,0 0-1,0 1 0,1-1 1,-1 1-1,0-1 0,0 1 1,0 0-1,1-1 0,-1 1 1,0 0-1,0 0 0,0-1 1,0 1-1,0 0 0,0 0 1,1 0-1,-3 0 1,0 0-82,-1 0 0,0 0 0,1 0 0,-1 1 0,1-1 1,-1 1-1,0 0 0,1 0 0,0 1 0,-1-1 0,1 0 1,0 1-1,0 0 0,-1 0 0,1 0 0,1 0 0,-1 1 1,0-1-1,1 1 0,-1-1 0,1 1 0,-1 0 1,1 0-1,0 0 0,1 0 0,-1 0 0,-1 5 0,-2 2 15,1 0 0,1 0 0,0 0 0,0 0 0,1 1 0,0-1 0,1 1 0,0 15 0,1-24-125,0 0 0,0 0-1,1 0 1,-1 0-1,1 0 1,-1 0-1,1-1 1,0 1-1,-1 0 1,1 0-1,0-1 1,0 1-1,1 0 1,-1-1-1,0 1 1,0-1-1,1 0 1,-1 1-1,1-1 1,-1 0-1,1 0 1,-1 0-1,1 0 1,0 0 0,0 0-1,-1-1 1,1 1-1,0 0 1,0-1-1,0 1 1,0-1-1,0 0 1,-1 0-1,1 0 1,0 0-1,0 0 1,0 0-1,2-1 1,2 1 10,1 0 0,-1-1 0,0 0 0,0-1 0,0 1 0,0-1 0,0 0 0,0-1 0,0 1 0,-1-1 0,6-4 0,-4 1-19,0 0 0,0-1 0,-1 0 0,0 0 0,-1 0 0,1-1 0,-1 0 0,4-8 0,-7 12 0,-1 1 0,1-1 0,0 0 0,-1 1 0,0-1 0,0 0 0,0 0 0,0 0 0,-1 0 0,1 0 0,-1 0 0,0 0 0,0 0 0,-1 0 0,1 0 0,-1 0 0,0 1 0,0-1 0,0 0 0,-1 0 0,-1-4 0,1 6-249,1 1 0,-1-1-1,1 0 1,-1 1 0,0 0 0,0 0-1,0-1 1,0 1 0,0 0 0,0 0 0,0 1-1,0-1 1,0 0 0,0 1 0,0-1-1,0 1 1,0 0 0,-1-1 0,1 1 0,0 0-1,0 0 1,-4 1 0,4-1-89,-10 0-7813</inkml:trace>
</inkml:ink>
</file>

<file path=ppt/ink/ink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8.79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13 168 15983,'-1'1'415,"0"0"1,0 0-1,0 0 0,0 0 1,0 1-1,0-1 0,1 0 0,-1 0 1,0 0-1,1 1 0,-1-1 1,0 0-1,1 1 0,0-1 0,-1 1 1,1-1-1,0 0 0,0 1 1,-1 2-1,2-3-247,-1 0-1,0 0 1,1 0 0,-1 0-1,1 0 1,-1 0 0,1 0-1,0 0 1,-1 0 0,1-1-1,0 1 1,0 0 0,-1 0-1,1 0 1,0-1 0,0 1 0,0-1-1,0 1 1,2 0 0,0 1-36,0-1 0,0 0 0,1 0 0,-1 0 0,0 0 0,1-1 0,-1 1 0,1-1 0,-1 0 1,1 0-1,-1 0 0,1-1 0,-1 1 0,1-1 0,4-1 0,-1-2-20,-1 0-1,1 0 1,-1-1-1,0 0 1,0 0-1,0 0 1,-1-1-1,1 0 1,-2 0-1,1 0 1,-1-1-1,1 1 1,-2-1-1,1 0 1,-1 0-1,0-1 1,-1 1-1,1-1 1,-2 1-1,1-1 1,-1 0-1,0 1 1,0-1-1,-1 0 1,0 0-1,-2-11 1,2 18-112,-1-1 0,1 1 0,-1-1 0,1 1 0,-1-1 0,1 1 0,-1-1 0,0 1 0,0 0 0,0-1 0,0 1 0,1 0 0,-2 0 0,1 0 0,0 0 0,0 0 0,0 0 0,0 0 0,-1 0 0,1 0 0,-1 1 0,1-1 0,0 0 0,-1 1 0,1-1 0,-1 1 0,1 0 0,-1-1 0,1 1 0,-1 0 0,0 0 0,1 0 0,-1 0 0,1 0 0,-1 0 0,1 1 0,-2-1 0,-1 1 0,1 0 0,0 0 0,0 0 0,0 0 0,0 1 0,0-1 0,0 1 0,0 0 0,0 0 0,0 0 0,1 0 0,-1 0 0,1 0 0,0 1 0,-1-1 0,-1 5 0,-3 7 0,1 1 0,0 0 0,1 0 0,1 0 0,1 1 0,0-1 0,1 1 0,0 0 0,1 0 0,1 0 0,3 28 0,-2-42-1,-1 0 1,0 1-1,1-1 0,-1 0 1,1 0-1,0 1 1,0-1-1,0 0 0,0 0 1,0 0-1,0 0 0,0 0 1,1 0-1,-1 0 0,1-1 1,-1 1-1,1 0 1,0-1-1,0 1 0,0-1 1,3 2-1,-1-1-7,-1-1 0,1 0 0,-1 0-1,1-1 1,0 1 0,0-1 0,-1 0 0,1 1 0,0-2-1,0 1 1,-1 0 0,6-2 0,3-1-101,0-1 0,0 0 0,0 0-1,0-2 1,-1 1 0,0-1 0,11-8 0,-5 1-1353,-1 0 0,-1-1 0,0-1 1,17-21-1,-22 23-943,-1-1 0,0-1 1,9-17-1,2-18-6868</inkml:trace>
</inkml:ink>
</file>

<file path=ppt/ink/ink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9.47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135 34 9161,'0'0'10970,"-1"-4"-10666,-10-23 4436,11 27-4663,-1-1-1,1 1 1,0 0-1,0 0 1,0 0 0,-1 0-1,1-1 1,0 1 0,0 0-1,-1 0 1,1 0 0,0 0-1,0 0 1,-1 0 0,1 0-1,0-1 1,0 1 0,-1 0-1,1 0 1,0 0 0,-1 0-1,1 0 1,0 0-1,0 0 1,-1 0 0,1 1-1,0-1 1,0 0 0,-1 0-1,1 0 1,0 0 0,0 0-1,-1 0 1,1 0 0,0 1-1,-1-1 1,-10 20-894,6 0 939,0 0 1,1 0 0,1 0 0,0 40 0,8 83 1494,-3-129-1578,1 1 0,0-1 0,1 0 0,1 0 0,0 0 0,1-1 0,0 1 0,1-1 0,10 14 0,-15-24-49,7 10-1090,-9-28 471,-1 6 921,-2-6-253,0 0 0,-2 0 1,0 1-1,0-1 0,-10-15 0,15 30-38,0-1-1,0 1 1,-1-1 0,1 1-1,0-1 1,-1 1 0,1-1-1,-1 1 1,1 0 0,0-1 0,-1 1-1,1-1 1,-1 1 0,1 0-1,-1-1 1,1 1 0,-1 0-1,1 0 1,-1-1 0,0 1-1,1 0 1,-1 0 0,1 0-1,-1 0 1,0 0 0,1 0-1,-1 0 1,1 0 0,-1 0-1,-1 0 1,-20 9 44,20-8-41,0 0-1,0 0 0,0 0 1,0 0-1,0 0 0,0-1 1,0 1-1,0-1 0,0 1 1,0-1-1,0 0 0,-1 0 1,1 1-1,0-2 0,0 1 1,-3 0-1,2-2 23,0 0 0,0 0-1,0 0 1,0 0 0,1 0 0,-1 0 0,1-1 0,-1 1-1,1-1 1,0 0 0,0 1 0,0-1 0,0 0 0,1 0 0,-1-1-1,1 1 1,0 0 0,-2-6 0,6 7 7,-1 1 0,1 0 0,0 0 0,-1 0 1,1 0-1,0 1 0,0-1 0,-1 1 0,1 0 0,0-1 0,0 1 0,3 1 0,1-2 12,53-1-95,21-5-4171,-74 6 2391,0-1 0,-1 0 0,1 0 0,-1-1-1,12-6 1,2-6-9887</inkml:trace>
</inkml:ink>
</file>

<file path=ppt/ink/ink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30.03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59 55 11499,'0'0'7324,"-1"-9"-4788,-2-24-897,-3 21-200,-1 18-1071,-3 16-339,0 23 970,1 1 1,3 0-1,0 72 0,6-98-921,1-1-1,1 1 0,0-1 0,2 0 0,0 0 0,2 0 0,0-1 0,0 1 0,2-1 0,0-1 0,13 19 0,-20-34-79,-1-1-1,1 1 0,0-1 1,0 0-1,0 0 1,0 1-1,0-1 1,0 0-1,0 0 0,0 0 1,0 0-1,0 0 1,1 0-1,-1 0 1,0-1-1,1 1 0,-1 0 1,0-1-1,3 1 1,-3-1 26,-1 0 0,1-1 1,0 1-1,-1-1 0,1 1 0,0-1 1,-1 1-1,1-1 0,0 1 1,-1-1-1,1 1 0,-1-1 0,1 0 1,-1 1-1,1-1 0,-1 0 1,0 0-1,1 1 0,-1-1 1,0 0-1,0 0 0,1 1 0,-1-1 1,0-2-1,5-64 1454,-5 62-1409,0-18 83,0 0-1,-2 0 0,0-1 0,-2 1 1,-10-38-1,5 47-253,4 23-124,5-6 197,0 0 0,0 0 1,0 0-1,0 0 0,0 0 1,1 0-1,-1-1 0,1 1 0,0 0 1,0 0-1,1 2 0,-1-3 34,0 0-1,0-1 1,1 1-1,-1-1 0,0 1 1,1-1-1,-1 0 0,1 1 1,0-1-1,-1 0 1,1 0-1,0 0 0,0 0 1,0-1-1,0 1 0,-1 0 1,1-1-1,0 0 1,0 1-1,0-1 0,0 0 1,0 0-1,0 0 1,0 0-1,0 0 0,0 0 1,0-1-1,0 1 0,0-1 1,3 0-1,-1-1 26,-1 0 0,1 0 0,-1 0 0,0 0 0,1-1 0,-1 1 0,0-1 0,0 0 0,-1 0 0,1 0 0,0 0 0,-1 0 0,4-7 0,-4 5 7,14-21-158,-10 24-94,-3 18-74,-3 102 385,9-153-10719,-8 9 3117</inkml:trace>
</inkml:ink>
</file>

<file path=ppt/ink/ink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30.37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0 8040,'0'0'17328,"48"27"-17776,-26-21-2019,1 1-736,2-3-1377,-2-2-1602</inkml:trace>
</inkml:ink>
</file>

<file path=ppt/ink/ink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30.728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16 0 9129,'0'0'9956,"2"10"-8280,0 2-853,-1 1-1,1-1 1,-2 1 0,0 0 0,0-1-1,-1 1 1,-1 0 0,-5 18-1,7-30-747,-1 1 0,0-1-1,0 0 1,1 1 0,-1-1-1,1 1 1,-1-1 0,1 1-1,0-1 1,-1 1-1,1 0 1,0-1 0,0 1-1,0-1 1,0 1 0,1-1-1,-1 1 1,0-1 0,0 1-1,1 0 1,-1-1 0,1 0-1,0 1 1,-1-1 0,1 1-1,0-1 1,0 0-1,0 1 1,2 1 0,1-2-35,0 1 0,0-1 0,1 0 0,-1 0 0,0-1 0,0 1 0,1-1 0,-1 0 0,6-1 0,1 1-16,-4 0-375,0 0-1,0-1 0,-1 0 1,1 0-1,-1-1 1,9-2-1,-12 2-342,1 1 1,-1-1-1,1 0 1,-1 0-1,0 0 1,1 0-1,-1-1 0,0 1 1,-1-1-1,1 0 1,0 1-1,2-5 1,0-3-5783</inkml:trace>
  <inkml:trace contextRef="#ctx0" brushRef="#br0" timeOffset="1">1 134 4901,'0'0'23734,"64"-39"-23606,-36 33-160,-2 1-544,-5 0-2307,-5-3-2690,-4 3-3300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7.5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13 118 17136,'0'0'14302,"2"9"-13736,1 29-417,-2 1 0,-1-1 0,-9 64 0,0 43 18,9-144-167,-1 0 0,1 1 0,0-1 0,0 0 0,0 0 0,0 1 0,1-1 0,-1 0 0,0 1 0,0-1 0,1 0 0,-1 0 0,1 1 0,-1-1 0,1 0 0,-1 0 0,1 0 0,0 0 0,0 1 0,0-1 0,-1 0 0,1-1 0,0 1 0,0 0 0,0 0 0,0 0 0,2 0 0,-1 0 0,0-1 0,0 0 0,1 0 0,-1 0 0,0 0 0,0 0 0,0 0 0,0-1 0,0 1 0,0-1 0,0 1 0,0-1 0,0 0 0,0 0 0,2-1 0,9-5 0,0-1 0,0-1 0,19-17 0,66-66 0,-5-4 0,101-133 0,-191 225 0,20-34 0,-23 38-22,0 0 0,0-1 0,1 1 0,-1 0 0,0 0 0,0 0 0,0 0 0,0 0 0,0-1 0,0 1-1,0 0 1,0 0 0,0 0 0,0 0 0,-1-1 0,1 1 0,0 0 0,0 0 0,0 0 0,0 0 0,0 0 0,0 0 0,0-1 0,0 1 0,0 0 0,0 0 0,0 0 0,-1 0 0,1 0 0,0 0 0,0 0 0,0-1-1,0 1 1,0 0 0,0 0 0,-1 0 0,1 0 0,0 0 0,0 0 0,0 0 0,0 0 0,0 0 0,-1 0 0,1 0 0,0 0 0,0 0 0,0 0 0,0 0 0,0 0 0,-1 0 0,1 0 0,0 0 0,0 0 0,-11 2-4852,-15 9-3796</inkml:trace>
</inkml:ink>
</file>

<file path=ppt/ink/ink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31.08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1 20115,'0'0'7655,"0"56"-6758,0-33-256,6 2-481,0-3-96,3-4 0,-3-5-256,3 0-385,1-5-992,-2-7-1122,-1-1-928,4-3-2851</inkml:trace>
</inkml:ink>
</file>

<file path=ppt/ink/ink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31.51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0 280 9385,'0'0'13122,"9"7"-11932,-2-2-880,0 0 0,0 0 0,1-1 0,-1 0 0,1 0 0,0-1 0,16 4 0,-21-6-212,0 0 0,0 0 0,0-1 0,0 1 0,0-1 0,0 0 0,0 0 0,0 0 0,0 0 0,0 0 0,0-1 0,0 1 0,0-1 0,0 0 0,0 0 0,0 0 0,0 0 0,-1 0 0,1-1 0,0 0 0,-1 1 0,1-1 0,-1 0 0,0 0 0,1 0 0,-1 0 0,0-1 0,0 1 0,-1 0 0,1-1 0,2-3 0,-2 0 125,-1 0 1,1 0-1,-1 0 0,0 0 0,-1 0 1,1-8-1,-1 13-193,0 0 0,0-1 0,0 1 0,0 0 0,-1 0 0,1-1 0,0 1 0,0 0 0,-1 0 0,1 0 0,-1-1 0,1 1 0,-1 0 0,0 0 0,-1-2 0,2 3-43,-1 0-1,0 0 1,1-1 0,-1 1-1,0 0 1,0 0 0,1 0 0,-1 0-1,0 0 1,0 0 0,1 0-1,-1 0 1,0 0 0,0 0 0,1 0-1,-1 0 1,0 0 0,1 1-1,-1-1 1,0 0 0,1 1 0,-1-1-1,0 0 1,1 1 0,-1-1-1,0 1 1,1-1 0,-1 1 0,0 0-1,-3 4-12,0 1 1,0-1-1,1 1 0,0-1 0,0 1 0,0 0 0,1 0 0,-1 1 1,2-1-1,-1 0 0,1 1 0,0-1 0,0 1 0,0-1 1,1 1-1,0-1 0,1 1 0,1 9 0,-1-15 32,0 1 1,1 0-1,-1-1 0,1 1 1,-1-1-1,1 1 0,0-1 1,0 0-1,-1 0 0,1 0 1,0 0-1,0 0 0,0 0 0,0 0 1,0 0-1,0-1 0,1 1 1,-1-1-1,0 0 0,0 0 1,0 0-1,0 0 0,1 0 1,-1 0-1,2-1 0,6 1-11,-1-1 0,0-1 0,0 1 0,15-6 0,-10 2-675,-1-2 0,1 1 0,-1-2-1,21-15 1,-28 19 375,0-1 0,0 0 0,0 0 0,-1-1 0,0 1-1,0-1 1,-1 0 0,0-1 0,0 1 0,0-1-1,3-9 1,-3 10 767,-1-1-1,1 1 0,0-1 0,1 1 1,0 0-1,0 1 0,8-8 0,19-24 1428,-18 14-1538,-2 0 0,-1-1 0,12-33 0,-19 46-372,-23 56-497,11-27 486,1 0 0,1 0 0,0 0 0,1 1 0,-4 33 0,8-39 41,1 0 0,0 1 0,0-1 0,2 0 0,0 0 0,0 1 0,6 17 0,-6-27-10,-1 0 1,1 0 0,0 0-1,0 0 1,0-1 0,0 1 0,0-1-1,1 1 1,0-1 0,0 0-1,0 0 1,0 0 0,0-1 0,0 1-1,1-1 1,-1 1 0,1-1-1,0 0 1,0-1 0,0 1 0,0-1-1,0 1 1,0-1 0,0 0-1,0-1 1,0 1 0,6-1 0,-10 1-9,1-1 1,0 0 0,-1 0-1,1 0 1,0 0 0,0 0-1,-1 0 1,1 0 0,0 0-1,0 0 1,-1-1 0,1 1-1,0 0 1,-1 0 0,1-1-1,0 1 1,-1 0 0,1-1-1,0 1 1,-1 0 0,1-1-1,-1 1 1,1-1 0,-1 1 0,1-1-1,-1 0 1,1 1 0,-1-1-1,0 1 1,1-1 0,-1 0-1,0 1 1,1-2 0,-1 0-33,0 0 0,0 0 1,0 0-1,0 0 1,-1 0-1,1-1 0,-1 1 1,1 0-1,-1 0 1,0 1-1,-1-5 1,-33-45-626,-33-14 1533,45 44-192,0-1 1,-33-41-1,56 62-648,0 1 1,0 0-1,0-1 0,0 1 0,1 0 1,-1 0-1,0-1 0,0 1 0,0 0 1,0-1-1,0 1 0,0 0 0,1 0 1,-1 0-1,0-1 0,0 1 0,0 0 1,1 0-1,-1-1 0,0 1 1,0 0-1,1 0 0,-1 0 0,0 0 1,1 0-1,-1-1 0,0 1 0,0 0 1,1 0-1,-1 0 0,0 0 0,1 0 1,-1 0-1,0 0 0,0 0 1,1 0-1,-1 0 0,0 0 0,1 0 1,-1 0-1,0 0 0,1 1 0,-1-1 1,1 0-1,20 0-200,-20 0 245,102 9-885,-34-1-1927,-1-6-3519,-9-5-3846</inkml:trace>
</inkml:ink>
</file>

<file path=ppt/ink/ink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32.09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0 934 20083,'0'0'3299,"13"-7"-3075,38-13 784,0 1 0,104-23-1,129-8 591,-236 42-1542,951-118-958,14-3-1074,-716 77 1429,400-123 0,139-129 3670,-856 303-6913,-14 0-636</inkml:trace>
</inkml:ink>
</file>

<file path=ppt/ink/ink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4:53.99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190 0 1794,'-51'5'64,"7"-5"64,10 2 128,9-2-224,6 0-96,2 0-1217</inkml:trace>
</inkml:ink>
</file>

<file path=ppt/ink/ink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3.3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1 7783,'0'0'11980,"-3"77"-11564,-11-6-64,-3 15-191,2 7-129,2 4-577,-2 2-288,1-6-96,1-11-416,4-13-2338,-4-11-3236</inkml:trace>
</inkml:ink>
</file>

<file path=ppt/ink/ink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3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78 13997,'0'59'1378,"0"0"-994,13 5 641,12-3-256,9-11 192,4-14-65,7-13-223,0-17-577,2-7 673,1-33 384,3-19-192,-1-14-577,-2-18-288,-5-11-1441,-9-4-6054</inkml:trace>
</inkml:ink>
</file>

<file path=ppt/ink/ink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40.78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35 50 16047,'0'0'4581,"0"-9"-2222,3-29-432,-3 39-1851,1-1 0,-1 0 0,0 0 1,0 0-1,0 0 0,1 0 0,-1 1 0,0-1 0,0 0 0,0 0 0,1 0 0,-1 0 0,0 0 0,0 0 0,1 0 0,-1 0 0,0 0 0,0 0 1,1 0-1,-1 0 0,0 0 0,0 0 0,1 0 0,-1 0 0,0 0 0,0 0 0,0 0 0,1 0 0,-1 0 0,0 0 0,0-1 0,1 1 0,-1 0 1,0 0-1,0 0 0,0 0 0,0 0 0,1-1 0,-1 1 0,0 0 0,0 0 0,0 0 0,0-1 0,0 1 0,0 0 0,1 0 0,-1-1 1,0 1-1,7 20-190,1 34 352,-3 1 0,-2 0-1,-5 58 1,1-25 424,1 292 928,-10-473-849,1 24-446,2-31-295,-35-296 0,62 556-2021,-12 3-3279,1 16-2924,-2-123-8229</inkml:trace>
</inkml:ink>
</file>

<file path=ppt/ink/ink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42.37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17 11723,'0'0'12204,"11"-3"-10549,34-3-561,0 1 1,0 3-1,0 2 1,84 9-1,41 0-1153,-129-7-12,-28-1 47,1 0-1,0-1 1,-1 0-1,1-1 0,0-1 1,-1 0-1,19-6 1,-85 8 205,-38 8-169,-101 5 88,119-14 797,105-6-603,100-3-1236,166 7-1,-295 3 907,2 0-19,1 0 0,-1 0 1,0 1-1,0 0 0,0-1 1,0 2-1,0-1 1,6 2-1,-11-3 48,0 0 1,0 0 0,0 1-1,0-1 1,0 0-1,0 0 1,1 0 0,-1 0-1,0 0 1,0 0 0,0 1-1,0-1 1,0 0-1,0 0 1,0 0 0,0 0-1,0 1 1,0-1-1,0 0 1,1 0 0,-1 0-1,0 0 1,0 0-1,0 1 1,0-1 0,0 0-1,0 0 1,-1 0-1,1 0 1,0 1 0,0-1-1,0 0 1,0 0-1,0 0 1,0 0 0,0 1-1,0-1 1,0 0-1,0 0 1,0 0 0,0 0-1,-1 0 1,1 0-1,0 1 1,0-1 0,0 0-1,0 0 1,0 0-1,-1 0 1,1 0 0,0 0-1,0 0 1,0 0-1,0 0 1,-1 0 0,1 0-1,0 0 1,0 0-1,0 0 1,-14 6-139,-59 7-207,-1-3 0,-74 0-1,118-8-367,-34 0-3423,12-2-2551</inkml:trace>
</inkml:ink>
</file>

<file path=ppt/ink/ink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6:46.0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 1 11211,'0'0'16682,"-3"8"-16234,-7 39-257,3 0 1,1 1-1,2 89 0,0-21 155,-25 159 513,4-50 28,25-198-676,0-7-2394,-4-33-757,-11-40-4512,2 17 1302</inkml:trace>
</inkml:ink>
</file>

<file path=ppt/ink/ink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6:46.3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8 106 13837,'-1'8'3240,"-4"57"-251,3 1-1,11 110 0,32 138-1019,-36-279-1724,-1-7 157,-2-14 140,-1-1 0,2 1 0,0-1 0,10 26 0,-13-38-517,0 0-1,1 0 0,-1 0 1,1 0-1,-1 1 0,1-1 0,0 0 1,0 0-1,-1 0 0,1-1 1,0 1-1,0 0 0,0 0 0,0 0 1,0-1-1,0 1 0,0 0 1,0-1-1,0 1 0,0-1 1,0 1-1,0-1 0,1 1 0,-1-1 1,0 0-1,0 0 0,0 0 1,1 0-1,-1 0 0,0 0 1,0 0-1,1 0 0,-1 0 0,0 0 1,0-1-1,0 1 0,1 0 1,0-2-1,2 0 21,1 0 0,-1-1 0,0 1 0,-1-1 0,1 0 1,-1 0-1,1-1 0,-1 1 0,3-5 0,42-58-45,71-133 0,21-87 0,-90 180 0,-6 9-1743,-17 34-2877,-2 5-5545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7.9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13837,'0'0'11403,"11"60"-6983,4-45-2594,6-5-1122,6-3-511,5-6-97,4-1-1313,5-2-1570,-4-14-2338,2-3-1922,-1-4-5797</inkml:trace>
</inkml:ink>
</file>

<file path=ppt/ink/ink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09.61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162 6 7944,'0'0'9395,"-9"-1"-7436,2 0-1879,-45-2 4273,49 3-4012,1 0-1,0 0 1,-1 0-1,1 0 1,-1 0-1,1 1 1,0-1-1,-1 1 1,1 0-1,0 0 1,0 0-1,0 0 0,0 0 1,0 0-1,0 0 1,0 1-1,0-1 1,0 1-1,-2 2 1,4-4-311,0 1 0,0-1 1,0 1-1,0-1 0,0 1 0,0-1 1,0 1-1,0-1 0,0 1 0,0-1 1,0 1-1,0-1 0,1 1 1,-1-1-1,0 1 0,0-1 0,1 0 1,-1 1-1,0-1 0,1 1 0,-1-1 1,0 0-1,1 1 0,-1-1 0,0 0 1,1 1-1,-1-1 0,1 0 0,-1 0 1,1 1-1,-1-1 0,1 0 0,-1 0 1,1 0-1,-1 0 0,1 0 0,-1 0 1,1 1-1,-1-1 0,1 0 1,-1 0-1,1-1 0,-1 1 0,1 0 1,-1 0-1,1 0 0,32 1 126,-31-1-37,290-4 410,-335 19-550,-14-5 26,-1-2 0,0-3 1,-106-5-1,154-3-5,14-3 0,16-2 0,37 2 0,2 2 0,89 5 0,-50 1 0,-414 20 0,263-19-438,70-5-2920,14-14-5114</inkml:trace>
</inkml:ink>
</file>

<file path=ppt/ink/ink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43.4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0,'7'4'320,"-4"-1"-320</inkml:trace>
</inkml:ink>
</file>

<file path=ppt/ink/ink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05.4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115 9 5830,'0'0'6176,"-8"0"-2514,-15-3-1960,-7 0 1744,-2 1 3871,55 15-5315,12-6-1793,2-3 0,-1 0 0,0-3 0,53-3 0,-30 0-159,-31 1-58,-25 1-9,-6 0 0,-44 3 59,1 4 61,-27 5 502,-110 3 0,248-25-425,-10-1-136,241 2-463,-290 9 416,-343 0 425,492 14-454,-101-12-164,-1 0-317,54-5-1,-99 1 663,-18 0 14,-21-1 33,-406 27-15,481-33-3992,26-14-4496</inkml:trace>
</inkml:ink>
</file>

<file path=ppt/ink/ink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2:48.6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32,'0'0'3011,"3"0"-3620,-1 0 577,0 0 0,-1 0-32</inkml:trace>
</inkml:ink>
</file>

<file path=ppt/ink/ink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01.0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925 175 9769,'0'-10'1644,"1"4"-1581,-1 0-1,0 1 0,0-1 1,0 0-1,-1 0 0,0 0 0,0 0 1,0 1-1,-1-1 0,0 0 1,0 1-1,0-1 0,-1 1 0,1 0 1,-2 0-1,1 0 0,0 0 1,-1 1-1,0-1 0,0 1 0,0 0 1,-1 0-1,-6-5 0,-1 3 115,-1 1 0,0 0 0,-1 1 0,1 0-1,-1 1 1,0 0 0,0 1 0,1 1 0,-1 0 0,0 1-1,0 0 1,0 1 0,0 1 0,-20 5 0,1 1-107,0 2 1,1 1 0,1 1-1,-56 31 1,50-23 58,2 3 0,1 1 0,1 1 0,1 2 0,1 1 0,1 2 1,-29 37-1,43-46-66,1 1 0,0 0 0,2 1 0,0 1 0,2 0 0,1 0 0,0 1 0,2 0 0,1 1 0,1 0 0,2 0 0,-3 36 0,7-40-65,1 0 0,0 0 0,2 0-1,1 0 1,1 0 0,0-1 0,2 0 0,0 0-1,2 0 1,0-1 0,1 0 0,1-1 0,1 0-1,0-1 1,2-1 0,20 23 0,-14-18-182,0-1 0,1-1 0,1-1 0,1-1 0,0-1 1,2-1-1,0-1 0,0-1 0,1-1 0,37 13 0,-44-21 118,1 0-1,0 0 1,0-2 0,0-1-1,0 0 1,0-1-1,1-2 1,-1 0-1,0-1 1,0 0-1,0-2 1,0-1 0,-1 0-1,0-1 1,33-16-1,-11 0 488,-1-1 0,-1-2 0,-1-2 0,-2-1 0,-1-2-1,-1-1 1,-1-2 0,-2-1 0,37-54 0,-45 55 41,-1-2 0,-1 0 1,-2-1-1,-2-1 0,-1-1 1,-2 0-1,-2-1 0,-1 0 1,-2-1-1,7-76 0,-16 101-277,1 1-1,-2 0 1,0-1-1,-1 1 1,0 0-1,-1 0 1,-1 0-1,0 0 0,0 0 1,-9-15-1,8 21-130,1 0 0,-2 0-1,1 1 1,-1 0 0,0 0-1,-1 0 1,1 1 0,-1 0-1,-1 0 1,1 0 0,-1 1-1,0 0 1,0 1 0,0 0-1,-1 0 1,-16-4 0,2 3-501,-1 0 0,0 2 0,0 1 0,-1 1 0,1 1 0,0 2 0,0 0 0,0 1 0,0 1 0,-36 12 0,-55 20-4955</inkml:trace>
</inkml:ink>
</file>

<file path=ppt/ink/ink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13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166 157 10858,'0'0'10143,"-9"7"-8520,-2 4-1442,-1 0-1,1 1 1,1 0 0,0 1-1,0 0 1,2 0 0,-1 1-1,2 0 1,0 1 0,1-1-1,0 1 1,-3 17 0,-2 8-43,1 0 1,3 1 0,-5 73 0,11-95-33,2 0-1,0 0 1,0 0-1,2 0 1,9 33-1,-10-47-92,0 1 0,0-1 0,0 0 0,1 0-1,-1-1 1,1 1 0,0-1 0,1 1 0,-1-1-1,1 0 1,4 4 0,-5-6-8,-1-1-1,1 1 1,0 0-1,0-1 1,0 0-1,0 0 0,0 0 1,0 0-1,0 0 1,0 0-1,1-1 1,-1 0-1,0 1 1,0-1-1,0 0 1,1-1-1,-1 1 1,0-1-1,0 1 1,4-2-1,3-2 69,0 0 1,-1-1-1,1 0 1,-1-1-1,0 0 1,-1 0-1,1-1 1,-1 0-1,0 0 1,-1-1-1,0 0 1,0 0-1,6-11 1,13-20 1007,33-66 0,-57 101-1021,23-46 581,-2-1-1,20-66 1,-36 93-493,-1-1 0,0 1 0,-2-2 0,-1 1 1,-1 0-1,-1-1 0,-4-31 0,3 52-285,-1-1-1,0 1 1,-1 0 0,1 0-1,-1 1 1,0-1 0,0 0-1,-1 0 1,1 1 0,-1-1-1,0 1 1,0 0 0,0 0-1,-1 0 1,0 1 0,1-1-1,-1 1 1,-1 0 0,1 0-1,0 0 1,-1 0 0,1 1-1,-1-1 1,0 1 0,0 1-1,0-1 1,0 1 0,0 0-1,-6-1 1,5 1-164,1 1 1,-1-1-1,1 1 0,-1 1 1,1-1-1,-1 1 0,1 0 0,-1 0 1,1 0-1,0 1 0,0 0 1,-1 0-1,1 0 0,1 1 0,-1 0 1,0-1-1,1 2 0,-1-1 1,1 1-1,0-1 0,0 1 0,0 0 1,1 0-1,-1 1 0,1-1 1,0 1-1,-3 6 0,-4 15-10765</inkml:trace>
</inkml:ink>
</file>

<file path=ppt/ink/ink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50.8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55 635 8584,'0'0'4869,"-36"52"-2019,29-47-287,1-5-609,1 0-289,5-19-576,0-13-608,0-13 31,5-15 193,8-12-129,5-9-319,2-4-161,4 3-64,1 7-32,-2 12-1890,-5 16-3139,-7 17-2113</inkml:trace>
</inkml:ink>
</file>

<file path=ppt/ink/ink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53.0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136 20 12812,'0'0'17120,"2"6"-15945,-1-4-1137,-1 0 0,1 0 0,0-1 0,0 1 0,0 0 0,1-1 0,-1 1 0,0 0 0,1-1 0,-1 0 0,1 1 0,-1-1 0,1 0 0,0 0 0,-1 0 0,1 0 0,0 0 0,0 0 0,0 0 1,0-1-1,0 1 0,0 0 0,0-1 0,0 0 0,0 0 0,0 1 0,0-1 0,0 0 0,0-1 0,0 1 0,0 0 0,0-1 0,2 0 0,17-2 35,0-2 0,32-10 0,-15 4-10,-19 6-42,-1 1 0,0 1 1,27-2-1,-45 5-21,0 0 0,0 0 0,0 0 0,-1 1 0,1-1 0,0 0 0,0 0 0,0 0 0,0 0 0,-1 0 0,1 0 0,0 0 0,0 1 0,0-1 0,0 0 0,0 0 0,-1 0 0,1 0 0,0 0 0,0 1 0,0-1 0,0 0 0,0 0 0,0 0 0,0 1 0,0-1 0,0 0 0,0 0 0,0 0 0,0 0 0,0 1 0,0-1 0,0 0 0,0 0 0,0 0 0,0 1 0,0-1 0,0 0 0,0 0 0,0 0 0,0 0 0,0 1 0,0-1 0,0 0 0,1 0 0,-1 0 0,0 0 0,0 1 0,0-1 0,0 0 0,0 0 0,1 0 0,-1 0 0,0 0 0,0 0 0,0 0 0,0 1 0,1-1 0,-1 0 0,0 0 0,0 0 0,-13 9 0,-13 1 0,1-1 0,-1-1 0,0-2 0,-38 5 0,-110 2 0,156-13 0,82 0 0,-32 0 0,1 0 0,-1-2 0,61-12 0,-69 8 0,-12 4 0,0-1 0,-1 0 0,1 0 0,-1-2 0,0 1 0,0-1 0,-1-1 0,1 0 0,12-9 0,-25 15 0,1-1 0,0 0 0,-1 1 0,1-1 0,-1 1 0,1 0 0,-1 0 0,1-1 0,-1 1 0,1 0 0,-1 0 0,1 0 0,-3 1 0,-27 6 0,1 1 0,0 2 0,0 1 0,1 1 0,-39 22 0,-23 10 0,76-38 0,-1 1 0,0 0 0,-1-1 0,-30 6 0,33-12 0,12-5 0,8-2 0,2 0-175,0 1 0,1 1-1,0-1 1,0 1 0,0 1 0,16-5-1,-7 1-1336,20-7-6031</inkml:trace>
</inkml:ink>
</file>

<file path=ppt/ink/ink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7:05.5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 10634,'0'0'5760,"12"0"-4996,809-2 4047,-147 2-4460,-30-34 177,-735 33 1018,29-1-1554,-617 17 166,496-1-592,-308 64 0,486-77 341,-188 37-6327,108-31-974</inkml:trace>
</inkml:ink>
</file>

<file path=ppt/ink/ink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7:23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1073 267 3075,'0'0'1746,"5"-10"-476,-2 5-1362,18-47 2741,-20 48-2397,-1 1 0,1 0 0,-1-1 0,0 1 0,0 0 0,0-1 1,0 1-1,0 0 0,-1 0 0,1-1 0,-1 1 0,0 0 0,0 0 0,0 0 0,-1-1 1,1 1-1,-4-5 0,-4-2-155,0 0 0,0 1 0,-1 0 0,0 1 0,-1 0 0,0 0 0,0 1 0,-1 1 0,1 0 0,-2 0 0,1 1 1,0 1-1,-1 0 0,-17-3 0,-23-2-134,0 1 0,-64 1 1,96 5 120,-24 0-33,0 1 0,1 3 0,-1 1-1,1 3 1,-84 20 0,110-21-6,0 2 1,1-1 0,0 2 0,0 0 0,1 2 0,0-1 0,1 2-1,-1 0 1,2 1 0,0 0 0,1 1 0,0 1 0,0 0 0,2 1-1,0 0 1,-16 30 0,19-30-3,1 0 0,1 0 0,0 0 0,2 1 0,-1 0 0,2-1 0,0 2 0,1-1 0,0 21 0,2-31-24,0 0-1,1 1 0,0-1 0,0 0 0,0 0 1,1 0-1,0 0 0,0-1 0,1 1 0,-1 0 1,1-1-1,0 0 0,1 1 0,-1-1 0,1-1 0,0 1 1,0 0-1,1-1 0,-1 0 0,1 0 0,0 0 1,0-1-1,0 0 0,1 0 0,-1 0 0,1 0 1,6 1-1,10 3 141,1-1-1,0-1 1,-1-1 0,2-1 0,25 1 0,119-9 623,-97-2-383,0-3 1,99-27-1,130-60 405,-150 34-407,-133 54-278,0 0 1,0-1-1,-2 0 1,1-2-1,-1 0 0,17-17 1,-28 24-11,0 0-1,0 0 1,0-1 0,-1 1 0,0-1-1,0 0 1,0 1 0,3-12 0,-5 15-79,-1 0 1,1 0 0,-1 0 0,0 0 0,0 0 0,1 0 0,-1 0 0,-1 0 0,1 0 0,0-1-1,0 1 1,-1 0 0,1 0 0,-1 0 0,0 0 0,0 0 0,1 0 0,-1 0 0,0 1 0,-1-1-1,1 0 1,0 0 0,-1 1 0,1-1 0,0 1 0,-1-1 0,0 1 0,1 0 0,-4-2 0,-5-3-21,-1 1 0,1 1 0,-1 0 0,0 1 0,0 0 0,-1 0 0,1 1 0,-21-1 0,-104 4-324,92 0 52,-200 24-3824,146-11 1403,-11-3-1919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8.2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98 17296,'0'0'3075,"-12"6"267,-2 0-2575,0 1 0,1 1-1,0 1 1,1 0 0,-19 17 0,26-22-639,0 0 1,1 1-1,0-1 1,0 1-1,0 0 0,0 1 1,1-1-1,0 1 1,0-1-1,1 1 1,-1 0-1,1 0 0,0 0 1,1 0-1,0 0 1,0 1-1,0-1 1,0 0-1,1 9 1,1-14-118,-1 0 0,0 0 1,0 0-1,0 0 0,1-1 0,-1 1 1,0 0-1,1 0 0,-1 0 1,0-1-1,1 1 0,-1 0 1,1 0-1,-1-1 0,1 1 1,0-1-1,-1 1 0,1 0 1,0-1-1,-1 1 0,1-1 1,0 1-1,0-1 0,0 0 1,-1 1-1,1-1 0,1 1 1,29-2 633,-23-1-492,-1-1 1,1 1 0,-1-1 0,0 0-1,13-9 1,-7 2-154,0-2 0,0 0 0,-1 0 0,-1-1 0,0-1 0,11-18 0,-17 24 0,-1 1 0,1-1 0,-2 0 0,1 0 0,-1 0 0,-1 0 0,1 0 0,-1-1 0,-1 1 0,1-1 0,-1 1 0,-1-1 0,0 0 0,-1-12 0,1 21-4,0-1 1,0 1-1,-1-1 0,1 0 0,0 1 1,0-1-1,0 1 0,-1 0 0,1-1 1,0 1-1,0-1 0,-1 1 0,1-1 1,0 1-1,-1-1 0,1 1 1,-1 0-1,1-1 0,0 1 0,-1 0 1,1-1-1,-1 1 0,1 0 0,-1 0 1,1 0-1,-1-1 0,1 1 0,-1 0 1,1 0-1,-1 0 0,1 0 1,-1 0-1,1 0 0,-1 0 0,1 0 1,-1 0-1,0 0 0,1 0 0,-1 0 1,1 0-1,-1 1 0,1-1 1,-1 0-1,1 0 0,-1 0 0,1 1 1,0-1-1,-2 1 0,-18 16-1003,12 10-3098,12-12-4891,10-10-1536</inkml:trace>
  <inkml:trace contextRef="#ctx0" brushRef="#br0" timeOffset="1">421 0 12780,'0'0'4335,"-9"3"-945,-3 1-2622,1 0 0,0 1 1,1 1-1,-1 0 0,-11 9 1,17-12-430,0 1 0,0 0 0,1 0 0,-1 0 0,1 1 0,0-1-1,0 1 1,0 0 0,1 0 0,0 0 0,0 1 0,0-1 0,1 1 0,-3 7 0,5-11-326,0-1 0,0 1 0,0-1 0,1 1 0,-1-1 0,0 1 0,1-1 0,-1 1 0,1-1 0,-1 0-1,1 1 1,0-1 0,0 0 0,0 1 0,-1-1 0,1 0 0,0 0 0,0 0 0,1 0 0,-1 0 0,0 0 0,0 0 0,0 0-1,1 0 1,-1-1 0,0 1 0,1 0 0,1 0 0,51 18 48,-38-14-54,30 8-367,-32-10 170,1 1 0,-1 1 0,0 0 0,-1 0 0,23 14 0,-35-19 207,0 0-1,-1 1 0,1-1 0,-1 0 1,1 1-1,-1-1 0,1 0 1,-1 1-1,1-1 0,-1 1 1,1-1-1,-1 1 0,0-1 1,1 1-1,-1-1 0,0 1 1,1-1-1,-1 1 0,0 0 0,0-1 1,1 1-1,-1-1 0,0 1 1,0 0-1,0-1 0,0 1 1,0 0-1,0-1 0,0 1 1,0 0-1,0-1 0,0 1 0,-1-1 1,1 2-1,-21 12 1230,-31 0 562,47-13-1835,-1 0 1,1 0-1,0-1 0,-1 1 1,1-1-1,0 0 0,-6-2 0,9 2-14,1 0 0,0-1-1,0 1 1,-1-1-1,1 0 1,0 1 0,0-1-1,0 0 1,0 0-1,0 0 1,0 1 0,0-1-1,0 0 1,0 0-1,0-1 1,1 1-1,-1 0 1,0 0 0,1 0-1,-1 0 1,1-1-1,-1 1 1,1 0 0,-1 0-1,1-1 1,0 1-1,0 0 1,0-1-1,0 1 1,0 0 0,0-1-1,0-1 1,1-10-2143,1-1 0,0 1 0,0-1 0,2 1 0,0 0-1,0 0 1,7-13 0,13-31-10697</inkml:trace>
</inkml:ink>
</file>

<file path=ppt/ink/ink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3.1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18514,'0'0'11947,"46"85"-11595,-46-47-256,0 4-32,0-3-384,0-5-929,0-5-1089,0-7-481,-3-8-640,-5-11-1666,-4-3-4260</inkml:trace>
</inkml:ink>
</file>

<file path=ppt/ink/ink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3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1 144 10378,'0'0'5776,"2"-11"-2546,-1 6-2876,0 0 1,0-1-1,1 1 1,-1 0-1,1 0 0,1 0 1,-1 0-1,1 0 1,0 0-1,0 0 1,0 1-1,0 0 1,1-1-1,0 2 1,0-1-1,0 0 1,0 1-1,1-1 1,8-4-1,1 1 193,0 1 1,1 1-1,0 0 0,0 1 0,0 0 1,25-2-1,-32 6-477,0-1 0,0 1 0,0 1 0,-1 0 0,1 0-1,13 3 1,-17-3-57,-1 0 0,0 0 0,0 1 0,0-1-1,0 1 1,0 0 0,-1-1 0,1 1-1,-1 0 1,1 1 0,-1-1 0,1 0 0,-1 1-1,0-1 1,0 1 0,2 4 0,-2-4 14,0 1 0,-1 0 1,1 0-1,-1-1 0,0 1 1,0 0-1,0 0 0,-1 0 1,1 0-1,-1 0 0,0 1 1,0-1-1,-1 0 0,1 0 1,-1 0-1,0 0 0,0 0 1,-2 5-1,-2 3 152,-1-1 0,-1 0 0,1 0 0,-14 14 0,-16 28 163,77-51-342,-31-2-80,-1 0 0,1 1-1,-1 0 1,1 1 0,-1 0 0,1 0-1,-1 1 1,17 8 0,-23-10 54,0 1 1,0 0-1,0 0 1,-1 0-1,1 0 1,0 0-1,-1 1 1,1-1-1,-1 1 1,0 0-1,0 0 1,0-1-1,0 1 1,-1 0-1,1 1 1,-1-1-1,0 0 1,0 0-1,0 1 1,0-1 0,0 0-1,-1 1 1,0-1-1,1 1 1,-1-1-1,-1 1 1,0 5-1,0-5 64,0 0 0,-1-1 0,1 1 0,-1-1 0,0 1 0,0-1 0,0 0 0,-1 0 0,1 0 0,-1 0 0,1 0 0,-1-1 0,0 1 0,0-1 0,0 0 0,-1 0 0,1 0 0,-7 3 0,-7 3 200,-1 0 0,-25 7 0,24-10-238,0 0 0,0 0 0,-1-2 0,1-1 0,-1 0 0,0-2 0,0 0 0,-22-3 0,40 3-1,0 0 1,0-1-1,0 1 1,0-1-1,0 1 1,0-1-1,0 0 1,0 0-1,0 0 1,0 0-1,0 0 1,1 0-1,-1-1 1,0 1-1,1-1 1,-1 1-1,1-1 1,0 1-1,-1-1 1,1 0-1,0 0 1,0 1-1,0-1 1,0 0-1,0 0 1,0 0-1,1 0 1,-1 0-1,1 0 0,-1-3 1,2 4-501,1-1 0,-1 1 0,0 0 0,1-1 0,-1 1-1,1 0 1,-1 0 0,1 0 0,-1 0 0,1 0 0,0 1 0,-1-1 0,1 0 0,3 0 0,0-1-1992,14-5-5419</inkml:trace>
</inkml:ink>
</file>

<file path=ppt/ink/ink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4.0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13581,'0'0'16207,"1"9"-15433,0 29-266,-2 1 0,-8 61 0,-1 41-628,13-113-518,0-18-3102,1-18-8356,-2-10-2499</inkml:trace>
</inkml:ink>
</file>

<file path=ppt/ink/ink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4.5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1 109 16111,'0'0'6871,"4"-10"-4197,-1 5-2434,-1 0-1,1-1 0,0 1 1,1 0-1,-1 1 0,1-1 1,0 1-1,0-1 0,0 1 1,1 1-1,0-1 0,-1 0 1,1 1-1,0 0 0,1 0 1,-1 1-1,10-4 0,0 1-30,-1 0 0,1 2-1,0-1 1,1 2 0,-1 0 0,0 1-1,24 1 1,-35 0-176,0 0 1,0 0-1,0 1 0,0-1 1,0 1-1,-1 0 0,1 0 1,0 1-1,0-1 0,-1 1 1,1-1-1,-1 1 0,0 0 0,1 1 1,-1-1-1,0 1 0,0-1 1,0 1-1,-1 0 0,1 0 1,-1 0-1,1 0 0,-1 0 1,0 1-1,0-1 0,-1 1 1,1-1-1,-1 1 0,1 0 1,-1 0-1,0-1 0,-1 1 1,2 8-1,-2-7-33,0 1 0,0-1 0,0 0 0,-1 0 0,0 1 0,0-1 0,0 0 0,-1 0 0,1 0 0,-1 0 0,-1 0 0,1 0 0,0-1 0,-1 1 0,0-1 0,-5 7 0,-3 0 0,-1-1 0,0 1 0,0-2 0,-16 10 0,14-10 0,1 0 0,0 1 0,-22 22 0,77-24 0,-35-7 0,1 0 0,-1 1 0,1 0 0,-1 0 0,0 1 0,0 0 0,0 0 0,0 1 0,0 0 0,-1 0 0,10 8 0,-4-1 0,-1 2 0,0 0 0,-1 0 0,10 17 0,-19-27 0,1 0 0,0-1 0,-1 1 0,1-1 0,0 0 0,1 0 0,-1 1 0,0-1 0,0-1 0,1 1 0,-1 0 0,1-1 0,0 1 0,-1-1 0,1 0 0,0 1 0,0-1 0,0-1 0,0 1 0,0 0 0,0-1 0,0 0 0,0 1 0,5-1 0,-8-1-8,1 1 0,-1 0 0,0 0 1,0 0-1,1 0 0,-1 0 0,0 0 0,0 0 0,1 0 1,-1 0-1,0-1 0,0 1 0,1 0 0,-1 0 0,0 0 1,0 0-1,0-1 0,1 1 0,-1 0 0,0 0 0,0 0 0,0-1 1,0 1-1,1 0 0,-1 0 0,0-1 0,0 1 0,0 0 1,0-1-1,0 1 0,0 0 0,0 0 0,0-1 0,0 1 1,0 0-1,0-1 0,0 1 0,0 0 0,0-1 0,-2-8-3009,-2-4-6464</inkml:trace>
</inkml:ink>
</file>

<file path=ppt/ink/ink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0.8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0 421 7399,'0'0'20318,"9"0"-18765,-2-1-1357,1 0 1,-1-1-1,1 0 0,-1 0 0,0-1 0,0 0 0,0 0 0,0 0 1,-1-1-1,0 0 0,1 0 0,-1-1 0,10-10 0,16-15 149,33-40 0,-50 53-305,183-224-19,-198 240-21,0 1 0,1-1 0,-1 1 0,0-1 0,0 1 0,0-1 0,1 1 0,-1-1 0,0 1 0,1-1 0,-1 1 0,0-1 0,1 1 0,-1 0 0,1-1 0,-1 1 0,0 0 0,1-1 0,-1 1 0,1 0 0,-1 0 0,1-1 0,-1 1 0,1 0 0,-1 0 0,1 0 0,-1 0 0,1 0 0,0 0 0,-1 0 0,1 0 0,-1 0 0,1 0 0,-1 0 0,1 0 0,-1 0 0,1 0 0,-1 0 0,1 0 0,-1 1 0,1-1 0,0 1 0,4 27 0,-12 44 0,-9 7 0,10-57 0,1 1 0,1-1 0,1 1 0,1-1 0,0 1 0,2 0 0,3 27 0,-3-49-93,1-1 1,-1 1-1,0 0 1,0-1-1,0 1 1,1 0-1,-1-1 1,0 1-1,0 0 0,1-1 1,-1 1-1,1-1 1,-1 1-1,1 0 1,-1-1-1,1 1 0,-1-1 1,1 0-1,-1 1 1,1-1-1,-1 1 1,1-1-1,0 0 1,-1 1-1,1-1 0,0 0 1,-1 0-1,2 1 1,-1-1-69,-1 0 0,1-1 0,-1 1 0,1 0 0,-1 0 0,1 0 0,0 0 0,-1-1 0,1 1 0,-1 0 0,1 0 0,-1-1 0,1 1 0,-1 0 0,0-1 0,1 1 0,-1-1 0,1 1 0,-1-1 0,0 1 0,1 0 0,-1-1 0,0 1 0,1-1 0,-1 0 0,0 1 0,0-1 0,0 1 0,0-1 1,1 1-1,-1-1 0,0 1 0,0-1 0,0 0 0,0 1 0,0-1 0,0 1 0,0-1 0,-1 0 0,1 1 0,0-1 0,0 1 0,0-1 0,0 1 0,-1-1 0,1 1 0,0-1 0,-1 1 0,1-1 0,0 1 0,-1-1 0,1 1 0,-14-16-7937,-8 0-3786</inkml:trace>
</inkml:ink>
</file>

<file path=ppt/ink/ink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1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43 9033,'0'0'21460,"79"-25"-21396,-38 21-480,-1 0-2595,-2-1-2274,0 0-3876</inkml:trace>
</inkml:ink>
</file>

<file path=ppt/ink/ink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1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 20435,'0'0'6497,"-5"12"-5322,3-7-1068,-2 3 71,0 1-1,1-1 1,0 1-1,1 0 1,0 0-1,0 0 1,1 0 0,0 0-1,0 1 1,2 14-1,-1-23-156,1 0 0,-1 0-1,1 0 1,-1 0 0,1 0-1,-1 0 1,1 0 0,0 0-1,0-1 1,-1 1 0,1 0-1,0 0 1,0 0 0,0-1 0,0 1-1,0-1 1,0 1 0,0-1-1,0 1 1,0-1 0,0 1-1,0-1 1,0 0 0,0 0-1,1 1 1,-1-1 0,0 0-1,0 0 1,0 0 0,0 0 0,0 0-1,1-1 1,-1 1 0,0 0-1,0 0 1,0-1 0,2 0-1,2 0 90,-1-1-1,1 1 0,-1-1 0,1 0 1,-1 0-1,1-1 0,5-4 0,0-2-37,0-2-1,-1 0 0,-1 0 0,1 0 0,-2-1 1,0 0-1,0-1 0,8-20 0,-25 57-21,1 1 0,2 0 0,1 1-1,0 0 1,-2 43 0,8-68-50,0 0 0,0-1 0,0 1 0,0 0 0,0-1 0,0 1 0,0 0 0,0 0 0,0-1 0,0 1 0,1 0 0,-1-1 0,0 1 0,0-1 0,1 1 0,-1 0 0,0-1 0,1 1 0,-1-1 0,1 1 0,-1-1 0,1 1 0,-1-1 0,1 1 0,-1-1 0,1 1 0,0-1 0,-1 0 0,1 1 0,-1-1 0,1 0 0,0 0 0,-1 0 0,1 1 0,0-1 0,-1 0 0,1 0 0,0 0 0,0 0 0,-1 0 0,1 0 0,0 0 0,-1 0 0,1 0 0,0-1 0,-1 1 0,1 0 0,0 0 0,-1-1 0,1 1 0,-1 0 0,1-1 0,0 1 0,-1 0 0,1-1 0,-1 1 0,1-1 0,-1 1 0,1-1 0,4-2 0,-1 0 0,0 0 0,0 0 0,0 0 0,0 0 0,-1-1 0,5-4 0,-7 5-463,0 1 0,1 0 1,-1-1-1,0 1 0,0-1 0,0 1 0,-1-1 1,1 1-1,-1-1 0,1 0 0,-1 1 0,0-5 1,0-2-6014</inkml:trace>
</inkml:ink>
</file>

<file path=ppt/ink/ink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1.8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1 18546,'0'0'12657,"-11"7"-11317,0 0-1194,-2 0-137,1 0-1,-1 1 1,2 0 0,-1 1-1,1 1 1,1 0 0,0 0-1,-13 17 1,23-26-9,0-1 0,0 1 0,0-1 0,0 0 0,1 1 0,-1-1 0,0 0 0,0 1 0,1-1 0,-1 0 0,0 0 0,0 1 0,1-1 0,-1 0 0,0 0 0,0 1 0,1-1 0,-1 0 0,0 0 0,1 0 0,-1 0 0,0 1 0,1-1 0,-1 0 0,1 0 0,-1 0 0,0 0 0,1 0 0,-1 0 0,0 0 0,1 0 0,-1 0 0,1 0 0,-1 0 0,0 0 0,1 0 0,0-1 0,22 2 0,-20-1 0,25-1 0,-13-1 0,1 2 0,-1 0 0,30 5 0,-42-5 0,-1 0 0,0 1 0,1-1 0,-1 1 0,0 0 0,1-1 0,-1 1 0,0 0 0,0 0 0,0 1 0,0-1 0,0 0 0,0 1 0,0-1 0,0 1 0,-1 0 0,1 0 0,-1-1 0,1 1 0,-1 0 0,0 0 0,1 1 0,-1-1 0,0 0 0,-1 0 0,1 0 0,0 1 0,0-1 0,-1 0 0,0 1 0,1 2 0,-1 0 0,-1-1 0,1 0 0,-1 1 0,0-1 0,0 0 0,0 0 0,-1 0 0,0 0 0,1 0 0,-2 0 0,1 0 0,0 0 0,-1-1 0,1 1 0,-1-1 0,0 0 0,0 0 0,0 0 0,-1 0 0,1-1 0,-1 1 0,-7 3 0,3-1 0,-1-1 0,1 0 0,-1 0 0,0-1 0,-1-1 0,1 1 0,0-1 0,-1-1 0,-16 1 0,25-14-1989,3 3-4836,10-10-10209</inkml:trace>
</inkml:ink>
</file>

<file path=ppt/ink/ink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2.6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0 5029,'0'0'27226,"-5"4"-26789,-5 4-428,1 0-1,0 1 1,0 0-1,1 0 1,1 1-1,-1 0 1,2 0-1,-1 1 1,1-1-1,-4 13 1,-1 3-14,1 0 0,1 1 1,-9 44-1,15-58 47,1-1 0,1 1 0,0 0 0,0 0 0,1 0 0,1 0 0,0-1 0,6 25 0,-5-32-118,0-1 1,0 1-1,0 0 1,0 0-1,1-1 0,0 0 1,0 1-1,0-1 1,1 0-1,-1 0 1,1-1-1,0 1 1,0-1-1,0 0 1,0 0-1,1 0 1,-1-1-1,1 1 0,0-1 1,-1 0-1,1 0 1,0-1-1,0 1 1,7 0-1,36 3-7478</inkml:trace>
</inkml:ink>
</file>

<file path=ppt/ink/ink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8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0 256 6182,'0'0'21289,"8"-1"-19602,3-1-1508,-2-1 0,1 0 0,0-1 0,-1 0 0,1 0 0,-1-1 0,0 0 0,-1-1 0,1 0 0,-1 0 0,15-15 0,84-96 1276,-102 111-1449,44-57-6,-48 104 0,-12 67 0,5-66 0,0 44 0,6-79-256,2 17-3124,-2-23 3251,0-1 1,0 1-1,1-1 0,-1 1 1,0-1-1,0 1 0,1-1 1,-1 1-1,0-1 0,1 0 1,-1 1-1,0-1 0,1 1 1,-1-1-1,1 0 0,-1 1 1,0-1-1,1 0 1,-1 0-1,1 1 0,-1-1 1,1 0-1,-1 0 0,1 0 1,-1 0-1,1 1 0,-1-1 1,1 0-1,-1 0 0,1 0 1,0 0-1,-1 0 0,1 0 1,-1-1-1,1 1 0,-1 0 1,1 0-1,0 0 0,-1-14-17226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8.8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0 18161,'0'0'5755,"-1"10"-4207,-7 40-399,-2 0 1,-27 77-1,22-84-378,2 0 0,3 0 0,0 1 0,-5 82 0,16-126-771,-1 0 0,0 0 0,0 0 0,0 0 0,0 1 0,0-1 0,0 0 0,0 0 0,0 0 0,0 0 0,1 0 0,-1 1 0,0-1 0,0 0 0,0 0 0,0 0 0,0 0 0,1 0 0,-1 0 0,0 0 0,0 0 0,0 0 0,1 0 0,-1 1 0,0-1 0,0 0 0,0 0 0,0 0 0,1 0 0,-1 0 0,0 0 0,0 0 0,0 0 0,1-1 0,-1 1 0,0 0 0,0 0 0,0 0 0,0 0 0,1 0 0,-1 0 0,0 0 0,0 0 0,0 0 0,0 0 0,0-1 0,1 1 0,-1 0 0,0 0 0,0 0 0,0 0 0,0 0 0,0-1 0,0 1 0,0 0 0,0 0 0,1 0 0,-1 0 0,0-1 0,0 1 0,0 0 0,0 0 0,0 0 0,0-1 0,10-10 0,-2-9 0,-1 0 0,0 0 0,-2 0 0,0-1 0,2-27 0,4-15 0,-10 62 0,-1 1 0,0 0 0,0-1 0,0 1 0,0 0 0,0 0 0,1-1 0,-1 1 0,0 0 0,0 0 0,1 0 0,-1-1 0,0 1 0,0 0 0,1 0 0,-1 0 0,0 0 0,0-1 0,1 1 0,-1 0 0,0 0 0,1 0 0,-1 0 0,0 0 0,0 0 0,1 0 0,-1 0 0,0 0 0,1 0 0,-1 0 0,0 0 0,1 0 0,-1 0 0,0 0 0,0 0 0,1 0 0,-1 1 0,0-1 0,1 0 0,-1 0 0,0 0 0,0 0 0,1 1 0,-1-1 0,0 0 0,0 0 0,0 0 0,1 1 0,-1-1 0,0 0 0,0 0 0,0 1 0,0-1 0,0 0 0,1 1 0,-1-1 0,0 0 0,0 0 0,0 1 0,0 0 0,18 22 0,-14-17 0,1-1 0,0 0 0,1 0 0,0 0 0,0 0 0,0-1 0,1 0 0,-1-1 0,1 1 0,10 3 0,-12-5 0,-1-1 0,1 1 0,0-1 0,0 0 0,0-1 0,-1 1 0,1-1 0,0 0 0,0 0 0,0 0 0,0 0 0,0-1 0,0 0 0,0 0 0,6-3 0,-9 3 0,0-1 0,0 1 0,0-1 0,0 0 0,-1 1 0,1-1 0,-1 0 0,1 0 0,-1 0 0,0 0 0,1 0 0,-1-1 0,0 1 0,-1 0 0,1 0 0,0-1 0,-1 1 0,1 0 0,-1-1 0,1 1 0,-1-1 0,0 1 0,0 0 0,-1-1 0,1 1 0,-1-4 0,1 6 0,-1-1 0,1 0 0,-1 1 0,0-1 0,1 1 0,-1-1 0,1 1 0,-1 0 0,0-1 0,1 1 0,-1 0 0,0-1 0,0 1 0,1 0 0,-1 0 0,0 0 0,0-1 0,1 1 0,-1 0 0,0 0 0,0 0 0,1 0 0,-1 1 0,0-1 0,0 0 0,0 0 0,1 0 0,-1 0 0,0 1 0,1-1 0,-1 0 0,0 1 0,1-1 0,-1 1 0,0-1 0,1 1 0,-1-1 0,1 1 0,-2 0 0,-23 21 0,-8 26 0,32-45 0,0-1 0,0 1 0,-1-1 0,1 1 0,1 0 0,-1-1 0,0 1 0,1 0 0,-1 0 0,1-1 0,0 1 0,0 0 0,0 0 0,0 0 0,1 0 0,-1-1 0,1 1 0,1 4 0,-1-6 0,0 0 0,0 1 0,0-1 0,0 0 0,0-1 0,0 1 0,0 0 0,1 0 0,-1 0 0,0-1 0,1 1 0,-1-1 0,0 1 0,1-1 0,-1 1 0,1-1 0,-1 0 0,1 0 0,-1 0 0,3 0 0,34-1 0,-35 0 0,15-2 0,0-1 0,0-1 0,-1-1 0,0 0 0,33-17 0,-31 13 0,0 1 0,1 1 0,41-10 0,-61 18 0,1 0 0,0-1 0,-1 1 0,1 0 0,-1 0 0,1 0 0,0 0 0,-1 0 0,1 0 0,-1 0 0,1 1 0,0-1 0,-1 0 0,1 0 0,-1 0 0,1 1 0,0-1 0,-1 0 0,1 0 0,-1 1 0,1-1 0,-1 1 0,1-1 0,-1 0 0,1 1 0,-1-1 0,0 1 0,1-1 0,-1 1 0,0-1 0,1 1 0,-1-1 0,0 1 0,0 0 0,1-1 0,-1 1 0,0-1 0,0 2 0,2 32 0,-1 3 0,-1-36 0,0 0 0,0 0 0,0 0 0,0 0 0,1 0 0,-1 0 0,1 0 0,-1 0 0,0 0 0,1 0 0,0-1 0,-1 1 0,1 0 0,-1 0 0,1 0 0,0-1 0,0 1 0,-1 0 0,1-1 0,0 1 0,0 0 0,0-1 0,0 1 0,0-1 0,1 1 0,7 0-99,1-1 0,-1 1 1,0-2-1,0 1 0,0-1 0,0-1 1,0 0-1,-1 0 0,1-1 0,0 0 1,14-7-1,4-3-5827</inkml:trace>
</inkml:ink>
</file>

<file path=ppt/ink/ink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9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 13965,'0'0'13709,"66"0"-12396,-32-1-960,4-2-289,1-1-769,0-1-2178,-4-1-3395,-3-2-8135</inkml:trace>
</inkml:ink>
</file>

<file path=ppt/ink/ink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9.5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 1089,'0'0'20275,"-50"14"-17808,43-9-482,6-1-319,1 4-417,1-2-544,18-1-449,9-1-32,6-1-96,9-2-128,1-1-384,-1 0-1698,-6 0-1601,-8 0-1058,-8 0-1793,-11 0-4741</inkml:trace>
  <inkml:trace contextRef="#ctx0" brushRef="#br0" timeOffset="1">15 178 15310,'0'0'9642,"71"11"-8361,-28-18-577,2-1-543,-1 1-193,-5 0-1666,-7 1-2626,-9 2-3908</inkml:trace>
</inkml:ink>
</file>

<file path=ppt/ink/ink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9.9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0 178 14221,'0'0'17436,"14"-3"-16491,16-7-912,0-1 0,0-1 0,-2-1 0,45-28 0,18-34-33,-77 62 0,-13 61 0,-6-9 0,3-24 0,0 1 0,0 0 0,2 1 0,2 30 0,-2-45-183,1-1 0,-1 1 0,1 0-1,-1-1 1,1 1 0,0-1 0,-1 1 0,1-1 0,0 1 0,0-1 0,0 0-1,0 1 1,0-1 0,1 0 0,-1 0 0,0 0 0,3 2 0,-3-2-263,0-1 0,1 1 0,-1 0 0,1-1 0,-1 1-1,0-1 1,1 0 0,-1 0 0,1 1 0,0-1 0,-1 0 0,1 0 0,-1 0 0,1 0 0,-1-1 0,1 1 0,-1 0 0,1-1 0,-1 1 0,2-1 0,15-11-14982</inkml:trace>
</inkml:ink>
</file>

<file path=ppt/ink/ink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0.6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 1954,'0'0'20339,"1"58"-18033,-1-27-928,-2 1-482,-3 5-543,2-3-289,2-2-481,1-6-1344,0-8-1122,0-5-448,4-9-128</inkml:trace>
</inkml:ink>
</file>

<file path=ppt/ink/ink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1.1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62 15599,'0'0'9646,"12"-9"-7964,-2 2-1351,-4 2-164,0 1 0,0 0-1,1 0 1,0 0 0,0 0 0,0 1 0,0 0-1,0 1 1,0 0 0,1 0 0,10-1 0,-6 1 124,5 1-65,0-1 0,0 2 0,0 0 0,25 4 0,-39-4-195,-1 0 0,1 1-1,-1-1 1,1 1-1,-1 0 1,1 0-1,-1-1 1,1 2 0,-1-1-1,0 0 1,1 0-1,-1 1 1,0-1 0,0 1-1,0 0 1,0-1-1,-1 1 1,1 0-1,0 0 1,-1 0 0,1 1-1,-1-1 1,0 0-1,1 0 1,-1 1 0,-1-1-1,1 1 1,0-1-1,0 1 1,-1-1-1,1 1 1,-1-1 0,0 1-1,0 0 1,0-1-1,0 1 1,-1 2-1,0-1 8,0 0 0,0 0-1,0-1 1,0 1 0,-1-1-1,0 1 1,1-1 0,-1 1-1,-1-1 1,1 0 0,0 0-1,-6 5 1,-39 32 312,15-16-266,70-20-84,-30-4-22,0 0 1,0 0-1,0 1 1,0 0-1,-1 0 0,1 1 1,0 0-1,-1 1 0,12 4 1,-16-5 12,-1 0 1,1 0-1,-1 0 0,1 0 1,-1 0-1,0 1 1,0-1-1,0 1 0,0-1 1,0 1-1,-1 0 1,1 0-1,-1-1 0,1 1 1,-1 0-1,0 0 1,0 1-1,-1-1 0,1 0 1,-1 0-1,1 0 1,-1 0-1,0 1 0,0-1 1,-1 0-1,0 5 1,0-4 16,0 0 0,0 0 1,-1-1-1,1 1 0,-1 0 0,0-1 1,0 0-1,0 1 0,-1-1 1,1 0-1,-1 0 0,0 0 1,1 0-1,-1-1 0,0 1 1,-1-1-1,1 0 0,0 0 1,-1 0-1,1 0 0,-1 0 1,0-1-1,0 0 0,1 0 0,-8 2 1,-6 1 37,-1-1 1,0 0-1,0-1 1,-23-1-1,31 0-46,-56-5 0,64 4 0,0 0 0,0 0 0,0-1 0,0 1 0,0-1 0,0 1 0,0-1 0,0 0 0,0 0 0,0 0 0,0 0 0,0 0 0,1 0 0,-1 0 0,0-1 0,1 1 0,-1 0 0,1-1 0,0 0 0,-1 1 0,1-1 0,0 0 0,0 1 0,0-1 0,0 0 0,-1-3 0,2 4-75,0 1 0,0-1 0,0 0 0,1 0 0,-1 0 0,0 1-1,0-1 1,1 0 0,-1 0 0,0 1 0,1-1 0,-1 0 0,1 0 0,-1 1 0,0-1 0,1 1 0,0-1 0,-1 0-1,1 1 1,-1-1 0,1 1 0,0-1 0,-1 1 0,1 0 0,0-1 0,0 1 0,-1 0 0,2-1 0,29-8-4898,-20 6 2322,18-6-4844</inkml:trace>
</inkml:ink>
</file>

<file path=ppt/ink/ink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1.4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0 22389,'0'0'10378,"3"66"-10378,-11-32 0,1 4 0,2 3 0,-1-2 0,4 0 0,2-5 0,0-7 0,0-8-1249,0-10-1666</inkml:trace>
</inkml:ink>
</file>

<file path=ppt/ink/ink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1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90 15727,'0'0'9732,"8"-10"-6556,-4 4-2904,0 1 1,0-1-1,1 1 0,0 0 0,0 1 1,1-1-1,-1 1 0,1 0 0,0 0 1,0 0-1,1 1 0,-1 0 0,1 1 1,13-5-1,1 3-252,0 1 0,33-1 0,-48 3-21,-1 1 1,0 0-1,1 0 0,-1 1 0,0 0 1,1-1-1,-1 2 0,0-1 0,0 1 1,0 0-1,0 0 0,0 0 0,0 0 1,-1 1-1,8 6 0,-10-7 1,0 0 0,-1 0 0,1 0 0,-1 0 0,0 1 0,1-1 0,-1 1 0,0-1 0,-1 1 0,1-1 0,0 1 0,-1-1 0,1 1 0,-1 0 0,0-1 0,0 1 0,0 0 0,0-1 0,0 1 0,-1 0 0,1-1 0,-1 1 0,0-1 0,1 1 0,-1-1 0,-1 1 0,1-1 0,0 1 0,0-1 0,-1 0 0,1 0 0,-1 0 0,-3 4 0,-8 8 0,0-1 0,0 0 0,-28 20 0,21-18 0,9-6 0,-17 15 0,26-23 0,1 0 0,0 0 0,1 0 0,-1 0 0,0 0 0,0 1 0,0-1 0,1 0 0,-1 0 0,1 1 0,-1-1 0,1 1 0,-1-1 0,1 0 0,0 1 0,0-1 0,-1 1 0,1-1 0,0 0 0,1 3 0,1-2 0,0 0 0,0-1 0,0 0 0,0 1 0,0-1 0,0 0 0,1 0 0,-1 0 0,0 0 0,1-1 0,-1 1 0,1-1 0,-1 1 0,1-1 0,-1 0 0,1 0 0,3 0 0,2 1 0,14 1-1017,0 1 0,40 12 0,-52-11-92,0 0-1,-1 0 1,1 1-1,-1 0 1,0 0-1,-1 1 1,1 1-1,10 10 1,-2 1-16604</inkml:trace>
</inkml:ink>
</file>

<file path=ppt/ink/ink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6.9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7111,'0'0'12710,"11"4"-11145,0 0-1260,0 1 0,0 1 0,0 0 0,-1 0 0,0 1 0,0 0 0,-1 1 0,1 0 0,-2 0 0,1 1 0,-1 0 0,-1 0 0,0 1 0,7 12 0,-6-5-154,0 1 1,-2-1 0,0 1 0,-1 0-1,0 1 1,-2-1 0,0 1 0,-1 0-1,-1 0 1,-1 0 0,-1 0 0,-3 25-1,1-30-55,0 0 0,0-1 1,-1 0-1,0 0 0,-2 0 0,1 0 0,-14 21 0,13-26-55,1-1 0,-1 0 1,0 0-1,-1 0 0,1-1 0,-1 0 1,-1 0-1,1-1 0,-1 0 1,0 0-1,0 0 0,-13 4 0,10-6-891,11-3 690,0 0 1,-1 0 0,1 0-1,0-1 1,-1 1-1,1 0 1,0 0 0,-1 0-1,1 0 1,0 0-1,-1 0 1,1-1-1,0 1 1,-1 0 0,1 0-1,0-1 1,0 1-1,-1 0 1,1 0-1,0-1 1,0 1 0,0 0-1,-1 0 1,1-1-1,0 1 1,0 0 0,0-1-1,0 1 1,0 0-1,0-1 1,0 1-1,0 0 1,-1-1 0,1 1-1,0 0 1,0-1-1,1 1 1,-1-1 0,0 1-1,0 0 1,0-1-1,0 1 1,0 0-1,0-1 1,1 1 0,2-21-6867</inkml:trace>
</inkml:ink>
</file>

<file path=ppt/ink/ink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7.3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15278,'0'0'14318,"87"28"-13549,-40-28-545,4-1-160,-1-7-64,-9 2-545,-5 4-1216,-10 2-1218,-12 0-320,-13 7-5670</inkml:trace>
</inkml:ink>
</file>

<file path=ppt/ink/ink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7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36 3299,'0'0'15407,"-61"22"-11916,59-17-800,2 0-994,7-4-255,20 0-161,11-1-416,12 0-481,8-5-224,3-7-128,-5 2-320,-4-2-1954,-10 3-2371,-10-2-1216,-11 0-3748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88DB8-530C-4269-8329-B8EA10861C27}" type="datetimeFigureOut">
              <a:rPr lang="de-DE" smtClean="0"/>
              <a:t>15.04.2026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571D5-6680-4734-923E-3B58AF67DB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883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27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90000" tIns="46800" rIns="90000" bIns="46800" anchor="b" anchorCtr="0" compatLnSpc="1"/>
          <a:lstStyle/>
          <a:p>
            <a:pPr lvl="0"/>
            <a:fld id="{6A093425-080A-46A4-920F-8358302A23DE}" type="slidenum">
              <a:t>1</a:t>
            </a:fld>
            <a:endParaRPr lang="de-DE"/>
          </a:p>
        </p:txBody>
      </p:sp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44538"/>
            <a:ext cx="6618287" cy="3724275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904891" y="4717406"/>
            <a:ext cx="4990405" cy="4465446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04521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5F873-CE9C-004A-8749-BBF8133DD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8551A5A-6A5F-B32D-12C2-EA3EA5B83BD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590A916-E667-D9BF-AF8C-FEE75477372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17041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5F873-CE9C-004A-8749-BBF8133DD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8551A5A-6A5F-B32D-12C2-EA3EA5B83BD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590A916-E667-D9BF-AF8C-FEE75477372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22453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9148D-44AA-C21A-24BF-2FD1E7158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EC6573A-EFFE-B8C8-ED04-770C86ACFCB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B5AB94C-5992-6567-2FE6-44A79E4E9B2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63444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93CAF0-FE89-2613-D54C-45613B5B6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8CCACA4-1639-3BF6-C0B0-31A89779AB6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8D67C35-C713-94E8-AA51-94F5FA76E24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35018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E9545C-ECE0-84B7-4DF8-7F25136A8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AEA7ACD-F5AC-4F0D-13F4-8FBB22298B7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681DDDD-B696-BC8D-CD15-704406626A3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33242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E4655-F930-1716-598B-F1AA127EF5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2A1CEEE-55BA-464C-3737-FB439C56788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04E3C06-876A-844E-B769-BB3D61ADAA6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482666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4706B-9CC8-5F5D-B73F-65E1A358C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678B906-F5E9-C014-E7AB-F755B817123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DBCB342-26E3-EEC6-126B-3196C046CCE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24341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7E50C-3004-F314-B97E-9B7A14CA7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FFD3B96-6619-B7F2-CCE0-4759F4FBF82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33AF805-73AB-9F9F-C407-0FCA513C2C8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9097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4D5DF1-73F4-FFCB-8D1F-EAD44F808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2B47A98-7C26-9965-E9A5-199EEAAECD5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0F0EAAB-989E-AA13-FE8D-AF50FC05B70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78599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751A38-91A0-EF0B-5360-EE6C997B3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B208740-2C74-9D32-0662-F02A2D6CF83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76FF0EF-945D-8477-6455-774C7C274F5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3948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27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90000" tIns="46800" rIns="90000" bIns="46800" anchor="b" anchorCtr="0" compatLnSpc="1"/>
          <a:lstStyle/>
          <a:p>
            <a:pPr lvl="0"/>
            <a:fld id="{6A093425-080A-46A4-920F-8358302A23DE}" type="slidenum">
              <a:t>2</a:t>
            </a:fld>
            <a:endParaRPr lang="de-DE"/>
          </a:p>
        </p:txBody>
      </p:sp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44538"/>
            <a:ext cx="6618287" cy="3724275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904891" y="4717406"/>
            <a:ext cx="4990405" cy="4465446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27987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1B7A8C-6536-711C-39EB-2B360C149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EC48428-59D1-56D5-6358-8313F11EF04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958CCCA-83F8-5401-2B69-32E5F438863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686763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F3684-124F-9EAE-7975-14DBC1391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A49942A-E2BF-5209-BE90-028E6DBAEEF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3E78089-DEA7-E234-BCD4-4F54A12E16A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70186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C657E6-88FD-9986-9742-EDCB25F42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0F32BDA-4323-2C27-05E7-04A0F65512E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624E1D1-747C-7BD2-AF0C-DC8C9741F96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184406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4EC693-66F5-3E62-189E-1777C7C9B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2AE6CE4-33FB-4C99-35F1-4DA6A84D1A2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77EF151-D20B-A4A6-B9B6-33EA365F0E4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48968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ED6FC3-1C5E-33B6-6780-782D20F385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283B904-1E0C-F61C-055C-5B69B15F5C5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424C810-05B0-88A1-302B-3CAE8C88EA3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09179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151BF-FD96-D619-B855-EEE35211B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2F864ED-C099-013D-7625-D0C9053E5E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4CD0CD8-2DB3-9B44-B0AC-B63706467DC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83236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56C91-B7EC-0A88-4413-7F7415D43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3403CF0-7CE0-C789-6479-6B55F41FED7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DF617D2-75CB-5E2F-65C0-D35540E02E5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53486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9B32B-0031-B4A9-FF6C-381425F2D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FCE8307-D2D2-FE3F-0CAC-DEC7120FFBC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D67A6AB-8083-0DA1-C9EB-0AFDA7B0249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50715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3DEF6-68B8-C19B-F015-28113E454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606DC40-2246-E270-9A07-556BFD62498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BBA5825-33EF-7D54-BEFB-70E8A7547C3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963838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85863-73F6-22F9-0515-F9AEAFF54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E741E34-F741-8BF3-4283-D051DC6423C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690A8C3-7B84-E181-B177-2DE7EFEAE31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5894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27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90000" tIns="46800" rIns="90000" bIns="46800" anchor="b" anchorCtr="0" compatLnSpc="1"/>
          <a:lstStyle/>
          <a:p>
            <a:pPr lvl="0"/>
            <a:fld id="{6A093425-080A-46A4-920F-8358302A23DE}" type="slidenum">
              <a:t>3</a:t>
            </a:fld>
            <a:endParaRPr lang="de-DE"/>
          </a:p>
        </p:txBody>
      </p:sp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44538"/>
            <a:ext cx="6618287" cy="3724275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904891" y="4717406"/>
            <a:ext cx="4990405" cy="4465446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76130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80BAB-4CCB-A82E-59E4-D868400F56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F2F53CF-65E2-691B-C014-5C45BC1AFF6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618F3BF-5D9D-0CEA-1FE2-4831AF1BB64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38164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30060-A0AD-E170-9E86-A0347C841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2710CD4-40BD-9899-0C20-3AA039021CE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4901311-AA7F-D1E7-5820-28AA68AA8A4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34726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0A33DC-AE0B-F114-0EFF-C6228D1CD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745956E-ECDB-61A1-3A8D-E49DC172F62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B38FBA5-7DDC-9C02-9608-96DF937A794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994270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010DB1-D12A-3BCE-DE99-D22C24F6BA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498B4B4-E222-1205-4AA0-04FDECAC605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1D7ADA8-F7F2-4E65-1C05-AB413D2B344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40904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F6830-5728-E8BD-CAC2-204176AD9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A6DD49E-ACCF-DBDB-830B-8A21540CD62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823A227-F0B2-BDCB-F62D-9960F648E75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742321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B2B43-A4DB-7302-7B18-6145C60F3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BA8D109-66A9-801F-E6A6-B76C9D5174DA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B6B621A-DA67-A7CF-2919-21AE047896D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8469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06198-5AB5-A289-268C-D87CCEC5E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2B33BD9-C5C5-D98A-C757-5D6C5078ABD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3FA0715-513A-EF30-B550-9A03CA6C952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304300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BD8B2-CDE6-2398-E8F6-CF2CC7795F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C1DA011-CAB6-FA7E-54F6-0DE6FEDEDED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A2868D9-4999-CA7E-5BD8-922F0FB4DA7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858737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C676DF-8D9F-5EB7-072D-9151AB88BD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6">
            <a:extLst>
              <a:ext uri="{FF2B5EF4-FFF2-40B4-BE49-F238E27FC236}">
                <a16:creationId xmlns:a16="http://schemas.microsoft.com/office/drawing/2014/main" id="{27738BB1-EA3F-6065-209A-B62C12CDA692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B30A590-8527-4D26-B55B-C7B1F990B142}" type="slidenum">
              <a:rPr lang="de-DE"/>
              <a:pPr/>
              <a:t>39</a:t>
            </a:fld>
            <a:endParaRPr lang="de-DE"/>
          </a:p>
        </p:txBody>
      </p:sp>
      <p:sp>
        <p:nvSpPr>
          <p:cNvPr id="397314" name="Rectangle 2">
            <a:extLst>
              <a:ext uri="{FF2B5EF4-FFF2-40B4-BE49-F238E27FC236}">
                <a16:creationId xmlns:a16="http://schemas.microsoft.com/office/drawing/2014/main" id="{A29FC67F-7971-038F-81D0-B3988E8A5EC9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313" y="742950"/>
            <a:ext cx="6623050" cy="3725863"/>
          </a:xfrm>
          <a:ln/>
        </p:spPr>
      </p:sp>
      <p:sp>
        <p:nvSpPr>
          <p:cNvPr id="397315" name="Rectangle 3">
            <a:extLst>
              <a:ext uri="{FF2B5EF4-FFF2-40B4-BE49-F238E27FC236}">
                <a16:creationId xmlns:a16="http://schemas.microsoft.com/office/drawing/2014/main" id="{FADF7F02-CA7C-6238-CAEF-9EE1F4166CE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904432" y="4717732"/>
            <a:ext cx="4990332" cy="4465216"/>
          </a:xfrm>
          <a:noFill/>
          <a:ln/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584676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8EF8E-79FB-394F-8706-7A673477C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232E0E7-FC68-B023-DB0D-C049DEC84F7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EEE9CFD-8F37-2CEA-D30E-69C9D4271B1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4442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66671F-29F3-327F-FC7A-AB75B909C3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27">
            <a:extLst>
              <a:ext uri="{FF2B5EF4-FFF2-40B4-BE49-F238E27FC236}">
                <a16:creationId xmlns:a16="http://schemas.microsoft.com/office/drawing/2014/main" id="{F0D96426-E287-2724-4BA7-452828C01F92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90000" tIns="46800" rIns="90000" bIns="46800" anchor="b" anchorCtr="0" compatLnSpc="1"/>
          <a:lstStyle/>
          <a:p>
            <a:pPr lvl="0"/>
            <a:fld id="{6A093425-080A-46A4-920F-8358302A23DE}" type="slidenum">
              <a:t>4</a:t>
            </a:fld>
            <a:endParaRPr lang="de-DE"/>
          </a:p>
        </p:txBody>
      </p:sp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7E1ADFB-59A6-EC8D-9A0E-8D18E6F0689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44538"/>
            <a:ext cx="6618287" cy="3724275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0F6A25D-FE92-2C12-955D-5DFDBF51EE0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904891" y="4717406"/>
            <a:ext cx="4990405" cy="4465446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348406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91EC5-CEB9-E046-DD7C-ADCC87041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32DC560-ADB5-AAB1-FE68-4E37A19B9DF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A1E6DFF-45C6-B7D0-70B3-453811BD89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040958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CEF49-4A0C-D163-2D42-4E8B3EC77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17A8921-9272-9731-C96E-EDA029A07A8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69E7B65-A54E-07CD-EE4B-0979CF3F437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5617182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B4F4C-3E79-B70C-C6E8-D9EF0AAD1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0A5694C-F247-9EA3-E0D2-8404D6D7065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C493D6B-65BC-5502-39DC-BE0217FBD4B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00089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0E1F14-1BAC-4A6A-4E75-4AA95AF24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564BFFF-728C-1A6B-C88D-78ACAF509BAA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290D60B-4AC3-836B-488D-200F8360AE8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3549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D8B4A-3DFB-A2A8-8708-FF78518C7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990EB85-1D52-DD18-3C2F-82014D1B692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5AB8218-5C1B-9000-5324-40C518B376F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75705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E5DB4-0FF1-6B0D-9599-A4E35A0190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8572EE2-7A7D-1099-3122-39D15ACB927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6643975-7095-4616-D403-E21621E4896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7170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64F141-1F46-AEDF-1A69-A72C91B1C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6B459CC-BF52-1FA6-B26E-3ECFA1DEA69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049B097-885C-4558-1664-06856A3D9E3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8819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D0B6F-EAC7-AAD1-145F-DA34DE868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E447091-1FA2-8A00-269E-5F6702A3DF4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63B6974-C0B7-8369-915D-56E6C10B2F0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3305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B3BC38-0E54-4E83-9C64-1B0FE8E89F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EC9CF90-778D-4430-989D-B06B207AD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ED90CBE-81D9-4643-A1AE-B86217ACC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4D1A4-8FFF-4BFB-90C9-FC24F5E6DCA6}" type="datetime1">
              <a:rPr lang="de-DE" smtClean="0"/>
              <a:t>15.04.2026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0430AE-4C6A-4F3A-BF2A-58629ABF7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8FF889-B734-4B7E-8C08-21F1DFED8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267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25FA87-5309-445C-9DF0-8120FB89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5B6BD61-2396-495A-BFAA-9C771E69D4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91E7EB-A39D-416C-A164-E12DC448A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D224E-D163-457A-82D1-D92A750C1CC3}" type="datetime1">
              <a:rPr lang="de-DE" smtClean="0"/>
              <a:t>15.04.2026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05BF50-DB73-4D9C-A233-232EF43F2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98847C-98C6-4E04-B0E3-25C67DADE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8832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9DF09E4-1D7F-4436-BB2D-7BBA2DFAA8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FB841EE-956E-461C-A772-D99AEC8E26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8F7EA14-14D1-4580-B7B3-29A6990D5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7B4B2-FA34-4BF0-B75E-975C258D12B6}" type="datetime1">
              <a:rPr lang="de-DE" smtClean="0"/>
              <a:t>15.04.2026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68F3D65-3CE9-43EF-BC85-7C75F4364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32D8BE-F679-4B2A-88DB-2FF5CF793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46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5057A8-F611-4FAA-B2BA-81B3F30C3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70FC1B-9290-445A-A5BA-7821E22B5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2A07C6F-E1A4-42EA-8DA9-D15F0C56B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0476A-BEE6-49D0-91FF-E09CB16D9188}" type="datetime1">
              <a:rPr lang="de-DE" smtClean="0"/>
              <a:t>15.04.2026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EC9CDB-7938-478F-8860-68E65DC39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443BFFA-0090-4167-924A-A28E136B0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5494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5E69AB-0989-4918-8829-5B0AD31CE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C99E048-9AC8-4172-A009-61338CF2D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C99301D-3635-494B-B445-07057B442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F584-F1B5-4C5C-802A-C88B9ABFDAC1}" type="datetime1">
              <a:rPr lang="de-DE" smtClean="0"/>
              <a:t>15.04.2026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B211C6-2A75-4A02-B91E-AF4317E25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7F28D0-1ACA-4356-ABE5-F63263946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0525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A1A188-A70B-4B7E-BCBE-00830D5D4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FA53C92-5708-4369-8C8B-E13D65EC91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CEEE671-CCEF-4F19-BC77-7AB2D9DD8A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CBA611-0CEB-4900-BB6B-BFD245724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7E3F-C99D-4F7A-B9BF-3D4AD8B01801}" type="datetime1">
              <a:rPr lang="de-DE" smtClean="0"/>
              <a:t>15.04.2026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DE67985-3E25-4FF3-8259-412544912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8D3AE17-1B1A-441A-ADAB-EA753EFAF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452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E6D44B-ECB2-494B-B8DD-1ECD56F8D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788603-C259-4996-B635-C72A6C532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E5EE397-1447-4365-8C4D-5FF9A09D70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5F77450-0CED-4F63-AFF7-A0A89B354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992E2A0-8BDB-4F76-9EFD-16D48B207E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146F1C1-333C-4E5A-8A21-0E00CC52B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BC1-A306-442D-9E8E-CCD47A24BC39}" type="datetime1">
              <a:rPr lang="de-DE" smtClean="0"/>
              <a:t>15.04.2026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B140476-F72C-43CA-B524-0F82D8BB9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74420F6-8C8B-4711-AE1B-287E00167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274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29DFFF-4E57-4515-ACFA-89CD362EC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AE44362-E8E0-474C-90E4-0F4FEE906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E0AF1-C575-4C63-B2E4-2F9A4D8AF6FD}" type="datetime1">
              <a:rPr lang="de-DE" smtClean="0"/>
              <a:t>15.04.2026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DB84C6F-AD33-4F88-A79E-033B17A46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7A6BF78-29DB-4B06-A37A-C12BFB3A2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5482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3B09D0F-C34E-4F2E-A969-A4A7F8B97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CFDE-4171-468A-8ECB-9DD48FB7C024}" type="datetime1">
              <a:rPr lang="de-DE" smtClean="0"/>
              <a:t>15.04.2026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7DA608D-A34D-41DE-A4B0-ED9CBA5D3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0BC1171-87BC-4E9C-9CA5-040C0BF2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9468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0AE8FB-302A-47F7-8EF6-814F266C2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B1ED2AE-63C2-4A88-8E72-1C8A8ADFB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82D1504-586F-4EEF-B44E-8DCF11D09F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98C045F-E74E-4EB9-A608-C48C206C3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3E57-014D-4E4B-B56F-66D884F50570}" type="datetime1">
              <a:rPr lang="de-DE" smtClean="0"/>
              <a:t>15.04.2026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F301431-C3F5-4240-8C69-5B2793FF5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411E00E-D6B7-4E10-9B25-9B938B79F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7366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486D5B-B035-4C6E-B32C-E5BB0DB60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F3C39EE-6645-4E2B-8C44-42420026A3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9FD9577-3F00-433F-A5B5-D5EDE2FFDE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B6D8129-7F67-461A-ABC5-A539B51BD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44EC-1717-4AC2-9F9C-14F02B911630}" type="datetime1">
              <a:rPr lang="de-DE" smtClean="0"/>
              <a:t>15.04.2026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92C1295-848A-4E26-9974-D57A161E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8616B5E-694A-44C5-8863-49AC0D6C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1942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B59945B-5C60-4625-AD95-0F99A2DB9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0D677A7-E942-4AD7-8973-E54D531E9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8964EDA-3920-4803-A501-3B8BD18C18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3248A-B1E1-44F8-AED8-AFF90FB38D03}" type="datetime1">
              <a:rPr lang="de-DE" smtClean="0"/>
              <a:t>15.04.2026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16B5C8-851E-463F-BE62-78864A5EA3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5A3770-135E-4C5B-87D8-C7193A65D1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663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786.png"/><Relationship Id="rId671" Type="http://schemas.openxmlformats.org/officeDocument/2006/relationships/image" Target="../media/image1985.png"/><Relationship Id="rId769" Type="http://schemas.openxmlformats.org/officeDocument/2006/relationships/customXml" Target="../ink/ink387.xml"/><Relationship Id="rId976" Type="http://schemas.openxmlformats.org/officeDocument/2006/relationships/image" Target="../media/image2136.png"/><Relationship Id="rId21" Type="http://schemas.openxmlformats.org/officeDocument/2006/relationships/image" Target="../media/image738.png"/><Relationship Id="rId324" Type="http://schemas.openxmlformats.org/officeDocument/2006/relationships/image" Target="../media/image887.png"/><Relationship Id="rId531" Type="http://schemas.openxmlformats.org/officeDocument/2006/relationships/customXml" Target="../ink/ink267.xml"/><Relationship Id="rId629" Type="http://schemas.openxmlformats.org/officeDocument/2006/relationships/image" Target="../media/image1964.png"/><Relationship Id="rId170" Type="http://schemas.openxmlformats.org/officeDocument/2006/relationships/customXml" Target="../ink/ink84.xml"/><Relationship Id="rId836" Type="http://schemas.openxmlformats.org/officeDocument/2006/relationships/customXml" Target="../ink/ink421.xml"/><Relationship Id="rId1021" Type="http://schemas.openxmlformats.org/officeDocument/2006/relationships/customXml" Target="../ink/ink514.xml"/><Relationship Id="rId268" Type="http://schemas.openxmlformats.org/officeDocument/2006/relationships/image" Target="../media/image859.png"/><Relationship Id="rId475" Type="http://schemas.openxmlformats.org/officeDocument/2006/relationships/image" Target="../media/image1888.png"/><Relationship Id="rId682" Type="http://schemas.openxmlformats.org/officeDocument/2006/relationships/customXml" Target="../ink/ink343.xml"/><Relationship Id="rId903" Type="http://schemas.openxmlformats.org/officeDocument/2006/relationships/customXml" Target="../ink/ink455.xml"/><Relationship Id="rId32" Type="http://schemas.openxmlformats.org/officeDocument/2006/relationships/customXml" Target="../ink/ink15.xml"/><Relationship Id="rId128" Type="http://schemas.openxmlformats.org/officeDocument/2006/relationships/customXml" Target="../ink/ink63.xml"/><Relationship Id="rId335" Type="http://schemas.openxmlformats.org/officeDocument/2006/relationships/customXml" Target="../ink/ink168.xml"/><Relationship Id="rId542" Type="http://schemas.openxmlformats.org/officeDocument/2006/relationships/image" Target="../media/image1921.png"/><Relationship Id="rId987" Type="http://schemas.openxmlformats.org/officeDocument/2006/relationships/customXml" Target="../ink/ink497.xml"/><Relationship Id="rId181" Type="http://schemas.openxmlformats.org/officeDocument/2006/relationships/image" Target="../media/image817.png"/><Relationship Id="rId402" Type="http://schemas.openxmlformats.org/officeDocument/2006/relationships/image" Target="../media/image926.png"/><Relationship Id="rId847" Type="http://schemas.openxmlformats.org/officeDocument/2006/relationships/image" Target="../media/image2072.png"/><Relationship Id="rId279" Type="http://schemas.openxmlformats.org/officeDocument/2006/relationships/customXml" Target="../ink/ink140.xml"/><Relationship Id="rId486" Type="http://schemas.openxmlformats.org/officeDocument/2006/relationships/customXml" Target="../ink/ink244.xml"/><Relationship Id="rId693" Type="http://schemas.openxmlformats.org/officeDocument/2006/relationships/image" Target="../media/image1996.png"/><Relationship Id="rId707" Type="http://schemas.openxmlformats.org/officeDocument/2006/relationships/image" Target="../media/image2003.png"/><Relationship Id="rId914" Type="http://schemas.openxmlformats.org/officeDocument/2006/relationships/image" Target="../media/image2104.png"/><Relationship Id="rId43" Type="http://schemas.openxmlformats.org/officeDocument/2006/relationships/image" Target="../media/image749.png"/><Relationship Id="rId139" Type="http://schemas.openxmlformats.org/officeDocument/2006/relationships/image" Target="../media/image797.png"/><Relationship Id="rId346" Type="http://schemas.openxmlformats.org/officeDocument/2006/relationships/image" Target="../media/image898.png"/><Relationship Id="rId553" Type="http://schemas.openxmlformats.org/officeDocument/2006/relationships/customXml" Target="../ink/ink278.xml"/><Relationship Id="rId760" Type="http://schemas.openxmlformats.org/officeDocument/2006/relationships/image" Target="../media/image2029.png"/><Relationship Id="rId998" Type="http://schemas.openxmlformats.org/officeDocument/2006/relationships/image" Target="../media/image2147.png"/><Relationship Id="rId192" Type="http://schemas.openxmlformats.org/officeDocument/2006/relationships/customXml" Target="../ink/ink95.xml"/><Relationship Id="rId206" Type="http://schemas.openxmlformats.org/officeDocument/2006/relationships/image" Target="../media/image829.png"/><Relationship Id="rId413" Type="http://schemas.openxmlformats.org/officeDocument/2006/relationships/image" Target="../media/image1857.png"/><Relationship Id="rId858" Type="http://schemas.openxmlformats.org/officeDocument/2006/relationships/customXml" Target="../ink/ink432.xml"/><Relationship Id="rId497" Type="http://schemas.openxmlformats.org/officeDocument/2006/relationships/image" Target="../media/image1899.png"/><Relationship Id="rId620" Type="http://schemas.openxmlformats.org/officeDocument/2006/relationships/customXml" Target="../ink/ink312.xml"/><Relationship Id="rId718" Type="http://schemas.openxmlformats.org/officeDocument/2006/relationships/customXml" Target="../ink/ink361.xml"/><Relationship Id="rId925" Type="http://schemas.openxmlformats.org/officeDocument/2006/relationships/customXml" Target="../ink/ink466.xml"/><Relationship Id="rId357" Type="http://schemas.openxmlformats.org/officeDocument/2006/relationships/customXml" Target="../ink/ink179.xml"/><Relationship Id="rId54" Type="http://schemas.openxmlformats.org/officeDocument/2006/relationships/customXml" Target="../ink/ink26.xml"/><Relationship Id="rId217" Type="http://schemas.openxmlformats.org/officeDocument/2006/relationships/image" Target="../media/image834.png"/><Relationship Id="rId564" Type="http://schemas.openxmlformats.org/officeDocument/2006/relationships/image" Target="../media/image1932.png"/><Relationship Id="rId771" Type="http://schemas.openxmlformats.org/officeDocument/2006/relationships/customXml" Target="../ink/ink388.xml"/><Relationship Id="rId869" Type="http://schemas.openxmlformats.org/officeDocument/2006/relationships/image" Target="../media/image2082.png"/><Relationship Id="rId424" Type="http://schemas.openxmlformats.org/officeDocument/2006/relationships/customXml" Target="../ink/ink213.xml"/><Relationship Id="rId631" Type="http://schemas.openxmlformats.org/officeDocument/2006/relationships/image" Target="../media/image1965.png"/><Relationship Id="rId729" Type="http://schemas.openxmlformats.org/officeDocument/2006/relationships/image" Target="../media/image2014.png"/><Relationship Id="rId270" Type="http://schemas.openxmlformats.org/officeDocument/2006/relationships/image" Target="../media/image860.png"/><Relationship Id="rId936" Type="http://schemas.openxmlformats.org/officeDocument/2006/relationships/image" Target="../media/image2116.png"/><Relationship Id="rId65" Type="http://schemas.openxmlformats.org/officeDocument/2006/relationships/image" Target="../media/image760.png"/><Relationship Id="rId130" Type="http://schemas.openxmlformats.org/officeDocument/2006/relationships/customXml" Target="../ink/ink64.xml"/><Relationship Id="rId368" Type="http://schemas.openxmlformats.org/officeDocument/2006/relationships/image" Target="../media/image909.png"/><Relationship Id="rId575" Type="http://schemas.openxmlformats.org/officeDocument/2006/relationships/image" Target="../media/image1937.png"/><Relationship Id="rId782" Type="http://schemas.openxmlformats.org/officeDocument/2006/relationships/image" Target="../media/image2040.png"/><Relationship Id="rId228" Type="http://schemas.openxmlformats.org/officeDocument/2006/relationships/customXml" Target="../ink/ink114.xml"/><Relationship Id="rId435" Type="http://schemas.openxmlformats.org/officeDocument/2006/relationships/image" Target="../media/image1868.png"/><Relationship Id="rId642" Type="http://schemas.openxmlformats.org/officeDocument/2006/relationships/customXml" Target="../ink/ink323.xml"/><Relationship Id="rId281" Type="http://schemas.openxmlformats.org/officeDocument/2006/relationships/customXml" Target="../ink/ink141.xml"/><Relationship Id="rId502" Type="http://schemas.openxmlformats.org/officeDocument/2006/relationships/customXml" Target="../ink/ink252.xml"/><Relationship Id="rId947" Type="http://schemas.openxmlformats.org/officeDocument/2006/relationships/customXml" Target="../ink/ink477.xml"/><Relationship Id="rId76" Type="http://schemas.openxmlformats.org/officeDocument/2006/relationships/customXml" Target="../ink/ink37.xml"/><Relationship Id="rId141" Type="http://schemas.openxmlformats.org/officeDocument/2006/relationships/image" Target="../media/image798.png"/><Relationship Id="rId379" Type="http://schemas.openxmlformats.org/officeDocument/2006/relationships/customXml" Target="../ink/ink190.xml"/><Relationship Id="rId586" Type="http://schemas.openxmlformats.org/officeDocument/2006/relationships/customXml" Target="../ink/ink295.xml"/><Relationship Id="rId793" Type="http://schemas.openxmlformats.org/officeDocument/2006/relationships/customXml" Target="../ink/ink399.xml"/><Relationship Id="rId807" Type="http://schemas.openxmlformats.org/officeDocument/2006/relationships/image" Target="../media/image2052.png"/><Relationship Id="rId7" Type="http://schemas.openxmlformats.org/officeDocument/2006/relationships/image" Target="../media/image731.png"/><Relationship Id="rId239" Type="http://schemas.openxmlformats.org/officeDocument/2006/relationships/customXml" Target="../ink/ink120.xml"/><Relationship Id="rId446" Type="http://schemas.openxmlformats.org/officeDocument/2006/relationships/customXml" Target="../ink/ink224.xml"/><Relationship Id="rId653" Type="http://schemas.openxmlformats.org/officeDocument/2006/relationships/image" Target="../media/image1976.png"/><Relationship Id="rId292" Type="http://schemas.openxmlformats.org/officeDocument/2006/relationships/image" Target="../media/image871.png"/><Relationship Id="rId306" Type="http://schemas.openxmlformats.org/officeDocument/2006/relationships/image" Target="../media/image878.png"/><Relationship Id="rId860" Type="http://schemas.openxmlformats.org/officeDocument/2006/relationships/customXml" Target="../ink/ink433.xml"/><Relationship Id="rId958" Type="http://schemas.openxmlformats.org/officeDocument/2006/relationships/image" Target="../media/image2127.png"/><Relationship Id="rId87" Type="http://schemas.openxmlformats.org/officeDocument/2006/relationships/image" Target="../media/image771.png"/><Relationship Id="rId513" Type="http://schemas.openxmlformats.org/officeDocument/2006/relationships/customXml" Target="../ink/ink258.xml"/><Relationship Id="rId597" Type="http://schemas.openxmlformats.org/officeDocument/2006/relationships/image" Target="../media/image1948.png"/><Relationship Id="rId720" Type="http://schemas.openxmlformats.org/officeDocument/2006/relationships/customXml" Target="../ink/ink362.xml"/><Relationship Id="rId818" Type="http://schemas.openxmlformats.org/officeDocument/2006/relationships/customXml" Target="../ink/ink412.xml"/><Relationship Id="rId152" Type="http://schemas.openxmlformats.org/officeDocument/2006/relationships/customXml" Target="../ink/ink75.xml"/><Relationship Id="rId457" Type="http://schemas.openxmlformats.org/officeDocument/2006/relationships/image" Target="../media/image1879.png"/><Relationship Id="rId1003" Type="http://schemas.openxmlformats.org/officeDocument/2006/relationships/customXml" Target="../ink/ink505.xml"/><Relationship Id="rId664" Type="http://schemas.openxmlformats.org/officeDocument/2006/relationships/customXml" Target="../ink/ink334.xml"/><Relationship Id="rId871" Type="http://schemas.openxmlformats.org/officeDocument/2006/relationships/image" Target="../media/image2083.png"/><Relationship Id="rId969" Type="http://schemas.openxmlformats.org/officeDocument/2006/relationships/customXml" Target="../ink/ink488.xml"/><Relationship Id="rId14" Type="http://schemas.openxmlformats.org/officeDocument/2006/relationships/customXml" Target="../ink/ink6.xml"/><Relationship Id="rId317" Type="http://schemas.openxmlformats.org/officeDocument/2006/relationships/customXml" Target="../ink/ink159.xml"/><Relationship Id="rId524" Type="http://schemas.openxmlformats.org/officeDocument/2006/relationships/image" Target="../media/image1912.png"/><Relationship Id="rId731" Type="http://schemas.openxmlformats.org/officeDocument/2006/relationships/image" Target="../media/image2015.png"/><Relationship Id="rId98" Type="http://schemas.openxmlformats.org/officeDocument/2006/relationships/customXml" Target="../ink/ink48.xml"/><Relationship Id="rId163" Type="http://schemas.openxmlformats.org/officeDocument/2006/relationships/image" Target="../media/image809.png"/><Relationship Id="rId370" Type="http://schemas.openxmlformats.org/officeDocument/2006/relationships/image" Target="../media/image910.png"/><Relationship Id="rId829" Type="http://schemas.openxmlformats.org/officeDocument/2006/relationships/image" Target="../media/image2063.png"/><Relationship Id="rId1014" Type="http://schemas.openxmlformats.org/officeDocument/2006/relationships/image" Target="../media/image2155.png"/><Relationship Id="rId230" Type="http://schemas.openxmlformats.org/officeDocument/2006/relationships/customXml" Target="../ink/ink115.xml"/><Relationship Id="rId468" Type="http://schemas.openxmlformats.org/officeDocument/2006/relationships/customXml" Target="../ink/ink235.xml"/><Relationship Id="rId675" Type="http://schemas.openxmlformats.org/officeDocument/2006/relationships/image" Target="../media/image1987.png"/><Relationship Id="rId882" Type="http://schemas.openxmlformats.org/officeDocument/2006/relationships/customXml" Target="../ink/ink444.xml"/><Relationship Id="rId25" Type="http://schemas.openxmlformats.org/officeDocument/2006/relationships/image" Target="../media/image740.png"/><Relationship Id="rId328" Type="http://schemas.openxmlformats.org/officeDocument/2006/relationships/image" Target="../media/image889.png"/><Relationship Id="rId535" Type="http://schemas.openxmlformats.org/officeDocument/2006/relationships/customXml" Target="../ink/ink269.xml"/><Relationship Id="rId742" Type="http://schemas.openxmlformats.org/officeDocument/2006/relationships/image" Target="../media/image2020.png"/><Relationship Id="rId174" Type="http://schemas.openxmlformats.org/officeDocument/2006/relationships/customXml" Target="../ink/ink86.xml"/><Relationship Id="rId381" Type="http://schemas.openxmlformats.org/officeDocument/2006/relationships/customXml" Target="../ink/ink191.xml"/><Relationship Id="rId602" Type="http://schemas.openxmlformats.org/officeDocument/2006/relationships/customXml" Target="../ink/ink303.xml"/><Relationship Id="rId241" Type="http://schemas.openxmlformats.org/officeDocument/2006/relationships/customXml" Target="../ink/ink121.xml"/><Relationship Id="rId479" Type="http://schemas.openxmlformats.org/officeDocument/2006/relationships/image" Target="../media/image1890.png"/><Relationship Id="rId686" Type="http://schemas.openxmlformats.org/officeDocument/2006/relationships/customXml" Target="../ink/ink345.xml"/><Relationship Id="rId893" Type="http://schemas.openxmlformats.org/officeDocument/2006/relationships/image" Target="../media/image2094.png"/><Relationship Id="rId907" Type="http://schemas.openxmlformats.org/officeDocument/2006/relationships/customXml" Target="../ink/ink457.xml"/><Relationship Id="rId36" Type="http://schemas.openxmlformats.org/officeDocument/2006/relationships/customXml" Target="../ink/ink17.xml"/><Relationship Id="rId339" Type="http://schemas.openxmlformats.org/officeDocument/2006/relationships/customXml" Target="../ink/ink170.xml"/><Relationship Id="rId546" Type="http://schemas.openxmlformats.org/officeDocument/2006/relationships/image" Target="../media/image1923.png"/><Relationship Id="rId753" Type="http://schemas.openxmlformats.org/officeDocument/2006/relationships/customXml" Target="../ink/ink379.xml"/><Relationship Id="rId101" Type="http://schemas.openxmlformats.org/officeDocument/2006/relationships/image" Target="../media/image778.png"/><Relationship Id="rId185" Type="http://schemas.openxmlformats.org/officeDocument/2006/relationships/image" Target="../media/image819.png"/><Relationship Id="rId406" Type="http://schemas.openxmlformats.org/officeDocument/2006/relationships/customXml" Target="../ink/ink204.xml"/><Relationship Id="rId960" Type="http://schemas.openxmlformats.org/officeDocument/2006/relationships/image" Target="../media/image2128.png"/><Relationship Id="rId392" Type="http://schemas.openxmlformats.org/officeDocument/2006/relationships/image" Target="../media/image921.png"/><Relationship Id="rId613" Type="http://schemas.openxmlformats.org/officeDocument/2006/relationships/image" Target="../media/image1956.png"/><Relationship Id="rId697" Type="http://schemas.openxmlformats.org/officeDocument/2006/relationships/image" Target="../media/image1998.png"/><Relationship Id="rId820" Type="http://schemas.openxmlformats.org/officeDocument/2006/relationships/customXml" Target="../ink/ink413.xml"/><Relationship Id="rId918" Type="http://schemas.openxmlformats.org/officeDocument/2006/relationships/image" Target="../media/image2106.png"/><Relationship Id="rId252" Type="http://schemas.openxmlformats.org/officeDocument/2006/relationships/image" Target="../media/image851.png"/><Relationship Id="rId47" Type="http://schemas.openxmlformats.org/officeDocument/2006/relationships/image" Target="../media/image751.png"/><Relationship Id="rId112" Type="http://schemas.openxmlformats.org/officeDocument/2006/relationships/customXml" Target="../ink/ink55.xml"/><Relationship Id="rId557" Type="http://schemas.openxmlformats.org/officeDocument/2006/relationships/customXml" Target="../ink/ink280.xml"/><Relationship Id="rId764" Type="http://schemas.openxmlformats.org/officeDocument/2006/relationships/image" Target="../media/image2031.png"/><Relationship Id="rId971" Type="http://schemas.openxmlformats.org/officeDocument/2006/relationships/customXml" Target="../ink/ink489.xml"/><Relationship Id="rId196" Type="http://schemas.openxmlformats.org/officeDocument/2006/relationships/image" Target="../media/image824.png"/><Relationship Id="rId417" Type="http://schemas.openxmlformats.org/officeDocument/2006/relationships/image" Target="../media/image1859.png"/><Relationship Id="rId624" Type="http://schemas.openxmlformats.org/officeDocument/2006/relationships/customXml" Target="../ink/ink314.xml"/><Relationship Id="rId831" Type="http://schemas.openxmlformats.org/officeDocument/2006/relationships/image" Target="../media/image2064.png"/><Relationship Id="rId263" Type="http://schemas.openxmlformats.org/officeDocument/2006/relationships/customXml" Target="../ink/ink132.xml"/><Relationship Id="rId470" Type="http://schemas.openxmlformats.org/officeDocument/2006/relationships/customXml" Target="../ink/ink236.xml"/><Relationship Id="rId929" Type="http://schemas.openxmlformats.org/officeDocument/2006/relationships/customXml" Target="../ink/ink468.xml"/><Relationship Id="rId58" Type="http://schemas.openxmlformats.org/officeDocument/2006/relationships/customXml" Target="../ink/ink28.xml"/><Relationship Id="rId123" Type="http://schemas.openxmlformats.org/officeDocument/2006/relationships/image" Target="../media/image789.png"/><Relationship Id="rId330" Type="http://schemas.openxmlformats.org/officeDocument/2006/relationships/image" Target="../media/image890.png"/><Relationship Id="rId568" Type="http://schemas.openxmlformats.org/officeDocument/2006/relationships/image" Target="../media/image1934.png"/><Relationship Id="rId775" Type="http://schemas.openxmlformats.org/officeDocument/2006/relationships/customXml" Target="../ink/ink390.xml"/><Relationship Id="rId982" Type="http://schemas.openxmlformats.org/officeDocument/2006/relationships/image" Target="../media/image2139.png"/><Relationship Id="rId428" Type="http://schemas.openxmlformats.org/officeDocument/2006/relationships/customXml" Target="../ink/ink215.xml"/><Relationship Id="rId635" Type="http://schemas.openxmlformats.org/officeDocument/2006/relationships/image" Target="../media/image1967.png"/><Relationship Id="rId842" Type="http://schemas.openxmlformats.org/officeDocument/2006/relationships/customXml" Target="../ink/ink424.xml"/><Relationship Id="rId274" Type="http://schemas.openxmlformats.org/officeDocument/2006/relationships/image" Target="../media/image862.png"/><Relationship Id="rId481" Type="http://schemas.openxmlformats.org/officeDocument/2006/relationships/image" Target="../media/image1891.png"/><Relationship Id="rId702" Type="http://schemas.openxmlformats.org/officeDocument/2006/relationships/customXml" Target="../ink/ink353.xml"/><Relationship Id="rId69" Type="http://schemas.openxmlformats.org/officeDocument/2006/relationships/image" Target="../media/image762.png"/><Relationship Id="rId134" Type="http://schemas.openxmlformats.org/officeDocument/2006/relationships/customXml" Target="../ink/ink66.xml"/><Relationship Id="rId579" Type="http://schemas.openxmlformats.org/officeDocument/2006/relationships/image" Target="../media/image1939.png"/><Relationship Id="rId786" Type="http://schemas.openxmlformats.org/officeDocument/2006/relationships/image" Target="../media/image2042.png"/><Relationship Id="rId993" Type="http://schemas.openxmlformats.org/officeDocument/2006/relationships/customXml" Target="../ink/ink500.xml"/><Relationship Id="rId341" Type="http://schemas.openxmlformats.org/officeDocument/2006/relationships/customXml" Target="../ink/ink171.xml"/><Relationship Id="rId439" Type="http://schemas.openxmlformats.org/officeDocument/2006/relationships/image" Target="../media/image1870.png"/><Relationship Id="rId646" Type="http://schemas.openxmlformats.org/officeDocument/2006/relationships/customXml" Target="../ink/ink325.xml"/><Relationship Id="rId201" Type="http://schemas.openxmlformats.org/officeDocument/2006/relationships/customXml" Target="../ink/ink100.xml"/><Relationship Id="rId285" Type="http://schemas.openxmlformats.org/officeDocument/2006/relationships/customXml" Target="../ink/ink143.xml"/><Relationship Id="rId506" Type="http://schemas.openxmlformats.org/officeDocument/2006/relationships/customXml" Target="../ink/ink254.xml"/><Relationship Id="rId853" Type="http://schemas.openxmlformats.org/officeDocument/2006/relationships/image" Target="../media/image585.png"/><Relationship Id="rId492" Type="http://schemas.openxmlformats.org/officeDocument/2006/relationships/customXml" Target="../ink/ink247.xml"/><Relationship Id="rId713" Type="http://schemas.openxmlformats.org/officeDocument/2006/relationships/image" Target="../media/image2006.png"/><Relationship Id="rId797" Type="http://schemas.openxmlformats.org/officeDocument/2006/relationships/customXml" Target="../ink/ink401.xml"/><Relationship Id="rId920" Type="http://schemas.openxmlformats.org/officeDocument/2006/relationships/image" Target="../media/image2107.png"/><Relationship Id="rId145" Type="http://schemas.openxmlformats.org/officeDocument/2006/relationships/image" Target="../media/image800.png"/><Relationship Id="rId352" Type="http://schemas.openxmlformats.org/officeDocument/2006/relationships/image" Target="../media/image901.png"/><Relationship Id="rId212" Type="http://schemas.openxmlformats.org/officeDocument/2006/relationships/customXml" Target="../ink/ink106.xml"/><Relationship Id="rId657" Type="http://schemas.openxmlformats.org/officeDocument/2006/relationships/image" Target="../media/image1978.png"/><Relationship Id="rId864" Type="http://schemas.openxmlformats.org/officeDocument/2006/relationships/customXml" Target="../ink/ink435.xml"/><Relationship Id="rId296" Type="http://schemas.openxmlformats.org/officeDocument/2006/relationships/image" Target="../media/image873.png"/><Relationship Id="rId517" Type="http://schemas.openxmlformats.org/officeDocument/2006/relationships/customXml" Target="../ink/ink260.xml"/><Relationship Id="rId724" Type="http://schemas.openxmlformats.org/officeDocument/2006/relationships/customXml" Target="../ink/ink364.xml"/><Relationship Id="rId931" Type="http://schemas.openxmlformats.org/officeDocument/2006/relationships/customXml" Target="../ink/ink469.xml"/><Relationship Id="rId60" Type="http://schemas.openxmlformats.org/officeDocument/2006/relationships/customXml" Target="../ink/ink29.xml"/><Relationship Id="rId156" Type="http://schemas.openxmlformats.org/officeDocument/2006/relationships/customXml" Target="../ink/ink77.xml"/><Relationship Id="rId363" Type="http://schemas.openxmlformats.org/officeDocument/2006/relationships/customXml" Target="../ink/ink182.xml"/><Relationship Id="rId570" Type="http://schemas.openxmlformats.org/officeDocument/2006/relationships/image" Target="../media/image1935.png"/><Relationship Id="rId1007" Type="http://schemas.openxmlformats.org/officeDocument/2006/relationships/customXml" Target="../ink/ink507.xml"/><Relationship Id="rId223" Type="http://schemas.openxmlformats.org/officeDocument/2006/relationships/image" Target="../media/image837.png"/><Relationship Id="rId430" Type="http://schemas.openxmlformats.org/officeDocument/2006/relationships/customXml" Target="../ink/ink216.xml"/><Relationship Id="rId668" Type="http://schemas.openxmlformats.org/officeDocument/2006/relationships/customXml" Target="../ink/ink336.xml"/><Relationship Id="rId875" Type="http://schemas.openxmlformats.org/officeDocument/2006/relationships/image" Target="../media/image2085.png"/><Relationship Id="rId18" Type="http://schemas.openxmlformats.org/officeDocument/2006/relationships/customXml" Target="../ink/ink8.xml"/><Relationship Id="rId528" Type="http://schemas.openxmlformats.org/officeDocument/2006/relationships/image" Target="../media/image1914.png"/><Relationship Id="rId735" Type="http://schemas.openxmlformats.org/officeDocument/2006/relationships/customXml" Target="../ink/ink370.xml"/><Relationship Id="rId942" Type="http://schemas.openxmlformats.org/officeDocument/2006/relationships/image" Target="../media/image2119.png"/><Relationship Id="rId167" Type="http://schemas.openxmlformats.org/officeDocument/2006/relationships/image" Target="../media/image811.png"/><Relationship Id="rId374" Type="http://schemas.openxmlformats.org/officeDocument/2006/relationships/image" Target="../media/image912.png"/><Relationship Id="rId581" Type="http://schemas.openxmlformats.org/officeDocument/2006/relationships/image" Target="../media/image1940.png"/><Relationship Id="rId1018" Type="http://schemas.openxmlformats.org/officeDocument/2006/relationships/image" Target="../media/image2157.png"/><Relationship Id="rId71" Type="http://schemas.openxmlformats.org/officeDocument/2006/relationships/image" Target="../media/image763.png"/><Relationship Id="rId234" Type="http://schemas.openxmlformats.org/officeDocument/2006/relationships/image" Target="../media/image842.png"/><Relationship Id="rId679" Type="http://schemas.openxmlformats.org/officeDocument/2006/relationships/image" Target="../media/image1989.png"/><Relationship Id="rId802" Type="http://schemas.openxmlformats.org/officeDocument/2006/relationships/image" Target="../media/image2050.png"/><Relationship Id="rId886" Type="http://schemas.openxmlformats.org/officeDocument/2006/relationships/customXml" Target="../ink/ink446.xml"/><Relationship Id="rId2" Type="http://schemas.openxmlformats.org/officeDocument/2006/relationships/notesSlide" Target="../notesSlides/notesSlide1.xml"/><Relationship Id="rId29" Type="http://schemas.openxmlformats.org/officeDocument/2006/relationships/image" Target="../media/image742.png"/><Relationship Id="rId441" Type="http://schemas.openxmlformats.org/officeDocument/2006/relationships/image" Target="../media/image1871.png"/><Relationship Id="rId539" Type="http://schemas.openxmlformats.org/officeDocument/2006/relationships/customXml" Target="../ink/ink271.xml"/><Relationship Id="rId746" Type="http://schemas.openxmlformats.org/officeDocument/2006/relationships/image" Target="../media/image2022.png"/><Relationship Id="rId178" Type="http://schemas.openxmlformats.org/officeDocument/2006/relationships/customXml" Target="../ink/ink88.xml"/><Relationship Id="rId301" Type="http://schemas.openxmlformats.org/officeDocument/2006/relationships/customXml" Target="../ink/ink151.xml"/><Relationship Id="rId953" Type="http://schemas.openxmlformats.org/officeDocument/2006/relationships/customXml" Target="../ink/ink480.xml"/><Relationship Id="rId82" Type="http://schemas.openxmlformats.org/officeDocument/2006/relationships/customXml" Target="../ink/ink40.xml"/><Relationship Id="rId385" Type="http://schemas.openxmlformats.org/officeDocument/2006/relationships/customXml" Target="../ink/ink193.xml"/><Relationship Id="rId592" Type="http://schemas.openxmlformats.org/officeDocument/2006/relationships/customXml" Target="../ink/ink298.xml"/><Relationship Id="rId606" Type="http://schemas.openxmlformats.org/officeDocument/2006/relationships/customXml" Target="../ink/ink305.xml"/><Relationship Id="rId813" Type="http://schemas.openxmlformats.org/officeDocument/2006/relationships/image" Target="../media/image2055.png"/><Relationship Id="rId245" Type="http://schemas.openxmlformats.org/officeDocument/2006/relationships/customXml" Target="../ink/ink123.xml"/><Relationship Id="rId452" Type="http://schemas.openxmlformats.org/officeDocument/2006/relationships/customXml" Target="../ink/ink227.xml"/><Relationship Id="rId897" Type="http://schemas.openxmlformats.org/officeDocument/2006/relationships/image" Target="../media/image2096.png"/><Relationship Id="rId105" Type="http://schemas.openxmlformats.org/officeDocument/2006/relationships/image" Target="../media/image780.png"/><Relationship Id="rId312" Type="http://schemas.openxmlformats.org/officeDocument/2006/relationships/image" Target="../media/image881.png"/><Relationship Id="rId757" Type="http://schemas.openxmlformats.org/officeDocument/2006/relationships/customXml" Target="../ink/ink381.xml"/><Relationship Id="rId964" Type="http://schemas.openxmlformats.org/officeDocument/2006/relationships/image" Target="../media/image2130.png"/><Relationship Id="rId93" Type="http://schemas.openxmlformats.org/officeDocument/2006/relationships/image" Target="../media/image774.png"/><Relationship Id="rId189" Type="http://schemas.openxmlformats.org/officeDocument/2006/relationships/image" Target="../media/image821.png"/><Relationship Id="rId396" Type="http://schemas.openxmlformats.org/officeDocument/2006/relationships/image" Target="../media/image923.png"/><Relationship Id="rId617" Type="http://schemas.openxmlformats.org/officeDocument/2006/relationships/image" Target="../media/image1958.png"/><Relationship Id="rId824" Type="http://schemas.openxmlformats.org/officeDocument/2006/relationships/customXml" Target="../ink/ink415.xml"/><Relationship Id="rId256" Type="http://schemas.openxmlformats.org/officeDocument/2006/relationships/image" Target="../media/image853.png"/><Relationship Id="rId463" Type="http://schemas.openxmlformats.org/officeDocument/2006/relationships/image" Target="../media/image1882.png"/><Relationship Id="rId670" Type="http://schemas.openxmlformats.org/officeDocument/2006/relationships/customXml" Target="../ink/ink337.xml"/><Relationship Id="rId116" Type="http://schemas.openxmlformats.org/officeDocument/2006/relationships/customXml" Target="../ink/ink57.xml"/><Relationship Id="rId323" Type="http://schemas.openxmlformats.org/officeDocument/2006/relationships/customXml" Target="../ink/ink162.xml"/><Relationship Id="rId530" Type="http://schemas.openxmlformats.org/officeDocument/2006/relationships/image" Target="../media/image1915.png"/><Relationship Id="rId768" Type="http://schemas.openxmlformats.org/officeDocument/2006/relationships/image" Target="../media/image2033.png"/><Relationship Id="rId975" Type="http://schemas.openxmlformats.org/officeDocument/2006/relationships/customXml" Target="../ink/ink491.xml"/><Relationship Id="rId20" Type="http://schemas.openxmlformats.org/officeDocument/2006/relationships/customXml" Target="../ink/ink9.xml"/><Relationship Id="rId628" Type="http://schemas.openxmlformats.org/officeDocument/2006/relationships/customXml" Target="../ink/ink316.xml"/><Relationship Id="rId835" Type="http://schemas.openxmlformats.org/officeDocument/2006/relationships/image" Target="../media/image2066.png"/><Relationship Id="rId267" Type="http://schemas.openxmlformats.org/officeDocument/2006/relationships/customXml" Target="../ink/ink134.xml"/><Relationship Id="rId474" Type="http://schemas.openxmlformats.org/officeDocument/2006/relationships/customXml" Target="../ink/ink238.xml"/><Relationship Id="rId1020" Type="http://schemas.openxmlformats.org/officeDocument/2006/relationships/image" Target="../media/image2158.png"/><Relationship Id="rId127" Type="http://schemas.openxmlformats.org/officeDocument/2006/relationships/image" Target="../media/image791.png"/><Relationship Id="rId681" Type="http://schemas.openxmlformats.org/officeDocument/2006/relationships/image" Target="../media/image1990.png"/><Relationship Id="rId779" Type="http://schemas.openxmlformats.org/officeDocument/2006/relationships/customXml" Target="../ink/ink392.xml"/><Relationship Id="rId902" Type="http://schemas.openxmlformats.org/officeDocument/2006/relationships/image" Target="../media/image2098.png"/><Relationship Id="rId986" Type="http://schemas.openxmlformats.org/officeDocument/2006/relationships/image" Target="../media/image2141.png"/><Relationship Id="rId31" Type="http://schemas.openxmlformats.org/officeDocument/2006/relationships/image" Target="../media/image743.png"/><Relationship Id="rId334" Type="http://schemas.openxmlformats.org/officeDocument/2006/relationships/image" Target="../media/image892.png"/><Relationship Id="rId541" Type="http://schemas.openxmlformats.org/officeDocument/2006/relationships/customXml" Target="../ink/ink272.xml"/><Relationship Id="rId639" Type="http://schemas.openxmlformats.org/officeDocument/2006/relationships/image" Target="../media/image1969.png"/><Relationship Id="rId180" Type="http://schemas.openxmlformats.org/officeDocument/2006/relationships/customXml" Target="../ink/ink89.xml"/><Relationship Id="rId278" Type="http://schemas.openxmlformats.org/officeDocument/2006/relationships/image" Target="../media/image864.png"/><Relationship Id="rId401" Type="http://schemas.openxmlformats.org/officeDocument/2006/relationships/customXml" Target="../ink/ink201.xml"/><Relationship Id="rId846" Type="http://schemas.openxmlformats.org/officeDocument/2006/relationships/customXml" Target="../ink/ink426.xml"/><Relationship Id="rId485" Type="http://schemas.openxmlformats.org/officeDocument/2006/relationships/image" Target="../media/image1893.png"/><Relationship Id="rId692" Type="http://schemas.openxmlformats.org/officeDocument/2006/relationships/customXml" Target="../ink/ink348.xml"/><Relationship Id="rId706" Type="http://schemas.openxmlformats.org/officeDocument/2006/relationships/customXml" Target="../ink/ink355.xml"/><Relationship Id="rId913" Type="http://schemas.openxmlformats.org/officeDocument/2006/relationships/customXml" Target="../ink/ink460.xml"/><Relationship Id="rId42" Type="http://schemas.openxmlformats.org/officeDocument/2006/relationships/customXml" Target="../ink/ink20.xml"/><Relationship Id="rId138" Type="http://schemas.openxmlformats.org/officeDocument/2006/relationships/customXml" Target="../ink/ink68.xml"/><Relationship Id="rId345" Type="http://schemas.openxmlformats.org/officeDocument/2006/relationships/customXml" Target="../ink/ink173.xml"/><Relationship Id="rId552" Type="http://schemas.openxmlformats.org/officeDocument/2006/relationships/image" Target="../media/image1926.png"/><Relationship Id="rId997" Type="http://schemas.openxmlformats.org/officeDocument/2006/relationships/customXml" Target="../ink/ink502.xml"/><Relationship Id="rId191" Type="http://schemas.openxmlformats.org/officeDocument/2006/relationships/image" Target="../media/image822.png"/><Relationship Id="rId205" Type="http://schemas.openxmlformats.org/officeDocument/2006/relationships/customXml" Target="../ink/ink102.xml"/><Relationship Id="rId412" Type="http://schemas.openxmlformats.org/officeDocument/2006/relationships/customXml" Target="../ink/ink207.xml"/><Relationship Id="rId857" Type="http://schemas.openxmlformats.org/officeDocument/2006/relationships/image" Target="../media/image2076.png"/><Relationship Id="rId289" Type="http://schemas.openxmlformats.org/officeDocument/2006/relationships/customXml" Target="../ink/ink145.xml"/><Relationship Id="rId496" Type="http://schemas.openxmlformats.org/officeDocument/2006/relationships/customXml" Target="../ink/ink249.xml"/><Relationship Id="rId717" Type="http://schemas.openxmlformats.org/officeDocument/2006/relationships/image" Target="../media/image2008.png"/><Relationship Id="rId924" Type="http://schemas.openxmlformats.org/officeDocument/2006/relationships/image" Target="../media/image2109.png"/><Relationship Id="rId53" Type="http://schemas.openxmlformats.org/officeDocument/2006/relationships/image" Target="../media/image754.png"/><Relationship Id="rId149" Type="http://schemas.openxmlformats.org/officeDocument/2006/relationships/image" Target="../media/image802.png"/><Relationship Id="rId356" Type="http://schemas.openxmlformats.org/officeDocument/2006/relationships/image" Target="../media/image903.png"/><Relationship Id="rId563" Type="http://schemas.openxmlformats.org/officeDocument/2006/relationships/customXml" Target="../ink/ink283.xml"/><Relationship Id="rId770" Type="http://schemas.openxmlformats.org/officeDocument/2006/relationships/image" Target="../media/image2034.png"/><Relationship Id="rId216" Type="http://schemas.openxmlformats.org/officeDocument/2006/relationships/customXml" Target="../ink/ink108.xml"/><Relationship Id="rId423" Type="http://schemas.openxmlformats.org/officeDocument/2006/relationships/image" Target="../media/image1862.png"/><Relationship Id="rId868" Type="http://schemas.openxmlformats.org/officeDocument/2006/relationships/customXml" Target="../ink/ink437.xml"/><Relationship Id="rId630" Type="http://schemas.openxmlformats.org/officeDocument/2006/relationships/customXml" Target="../ink/ink317.xml"/><Relationship Id="rId728" Type="http://schemas.openxmlformats.org/officeDocument/2006/relationships/customXml" Target="../ink/ink366.xml"/><Relationship Id="rId935" Type="http://schemas.openxmlformats.org/officeDocument/2006/relationships/customXml" Target="../ink/ink471.xml"/><Relationship Id="rId64" Type="http://schemas.openxmlformats.org/officeDocument/2006/relationships/customXml" Target="../ink/ink31.xml"/><Relationship Id="rId367" Type="http://schemas.openxmlformats.org/officeDocument/2006/relationships/customXml" Target="../ink/ink184.xml"/><Relationship Id="rId574" Type="http://schemas.openxmlformats.org/officeDocument/2006/relationships/customXml" Target="../ink/ink289.xml"/><Relationship Id="rId227" Type="http://schemas.openxmlformats.org/officeDocument/2006/relationships/image" Target="../media/image839.png"/><Relationship Id="rId781" Type="http://schemas.openxmlformats.org/officeDocument/2006/relationships/customXml" Target="../ink/ink393.xml"/><Relationship Id="rId879" Type="http://schemas.openxmlformats.org/officeDocument/2006/relationships/image" Target="../media/image2087.png"/><Relationship Id="rId434" Type="http://schemas.openxmlformats.org/officeDocument/2006/relationships/customXml" Target="../ink/ink218.xml"/><Relationship Id="rId641" Type="http://schemas.openxmlformats.org/officeDocument/2006/relationships/image" Target="../media/image1970.png"/><Relationship Id="rId739" Type="http://schemas.openxmlformats.org/officeDocument/2006/relationships/customXml" Target="../ink/ink372.xml"/><Relationship Id="rId280" Type="http://schemas.openxmlformats.org/officeDocument/2006/relationships/image" Target="../media/image865.png"/><Relationship Id="rId501" Type="http://schemas.openxmlformats.org/officeDocument/2006/relationships/image" Target="../media/image1901.png"/><Relationship Id="rId946" Type="http://schemas.openxmlformats.org/officeDocument/2006/relationships/image" Target="../media/image2121.png"/><Relationship Id="rId75" Type="http://schemas.openxmlformats.org/officeDocument/2006/relationships/image" Target="../media/image765.png"/><Relationship Id="rId140" Type="http://schemas.openxmlformats.org/officeDocument/2006/relationships/customXml" Target="../ink/ink69.xml"/><Relationship Id="rId378" Type="http://schemas.openxmlformats.org/officeDocument/2006/relationships/image" Target="../media/image914.png"/><Relationship Id="rId585" Type="http://schemas.openxmlformats.org/officeDocument/2006/relationships/image" Target="../media/image1942.png"/><Relationship Id="rId792" Type="http://schemas.openxmlformats.org/officeDocument/2006/relationships/image" Target="../media/image2045.png"/><Relationship Id="rId806" Type="http://schemas.openxmlformats.org/officeDocument/2006/relationships/customXml" Target="../ink/ink406.xml"/><Relationship Id="rId6" Type="http://schemas.openxmlformats.org/officeDocument/2006/relationships/customXml" Target="../ink/ink2.xml"/><Relationship Id="rId238" Type="http://schemas.openxmlformats.org/officeDocument/2006/relationships/image" Target="../media/image844.png"/><Relationship Id="rId445" Type="http://schemas.openxmlformats.org/officeDocument/2006/relationships/image" Target="../media/image1873.png"/><Relationship Id="rId652" Type="http://schemas.openxmlformats.org/officeDocument/2006/relationships/customXml" Target="../ink/ink328.xml"/><Relationship Id="rId291" Type="http://schemas.openxmlformats.org/officeDocument/2006/relationships/customXml" Target="../ink/ink146.xml"/><Relationship Id="rId305" Type="http://schemas.openxmlformats.org/officeDocument/2006/relationships/customXml" Target="../ink/ink153.xml"/><Relationship Id="rId512" Type="http://schemas.openxmlformats.org/officeDocument/2006/relationships/image" Target="../media/image1906.png"/><Relationship Id="rId957" Type="http://schemas.openxmlformats.org/officeDocument/2006/relationships/customXml" Target="../ink/ink482.xml"/><Relationship Id="rId86" Type="http://schemas.openxmlformats.org/officeDocument/2006/relationships/customXml" Target="../ink/ink42.xml"/><Relationship Id="rId151" Type="http://schemas.openxmlformats.org/officeDocument/2006/relationships/image" Target="../media/image803.png"/><Relationship Id="rId389" Type="http://schemas.openxmlformats.org/officeDocument/2006/relationships/customXml" Target="../ink/ink195.xml"/><Relationship Id="rId596" Type="http://schemas.openxmlformats.org/officeDocument/2006/relationships/customXml" Target="../ink/ink300.xml"/><Relationship Id="rId817" Type="http://schemas.openxmlformats.org/officeDocument/2006/relationships/image" Target="../media/image2057.png"/><Relationship Id="rId1002" Type="http://schemas.openxmlformats.org/officeDocument/2006/relationships/image" Target="../media/image2149.png"/><Relationship Id="rId249" Type="http://schemas.openxmlformats.org/officeDocument/2006/relationships/customXml" Target="../ink/ink125.xml"/><Relationship Id="rId456" Type="http://schemas.openxmlformats.org/officeDocument/2006/relationships/customXml" Target="../ink/ink229.xml"/><Relationship Id="rId663" Type="http://schemas.openxmlformats.org/officeDocument/2006/relationships/image" Target="../media/image1981.png"/><Relationship Id="rId870" Type="http://schemas.openxmlformats.org/officeDocument/2006/relationships/customXml" Target="../ink/ink438.xml"/><Relationship Id="rId13" Type="http://schemas.openxmlformats.org/officeDocument/2006/relationships/image" Target="../media/image734.png"/><Relationship Id="rId109" Type="http://schemas.openxmlformats.org/officeDocument/2006/relationships/image" Target="../media/image782.png"/><Relationship Id="rId316" Type="http://schemas.openxmlformats.org/officeDocument/2006/relationships/image" Target="../media/image883.png"/><Relationship Id="rId523" Type="http://schemas.openxmlformats.org/officeDocument/2006/relationships/customXml" Target="../ink/ink263.xml"/><Relationship Id="rId968" Type="http://schemas.openxmlformats.org/officeDocument/2006/relationships/image" Target="../media/image2132.png"/><Relationship Id="rId97" Type="http://schemas.openxmlformats.org/officeDocument/2006/relationships/image" Target="../media/image776.png"/><Relationship Id="rId730" Type="http://schemas.openxmlformats.org/officeDocument/2006/relationships/customXml" Target="../ink/ink367.xml"/><Relationship Id="rId828" Type="http://schemas.openxmlformats.org/officeDocument/2006/relationships/customXml" Target="../ink/ink417.xml"/><Relationship Id="rId1013" Type="http://schemas.openxmlformats.org/officeDocument/2006/relationships/customXml" Target="../ink/ink510.xml"/><Relationship Id="rId162" Type="http://schemas.openxmlformats.org/officeDocument/2006/relationships/customXml" Target="../ink/ink80.xml"/><Relationship Id="rId467" Type="http://schemas.openxmlformats.org/officeDocument/2006/relationships/image" Target="../media/image1884.png"/><Relationship Id="rId674" Type="http://schemas.openxmlformats.org/officeDocument/2006/relationships/customXml" Target="../ink/ink339.xml"/><Relationship Id="rId881" Type="http://schemas.openxmlformats.org/officeDocument/2006/relationships/image" Target="../media/image2088.png"/><Relationship Id="rId979" Type="http://schemas.openxmlformats.org/officeDocument/2006/relationships/customXml" Target="../ink/ink493.xml"/><Relationship Id="rId24" Type="http://schemas.openxmlformats.org/officeDocument/2006/relationships/customXml" Target="../ink/ink11.xml"/><Relationship Id="rId327" Type="http://schemas.openxmlformats.org/officeDocument/2006/relationships/customXml" Target="../ink/ink164.xml"/><Relationship Id="rId534" Type="http://schemas.openxmlformats.org/officeDocument/2006/relationships/image" Target="../media/image1917.png"/><Relationship Id="rId741" Type="http://schemas.openxmlformats.org/officeDocument/2006/relationships/customXml" Target="../ink/ink373.xml"/><Relationship Id="rId839" Type="http://schemas.openxmlformats.org/officeDocument/2006/relationships/image" Target="../media/image2068.png"/><Relationship Id="rId173" Type="http://schemas.openxmlformats.org/officeDocument/2006/relationships/image" Target="../media/image814.png"/><Relationship Id="rId380" Type="http://schemas.openxmlformats.org/officeDocument/2006/relationships/image" Target="../media/image915.png"/><Relationship Id="rId601" Type="http://schemas.openxmlformats.org/officeDocument/2006/relationships/image" Target="../media/image1950.png"/><Relationship Id="rId1024" Type="http://schemas.openxmlformats.org/officeDocument/2006/relationships/image" Target="../media/image2160.png"/><Relationship Id="rId240" Type="http://schemas.openxmlformats.org/officeDocument/2006/relationships/image" Target="../media/image845.png"/><Relationship Id="rId478" Type="http://schemas.openxmlformats.org/officeDocument/2006/relationships/customXml" Target="../ink/ink240.xml"/><Relationship Id="rId685" Type="http://schemas.openxmlformats.org/officeDocument/2006/relationships/image" Target="../media/image1992.png"/><Relationship Id="rId892" Type="http://schemas.openxmlformats.org/officeDocument/2006/relationships/customXml" Target="../ink/ink449.xml"/><Relationship Id="rId906" Type="http://schemas.openxmlformats.org/officeDocument/2006/relationships/image" Target="../media/image2100.png"/><Relationship Id="rId35" Type="http://schemas.openxmlformats.org/officeDocument/2006/relationships/image" Target="../media/image745.png"/><Relationship Id="rId100" Type="http://schemas.openxmlformats.org/officeDocument/2006/relationships/customXml" Target="../ink/ink49.xml"/><Relationship Id="rId338" Type="http://schemas.openxmlformats.org/officeDocument/2006/relationships/image" Target="../media/image894.png"/><Relationship Id="rId545" Type="http://schemas.openxmlformats.org/officeDocument/2006/relationships/customXml" Target="../ink/ink274.xml"/><Relationship Id="rId752" Type="http://schemas.openxmlformats.org/officeDocument/2006/relationships/image" Target="../media/image2025.png"/><Relationship Id="rId184" Type="http://schemas.openxmlformats.org/officeDocument/2006/relationships/customXml" Target="../ink/ink91.xml"/><Relationship Id="rId391" Type="http://schemas.openxmlformats.org/officeDocument/2006/relationships/customXml" Target="../ink/ink196.xml"/><Relationship Id="rId405" Type="http://schemas.openxmlformats.org/officeDocument/2006/relationships/image" Target="../media/image927.png"/><Relationship Id="rId612" Type="http://schemas.openxmlformats.org/officeDocument/2006/relationships/customXml" Target="../ink/ink308.xml"/><Relationship Id="rId251" Type="http://schemas.openxmlformats.org/officeDocument/2006/relationships/customXml" Target="../ink/ink126.xml"/><Relationship Id="rId489" Type="http://schemas.openxmlformats.org/officeDocument/2006/relationships/image" Target="../media/image1895.png"/><Relationship Id="rId696" Type="http://schemas.openxmlformats.org/officeDocument/2006/relationships/customXml" Target="../ink/ink350.xml"/><Relationship Id="rId917" Type="http://schemas.openxmlformats.org/officeDocument/2006/relationships/customXml" Target="../ink/ink462.xml"/><Relationship Id="rId46" Type="http://schemas.openxmlformats.org/officeDocument/2006/relationships/customXml" Target="../ink/ink22.xml"/><Relationship Id="rId349" Type="http://schemas.openxmlformats.org/officeDocument/2006/relationships/customXml" Target="../ink/ink175.xml"/><Relationship Id="rId556" Type="http://schemas.openxmlformats.org/officeDocument/2006/relationships/image" Target="../media/image1928.png"/><Relationship Id="rId763" Type="http://schemas.openxmlformats.org/officeDocument/2006/relationships/customXml" Target="../ink/ink384.xml"/><Relationship Id="rId111" Type="http://schemas.openxmlformats.org/officeDocument/2006/relationships/image" Target="../media/image783.png"/><Relationship Id="rId195" Type="http://schemas.openxmlformats.org/officeDocument/2006/relationships/customXml" Target="../ink/ink97.xml"/><Relationship Id="rId209" Type="http://schemas.openxmlformats.org/officeDocument/2006/relationships/customXml" Target="../ink/ink104.xml"/><Relationship Id="rId416" Type="http://schemas.openxmlformats.org/officeDocument/2006/relationships/customXml" Target="../ink/ink209.xml"/><Relationship Id="rId970" Type="http://schemas.openxmlformats.org/officeDocument/2006/relationships/image" Target="../media/image2133.png"/><Relationship Id="rId623" Type="http://schemas.openxmlformats.org/officeDocument/2006/relationships/image" Target="../media/image1961.png"/><Relationship Id="rId830" Type="http://schemas.openxmlformats.org/officeDocument/2006/relationships/customXml" Target="../ink/ink418.xml"/><Relationship Id="rId928" Type="http://schemas.openxmlformats.org/officeDocument/2006/relationships/image" Target="../media/image2112.png"/><Relationship Id="rId57" Type="http://schemas.openxmlformats.org/officeDocument/2006/relationships/image" Target="../media/image756.png"/><Relationship Id="rId262" Type="http://schemas.openxmlformats.org/officeDocument/2006/relationships/image" Target="../media/image856.png"/><Relationship Id="rId567" Type="http://schemas.openxmlformats.org/officeDocument/2006/relationships/customXml" Target="../ink/ink285.xml"/><Relationship Id="rId122" Type="http://schemas.openxmlformats.org/officeDocument/2006/relationships/customXml" Target="../ink/ink60.xml"/><Relationship Id="rId774" Type="http://schemas.openxmlformats.org/officeDocument/2006/relationships/image" Target="../media/image2036.png"/><Relationship Id="rId981" Type="http://schemas.openxmlformats.org/officeDocument/2006/relationships/customXml" Target="../ink/ink494.xml"/><Relationship Id="rId427" Type="http://schemas.openxmlformats.org/officeDocument/2006/relationships/image" Target="../media/image1864.png"/><Relationship Id="rId634" Type="http://schemas.openxmlformats.org/officeDocument/2006/relationships/customXml" Target="../ink/ink319.xml"/><Relationship Id="rId841" Type="http://schemas.openxmlformats.org/officeDocument/2006/relationships/image" Target="../media/image2069.png"/><Relationship Id="rId273" Type="http://schemas.openxmlformats.org/officeDocument/2006/relationships/customXml" Target="../ink/ink137.xml"/><Relationship Id="rId480" Type="http://schemas.openxmlformats.org/officeDocument/2006/relationships/customXml" Target="../ink/ink241.xml"/><Relationship Id="rId701" Type="http://schemas.openxmlformats.org/officeDocument/2006/relationships/image" Target="../media/image2000.png"/><Relationship Id="rId939" Type="http://schemas.openxmlformats.org/officeDocument/2006/relationships/customXml" Target="../ink/ink473.xml"/><Relationship Id="rId68" Type="http://schemas.openxmlformats.org/officeDocument/2006/relationships/customXml" Target="../ink/ink33.xml"/><Relationship Id="rId133" Type="http://schemas.openxmlformats.org/officeDocument/2006/relationships/image" Target="../media/image794.png"/><Relationship Id="rId340" Type="http://schemas.openxmlformats.org/officeDocument/2006/relationships/image" Target="../media/image895.png"/><Relationship Id="rId578" Type="http://schemas.openxmlformats.org/officeDocument/2006/relationships/customXml" Target="../ink/ink291.xml"/><Relationship Id="rId785" Type="http://schemas.openxmlformats.org/officeDocument/2006/relationships/customXml" Target="../ink/ink395.xml"/><Relationship Id="rId992" Type="http://schemas.openxmlformats.org/officeDocument/2006/relationships/image" Target="../media/image2144.png"/><Relationship Id="rId200" Type="http://schemas.openxmlformats.org/officeDocument/2006/relationships/image" Target="../media/image826.png"/><Relationship Id="rId438" Type="http://schemas.openxmlformats.org/officeDocument/2006/relationships/customXml" Target="../ink/ink220.xml"/><Relationship Id="rId645" Type="http://schemas.openxmlformats.org/officeDocument/2006/relationships/image" Target="../media/image1972.png"/><Relationship Id="rId852" Type="http://schemas.openxmlformats.org/officeDocument/2006/relationships/customXml" Target="../ink/ink429.xml"/><Relationship Id="rId284" Type="http://schemas.openxmlformats.org/officeDocument/2006/relationships/image" Target="../media/image867.png"/><Relationship Id="rId491" Type="http://schemas.openxmlformats.org/officeDocument/2006/relationships/image" Target="../media/image1896.png"/><Relationship Id="rId505" Type="http://schemas.openxmlformats.org/officeDocument/2006/relationships/image" Target="../media/image1903.png"/><Relationship Id="rId712" Type="http://schemas.openxmlformats.org/officeDocument/2006/relationships/customXml" Target="../ink/ink358.xml"/><Relationship Id="rId79" Type="http://schemas.openxmlformats.org/officeDocument/2006/relationships/image" Target="../media/image767.png"/><Relationship Id="rId144" Type="http://schemas.openxmlformats.org/officeDocument/2006/relationships/customXml" Target="../ink/ink71.xml"/><Relationship Id="rId589" Type="http://schemas.openxmlformats.org/officeDocument/2006/relationships/image" Target="../media/image1944.png"/><Relationship Id="rId796" Type="http://schemas.openxmlformats.org/officeDocument/2006/relationships/image" Target="../media/image2047.png"/><Relationship Id="rId351" Type="http://schemas.openxmlformats.org/officeDocument/2006/relationships/customXml" Target="../ink/ink176.xml"/><Relationship Id="rId449" Type="http://schemas.openxmlformats.org/officeDocument/2006/relationships/image" Target="../media/image1875.png"/><Relationship Id="rId656" Type="http://schemas.openxmlformats.org/officeDocument/2006/relationships/customXml" Target="../ink/ink330.xml"/><Relationship Id="rId863" Type="http://schemas.openxmlformats.org/officeDocument/2006/relationships/image" Target="../media/image2079.png"/><Relationship Id="rId211" Type="http://schemas.openxmlformats.org/officeDocument/2006/relationships/image" Target="../media/image831.png"/><Relationship Id="rId295" Type="http://schemas.openxmlformats.org/officeDocument/2006/relationships/customXml" Target="../ink/ink148.xml"/><Relationship Id="rId309" Type="http://schemas.openxmlformats.org/officeDocument/2006/relationships/customXml" Target="../ink/ink155.xml"/><Relationship Id="rId516" Type="http://schemas.openxmlformats.org/officeDocument/2006/relationships/image" Target="../media/image1908.png"/><Relationship Id="rId723" Type="http://schemas.openxmlformats.org/officeDocument/2006/relationships/image" Target="../media/image2011.png"/><Relationship Id="rId930" Type="http://schemas.openxmlformats.org/officeDocument/2006/relationships/image" Target="../media/image2113.png"/><Relationship Id="rId1006" Type="http://schemas.openxmlformats.org/officeDocument/2006/relationships/image" Target="../media/image2151.png"/><Relationship Id="rId155" Type="http://schemas.openxmlformats.org/officeDocument/2006/relationships/image" Target="../media/image805.png"/><Relationship Id="rId362" Type="http://schemas.openxmlformats.org/officeDocument/2006/relationships/image" Target="../media/image906.png"/><Relationship Id="rId222" Type="http://schemas.openxmlformats.org/officeDocument/2006/relationships/customXml" Target="../ink/ink111.xml"/><Relationship Id="rId667" Type="http://schemas.openxmlformats.org/officeDocument/2006/relationships/image" Target="../media/image1983.png"/><Relationship Id="rId874" Type="http://schemas.openxmlformats.org/officeDocument/2006/relationships/customXml" Target="../ink/ink440.xml"/><Relationship Id="rId17" Type="http://schemas.openxmlformats.org/officeDocument/2006/relationships/image" Target="../media/image736.png"/><Relationship Id="rId527" Type="http://schemas.openxmlformats.org/officeDocument/2006/relationships/customXml" Target="../ink/ink265.xml"/><Relationship Id="rId734" Type="http://schemas.openxmlformats.org/officeDocument/2006/relationships/image" Target="../media/image2016.png"/><Relationship Id="rId941" Type="http://schemas.openxmlformats.org/officeDocument/2006/relationships/customXml" Target="../ink/ink474.xml"/><Relationship Id="rId70" Type="http://schemas.openxmlformats.org/officeDocument/2006/relationships/customXml" Target="../ink/ink34.xml"/><Relationship Id="rId166" Type="http://schemas.openxmlformats.org/officeDocument/2006/relationships/customXml" Target="../ink/ink82.xml"/><Relationship Id="rId373" Type="http://schemas.openxmlformats.org/officeDocument/2006/relationships/customXml" Target="../ink/ink187.xml"/><Relationship Id="rId580" Type="http://schemas.openxmlformats.org/officeDocument/2006/relationships/customXml" Target="../ink/ink292.xml"/><Relationship Id="rId801" Type="http://schemas.openxmlformats.org/officeDocument/2006/relationships/customXml" Target="../ink/ink403.xml"/><Relationship Id="rId1017" Type="http://schemas.openxmlformats.org/officeDocument/2006/relationships/customXml" Target="../ink/ink512.xml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117.xml"/><Relationship Id="rId440" Type="http://schemas.openxmlformats.org/officeDocument/2006/relationships/customXml" Target="../ink/ink221.xml"/><Relationship Id="rId678" Type="http://schemas.openxmlformats.org/officeDocument/2006/relationships/customXml" Target="../ink/ink341.xml"/><Relationship Id="rId885" Type="http://schemas.openxmlformats.org/officeDocument/2006/relationships/image" Target="../media/image2090.png"/><Relationship Id="rId28" Type="http://schemas.openxmlformats.org/officeDocument/2006/relationships/customXml" Target="../ink/ink13.xml"/><Relationship Id="rId300" Type="http://schemas.openxmlformats.org/officeDocument/2006/relationships/image" Target="../media/image875.png"/><Relationship Id="rId538" Type="http://schemas.openxmlformats.org/officeDocument/2006/relationships/image" Target="../media/image1919.png"/><Relationship Id="rId745" Type="http://schemas.openxmlformats.org/officeDocument/2006/relationships/customXml" Target="../ink/ink375.xml"/><Relationship Id="rId952" Type="http://schemas.openxmlformats.org/officeDocument/2006/relationships/image" Target="../media/image2124.png"/><Relationship Id="rId81" Type="http://schemas.openxmlformats.org/officeDocument/2006/relationships/image" Target="../media/image768.png"/><Relationship Id="rId177" Type="http://schemas.openxmlformats.org/officeDocument/2006/relationships/image" Target="../media/image581.png"/><Relationship Id="rId384" Type="http://schemas.openxmlformats.org/officeDocument/2006/relationships/image" Target="../media/image917.png"/><Relationship Id="rId591" Type="http://schemas.openxmlformats.org/officeDocument/2006/relationships/image" Target="../media/image1945.png"/><Relationship Id="rId605" Type="http://schemas.openxmlformats.org/officeDocument/2006/relationships/image" Target="../media/image1952.png"/><Relationship Id="rId812" Type="http://schemas.openxmlformats.org/officeDocument/2006/relationships/customXml" Target="../ink/ink409.xml"/><Relationship Id="rId244" Type="http://schemas.openxmlformats.org/officeDocument/2006/relationships/image" Target="../media/image847.png"/><Relationship Id="rId689" Type="http://schemas.openxmlformats.org/officeDocument/2006/relationships/image" Target="../media/image1994.png"/><Relationship Id="rId896" Type="http://schemas.openxmlformats.org/officeDocument/2006/relationships/customXml" Target="../ink/ink451.xml"/><Relationship Id="rId39" Type="http://schemas.openxmlformats.org/officeDocument/2006/relationships/image" Target="../media/image747.png"/><Relationship Id="rId451" Type="http://schemas.openxmlformats.org/officeDocument/2006/relationships/image" Target="../media/image1876.png"/><Relationship Id="rId549" Type="http://schemas.openxmlformats.org/officeDocument/2006/relationships/customXml" Target="../ink/ink276.xml"/><Relationship Id="rId756" Type="http://schemas.openxmlformats.org/officeDocument/2006/relationships/image" Target="../media/image2027.png"/><Relationship Id="rId104" Type="http://schemas.openxmlformats.org/officeDocument/2006/relationships/customXml" Target="../ink/ink51.xml"/><Relationship Id="rId188" Type="http://schemas.openxmlformats.org/officeDocument/2006/relationships/customXml" Target="../ink/ink93.xml"/><Relationship Id="rId311" Type="http://schemas.openxmlformats.org/officeDocument/2006/relationships/customXml" Target="../ink/ink156.xml"/><Relationship Id="rId395" Type="http://schemas.openxmlformats.org/officeDocument/2006/relationships/customXml" Target="../ink/ink198.xml"/><Relationship Id="rId409" Type="http://schemas.openxmlformats.org/officeDocument/2006/relationships/image" Target="../media/image929.png"/><Relationship Id="rId963" Type="http://schemas.openxmlformats.org/officeDocument/2006/relationships/customXml" Target="../ink/ink485.xml"/><Relationship Id="rId92" Type="http://schemas.openxmlformats.org/officeDocument/2006/relationships/customXml" Target="../ink/ink45.xml"/><Relationship Id="rId616" Type="http://schemas.openxmlformats.org/officeDocument/2006/relationships/customXml" Target="../ink/ink310.xml"/><Relationship Id="rId823" Type="http://schemas.openxmlformats.org/officeDocument/2006/relationships/image" Target="../media/image2060.png"/><Relationship Id="rId255" Type="http://schemas.openxmlformats.org/officeDocument/2006/relationships/customXml" Target="../ink/ink128.xml"/><Relationship Id="rId462" Type="http://schemas.openxmlformats.org/officeDocument/2006/relationships/customXml" Target="../ink/ink232.xml"/><Relationship Id="rId115" Type="http://schemas.openxmlformats.org/officeDocument/2006/relationships/image" Target="../media/image785.png"/><Relationship Id="rId322" Type="http://schemas.openxmlformats.org/officeDocument/2006/relationships/image" Target="../media/image886.png"/><Relationship Id="rId767" Type="http://schemas.openxmlformats.org/officeDocument/2006/relationships/customXml" Target="../ink/ink386.xml"/><Relationship Id="rId974" Type="http://schemas.openxmlformats.org/officeDocument/2006/relationships/image" Target="../media/image2135.png"/><Relationship Id="rId199" Type="http://schemas.openxmlformats.org/officeDocument/2006/relationships/customXml" Target="../ink/ink99.xml"/><Relationship Id="rId627" Type="http://schemas.openxmlformats.org/officeDocument/2006/relationships/image" Target="../media/image1963.png"/><Relationship Id="rId834" Type="http://schemas.openxmlformats.org/officeDocument/2006/relationships/customXml" Target="../ink/ink420.xml"/><Relationship Id="rId266" Type="http://schemas.openxmlformats.org/officeDocument/2006/relationships/image" Target="../media/image858.png"/><Relationship Id="rId473" Type="http://schemas.openxmlformats.org/officeDocument/2006/relationships/image" Target="../media/image1887.png"/><Relationship Id="rId680" Type="http://schemas.openxmlformats.org/officeDocument/2006/relationships/customXml" Target="../ink/ink342.xml"/><Relationship Id="rId901" Type="http://schemas.openxmlformats.org/officeDocument/2006/relationships/customXml" Target="../ink/ink454.xml"/><Relationship Id="rId30" Type="http://schemas.openxmlformats.org/officeDocument/2006/relationships/customXml" Target="../ink/ink14.xml"/><Relationship Id="rId126" Type="http://schemas.openxmlformats.org/officeDocument/2006/relationships/customXml" Target="../ink/ink62.xml"/><Relationship Id="rId333" Type="http://schemas.openxmlformats.org/officeDocument/2006/relationships/customXml" Target="../ink/ink167.xml"/><Relationship Id="rId540" Type="http://schemas.openxmlformats.org/officeDocument/2006/relationships/image" Target="../media/image1920.png"/><Relationship Id="rId778" Type="http://schemas.openxmlformats.org/officeDocument/2006/relationships/image" Target="../media/image2038.png"/><Relationship Id="rId985" Type="http://schemas.openxmlformats.org/officeDocument/2006/relationships/customXml" Target="../ink/ink496.xml"/><Relationship Id="rId638" Type="http://schemas.openxmlformats.org/officeDocument/2006/relationships/customXml" Target="../ink/ink321.xml"/><Relationship Id="rId845" Type="http://schemas.openxmlformats.org/officeDocument/2006/relationships/image" Target="../media/image2071.png"/><Relationship Id="rId277" Type="http://schemas.openxmlformats.org/officeDocument/2006/relationships/customXml" Target="../ink/ink139.xml"/><Relationship Id="rId400" Type="http://schemas.openxmlformats.org/officeDocument/2006/relationships/image" Target="../media/image925.png"/><Relationship Id="rId484" Type="http://schemas.openxmlformats.org/officeDocument/2006/relationships/customXml" Target="../ink/ink243.xml"/><Relationship Id="rId705" Type="http://schemas.openxmlformats.org/officeDocument/2006/relationships/image" Target="../media/image2002.png"/><Relationship Id="rId137" Type="http://schemas.openxmlformats.org/officeDocument/2006/relationships/image" Target="../media/image796.png"/><Relationship Id="rId344" Type="http://schemas.openxmlformats.org/officeDocument/2006/relationships/image" Target="../media/image897.png"/><Relationship Id="rId691" Type="http://schemas.openxmlformats.org/officeDocument/2006/relationships/image" Target="../media/image1995.png"/><Relationship Id="rId789" Type="http://schemas.openxmlformats.org/officeDocument/2006/relationships/customXml" Target="../ink/ink397.xml"/><Relationship Id="rId912" Type="http://schemas.openxmlformats.org/officeDocument/2006/relationships/image" Target="../media/image2103.png"/><Relationship Id="rId996" Type="http://schemas.openxmlformats.org/officeDocument/2006/relationships/image" Target="../media/image2146.png"/><Relationship Id="rId41" Type="http://schemas.openxmlformats.org/officeDocument/2006/relationships/image" Target="../media/image748.png"/><Relationship Id="rId551" Type="http://schemas.openxmlformats.org/officeDocument/2006/relationships/customXml" Target="../ink/ink277.xml"/><Relationship Id="rId649" Type="http://schemas.openxmlformats.org/officeDocument/2006/relationships/image" Target="../media/image1974.png"/><Relationship Id="rId856" Type="http://schemas.openxmlformats.org/officeDocument/2006/relationships/customXml" Target="../ink/ink431.xml"/><Relationship Id="rId190" Type="http://schemas.openxmlformats.org/officeDocument/2006/relationships/customXml" Target="../ink/ink94.xml"/><Relationship Id="rId204" Type="http://schemas.openxmlformats.org/officeDocument/2006/relationships/image" Target="../media/image828.png"/><Relationship Id="rId288" Type="http://schemas.openxmlformats.org/officeDocument/2006/relationships/image" Target="../media/image869.png"/><Relationship Id="rId411" Type="http://schemas.openxmlformats.org/officeDocument/2006/relationships/image" Target="../media/image1234.png"/><Relationship Id="rId509" Type="http://schemas.openxmlformats.org/officeDocument/2006/relationships/customXml" Target="../ink/ink256.xml"/><Relationship Id="rId495" Type="http://schemas.openxmlformats.org/officeDocument/2006/relationships/image" Target="../media/image1898.png"/><Relationship Id="rId716" Type="http://schemas.openxmlformats.org/officeDocument/2006/relationships/customXml" Target="../ink/ink360.xml"/><Relationship Id="rId923" Type="http://schemas.openxmlformats.org/officeDocument/2006/relationships/customXml" Target="../ink/ink465.xml"/><Relationship Id="rId52" Type="http://schemas.openxmlformats.org/officeDocument/2006/relationships/customXml" Target="../ink/ink25.xml"/><Relationship Id="rId148" Type="http://schemas.openxmlformats.org/officeDocument/2006/relationships/customXml" Target="../ink/ink73.xml"/><Relationship Id="rId355" Type="http://schemas.openxmlformats.org/officeDocument/2006/relationships/customXml" Target="../ink/ink178.xml"/><Relationship Id="rId562" Type="http://schemas.openxmlformats.org/officeDocument/2006/relationships/image" Target="../media/image1931.png"/><Relationship Id="rId215" Type="http://schemas.openxmlformats.org/officeDocument/2006/relationships/image" Target="../media/image833.png"/><Relationship Id="rId422" Type="http://schemas.openxmlformats.org/officeDocument/2006/relationships/customXml" Target="../ink/ink212.xml"/><Relationship Id="rId867" Type="http://schemas.openxmlformats.org/officeDocument/2006/relationships/image" Target="../media/image2081.png"/><Relationship Id="rId299" Type="http://schemas.openxmlformats.org/officeDocument/2006/relationships/customXml" Target="../ink/ink150.xml"/><Relationship Id="rId727" Type="http://schemas.openxmlformats.org/officeDocument/2006/relationships/image" Target="../media/image2013.png"/><Relationship Id="rId934" Type="http://schemas.openxmlformats.org/officeDocument/2006/relationships/image" Target="../media/image2115.png"/><Relationship Id="rId63" Type="http://schemas.openxmlformats.org/officeDocument/2006/relationships/image" Target="../media/image759.png"/><Relationship Id="rId159" Type="http://schemas.openxmlformats.org/officeDocument/2006/relationships/image" Target="../media/image807.png"/><Relationship Id="rId366" Type="http://schemas.openxmlformats.org/officeDocument/2006/relationships/image" Target="../media/image908.png"/><Relationship Id="rId573" Type="http://schemas.openxmlformats.org/officeDocument/2006/relationships/image" Target="../media/image1936.png"/><Relationship Id="rId780" Type="http://schemas.openxmlformats.org/officeDocument/2006/relationships/image" Target="../media/image2039.png"/><Relationship Id="rId226" Type="http://schemas.openxmlformats.org/officeDocument/2006/relationships/customXml" Target="../ink/ink113.xml"/><Relationship Id="rId433" Type="http://schemas.openxmlformats.org/officeDocument/2006/relationships/image" Target="../media/image1867.png"/><Relationship Id="rId878" Type="http://schemas.openxmlformats.org/officeDocument/2006/relationships/customXml" Target="../ink/ink442.xml"/><Relationship Id="rId640" Type="http://schemas.openxmlformats.org/officeDocument/2006/relationships/customXml" Target="../ink/ink322.xml"/><Relationship Id="rId738" Type="http://schemas.openxmlformats.org/officeDocument/2006/relationships/image" Target="../media/image2018.png"/><Relationship Id="rId945" Type="http://schemas.openxmlformats.org/officeDocument/2006/relationships/customXml" Target="../ink/ink476.xml"/><Relationship Id="rId74" Type="http://schemas.openxmlformats.org/officeDocument/2006/relationships/customXml" Target="../ink/ink36.xml"/><Relationship Id="rId377" Type="http://schemas.openxmlformats.org/officeDocument/2006/relationships/customXml" Target="../ink/ink189.xml"/><Relationship Id="rId500" Type="http://schemas.openxmlformats.org/officeDocument/2006/relationships/customXml" Target="../ink/ink251.xml"/><Relationship Id="rId584" Type="http://schemas.openxmlformats.org/officeDocument/2006/relationships/customXml" Target="../ink/ink294.xml"/><Relationship Id="rId805" Type="http://schemas.openxmlformats.org/officeDocument/2006/relationships/image" Target="../media/image2051.png"/><Relationship Id="rId5" Type="http://schemas.openxmlformats.org/officeDocument/2006/relationships/image" Target="../media/image730.png"/><Relationship Id="rId237" Type="http://schemas.openxmlformats.org/officeDocument/2006/relationships/customXml" Target="../ink/ink119.xml"/><Relationship Id="rId791" Type="http://schemas.openxmlformats.org/officeDocument/2006/relationships/customXml" Target="../ink/ink398.xml"/><Relationship Id="rId889" Type="http://schemas.openxmlformats.org/officeDocument/2006/relationships/image" Target="../media/image2092.png"/><Relationship Id="rId444" Type="http://schemas.openxmlformats.org/officeDocument/2006/relationships/customXml" Target="../ink/ink223.xml"/><Relationship Id="rId651" Type="http://schemas.openxmlformats.org/officeDocument/2006/relationships/image" Target="../media/image1975.png"/><Relationship Id="rId749" Type="http://schemas.openxmlformats.org/officeDocument/2006/relationships/customXml" Target="../ink/ink377.xml"/><Relationship Id="rId290" Type="http://schemas.openxmlformats.org/officeDocument/2006/relationships/image" Target="../media/image870.png"/><Relationship Id="rId304" Type="http://schemas.openxmlformats.org/officeDocument/2006/relationships/image" Target="../media/image877.png"/><Relationship Id="rId388" Type="http://schemas.openxmlformats.org/officeDocument/2006/relationships/image" Target="../media/image919.png"/><Relationship Id="rId511" Type="http://schemas.openxmlformats.org/officeDocument/2006/relationships/customXml" Target="../ink/ink257.xml"/><Relationship Id="rId609" Type="http://schemas.openxmlformats.org/officeDocument/2006/relationships/image" Target="../media/image1954.png"/><Relationship Id="rId956" Type="http://schemas.openxmlformats.org/officeDocument/2006/relationships/image" Target="../media/image2126.png"/><Relationship Id="rId85" Type="http://schemas.openxmlformats.org/officeDocument/2006/relationships/image" Target="../media/image770.png"/><Relationship Id="rId150" Type="http://schemas.openxmlformats.org/officeDocument/2006/relationships/customXml" Target="../ink/ink74.xml"/><Relationship Id="rId595" Type="http://schemas.openxmlformats.org/officeDocument/2006/relationships/image" Target="../media/image1947.png"/><Relationship Id="rId816" Type="http://schemas.openxmlformats.org/officeDocument/2006/relationships/customXml" Target="../ink/ink411.xml"/><Relationship Id="rId1001" Type="http://schemas.openxmlformats.org/officeDocument/2006/relationships/customXml" Target="../ink/ink504.xml"/><Relationship Id="rId248" Type="http://schemas.openxmlformats.org/officeDocument/2006/relationships/image" Target="../media/image849.png"/><Relationship Id="rId455" Type="http://schemas.openxmlformats.org/officeDocument/2006/relationships/image" Target="../media/image1878.png"/><Relationship Id="rId662" Type="http://schemas.openxmlformats.org/officeDocument/2006/relationships/customXml" Target="../ink/ink333.xml"/><Relationship Id="rId12" Type="http://schemas.openxmlformats.org/officeDocument/2006/relationships/customXml" Target="../ink/ink5.xml"/><Relationship Id="rId108" Type="http://schemas.openxmlformats.org/officeDocument/2006/relationships/customXml" Target="../ink/ink53.xml"/><Relationship Id="rId315" Type="http://schemas.openxmlformats.org/officeDocument/2006/relationships/customXml" Target="../ink/ink158.xml"/><Relationship Id="rId522" Type="http://schemas.openxmlformats.org/officeDocument/2006/relationships/image" Target="../media/image1911.png"/><Relationship Id="rId967" Type="http://schemas.openxmlformats.org/officeDocument/2006/relationships/customXml" Target="../ink/ink487.xml"/><Relationship Id="rId96" Type="http://schemas.openxmlformats.org/officeDocument/2006/relationships/customXml" Target="../ink/ink47.xml"/><Relationship Id="rId161" Type="http://schemas.openxmlformats.org/officeDocument/2006/relationships/image" Target="../media/image808.png"/><Relationship Id="rId399" Type="http://schemas.openxmlformats.org/officeDocument/2006/relationships/customXml" Target="../ink/ink200.xml"/><Relationship Id="rId827" Type="http://schemas.openxmlformats.org/officeDocument/2006/relationships/image" Target="../media/image2062.png"/><Relationship Id="rId1012" Type="http://schemas.openxmlformats.org/officeDocument/2006/relationships/image" Target="../media/image2154.png"/><Relationship Id="rId259" Type="http://schemas.openxmlformats.org/officeDocument/2006/relationships/customXml" Target="../ink/ink130.xml"/><Relationship Id="rId466" Type="http://schemas.openxmlformats.org/officeDocument/2006/relationships/customXml" Target="../ink/ink234.xml"/><Relationship Id="rId673" Type="http://schemas.openxmlformats.org/officeDocument/2006/relationships/image" Target="../media/image1986.png"/><Relationship Id="rId880" Type="http://schemas.openxmlformats.org/officeDocument/2006/relationships/customXml" Target="../ink/ink443.xml"/><Relationship Id="rId23" Type="http://schemas.openxmlformats.org/officeDocument/2006/relationships/image" Target="../media/image739.png"/><Relationship Id="rId119" Type="http://schemas.openxmlformats.org/officeDocument/2006/relationships/image" Target="../media/image787.png"/><Relationship Id="rId326" Type="http://schemas.openxmlformats.org/officeDocument/2006/relationships/image" Target="../media/image888.png"/><Relationship Id="rId533" Type="http://schemas.openxmlformats.org/officeDocument/2006/relationships/customXml" Target="../ink/ink268.xml"/><Relationship Id="rId978" Type="http://schemas.openxmlformats.org/officeDocument/2006/relationships/image" Target="../media/image2137.png"/><Relationship Id="rId740" Type="http://schemas.openxmlformats.org/officeDocument/2006/relationships/image" Target="../media/image2019.png"/><Relationship Id="rId838" Type="http://schemas.openxmlformats.org/officeDocument/2006/relationships/customXml" Target="../ink/ink422.xml"/><Relationship Id="rId1023" Type="http://schemas.openxmlformats.org/officeDocument/2006/relationships/customXml" Target="../ink/ink515.xml"/><Relationship Id="rId172" Type="http://schemas.openxmlformats.org/officeDocument/2006/relationships/customXml" Target="../ink/ink85.xml"/><Relationship Id="rId477" Type="http://schemas.openxmlformats.org/officeDocument/2006/relationships/image" Target="../media/image1889.png"/><Relationship Id="rId600" Type="http://schemas.openxmlformats.org/officeDocument/2006/relationships/customXml" Target="../ink/ink302.xml"/><Relationship Id="rId684" Type="http://schemas.openxmlformats.org/officeDocument/2006/relationships/customXml" Target="../ink/ink344.xml"/><Relationship Id="rId337" Type="http://schemas.openxmlformats.org/officeDocument/2006/relationships/customXml" Target="../ink/ink169.xml"/><Relationship Id="rId891" Type="http://schemas.openxmlformats.org/officeDocument/2006/relationships/image" Target="../media/image2093.png"/><Relationship Id="rId905" Type="http://schemas.openxmlformats.org/officeDocument/2006/relationships/customXml" Target="../ink/ink456.xml"/><Relationship Id="rId989" Type="http://schemas.openxmlformats.org/officeDocument/2006/relationships/customXml" Target="../ink/ink498.xml"/><Relationship Id="rId34" Type="http://schemas.openxmlformats.org/officeDocument/2006/relationships/customXml" Target="../ink/ink16.xml"/><Relationship Id="rId544" Type="http://schemas.openxmlformats.org/officeDocument/2006/relationships/image" Target="../media/image1922.png"/><Relationship Id="rId751" Type="http://schemas.openxmlformats.org/officeDocument/2006/relationships/customXml" Target="../ink/ink378.xml"/><Relationship Id="rId849" Type="http://schemas.openxmlformats.org/officeDocument/2006/relationships/image" Target="../media/image2073.png"/><Relationship Id="rId183" Type="http://schemas.openxmlformats.org/officeDocument/2006/relationships/image" Target="../media/image818.png"/><Relationship Id="rId390" Type="http://schemas.openxmlformats.org/officeDocument/2006/relationships/image" Target="../media/image920.png"/><Relationship Id="rId404" Type="http://schemas.openxmlformats.org/officeDocument/2006/relationships/customXml" Target="../ink/ink203.xml"/><Relationship Id="rId611" Type="http://schemas.openxmlformats.org/officeDocument/2006/relationships/image" Target="../media/image1955.png"/><Relationship Id="rId250" Type="http://schemas.openxmlformats.org/officeDocument/2006/relationships/image" Target="../media/image850.png"/><Relationship Id="rId488" Type="http://schemas.openxmlformats.org/officeDocument/2006/relationships/customXml" Target="../ink/ink245.xml"/><Relationship Id="rId695" Type="http://schemas.openxmlformats.org/officeDocument/2006/relationships/image" Target="../media/image1997.png"/><Relationship Id="rId709" Type="http://schemas.openxmlformats.org/officeDocument/2006/relationships/image" Target="../media/image2004.png"/><Relationship Id="rId916" Type="http://schemas.openxmlformats.org/officeDocument/2006/relationships/image" Target="../media/image2105.png"/><Relationship Id="rId45" Type="http://schemas.openxmlformats.org/officeDocument/2006/relationships/image" Target="../media/image750.png"/><Relationship Id="rId110" Type="http://schemas.openxmlformats.org/officeDocument/2006/relationships/customXml" Target="../ink/ink54.xml"/><Relationship Id="rId348" Type="http://schemas.openxmlformats.org/officeDocument/2006/relationships/image" Target="../media/image899.png"/><Relationship Id="rId555" Type="http://schemas.openxmlformats.org/officeDocument/2006/relationships/customXml" Target="../ink/ink279.xml"/><Relationship Id="rId762" Type="http://schemas.openxmlformats.org/officeDocument/2006/relationships/image" Target="../media/image2030.png"/><Relationship Id="rId194" Type="http://schemas.openxmlformats.org/officeDocument/2006/relationships/image" Target="../media/image823.png"/><Relationship Id="rId208" Type="http://schemas.openxmlformats.org/officeDocument/2006/relationships/image" Target="../media/image830.png"/><Relationship Id="rId415" Type="http://schemas.openxmlformats.org/officeDocument/2006/relationships/image" Target="../media/image1858.png"/><Relationship Id="rId622" Type="http://schemas.openxmlformats.org/officeDocument/2006/relationships/customXml" Target="../ink/ink313.xml"/><Relationship Id="rId261" Type="http://schemas.openxmlformats.org/officeDocument/2006/relationships/customXml" Target="../ink/ink131.xml"/><Relationship Id="rId499" Type="http://schemas.openxmlformats.org/officeDocument/2006/relationships/image" Target="../media/image1900.png"/><Relationship Id="rId927" Type="http://schemas.openxmlformats.org/officeDocument/2006/relationships/customXml" Target="../ink/ink467.xml"/><Relationship Id="rId56" Type="http://schemas.openxmlformats.org/officeDocument/2006/relationships/customXml" Target="../ink/ink27.xml"/><Relationship Id="rId359" Type="http://schemas.openxmlformats.org/officeDocument/2006/relationships/customXml" Target="../ink/ink180.xml"/><Relationship Id="rId566" Type="http://schemas.openxmlformats.org/officeDocument/2006/relationships/image" Target="../media/image1933.png"/><Relationship Id="rId773" Type="http://schemas.openxmlformats.org/officeDocument/2006/relationships/customXml" Target="../ink/ink389.xml"/><Relationship Id="rId121" Type="http://schemas.openxmlformats.org/officeDocument/2006/relationships/image" Target="../media/image788.png"/><Relationship Id="rId219" Type="http://schemas.openxmlformats.org/officeDocument/2006/relationships/image" Target="../media/image835.png"/><Relationship Id="rId426" Type="http://schemas.openxmlformats.org/officeDocument/2006/relationships/customXml" Target="../ink/ink214.xml"/><Relationship Id="rId633" Type="http://schemas.openxmlformats.org/officeDocument/2006/relationships/image" Target="../media/image1966.png"/><Relationship Id="rId980" Type="http://schemas.openxmlformats.org/officeDocument/2006/relationships/image" Target="../media/image2138.png"/><Relationship Id="rId840" Type="http://schemas.openxmlformats.org/officeDocument/2006/relationships/customXml" Target="../ink/ink423.xml"/><Relationship Id="rId938" Type="http://schemas.openxmlformats.org/officeDocument/2006/relationships/image" Target="../media/image2117.png"/><Relationship Id="rId67" Type="http://schemas.openxmlformats.org/officeDocument/2006/relationships/image" Target="../media/image761.png"/><Relationship Id="rId272" Type="http://schemas.openxmlformats.org/officeDocument/2006/relationships/image" Target="../media/image861.png"/><Relationship Id="rId577" Type="http://schemas.openxmlformats.org/officeDocument/2006/relationships/image" Target="../media/image1938.png"/><Relationship Id="rId700" Type="http://schemas.openxmlformats.org/officeDocument/2006/relationships/customXml" Target="../ink/ink352.xml"/><Relationship Id="rId132" Type="http://schemas.openxmlformats.org/officeDocument/2006/relationships/customXml" Target="../ink/ink65.xml"/><Relationship Id="rId784" Type="http://schemas.openxmlformats.org/officeDocument/2006/relationships/image" Target="../media/image2041.png"/><Relationship Id="rId991" Type="http://schemas.openxmlformats.org/officeDocument/2006/relationships/customXml" Target="../ink/ink499.xml"/><Relationship Id="rId437" Type="http://schemas.openxmlformats.org/officeDocument/2006/relationships/image" Target="../media/image1869.png"/><Relationship Id="rId644" Type="http://schemas.openxmlformats.org/officeDocument/2006/relationships/customXml" Target="../ink/ink324.xml"/><Relationship Id="rId851" Type="http://schemas.openxmlformats.org/officeDocument/2006/relationships/image" Target="../media/image2074.png"/><Relationship Id="rId283" Type="http://schemas.openxmlformats.org/officeDocument/2006/relationships/customXml" Target="../ink/ink142.xml"/><Relationship Id="rId490" Type="http://schemas.openxmlformats.org/officeDocument/2006/relationships/customXml" Target="../ink/ink246.xml"/><Relationship Id="rId504" Type="http://schemas.openxmlformats.org/officeDocument/2006/relationships/customXml" Target="../ink/ink253.xml"/><Relationship Id="rId711" Type="http://schemas.openxmlformats.org/officeDocument/2006/relationships/image" Target="../media/image2005.png"/><Relationship Id="rId949" Type="http://schemas.openxmlformats.org/officeDocument/2006/relationships/customXml" Target="../ink/ink478.xml"/><Relationship Id="rId78" Type="http://schemas.openxmlformats.org/officeDocument/2006/relationships/customXml" Target="../ink/ink38.xml"/><Relationship Id="rId143" Type="http://schemas.openxmlformats.org/officeDocument/2006/relationships/image" Target="../media/image799.png"/><Relationship Id="rId350" Type="http://schemas.openxmlformats.org/officeDocument/2006/relationships/image" Target="../media/image900.png"/><Relationship Id="rId588" Type="http://schemas.openxmlformats.org/officeDocument/2006/relationships/customXml" Target="../ink/ink296.xml"/><Relationship Id="rId795" Type="http://schemas.openxmlformats.org/officeDocument/2006/relationships/customXml" Target="../ink/ink400.xml"/><Relationship Id="rId809" Type="http://schemas.openxmlformats.org/officeDocument/2006/relationships/image" Target="../media/image2053.png"/><Relationship Id="rId9" Type="http://schemas.openxmlformats.org/officeDocument/2006/relationships/image" Target="../media/image732.png"/><Relationship Id="rId210" Type="http://schemas.openxmlformats.org/officeDocument/2006/relationships/customXml" Target="../ink/ink105.xml"/><Relationship Id="rId448" Type="http://schemas.openxmlformats.org/officeDocument/2006/relationships/customXml" Target="../ink/ink225.xml"/><Relationship Id="rId655" Type="http://schemas.openxmlformats.org/officeDocument/2006/relationships/image" Target="../media/image1977.png"/><Relationship Id="rId862" Type="http://schemas.openxmlformats.org/officeDocument/2006/relationships/customXml" Target="../ink/ink434.xml"/><Relationship Id="rId294" Type="http://schemas.openxmlformats.org/officeDocument/2006/relationships/image" Target="../media/image872.png"/><Relationship Id="rId308" Type="http://schemas.openxmlformats.org/officeDocument/2006/relationships/image" Target="../media/image879.png"/><Relationship Id="rId515" Type="http://schemas.openxmlformats.org/officeDocument/2006/relationships/customXml" Target="../ink/ink259.xml"/><Relationship Id="rId722" Type="http://schemas.openxmlformats.org/officeDocument/2006/relationships/customXml" Target="../ink/ink363.xml"/><Relationship Id="rId89" Type="http://schemas.openxmlformats.org/officeDocument/2006/relationships/image" Target="../media/image772.png"/><Relationship Id="rId154" Type="http://schemas.openxmlformats.org/officeDocument/2006/relationships/customXml" Target="../ink/ink76.xml"/><Relationship Id="rId361" Type="http://schemas.openxmlformats.org/officeDocument/2006/relationships/customXml" Target="../ink/ink181.xml"/><Relationship Id="rId599" Type="http://schemas.openxmlformats.org/officeDocument/2006/relationships/image" Target="../media/image1949.png"/><Relationship Id="rId1005" Type="http://schemas.openxmlformats.org/officeDocument/2006/relationships/customXml" Target="../ink/ink506.xml"/><Relationship Id="rId459" Type="http://schemas.openxmlformats.org/officeDocument/2006/relationships/image" Target="../media/image1880.png"/><Relationship Id="rId666" Type="http://schemas.openxmlformats.org/officeDocument/2006/relationships/customXml" Target="../ink/ink335.xml"/><Relationship Id="rId873" Type="http://schemas.openxmlformats.org/officeDocument/2006/relationships/image" Target="../media/image2084.png"/><Relationship Id="rId16" Type="http://schemas.openxmlformats.org/officeDocument/2006/relationships/customXml" Target="../ink/ink7.xml"/><Relationship Id="rId221" Type="http://schemas.openxmlformats.org/officeDocument/2006/relationships/image" Target="../media/image836.png"/><Relationship Id="rId319" Type="http://schemas.openxmlformats.org/officeDocument/2006/relationships/customXml" Target="../ink/ink160.xml"/><Relationship Id="rId526" Type="http://schemas.openxmlformats.org/officeDocument/2006/relationships/image" Target="../media/image1913.png"/><Relationship Id="rId733" Type="http://schemas.openxmlformats.org/officeDocument/2006/relationships/customXml" Target="../ink/ink369.xml"/><Relationship Id="rId940" Type="http://schemas.openxmlformats.org/officeDocument/2006/relationships/image" Target="../media/image2118.png"/><Relationship Id="rId1016" Type="http://schemas.openxmlformats.org/officeDocument/2006/relationships/image" Target="../media/image2156.png"/><Relationship Id="rId165" Type="http://schemas.openxmlformats.org/officeDocument/2006/relationships/image" Target="../media/image810.png"/><Relationship Id="rId372" Type="http://schemas.openxmlformats.org/officeDocument/2006/relationships/image" Target="../media/image911.png"/><Relationship Id="rId677" Type="http://schemas.openxmlformats.org/officeDocument/2006/relationships/image" Target="../media/image1988.png"/><Relationship Id="rId800" Type="http://schemas.openxmlformats.org/officeDocument/2006/relationships/image" Target="../media/image2049.png"/><Relationship Id="rId232" Type="http://schemas.openxmlformats.org/officeDocument/2006/relationships/customXml" Target="../ink/ink116.xml"/><Relationship Id="rId884" Type="http://schemas.openxmlformats.org/officeDocument/2006/relationships/customXml" Target="../ink/ink445.xml"/><Relationship Id="rId27" Type="http://schemas.openxmlformats.org/officeDocument/2006/relationships/image" Target="../media/image741.png"/><Relationship Id="rId537" Type="http://schemas.openxmlformats.org/officeDocument/2006/relationships/customXml" Target="../ink/ink270.xml"/><Relationship Id="rId744" Type="http://schemas.openxmlformats.org/officeDocument/2006/relationships/image" Target="../media/image2021.png"/><Relationship Id="rId951" Type="http://schemas.openxmlformats.org/officeDocument/2006/relationships/customXml" Target="../ink/ink479.xml"/><Relationship Id="rId80" Type="http://schemas.openxmlformats.org/officeDocument/2006/relationships/customXml" Target="../ink/ink39.xml"/><Relationship Id="rId176" Type="http://schemas.openxmlformats.org/officeDocument/2006/relationships/customXml" Target="../ink/ink87.xml"/><Relationship Id="rId383" Type="http://schemas.openxmlformats.org/officeDocument/2006/relationships/customXml" Target="../ink/ink192.xml"/><Relationship Id="rId590" Type="http://schemas.openxmlformats.org/officeDocument/2006/relationships/customXml" Target="../ink/ink297.xml"/><Relationship Id="rId604" Type="http://schemas.openxmlformats.org/officeDocument/2006/relationships/customXml" Target="../ink/ink304.xml"/><Relationship Id="rId811" Type="http://schemas.openxmlformats.org/officeDocument/2006/relationships/image" Target="../media/image2054.png"/><Relationship Id="rId243" Type="http://schemas.openxmlformats.org/officeDocument/2006/relationships/customXml" Target="../ink/ink122.xml"/><Relationship Id="rId450" Type="http://schemas.openxmlformats.org/officeDocument/2006/relationships/customXml" Target="../ink/ink226.xml"/><Relationship Id="rId688" Type="http://schemas.openxmlformats.org/officeDocument/2006/relationships/customXml" Target="../ink/ink346.xml"/><Relationship Id="rId895" Type="http://schemas.openxmlformats.org/officeDocument/2006/relationships/image" Target="../media/image2095.png"/><Relationship Id="rId909" Type="http://schemas.openxmlformats.org/officeDocument/2006/relationships/customXml" Target="../ink/ink458.xml"/><Relationship Id="rId38" Type="http://schemas.openxmlformats.org/officeDocument/2006/relationships/customXml" Target="../ink/ink18.xml"/><Relationship Id="rId103" Type="http://schemas.openxmlformats.org/officeDocument/2006/relationships/image" Target="../media/image779.png"/><Relationship Id="rId310" Type="http://schemas.openxmlformats.org/officeDocument/2006/relationships/image" Target="../media/image880.png"/><Relationship Id="rId548" Type="http://schemas.openxmlformats.org/officeDocument/2006/relationships/image" Target="../media/image1924.png"/><Relationship Id="rId755" Type="http://schemas.openxmlformats.org/officeDocument/2006/relationships/customXml" Target="../ink/ink380.xml"/><Relationship Id="rId962" Type="http://schemas.openxmlformats.org/officeDocument/2006/relationships/image" Target="../media/image2129.png"/><Relationship Id="rId91" Type="http://schemas.openxmlformats.org/officeDocument/2006/relationships/image" Target="../media/image773.png"/><Relationship Id="rId187" Type="http://schemas.openxmlformats.org/officeDocument/2006/relationships/image" Target="../media/image820.png"/><Relationship Id="rId394" Type="http://schemas.openxmlformats.org/officeDocument/2006/relationships/image" Target="../media/image922.png"/><Relationship Id="rId408" Type="http://schemas.openxmlformats.org/officeDocument/2006/relationships/customXml" Target="../ink/ink205.xml"/><Relationship Id="rId615" Type="http://schemas.openxmlformats.org/officeDocument/2006/relationships/image" Target="../media/image1957.png"/><Relationship Id="rId822" Type="http://schemas.openxmlformats.org/officeDocument/2006/relationships/customXml" Target="../ink/ink414.xml"/><Relationship Id="rId254" Type="http://schemas.openxmlformats.org/officeDocument/2006/relationships/image" Target="../media/image852.png"/><Relationship Id="rId699" Type="http://schemas.openxmlformats.org/officeDocument/2006/relationships/image" Target="../media/image1999.png"/><Relationship Id="rId49" Type="http://schemas.openxmlformats.org/officeDocument/2006/relationships/image" Target="../media/image752.png"/><Relationship Id="rId114" Type="http://schemas.openxmlformats.org/officeDocument/2006/relationships/customXml" Target="../ink/ink56.xml"/><Relationship Id="rId461" Type="http://schemas.openxmlformats.org/officeDocument/2006/relationships/image" Target="../media/image1881.png"/><Relationship Id="rId559" Type="http://schemas.openxmlformats.org/officeDocument/2006/relationships/customXml" Target="../ink/ink281.xml"/><Relationship Id="rId766" Type="http://schemas.openxmlformats.org/officeDocument/2006/relationships/image" Target="../media/image2032.png"/><Relationship Id="rId198" Type="http://schemas.openxmlformats.org/officeDocument/2006/relationships/image" Target="../media/image825.png"/><Relationship Id="rId321" Type="http://schemas.openxmlformats.org/officeDocument/2006/relationships/customXml" Target="../ink/ink161.xml"/><Relationship Id="rId419" Type="http://schemas.openxmlformats.org/officeDocument/2006/relationships/image" Target="../media/image1860.png"/><Relationship Id="rId626" Type="http://schemas.openxmlformats.org/officeDocument/2006/relationships/customXml" Target="../ink/ink315.xml"/><Relationship Id="rId973" Type="http://schemas.openxmlformats.org/officeDocument/2006/relationships/customXml" Target="../ink/ink490.xml"/><Relationship Id="rId833" Type="http://schemas.openxmlformats.org/officeDocument/2006/relationships/image" Target="../media/image2065.png"/><Relationship Id="rId265" Type="http://schemas.openxmlformats.org/officeDocument/2006/relationships/customXml" Target="../ink/ink133.xml"/><Relationship Id="rId472" Type="http://schemas.openxmlformats.org/officeDocument/2006/relationships/customXml" Target="../ink/ink237.xml"/><Relationship Id="rId900" Type="http://schemas.openxmlformats.org/officeDocument/2006/relationships/customXml" Target="../ink/ink453.xml"/><Relationship Id="rId125" Type="http://schemas.openxmlformats.org/officeDocument/2006/relationships/image" Target="../media/image790.png"/><Relationship Id="rId332" Type="http://schemas.openxmlformats.org/officeDocument/2006/relationships/image" Target="../media/image891.png"/><Relationship Id="rId777" Type="http://schemas.openxmlformats.org/officeDocument/2006/relationships/customXml" Target="../ink/ink391.xml"/><Relationship Id="rId984" Type="http://schemas.openxmlformats.org/officeDocument/2006/relationships/image" Target="../media/image2140.png"/><Relationship Id="rId637" Type="http://schemas.openxmlformats.org/officeDocument/2006/relationships/image" Target="../media/image1968.png"/><Relationship Id="rId844" Type="http://schemas.openxmlformats.org/officeDocument/2006/relationships/customXml" Target="../ink/ink425.xml"/><Relationship Id="rId276" Type="http://schemas.openxmlformats.org/officeDocument/2006/relationships/image" Target="../media/image863.png"/><Relationship Id="rId483" Type="http://schemas.openxmlformats.org/officeDocument/2006/relationships/image" Target="../media/image1892.png"/><Relationship Id="rId690" Type="http://schemas.openxmlformats.org/officeDocument/2006/relationships/customXml" Target="../ink/ink347.xml"/><Relationship Id="rId704" Type="http://schemas.openxmlformats.org/officeDocument/2006/relationships/customXml" Target="../ink/ink354.xml"/><Relationship Id="rId911" Type="http://schemas.openxmlformats.org/officeDocument/2006/relationships/customXml" Target="../ink/ink459.xml"/><Relationship Id="rId40" Type="http://schemas.openxmlformats.org/officeDocument/2006/relationships/customXml" Target="../ink/ink19.xml"/><Relationship Id="rId136" Type="http://schemas.openxmlformats.org/officeDocument/2006/relationships/customXml" Target="../ink/ink67.xml"/><Relationship Id="rId343" Type="http://schemas.openxmlformats.org/officeDocument/2006/relationships/customXml" Target="../ink/ink172.xml"/><Relationship Id="rId550" Type="http://schemas.openxmlformats.org/officeDocument/2006/relationships/image" Target="../media/image1925.png"/><Relationship Id="rId788" Type="http://schemas.openxmlformats.org/officeDocument/2006/relationships/image" Target="../media/image2043.png"/><Relationship Id="rId995" Type="http://schemas.openxmlformats.org/officeDocument/2006/relationships/customXml" Target="../ink/ink501.xml"/><Relationship Id="rId203" Type="http://schemas.openxmlformats.org/officeDocument/2006/relationships/customXml" Target="../ink/ink101.xml"/><Relationship Id="rId648" Type="http://schemas.openxmlformats.org/officeDocument/2006/relationships/customXml" Target="../ink/ink326.xml"/><Relationship Id="rId855" Type="http://schemas.openxmlformats.org/officeDocument/2006/relationships/image" Target="../media/image2075.png"/><Relationship Id="rId287" Type="http://schemas.openxmlformats.org/officeDocument/2006/relationships/customXml" Target="../ink/ink144.xml"/><Relationship Id="rId410" Type="http://schemas.openxmlformats.org/officeDocument/2006/relationships/customXml" Target="../ink/ink206.xml"/><Relationship Id="rId494" Type="http://schemas.openxmlformats.org/officeDocument/2006/relationships/customXml" Target="../ink/ink248.xml"/><Relationship Id="rId508" Type="http://schemas.openxmlformats.org/officeDocument/2006/relationships/customXml" Target="../ink/ink255.xml"/><Relationship Id="rId715" Type="http://schemas.openxmlformats.org/officeDocument/2006/relationships/image" Target="../media/image2007.png"/><Relationship Id="rId922" Type="http://schemas.openxmlformats.org/officeDocument/2006/relationships/image" Target="../media/image2108.png"/><Relationship Id="rId147" Type="http://schemas.openxmlformats.org/officeDocument/2006/relationships/image" Target="../media/image801.png"/><Relationship Id="rId354" Type="http://schemas.openxmlformats.org/officeDocument/2006/relationships/image" Target="../media/image902.png"/><Relationship Id="rId799" Type="http://schemas.openxmlformats.org/officeDocument/2006/relationships/customXml" Target="../ink/ink402.xml"/><Relationship Id="rId51" Type="http://schemas.openxmlformats.org/officeDocument/2006/relationships/image" Target="../media/image753.png"/><Relationship Id="rId561" Type="http://schemas.openxmlformats.org/officeDocument/2006/relationships/customXml" Target="../ink/ink282.xml"/><Relationship Id="rId659" Type="http://schemas.openxmlformats.org/officeDocument/2006/relationships/image" Target="../media/image1979.png"/><Relationship Id="rId866" Type="http://schemas.openxmlformats.org/officeDocument/2006/relationships/customXml" Target="../ink/ink436.xml"/><Relationship Id="rId214" Type="http://schemas.openxmlformats.org/officeDocument/2006/relationships/customXml" Target="../ink/ink107.xml"/><Relationship Id="rId298" Type="http://schemas.openxmlformats.org/officeDocument/2006/relationships/image" Target="../media/image874.png"/><Relationship Id="rId421" Type="http://schemas.openxmlformats.org/officeDocument/2006/relationships/image" Target="../media/image1861.png"/><Relationship Id="rId519" Type="http://schemas.openxmlformats.org/officeDocument/2006/relationships/customXml" Target="../ink/ink261.xml"/><Relationship Id="rId158" Type="http://schemas.openxmlformats.org/officeDocument/2006/relationships/customXml" Target="../ink/ink78.xml"/><Relationship Id="rId726" Type="http://schemas.openxmlformats.org/officeDocument/2006/relationships/customXml" Target="../ink/ink365.xml"/><Relationship Id="rId933" Type="http://schemas.openxmlformats.org/officeDocument/2006/relationships/customXml" Target="../ink/ink470.xml"/><Relationship Id="rId1009" Type="http://schemas.openxmlformats.org/officeDocument/2006/relationships/customXml" Target="../ink/ink508.xml"/><Relationship Id="rId62" Type="http://schemas.openxmlformats.org/officeDocument/2006/relationships/customXml" Target="../ink/ink30.xml"/><Relationship Id="rId365" Type="http://schemas.openxmlformats.org/officeDocument/2006/relationships/customXml" Target="../ink/ink183.xml"/><Relationship Id="rId572" Type="http://schemas.openxmlformats.org/officeDocument/2006/relationships/customXml" Target="../ink/ink288.xml"/><Relationship Id="rId225" Type="http://schemas.openxmlformats.org/officeDocument/2006/relationships/image" Target="../media/image838.png"/><Relationship Id="rId432" Type="http://schemas.openxmlformats.org/officeDocument/2006/relationships/customXml" Target="../ink/ink217.xml"/><Relationship Id="rId877" Type="http://schemas.openxmlformats.org/officeDocument/2006/relationships/image" Target="../media/image2086.png"/><Relationship Id="rId737" Type="http://schemas.openxmlformats.org/officeDocument/2006/relationships/customXml" Target="../ink/ink371.xml"/><Relationship Id="rId944" Type="http://schemas.openxmlformats.org/officeDocument/2006/relationships/image" Target="../media/image2120.png"/><Relationship Id="rId73" Type="http://schemas.openxmlformats.org/officeDocument/2006/relationships/image" Target="../media/image764.png"/><Relationship Id="rId169" Type="http://schemas.openxmlformats.org/officeDocument/2006/relationships/image" Target="../media/image812.png"/><Relationship Id="rId376" Type="http://schemas.openxmlformats.org/officeDocument/2006/relationships/image" Target="../media/image913.png"/><Relationship Id="rId583" Type="http://schemas.openxmlformats.org/officeDocument/2006/relationships/image" Target="../media/image1941.png"/><Relationship Id="rId790" Type="http://schemas.openxmlformats.org/officeDocument/2006/relationships/image" Target="../media/image2044.png"/><Relationship Id="rId804" Type="http://schemas.openxmlformats.org/officeDocument/2006/relationships/customXml" Target="../ink/ink405.xml"/><Relationship Id="rId4" Type="http://schemas.openxmlformats.org/officeDocument/2006/relationships/customXml" Target="../ink/ink1.xml"/><Relationship Id="rId236" Type="http://schemas.openxmlformats.org/officeDocument/2006/relationships/image" Target="../media/image843.png"/><Relationship Id="rId443" Type="http://schemas.openxmlformats.org/officeDocument/2006/relationships/image" Target="../media/image1872.png"/><Relationship Id="rId650" Type="http://schemas.openxmlformats.org/officeDocument/2006/relationships/customXml" Target="../ink/ink327.xml"/><Relationship Id="rId888" Type="http://schemas.openxmlformats.org/officeDocument/2006/relationships/customXml" Target="../ink/ink447.xml"/><Relationship Id="rId303" Type="http://schemas.openxmlformats.org/officeDocument/2006/relationships/customXml" Target="../ink/ink152.xml"/><Relationship Id="rId748" Type="http://schemas.openxmlformats.org/officeDocument/2006/relationships/image" Target="../media/image2023.png"/><Relationship Id="rId955" Type="http://schemas.openxmlformats.org/officeDocument/2006/relationships/customXml" Target="../ink/ink481.xml"/><Relationship Id="rId84" Type="http://schemas.openxmlformats.org/officeDocument/2006/relationships/customXml" Target="../ink/ink41.xml"/><Relationship Id="rId387" Type="http://schemas.openxmlformats.org/officeDocument/2006/relationships/customXml" Target="../ink/ink194.xml"/><Relationship Id="rId510" Type="http://schemas.openxmlformats.org/officeDocument/2006/relationships/image" Target="../media/image1905.png"/><Relationship Id="rId594" Type="http://schemas.openxmlformats.org/officeDocument/2006/relationships/customXml" Target="../ink/ink299.xml"/><Relationship Id="rId608" Type="http://schemas.openxmlformats.org/officeDocument/2006/relationships/customXml" Target="../ink/ink306.xml"/><Relationship Id="rId815" Type="http://schemas.openxmlformats.org/officeDocument/2006/relationships/image" Target="../media/image2056.png"/><Relationship Id="rId247" Type="http://schemas.openxmlformats.org/officeDocument/2006/relationships/customXml" Target="../ink/ink124.xml"/><Relationship Id="rId899" Type="http://schemas.openxmlformats.org/officeDocument/2006/relationships/image" Target="../media/image2097.png"/><Relationship Id="rId1000" Type="http://schemas.openxmlformats.org/officeDocument/2006/relationships/image" Target="../media/image2148.png"/><Relationship Id="rId107" Type="http://schemas.openxmlformats.org/officeDocument/2006/relationships/image" Target="../media/image781.png"/><Relationship Id="rId454" Type="http://schemas.openxmlformats.org/officeDocument/2006/relationships/customXml" Target="../ink/ink228.xml"/><Relationship Id="rId661" Type="http://schemas.openxmlformats.org/officeDocument/2006/relationships/image" Target="../media/image1980.png"/><Relationship Id="rId759" Type="http://schemas.openxmlformats.org/officeDocument/2006/relationships/customXml" Target="../ink/ink382.xml"/><Relationship Id="rId966" Type="http://schemas.openxmlformats.org/officeDocument/2006/relationships/image" Target="../media/image2131.png"/><Relationship Id="rId11" Type="http://schemas.openxmlformats.org/officeDocument/2006/relationships/image" Target="../media/image733.png"/><Relationship Id="rId314" Type="http://schemas.openxmlformats.org/officeDocument/2006/relationships/image" Target="../media/image882.png"/><Relationship Id="rId398" Type="http://schemas.openxmlformats.org/officeDocument/2006/relationships/image" Target="../media/image924.png"/><Relationship Id="rId521" Type="http://schemas.openxmlformats.org/officeDocument/2006/relationships/customXml" Target="../ink/ink262.xml"/><Relationship Id="rId619" Type="http://schemas.openxmlformats.org/officeDocument/2006/relationships/image" Target="../media/image1959.png"/><Relationship Id="rId95" Type="http://schemas.openxmlformats.org/officeDocument/2006/relationships/image" Target="../media/image775.png"/><Relationship Id="rId160" Type="http://schemas.openxmlformats.org/officeDocument/2006/relationships/customXml" Target="../ink/ink79.xml"/><Relationship Id="rId826" Type="http://schemas.openxmlformats.org/officeDocument/2006/relationships/customXml" Target="../ink/ink416.xml"/><Relationship Id="rId1011" Type="http://schemas.openxmlformats.org/officeDocument/2006/relationships/customXml" Target="../ink/ink509.xml"/><Relationship Id="rId258" Type="http://schemas.openxmlformats.org/officeDocument/2006/relationships/image" Target="../media/image854.png"/><Relationship Id="rId465" Type="http://schemas.openxmlformats.org/officeDocument/2006/relationships/image" Target="../media/image1883.png"/><Relationship Id="rId672" Type="http://schemas.openxmlformats.org/officeDocument/2006/relationships/customXml" Target="../ink/ink338.xml"/><Relationship Id="rId22" Type="http://schemas.openxmlformats.org/officeDocument/2006/relationships/customXml" Target="../ink/ink10.xml"/><Relationship Id="rId118" Type="http://schemas.openxmlformats.org/officeDocument/2006/relationships/customXml" Target="../ink/ink58.xml"/><Relationship Id="rId325" Type="http://schemas.openxmlformats.org/officeDocument/2006/relationships/customXml" Target="../ink/ink163.xml"/><Relationship Id="rId532" Type="http://schemas.openxmlformats.org/officeDocument/2006/relationships/image" Target="../media/image1916.png"/><Relationship Id="rId977" Type="http://schemas.openxmlformats.org/officeDocument/2006/relationships/customXml" Target="../ink/ink492.xml"/><Relationship Id="rId171" Type="http://schemas.openxmlformats.org/officeDocument/2006/relationships/image" Target="../media/image813.png"/><Relationship Id="rId837" Type="http://schemas.openxmlformats.org/officeDocument/2006/relationships/image" Target="../media/image2067.png"/><Relationship Id="rId1022" Type="http://schemas.openxmlformats.org/officeDocument/2006/relationships/image" Target="../media/image2159.png"/><Relationship Id="rId269" Type="http://schemas.openxmlformats.org/officeDocument/2006/relationships/customXml" Target="../ink/ink135.xml"/><Relationship Id="rId476" Type="http://schemas.openxmlformats.org/officeDocument/2006/relationships/customXml" Target="../ink/ink239.xml"/><Relationship Id="rId683" Type="http://schemas.openxmlformats.org/officeDocument/2006/relationships/image" Target="../media/image1991.png"/><Relationship Id="rId890" Type="http://schemas.openxmlformats.org/officeDocument/2006/relationships/customXml" Target="../ink/ink448.xml"/><Relationship Id="rId904" Type="http://schemas.openxmlformats.org/officeDocument/2006/relationships/image" Target="../media/image2099.png"/><Relationship Id="rId33" Type="http://schemas.openxmlformats.org/officeDocument/2006/relationships/image" Target="../media/image744.png"/><Relationship Id="rId129" Type="http://schemas.openxmlformats.org/officeDocument/2006/relationships/image" Target="../media/image792.png"/><Relationship Id="rId336" Type="http://schemas.openxmlformats.org/officeDocument/2006/relationships/image" Target="../media/image893.png"/><Relationship Id="rId543" Type="http://schemas.openxmlformats.org/officeDocument/2006/relationships/customXml" Target="../ink/ink273.xml"/><Relationship Id="rId988" Type="http://schemas.openxmlformats.org/officeDocument/2006/relationships/image" Target="../media/image2142.png"/><Relationship Id="rId182" Type="http://schemas.openxmlformats.org/officeDocument/2006/relationships/customXml" Target="../ink/ink90.xml"/><Relationship Id="rId403" Type="http://schemas.openxmlformats.org/officeDocument/2006/relationships/customXml" Target="../ink/ink202.xml"/><Relationship Id="rId750" Type="http://schemas.openxmlformats.org/officeDocument/2006/relationships/image" Target="../media/image2024.png"/><Relationship Id="rId848" Type="http://schemas.openxmlformats.org/officeDocument/2006/relationships/customXml" Target="../ink/ink427.xml"/><Relationship Id="rId487" Type="http://schemas.openxmlformats.org/officeDocument/2006/relationships/image" Target="../media/image1894.png"/><Relationship Id="rId610" Type="http://schemas.openxmlformats.org/officeDocument/2006/relationships/customXml" Target="../ink/ink307.xml"/><Relationship Id="rId694" Type="http://schemas.openxmlformats.org/officeDocument/2006/relationships/customXml" Target="../ink/ink349.xml"/><Relationship Id="rId708" Type="http://schemas.openxmlformats.org/officeDocument/2006/relationships/customXml" Target="../ink/ink356.xml"/><Relationship Id="rId915" Type="http://schemas.openxmlformats.org/officeDocument/2006/relationships/customXml" Target="../ink/ink461.xml"/><Relationship Id="rId347" Type="http://schemas.openxmlformats.org/officeDocument/2006/relationships/customXml" Target="../ink/ink174.xml"/><Relationship Id="rId999" Type="http://schemas.openxmlformats.org/officeDocument/2006/relationships/customXml" Target="../ink/ink503.xml"/><Relationship Id="rId44" Type="http://schemas.openxmlformats.org/officeDocument/2006/relationships/customXml" Target="../ink/ink21.xml"/><Relationship Id="rId554" Type="http://schemas.openxmlformats.org/officeDocument/2006/relationships/image" Target="../media/image1927.png"/><Relationship Id="rId761" Type="http://schemas.openxmlformats.org/officeDocument/2006/relationships/customXml" Target="../ink/ink383.xml"/><Relationship Id="rId859" Type="http://schemas.openxmlformats.org/officeDocument/2006/relationships/image" Target="../media/image2077.png"/><Relationship Id="rId193" Type="http://schemas.openxmlformats.org/officeDocument/2006/relationships/customXml" Target="../ink/ink96.xml"/><Relationship Id="rId207" Type="http://schemas.openxmlformats.org/officeDocument/2006/relationships/customXml" Target="../ink/ink103.xml"/><Relationship Id="rId414" Type="http://schemas.openxmlformats.org/officeDocument/2006/relationships/customXml" Target="../ink/ink208.xml"/><Relationship Id="rId498" Type="http://schemas.openxmlformats.org/officeDocument/2006/relationships/customXml" Target="../ink/ink250.xml"/><Relationship Id="rId621" Type="http://schemas.openxmlformats.org/officeDocument/2006/relationships/image" Target="../media/image1960.png"/><Relationship Id="rId260" Type="http://schemas.openxmlformats.org/officeDocument/2006/relationships/image" Target="../media/image855.png"/><Relationship Id="rId719" Type="http://schemas.openxmlformats.org/officeDocument/2006/relationships/image" Target="../media/image2009.png"/><Relationship Id="rId926" Type="http://schemas.openxmlformats.org/officeDocument/2006/relationships/image" Target="../media/image2111.png"/><Relationship Id="rId55" Type="http://schemas.openxmlformats.org/officeDocument/2006/relationships/image" Target="../media/image755.png"/><Relationship Id="rId120" Type="http://schemas.openxmlformats.org/officeDocument/2006/relationships/customXml" Target="../ink/ink59.xml"/><Relationship Id="rId358" Type="http://schemas.openxmlformats.org/officeDocument/2006/relationships/image" Target="../media/image904.png"/><Relationship Id="rId565" Type="http://schemas.openxmlformats.org/officeDocument/2006/relationships/customXml" Target="../ink/ink284.xml"/><Relationship Id="rId772" Type="http://schemas.openxmlformats.org/officeDocument/2006/relationships/image" Target="../media/image2035.png"/><Relationship Id="rId218" Type="http://schemas.openxmlformats.org/officeDocument/2006/relationships/customXml" Target="../ink/ink109.xml"/><Relationship Id="rId425" Type="http://schemas.openxmlformats.org/officeDocument/2006/relationships/image" Target="../media/image1863.png"/><Relationship Id="rId632" Type="http://schemas.openxmlformats.org/officeDocument/2006/relationships/customXml" Target="../ink/ink318.xml"/><Relationship Id="rId271" Type="http://schemas.openxmlformats.org/officeDocument/2006/relationships/customXml" Target="../ink/ink136.xml"/><Relationship Id="rId937" Type="http://schemas.openxmlformats.org/officeDocument/2006/relationships/customXml" Target="../ink/ink472.xml"/><Relationship Id="rId66" Type="http://schemas.openxmlformats.org/officeDocument/2006/relationships/customXml" Target="../ink/ink32.xml"/><Relationship Id="rId131" Type="http://schemas.openxmlformats.org/officeDocument/2006/relationships/image" Target="../media/image793.png"/><Relationship Id="rId369" Type="http://schemas.openxmlformats.org/officeDocument/2006/relationships/customXml" Target="../ink/ink185.xml"/><Relationship Id="rId576" Type="http://schemas.openxmlformats.org/officeDocument/2006/relationships/customXml" Target="../ink/ink290.xml"/><Relationship Id="rId783" Type="http://schemas.openxmlformats.org/officeDocument/2006/relationships/customXml" Target="../ink/ink394.xml"/><Relationship Id="rId990" Type="http://schemas.openxmlformats.org/officeDocument/2006/relationships/image" Target="../media/image2143.png"/><Relationship Id="rId229" Type="http://schemas.openxmlformats.org/officeDocument/2006/relationships/image" Target="../media/image840.png"/><Relationship Id="rId436" Type="http://schemas.openxmlformats.org/officeDocument/2006/relationships/customXml" Target="../ink/ink219.xml"/><Relationship Id="rId643" Type="http://schemas.openxmlformats.org/officeDocument/2006/relationships/image" Target="../media/image1971.png"/><Relationship Id="rId850" Type="http://schemas.openxmlformats.org/officeDocument/2006/relationships/customXml" Target="../ink/ink428.xml"/><Relationship Id="rId948" Type="http://schemas.openxmlformats.org/officeDocument/2006/relationships/image" Target="../media/image2122.png"/><Relationship Id="rId77" Type="http://schemas.openxmlformats.org/officeDocument/2006/relationships/image" Target="../media/image766.png"/><Relationship Id="rId282" Type="http://schemas.openxmlformats.org/officeDocument/2006/relationships/image" Target="../media/image866.png"/><Relationship Id="rId503" Type="http://schemas.openxmlformats.org/officeDocument/2006/relationships/image" Target="../media/image1902.png"/><Relationship Id="rId587" Type="http://schemas.openxmlformats.org/officeDocument/2006/relationships/image" Target="../media/image1943.png"/><Relationship Id="rId710" Type="http://schemas.openxmlformats.org/officeDocument/2006/relationships/customXml" Target="../ink/ink357.xml"/><Relationship Id="rId808" Type="http://schemas.openxmlformats.org/officeDocument/2006/relationships/customXml" Target="../ink/ink407.xml"/><Relationship Id="rId8" Type="http://schemas.openxmlformats.org/officeDocument/2006/relationships/customXml" Target="../ink/ink3.xml"/><Relationship Id="rId142" Type="http://schemas.openxmlformats.org/officeDocument/2006/relationships/customXml" Target="../ink/ink70.xml"/><Relationship Id="rId447" Type="http://schemas.openxmlformats.org/officeDocument/2006/relationships/image" Target="../media/image1874.png"/><Relationship Id="rId794" Type="http://schemas.openxmlformats.org/officeDocument/2006/relationships/image" Target="../media/image2046.png"/><Relationship Id="rId654" Type="http://schemas.openxmlformats.org/officeDocument/2006/relationships/customXml" Target="../ink/ink329.xml"/><Relationship Id="rId861" Type="http://schemas.openxmlformats.org/officeDocument/2006/relationships/image" Target="../media/image2078.png"/><Relationship Id="rId959" Type="http://schemas.openxmlformats.org/officeDocument/2006/relationships/customXml" Target="../ink/ink483.xml"/><Relationship Id="rId293" Type="http://schemas.openxmlformats.org/officeDocument/2006/relationships/customXml" Target="../ink/ink147.xml"/><Relationship Id="rId307" Type="http://schemas.openxmlformats.org/officeDocument/2006/relationships/customXml" Target="../ink/ink154.xml"/><Relationship Id="rId514" Type="http://schemas.openxmlformats.org/officeDocument/2006/relationships/image" Target="../media/image1907.png"/><Relationship Id="rId721" Type="http://schemas.openxmlformats.org/officeDocument/2006/relationships/image" Target="../media/image2010.png"/><Relationship Id="rId88" Type="http://schemas.openxmlformats.org/officeDocument/2006/relationships/customXml" Target="../ink/ink43.xml"/><Relationship Id="rId153" Type="http://schemas.openxmlformats.org/officeDocument/2006/relationships/image" Target="../media/image804.png"/><Relationship Id="rId360" Type="http://schemas.openxmlformats.org/officeDocument/2006/relationships/image" Target="../media/image905.png"/><Relationship Id="rId598" Type="http://schemas.openxmlformats.org/officeDocument/2006/relationships/customXml" Target="../ink/ink301.xml"/><Relationship Id="rId819" Type="http://schemas.openxmlformats.org/officeDocument/2006/relationships/image" Target="../media/image2058.png"/><Relationship Id="rId1004" Type="http://schemas.openxmlformats.org/officeDocument/2006/relationships/image" Target="../media/image2150.png"/><Relationship Id="rId220" Type="http://schemas.openxmlformats.org/officeDocument/2006/relationships/customXml" Target="../ink/ink110.xml"/><Relationship Id="rId458" Type="http://schemas.openxmlformats.org/officeDocument/2006/relationships/customXml" Target="../ink/ink230.xml"/><Relationship Id="rId665" Type="http://schemas.openxmlformats.org/officeDocument/2006/relationships/image" Target="../media/image1982.png"/><Relationship Id="rId872" Type="http://schemas.openxmlformats.org/officeDocument/2006/relationships/customXml" Target="../ink/ink439.xml"/><Relationship Id="rId15" Type="http://schemas.openxmlformats.org/officeDocument/2006/relationships/image" Target="../media/image735.png"/><Relationship Id="rId318" Type="http://schemas.openxmlformats.org/officeDocument/2006/relationships/image" Target="../media/image884.png"/><Relationship Id="rId525" Type="http://schemas.openxmlformats.org/officeDocument/2006/relationships/customXml" Target="../ink/ink264.xml"/><Relationship Id="rId732" Type="http://schemas.openxmlformats.org/officeDocument/2006/relationships/customXml" Target="../ink/ink368.xml"/><Relationship Id="rId99" Type="http://schemas.openxmlformats.org/officeDocument/2006/relationships/image" Target="../media/image777.png"/><Relationship Id="rId164" Type="http://schemas.openxmlformats.org/officeDocument/2006/relationships/customXml" Target="../ink/ink81.xml"/><Relationship Id="rId371" Type="http://schemas.openxmlformats.org/officeDocument/2006/relationships/customXml" Target="../ink/ink186.xml"/><Relationship Id="rId1015" Type="http://schemas.openxmlformats.org/officeDocument/2006/relationships/customXml" Target="../ink/ink511.xml"/><Relationship Id="rId469" Type="http://schemas.openxmlformats.org/officeDocument/2006/relationships/image" Target="../media/image1885.png"/><Relationship Id="rId676" Type="http://schemas.openxmlformats.org/officeDocument/2006/relationships/customXml" Target="../ink/ink340.xml"/><Relationship Id="rId883" Type="http://schemas.openxmlformats.org/officeDocument/2006/relationships/image" Target="../media/image2089.png"/><Relationship Id="rId26" Type="http://schemas.openxmlformats.org/officeDocument/2006/relationships/customXml" Target="../ink/ink12.xml"/><Relationship Id="rId231" Type="http://schemas.openxmlformats.org/officeDocument/2006/relationships/image" Target="../media/image841.png"/><Relationship Id="rId329" Type="http://schemas.openxmlformats.org/officeDocument/2006/relationships/customXml" Target="../ink/ink165.xml"/><Relationship Id="rId536" Type="http://schemas.openxmlformats.org/officeDocument/2006/relationships/image" Target="../media/image1918.png"/><Relationship Id="rId175" Type="http://schemas.openxmlformats.org/officeDocument/2006/relationships/image" Target="../media/image815.png"/><Relationship Id="rId743" Type="http://schemas.openxmlformats.org/officeDocument/2006/relationships/customXml" Target="../ink/ink374.xml"/><Relationship Id="rId950" Type="http://schemas.openxmlformats.org/officeDocument/2006/relationships/image" Target="../media/image2123.png"/><Relationship Id="rId382" Type="http://schemas.openxmlformats.org/officeDocument/2006/relationships/image" Target="../media/image916.png"/><Relationship Id="rId603" Type="http://schemas.openxmlformats.org/officeDocument/2006/relationships/image" Target="../media/image1951.png"/><Relationship Id="rId687" Type="http://schemas.openxmlformats.org/officeDocument/2006/relationships/image" Target="../media/image1993.png"/><Relationship Id="rId810" Type="http://schemas.openxmlformats.org/officeDocument/2006/relationships/customXml" Target="../ink/ink408.xml"/><Relationship Id="rId908" Type="http://schemas.openxmlformats.org/officeDocument/2006/relationships/image" Target="../media/image2101.png"/><Relationship Id="rId242" Type="http://schemas.openxmlformats.org/officeDocument/2006/relationships/image" Target="../media/image846.png"/><Relationship Id="rId894" Type="http://schemas.openxmlformats.org/officeDocument/2006/relationships/customXml" Target="../ink/ink450.xml"/><Relationship Id="rId37" Type="http://schemas.openxmlformats.org/officeDocument/2006/relationships/image" Target="../media/image746.png"/><Relationship Id="rId102" Type="http://schemas.openxmlformats.org/officeDocument/2006/relationships/customXml" Target="../ink/ink50.xml"/><Relationship Id="rId547" Type="http://schemas.openxmlformats.org/officeDocument/2006/relationships/customXml" Target="../ink/ink275.xml"/><Relationship Id="rId754" Type="http://schemas.openxmlformats.org/officeDocument/2006/relationships/image" Target="../media/image2026.png"/><Relationship Id="rId961" Type="http://schemas.openxmlformats.org/officeDocument/2006/relationships/customXml" Target="../ink/ink484.xml"/><Relationship Id="rId90" Type="http://schemas.openxmlformats.org/officeDocument/2006/relationships/customXml" Target="../ink/ink44.xml"/><Relationship Id="rId186" Type="http://schemas.openxmlformats.org/officeDocument/2006/relationships/customXml" Target="../ink/ink92.xml"/><Relationship Id="rId393" Type="http://schemas.openxmlformats.org/officeDocument/2006/relationships/customXml" Target="../ink/ink197.xml"/><Relationship Id="rId407" Type="http://schemas.openxmlformats.org/officeDocument/2006/relationships/image" Target="../media/image928.png"/><Relationship Id="rId614" Type="http://schemas.openxmlformats.org/officeDocument/2006/relationships/customXml" Target="../ink/ink309.xml"/><Relationship Id="rId821" Type="http://schemas.openxmlformats.org/officeDocument/2006/relationships/image" Target="../media/image2059.png"/><Relationship Id="rId253" Type="http://schemas.openxmlformats.org/officeDocument/2006/relationships/customXml" Target="../ink/ink127.xml"/><Relationship Id="rId460" Type="http://schemas.openxmlformats.org/officeDocument/2006/relationships/customXml" Target="../ink/ink231.xml"/><Relationship Id="rId698" Type="http://schemas.openxmlformats.org/officeDocument/2006/relationships/customXml" Target="../ink/ink351.xml"/><Relationship Id="rId919" Type="http://schemas.openxmlformats.org/officeDocument/2006/relationships/customXml" Target="../ink/ink463.xml"/><Relationship Id="rId48" Type="http://schemas.openxmlformats.org/officeDocument/2006/relationships/customXml" Target="../ink/ink23.xml"/><Relationship Id="rId113" Type="http://schemas.openxmlformats.org/officeDocument/2006/relationships/image" Target="../media/image784.png"/><Relationship Id="rId320" Type="http://schemas.openxmlformats.org/officeDocument/2006/relationships/image" Target="../media/image885.png"/><Relationship Id="rId558" Type="http://schemas.openxmlformats.org/officeDocument/2006/relationships/image" Target="../media/image1929.png"/><Relationship Id="rId765" Type="http://schemas.openxmlformats.org/officeDocument/2006/relationships/customXml" Target="../ink/ink385.xml"/><Relationship Id="rId972" Type="http://schemas.openxmlformats.org/officeDocument/2006/relationships/image" Target="../media/image2134.png"/><Relationship Id="rId197" Type="http://schemas.openxmlformats.org/officeDocument/2006/relationships/customXml" Target="../ink/ink98.xml"/><Relationship Id="rId418" Type="http://schemas.openxmlformats.org/officeDocument/2006/relationships/customXml" Target="../ink/ink210.xml"/><Relationship Id="rId625" Type="http://schemas.openxmlformats.org/officeDocument/2006/relationships/image" Target="../media/image1962.png"/><Relationship Id="rId832" Type="http://schemas.openxmlformats.org/officeDocument/2006/relationships/customXml" Target="../ink/ink419.xml"/><Relationship Id="rId264" Type="http://schemas.openxmlformats.org/officeDocument/2006/relationships/image" Target="../media/image857.png"/><Relationship Id="rId471" Type="http://schemas.openxmlformats.org/officeDocument/2006/relationships/image" Target="../media/image1886.png"/><Relationship Id="rId59" Type="http://schemas.openxmlformats.org/officeDocument/2006/relationships/image" Target="../media/image757.png"/><Relationship Id="rId124" Type="http://schemas.openxmlformats.org/officeDocument/2006/relationships/customXml" Target="../ink/ink61.xml"/><Relationship Id="rId569" Type="http://schemas.openxmlformats.org/officeDocument/2006/relationships/customXml" Target="../ink/ink286.xml"/><Relationship Id="rId776" Type="http://schemas.openxmlformats.org/officeDocument/2006/relationships/image" Target="../media/image2037.png"/><Relationship Id="rId983" Type="http://schemas.openxmlformats.org/officeDocument/2006/relationships/customXml" Target="../ink/ink495.xml"/><Relationship Id="rId331" Type="http://schemas.openxmlformats.org/officeDocument/2006/relationships/customXml" Target="../ink/ink166.xml"/><Relationship Id="rId429" Type="http://schemas.openxmlformats.org/officeDocument/2006/relationships/image" Target="../media/image1865.png"/><Relationship Id="rId636" Type="http://schemas.openxmlformats.org/officeDocument/2006/relationships/customXml" Target="../ink/ink320.xml"/><Relationship Id="rId843" Type="http://schemas.openxmlformats.org/officeDocument/2006/relationships/image" Target="../media/image2070.png"/><Relationship Id="rId275" Type="http://schemas.openxmlformats.org/officeDocument/2006/relationships/customXml" Target="../ink/ink138.xml"/><Relationship Id="rId482" Type="http://schemas.openxmlformats.org/officeDocument/2006/relationships/customXml" Target="../ink/ink242.xml"/><Relationship Id="rId703" Type="http://schemas.openxmlformats.org/officeDocument/2006/relationships/image" Target="../media/image2001.png"/><Relationship Id="rId910" Type="http://schemas.openxmlformats.org/officeDocument/2006/relationships/image" Target="../media/image2102.png"/><Relationship Id="rId135" Type="http://schemas.openxmlformats.org/officeDocument/2006/relationships/image" Target="../media/image795.png"/><Relationship Id="rId342" Type="http://schemas.openxmlformats.org/officeDocument/2006/relationships/image" Target="../media/image896.png"/><Relationship Id="rId787" Type="http://schemas.openxmlformats.org/officeDocument/2006/relationships/customXml" Target="../ink/ink396.xml"/><Relationship Id="rId994" Type="http://schemas.openxmlformats.org/officeDocument/2006/relationships/image" Target="../media/image2145.png"/><Relationship Id="rId202" Type="http://schemas.openxmlformats.org/officeDocument/2006/relationships/image" Target="../media/image827.png"/><Relationship Id="rId647" Type="http://schemas.openxmlformats.org/officeDocument/2006/relationships/image" Target="../media/image1973.png"/><Relationship Id="rId854" Type="http://schemas.openxmlformats.org/officeDocument/2006/relationships/customXml" Target="../ink/ink430.xml"/><Relationship Id="rId286" Type="http://schemas.openxmlformats.org/officeDocument/2006/relationships/image" Target="../media/image868.png"/><Relationship Id="rId493" Type="http://schemas.openxmlformats.org/officeDocument/2006/relationships/image" Target="../media/image1897.png"/><Relationship Id="rId507" Type="http://schemas.openxmlformats.org/officeDocument/2006/relationships/image" Target="../media/image1904.png"/><Relationship Id="rId714" Type="http://schemas.openxmlformats.org/officeDocument/2006/relationships/customXml" Target="../ink/ink359.xml"/><Relationship Id="rId921" Type="http://schemas.openxmlformats.org/officeDocument/2006/relationships/customXml" Target="../ink/ink464.xml"/><Relationship Id="rId50" Type="http://schemas.openxmlformats.org/officeDocument/2006/relationships/customXml" Target="../ink/ink24.xml"/><Relationship Id="rId146" Type="http://schemas.openxmlformats.org/officeDocument/2006/relationships/customXml" Target="../ink/ink72.xml"/><Relationship Id="rId353" Type="http://schemas.openxmlformats.org/officeDocument/2006/relationships/customXml" Target="../ink/ink177.xml"/><Relationship Id="rId560" Type="http://schemas.openxmlformats.org/officeDocument/2006/relationships/image" Target="../media/image1930.png"/><Relationship Id="rId798" Type="http://schemas.openxmlformats.org/officeDocument/2006/relationships/image" Target="../media/image2048.png"/><Relationship Id="rId213" Type="http://schemas.openxmlformats.org/officeDocument/2006/relationships/image" Target="../media/image832.png"/><Relationship Id="rId420" Type="http://schemas.openxmlformats.org/officeDocument/2006/relationships/customXml" Target="../ink/ink211.xml"/><Relationship Id="rId658" Type="http://schemas.openxmlformats.org/officeDocument/2006/relationships/customXml" Target="../ink/ink331.xml"/><Relationship Id="rId865" Type="http://schemas.openxmlformats.org/officeDocument/2006/relationships/image" Target="../media/image2080.png"/><Relationship Id="rId297" Type="http://schemas.openxmlformats.org/officeDocument/2006/relationships/customXml" Target="../ink/ink149.xml"/><Relationship Id="rId518" Type="http://schemas.openxmlformats.org/officeDocument/2006/relationships/image" Target="../media/image1909.png"/><Relationship Id="rId725" Type="http://schemas.openxmlformats.org/officeDocument/2006/relationships/image" Target="../media/image2012.png"/><Relationship Id="rId932" Type="http://schemas.openxmlformats.org/officeDocument/2006/relationships/image" Target="../media/image2114.png"/><Relationship Id="rId157" Type="http://schemas.openxmlformats.org/officeDocument/2006/relationships/image" Target="../media/image806.png"/><Relationship Id="rId364" Type="http://schemas.openxmlformats.org/officeDocument/2006/relationships/image" Target="../media/image907.png"/><Relationship Id="rId1008" Type="http://schemas.openxmlformats.org/officeDocument/2006/relationships/image" Target="../media/image2152.png"/><Relationship Id="rId61" Type="http://schemas.openxmlformats.org/officeDocument/2006/relationships/image" Target="../media/image758.png"/><Relationship Id="rId571" Type="http://schemas.openxmlformats.org/officeDocument/2006/relationships/customXml" Target="../ink/ink287.xml"/><Relationship Id="rId669" Type="http://schemas.openxmlformats.org/officeDocument/2006/relationships/image" Target="../media/image1984.png"/><Relationship Id="rId876" Type="http://schemas.openxmlformats.org/officeDocument/2006/relationships/customXml" Target="../ink/ink441.xml"/><Relationship Id="rId19" Type="http://schemas.openxmlformats.org/officeDocument/2006/relationships/image" Target="../media/image737.png"/><Relationship Id="rId224" Type="http://schemas.openxmlformats.org/officeDocument/2006/relationships/customXml" Target="../ink/ink112.xml"/><Relationship Id="rId431" Type="http://schemas.openxmlformats.org/officeDocument/2006/relationships/image" Target="../media/image1866.png"/><Relationship Id="rId529" Type="http://schemas.openxmlformats.org/officeDocument/2006/relationships/customXml" Target="../ink/ink266.xml"/><Relationship Id="rId736" Type="http://schemas.openxmlformats.org/officeDocument/2006/relationships/image" Target="../media/image2017.png"/><Relationship Id="rId168" Type="http://schemas.openxmlformats.org/officeDocument/2006/relationships/customXml" Target="../ink/ink83.xml"/><Relationship Id="rId943" Type="http://schemas.openxmlformats.org/officeDocument/2006/relationships/customXml" Target="../ink/ink475.xml"/><Relationship Id="rId1019" Type="http://schemas.openxmlformats.org/officeDocument/2006/relationships/customXml" Target="../ink/ink513.xml"/><Relationship Id="rId72" Type="http://schemas.openxmlformats.org/officeDocument/2006/relationships/customXml" Target="../ink/ink35.xml"/><Relationship Id="rId375" Type="http://schemas.openxmlformats.org/officeDocument/2006/relationships/customXml" Target="../ink/ink188.xml"/><Relationship Id="rId582" Type="http://schemas.openxmlformats.org/officeDocument/2006/relationships/customXml" Target="../ink/ink293.xml"/><Relationship Id="rId803" Type="http://schemas.openxmlformats.org/officeDocument/2006/relationships/customXml" Target="../ink/ink404.xml"/><Relationship Id="rId3" Type="http://schemas.openxmlformats.org/officeDocument/2006/relationships/image" Target="NULL"/><Relationship Id="rId235" Type="http://schemas.openxmlformats.org/officeDocument/2006/relationships/customXml" Target="../ink/ink118.xml"/><Relationship Id="rId442" Type="http://schemas.openxmlformats.org/officeDocument/2006/relationships/customXml" Target="../ink/ink222.xml"/><Relationship Id="rId887" Type="http://schemas.openxmlformats.org/officeDocument/2006/relationships/image" Target="../media/image2091.png"/><Relationship Id="rId302" Type="http://schemas.openxmlformats.org/officeDocument/2006/relationships/image" Target="../media/image876.png"/><Relationship Id="rId747" Type="http://schemas.openxmlformats.org/officeDocument/2006/relationships/customXml" Target="../ink/ink376.xml"/><Relationship Id="rId954" Type="http://schemas.openxmlformats.org/officeDocument/2006/relationships/image" Target="../media/image2125.png"/><Relationship Id="rId83" Type="http://schemas.openxmlformats.org/officeDocument/2006/relationships/image" Target="../media/image769.png"/><Relationship Id="rId179" Type="http://schemas.openxmlformats.org/officeDocument/2006/relationships/image" Target="../media/image816.png"/><Relationship Id="rId386" Type="http://schemas.openxmlformats.org/officeDocument/2006/relationships/image" Target="../media/image918.png"/><Relationship Id="rId593" Type="http://schemas.openxmlformats.org/officeDocument/2006/relationships/image" Target="../media/image1946.png"/><Relationship Id="rId607" Type="http://schemas.openxmlformats.org/officeDocument/2006/relationships/image" Target="../media/image1953.png"/><Relationship Id="rId814" Type="http://schemas.openxmlformats.org/officeDocument/2006/relationships/customXml" Target="../ink/ink410.xml"/><Relationship Id="rId246" Type="http://schemas.openxmlformats.org/officeDocument/2006/relationships/image" Target="../media/image848.png"/><Relationship Id="rId453" Type="http://schemas.openxmlformats.org/officeDocument/2006/relationships/image" Target="../media/image1877.png"/><Relationship Id="rId660" Type="http://schemas.openxmlformats.org/officeDocument/2006/relationships/customXml" Target="../ink/ink332.xml"/><Relationship Id="rId898" Type="http://schemas.openxmlformats.org/officeDocument/2006/relationships/customXml" Target="../ink/ink452.xml"/><Relationship Id="rId106" Type="http://schemas.openxmlformats.org/officeDocument/2006/relationships/customXml" Target="../ink/ink52.xml"/><Relationship Id="rId313" Type="http://schemas.openxmlformats.org/officeDocument/2006/relationships/customXml" Target="../ink/ink157.xml"/><Relationship Id="rId758" Type="http://schemas.openxmlformats.org/officeDocument/2006/relationships/image" Target="../media/image2028.png"/><Relationship Id="rId965" Type="http://schemas.openxmlformats.org/officeDocument/2006/relationships/customXml" Target="../ink/ink486.xml"/><Relationship Id="rId10" Type="http://schemas.openxmlformats.org/officeDocument/2006/relationships/customXml" Target="../ink/ink4.xml"/><Relationship Id="rId94" Type="http://schemas.openxmlformats.org/officeDocument/2006/relationships/customXml" Target="../ink/ink46.xml"/><Relationship Id="rId397" Type="http://schemas.openxmlformats.org/officeDocument/2006/relationships/customXml" Target="../ink/ink199.xml"/><Relationship Id="rId520" Type="http://schemas.openxmlformats.org/officeDocument/2006/relationships/image" Target="../media/image1910.png"/><Relationship Id="rId618" Type="http://schemas.openxmlformats.org/officeDocument/2006/relationships/customXml" Target="../ink/ink311.xml"/><Relationship Id="rId825" Type="http://schemas.openxmlformats.org/officeDocument/2006/relationships/image" Target="../media/image2061.png"/><Relationship Id="rId257" Type="http://schemas.openxmlformats.org/officeDocument/2006/relationships/customXml" Target="../ink/ink129.xml"/><Relationship Id="rId464" Type="http://schemas.openxmlformats.org/officeDocument/2006/relationships/customXml" Target="../ink/ink233.xml"/><Relationship Id="rId1010" Type="http://schemas.openxmlformats.org/officeDocument/2006/relationships/image" Target="../media/image2153.pn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413.xml"/><Relationship Id="rId18" Type="http://schemas.openxmlformats.org/officeDocument/2006/relationships/image" Target="../media/image1070.png"/><Relationship Id="rId26" Type="http://schemas.openxmlformats.org/officeDocument/2006/relationships/image" Target="../media/image1074.png"/><Relationship Id="rId39" Type="http://schemas.openxmlformats.org/officeDocument/2006/relationships/customXml" Target="../ink/ink1426.xml"/><Relationship Id="rId21" Type="http://schemas.openxmlformats.org/officeDocument/2006/relationships/customXml" Target="../ink/ink1417.xml"/><Relationship Id="rId34" Type="http://schemas.openxmlformats.org/officeDocument/2006/relationships/image" Target="../media/image1078.png"/><Relationship Id="rId42" Type="http://schemas.openxmlformats.org/officeDocument/2006/relationships/image" Target="../media/image1082.png"/><Relationship Id="rId47" Type="http://schemas.openxmlformats.org/officeDocument/2006/relationships/customXml" Target="../ink/ink1430.xml"/><Relationship Id="rId50" Type="http://schemas.openxmlformats.org/officeDocument/2006/relationships/image" Target="../media/image1086.png"/><Relationship Id="rId55" Type="http://schemas.openxmlformats.org/officeDocument/2006/relationships/customXml" Target="../ink/ink1434.xml"/><Relationship Id="rId7" Type="http://schemas.openxmlformats.org/officeDocument/2006/relationships/customXml" Target="../ink/ink1410.xml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069.png"/><Relationship Id="rId29" Type="http://schemas.openxmlformats.org/officeDocument/2006/relationships/customXml" Target="../ink/ink1421.xml"/><Relationship Id="rId11" Type="http://schemas.openxmlformats.org/officeDocument/2006/relationships/customXml" Target="../ink/ink1412.xml"/><Relationship Id="rId24" Type="http://schemas.openxmlformats.org/officeDocument/2006/relationships/image" Target="../media/image1073.png"/><Relationship Id="rId32" Type="http://schemas.openxmlformats.org/officeDocument/2006/relationships/image" Target="../media/image1077.png"/><Relationship Id="rId37" Type="http://schemas.openxmlformats.org/officeDocument/2006/relationships/customXml" Target="../ink/ink1425.xml"/><Relationship Id="rId40" Type="http://schemas.openxmlformats.org/officeDocument/2006/relationships/image" Target="../media/image1081.png"/><Relationship Id="rId45" Type="http://schemas.openxmlformats.org/officeDocument/2006/relationships/customXml" Target="../ink/ink1429.xml"/><Relationship Id="rId53" Type="http://schemas.openxmlformats.org/officeDocument/2006/relationships/customXml" Target="../ink/ink1433.xml"/><Relationship Id="rId5" Type="http://schemas.openxmlformats.org/officeDocument/2006/relationships/customXml" Target="../ink/ink1409.xml"/><Relationship Id="rId10" Type="http://schemas.openxmlformats.org/officeDocument/2006/relationships/image" Target="../media/image1066.png"/><Relationship Id="rId19" Type="http://schemas.openxmlformats.org/officeDocument/2006/relationships/customXml" Target="../ink/ink1416.xml"/><Relationship Id="rId31" Type="http://schemas.openxmlformats.org/officeDocument/2006/relationships/customXml" Target="../ink/ink1422.xml"/><Relationship Id="rId44" Type="http://schemas.openxmlformats.org/officeDocument/2006/relationships/image" Target="../media/image1083.png"/><Relationship Id="rId52" Type="http://schemas.openxmlformats.org/officeDocument/2006/relationships/image" Target="../media/image1087.png"/><Relationship Id="rId4" Type="http://schemas.openxmlformats.org/officeDocument/2006/relationships/image" Target="../media/image1063.png"/><Relationship Id="rId9" Type="http://schemas.openxmlformats.org/officeDocument/2006/relationships/customXml" Target="../ink/ink1411.xml"/><Relationship Id="rId14" Type="http://schemas.openxmlformats.org/officeDocument/2006/relationships/image" Target="../media/image1068.png"/><Relationship Id="rId22" Type="http://schemas.openxmlformats.org/officeDocument/2006/relationships/image" Target="../media/image1072.png"/><Relationship Id="rId27" Type="http://schemas.openxmlformats.org/officeDocument/2006/relationships/customXml" Target="../ink/ink1420.xml"/><Relationship Id="rId30" Type="http://schemas.openxmlformats.org/officeDocument/2006/relationships/image" Target="../media/image1076.png"/><Relationship Id="rId35" Type="http://schemas.openxmlformats.org/officeDocument/2006/relationships/customXml" Target="../ink/ink1424.xml"/><Relationship Id="rId43" Type="http://schemas.openxmlformats.org/officeDocument/2006/relationships/customXml" Target="../ink/ink1428.xml"/><Relationship Id="rId48" Type="http://schemas.openxmlformats.org/officeDocument/2006/relationships/image" Target="../media/image1085.png"/><Relationship Id="rId56" Type="http://schemas.openxmlformats.org/officeDocument/2006/relationships/image" Target="../media/image1089.png"/><Relationship Id="rId8" Type="http://schemas.openxmlformats.org/officeDocument/2006/relationships/image" Target="../media/image1065.png"/><Relationship Id="rId51" Type="http://schemas.openxmlformats.org/officeDocument/2006/relationships/customXml" Target="../ink/ink1432.xml"/><Relationship Id="rId3" Type="http://schemas.openxmlformats.org/officeDocument/2006/relationships/customXml" Target="../ink/ink1408.xml"/><Relationship Id="rId12" Type="http://schemas.openxmlformats.org/officeDocument/2006/relationships/image" Target="../media/image1067.png"/><Relationship Id="rId17" Type="http://schemas.openxmlformats.org/officeDocument/2006/relationships/customXml" Target="../ink/ink1415.xml"/><Relationship Id="rId25" Type="http://schemas.openxmlformats.org/officeDocument/2006/relationships/customXml" Target="../ink/ink1419.xml"/><Relationship Id="rId33" Type="http://schemas.openxmlformats.org/officeDocument/2006/relationships/customXml" Target="../ink/ink1423.xml"/><Relationship Id="rId38" Type="http://schemas.openxmlformats.org/officeDocument/2006/relationships/image" Target="../media/image1080.png"/><Relationship Id="rId46" Type="http://schemas.openxmlformats.org/officeDocument/2006/relationships/image" Target="../media/image1084.png"/><Relationship Id="rId20" Type="http://schemas.openxmlformats.org/officeDocument/2006/relationships/image" Target="../media/image1071.png"/><Relationship Id="rId41" Type="http://schemas.openxmlformats.org/officeDocument/2006/relationships/customXml" Target="../ink/ink1427.xml"/><Relationship Id="rId54" Type="http://schemas.openxmlformats.org/officeDocument/2006/relationships/image" Target="../media/image10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4.png"/><Relationship Id="rId15" Type="http://schemas.openxmlformats.org/officeDocument/2006/relationships/customXml" Target="../ink/ink1414.xml"/><Relationship Id="rId23" Type="http://schemas.openxmlformats.org/officeDocument/2006/relationships/customXml" Target="../ink/ink1418.xml"/><Relationship Id="rId28" Type="http://schemas.openxmlformats.org/officeDocument/2006/relationships/image" Target="../media/image1075.png"/><Relationship Id="rId36" Type="http://schemas.openxmlformats.org/officeDocument/2006/relationships/image" Target="../media/image1079.png"/><Relationship Id="rId49" Type="http://schemas.openxmlformats.org/officeDocument/2006/relationships/customXml" Target="../ink/ink1431.xml"/></Relationships>
</file>

<file path=ppt/slides/_rels/slide11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492.xml"/><Relationship Id="rId21" Type="http://schemas.openxmlformats.org/officeDocument/2006/relationships/customXml" Target="../ink/ink1444.xml"/><Relationship Id="rId324" Type="http://schemas.openxmlformats.org/officeDocument/2006/relationships/image" Target="../media/image1247.png"/><Relationship Id="rId531" Type="http://schemas.openxmlformats.org/officeDocument/2006/relationships/customXml" Target="../ink/ink1702.xml"/><Relationship Id="rId170" Type="http://schemas.openxmlformats.org/officeDocument/2006/relationships/customXml" Target="../ink/ink1519.xml"/><Relationship Id="rId268" Type="http://schemas.openxmlformats.org/officeDocument/2006/relationships/image" Target="../media/image1218.png"/><Relationship Id="rId475" Type="http://schemas.openxmlformats.org/officeDocument/2006/relationships/customXml" Target="../ink/ink1674.xml"/><Relationship Id="rId32" Type="http://schemas.openxmlformats.org/officeDocument/2006/relationships/image" Target="../media/image1104.png"/><Relationship Id="rId128" Type="http://schemas.openxmlformats.org/officeDocument/2006/relationships/image" Target="../media/image1152.png"/><Relationship Id="rId335" Type="http://schemas.openxmlformats.org/officeDocument/2006/relationships/customXml" Target="../ink/ink1604.xml"/><Relationship Id="rId542" Type="http://schemas.openxmlformats.org/officeDocument/2006/relationships/image" Target="../media/image1356.png"/><Relationship Id="rId181" Type="http://schemas.openxmlformats.org/officeDocument/2006/relationships/image" Target="../media/image1176.png"/><Relationship Id="rId402" Type="http://schemas.openxmlformats.org/officeDocument/2006/relationships/image" Target="../media/image1286.png"/><Relationship Id="rId279" Type="http://schemas.openxmlformats.org/officeDocument/2006/relationships/customXml" Target="../ink/ink1576.xml"/><Relationship Id="rId486" Type="http://schemas.openxmlformats.org/officeDocument/2006/relationships/image" Target="../media/image1328.png"/><Relationship Id="rId43" Type="http://schemas.openxmlformats.org/officeDocument/2006/relationships/customXml" Target="../ink/ink1455.xml"/><Relationship Id="rId139" Type="http://schemas.openxmlformats.org/officeDocument/2006/relationships/customXml" Target="../ink/ink1503.xml"/><Relationship Id="rId346" Type="http://schemas.openxmlformats.org/officeDocument/2006/relationships/image" Target="../media/image1258.png"/><Relationship Id="rId553" Type="http://schemas.openxmlformats.org/officeDocument/2006/relationships/customXml" Target="../ink/ink1713.xml"/><Relationship Id="rId192" Type="http://schemas.openxmlformats.org/officeDocument/2006/relationships/customXml" Target="../ink/ink1531.xml"/><Relationship Id="rId206" Type="http://schemas.openxmlformats.org/officeDocument/2006/relationships/customXml" Target="../ink/ink1538.xml"/><Relationship Id="rId413" Type="http://schemas.openxmlformats.org/officeDocument/2006/relationships/customXml" Target="../ink/ink1643.xml"/><Relationship Id="rId497" Type="http://schemas.openxmlformats.org/officeDocument/2006/relationships/customXml" Target="../ink/ink1685.xml"/><Relationship Id="rId357" Type="http://schemas.openxmlformats.org/officeDocument/2006/relationships/customXml" Target="../ink/ink1615.xml"/><Relationship Id="rId54" Type="http://schemas.openxmlformats.org/officeDocument/2006/relationships/image" Target="../media/image1115.png"/><Relationship Id="rId217" Type="http://schemas.openxmlformats.org/officeDocument/2006/relationships/image" Target="../media/image1193.png"/><Relationship Id="rId564" Type="http://schemas.openxmlformats.org/officeDocument/2006/relationships/image" Target="../media/image1367.png"/><Relationship Id="rId424" Type="http://schemas.openxmlformats.org/officeDocument/2006/relationships/image" Target="../media/image1297.png"/><Relationship Id="rId270" Type="http://schemas.openxmlformats.org/officeDocument/2006/relationships/image" Target="../media/image1219.png"/><Relationship Id="rId65" Type="http://schemas.openxmlformats.org/officeDocument/2006/relationships/customXml" Target="../ink/ink1466.xml"/><Relationship Id="rId130" Type="http://schemas.openxmlformats.org/officeDocument/2006/relationships/image" Target="../media/image1153.png"/><Relationship Id="rId368" Type="http://schemas.openxmlformats.org/officeDocument/2006/relationships/image" Target="../media/image1269.png"/><Relationship Id="rId575" Type="http://schemas.openxmlformats.org/officeDocument/2006/relationships/customXml" Target="../ink/ink1724.xml"/><Relationship Id="rId228" Type="http://schemas.openxmlformats.org/officeDocument/2006/relationships/customXml" Target="../ink/ink1550.xml"/><Relationship Id="rId435" Type="http://schemas.openxmlformats.org/officeDocument/2006/relationships/customXml" Target="../ink/ink1654.xml"/><Relationship Id="rId281" Type="http://schemas.openxmlformats.org/officeDocument/2006/relationships/customXml" Target="../ink/ink1577.xml"/><Relationship Id="rId502" Type="http://schemas.openxmlformats.org/officeDocument/2006/relationships/image" Target="../media/image1336.png"/><Relationship Id="rId76" Type="http://schemas.openxmlformats.org/officeDocument/2006/relationships/image" Target="../media/image1126.png"/><Relationship Id="rId141" Type="http://schemas.openxmlformats.org/officeDocument/2006/relationships/customXml" Target="../ink/ink1504.xml"/><Relationship Id="rId379" Type="http://schemas.openxmlformats.org/officeDocument/2006/relationships/customXml" Target="../ink/ink1626.xml"/><Relationship Id="rId586" Type="http://schemas.openxmlformats.org/officeDocument/2006/relationships/customXml" Target="../ink/ink1730.xml"/><Relationship Id="rId7" Type="http://schemas.openxmlformats.org/officeDocument/2006/relationships/customXml" Target="../ink/ink1437.xml"/><Relationship Id="rId239" Type="http://schemas.openxmlformats.org/officeDocument/2006/relationships/image" Target="../media/image1204.png"/><Relationship Id="rId446" Type="http://schemas.openxmlformats.org/officeDocument/2006/relationships/image" Target="../media/image1308.png"/><Relationship Id="rId292" Type="http://schemas.openxmlformats.org/officeDocument/2006/relationships/image" Target="../media/image1230.png"/><Relationship Id="rId306" Type="http://schemas.openxmlformats.org/officeDocument/2006/relationships/image" Target="../media/image1238.png"/><Relationship Id="rId87" Type="http://schemas.openxmlformats.org/officeDocument/2006/relationships/customXml" Target="../ink/ink1477.xml"/><Relationship Id="rId513" Type="http://schemas.openxmlformats.org/officeDocument/2006/relationships/customXml" Target="../ink/ink1693.xml"/><Relationship Id="rId597" Type="http://schemas.openxmlformats.org/officeDocument/2006/relationships/image" Target="../media/image1383.png"/><Relationship Id="rId152" Type="http://schemas.openxmlformats.org/officeDocument/2006/relationships/image" Target="../media/image1164.png"/><Relationship Id="rId457" Type="http://schemas.openxmlformats.org/officeDocument/2006/relationships/customXml" Target="../ink/ink1665.xml"/><Relationship Id="rId14" Type="http://schemas.openxmlformats.org/officeDocument/2006/relationships/image" Target="../media/image1095.png"/><Relationship Id="rId317" Type="http://schemas.openxmlformats.org/officeDocument/2006/relationships/customXml" Target="../ink/ink1595.xml"/><Relationship Id="rId524" Type="http://schemas.openxmlformats.org/officeDocument/2006/relationships/image" Target="../media/image1347.png"/><Relationship Id="rId98" Type="http://schemas.openxmlformats.org/officeDocument/2006/relationships/image" Target="../media/image1137.png"/><Relationship Id="rId163" Type="http://schemas.openxmlformats.org/officeDocument/2006/relationships/customXml" Target="../ink/ink1515.xml"/><Relationship Id="rId370" Type="http://schemas.openxmlformats.org/officeDocument/2006/relationships/image" Target="../media/image1270.png"/><Relationship Id="rId230" Type="http://schemas.openxmlformats.org/officeDocument/2006/relationships/customXml" Target="../ink/ink1551.xml"/><Relationship Id="rId468" Type="http://schemas.openxmlformats.org/officeDocument/2006/relationships/image" Target="../media/image1319.png"/><Relationship Id="rId25" Type="http://schemas.openxmlformats.org/officeDocument/2006/relationships/customXml" Target="../ink/ink1446.xml"/><Relationship Id="rId328" Type="http://schemas.openxmlformats.org/officeDocument/2006/relationships/image" Target="../media/image1249.png"/><Relationship Id="rId535" Type="http://schemas.openxmlformats.org/officeDocument/2006/relationships/customXml" Target="../ink/ink1704.xml"/><Relationship Id="rId132" Type="http://schemas.openxmlformats.org/officeDocument/2006/relationships/image" Target="../media/image1154.png"/><Relationship Id="rId174" Type="http://schemas.openxmlformats.org/officeDocument/2006/relationships/customXml" Target="../ink/ink1522.xml"/><Relationship Id="rId381" Type="http://schemas.openxmlformats.org/officeDocument/2006/relationships/customXml" Target="../ink/ink1627.xml"/><Relationship Id="rId602" Type="http://schemas.openxmlformats.org/officeDocument/2006/relationships/customXml" Target="../ink/ink1738.xml"/><Relationship Id="rId241" Type="http://schemas.openxmlformats.org/officeDocument/2006/relationships/image" Target="../media/image1205.png"/><Relationship Id="rId437" Type="http://schemas.openxmlformats.org/officeDocument/2006/relationships/customXml" Target="../ink/ink1655.xml"/><Relationship Id="rId479" Type="http://schemas.openxmlformats.org/officeDocument/2006/relationships/customXml" Target="../ink/ink1676.xml"/><Relationship Id="rId36" Type="http://schemas.openxmlformats.org/officeDocument/2006/relationships/image" Target="../media/image1106.png"/><Relationship Id="rId283" Type="http://schemas.openxmlformats.org/officeDocument/2006/relationships/customXml" Target="../ink/ink1578.xml"/><Relationship Id="rId339" Type="http://schemas.openxmlformats.org/officeDocument/2006/relationships/customXml" Target="../ink/ink1606.xml"/><Relationship Id="rId490" Type="http://schemas.openxmlformats.org/officeDocument/2006/relationships/image" Target="../media/image1330.png"/><Relationship Id="rId504" Type="http://schemas.openxmlformats.org/officeDocument/2006/relationships/image" Target="../media/image1337.png"/><Relationship Id="rId546" Type="http://schemas.openxmlformats.org/officeDocument/2006/relationships/image" Target="../media/image1358.png"/><Relationship Id="rId78" Type="http://schemas.openxmlformats.org/officeDocument/2006/relationships/image" Target="../media/image1127.png"/><Relationship Id="rId101" Type="http://schemas.openxmlformats.org/officeDocument/2006/relationships/customXml" Target="../ink/ink1484.xml"/><Relationship Id="rId143" Type="http://schemas.openxmlformats.org/officeDocument/2006/relationships/customXml" Target="../ink/ink1505.xml"/><Relationship Id="rId185" Type="http://schemas.openxmlformats.org/officeDocument/2006/relationships/image" Target="../media/image1178.png"/><Relationship Id="rId350" Type="http://schemas.openxmlformats.org/officeDocument/2006/relationships/image" Target="../media/image1260.png"/><Relationship Id="rId406" Type="http://schemas.openxmlformats.org/officeDocument/2006/relationships/image" Target="../media/image1288.png"/><Relationship Id="rId588" Type="http://schemas.openxmlformats.org/officeDocument/2006/relationships/customXml" Target="../ink/ink1731.xml"/><Relationship Id="rId9" Type="http://schemas.openxmlformats.org/officeDocument/2006/relationships/customXml" Target="../ink/ink1438.xml"/><Relationship Id="rId210" Type="http://schemas.openxmlformats.org/officeDocument/2006/relationships/customXml" Target="../ink/ink1540.xml"/><Relationship Id="rId392" Type="http://schemas.openxmlformats.org/officeDocument/2006/relationships/image" Target="../media/image1281.png"/><Relationship Id="rId448" Type="http://schemas.openxmlformats.org/officeDocument/2006/relationships/image" Target="../media/image1309.png"/><Relationship Id="rId613" Type="http://schemas.openxmlformats.org/officeDocument/2006/relationships/customXml" Target="../ink/ink1744.xml"/><Relationship Id="rId252" Type="http://schemas.openxmlformats.org/officeDocument/2006/relationships/customXml" Target="../ink/ink1562.xml"/><Relationship Id="rId294" Type="http://schemas.openxmlformats.org/officeDocument/2006/relationships/image" Target="../media/image1231.png"/><Relationship Id="rId308" Type="http://schemas.openxmlformats.org/officeDocument/2006/relationships/image" Target="../media/image1239.png"/><Relationship Id="rId515" Type="http://schemas.openxmlformats.org/officeDocument/2006/relationships/customXml" Target="../ink/ink1694.xml"/><Relationship Id="rId47" Type="http://schemas.openxmlformats.org/officeDocument/2006/relationships/customXml" Target="../ink/ink1457.xml"/><Relationship Id="rId89" Type="http://schemas.openxmlformats.org/officeDocument/2006/relationships/customXml" Target="../ink/ink1478.xml"/><Relationship Id="rId112" Type="http://schemas.openxmlformats.org/officeDocument/2006/relationships/image" Target="../media/image1144.png"/><Relationship Id="rId154" Type="http://schemas.openxmlformats.org/officeDocument/2006/relationships/image" Target="../media/image1165.png"/><Relationship Id="rId361" Type="http://schemas.openxmlformats.org/officeDocument/2006/relationships/customXml" Target="../ink/ink1617.xml"/><Relationship Id="rId557" Type="http://schemas.openxmlformats.org/officeDocument/2006/relationships/customXml" Target="../ink/ink1715.xml"/><Relationship Id="rId599" Type="http://schemas.openxmlformats.org/officeDocument/2006/relationships/image" Target="../media/image1384.png"/><Relationship Id="rId196" Type="http://schemas.openxmlformats.org/officeDocument/2006/relationships/customXml" Target="../ink/ink1533.xml"/><Relationship Id="rId417" Type="http://schemas.openxmlformats.org/officeDocument/2006/relationships/customXml" Target="../ink/ink1645.xml"/><Relationship Id="rId459" Type="http://schemas.openxmlformats.org/officeDocument/2006/relationships/customXml" Target="../ink/ink1666.xml"/><Relationship Id="rId16" Type="http://schemas.openxmlformats.org/officeDocument/2006/relationships/image" Target="../media/image1096.png"/><Relationship Id="rId221" Type="http://schemas.openxmlformats.org/officeDocument/2006/relationships/image" Target="../media/image1195.png"/><Relationship Id="rId263" Type="http://schemas.openxmlformats.org/officeDocument/2006/relationships/customXml" Target="../ink/ink1568.xml"/><Relationship Id="rId319" Type="http://schemas.openxmlformats.org/officeDocument/2006/relationships/customXml" Target="../ink/ink1596.xml"/><Relationship Id="rId470" Type="http://schemas.openxmlformats.org/officeDocument/2006/relationships/image" Target="../media/image1320.png"/><Relationship Id="rId526" Type="http://schemas.openxmlformats.org/officeDocument/2006/relationships/image" Target="../media/image1348.png"/><Relationship Id="rId58" Type="http://schemas.openxmlformats.org/officeDocument/2006/relationships/image" Target="../media/image1117.png"/><Relationship Id="rId123" Type="http://schemas.openxmlformats.org/officeDocument/2006/relationships/customXml" Target="../ink/ink1495.xml"/><Relationship Id="rId330" Type="http://schemas.openxmlformats.org/officeDocument/2006/relationships/image" Target="../media/image1250.png"/><Relationship Id="rId568" Type="http://schemas.openxmlformats.org/officeDocument/2006/relationships/image" Target="../media/image1369.png"/><Relationship Id="rId165" Type="http://schemas.openxmlformats.org/officeDocument/2006/relationships/customXml" Target="../ink/ink1516.xml"/><Relationship Id="rId372" Type="http://schemas.openxmlformats.org/officeDocument/2006/relationships/image" Target="../media/image1271.png"/><Relationship Id="rId428" Type="http://schemas.openxmlformats.org/officeDocument/2006/relationships/image" Target="../media/image1299.png"/><Relationship Id="rId232" Type="http://schemas.openxmlformats.org/officeDocument/2006/relationships/customXml" Target="../ink/ink1552.xml"/><Relationship Id="rId274" Type="http://schemas.openxmlformats.org/officeDocument/2006/relationships/image" Target="../media/image1221.png"/><Relationship Id="rId481" Type="http://schemas.openxmlformats.org/officeDocument/2006/relationships/customXml" Target="../ink/ink1677.xml"/><Relationship Id="rId27" Type="http://schemas.openxmlformats.org/officeDocument/2006/relationships/customXml" Target="../ink/ink1447.xml"/><Relationship Id="rId69" Type="http://schemas.openxmlformats.org/officeDocument/2006/relationships/customXml" Target="../ink/ink1468.xml"/><Relationship Id="rId134" Type="http://schemas.openxmlformats.org/officeDocument/2006/relationships/image" Target="../media/image1155.png"/><Relationship Id="rId537" Type="http://schemas.openxmlformats.org/officeDocument/2006/relationships/customXml" Target="../ink/ink1705.xml"/><Relationship Id="rId579" Type="http://schemas.openxmlformats.org/officeDocument/2006/relationships/customXml" Target="../ink/ink1726.xml"/><Relationship Id="rId80" Type="http://schemas.openxmlformats.org/officeDocument/2006/relationships/image" Target="../media/image1128.png"/><Relationship Id="rId176" Type="http://schemas.openxmlformats.org/officeDocument/2006/relationships/customXml" Target="../ink/ink1523.xml"/><Relationship Id="rId341" Type="http://schemas.openxmlformats.org/officeDocument/2006/relationships/customXml" Target="../ink/ink1607.xml"/><Relationship Id="rId383" Type="http://schemas.openxmlformats.org/officeDocument/2006/relationships/customXml" Target="../ink/ink1628.xml"/><Relationship Id="rId439" Type="http://schemas.openxmlformats.org/officeDocument/2006/relationships/customXml" Target="../ink/ink1656.xml"/><Relationship Id="rId590" Type="http://schemas.openxmlformats.org/officeDocument/2006/relationships/customXml" Target="../ink/ink1732.xml"/><Relationship Id="rId604" Type="http://schemas.openxmlformats.org/officeDocument/2006/relationships/customXml" Target="../ink/ink1739.xml"/><Relationship Id="rId201" Type="http://schemas.openxmlformats.org/officeDocument/2006/relationships/image" Target="../media/image1186.png"/><Relationship Id="rId243" Type="http://schemas.openxmlformats.org/officeDocument/2006/relationships/image" Target="../media/image1206.png"/><Relationship Id="rId285" Type="http://schemas.openxmlformats.org/officeDocument/2006/relationships/customXml" Target="../ink/ink1579.xml"/><Relationship Id="rId450" Type="http://schemas.openxmlformats.org/officeDocument/2006/relationships/image" Target="../media/image1310.png"/><Relationship Id="rId506" Type="http://schemas.openxmlformats.org/officeDocument/2006/relationships/image" Target="../media/image1338.png"/><Relationship Id="rId38" Type="http://schemas.openxmlformats.org/officeDocument/2006/relationships/image" Target="../media/image1107.png"/><Relationship Id="rId103" Type="http://schemas.openxmlformats.org/officeDocument/2006/relationships/customXml" Target="../ink/ink1485.xml"/><Relationship Id="rId310" Type="http://schemas.openxmlformats.org/officeDocument/2006/relationships/image" Target="../media/image1240.png"/><Relationship Id="rId492" Type="http://schemas.openxmlformats.org/officeDocument/2006/relationships/image" Target="../media/image1331.png"/><Relationship Id="rId548" Type="http://schemas.openxmlformats.org/officeDocument/2006/relationships/image" Target="../media/image1359.png"/><Relationship Id="rId91" Type="http://schemas.openxmlformats.org/officeDocument/2006/relationships/customXml" Target="../ink/ink1479.xml"/><Relationship Id="rId145" Type="http://schemas.openxmlformats.org/officeDocument/2006/relationships/customXml" Target="../ink/ink1506.xml"/><Relationship Id="rId187" Type="http://schemas.openxmlformats.org/officeDocument/2006/relationships/image" Target="../media/image1179.png"/><Relationship Id="rId352" Type="http://schemas.openxmlformats.org/officeDocument/2006/relationships/image" Target="../media/image1261.png"/><Relationship Id="rId394" Type="http://schemas.openxmlformats.org/officeDocument/2006/relationships/image" Target="../media/image1282.png"/><Relationship Id="rId408" Type="http://schemas.openxmlformats.org/officeDocument/2006/relationships/image" Target="../media/image1289.png"/><Relationship Id="rId615" Type="http://schemas.openxmlformats.org/officeDocument/2006/relationships/customXml" Target="../ink/ink1745.xml"/><Relationship Id="rId212" Type="http://schemas.openxmlformats.org/officeDocument/2006/relationships/customXml" Target="../ink/ink1541.xml"/><Relationship Id="rId254" Type="http://schemas.openxmlformats.org/officeDocument/2006/relationships/customXml" Target="../ink/ink1563.xml"/><Relationship Id="rId49" Type="http://schemas.openxmlformats.org/officeDocument/2006/relationships/customXml" Target="../ink/ink1458.xml"/><Relationship Id="rId114" Type="http://schemas.openxmlformats.org/officeDocument/2006/relationships/image" Target="../media/image1145.png"/><Relationship Id="rId296" Type="http://schemas.openxmlformats.org/officeDocument/2006/relationships/image" Target="../media/image1232.png"/><Relationship Id="rId461" Type="http://schemas.openxmlformats.org/officeDocument/2006/relationships/customXml" Target="../ink/ink1667.xml"/><Relationship Id="rId517" Type="http://schemas.openxmlformats.org/officeDocument/2006/relationships/customXml" Target="../ink/ink1695.xml"/><Relationship Id="rId559" Type="http://schemas.openxmlformats.org/officeDocument/2006/relationships/customXml" Target="../ink/ink1716.xml"/><Relationship Id="rId60" Type="http://schemas.openxmlformats.org/officeDocument/2006/relationships/image" Target="../media/image1118.png"/><Relationship Id="rId156" Type="http://schemas.openxmlformats.org/officeDocument/2006/relationships/image" Target="../media/image1166.png"/><Relationship Id="rId198" Type="http://schemas.openxmlformats.org/officeDocument/2006/relationships/customXml" Target="../ink/ink1534.xml"/><Relationship Id="rId321" Type="http://schemas.openxmlformats.org/officeDocument/2006/relationships/customXml" Target="../ink/ink1597.xml"/><Relationship Id="rId363" Type="http://schemas.openxmlformats.org/officeDocument/2006/relationships/customXml" Target="../ink/ink1618.xml"/><Relationship Id="rId419" Type="http://schemas.openxmlformats.org/officeDocument/2006/relationships/customXml" Target="../ink/ink1646.xml"/><Relationship Id="rId570" Type="http://schemas.openxmlformats.org/officeDocument/2006/relationships/image" Target="../media/image1370.png"/><Relationship Id="rId223" Type="http://schemas.openxmlformats.org/officeDocument/2006/relationships/image" Target="../media/image1196.png"/><Relationship Id="rId430" Type="http://schemas.openxmlformats.org/officeDocument/2006/relationships/image" Target="../media/image1300.png"/><Relationship Id="rId18" Type="http://schemas.openxmlformats.org/officeDocument/2006/relationships/image" Target="../media/image1097.png"/><Relationship Id="rId265" Type="http://schemas.openxmlformats.org/officeDocument/2006/relationships/customXml" Target="../ink/ink1569.xml"/><Relationship Id="rId472" Type="http://schemas.openxmlformats.org/officeDocument/2006/relationships/image" Target="../media/image1321.png"/><Relationship Id="rId528" Type="http://schemas.openxmlformats.org/officeDocument/2006/relationships/image" Target="../media/image1349.png"/><Relationship Id="rId125" Type="http://schemas.openxmlformats.org/officeDocument/2006/relationships/customXml" Target="../ink/ink1496.xml"/><Relationship Id="rId167" Type="http://schemas.openxmlformats.org/officeDocument/2006/relationships/image" Target="../media/image1170.png"/><Relationship Id="rId332" Type="http://schemas.openxmlformats.org/officeDocument/2006/relationships/image" Target="../media/image1251.png"/><Relationship Id="rId374" Type="http://schemas.openxmlformats.org/officeDocument/2006/relationships/image" Target="../media/image1272.png"/><Relationship Id="rId581" Type="http://schemas.openxmlformats.org/officeDocument/2006/relationships/customXml" Target="../ink/ink1727.xml"/><Relationship Id="rId71" Type="http://schemas.openxmlformats.org/officeDocument/2006/relationships/customXml" Target="../ink/ink1469.xml"/><Relationship Id="rId234" Type="http://schemas.openxmlformats.org/officeDocument/2006/relationships/customXml" Target="../ink/ink1553.xml"/><Relationship Id="rId2" Type="http://schemas.openxmlformats.org/officeDocument/2006/relationships/notesSlide" Target="../notesSlides/notesSlide10.xml"/><Relationship Id="rId29" Type="http://schemas.openxmlformats.org/officeDocument/2006/relationships/customXml" Target="../ink/ink1448.xml"/><Relationship Id="rId276" Type="http://schemas.openxmlformats.org/officeDocument/2006/relationships/image" Target="../media/image1222.png"/><Relationship Id="rId441" Type="http://schemas.openxmlformats.org/officeDocument/2006/relationships/customXml" Target="../ink/ink1657.xml"/><Relationship Id="rId483" Type="http://schemas.openxmlformats.org/officeDocument/2006/relationships/customXml" Target="../ink/ink1678.xml"/><Relationship Id="rId539" Type="http://schemas.openxmlformats.org/officeDocument/2006/relationships/customXml" Target="../ink/ink1706.xml"/><Relationship Id="rId40" Type="http://schemas.openxmlformats.org/officeDocument/2006/relationships/image" Target="../media/image1108.png"/><Relationship Id="rId136" Type="http://schemas.openxmlformats.org/officeDocument/2006/relationships/image" Target="../media/image1156.png"/><Relationship Id="rId178" Type="http://schemas.openxmlformats.org/officeDocument/2006/relationships/customXml" Target="../ink/ink1524.xml"/><Relationship Id="rId301" Type="http://schemas.openxmlformats.org/officeDocument/2006/relationships/customXml" Target="../ink/ink1587.xml"/><Relationship Id="rId343" Type="http://schemas.openxmlformats.org/officeDocument/2006/relationships/customXml" Target="../ink/ink1608.xml"/><Relationship Id="rId550" Type="http://schemas.openxmlformats.org/officeDocument/2006/relationships/image" Target="../media/image1360.png"/><Relationship Id="rId82" Type="http://schemas.openxmlformats.org/officeDocument/2006/relationships/image" Target="../media/image1129.png"/><Relationship Id="rId203" Type="http://schemas.openxmlformats.org/officeDocument/2006/relationships/image" Target="../media/image1187.png"/><Relationship Id="rId385" Type="http://schemas.openxmlformats.org/officeDocument/2006/relationships/customXml" Target="../ink/ink1629.xml"/><Relationship Id="rId592" Type="http://schemas.openxmlformats.org/officeDocument/2006/relationships/customXml" Target="../ink/ink1733.xml"/><Relationship Id="rId606" Type="http://schemas.openxmlformats.org/officeDocument/2006/relationships/image" Target="../media/image1387.png"/><Relationship Id="rId245" Type="http://schemas.openxmlformats.org/officeDocument/2006/relationships/image" Target="../media/image1207.png"/><Relationship Id="rId287" Type="http://schemas.openxmlformats.org/officeDocument/2006/relationships/customXml" Target="../ink/ink1580.xml"/><Relationship Id="rId410" Type="http://schemas.openxmlformats.org/officeDocument/2006/relationships/image" Target="../media/image1290.png"/><Relationship Id="rId452" Type="http://schemas.openxmlformats.org/officeDocument/2006/relationships/image" Target="../media/image1311.png"/><Relationship Id="rId494" Type="http://schemas.openxmlformats.org/officeDocument/2006/relationships/image" Target="../media/image1332.png"/><Relationship Id="rId508" Type="http://schemas.openxmlformats.org/officeDocument/2006/relationships/image" Target="../media/image1339.png"/><Relationship Id="rId105" Type="http://schemas.openxmlformats.org/officeDocument/2006/relationships/customXml" Target="../ink/ink1486.xml"/><Relationship Id="rId147" Type="http://schemas.openxmlformats.org/officeDocument/2006/relationships/customXml" Target="../ink/ink1507.xml"/><Relationship Id="rId312" Type="http://schemas.openxmlformats.org/officeDocument/2006/relationships/image" Target="../media/image1241.png"/><Relationship Id="rId354" Type="http://schemas.openxmlformats.org/officeDocument/2006/relationships/image" Target="../media/image1262.png"/><Relationship Id="rId51" Type="http://schemas.openxmlformats.org/officeDocument/2006/relationships/customXml" Target="../ink/ink1459.xml"/><Relationship Id="rId93" Type="http://schemas.openxmlformats.org/officeDocument/2006/relationships/customXml" Target="../ink/ink1480.xml"/><Relationship Id="rId189" Type="http://schemas.openxmlformats.org/officeDocument/2006/relationships/image" Target="../media/image1180.png"/><Relationship Id="rId396" Type="http://schemas.openxmlformats.org/officeDocument/2006/relationships/image" Target="../media/image1283.png"/><Relationship Id="rId561" Type="http://schemas.openxmlformats.org/officeDocument/2006/relationships/customXml" Target="../ink/ink1717.xml"/><Relationship Id="rId617" Type="http://schemas.openxmlformats.org/officeDocument/2006/relationships/customXml" Target="../ink/ink1746.xml"/><Relationship Id="rId214" Type="http://schemas.openxmlformats.org/officeDocument/2006/relationships/customXml" Target="../ink/ink1542.xml"/><Relationship Id="rId256" Type="http://schemas.openxmlformats.org/officeDocument/2006/relationships/customXml" Target="../ink/ink1564.xml"/><Relationship Id="rId298" Type="http://schemas.openxmlformats.org/officeDocument/2006/relationships/image" Target="../media/image1233.png"/><Relationship Id="rId421" Type="http://schemas.openxmlformats.org/officeDocument/2006/relationships/customXml" Target="../ink/ink1647.xml"/><Relationship Id="rId463" Type="http://schemas.openxmlformats.org/officeDocument/2006/relationships/customXml" Target="../ink/ink1668.xml"/><Relationship Id="rId519" Type="http://schemas.openxmlformats.org/officeDocument/2006/relationships/customXml" Target="../ink/ink1696.xml"/><Relationship Id="rId116" Type="http://schemas.openxmlformats.org/officeDocument/2006/relationships/image" Target="../media/image1146.png"/><Relationship Id="rId158" Type="http://schemas.openxmlformats.org/officeDocument/2006/relationships/image" Target="../media/image1167.png"/><Relationship Id="rId323" Type="http://schemas.openxmlformats.org/officeDocument/2006/relationships/customXml" Target="../ink/ink1598.xml"/><Relationship Id="rId530" Type="http://schemas.openxmlformats.org/officeDocument/2006/relationships/image" Target="../media/image1350.png"/><Relationship Id="rId20" Type="http://schemas.openxmlformats.org/officeDocument/2006/relationships/image" Target="../media/image1098.png"/><Relationship Id="rId62" Type="http://schemas.openxmlformats.org/officeDocument/2006/relationships/image" Target="../media/image1119.png"/><Relationship Id="rId365" Type="http://schemas.openxmlformats.org/officeDocument/2006/relationships/customXml" Target="../ink/ink1619.xml"/><Relationship Id="rId572" Type="http://schemas.openxmlformats.org/officeDocument/2006/relationships/image" Target="../media/image1371.png"/><Relationship Id="rId225" Type="http://schemas.openxmlformats.org/officeDocument/2006/relationships/image" Target="../media/image1197.png"/><Relationship Id="rId267" Type="http://schemas.openxmlformats.org/officeDocument/2006/relationships/customXml" Target="../ink/ink1570.xml"/><Relationship Id="rId432" Type="http://schemas.openxmlformats.org/officeDocument/2006/relationships/image" Target="../media/image1301.png"/><Relationship Id="rId474" Type="http://schemas.openxmlformats.org/officeDocument/2006/relationships/image" Target="../media/image1322.png"/><Relationship Id="rId127" Type="http://schemas.openxmlformats.org/officeDocument/2006/relationships/customXml" Target="../ink/ink1497.xml"/><Relationship Id="rId31" Type="http://schemas.openxmlformats.org/officeDocument/2006/relationships/customXml" Target="../ink/ink1449.xml"/><Relationship Id="rId73" Type="http://schemas.openxmlformats.org/officeDocument/2006/relationships/customXml" Target="../ink/ink1470.xml"/><Relationship Id="rId169" Type="http://schemas.openxmlformats.org/officeDocument/2006/relationships/image" Target="../media/image1171.png"/><Relationship Id="rId334" Type="http://schemas.openxmlformats.org/officeDocument/2006/relationships/image" Target="../media/image1252.png"/><Relationship Id="rId376" Type="http://schemas.openxmlformats.org/officeDocument/2006/relationships/image" Target="../media/image1273.png"/><Relationship Id="rId541" Type="http://schemas.openxmlformats.org/officeDocument/2006/relationships/customXml" Target="../ink/ink1707.xml"/><Relationship Id="rId583" Type="http://schemas.openxmlformats.org/officeDocument/2006/relationships/customXml" Target="../ink/ink1728.xml"/><Relationship Id="rId4" Type="http://schemas.openxmlformats.org/officeDocument/2006/relationships/image" Target="../media/image1090.png"/><Relationship Id="rId180" Type="http://schemas.openxmlformats.org/officeDocument/2006/relationships/customXml" Target="../ink/ink1525.xml"/><Relationship Id="rId236" Type="http://schemas.openxmlformats.org/officeDocument/2006/relationships/customXml" Target="../ink/ink1554.xml"/><Relationship Id="rId278" Type="http://schemas.openxmlformats.org/officeDocument/2006/relationships/image" Target="../media/image1223.png"/><Relationship Id="rId401" Type="http://schemas.openxmlformats.org/officeDocument/2006/relationships/customXml" Target="../ink/ink1637.xml"/><Relationship Id="rId443" Type="http://schemas.openxmlformats.org/officeDocument/2006/relationships/customXml" Target="../ink/ink1658.xml"/><Relationship Id="rId303" Type="http://schemas.openxmlformats.org/officeDocument/2006/relationships/customXml" Target="../ink/ink1588.xml"/><Relationship Id="rId485" Type="http://schemas.openxmlformats.org/officeDocument/2006/relationships/customXml" Target="../ink/ink1679.xml"/><Relationship Id="rId42" Type="http://schemas.openxmlformats.org/officeDocument/2006/relationships/image" Target="../media/image1109.png"/><Relationship Id="rId84" Type="http://schemas.openxmlformats.org/officeDocument/2006/relationships/image" Target="../media/image1130.png"/><Relationship Id="rId138" Type="http://schemas.openxmlformats.org/officeDocument/2006/relationships/image" Target="../media/image1157.png"/><Relationship Id="rId345" Type="http://schemas.openxmlformats.org/officeDocument/2006/relationships/customXml" Target="../ink/ink1609.xml"/><Relationship Id="rId387" Type="http://schemas.openxmlformats.org/officeDocument/2006/relationships/customXml" Target="../ink/ink1630.xml"/><Relationship Id="rId510" Type="http://schemas.openxmlformats.org/officeDocument/2006/relationships/image" Target="../media/image1340.png"/><Relationship Id="rId552" Type="http://schemas.openxmlformats.org/officeDocument/2006/relationships/image" Target="../media/image1361.png"/><Relationship Id="rId594" Type="http://schemas.openxmlformats.org/officeDocument/2006/relationships/customXml" Target="../ink/ink1734.xml"/><Relationship Id="rId608" Type="http://schemas.openxmlformats.org/officeDocument/2006/relationships/image" Target="../media/image1388.png"/><Relationship Id="rId191" Type="http://schemas.openxmlformats.org/officeDocument/2006/relationships/image" Target="../media/image1181.png"/><Relationship Id="rId205" Type="http://schemas.openxmlformats.org/officeDocument/2006/relationships/image" Target="../media/image1188.png"/><Relationship Id="rId247" Type="http://schemas.openxmlformats.org/officeDocument/2006/relationships/image" Target="../media/image1208.png"/><Relationship Id="rId412" Type="http://schemas.openxmlformats.org/officeDocument/2006/relationships/image" Target="../media/image1291.png"/><Relationship Id="rId107" Type="http://schemas.openxmlformats.org/officeDocument/2006/relationships/customXml" Target="../ink/ink1487.xml"/><Relationship Id="rId289" Type="http://schemas.openxmlformats.org/officeDocument/2006/relationships/customXml" Target="../ink/ink1581.xml"/><Relationship Id="rId454" Type="http://schemas.openxmlformats.org/officeDocument/2006/relationships/image" Target="../media/image1312.png"/><Relationship Id="rId496" Type="http://schemas.openxmlformats.org/officeDocument/2006/relationships/image" Target="../media/image1333.png"/><Relationship Id="rId11" Type="http://schemas.openxmlformats.org/officeDocument/2006/relationships/customXml" Target="../ink/ink1439.xml"/><Relationship Id="rId53" Type="http://schemas.openxmlformats.org/officeDocument/2006/relationships/customXml" Target="../ink/ink1460.xml"/><Relationship Id="rId149" Type="http://schemas.openxmlformats.org/officeDocument/2006/relationships/customXml" Target="../ink/ink1508.xml"/><Relationship Id="rId314" Type="http://schemas.openxmlformats.org/officeDocument/2006/relationships/image" Target="../media/image1242.png"/><Relationship Id="rId356" Type="http://schemas.openxmlformats.org/officeDocument/2006/relationships/image" Target="../media/image1263.png"/><Relationship Id="rId398" Type="http://schemas.openxmlformats.org/officeDocument/2006/relationships/image" Target="../media/image1284.png"/><Relationship Id="rId521" Type="http://schemas.openxmlformats.org/officeDocument/2006/relationships/customXml" Target="../ink/ink1697.xml"/><Relationship Id="rId563" Type="http://schemas.openxmlformats.org/officeDocument/2006/relationships/customXml" Target="../ink/ink1718.xml"/><Relationship Id="rId95" Type="http://schemas.openxmlformats.org/officeDocument/2006/relationships/customXml" Target="../ink/ink1481.xml"/><Relationship Id="rId160" Type="http://schemas.openxmlformats.org/officeDocument/2006/relationships/image" Target="../media/image1168.png"/><Relationship Id="rId216" Type="http://schemas.openxmlformats.org/officeDocument/2006/relationships/customXml" Target="../ink/ink1544.xml"/><Relationship Id="rId423" Type="http://schemas.openxmlformats.org/officeDocument/2006/relationships/customXml" Target="../ink/ink1648.xml"/><Relationship Id="rId258" Type="http://schemas.openxmlformats.org/officeDocument/2006/relationships/customXml" Target="../ink/ink1565.xml"/><Relationship Id="rId465" Type="http://schemas.openxmlformats.org/officeDocument/2006/relationships/customXml" Target="../ink/ink1669.xml"/><Relationship Id="rId22" Type="http://schemas.openxmlformats.org/officeDocument/2006/relationships/image" Target="../media/image1099.png"/><Relationship Id="rId64" Type="http://schemas.openxmlformats.org/officeDocument/2006/relationships/image" Target="../media/image1120.png"/><Relationship Id="rId118" Type="http://schemas.openxmlformats.org/officeDocument/2006/relationships/image" Target="../media/image1147.png"/><Relationship Id="rId325" Type="http://schemas.openxmlformats.org/officeDocument/2006/relationships/customXml" Target="../ink/ink1599.xml"/><Relationship Id="rId367" Type="http://schemas.openxmlformats.org/officeDocument/2006/relationships/customXml" Target="../ink/ink1620.xml"/><Relationship Id="rId532" Type="http://schemas.openxmlformats.org/officeDocument/2006/relationships/image" Target="../media/image1351.png"/><Relationship Id="rId574" Type="http://schemas.openxmlformats.org/officeDocument/2006/relationships/image" Target="../media/image1372.png"/><Relationship Id="rId171" Type="http://schemas.openxmlformats.org/officeDocument/2006/relationships/customXml" Target="../ink/ink1520.xml"/><Relationship Id="rId227" Type="http://schemas.openxmlformats.org/officeDocument/2006/relationships/image" Target="../media/image1198.png"/><Relationship Id="rId269" Type="http://schemas.openxmlformats.org/officeDocument/2006/relationships/customXml" Target="../ink/ink1571.xml"/><Relationship Id="rId434" Type="http://schemas.openxmlformats.org/officeDocument/2006/relationships/image" Target="../media/image1302.png"/><Relationship Id="rId476" Type="http://schemas.openxmlformats.org/officeDocument/2006/relationships/image" Target="../media/image1323.png"/><Relationship Id="rId33" Type="http://schemas.openxmlformats.org/officeDocument/2006/relationships/customXml" Target="../ink/ink1450.xml"/><Relationship Id="rId129" Type="http://schemas.openxmlformats.org/officeDocument/2006/relationships/customXml" Target="../ink/ink1498.xml"/><Relationship Id="rId280" Type="http://schemas.openxmlformats.org/officeDocument/2006/relationships/image" Target="../media/image1224.png"/><Relationship Id="rId336" Type="http://schemas.openxmlformats.org/officeDocument/2006/relationships/image" Target="../media/image1253.png"/><Relationship Id="rId501" Type="http://schemas.openxmlformats.org/officeDocument/2006/relationships/customXml" Target="../ink/ink1687.xml"/><Relationship Id="rId543" Type="http://schemas.openxmlformats.org/officeDocument/2006/relationships/customXml" Target="../ink/ink1708.xml"/><Relationship Id="rId75" Type="http://schemas.openxmlformats.org/officeDocument/2006/relationships/customXml" Target="../ink/ink1471.xml"/><Relationship Id="rId140" Type="http://schemas.openxmlformats.org/officeDocument/2006/relationships/image" Target="../media/image1158.png"/><Relationship Id="rId182" Type="http://schemas.openxmlformats.org/officeDocument/2006/relationships/customXml" Target="../ink/ink1526.xml"/><Relationship Id="rId378" Type="http://schemas.openxmlformats.org/officeDocument/2006/relationships/image" Target="../media/image1274.png"/><Relationship Id="rId403" Type="http://schemas.openxmlformats.org/officeDocument/2006/relationships/customXml" Target="../ink/ink1638.xml"/><Relationship Id="rId585" Type="http://schemas.openxmlformats.org/officeDocument/2006/relationships/image" Target="../media/image1377.png"/><Relationship Id="rId6" Type="http://schemas.openxmlformats.org/officeDocument/2006/relationships/image" Target="../media/image1091.png"/><Relationship Id="rId238" Type="http://schemas.openxmlformats.org/officeDocument/2006/relationships/customXml" Target="../ink/ink1555.xml"/><Relationship Id="rId445" Type="http://schemas.openxmlformats.org/officeDocument/2006/relationships/customXml" Target="../ink/ink1659.xml"/><Relationship Id="rId487" Type="http://schemas.openxmlformats.org/officeDocument/2006/relationships/customXml" Target="../ink/ink1680.xml"/><Relationship Id="rId610" Type="http://schemas.openxmlformats.org/officeDocument/2006/relationships/image" Target="../media/image1389.png"/><Relationship Id="rId291" Type="http://schemas.openxmlformats.org/officeDocument/2006/relationships/customXml" Target="../ink/ink1582.xml"/><Relationship Id="rId305" Type="http://schemas.openxmlformats.org/officeDocument/2006/relationships/customXml" Target="../ink/ink1589.xml"/><Relationship Id="rId347" Type="http://schemas.openxmlformats.org/officeDocument/2006/relationships/customXml" Target="../ink/ink1610.xml"/><Relationship Id="rId512" Type="http://schemas.openxmlformats.org/officeDocument/2006/relationships/image" Target="../media/image1341.png"/><Relationship Id="rId44" Type="http://schemas.openxmlformats.org/officeDocument/2006/relationships/image" Target="../media/image1110.png"/><Relationship Id="rId86" Type="http://schemas.openxmlformats.org/officeDocument/2006/relationships/image" Target="../media/image1131.png"/><Relationship Id="rId151" Type="http://schemas.openxmlformats.org/officeDocument/2006/relationships/customXml" Target="../ink/ink1509.xml"/><Relationship Id="rId389" Type="http://schemas.openxmlformats.org/officeDocument/2006/relationships/customXml" Target="../ink/ink1631.xml"/><Relationship Id="rId554" Type="http://schemas.openxmlformats.org/officeDocument/2006/relationships/image" Target="../media/image1362.png"/><Relationship Id="rId596" Type="http://schemas.openxmlformats.org/officeDocument/2006/relationships/customXml" Target="../ink/ink1735.xml"/><Relationship Id="rId193" Type="http://schemas.openxmlformats.org/officeDocument/2006/relationships/image" Target="../media/image1182.png"/><Relationship Id="rId207" Type="http://schemas.openxmlformats.org/officeDocument/2006/relationships/image" Target="../media/image1189.png"/><Relationship Id="rId249" Type="http://schemas.openxmlformats.org/officeDocument/2006/relationships/image" Target="../media/image1209.png"/><Relationship Id="rId414" Type="http://schemas.openxmlformats.org/officeDocument/2006/relationships/image" Target="../media/image1292.png"/><Relationship Id="rId456" Type="http://schemas.openxmlformats.org/officeDocument/2006/relationships/image" Target="../media/image1313.png"/><Relationship Id="rId498" Type="http://schemas.openxmlformats.org/officeDocument/2006/relationships/image" Target="../media/image1334.png"/><Relationship Id="rId13" Type="http://schemas.openxmlformats.org/officeDocument/2006/relationships/customXml" Target="../ink/ink1440.xml"/><Relationship Id="rId109" Type="http://schemas.openxmlformats.org/officeDocument/2006/relationships/customXml" Target="../ink/ink1488.xml"/><Relationship Id="rId260" Type="http://schemas.openxmlformats.org/officeDocument/2006/relationships/image" Target="../media/image1214.png"/><Relationship Id="rId316" Type="http://schemas.openxmlformats.org/officeDocument/2006/relationships/image" Target="../media/image1243.png"/><Relationship Id="rId523" Type="http://schemas.openxmlformats.org/officeDocument/2006/relationships/customXml" Target="../ink/ink1698.xml"/><Relationship Id="rId55" Type="http://schemas.openxmlformats.org/officeDocument/2006/relationships/customXml" Target="../ink/ink1461.xml"/><Relationship Id="rId97" Type="http://schemas.openxmlformats.org/officeDocument/2006/relationships/customXml" Target="../ink/ink1482.xml"/><Relationship Id="rId120" Type="http://schemas.openxmlformats.org/officeDocument/2006/relationships/image" Target="../media/image1148.png"/><Relationship Id="rId358" Type="http://schemas.openxmlformats.org/officeDocument/2006/relationships/image" Target="../media/image1264.png"/><Relationship Id="rId565" Type="http://schemas.openxmlformats.org/officeDocument/2006/relationships/customXml" Target="../ink/ink1719.xml"/><Relationship Id="rId162" Type="http://schemas.openxmlformats.org/officeDocument/2006/relationships/image" Target="../media/image1169.png"/><Relationship Id="rId218" Type="http://schemas.openxmlformats.org/officeDocument/2006/relationships/customXml" Target="../ink/ink1545.xml"/><Relationship Id="rId425" Type="http://schemas.openxmlformats.org/officeDocument/2006/relationships/customXml" Target="../ink/ink1649.xml"/><Relationship Id="rId467" Type="http://schemas.openxmlformats.org/officeDocument/2006/relationships/customXml" Target="../ink/ink1670.xml"/><Relationship Id="rId271" Type="http://schemas.openxmlformats.org/officeDocument/2006/relationships/customXml" Target="../ink/ink1572.xml"/><Relationship Id="rId24" Type="http://schemas.openxmlformats.org/officeDocument/2006/relationships/image" Target="../media/image1100.png"/><Relationship Id="rId66" Type="http://schemas.openxmlformats.org/officeDocument/2006/relationships/image" Target="../media/image1121.png"/><Relationship Id="rId131" Type="http://schemas.openxmlformats.org/officeDocument/2006/relationships/customXml" Target="../ink/ink1499.xml"/><Relationship Id="rId327" Type="http://schemas.openxmlformats.org/officeDocument/2006/relationships/customXml" Target="../ink/ink1600.xml"/><Relationship Id="rId369" Type="http://schemas.openxmlformats.org/officeDocument/2006/relationships/customXml" Target="../ink/ink1621.xml"/><Relationship Id="rId534" Type="http://schemas.openxmlformats.org/officeDocument/2006/relationships/image" Target="../media/image1352.png"/><Relationship Id="rId576" Type="http://schemas.openxmlformats.org/officeDocument/2006/relationships/image" Target="../media/image1373.png"/><Relationship Id="rId173" Type="http://schemas.openxmlformats.org/officeDocument/2006/relationships/image" Target="../media/image1172.png"/><Relationship Id="rId229" Type="http://schemas.openxmlformats.org/officeDocument/2006/relationships/image" Target="../media/image1199.png"/><Relationship Id="rId380" Type="http://schemas.openxmlformats.org/officeDocument/2006/relationships/image" Target="../media/image1275.png"/><Relationship Id="rId436" Type="http://schemas.openxmlformats.org/officeDocument/2006/relationships/image" Target="../media/image1303.png"/><Relationship Id="rId601" Type="http://schemas.openxmlformats.org/officeDocument/2006/relationships/image" Target="../media/image1385.png"/><Relationship Id="rId240" Type="http://schemas.openxmlformats.org/officeDocument/2006/relationships/customXml" Target="../ink/ink1556.xml"/><Relationship Id="rId478" Type="http://schemas.openxmlformats.org/officeDocument/2006/relationships/image" Target="../media/image1324.png"/><Relationship Id="rId35" Type="http://schemas.openxmlformats.org/officeDocument/2006/relationships/customXml" Target="../ink/ink1451.xml"/><Relationship Id="rId77" Type="http://schemas.openxmlformats.org/officeDocument/2006/relationships/customXml" Target="../ink/ink1472.xml"/><Relationship Id="rId100" Type="http://schemas.openxmlformats.org/officeDocument/2006/relationships/image" Target="../media/image1138.png"/><Relationship Id="rId282" Type="http://schemas.openxmlformats.org/officeDocument/2006/relationships/image" Target="../media/image1225.png"/><Relationship Id="rId338" Type="http://schemas.openxmlformats.org/officeDocument/2006/relationships/image" Target="../media/image1254.png"/><Relationship Id="rId503" Type="http://schemas.openxmlformats.org/officeDocument/2006/relationships/customXml" Target="../ink/ink1688.xml"/><Relationship Id="rId545" Type="http://schemas.openxmlformats.org/officeDocument/2006/relationships/customXml" Target="../ink/ink1709.xml"/><Relationship Id="rId587" Type="http://schemas.openxmlformats.org/officeDocument/2006/relationships/image" Target="../media/image1378.png"/><Relationship Id="rId8" Type="http://schemas.openxmlformats.org/officeDocument/2006/relationships/image" Target="../media/image1092.png"/><Relationship Id="rId142" Type="http://schemas.openxmlformats.org/officeDocument/2006/relationships/image" Target="../media/image1159.png"/><Relationship Id="rId184" Type="http://schemas.openxmlformats.org/officeDocument/2006/relationships/customXml" Target="../ink/ink1527.xml"/><Relationship Id="rId391" Type="http://schemas.openxmlformats.org/officeDocument/2006/relationships/customXml" Target="../ink/ink1632.xml"/><Relationship Id="rId405" Type="http://schemas.openxmlformats.org/officeDocument/2006/relationships/customXml" Target="../ink/ink1639.xml"/><Relationship Id="rId447" Type="http://schemas.openxmlformats.org/officeDocument/2006/relationships/customXml" Target="../ink/ink1660.xml"/><Relationship Id="rId612" Type="http://schemas.openxmlformats.org/officeDocument/2006/relationships/image" Target="../media/image1390.png"/><Relationship Id="rId251" Type="http://schemas.openxmlformats.org/officeDocument/2006/relationships/image" Target="../media/image1210.png"/><Relationship Id="rId489" Type="http://schemas.openxmlformats.org/officeDocument/2006/relationships/customXml" Target="../ink/ink1681.xml"/><Relationship Id="rId46" Type="http://schemas.openxmlformats.org/officeDocument/2006/relationships/image" Target="../media/image1111.png"/><Relationship Id="rId293" Type="http://schemas.openxmlformats.org/officeDocument/2006/relationships/customXml" Target="../ink/ink1583.xml"/><Relationship Id="rId307" Type="http://schemas.openxmlformats.org/officeDocument/2006/relationships/customXml" Target="../ink/ink1590.xml"/><Relationship Id="rId349" Type="http://schemas.openxmlformats.org/officeDocument/2006/relationships/customXml" Target="../ink/ink1611.xml"/><Relationship Id="rId514" Type="http://schemas.openxmlformats.org/officeDocument/2006/relationships/image" Target="../media/image1342.png"/><Relationship Id="rId556" Type="http://schemas.openxmlformats.org/officeDocument/2006/relationships/image" Target="../media/image1363.png"/><Relationship Id="rId88" Type="http://schemas.openxmlformats.org/officeDocument/2006/relationships/image" Target="../media/image1132.png"/><Relationship Id="rId111" Type="http://schemas.openxmlformats.org/officeDocument/2006/relationships/customXml" Target="../ink/ink1489.xml"/><Relationship Id="rId153" Type="http://schemas.openxmlformats.org/officeDocument/2006/relationships/customXml" Target="../ink/ink1510.xml"/><Relationship Id="rId195" Type="http://schemas.openxmlformats.org/officeDocument/2006/relationships/image" Target="../media/image1183.png"/><Relationship Id="rId209" Type="http://schemas.openxmlformats.org/officeDocument/2006/relationships/image" Target="../media/image1190.png"/><Relationship Id="rId360" Type="http://schemas.openxmlformats.org/officeDocument/2006/relationships/image" Target="../media/image1265.png"/><Relationship Id="rId416" Type="http://schemas.openxmlformats.org/officeDocument/2006/relationships/image" Target="../media/image1293.png"/><Relationship Id="rId598" Type="http://schemas.openxmlformats.org/officeDocument/2006/relationships/customXml" Target="../ink/ink1736.xml"/><Relationship Id="rId220" Type="http://schemas.openxmlformats.org/officeDocument/2006/relationships/customXml" Target="../ink/ink1546.xml"/><Relationship Id="rId458" Type="http://schemas.openxmlformats.org/officeDocument/2006/relationships/image" Target="../media/image1314.png"/><Relationship Id="rId15" Type="http://schemas.openxmlformats.org/officeDocument/2006/relationships/customXml" Target="../ink/ink1441.xml"/><Relationship Id="rId57" Type="http://schemas.openxmlformats.org/officeDocument/2006/relationships/customXml" Target="../ink/ink1462.xml"/><Relationship Id="rId262" Type="http://schemas.openxmlformats.org/officeDocument/2006/relationships/image" Target="../media/image1215.png"/><Relationship Id="rId318" Type="http://schemas.openxmlformats.org/officeDocument/2006/relationships/image" Target="../media/image1244.png"/><Relationship Id="rId525" Type="http://schemas.openxmlformats.org/officeDocument/2006/relationships/customXml" Target="../ink/ink1699.xml"/><Relationship Id="rId567" Type="http://schemas.openxmlformats.org/officeDocument/2006/relationships/customXml" Target="../ink/ink1720.xml"/><Relationship Id="rId99" Type="http://schemas.openxmlformats.org/officeDocument/2006/relationships/customXml" Target="../ink/ink1483.xml"/><Relationship Id="rId122" Type="http://schemas.openxmlformats.org/officeDocument/2006/relationships/image" Target="../media/image1149.png"/><Relationship Id="rId164" Type="http://schemas.openxmlformats.org/officeDocument/2006/relationships/image" Target="../media/image3.png"/><Relationship Id="rId371" Type="http://schemas.openxmlformats.org/officeDocument/2006/relationships/customXml" Target="../ink/ink1622.xml"/><Relationship Id="rId427" Type="http://schemas.openxmlformats.org/officeDocument/2006/relationships/customXml" Target="../ink/ink1650.xml"/><Relationship Id="rId469" Type="http://schemas.openxmlformats.org/officeDocument/2006/relationships/customXml" Target="../ink/ink1671.xml"/><Relationship Id="rId26" Type="http://schemas.openxmlformats.org/officeDocument/2006/relationships/image" Target="../media/image1101.png"/><Relationship Id="rId231" Type="http://schemas.openxmlformats.org/officeDocument/2006/relationships/image" Target="../media/image1200.png"/><Relationship Id="rId273" Type="http://schemas.openxmlformats.org/officeDocument/2006/relationships/customXml" Target="../ink/ink1573.xml"/><Relationship Id="rId329" Type="http://schemas.openxmlformats.org/officeDocument/2006/relationships/customXml" Target="../ink/ink1601.xml"/><Relationship Id="rId480" Type="http://schemas.openxmlformats.org/officeDocument/2006/relationships/image" Target="../media/image1325.png"/><Relationship Id="rId536" Type="http://schemas.openxmlformats.org/officeDocument/2006/relationships/image" Target="../media/image1353.png"/><Relationship Id="rId68" Type="http://schemas.openxmlformats.org/officeDocument/2006/relationships/image" Target="../media/image1122.png"/><Relationship Id="rId133" Type="http://schemas.openxmlformats.org/officeDocument/2006/relationships/customXml" Target="../ink/ink1500.xml"/><Relationship Id="rId175" Type="http://schemas.openxmlformats.org/officeDocument/2006/relationships/image" Target="../media/image1173.png"/><Relationship Id="rId340" Type="http://schemas.openxmlformats.org/officeDocument/2006/relationships/image" Target="../media/image1255.png"/><Relationship Id="rId578" Type="http://schemas.openxmlformats.org/officeDocument/2006/relationships/image" Target="../media/image1374.png"/><Relationship Id="rId200" Type="http://schemas.openxmlformats.org/officeDocument/2006/relationships/customXml" Target="../ink/ink1535.xml"/><Relationship Id="rId382" Type="http://schemas.openxmlformats.org/officeDocument/2006/relationships/image" Target="../media/image1276.png"/><Relationship Id="rId438" Type="http://schemas.openxmlformats.org/officeDocument/2006/relationships/image" Target="../media/image1304.png"/><Relationship Id="rId603" Type="http://schemas.openxmlformats.org/officeDocument/2006/relationships/image" Target="../media/image1386.png"/><Relationship Id="rId242" Type="http://schemas.openxmlformats.org/officeDocument/2006/relationships/customXml" Target="../ink/ink1557.xml"/><Relationship Id="rId284" Type="http://schemas.openxmlformats.org/officeDocument/2006/relationships/image" Target="../media/image1226.png"/><Relationship Id="rId491" Type="http://schemas.openxmlformats.org/officeDocument/2006/relationships/customXml" Target="../ink/ink1682.xml"/><Relationship Id="rId505" Type="http://schemas.openxmlformats.org/officeDocument/2006/relationships/customXml" Target="../ink/ink1689.xml"/><Relationship Id="rId37" Type="http://schemas.openxmlformats.org/officeDocument/2006/relationships/customXml" Target="../ink/ink1452.xml"/><Relationship Id="rId79" Type="http://schemas.openxmlformats.org/officeDocument/2006/relationships/customXml" Target="../ink/ink1473.xml"/><Relationship Id="rId102" Type="http://schemas.openxmlformats.org/officeDocument/2006/relationships/image" Target="../media/image1139.png"/><Relationship Id="rId144" Type="http://schemas.openxmlformats.org/officeDocument/2006/relationships/image" Target="../media/image1160.png"/><Relationship Id="rId547" Type="http://schemas.openxmlformats.org/officeDocument/2006/relationships/customXml" Target="../ink/ink1710.xml"/><Relationship Id="rId589" Type="http://schemas.openxmlformats.org/officeDocument/2006/relationships/image" Target="../media/image1379.png"/><Relationship Id="rId90" Type="http://schemas.openxmlformats.org/officeDocument/2006/relationships/image" Target="../media/image1133.png"/><Relationship Id="rId186" Type="http://schemas.openxmlformats.org/officeDocument/2006/relationships/customXml" Target="../ink/ink1528.xml"/><Relationship Id="rId351" Type="http://schemas.openxmlformats.org/officeDocument/2006/relationships/customXml" Target="../ink/ink1612.xml"/><Relationship Id="rId393" Type="http://schemas.openxmlformats.org/officeDocument/2006/relationships/customXml" Target="../ink/ink1633.xml"/><Relationship Id="rId407" Type="http://schemas.openxmlformats.org/officeDocument/2006/relationships/customXml" Target="../ink/ink1640.xml"/><Relationship Id="rId449" Type="http://schemas.openxmlformats.org/officeDocument/2006/relationships/customXml" Target="../ink/ink1661.xml"/><Relationship Id="rId614" Type="http://schemas.openxmlformats.org/officeDocument/2006/relationships/image" Target="../media/image1391.png"/><Relationship Id="rId211" Type="http://schemas.openxmlformats.org/officeDocument/2006/relationships/image" Target="../media/image1191.png"/><Relationship Id="rId253" Type="http://schemas.openxmlformats.org/officeDocument/2006/relationships/image" Target="../media/image1211.png"/><Relationship Id="rId295" Type="http://schemas.openxmlformats.org/officeDocument/2006/relationships/customXml" Target="../ink/ink1584.xml"/><Relationship Id="rId309" Type="http://schemas.openxmlformats.org/officeDocument/2006/relationships/customXml" Target="../ink/ink1591.xml"/><Relationship Id="rId460" Type="http://schemas.openxmlformats.org/officeDocument/2006/relationships/image" Target="../media/image1315.png"/><Relationship Id="rId516" Type="http://schemas.openxmlformats.org/officeDocument/2006/relationships/image" Target="../media/image1343.png"/><Relationship Id="rId48" Type="http://schemas.openxmlformats.org/officeDocument/2006/relationships/image" Target="../media/image1112.png"/><Relationship Id="rId113" Type="http://schemas.openxmlformats.org/officeDocument/2006/relationships/customXml" Target="../ink/ink1490.xml"/><Relationship Id="rId320" Type="http://schemas.openxmlformats.org/officeDocument/2006/relationships/image" Target="../media/image1245.png"/><Relationship Id="rId558" Type="http://schemas.openxmlformats.org/officeDocument/2006/relationships/image" Target="../media/image1364.png"/><Relationship Id="rId155" Type="http://schemas.openxmlformats.org/officeDocument/2006/relationships/customXml" Target="../ink/ink1511.xml"/><Relationship Id="rId197" Type="http://schemas.openxmlformats.org/officeDocument/2006/relationships/image" Target="../media/image1184.png"/><Relationship Id="rId362" Type="http://schemas.openxmlformats.org/officeDocument/2006/relationships/image" Target="../media/image1266.png"/><Relationship Id="rId418" Type="http://schemas.openxmlformats.org/officeDocument/2006/relationships/image" Target="../media/image1294.png"/><Relationship Id="rId222" Type="http://schemas.openxmlformats.org/officeDocument/2006/relationships/customXml" Target="../ink/ink1547.xml"/><Relationship Id="rId264" Type="http://schemas.openxmlformats.org/officeDocument/2006/relationships/image" Target="../media/image1216.png"/><Relationship Id="rId471" Type="http://schemas.openxmlformats.org/officeDocument/2006/relationships/customXml" Target="../ink/ink1672.xml"/><Relationship Id="rId17" Type="http://schemas.openxmlformats.org/officeDocument/2006/relationships/customXml" Target="../ink/ink1442.xml"/><Relationship Id="rId59" Type="http://schemas.openxmlformats.org/officeDocument/2006/relationships/customXml" Target="../ink/ink1463.xml"/><Relationship Id="rId124" Type="http://schemas.openxmlformats.org/officeDocument/2006/relationships/image" Target="../media/image1150.png"/><Relationship Id="rId527" Type="http://schemas.openxmlformats.org/officeDocument/2006/relationships/customXml" Target="../ink/ink1700.xml"/><Relationship Id="rId569" Type="http://schemas.openxmlformats.org/officeDocument/2006/relationships/customXml" Target="../ink/ink1721.xml"/><Relationship Id="rId70" Type="http://schemas.openxmlformats.org/officeDocument/2006/relationships/image" Target="../media/image1123.png"/><Relationship Id="rId166" Type="http://schemas.openxmlformats.org/officeDocument/2006/relationships/customXml" Target="../ink/ink1517.xml"/><Relationship Id="rId331" Type="http://schemas.openxmlformats.org/officeDocument/2006/relationships/customXml" Target="../ink/ink1602.xml"/><Relationship Id="rId373" Type="http://schemas.openxmlformats.org/officeDocument/2006/relationships/customXml" Target="../ink/ink1623.xml"/><Relationship Id="rId429" Type="http://schemas.openxmlformats.org/officeDocument/2006/relationships/customXml" Target="../ink/ink1651.xml"/><Relationship Id="rId580" Type="http://schemas.openxmlformats.org/officeDocument/2006/relationships/image" Target="../media/image1375.png"/><Relationship Id="rId1" Type="http://schemas.openxmlformats.org/officeDocument/2006/relationships/slideLayout" Target="../slideLayouts/slideLayout7.xml"/><Relationship Id="rId233" Type="http://schemas.openxmlformats.org/officeDocument/2006/relationships/image" Target="../media/image1201.png"/><Relationship Id="rId440" Type="http://schemas.openxmlformats.org/officeDocument/2006/relationships/image" Target="../media/image1305.png"/><Relationship Id="rId28" Type="http://schemas.openxmlformats.org/officeDocument/2006/relationships/image" Target="../media/image1102.png"/><Relationship Id="rId275" Type="http://schemas.openxmlformats.org/officeDocument/2006/relationships/customXml" Target="../ink/ink1574.xml"/><Relationship Id="rId300" Type="http://schemas.openxmlformats.org/officeDocument/2006/relationships/image" Target="../media/image1235.png"/><Relationship Id="rId482" Type="http://schemas.openxmlformats.org/officeDocument/2006/relationships/image" Target="../media/image1326.png"/><Relationship Id="rId538" Type="http://schemas.openxmlformats.org/officeDocument/2006/relationships/image" Target="../media/image1354.png"/><Relationship Id="rId81" Type="http://schemas.openxmlformats.org/officeDocument/2006/relationships/customXml" Target="../ink/ink1474.xml"/><Relationship Id="rId135" Type="http://schemas.openxmlformats.org/officeDocument/2006/relationships/customXml" Target="../ink/ink1501.xml"/><Relationship Id="rId177" Type="http://schemas.openxmlformats.org/officeDocument/2006/relationships/image" Target="../media/image1174.png"/><Relationship Id="rId342" Type="http://schemas.openxmlformats.org/officeDocument/2006/relationships/image" Target="../media/image1256.png"/><Relationship Id="rId384" Type="http://schemas.openxmlformats.org/officeDocument/2006/relationships/image" Target="../media/image1277.png"/><Relationship Id="rId591" Type="http://schemas.openxmlformats.org/officeDocument/2006/relationships/image" Target="../media/image1380.png"/><Relationship Id="rId605" Type="http://schemas.openxmlformats.org/officeDocument/2006/relationships/customXml" Target="../ink/ink1740.xml"/><Relationship Id="rId202" Type="http://schemas.openxmlformats.org/officeDocument/2006/relationships/customXml" Target="../ink/ink1536.xml"/><Relationship Id="rId244" Type="http://schemas.openxmlformats.org/officeDocument/2006/relationships/customXml" Target="../ink/ink1558.xml"/><Relationship Id="rId39" Type="http://schemas.openxmlformats.org/officeDocument/2006/relationships/customXml" Target="../ink/ink1453.xml"/><Relationship Id="rId286" Type="http://schemas.openxmlformats.org/officeDocument/2006/relationships/image" Target="../media/image1227.png"/><Relationship Id="rId451" Type="http://schemas.openxmlformats.org/officeDocument/2006/relationships/customXml" Target="../ink/ink1662.xml"/><Relationship Id="rId493" Type="http://schemas.openxmlformats.org/officeDocument/2006/relationships/customXml" Target="../ink/ink1683.xml"/><Relationship Id="rId507" Type="http://schemas.openxmlformats.org/officeDocument/2006/relationships/customXml" Target="../ink/ink1690.xml"/><Relationship Id="rId549" Type="http://schemas.openxmlformats.org/officeDocument/2006/relationships/customXml" Target="../ink/ink1711.xml"/><Relationship Id="rId50" Type="http://schemas.openxmlformats.org/officeDocument/2006/relationships/image" Target="../media/image1113.png"/><Relationship Id="rId104" Type="http://schemas.openxmlformats.org/officeDocument/2006/relationships/image" Target="../media/image1140.png"/><Relationship Id="rId146" Type="http://schemas.openxmlformats.org/officeDocument/2006/relationships/image" Target="../media/image1161.png"/><Relationship Id="rId188" Type="http://schemas.openxmlformats.org/officeDocument/2006/relationships/customXml" Target="../ink/ink1529.xml"/><Relationship Id="rId311" Type="http://schemas.openxmlformats.org/officeDocument/2006/relationships/customXml" Target="../ink/ink1592.xml"/><Relationship Id="rId353" Type="http://schemas.openxmlformats.org/officeDocument/2006/relationships/customXml" Target="../ink/ink1613.xml"/><Relationship Id="rId395" Type="http://schemas.openxmlformats.org/officeDocument/2006/relationships/customXml" Target="../ink/ink1634.xml"/><Relationship Id="rId409" Type="http://schemas.openxmlformats.org/officeDocument/2006/relationships/customXml" Target="../ink/ink1641.xml"/><Relationship Id="rId560" Type="http://schemas.openxmlformats.org/officeDocument/2006/relationships/image" Target="../media/image1365.png"/><Relationship Id="rId92" Type="http://schemas.openxmlformats.org/officeDocument/2006/relationships/image" Target="../media/image1134.png"/><Relationship Id="rId213" Type="http://schemas.openxmlformats.org/officeDocument/2006/relationships/image" Target="../media/image1192.png"/><Relationship Id="rId420" Type="http://schemas.openxmlformats.org/officeDocument/2006/relationships/image" Target="../media/image1295.png"/><Relationship Id="rId616" Type="http://schemas.openxmlformats.org/officeDocument/2006/relationships/image" Target="../media/image1392.png"/><Relationship Id="rId255" Type="http://schemas.openxmlformats.org/officeDocument/2006/relationships/image" Target="../media/image1212.png"/><Relationship Id="rId297" Type="http://schemas.openxmlformats.org/officeDocument/2006/relationships/customXml" Target="../ink/ink1585.xml"/><Relationship Id="rId462" Type="http://schemas.openxmlformats.org/officeDocument/2006/relationships/image" Target="../media/image1316.png"/><Relationship Id="rId518" Type="http://schemas.openxmlformats.org/officeDocument/2006/relationships/image" Target="../media/image1344.png"/><Relationship Id="rId115" Type="http://schemas.openxmlformats.org/officeDocument/2006/relationships/customXml" Target="../ink/ink1491.xml"/><Relationship Id="rId157" Type="http://schemas.openxmlformats.org/officeDocument/2006/relationships/customXml" Target="../ink/ink1512.xml"/><Relationship Id="rId322" Type="http://schemas.openxmlformats.org/officeDocument/2006/relationships/image" Target="../media/image1246.png"/><Relationship Id="rId364" Type="http://schemas.openxmlformats.org/officeDocument/2006/relationships/image" Target="../media/image1267.png"/><Relationship Id="rId61" Type="http://schemas.openxmlformats.org/officeDocument/2006/relationships/customXml" Target="../ink/ink1464.xml"/><Relationship Id="rId199" Type="http://schemas.openxmlformats.org/officeDocument/2006/relationships/image" Target="../media/image1185.png"/><Relationship Id="rId571" Type="http://schemas.openxmlformats.org/officeDocument/2006/relationships/customXml" Target="../ink/ink1722.xml"/><Relationship Id="rId19" Type="http://schemas.openxmlformats.org/officeDocument/2006/relationships/customXml" Target="../ink/ink1443.xml"/><Relationship Id="rId224" Type="http://schemas.openxmlformats.org/officeDocument/2006/relationships/customXml" Target="../ink/ink1548.xml"/><Relationship Id="rId266" Type="http://schemas.openxmlformats.org/officeDocument/2006/relationships/image" Target="../media/image1217.png"/><Relationship Id="rId431" Type="http://schemas.openxmlformats.org/officeDocument/2006/relationships/customXml" Target="../ink/ink1652.xml"/><Relationship Id="rId473" Type="http://schemas.openxmlformats.org/officeDocument/2006/relationships/customXml" Target="../ink/ink1673.xml"/><Relationship Id="rId529" Type="http://schemas.openxmlformats.org/officeDocument/2006/relationships/customXml" Target="../ink/ink1701.xml"/><Relationship Id="rId30" Type="http://schemas.openxmlformats.org/officeDocument/2006/relationships/image" Target="../media/image1103.png"/><Relationship Id="rId126" Type="http://schemas.openxmlformats.org/officeDocument/2006/relationships/image" Target="../media/image1151.png"/><Relationship Id="rId168" Type="http://schemas.openxmlformats.org/officeDocument/2006/relationships/customXml" Target="../ink/ink1518.xml"/><Relationship Id="rId333" Type="http://schemas.openxmlformats.org/officeDocument/2006/relationships/customXml" Target="../ink/ink1603.xml"/><Relationship Id="rId540" Type="http://schemas.openxmlformats.org/officeDocument/2006/relationships/image" Target="../media/image1355.png"/><Relationship Id="rId72" Type="http://schemas.openxmlformats.org/officeDocument/2006/relationships/image" Target="../media/image1124.png"/><Relationship Id="rId375" Type="http://schemas.openxmlformats.org/officeDocument/2006/relationships/customXml" Target="../ink/ink1624.xml"/><Relationship Id="rId582" Type="http://schemas.openxmlformats.org/officeDocument/2006/relationships/image" Target="../media/image1376.png"/><Relationship Id="rId3" Type="http://schemas.openxmlformats.org/officeDocument/2006/relationships/customXml" Target="../ink/ink1435.xml"/><Relationship Id="rId235" Type="http://schemas.openxmlformats.org/officeDocument/2006/relationships/image" Target="../media/image1202.png"/><Relationship Id="rId277" Type="http://schemas.openxmlformats.org/officeDocument/2006/relationships/customXml" Target="../ink/ink1575.xml"/><Relationship Id="rId400" Type="http://schemas.openxmlformats.org/officeDocument/2006/relationships/image" Target="../media/image1285.png"/><Relationship Id="rId442" Type="http://schemas.openxmlformats.org/officeDocument/2006/relationships/image" Target="../media/image1306.png"/><Relationship Id="rId484" Type="http://schemas.openxmlformats.org/officeDocument/2006/relationships/image" Target="../media/image1327.png"/><Relationship Id="rId137" Type="http://schemas.openxmlformats.org/officeDocument/2006/relationships/customXml" Target="../ink/ink1502.xml"/><Relationship Id="rId302" Type="http://schemas.openxmlformats.org/officeDocument/2006/relationships/image" Target="../media/image1236.png"/><Relationship Id="rId344" Type="http://schemas.openxmlformats.org/officeDocument/2006/relationships/image" Target="../media/image1257.png"/><Relationship Id="rId41" Type="http://schemas.openxmlformats.org/officeDocument/2006/relationships/customXml" Target="../ink/ink1454.xml"/><Relationship Id="rId83" Type="http://schemas.openxmlformats.org/officeDocument/2006/relationships/customXml" Target="../ink/ink1475.xml"/><Relationship Id="rId179" Type="http://schemas.openxmlformats.org/officeDocument/2006/relationships/image" Target="../media/image1175.png"/><Relationship Id="rId386" Type="http://schemas.openxmlformats.org/officeDocument/2006/relationships/image" Target="../media/image1278.png"/><Relationship Id="rId551" Type="http://schemas.openxmlformats.org/officeDocument/2006/relationships/customXml" Target="../ink/ink1712.xml"/><Relationship Id="rId593" Type="http://schemas.openxmlformats.org/officeDocument/2006/relationships/image" Target="../media/image1381.png"/><Relationship Id="rId607" Type="http://schemas.openxmlformats.org/officeDocument/2006/relationships/customXml" Target="../ink/ink1741.xml"/><Relationship Id="rId190" Type="http://schemas.openxmlformats.org/officeDocument/2006/relationships/customXml" Target="../ink/ink1530.xml"/><Relationship Id="rId204" Type="http://schemas.openxmlformats.org/officeDocument/2006/relationships/customXml" Target="../ink/ink1537.xml"/><Relationship Id="rId246" Type="http://schemas.openxmlformats.org/officeDocument/2006/relationships/customXml" Target="../ink/ink1559.xml"/><Relationship Id="rId288" Type="http://schemas.openxmlformats.org/officeDocument/2006/relationships/image" Target="../media/image1228.png"/><Relationship Id="rId411" Type="http://schemas.openxmlformats.org/officeDocument/2006/relationships/customXml" Target="../ink/ink1642.xml"/><Relationship Id="rId453" Type="http://schemas.openxmlformats.org/officeDocument/2006/relationships/customXml" Target="../ink/ink1663.xml"/><Relationship Id="rId509" Type="http://schemas.openxmlformats.org/officeDocument/2006/relationships/customXml" Target="../ink/ink1691.xml"/><Relationship Id="rId106" Type="http://schemas.openxmlformats.org/officeDocument/2006/relationships/image" Target="../media/image1141.png"/><Relationship Id="rId313" Type="http://schemas.openxmlformats.org/officeDocument/2006/relationships/customXml" Target="../ink/ink1593.xml"/><Relationship Id="rId495" Type="http://schemas.openxmlformats.org/officeDocument/2006/relationships/customXml" Target="../ink/ink1684.xml"/><Relationship Id="rId10" Type="http://schemas.openxmlformats.org/officeDocument/2006/relationships/image" Target="../media/image1093.png"/><Relationship Id="rId52" Type="http://schemas.openxmlformats.org/officeDocument/2006/relationships/image" Target="../media/image1114.png"/><Relationship Id="rId94" Type="http://schemas.openxmlformats.org/officeDocument/2006/relationships/image" Target="../media/image1135.png"/><Relationship Id="rId148" Type="http://schemas.openxmlformats.org/officeDocument/2006/relationships/image" Target="../media/image1162.png"/><Relationship Id="rId355" Type="http://schemas.openxmlformats.org/officeDocument/2006/relationships/customXml" Target="../ink/ink1614.xml"/><Relationship Id="rId397" Type="http://schemas.openxmlformats.org/officeDocument/2006/relationships/customXml" Target="../ink/ink1635.xml"/><Relationship Id="rId520" Type="http://schemas.openxmlformats.org/officeDocument/2006/relationships/image" Target="../media/image1345.png"/><Relationship Id="rId562" Type="http://schemas.openxmlformats.org/officeDocument/2006/relationships/image" Target="../media/image1366.png"/><Relationship Id="rId618" Type="http://schemas.openxmlformats.org/officeDocument/2006/relationships/image" Target="../media/image1393.png"/><Relationship Id="rId215" Type="http://schemas.openxmlformats.org/officeDocument/2006/relationships/customXml" Target="../ink/ink1543.xml"/><Relationship Id="rId257" Type="http://schemas.openxmlformats.org/officeDocument/2006/relationships/image" Target="../media/image1213.png"/><Relationship Id="rId422" Type="http://schemas.openxmlformats.org/officeDocument/2006/relationships/image" Target="../media/image1296.png"/><Relationship Id="rId464" Type="http://schemas.openxmlformats.org/officeDocument/2006/relationships/image" Target="../media/image1317.png"/><Relationship Id="rId299" Type="http://schemas.openxmlformats.org/officeDocument/2006/relationships/customXml" Target="../ink/ink1586.xml"/><Relationship Id="rId63" Type="http://schemas.openxmlformats.org/officeDocument/2006/relationships/customXml" Target="../ink/ink1465.xml"/><Relationship Id="rId159" Type="http://schemas.openxmlformats.org/officeDocument/2006/relationships/customXml" Target="../ink/ink1513.xml"/><Relationship Id="rId366" Type="http://schemas.openxmlformats.org/officeDocument/2006/relationships/image" Target="../media/image1268.png"/><Relationship Id="rId573" Type="http://schemas.openxmlformats.org/officeDocument/2006/relationships/customXml" Target="../ink/ink1723.xml"/><Relationship Id="rId226" Type="http://schemas.openxmlformats.org/officeDocument/2006/relationships/customXml" Target="../ink/ink1549.xml"/><Relationship Id="rId433" Type="http://schemas.openxmlformats.org/officeDocument/2006/relationships/customXml" Target="../ink/ink1653.xml"/><Relationship Id="rId74" Type="http://schemas.openxmlformats.org/officeDocument/2006/relationships/image" Target="../media/image1125.png"/><Relationship Id="rId377" Type="http://schemas.openxmlformats.org/officeDocument/2006/relationships/customXml" Target="../ink/ink1625.xml"/><Relationship Id="rId500" Type="http://schemas.openxmlformats.org/officeDocument/2006/relationships/image" Target="../media/image1335.png"/><Relationship Id="rId584" Type="http://schemas.openxmlformats.org/officeDocument/2006/relationships/customXml" Target="../ink/ink1729.xml"/><Relationship Id="rId5" Type="http://schemas.openxmlformats.org/officeDocument/2006/relationships/customXml" Target="../ink/ink1436.xml"/><Relationship Id="rId237" Type="http://schemas.openxmlformats.org/officeDocument/2006/relationships/image" Target="../media/image1203.png"/><Relationship Id="rId444" Type="http://schemas.openxmlformats.org/officeDocument/2006/relationships/image" Target="../media/image1307.png"/><Relationship Id="rId290" Type="http://schemas.openxmlformats.org/officeDocument/2006/relationships/image" Target="../media/image1229.png"/><Relationship Id="rId304" Type="http://schemas.openxmlformats.org/officeDocument/2006/relationships/image" Target="../media/image1237.png"/><Relationship Id="rId388" Type="http://schemas.openxmlformats.org/officeDocument/2006/relationships/image" Target="../media/image1279.png"/><Relationship Id="rId511" Type="http://schemas.openxmlformats.org/officeDocument/2006/relationships/customXml" Target="../ink/ink1692.xml"/><Relationship Id="rId609" Type="http://schemas.openxmlformats.org/officeDocument/2006/relationships/customXml" Target="../ink/ink1742.xml"/><Relationship Id="rId85" Type="http://schemas.openxmlformats.org/officeDocument/2006/relationships/customXml" Target="../ink/ink1476.xml"/><Relationship Id="rId150" Type="http://schemas.openxmlformats.org/officeDocument/2006/relationships/image" Target="../media/image1163.png"/><Relationship Id="rId595" Type="http://schemas.openxmlformats.org/officeDocument/2006/relationships/image" Target="../media/image1382.png"/><Relationship Id="rId248" Type="http://schemas.openxmlformats.org/officeDocument/2006/relationships/customXml" Target="../ink/ink1560.xml"/><Relationship Id="rId455" Type="http://schemas.openxmlformats.org/officeDocument/2006/relationships/customXml" Target="../ink/ink1664.xml"/><Relationship Id="rId12" Type="http://schemas.openxmlformats.org/officeDocument/2006/relationships/image" Target="../media/image1094.png"/><Relationship Id="rId108" Type="http://schemas.openxmlformats.org/officeDocument/2006/relationships/image" Target="../media/image1142.png"/><Relationship Id="rId315" Type="http://schemas.openxmlformats.org/officeDocument/2006/relationships/customXml" Target="../ink/ink1594.xml"/><Relationship Id="rId522" Type="http://schemas.openxmlformats.org/officeDocument/2006/relationships/image" Target="../media/image1346.png"/><Relationship Id="rId96" Type="http://schemas.openxmlformats.org/officeDocument/2006/relationships/image" Target="../media/image1136.png"/><Relationship Id="rId161" Type="http://schemas.openxmlformats.org/officeDocument/2006/relationships/customXml" Target="../ink/ink1514.xml"/><Relationship Id="rId399" Type="http://schemas.openxmlformats.org/officeDocument/2006/relationships/customXml" Target="../ink/ink1636.xml"/><Relationship Id="rId259" Type="http://schemas.openxmlformats.org/officeDocument/2006/relationships/customXml" Target="../ink/ink1566.xml"/><Relationship Id="rId466" Type="http://schemas.openxmlformats.org/officeDocument/2006/relationships/image" Target="../media/image1318.png"/><Relationship Id="rId23" Type="http://schemas.openxmlformats.org/officeDocument/2006/relationships/customXml" Target="../ink/ink1445.xml"/><Relationship Id="rId119" Type="http://schemas.openxmlformats.org/officeDocument/2006/relationships/customXml" Target="../ink/ink1493.xml"/><Relationship Id="rId326" Type="http://schemas.openxmlformats.org/officeDocument/2006/relationships/image" Target="../media/image1248.png"/><Relationship Id="rId533" Type="http://schemas.openxmlformats.org/officeDocument/2006/relationships/customXml" Target="../ink/ink1703.xml"/><Relationship Id="rId172" Type="http://schemas.openxmlformats.org/officeDocument/2006/relationships/customXml" Target="../ink/ink1521.xml"/><Relationship Id="rId477" Type="http://schemas.openxmlformats.org/officeDocument/2006/relationships/customXml" Target="../ink/ink1675.xml"/><Relationship Id="rId600" Type="http://schemas.openxmlformats.org/officeDocument/2006/relationships/customXml" Target="../ink/ink1737.xml"/><Relationship Id="rId337" Type="http://schemas.openxmlformats.org/officeDocument/2006/relationships/customXml" Target="../ink/ink1605.xml"/><Relationship Id="rId34" Type="http://schemas.openxmlformats.org/officeDocument/2006/relationships/image" Target="../media/image1105.png"/><Relationship Id="rId544" Type="http://schemas.openxmlformats.org/officeDocument/2006/relationships/image" Target="../media/image1357.png"/><Relationship Id="rId183" Type="http://schemas.openxmlformats.org/officeDocument/2006/relationships/image" Target="../media/image1177.png"/><Relationship Id="rId390" Type="http://schemas.openxmlformats.org/officeDocument/2006/relationships/image" Target="../media/image1280.png"/><Relationship Id="rId404" Type="http://schemas.openxmlformats.org/officeDocument/2006/relationships/image" Target="../media/image1287.png"/><Relationship Id="rId611" Type="http://schemas.openxmlformats.org/officeDocument/2006/relationships/customXml" Target="../ink/ink1743.xml"/><Relationship Id="rId250" Type="http://schemas.openxmlformats.org/officeDocument/2006/relationships/customXml" Target="../ink/ink1561.xml"/><Relationship Id="rId488" Type="http://schemas.openxmlformats.org/officeDocument/2006/relationships/image" Target="../media/image1329.png"/><Relationship Id="rId45" Type="http://schemas.openxmlformats.org/officeDocument/2006/relationships/customXml" Target="../ink/ink1456.xml"/><Relationship Id="rId110" Type="http://schemas.openxmlformats.org/officeDocument/2006/relationships/image" Target="../media/image1143.png"/><Relationship Id="rId348" Type="http://schemas.openxmlformats.org/officeDocument/2006/relationships/image" Target="../media/image1259.png"/><Relationship Id="rId555" Type="http://schemas.openxmlformats.org/officeDocument/2006/relationships/customXml" Target="../ink/ink1714.xml"/><Relationship Id="rId194" Type="http://schemas.openxmlformats.org/officeDocument/2006/relationships/customXml" Target="../ink/ink1532.xml"/><Relationship Id="rId208" Type="http://schemas.openxmlformats.org/officeDocument/2006/relationships/customXml" Target="../ink/ink1539.xml"/><Relationship Id="rId415" Type="http://schemas.openxmlformats.org/officeDocument/2006/relationships/customXml" Target="../ink/ink1644.xml"/><Relationship Id="rId261" Type="http://schemas.openxmlformats.org/officeDocument/2006/relationships/customXml" Target="../ink/ink1567.xml"/><Relationship Id="rId499" Type="http://schemas.openxmlformats.org/officeDocument/2006/relationships/customXml" Target="../ink/ink1686.xml"/><Relationship Id="rId56" Type="http://schemas.openxmlformats.org/officeDocument/2006/relationships/image" Target="../media/image1116.png"/><Relationship Id="rId359" Type="http://schemas.openxmlformats.org/officeDocument/2006/relationships/customXml" Target="../ink/ink1616.xml"/><Relationship Id="rId566" Type="http://schemas.openxmlformats.org/officeDocument/2006/relationships/image" Target="../media/image1368.png"/><Relationship Id="rId121" Type="http://schemas.openxmlformats.org/officeDocument/2006/relationships/customXml" Target="../ink/ink1494.xml"/><Relationship Id="rId219" Type="http://schemas.openxmlformats.org/officeDocument/2006/relationships/image" Target="../media/image1194.png"/><Relationship Id="rId426" Type="http://schemas.openxmlformats.org/officeDocument/2006/relationships/image" Target="../media/image1298.png"/><Relationship Id="rId67" Type="http://schemas.openxmlformats.org/officeDocument/2006/relationships/customXml" Target="../ink/ink1467.xml"/><Relationship Id="rId272" Type="http://schemas.openxmlformats.org/officeDocument/2006/relationships/image" Target="../media/image1220.png"/><Relationship Id="rId577" Type="http://schemas.openxmlformats.org/officeDocument/2006/relationships/customXml" Target="../ink/ink1725.xml"/></Relationships>
</file>

<file path=ppt/slides/_rels/slide12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804.xml"/><Relationship Id="rId21" Type="http://schemas.openxmlformats.org/officeDocument/2006/relationships/customXml" Target="../ink/ink1756.xml"/><Relationship Id="rId324" Type="http://schemas.openxmlformats.org/officeDocument/2006/relationships/image" Target="../media/image1521.png"/><Relationship Id="rId531" Type="http://schemas.openxmlformats.org/officeDocument/2006/relationships/customXml" Target="../ink/ink2011.xml"/><Relationship Id="rId170" Type="http://schemas.openxmlformats.org/officeDocument/2006/relationships/image" Target="../media/image1444.png"/><Relationship Id="rId268" Type="http://schemas.openxmlformats.org/officeDocument/2006/relationships/image" Target="../media/image1493.png"/><Relationship Id="rId475" Type="http://schemas.openxmlformats.org/officeDocument/2006/relationships/customXml" Target="../ink/ink1983.xml"/><Relationship Id="rId32" Type="http://schemas.openxmlformats.org/officeDocument/2006/relationships/image" Target="../media/image1105.png"/><Relationship Id="rId128" Type="http://schemas.openxmlformats.org/officeDocument/2006/relationships/image" Target="../media/image1423.png"/><Relationship Id="rId335" Type="http://schemas.openxmlformats.org/officeDocument/2006/relationships/customXml" Target="../ink/ink1913.xml"/><Relationship Id="rId181" Type="http://schemas.openxmlformats.org/officeDocument/2006/relationships/customXml" Target="../ink/ink1836.xml"/><Relationship Id="rId402" Type="http://schemas.openxmlformats.org/officeDocument/2006/relationships/image" Target="../media/image1560.png"/><Relationship Id="rId279" Type="http://schemas.openxmlformats.org/officeDocument/2006/relationships/customXml" Target="../ink/ink1885.xml"/><Relationship Id="rId444" Type="http://schemas.openxmlformats.org/officeDocument/2006/relationships/image" Target="../media/image1581.png"/><Relationship Id="rId486" Type="http://schemas.openxmlformats.org/officeDocument/2006/relationships/image" Target="../media/image1602.png"/><Relationship Id="rId43" Type="http://schemas.openxmlformats.org/officeDocument/2006/relationships/customXml" Target="../ink/ink1767.xml"/><Relationship Id="rId139" Type="http://schemas.openxmlformats.org/officeDocument/2006/relationships/customXml" Target="../ink/ink1815.xml"/><Relationship Id="rId290" Type="http://schemas.openxmlformats.org/officeDocument/2006/relationships/image" Target="../media/image1504.png"/><Relationship Id="rId304" Type="http://schemas.openxmlformats.org/officeDocument/2006/relationships/image" Target="../media/image1511.png"/><Relationship Id="rId346" Type="http://schemas.openxmlformats.org/officeDocument/2006/relationships/image" Target="../media/image1532.png"/><Relationship Id="rId388" Type="http://schemas.openxmlformats.org/officeDocument/2006/relationships/image" Target="../media/image1553.png"/><Relationship Id="rId511" Type="http://schemas.openxmlformats.org/officeDocument/2006/relationships/customXml" Target="../ink/ink2001.xml"/><Relationship Id="rId85" Type="http://schemas.openxmlformats.org/officeDocument/2006/relationships/customXml" Target="../ink/ink1788.xml"/><Relationship Id="rId150" Type="http://schemas.openxmlformats.org/officeDocument/2006/relationships/image" Target="../media/image1434.png"/><Relationship Id="rId192" Type="http://schemas.openxmlformats.org/officeDocument/2006/relationships/image" Target="../media/image1455.png"/><Relationship Id="rId206" Type="http://schemas.openxmlformats.org/officeDocument/2006/relationships/image" Target="../media/image1462.png"/><Relationship Id="rId413" Type="http://schemas.openxmlformats.org/officeDocument/2006/relationships/customXml" Target="../ink/ink1952.xml"/><Relationship Id="rId248" Type="http://schemas.openxmlformats.org/officeDocument/2006/relationships/image" Target="../media/image1483.png"/><Relationship Id="rId455" Type="http://schemas.openxmlformats.org/officeDocument/2006/relationships/customXml" Target="../ink/ink1973.xml"/><Relationship Id="rId497" Type="http://schemas.openxmlformats.org/officeDocument/2006/relationships/customXml" Target="../ink/ink1994.xml"/><Relationship Id="rId12" Type="http://schemas.openxmlformats.org/officeDocument/2006/relationships/image" Target="../media/image1095.png"/><Relationship Id="rId108" Type="http://schemas.openxmlformats.org/officeDocument/2006/relationships/image" Target="../media/image1413.png"/><Relationship Id="rId315" Type="http://schemas.openxmlformats.org/officeDocument/2006/relationships/customXml" Target="../ink/ink1903.xml"/><Relationship Id="rId357" Type="http://schemas.openxmlformats.org/officeDocument/2006/relationships/customXml" Target="../ink/ink1924.xml"/><Relationship Id="rId522" Type="http://schemas.openxmlformats.org/officeDocument/2006/relationships/image" Target="../media/image1620.png"/><Relationship Id="rId54" Type="http://schemas.openxmlformats.org/officeDocument/2006/relationships/image" Target="../media/image1183.png"/><Relationship Id="rId96" Type="http://schemas.openxmlformats.org/officeDocument/2006/relationships/image" Target="../media/image1407.png"/><Relationship Id="rId161" Type="http://schemas.openxmlformats.org/officeDocument/2006/relationships/customXml" Target="../ink/ink1826.xml"/><Relationship Id="rId217" Type="http://schemas.openxmlformats.org/officeDocument/2006/relationships/customXml" Target="../ink/ink1854.xml"/><Relationship Id="rId399" Type="http://schemas.openxmlformats.org/officeDocument/2006/relationships/customXml" Target="../ink/ink1945.xml"/><Relationship Id="rId259" Type="http://schemas.openxmlformats.org/officeDocument/2006/relationships/customXml" Target="../ink/ink1875.xml"/><Relationship Id="rId424" Type="http://schemas.openxmlformats.org/officeDocument/2006/relationships/image" Target="../media/image1571.png"/><Relationship Id="rId466" Type="http://schemas.openxmlformats.org/officeDocument/2006/relationships/image" Target="../media/image1592.png"/><Relationship Id="rId23" Type="http://schemas.openxmlformats.org/officeDocument/2006/relationships/customXml" Target="../ink/ink1757.xml"/><Relationship Id="rId119" Type="http://schemas.openxmlformats.org/officeDocument/2006/relationships/customXml" Target="../ink/ink1805.xml"/><Relationship Id="rId270" Type="http://schemas.openxmlformats.org/officeDocument/2006/relationships/image" Target="../media/image1494.png"/><Relationship Id="rId326" Type="http://schemas.openxmlformats.org/officeDocument/2006/relationships/image" Target="../media/image1522.png"/><Relationship Id="rId533" Type="http://schemas.openxmlformats.org/officeDocument/2006/relationships/customXml" Target="../ink/ink2012.xml"/><Relationship Id="rId65" Type="http://schemas.openxmlformats.org/officeDocument/2006/relationships/customXml" Target="../ink/ink1778.xml"/><Relationship Id="rId130" Type="http://schemas.openxmlformats.org/officeDocument/2006/relationships/image" Target="../media/image1424.png"/><Relationship Id="rId368" Type="http://schemas.openxmlformats.org/officeDocument/2006/relationships/image" Target="../media/image1543.png"/><Relationship Id="rId172" Type="http://schemas.openxmlformats.org/officeDocument/2006/relationships/image" Target="../media/image1445.png"/><Relationship Id="rId228" Type="http://schemas.openxmlformats.org/officeDocument/2006/relationships/image" Target="../media/image1473.png"/><Relationship Id="rId435" Type="http://schemas.openxmlformats.org/officeDocument/2006/relationships/customXml" Target="../ink/ink1963.xml"/><Relationship Id="rId477" Type="http://schemas.openxmlformats.org/officeDocument/2006/relationships/customXml" Target="../ink/ink1984.xml"/><Relationship Id="rId281" Type="http://schemas.openxmlformats.org/officeDocument/2006/relationships/customXml" Target="../ink/ink1886.xml"/><Relationship Id="rId337" Type="http://schemas.openxmlformats.org/officeDocument/2006/relationships/customXml" Target="../ink/ink1914.xml"/><Relationship Id="rId502" Type="http://schemas.openxmlformats.org/officeDocument/2006/relationships/image" Target="../media/image1610.png"/><Relationship Id="rId34" Type="http://schemas.openxmlformats.org/officeDocument/2006/relationships/image" Target="../media/image1106.png"/><Relationship Id="rId76" Type="http://schemas.openxmlformats.org/officeDocument/2006/relationships/image" Target="../media/image1398.png"/><Relationship Id="rId141" Type="http://schemas.openxmlformats.org/officeDocument/2006/relationships/customXml" Target="../ink/ink1816.xml"/><Relationship Id="rId379" Type="http://schemas.openxmlformats.org/officeDocument/2006/relationships/customXml" Target="../ink/ink1935.xml"/><Relationship Id="rId7" Type="http://schemas.openxmlformats.org/officeDocument/2006/relationships/customXml" Target="../ink/ink1749.xml"/><Relationship Id="rId183" Type="http://schemas.openxmlformats.org/officeDocument/2006/relationships/customXml" Target="../ink/ink1837.xml"/><Relationship Id="rId239" Type="http://schemas.openxmlformats.org/officeDocument/2006/relationships/customXml" Target="../ink/ink1865.xml"/><Relationship Id="rId390" Type="http://schemas.openxmlformats.org/officeDocument/2006/relationships/image" Target="../media/image1554.png"/><Relationship Id="rId404" Type="http://schemas.openxmlformats.org/officeDocument/2006/relationships/image" Target="../media/image1561.png"/><Relationship Id="rId446" Type="http://schemas.openxmlformats.org/officeDocument/2006/relationships/image" Target="../media/image1582.png"/><Relationship Id="rId250" Type="http://schemas.openxmlformats.org/officeDocument/2006/relationships/image" Target="../media/image1484.png"/><Relationship Id="rId292" Type="http://schemas.openxmlformats.org/officeDocument/2006/relationships/image" Target="../media/image1505.png"/><Relationship Id="rId306" Type="http://schemas.openxmlformats.org/officeDocument/2006/relationships/image" Target="../media/image1512.png"/><Relationship Id="rId488" Type="http://schemas.openxmlformats.org/officeDocument/2006/relationships/image" Target="../media/image1603.png"/><Relationship Id="rId45" Type="http://schemas.openxmlformats.org/officeDocument/2006/relationships/customXml" Target="../ink/ink1768.xml"/><Relationship Id="rId87" Type="http://schemas.openxmlformats.org/officeDocument/2006/relationships/customXml" Target="../ink/ink1789.xml"/><Relationship Id="rId110" Type="http://schemas.openxmlformats.org/officeDocument/2006/relationships/image" Target="../media/image1414.png"/><Relationship Id="rId348" Type="http://schemas.openxmlformats.org/officeDocument/2006/relationships/image" Target="../media/image1533.png"/><Relationship Id="rId513" Type="http://schemas.openxmlformats.org/officeDocument/2006/relationships/customXml" Target="../ink/ink2002.xml"/><Relationship Id="rId152" Type="http://schemas.openxmlformats.org/officeDocument/2006/relationships/image" Target="../media/image1435.png"/><Relationship Id="rId194" Type="http://schemas.openxmlformats.org/officeDocument/2006/relationships/image" Target="../media/image1456.png"/><Relationship Id="rId208" Type="http://schemas.openxmlformats.org/officeDocument/2006/relationships/image" Target="../media/image1463.png"/><Relationship Id="rId415" Type="http://schemas.openxmlformats.org/officeDocument/2006/relationships/customXml" Target="../ink/ink1953.xml"/><Relationship Id="rId457" Type="http://schemas.openxmlformats.org/officeDocument/2006/relationships/customXml" Target="../ink/ink1974.xml"/><Relationship Id="rId261" Type="http://schemas.openxmlformats.org/officeDocument/2006/relationships/customXml" Target="../ink/ink1876.xml"/><Relationship Id="rId499" Type="http://schemas.openxmlformats.org/officeDocument/2006/relationships/customXml" Target="../ink/ink1995.xml"/><Relationship Id="rId14" Type="http://schemas.openxmlformats.org/officeDocument/2006/relationships/image" Target="../media/image1096.png"/><Relationship Id="rId56" Type="http://schemas.openxmlformats.org/officeDocument/2006/relationships/image" Target="../media/image1184.png"/><Relationship Id="rId317" Type="http://schemas.openxmlformats.org/officeDocument/2006/relationships/customXml" Target="../ink/ink1904.xml"/><Relationship Id="rId359" Type="http://schemas.openxmlformats.org/officeDocument/2006/relationships/customXml" Target="../ink/ink1925.xml"/><Relationship Id="rId524" Type="http://schemas.openxmlformats.org/officeDocument/2006/relationships/image" Target="../media/image1621.png"/><Relationship Id="rId98" Type="http://schemas.openxmlformats.org/officeDocument/2006/relationships/image" Target="../media/image1408.png"/><Relationship Id="rId121" Type="http://schemas.openxmlformats.org/officeDocument/2006/relationships/customXml" Target="../ink/ink1806.xml"/><Relationship Id="rId163" Type="http://schemas.openxmlformats.org/officeDocument/2006/relationships/customXml" Target="../ink/ink1827.xml"/><Relationship Id="rId219" Type="http://schemas.openxmlformats.org/officeDocument/2006/relationships/customXml" Target="../ink/ink1855.xml"/><Relationship Id="rId370" Type="http://schemas.openxmlformats.org/officeDocument/2006/relationships/image" Target="../media/image1544.png"/><Relationship Id="rId426" Type="http://schemas.openxmlformats.org/officeDocument/2006/relationships/image" Target="../media/image1572.png"/><Relationship Id="rId230" Type="http://schemas.openxmlformats.org/officeDocument/2006/relationships/image" Target="../media/image1474.png"/><Relationship Id="rId468" Type="http://schemas.openxmlformats.org/officeDocument/2006/relationships/image" Target="../media/image1593.png"/><Relationship Id="rId25" Type="http://schemas.openxmlformats.org/officeDocument/2006/relationships/customXml" Target="../ink/ink1758.xml"/><Relationship Id="rId67" Type="http://schemas.openxmlformats.org/officeDocument/2006/relationships/customXml" Target="../ink/ink1779.xml"/><Relationship Id="rId272" Type="http://schemas.openxmlformats.org/officeDocument/2006/relationships/image" Target="../media/image1495.png"/><Relationship Id="rId328" Type="http://schemas.openxmlformats.org/officeDocument/2006/relationships/image" Target="../media/image1523.png"/><Relationship Id="rId535" Type="http://schemas.openxmlformats.org/officeDocument/2006/relationships/customXml" Target="../ink/ink2013.xml"/><Relationship Id="rId132" Type="http://schemas.openxmlformats.org/officeDocument/2006/relationships/image" Target="../media/image1425.png"/><Relationship Id="rId174" Type="http://schemas.openxmlformats.org/officeDocument/2006/relationships/image" Target="../media/image1446.png"/><Relationship Id="rId381" Type="http://schemas.openxmlformats.org/officeDocument/2006/relationships/customXml" Target="../ink/ink1936.xml"/><Relationship Id="rId241" Type="http://schemas.openxmlformats.org/officeDocument/2006/relationships/customXml" Target="../ink/ink1866.xml"/><Relationship Id="rId437" Type="http://schemas.openxmlformats.org/officeDocument/2006/relationships/customXml" Target="../ink/ink1964.xml"/><Relationship Id="rId479" Type="http://schemas.openxmlformats.org/officeDocument/2006/relationships/customXml" Target="../ink/ink1985.xml"/><Relationship Id="rId36" Type="http://schemas.openxmlformats.org/officeDocument/2006/relationships/image" Target="../media/image1107.png"/><Relationship Id="rId283" Type="http://schemas.openxmlformats.org/officeDocument/2006/relationships/customXml" Target="../ink/ink1887.xml"/><Relationship Id="rId339" Type="http://schemas.openxmlformats.org/officeDocument/2006/relationships/customXml" Target="../ink/ink1915.xml"/><Relationship Id="rId490" Type="http://schemas.openxmlformats.org/officeDocument/2006/relationships/image" Target="../media/image1604.png"/><Relationship Id="rId504" Type="http://schemas.openxmlformats.org/officeDocument/2006/relationships/image" Target="../media/image1611.png"/><Relationship Id="rId78" Type="http://schemas.openxmlformats.org/officeDocument/2006/relationships/image" Target="../media/image1399.png"/><Relationship Id="rId101" Type="http://schemas.openxmlformats.org/officeDocument/2006/relationships/customXml" Target="../ink/ink1796.xml"/><Relationship Id="rId143" Type="http://schemas.openxmlformats.org/officeDocument/2006/relationships/customXml" Target="../ink/ink1817.xml"/><Relationship Id="rId185" Type="http://schemas.openxmlformats.org/officeDocument/2006/relationships/customXml" Target="../ink/ink1838.xml"/><Relationship Id="rId350" Type="http://schemas.openxmlformats.org/officeDocument/2006/relationships/image" Target="../media/image1534.png"/><Relationship Id="rId406" Type="http://schemas.openxmlformats.org/officeDocument/2006/relationships/image" Target="../media/image1562.png"/><Relationship Id="rId9" Type="http://schemas.openxmlformats.org/officeDocument/2006/relationships/customXml" Target="../ink/ink1750.xml"/><Relationship Id="rId210" Type="http://schemas.openxmlformats.org/officeDocument/2006/relationships/image" Target="../media/image1464.png"/><Relationship Id="rId392" Type="http://schemas.openxmlformats.org/officeDocument/2006/relationships/image" Target="../media/image1555.png"/><Relationship Id="rId448" Type="http://schemas.openxmlformats.org/officeDocument/2006/relationships/image" Target="../media/image1583.png"/><Relationship Id="rId252" Type="http://schemas.openxmlformats.org/officeDocument/2006/relationships/image" Target="../media/image1485.png"/><Relationship Id="rId294" Type="http://schemas.openxmlformats.org/officeDocument/2006/relationships/image" Target="../media/image1506.png"/><Relationship Id="rId308" Type="http://schemas.openxmlformats.org/officeDocument/2006/relationships/image" Target="../media/image1513.png"/><Relationship Id="rId515" Type="http://schemas.openxmlformats.org/officeDocument/2006/relationships/customXml" Target="../ink/ink2003.xml"/><Relationship Id="rId47" Type="http://schemas.openxmlformats.org/officeDocument/2006/relationships/customXml" Target="../ink/ink1769.xml"/><Relationship Id="rId89" Type="http://schemas.openxmlformats.org/officeDocument/2006/relationships/customXml" Target="../ink/ink1790.xml"/><Relationship Id="rId112" Type="http://schemas.openxmlformats.org/officeDocument/2006/relationships/image" Target="../media/image1415.png"/><Relationship Id="rId154" Type="http://schemas.openxmlformats.org/officeDocument/2006/relationships/image" Target="../media/image1436.png"/><Relationship Id="rId361" Type="http://schemas.openxmlformats.org/officeDocument/2006/relationships/customXml" Target="../ink/ink1926.xml"/><Relationship Id="rId196" Type="http://schemas.openxmlformats.org/officeDocument/2006/relationships/image" Target="../media/image1457.png"/><Relationship Id="rId417" Type="http://schemas.openxmlformats.org/officeDocument/2006/relationships/customXml" Target="../ink/ink1954.xml"/><Relationship Id="rId459" Type="http://schemas.openxmlformats.org/officeDocument/2006/relationships/customXml" Target="../ink/ink1975.xml"/><Relationship Id="rId16" Type="http://schemas.openxmlformats.org/officeDocument/2006/relationships/image" Target="../media/image1097.png"/><Relationship Id="rId221" Type="http://schemas.openxmlformats.org/officeDocument/2006/relationships/customXml" Target="../ink/ink1856.xml"/><Relationship Id="rId263" Type="http://schemas.openxmlformats.org/officeDocument/2006/relationships/customXml" Target="../ink/ink1877.xml"/><Relationship Id="rId319" Type="http://schemas.openxmlformats.org/officeDocument/2006/relationships/customXml" Target="../ink/ink1905.xml"/><Relationship Id="rId470" Type="http://schemas.openxmlformats.org/officeDocument/2006/relationships/image" Target="../media/image1594.png"/><Relationship Id="rId526" Type="http://schemas.openxmlformats.org/officeDocument/2006/relationships/image" Target="../media/image1622.png"/><Relationship Id="rId58" Type="http://schemas.openxmlformats.org/officeDocument/2006/relationships/image" Target="../media/image1185.png"/><Relationship Id="rId123" Type="http://schemas.openxmlformats.org/officeDocument/2006/relationships/customXml" Target="../ink/ink1807.xml"/><Relationship Id="rId330" Type="http://schemas.openxmlformats.org/officeDocument/2006/relationships/image" Target="../media/image1524.png"/><Relationship Id="rId165" Type="http://schemas.openxmlformats.org/officeDocument/2006/relationships/customXml" Target="../ink/ink1828.xml"/><Relationship Id="rId372" Type="http://schemas.openxmlformats.org/officeDocument/2006/relationships/image" Target="../media/image1545.png"/><Relationship Id="rId428" Type="http://schemas.openxmlformats.org/officeDocument/2006/relationships/image" Target="../media/image1573.png"/><Relationship Id="rId232" Type="http://schemas.openxmlformats.org/officeDocument/2006/relationships/image" Target="../media/image1475.png"/><Relationship Id="rId274" Type="http://schemas.openxmlformats.org/officeDocument/2006/relationships/image" Target="../media/image1496.png"/><Relationship Id="rId481" Type="http://schemas.openxmlformats.org/officeDocument/2006/relationships/customXml" Target="../ink/ink1986.xml"/><Relationship Id="rId27" Type="http://schemas.openxmlformats.org/officeDocument/2006/relationships/customXml" Target="../ink/ink1759.xml"/><Relationship Id="rId69" Type="http://schemas.openxmlformats.org/officeDocument/2006/relationships/customXml" Target="../ink/ink1780.xml"/><Relationship Id="rId134" Type="http://schemas.openxmlformats.org/officeDocument/2006/relationships/image" Target="../media/image1426.png"/><Relationship Id="rId80" Type="http://schemas.openxmlformats.org/officeDocument/2006/relationships/image" Target="../media/image1400.png"/><Relationship Id="rId176" Type="http://schemas.openxmlformats.org/officeDocument/2006/relationships/image" Target="../media/image1447.png"/><Relationship Id="rId341" Type="http://schemas.openxmlformats.org/officeDocument/2006/relationships/customXml" Target="../ink/ink1916.xml"/><Relationship Id="rId383" Type="http://schemas.openxmlformats.org/officeDocument/2006/relationships/customXml" Target="../ink/ink1937.xml"/><Relationship Id="rId439" Type="http://schemas.openxmlformats.org/officeDocument/2006/relationships/customXml" Target="../ink/ink1965.xml"/><Relationship Id="rId201" Type="http://schemas.openxmlformats.org/officeDocument/2006/relationships/customXml" Target="../ink/ink1846.xml"/><Relationship Id="rId243" Type="http://schemas.openxmlformats.org/officeDocument/2006/relationships/customXml" Target="../ink/ink1867.xml"/><Relationship Id="rId285" Type="http://schemas.openxmlformats.org/officeDocument/2006/relationships/customXml" Target="../ink/ink1888.xml"/><Relationship Id="rId450" Type="http://schemas.openxmlformats.org/officeDocument/2006/relationships/image" Target="../media/image1584.png"/><Relationship Id="rId506" Type="http://schemas.openxmlformats.org/officeDocument/2006/relationships/image" Target="../media/image1612.png"/><Relationship Id="rId38" Type="http://schemas.openxmlformats.org/officeDocument/2006/relationships/image" Target="../media/image1108.png"/><Relationship Id="rId103" Type="http://schemas.openxmlformats.org/officeDocument/2006/relationships/customXml" Target="../ink/ink1797.xml"/><Relationship Id="rId310" Type="http://schemas.openxmlformats.org/officeDocument/2006/relationships/image" Target="../media/image1514.png"/><Relationship Id="rId492" Type="http://schemas.openxmlformats.org/officeDocument/2006/relationships/image" Target="../media/image1605.png"/><Relationship Id="rId91" Type="http://schemas.openxmlformats.org/officeDocument/2006/relationships/customXml" Target="../ink/ink1791.xml"/><Relationship Id="rId145" Type="http://schemas.openxmlformats.org/officeDocument/2006/relationships/customXml" Target="../ink/ink1818.xml"/><Relationship Id="rId187" Type="http://schemas.openxmlformats.org/officeDocument/2006/relationships/customXml" Target="../ink/ink1839.xml"/><Relationship Id="rId352" Type="http://schemas.openxmlformats.org/officeDocument/2006/relationships/image" Target="../media/image1535.png"/><Relationship Id="rId394" Type="http://schemas.openxmlformats.org/officeDocument/2006/relationships/image" Target="../media/image1556.png"/><Relationship Id="rId408" Type="http://schemas.openxmlformats.org/officeDocument/2006/relationships/image" Target="../media/image1563.png"/><Relationship Id="rId212" Type="http://schemas.openxmlformats.org/officeDocument/2006/relationships/image" Target="../media/image1465.png"/><Relationship Id="rId254" Type="http://schemas.openxmlformats.org/officeDocument/2006/relationships/image" Target="../media/image1486.png"/><Relationship Id="rId49" Type="http://schemas.openxmlformats.org/officeDocument/2006/relationships/customXml" Target="../ink/ink1770.xml"/><Relationship Id="rId114" Type="http://schemas.openxmlformats.org/officeDocument/2006/relationships/image" Target="../media/image1416.png"/><Relationship Id="rId296" Type="http://schemas.openxmlformats.org/officeDocument/2006/relationships/image" Target="../media/image1507.png"/><Relationship Id="rId461" Type="http://schemas.openxmlformats.org/officeDocument/2006/relationships/customXml" Target="../ink/ink1976.xml"/><Relationship Id="rId517" Type="http://schemas.openxmlformats.org/officeDocument/2006/relationships/customXml" Target="../ink/ink2004.xml"/><Relationship Id="rId60" Type="http://schemas.openxmlformats.org/officeDocument/2006/relationships/image" Target="../media/image1340.png"/><Relationship Id="rId156" Type="http://schemas.openxmlformats.org/officeDocument/2006/relationships/image" Target="../media/image1437.png"/><Relationship Id="rId198" Type="http://schemas.openxmlformats.org/officeDocument/2006/relationships/image" Target="../media/image1458.png"/><Relationship Id="rId321" Type="http://schemas.openxmlformats.org/officeDocument/2006/relationships/customXml" Target="../ink/ink1906.xml"/><Relationship Id="rId363" Type="http://schemas.openxmlformats.org/officeDocument/2006/relationships/customXml" Target="../ink/ink1927.xml"/><Relationship Id="rId419" Type="http://schemas.openxmlformats.org/officeDocument/2006/relationships/customXml" Target="../ink/ink1955.xml"/><Relationship Id="rId223" Type="http://schemas.openxmlformats.org/officeDocument/2006/relationships/customXml" Target="../ink/ink1857.xml"/><Relationship Id="rId430" Type="http://schemas.openxmlformats.org/officeDocument/2006/relationships/image" Target="../media/image1574.png"/><Relationship Id="rId18" Type="http://schemas.openxmlformats.org/officeDocument/2006/relationships/image" Target="../media/image1098.png"/><Relationship Id="rId265" Type="http://schemas.openxmlformats.org/officeDocument/2006/relationships/customXml" Target="../ink/ink1878.xml"/><Relationship Id="rId472" Type="http://schemas.openxmlformats.org/officeDocument/2006/relationships/image" Target="../media/image1595.png"/><Relationship Id="rId528" Type="http://schemas.openxmlformats.org/officeDocument/2006/relationships/image" Target="../media/image1623.png"/><Relationship Id="rId125" Type="http://schemas.openxmlformats.org/officeDocument/2006/relationships/customXml" Target="../ink/ink1808.xml"/><Relationship Id="rId167" Type="http://schemas.openxmlformats.org/officeDocument/2006/relationships/customXml" Target="../ink/ink1829.xml"/><Relationship Id="rId332" Type="http://schemas.openxmlformats.org/officeDocument/2006/relationships/image" Target="../media/image1525.png"/><Relationship Id="rId374" Type="http://schemas.openxmlformats.org/officeDocument/2006/relationships/image" Target="../media/image1546.png"/><Relationship Id="rId71" Type="http://schemas.openxmlformats.org/officeDocument/2006/relationships/customXml" Target="../ink/ink1781.xml"/><Relationship Id="rId234" Type="http://schemas.openxmlformats.org/officeDocument/2006/relationships/image" Target="../media/image1476.png"/><Relationship Id="rId2" Type="http://schemas.openxmlformats.org/officeDocument/2006/relationships/notesSlide" Target="../notesSlides/notesSlide11.xml"/><Relationship Id="rId29" Type="http://schemas.openxmlformats.org/officeDocument/2006/relationships/customXml" Target="../ink/ink1760.xml"/><Relationship Id="rId276" Type="http://schemas.openxmlformats.org/officeDocument/2006/relationships/image" Target="../media/image1497.png"/><Relationship Id="rId441" Type="http://schemas.openxmlformats.org/officeDocument/2006/relationships/customXml" Target="../ink/ink1966.xml"/><Relationship Id="rId483" Type="http://schemas.openxmlformats.org/officeDocument/2006/relationships/customXml" Target="../ink/ink1987.xml"/><Relationship Id="rId40" Type="http://schemas.openxmlformats.org/officeDocument/2006/relationships/image" Target="../media/image1109.png"/><Relationship Id="rId136" Type="http://schemas.openxmlformats.org/officeDocument/2006/relationships/image" Target="../media/image1427.png"/><Relationship Id="rId178" Type="http://schemas.openxmlformats.org/officeDocument/2006/relationships/image" Target="../media/image1448.png"/><Relationship Id="rId301" Type="http://schemas.openxmlformats.org/officeDocument/2006/relationships/customXml" Target="../ink/ink1896.xml"/><Relationship Id="rId343" Type="http://schemas.openxmlformats.org/officeDocument/2006/relationships/customXml" Target="../ink/ink1917.xml"/><Relationship Id="rId82" Type="http://schemas.openxmlformats.org/officeDocument/2006/relationships/image" Target="../media/image1401.png"/><Relationship Id="rId203" Type="http://schemas.openxmlformats.org/officeDocument/2006/relationships/customXml" Target="../ink/ink1847.xml"/><Relationship Id="rId385" Type="http://schemas.openxmlformats.org/officeDocument/2006/relationships/customXml" Target="../ink/ink1938.xml"/><Relationship Id="rId245" Type="http://schemas.openxmlformats.org/officeDocument/2006/relationships/customXml" Target="../ink/ink1868.xml"/><Relationship Id="rId287" Type="http://schemas.openxmlformats.org/officeDocument/2006/relationships/customXml" Target="../ink/ink1889.xml"/><Relationship Id="rId410" Type="http://schemas.openxmlformats.org/officeDocument/2006/relationships/image" Target="../media/image1564.png"/><Relationship Id="rId452" Type="http://schemas.openxmlformats.org/officeDocument/2006/relationships/image" Target="../media/image1585.png"/><Relationship Id="rId494" Type="http://schemas.openxmlformats.org/officeDocument/2006/relationships/image" Target="../media/image1606.png"/><Relationship Id="rId508" Type="http://schemas.openxmlformats.org/officeDocument/2006/relationships/image" Target="../media/image1613.png"/><Relationship Id="rId105" Type="http://schemas.openxmlformats.org/officeDocument/2006/relationships/customXml" Target="../ink/ink1798.xml"/><Relationship Id="rId147" Type="http://schemas.openxmlformats.org/officeDocument/2006/relationships/customXml" Target="../ink/ink1819.xml"/><Relationship Id="rId312" Type="http://schemas.openxmlformats.org/officeDocument/2006/relationships/image" Target="../media/image1515.png"/><Relationship Id="rId354" Type="http://schemas.openxmlformats.org/officeDocument/2006/relationships/image" Target="../media/image1536.png"/><Relationship Id="rId51" Type="http://schemas.openxmlformats.org/officeDocument/2006/relationships/customXml" Target="../ink/ink1771.xml"/><Relationship Id="rId93" Type="http://schemas.openxmlformats.org/officeDocument/2006/relationships/customXml" Target="../ink/ink1792.xml"/><Relationship Id="rId189" Type="http://schemas.openxmlformats.org/officeDocument/2006/relationships/customXml" Target="../ink/ink1840.xml"/><Relationship Id="rId396" Type="http://schemas.openxmlformats.org/officeDocument/2006/relationships/image" Target="../media/image1557.png"/><Relationship Id="rId214" Type="http://schemas.openxmlformats.org/officeDocument/2006/relationships/image" Target="../media/image1466.png"/><Relationship Id="rId256" Type="http://schemas.openxmlformats.org/officeDocument/2006/relationships/image" Target="../media/image1487.png"/><Relationship Id="rId298" Type="http://schemas.openxmlformats.org/officeDocument/2006/relationships/image" Target="../media/image1508.png"/><Relationship Id="rId421" Type="http://schemas.openxmlformats.org/officeDocument/2006/relationships/customXml" Target="../ink/ink1956.xml"/><Relationship Id="rId463" Type="http://schemas.openxmlformats.org/officeDocument/2006/relationships/customXml" Target="../ink/ink1977.xml"/><Relationship Id="rId519" Type="http://schemas.openxmlformats.org/officeDocument/2006/relationships/customXml" Target="../ink/ink2005.xml"/><Relationship Id="rId116" Type="http://schemas.openxmlformats.org/officeDocument/2006/relationships/image" Target="../media/image1417.png"/><Relationship Id="rId158" Type="http://schemas.openxmlformats.org/officeDocument/2006/relationships/image" Target="../media/image1438.png"/><Relationship Id="rId323" Type="http://schemas.openxmlformats.org/officeDocument/2006/relationships/customXml" Target="../ink/ink1907.xml"/><Relationship Id="rId530" Type="http://schemas.openxmlformats.org/officeDocument/2006/relationships/image" Target="../media/image1624.png"/><Relationship Id="rId20" Type="http://schemas.openxmlformats.org/officeDocument/2006/relationships/image" Target="../media/image1099.png"/><Relationship Id="rId62" Type="http://schemas.openxmlformats.org/officeDocument/2006/relationships/image" Target="../media/image13910.png"/><Relationship Id="rId365" Type="http://schemas.openxmlformats.org/officeDocument/2006/relationships/customXml" Target="../ink/ink1928.xml"/><Relationship Id="rId225" Type="http://schemas.openxmlformats.org/officeDocument/2006/relationships/customXml" Target="../ink/ink1858.xml"/><Relationship Id="rId267" Type="http://schemas.openxmlformats.org/officeDocument/2006/relationships/customXml" Target="../ink/ink1879.xml"/><Relationship Id="rId432" Type="http://schemas.openxmlformats.org/officeDocument/2006/relationships/image" Target="../media/image1575.png"/><Relationship Id="rId474" Type="http://schemas.openxmlformats.org/officeDocument/2006/relationships/image" Target="../media/image1596.png"/><Relationship Id="rId127" Type="http://schemas.openxmlformats.org/officeDocument/2006/relationships/customXml" Target="../ink/ink1809.xml"/><Relationship Id="rId31" Type="http://schemas.openxmlformats.org/officeDocument/2006/relationships/customXml" Target="../ink/ink1761.xml"/><Relationship Id="rId73" Type="http://schemas.openxmlformats.org/officeDocument/2006/relationships/customXml" Target="../ink/ink1782.xml"/><Relationship Id="rId169" Type="http://schemas.openxmlformats.org/officeDocument/2006/relationships/customXml" Target="../ink/ink1830.xml"/><Relationship Id="rId334" Type="http://schemas.openxmlformats.org/officeDocument/2006/relationships/image" Target="../media/image1526.png"/><Relationship Id="rId376" Type="http://schemas.openxmlformats.org/officeDocument/2006/relationships/image" Target="../media/image1547.png"/><Relationship Id="rId4" Type="http://schemas.openxmlformats.org/officeDocument/2006/relationships/image" Target="../media/image1090.png"/><Relationship Id="rId180" Type="http://schemas.openxmlformats.org/officeDocument/2006/relationships/image" Target="../media/image1449.png"/><Relationship Id="rId236" Type="http://schemas.openxmlformats.org/officeDocument/2006/relationships/image" Target="../media/image1477.png"/><Relationship Id="rId278" Type="http://schemas.openxmlformats.org/officeDocument/2006/relationships/image" Target="../media/image1498.png"/><Relationship Id="rId401" Type="http://schemas.openxmlformats.org/officeDocument/2006/relationships/customXml" Target="../ink/ink1946.xml"/><Relationship Id="rId443" Type="http://schemas.openxmlformats.org/officeDocument/2006/relationships/customXml" Target="../ink/ink1967.xml"/><Relationship Id="rId303" Type="http://schemas.openxmlformats.org/officeDocument/2006/relationships/customXml" Target="../ink/ink1897.xml"/><Relationship Id="rId485" Type="http://schemas.openxmlformats.org/officeDocument/2006/relationships/customXml" Target="../ink/ink1988.xml"/><Relationship Id="rId42" Type="http://schemas.openxmlformats.org/officeDocument/2006/relationships/image" Target="../media/image1110.png"/><Relationship Id="rId84" Type="http://schemas.openxmlformats.org/officeDocument/2006/relationships/image" Target="../media/image1402.png"/><Relationship Id="rId138" Type="http://schemas.openxmlformats.org/officeDocument/2006/relationships/image" Target="../media/image1428.png"/><Relationship Id="rId345" Type="http://schemas.openxmlformats.org/officeDocument/2006/relationships/customXml" Target="../ink/ink1918.xml"/><Relationship Id="rId387" Type="http://schemas.openxmlformats.org/officeDocument/2006/relationships/customXml" Target="../ink/ink1939.xml"/><Relationship Id="rId510" Type="http://schemas.openxmlformats.org/officeDocument/2006/relationships/image" Target="../media/image1614.png"/><Relationship Id="rId191" Type="http://schemas.openxmlformats.org/officeDocument/2006/relationships/customXml" Target="../ink/ink1841.xml"/><Relationship Id="rId205" Type="http://schemas.openxmlformats.org/officeDocument/2006/relationships/customXml" Target="../ink/ink1848.xml"/><Relationship Id="rId247" Type="http://schemas.openxmlformats.org/officeDocument/2006/relationships/customXml" Target="../ink/ink1869.xml"/><Relationship Id="rId412" Type="http://schemas.openxmlformats.org/officeDocument/2006/relationships/image" Target="../media/image1565.png"/><Relationship Id="rId107" Type="http://schemas.openxmlformats.org/officeDocument/2006/relationships/customXml" Target="../ink/ink1799.xml"/><Relationship Id="rId289" Type="http://schemas.openxmlformats.org/officeDocument/2006/relationships/customXml" Target="../ink/ink1890.xml"/><Relationship Id="rId454" Type="http://schemas.openxmlformats.org/officeDocument/2006/relationships/image" Target="../media/image1586.png"/><Relationship Id="rId496" Type="http://schemas.openxmlformats.org/officeDocument/2006/relationships/image" Target="../media/image1607.png"/><Relationship Id="rId11" Type="http://schemas.openxmlformats.org/officeDocument/2006/relationships/customXml" Target="../ink/ink1751.xml"/><Relationship Id="rId53" Type="http://schemas.openxmlformats.org/officeDocument/2006/relationships/customXml" Target="../ink/ink1772.xml"/><Relationship Id="rId149" Type="http://schemas.openxmlformats.org/officeDocument/2006/relationships/customXml" Target="../ink/ink1820.xml"/><Relationship Id="rId314" Type="http://schemas.openxmlformats.org/officeDocument/2006/relationships/image" Target="../media/image1516.png"/><Relationship Id="rId356" Type="http://schemas.openxmlformats.org/officeDocument/2006/relationships/image" Target="../media/image1537.png"/><Relationship Id="rId398" Type="http://schemas.openxmlformats.org/officeDocument/2006/relationships/image" Target="../media/image1558.png"/><Relationship Id="rId521" Type="http://schemas.openxmlformats.org/officeDocument/2006/relationships/customXml" Target="../ink/ink2006.xml"/><Relationship Id="rId95" Type="http://schemas.openxmlformats.org/officeDocument/2006/relationships/customXml" Target="../ink/ink1793.xml"/><Relationship Id="rId160" Type="http://schemas.openxmlformats.org/officeDocument/2006/relationships/image" Target="../media/image1439.png"/><Relationship Id="rId216" Type="http://schemas.openxmlformats.org/officeDocument/2006/relationships/image" Target="../media/image1467.png"/><Relationship Id="rId423" Type="http://schemas.openxmlformats.org/officeDocument/2006/relationships/customXml" Target="../ink/ink1957.xml"/><Relationship Id="rId258" Type="http://schemas.openxmlformats.org/officeDocument/2006/relationships/image" Target="../media/image1488.png"/><Relationship Id="rId465" Type="http://schemas.openxmlformats.org/officeDocument/2006/relationships/customXml" Target="../ink/ink1978.xml"/><Relationship Id="rId22" Type="http://schemas.openxmlformats.org/officeDocument/2006/relationships/image" Target="../media/image1100.png"/><Relationship Id="rId64" Type="http://schemas.openxmlformats.org/officeDocument/2006/relationships/image" Target="../media/image13920.png"/><Relationship Id="rId118" Type="http://schemas.openxmlformats.org/officeDocument/2006/relationships/image" Target="../media/image1418.png"/><Relationship Id="rId325" Type="http://schemas.openxmlformats.org/officeDocument/2006/relationships/customXml" Target="../ink/ink1908.xml"/><Relationship Id="rId367" Type="http://schemas.openxmlformats.org/officeDocument/2006/relationships/customXml" Target="../ink/ink1929.xml"/><Relationship Id="rId532" Type="http://schemas.openxmlformats.org/officeDocument/2006/relationships/image" Target="../media/image1625.png"/><Relationship Id="rId171" Type="http://schemas.openxmlformats.org/officeDocument/2006/relationships/customXml" Target="../ink/ink1831.xml"/><Relationship Id="rId227" Type="http://schemas.openxmlformats.org/officeDocument/2006/relationships/customXml" Target="../ink/ink1859.xml"/><Relationship Id="rId269" Type="http://schemas.openxmlformats.org/officeDocument/2006/relationships/customXml" Target="../ink/ink1880.xml"/><Relationship Id="rId434" Type="http://schemas.openxmlformats.org/officeDocument/2006/relationships/image" Target="../media/image1576.png"/><Relationship Id="rId476" Type="http://schemas.openxmlformats.org/officeDocument/2006/relationships/image" Target="../media/image1597.png"/><Relationship Id="rId33" Type="http://schemas.openxmlformats.org/officeDocument/2006/relationships/customXml" Target="../ink/ink1762.xml"/><Relationship Id="rId129" Type="http://schemas.openxmlformats.org/officeDocument/2006/relationships/customXml" Target="../ink/ink1810.xml"/><Relationship Id="rId280" Type="http://schemas.openxmlformats.org/officeDocument/2006/relationships/image" Target="../media/image1499.png"/><Relationship Id="rId336" Type="http://schemas.openxmlformats.org/officeDocument/2006/relationships/image" Target="../media/image1527.png"/><Relationship Id="rId501" Type="http://schemas.openxmlformats.org/officeDocument/2006/relationships/customXml" Target="../ink/ink1996.xml"/><Relationship Id="rId75" Type="http://schemas.openxmlformats.org/officeDocument/2006/relationships/customXml" Target="../ink/ink1783.xml"/><Relationship Id="rId140" Type="http://schemas.openxmlformats.org/officeDocument/2006/relationships/image" Target="../media/image1429.png"/><Relationship Id="rId182" Type="http://schemas.openxmlformats.org/officeDocument/2006/relationships/image" Target="../media/image1450.png"/><Relationship Id="rId378" Type="http://schemas.openxmlformats.org/officeDocument/2006/relationships/image" Target="../media/image1548.png"/><Relationship Id="rId403" Type="http://schemas.openxmlformats.org/officeDocument/2006/relationships/customXml" Target="../ink/ink1947.xml"/><Relationship Id="rId6" Type="http://schemas.openxmlformats.org/officeDocument/2006/relationships/image" Target="../media/image1091.png"/><Relationship Id="rId238" Type="http://schemas.openxmlformats.org/officeDocument/2006/relationships/image" Target="../media/image1478.png"/><Relationship Id="rId445" Type="http://schemas.openxmlformats.org/officeDocument/2006/relationships/customXml" Target="../ink/ink1968.xml"/><Relationship Id="rId487" Type="http://schemas.openxmlformats.org/officeDocument/2006/relationships/customXml" Target="../ink/ink1989.xml"/><Relationship Id="rId291" Type="http://schemas.openxmlformats.org/officeDocument/2006/relationships/customXml" Target="../ink/ink1891.xml"/><Relationship Id="rId305" Type="http://schemas.openxmlformats.org/officeDocument/2006/relationships/customXml" Target="../ink/ink1898.xml"/><Relationship Id="rId347" Type="http://schemas.openxmlformats.org/officeDocument/2006/relationships/customXml" Target="../ink/ink1919.xml"/><Relationship Id="rId512" Type="http://schemas.openxmlformats.org/officeDocument/2006/relationships/image" Target="../media/image1615.png"/><Relationship Id="rId44" Type="http://schemas.openxmlformats.org/officeDocument/2006/relationships/image" Target="../media/image1111.png"/><Relationship Id="rId86" Type="http://schemas.openxmlformats.org/officeDocument/2006/relationships/image" Target="../media/image1403.png"/><Relationship Id="rId151" Type="http://schemas.openxmlformats.org/officeDocument/2006/relationships/customXml" Target="../ink/ink1821.xml"/><Relationship Id="rId389" Type="http://schemas.openxmlformats.org/officeDocument/2006/relationships/customXml" Target="../ink/ink1940.xml"/><Relationship Id="rId193" Type="http://schemas.openxmlformats.org/officeDocument/2006/relationships/customXml" Target="../ink/ink1842.xml"/><Relationship Id="rId207" Type="http://schemas.openxmlformats.org/officeDocument/2006/relationships/customXml" Target="../ink/ink1849.xml"/><Relationship Id="rId249" Type="http://schemas.openxmlformats.org/officeDocument/2006/relationships/customXml" Target="../ink/ink1870.xml"/><Relationship Id="rId414" Type="http://schemas.openxmlformats.org/officeDocument/2006/relationships/image" Target="../media/image1566.png"/><Relationship Id="rId456" Type="http://schemas.openxmlformats.org/officeDocument/2006/relationships/image" Target="../media/image1587.png"/><Relationship Id="rId498" Type="http://schemas.openxmlformats.org/officeDocument/2006/relationships/image" Target="../media/image1608.png"/><Relationship Id="rId13" Type="http://schemas.openxmlformats.org/officeDocument/2006/relationships/customXml" Target="../ink/ink1752.xml"/><Relationship Id="rId109" Type="http://schemas.openxmlformats.org/officeDocument/2006/relationships/customXml" Target="../ink/ink1800.xml"/><Relationship Id="rId260" Type="http://schemas.openxmlformats.org/officeDocument/2006/relationships/image" Target="../media/image1489.png"/><Relationship Id="rId316" Type="http://schemas.openxmlformats.org/officeDocument/2006/relationships/image" Target="../media/image1517.png"/><Relationship Id="rId523" Type="http://schemas.openxmlformats.org/officeDocument/2006/relationships/customXml" Target="../ink/ink2007.xml"/><Relationship Id="rId55" Type="http://schemas.openxmlformats.org/officeDocument/2006/relationships/customXml" Target="../ink/ink1773.xml"/><Relationship Id="rId97" Type="http://schemas.openxmlformats.org/officeDocument/2006/relationships/customXml" Target="../ink/ink1794.xml"/><Relationship Id="rId120" Type="http://schemas.openxmlformats.org/officeDocument/2006/relationships/image" Target="../media/image1419.png"/><Relationship Id="rId358" Type="http://schemas.openxmlformats.org/officeDocument/2006/relationships/image" Target="../media/image1538.png"/><Relationship Id="rId162" Type="http://schemas.openxmlformats.org/officeDocument/2006/relationships/image" Target="../media/image1440.png"/><Relationship Id="rId218" Type="http://schemas.openxmlformats.org/officeDocument/2006/relationships/image" Target="../media/image1468.png"/><Relationship Id="rId425" Type="http://schemas.openxmlformats.org/officeDocument/2006/relationships/customXml" Target="../ink/ink1958.xml"/><Relationship Id="rId467" Type="http://schemas.openxmlformats.org/officeDocument/2006/relationships/customXml" Target="../ink/ink1979.xml"/><Relationship Id="rId271" Type="http://schemas.openxmlformats.org/officeDocument/2006/relationships/customXml" Target="../ink/ink1881.xml"/><Relationship Id="rId24" Type="http://schemas.openxmlformats.org/officeDocument/2006/relationships/image" Target="../media/image1101.png"/><Relationship Id="rId66" Type="http://schemas.openxmlformats.org/officeDocument/2006/relationships/image" Target="../media/image13930.png"/><Relationship Id="rId131" Type="http://schemas.openxmlformats.org/officeDocument/2006/relationships/customXml" Target="../ink/ink1811.xml"/><Relationship Id="rId327" Type="http://schemas.openxmlformats.org/officeDocument/2006/relationships/customXml" Target="../ink/ink1909.xml"/><Relationship Id="rId369" Type="http://schemas.openxmlformats.org/officeDocument/2006/relationships/customXml" Target="../ink/ink1930.xml"/><Relationship Id="rId534" Type="http://schemas.openxmlformats.org/officeDocument/2006/relationships/image" Target="../media/image1626.png"/><Relationship Id="rId173" Type="http://schemas.openxmlformats.org/officeDocument/2006/relationships/customXml" Target="../ink/ink1832.xml"/><Relationship Id="rId229" Type="http://schemas.openxmlformats.org/officeDocument/2006/relationships/customXml" Target="../ink/ink1860.xml"/><Relationship Id="rId380" Type="http://schemas.openxmlformats.org/officeDocument/2006/relationships/image" Target="../media/image1549.png"/><Relationship Id="rId436" Type="http://schemas.openxmlformats.org/officeDocument/2006/relationships/image" Target="../media/image1577.png"/><Relationship Id="rId240" Type="http://schemas.openxmlformats.org/officeDocument/2006/relationships/image" Target="../media/image1479.png"/><Relationship Id="rId478" Type="http://schemas.openxmlformats.org/officeDocument/2006/relationships/image" Target="../media/image1598.png"/><Relationship Id="rId35" Type="http://schemas.openxmlformats.org/officeDocument/2006/relationships/customXml" Target="../ink/ink1763.xml"/><Relationship Id="rId77" Type="http://schemas.openxmlformats.org/officeDocument/2006/relationships/customXml" Target="../ink/ink1784.xml"/><Relationship Id="rId100" Type="http://schemas.openxmlformats.org/officeDocument/2006/relationships/image" Target="../media/image1409.png"/><Relationship Id="rId282" Type="http://schemas.openxmlformats.org/officeDocument/2006/relationships/image" Target="../media/image1500.png"/><Relationship Id="rId338" Type="http://schemas.openxmlformats.org/officeDocument/2006/relationships/image" Target="../media/image1528.png"/><Relationship Id="rId503" Type="http://schemas.openxmlformats.org/officeDocument/2006/relationships/customXml" Target="../ink/ink1997.xml"/><Relationship Id="rId8" Type="http://schemas.openxmlformats.org/officeDocument/2006/relationships/image" Target="../media/image1093.png"/><Relationship Id="rId142" Type="http://schemas.openxmlformats.org/officeDocument/2006/relationships/image" Target="../media/image1430.png"/><Relationship Id="rId184" Type="http://schemas.openxmlformats.org/officeDocument/2006/relationships/image" Target="../media/image1451.png"/><Relationship Id="rId391" Type="http://schemas.openxmlformats.org/officeDocument/2006/relationships/customXml" Target="../ink/ink1941.xml"/><Relationship Id="rId405" Type="http://schemas.openxmlformats.org/officeDocument/2006/relationships/customXml" Target="../ink/ink1948.xml"/><Relationship Id="rId447" Type="http://schemas.openxmlformats.org/officeDocument/2006/relationships/customXml" Target="../ink/ink1969.xml"/><Relationship Id="rId251" Type="http://schemas.openxmlformats.org/officeDocument/2006/relationships/customXml" Target="../ink/ink1871.xml"/><Relationship Id="rId489" Type="http://schemas.openxmlformats.org/officeDocument/2006/relationships/customXml" Target="../ink/ink1990.xml"/><Relationship Id="rId46" Type="http://schemas.openxmlformats.org/officeDocument/2006/relationships/image" Target="../media/image1112.png"/><Relationship Id="rId293" Type="http://schemas.openxmlformats.org/officeDocument/2006/relationships/customXml" Target="../ink/ink1892.xml"/><Relationship Id="rId307" Type="http://schemas.openxmlformats.org/officeDocument/2006/relationships/customXml" Target="../ink/ink1899.xml"/><Relationship Id="rId349" Type="http://schemas.openxmlformats.org/officeDocument/2006/relationships/customXml" Target="../ink/ink1920.xml"/><Relationship Id="rId514" Type="http://schemas.openxmlformats.org/officeDocument/2006/relationships/image" Target="../media/image1616.png"/><Relationship Id="rId88" Type="http://schemas.openxmlformats.org/officeDocument/2006/relationships/image" Target="../media/image1404.png"/><Relationship Id="rId111" Type="http://schemas.openxmlformats.org/officeDocument/2006/relationships/customXml" Target="../ink/ink1801.xml"/><Relationship Id="rId153" Type="http://schemas.openxmlformats.org/officeDocument/2006/relationships/customXml" Target="../ink/ink1822.xml"/><Relationship Id="rId195" Type="http://schemas.openxmlformats.org/officeDocument/2006/relationships/customXml" Target="../ink/ink1843.xml"/><Relationship Id="rId209" Type="http://schemas.openxmlformats.org/officeDocument/2006/relationships/customXml" Target="../ink/ink1850.xml"/><Relationship Id="rId360" Type="http://schemas.openxmlformats.org/officeDocument/2006/relationships/image" Target="../media/image1539.png"/><Relationship Id="rId416" Type="http://schemas.openxmlformats.org/officeDocument/2006/relationships/image" Target="../media/image1567.png"/><Relationship Id="rId220" Type="http://schemas.openxmlformats.org/officeDocument/2006/relationships/image" Target="../media/image1469.png"/><Relationship Id="rId458" Type="http://schemas.openxmlformats.org/officeDocument/2006/relationships/image" Target="../media/image1588.png"/><Relationship Id="rId15" Type="http://schemas.openxmlformats.org/officeDocument/2006/relationships/customXml" Target="../ink/ink1753.xml"/><Relationship Id="rId57" Type="http://schemas.openxmlformats.org/officeDocument/2006/relationships/customXml" Target="../ink/ink1774.xml"/><Relationship Id="rId262" Type="http://schemas.openxmlformats.org/officeDocument/2006/relationships/image" Target="../media/image1490.png"/><Relationship Id="rId318" Type="http://schemas.openxmlformats.org/officeDocument/2006/relationships/image" Target="../media/image1518.png"/><Relationship Id="rId525" Type="http://schemas.openxmlformats.org/officeDocument/2006/relationships/customXml" Target="../ink/ink2008.xml"/><Relationship Id="rId99" Type="http://schemas.openxmlformats.org/officeDocument/2006/relationships/customXml" Target="../ink/ink1795.xml"/><Relationship Id="rId122" Type="http://schemas.openxmlformats.org/officeDocument/2006/relationships/image" Target="../media/image1420.png"/><Relationship Id="rId164" Type="http://schemas.openxmlformats.org/officeDocument/2006/relationships/image" Target="../media/image1441.png"/><Relationship Id="rId371" Type="http://schemas.openxmlformats.org/officeDocument/2006/relationships/customXml" Target="../ink/ink1931.xml"/><Relationship Id="rId427" Type="http://schemas.openxmlformats.org/officeDocument/2006/relationships/customXml" Target="../ink/ink1959.xml"/><Relationship Id="rId469" Type="http://schemas.openxmlformats.org/officeDocument/2006/relationships/customXml" Target="../ink/ink1980.xml"/><Relationship Id="rId26" Type="http://schemas.openxmlformats.org/officeDocument/2006/relationships/image" Target="../media/image1102.png"/><Relationship Id="rId231" Type="http://schemas.openxmlformats.org/officeDocument/2006/relationships/customXml" Target="../ink/ink1861.xml"/><Relationship Id="rId273" Type="http://schemas.openxmlformats.org/officeDocument/2006/relationships/customXml" Target="../ink/ink1882.xml"/><Relationship Id="rId329" Type="http://schemas.openxmlformats.org/officeDocument/2006/relationships/customXml" Target="../ink/ink1910.xml"/><Relationship Id="rId480" Type="http://schemas.openxmlformats.org/officeDocument/2006/relationships/image" Target="../media/image1599.png"/><Relationship Id="rId536" Type="http://schemas.openxmlformats.org/officeDocument/2006/relationships/image" Target="../media/image1627.png"/><Relationship Id="rId68" Type="http://schemas.openxmlformats.org/officeDocument/2006/relationships/image" Target="../media/image1394.png"/><Relationship Id="rId133" Type="http://schemas.openxmlformats.org/officeDocument/2006/relationships/customXml" Target="../ink/ink1812.xml"/><Relationship Id="rId175" Type="http://schemas.openxmlformats.org/officeDocument/2006/relationships/customXml" Target="../ink/ink1833.xml"/><Relationship Id="rId340" Type="http://schemas.openxmlformats.org/officeDocument/2006/relationships/image" Target="../media/image1529.png"/><Relationship Id="rId200" Type="http://schemas.openxmlformats.org/officeDocument/2006/relationships/image" Target="../media/image1459.png"/><Relationship Id="rId382" Type="http://schemas.openxmlformats.org/officeDocument/2006/relationships/image" Target="../media/image1550.png"/><Relationship Id="rId438" Type="http://schemas.openxmlformats.org/officeDocument/2006/relationships/image" Target="../media/image1578.png"/><Relationship Id="rId242" Type="http://schemas.openxmlformats.org/officeDocument/2006/relationships/image" Target="../media/image1480.png"/><Relationship Id="rId284" Type="http://schemas.openxmlformats.org/officeDocument/2006/relationships/image" Target="../media/image1501.png"/><Relationship Id="rId491" Type="http://schemas.openxmlformats.org/officeDocument/2006/relationships/customXml" Target="../ink/ink1991.xml"/><Relationship Id="rId505" Type="http://schemas.openxmlformats.org/officeDocument/2006/relationships/customXml" Target="../ink/ink1998.xml"/><Relationship Id="rId37" Type="http://schemas.openxmlformats.org/officeDocument/2006/relationships/customXml" Target="../ink/ink1764.xml"/><Relationship Id="rId79" Type="http://schemas.openxmlformats.org/officeDocument/2006/relationships/customXml" Target="../ink/ink1785.xml"/><Relationship Id="rId102" Type="http://schemas.openxmlformats.org/officeDocument/2006/relationships/image" Target="../media/image1410.png"/><Relationship Id="rId144" Type="http://schemas.openxmlformats.org/officeDocument/2006/relationships/image" Target="../media/image1431.png"/><Relationship Id="rId90" Type="http://schemas.openxmlformats.org/officeDocument/2006/relationships/image" Target="../media/image1192.png"/><Relationship Id="rId186" Type="http://schemas.openxmlformats.org/officeDocument/2006/relationships/image" Target="../media/image1452.png"/><Relationship Id="rId351" Type="http://schemas.openxmlformats.org/officeDocument/2006/relationships/customXml" Target="../ink/ink1921.xml"/><Relationship Id="rId393" Type="http://schemas.openxmlformats.org/officeDocument/2006/relationships/customXml" Target="../ink/ink1942.xml"/><Relationship Id="rId407" Type="http://schemas.openxmlformats.org/officeDocument/2006/relationships/customXml" Target="../ink/ink1949.xml"/><Relationship Id="rId449" Type="http://schemas.openxmlformats.org/officeDocument/2006/relationships/customXml" Target="../ink/ink1970.xml"/><Relationship Id="rId211" Type="http://schemas.openxmlformats.org/officeDocument/2006/relationships/customXml" Target="../ink/ink1851.xml"/><Relationship Id="rId253" Type="http://schemas.openxmlformats.org/officeDocument/2006/relationships/customXml" Target="../ink/ink1872.xml"/><Relationship Id="rId295" Type="http://schemas.openxmlformats.org/officeDocument/2006/relationships/customXml" Target="../ink/ink1893.xml"/><Relationship Id="rId309" Type="http://schemas.openxmlformats.org/officeDocument/2006/relationships/customXml" Target="../ink/ink1900.xml"/><Relationship Id="rId460" Type="http://schemas.openxmlformats.org/officeDocument/2006/relationships/image" Target="../media/image1589.png"/><Relationship Id="rId516" Type="http://schemas.openxmlformats.org/officeDocument/2006/relationships/image" Target="../media/image1617.png"/><Relationship Id="rId48" Type="http://schemas.openxmlformats.org/officeDocument/2006/relationships/image" Target="../media/image1113.png"/><Relationship Id="rId113" Type="http://schemas.openxmlformats.org/officeDocument/2006/relationships/customXml" Target="../ink/ink1802.xml"/><Relationship Id="rId320" Type="http://schemas.openxmlformats.org/officeDocument/2006/relationships/image" Target="../media/image1519.png"/><Relationship Id="rId155" Type="http://schemas.openxmlformats.org/officeDocument/2006/relationships/customXml" Target="../ink/ink1823.xml"/><Relationship Id="rId197" Type="http://schemas.openxmlformats.org/officeDocument/2006/relationships/customXml" Target="../ink/ink1844.xml"/><Relationship Id="rId362" Type="http://schemas.openxmlformats.org/officeDocument/2006/relationships/image" Target="../media/image1540.png"/><Relationship Id="rId418" Type="http://schemas.openxmlformats.org/officeDocument/2006/relationships/image" Target="../media/image1568.png"/><Relationship Id="rId222" Type="http://schemas.openxmlformats.org/officeDocument/2006/relationships/image" Target="../media/image1470.png"/><Relationship Id="rId264" Type="http://schemas.openxmlformats.org/officeDocument/2006/relationships/image" Target="../media/image1491.png"/><Relationship Id="rId471" Type="http://schemas.openxmlformats.org/officeDocument/2006/relationships/customXml" Target="../ink/ink1981.xml"/><Relationship Id="rId17" Type="http://schemas.openxmlformats.org/officeDocument/2006/relationships/customXml" Target="../ink/ink1754.xml"/><Relationship Id="rId59" Type="http://schemas.openxmlformats.org/officeDocument/2006/relationships/customXml" Target="../ink/ink1775.xml"/><Relationship Id="rId124" Type="http://schemas.openxmlformats.org/officeDocument/2006/relationships/image" Target="../media/image1421.png"/><Relationship Id="rId527" Type="http://schemas.openxmlformats.org/officeDocument/2006/relationships/customXml" Target="../ink/ink2009.xml"/><Relationship Id="rId70" Type="http://schemas.openxmlformats.org/officeDocument/2006/relationships/image" Target="../media/image1395.png"/><Relationship Id="rId166" Type="http://schemas.openxmlformats.org/officeDocument/2006/relationships/image" Target="../media/image1442.png"/><Relationship Id="rId331" Type="http://schemas.openxmlformats.org/officeDocument/2006/relationships/customXml" Target="../ink/ink1911.xml"/><Relationship Id="rId373" Type="http://schemas.openxmlformats.org/officeDocument/2006/relationships/customXml" Target="../ink/ink1932.xml"/><Relationship Id="rId429" Type="http://schemas.openxmlformats.org/officeDocument/2006/relationships/customXml" Target="../ink/ink1960.xml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1862.xml"/><Relationship Id="rId440" Type="http://schemas.openxmlformats.org/officeDocument/2006/relationships/image" Target="../media/image1579.png"/><Relationship Id="rId28" Type="http://schemas.openxmlformats.org/officeDocument/2006/relationships/image" Target="../media/image1103.png"/><Relationship Id="rId275" Type="http://schemas.openxmlformats.org/officeDocument/2006/relationships/customXml" Target="../ink/ink1883.xml"/><Relationship Id="rId300" Type="http://schemas.openxmlformats.org/officeDocument/2006/relationships/image" Target="../media/image1509.png"/><Relationship Id="rId482" Type="http://schemas.openxmlformats.org/officeDocument/2006/relationships/image" Target="../media/image1600.png"/><Relationship Id="rId81" Type="http://schemas.openxmlformats.org/officeDocument/2006/relationships/customXml" Target="../ink/ink1786.xml"/><Relationship Id="rId135" Type="http://schemas.openxmlformats.org/officeDocument/2006/relationships/customXml" Target="../ink/ink1813.xml"/><Relationship Id="rId177" Type="http://schemas.openxmlformats.org/officeDocument/2006/relationships/customXml" Target="../ink/ink1834.xml"/><Relationship Id="rId342" Type="http://schemas.openxmlformats.org/officeDocument/2006/relationships/image" Target="../media/image1530.png"/><Relationship Id="rId384" Type="http://schemas.openxmlformats.org/officeDocument/2006/relationships/image" Target="../media/image1551.png"/><Relationship Id="rId202" Type="http://schemas.openxmlformats.org/officeDocument/2006/relationships/image" Target="../media/image1460.png"/><Relationship Id="rId244" Type="http://schemas.openxmlformats.org/officeDocument/2006/relationships/image" Target="../media/image1481.png"/><Relationship Id="rId39" Type="http://schemas.openxmlformats.org/officeDocument/2006/relationships/customXml" Target="../ink/ink1765.xml"/><Relationship Id="rId286" Type="http://schemas.openxmlformats.org/officeDocument/2006/relationships/image" Target="../media/image1502.png"/><Relationship Id="rId451" Type="http://schemas.openxmlformats.org/officeDocument/2006/relationships/customXml" Target="../ink/ink1971.xml"/><Relationship Id="rId493" Type="http://schemas.openxmlformats.org/officeDocument/2006/relationships/customXml" Target="../ink/ink1992.xml"/><Relationship Id="rId507" Type="http://schemas.openxmlformats.org/officeDocument/2006/relationships/customXml" Target="../ink/ink1999.xml"/><Relationship Id="rId50" Type="http://schemas.openxmlformats.org/officeDocument/2006/relationships/image" Target="../media/image1180.png"/><Relationship Id="rId104" Type="http://schemas.openxmlformats.org/officeDocument/2006/relationships/image" Target="../media/image1411.png"/><Relationship Id="rId146" Type="http://schemas.openxmlformats.org/officeDocument/2006/relationships/image" Target="../media/image1432.png"/><Relationship Id="rId188" Type="http://schemas.openxmlformats.org/officeDocument/2006/relationships/image" Target="../media/image1453.png"/><Relationship Id="rId311" Type="http://schemas.openxmlformats.org/officeDocument/2006/relationships/customXml" Target="../ink/ink1901.xml"/><Relationship Id="rId353" Type="http://schemas.openxmlformats.org/officeDocument/2006/relationships/customXml" Target="../ink/ink1922.xml"/><Relationship Id="rId395" Type="http://schemas.openxmlformats.org/officeDocument/2006/relationships/customXml" Target="../ink/ink1943.xml"/><Relationship Id="rId409" Type="http://schemas.openxmlformats.org/officeDocument/2006/relationships/customXml" Target="../ink/ink1950.xml"/><Relationship Id="rId92" Type="http://schemas.openxmlformats.org/officeDocument/2006/relationships/image" Target="../media/image1405.png"/><Relationship Id="rId213" Type="http://schemas.openxmlformats.org/officeDocument/2006/relationships/customXml" Target="../ink/ink1852.xml"/><Relationship Id="rId420" Type="http://schemas.openxmlformats.org/officeDocument/2006/relationships/image" Target="../media/image1569.png"/><Relationship Id="rId255" Type="http://schemas.openxmlformats.org/officeDocument/2006/relationships/customXml" Target="../ink/ink1873.xml"/><Relationship Id="rId297" Type="http://schemas.openxmlformats.org/officeDocument/2006/relationships/customXml" Target="../ink/ink1894.xml"/><Relationship Id="rId462" Type="http://schemas.openxmlformats.org/officeDocument/2006/relationships/image" Target="../media/image1590.png"/><Relationship Id="rId518" Type="http://schemas.openxmlformats.org/officeDocument/2006/relationships/image" Target="../media/image1618.png"/><Relationship Id="rId115" Type="http://schemas.openxmlformats.org/officeDocument/2006/relationships/customXml" Target="../ink/ink1803.xml"/><Relationship Id="rId157" Type="http://schemas.openxmlformats.org/officeDocument/2006/relationships/customXml" Target="../ink/ink1824.xml"/><Relationship Id="rId322" Type="http://schemas.openxmlformats.org/officeDocument/2006/relationships/image" Target="../media/image1520.png"/><Relationship Id="rId364" Type="http://schemas.openxmlformats.org/officeDocument/2006/relationships/image" Target="../media/image1541.png"/><Relationship Id="rId61" Type="http://schemas.openxmlformats.org/officeDocument/2006/relationships/customXml" Target="../ink/ink1776.xml"/><Relationship Id="rId199" Type="http://schemas.openxmlformats.org/officeDocument/2006/relationships/customXml" Target="../ink/ink1845.xml"/><Relationship Id="rId19" Type="http://schemas.openxmlformats.org/officeDocument/2006/relationships/customXml" Target="../ink/ink1755.xml"/><Relationship Id="rId224" Type="http://schemas.openxmlformats.org/officeDocument/2006/relationships/image" Target="../media/image1471.png"/><Relationship Id="rId266" Type="http://schemas.openxmlformats.org/officeDocument/2006/relationships/image" Target="../media/image1492.png"/><Relationship Id="rId431" Type="http://schemas.openxmlformats.org/officeDocument/2006/relationships/customXml" Target="../ink/ink1961.xml"/><Relationship Id="rId473" Type="http://schemas.openxmlformats.org/officeDocument/2006/relationships/customXml" Target="../ink/ink1982.xml"/><Relationship Id="rId529" Type="http://schemas.openxmlformats.org/officeDocument/2006/relationships/customXml" Target="../ink/ink2010.xml"/><Relationship Id="rId30" Type="http://schemas.openxmlformats.org/officeDocument/2006/relationships/image" Target="../media/image1104.png"/><Relationship Id="rId126" Type="http://schemas.openxmlformats.org/officeDocument/2006/relationships/image" Target="../media/image1422.png"/><Relationship Id="rId168" Type="http://schemas.openxmlformats.org/officeDocument/2006/relationships/image" Target="../media/image1443.png"/><Relationship Id="rId333" Type="http://schemas.openxmlformats.org/officeDocument/2006/relationships/customXml" Target="../ink/ink1912.xml"/><Relationship Id="rId72" Type="http://schemas.openxmlformats.org/officeDocument/2006/relationships/image" Target="../media/image1396.png"/><Relationship Id="rId375" Type="http://schemas.openxmlformats.org/officeDocument/2006/relationships/customXml" Target="../ink/ink1933.xml"/><Relationship Id="rId3" Type="http://schemas.openxmlformats.org/officeDocument/2006/relationships/customXml" Target="../ink/ink1747.xml"/><Relationship Id="rId235" Type="http://schemas.openxmlformats.org/officeDocument/2006/relationships/customXml" Target="../ink/ink1863.xml"/><Relationship Id="rId277" Type="http://schemas.openxmlformats.org/officeDocument/2006/relationships/customXml" Target="../ink/ink1884.xml"/><Relationship Id="rId400" Type="http://schemas.openxmlformats.org/officeDocument/2006/relationships/image" Target="../media/image1559.png"/><Relationship Id="rId442" Type="http://schemas.openxmlformats.org/officeDocument/2006/relationships/image" Target="../media/image1580.png"/><Relationship Id="rId484" Type="http://schemas.openxmlformats.org/officeDocument/2006/relationships/image" Target="../media/image1601.png"/><Relationship Id="rId137" Type="http://schemas.openxmlformats.org/officeDocument/2006/relationships/customXml" Target="../ink/ink1814.xml"/><Relationship Id="rId302" Type="http://schemas.openxmlformats.org/officeDocument/2006/relationships/image" Target="../media/image1510.png"/><Relationship Id="rId344" Type="http://schemas.openxmlformats.org/officeDocument/2006/relationships/image" Target="../media/image1531.png"/><Relationship Id="rId41" Type="http://schemas.openxmlformats.org/officeDocument/2006/relationships/customXml" Target="../ink/ink1766.xml"/><Relationship Id="rId83" Type="http://schemas.openxmlformats.org/officeDocument/2006/relationships/customXml" Target="../ink/ink1787.xml"/><Relationship Id="rId179" Type="http://schemas.openxmlformats.org/officeDocument/2006/relationships/customXml" Target="../ink/ink1835.xml"/><Relationship Id="rId386" Type="http://schemas.openxmlformats.org/officeDocument/2006/relationships/image" Target="../media/image1552.png"/><Relationship Id="rId190" Type="http://schemas.openxmlformats.org/officeDocument/2006/relationships/image" Target="../media/image1454.png"/><Relationship Id="rId204" Type="http://schemas.openxmlformats.org/officeDocument/2006/relationships/image" Target="../media/image1461.png"/><Relationship Id="rId246" Type="http://schemas.openxmlformats.org/officeDocument/2006/relationships/image" Target="../media/image1482.png"/><Relationship Id="rId288" Type="http://schemas.openxmlformats.org/officeDocument/2006/relationships/image" Target="../media/image1503.png"/><Relationship Id="rId411" Type="http://schemas.openxmlformats.org/officeDocument/2006/relationships/customXml" Target="../ink/ink1951.xml"/><Relationship Id="rId453" Type="http://schemas.openxmlformats.org/officeDocument/2006/relationships/customXml" Target="../ink/ink1972.xml"/><Relationship Id="rId509" Type="http://schemas.openxmlformats.org/officeDocument/2006/relationships/customXml" Target="../ink/ink2000.xml"/><Relationship Id="rId106" Type="http://schemas.openxmlformats.org/officeDocument/2006/relationships/image" Target="../media/image1412.png"/><Relationship Id="rId313" Type="http://schemas.openxmlformats.org/officeDocument/2006/relationships/customXml" Target="../ink/ink1902.xml"/><Relationship Id="rId495" Type="http://schemas.openxmlformats.org/officeDocument/2006/relationships/customXml" Target="../ink/ink1993.xml"/><Relationship Id="rId10" Type="http://schemas.openxmlformats.org/officeDocument/2006/relationships/image" Target="../media/image1094.png"/><Relationship Id="rId52" Type="http://schemas.openxmlformats.org/officeDocument/2006/relationships/image" Target="../media/image1182.png"/><Relationship Id="rId94" Type="http://schemas.openxmlformats.org/officeDocument/2006/relationships/image" Target="../media/image1406.png"/><Relationship Id="rId148" Type="http://schemas.openxmlformats.org/officeDocument/2006/relationships/image" Target="../media/image1433.png"/><Relationship Id="rId355" Type="http://schemas.openxmlformats.org/officeDocument/2006/relationships/customXml" Target="../ink/ink1923.xml"/><Relationship Id="rId397" Type="http://schemas.openxmlformats.org/officeDocument/2006/relationships/customXml" Target="../ink/ink1944.xml"/><Relationship Id="rId520" Type="http://schemas.openxmlformats.org/officeDocument/2006/relationships/image" Target="../media/image1619.png"/><Relationship Id="rId215" Type="http://schemas.openxmlformats.org/officeDocument/2006/relationships/customXml" Target="../ink/ink1853.xml"/><Relationship Id="rId257" Type="http://schemas.openxmlformats.org/officeDocument/2006/relationships/customXml" Target="../ink/ink1874.xml"/><Relationship Id="rId422" Type="http://schemas.openxmlformats.org/officeDocument/2006/relationships/image" Target="../media/image1570.png"/><Relationship Id="rId464" Type="http://schemas.openxmlformats.org/officeDocument/2006/relationships/image" Target="../media/image1591.png"/><Relationship Id="rId299" Type="http://schemas.openxmlformats.org/officeDocument/2006/relationships/customXml" Target="../ink/ink1895.xml"/><Relationship Id="rId63" Type="http://schemas.openxmlformats.org/officeDocument/2006/relationships/customXml" Target="../ink/ink1777.xml"/><Relationship Id="rId159" Type="http://schemas.openxmlformats.org/officeDocument/2006/relationships/customXml" Target="../ink/ink1825.xml"/><Relationship Id="rId366" Type="http://schemas.openxmlformats.org/officeDocument/2006/relationships/image" Target="../media/image1542.png"/><Relationship Id="rId226" Type="http://schemas.openxmlformats.org/officeDocument/2006/relationships/image" Target="../media/image1472.png"/><Relationship Id="rId433" Type="http://schemas.openxmlformats.org/officeDocument/2006/relationships/customXml" Target="../ink/ink1962.xml"/><Relationship Id="rId74" Type="http://schemas.openxmlformats.org/officeDocument/2006/relationships/image" Target="../media/image1397.png"/><Relationship Id="rId377" Type="http://schemas.openxmlformats.org/officeDocument/2006/relationships/customXml" Target="../ink/ink1934.xml"/><Relationship Id="rId500" Type="http://schemas.openxmlformats.org/officeDocument/2006/relationships/image" Target="../media/image1609.png"/><Relationship Id="rId5" Type="http://schemas.openxmlformats.org/officeDocument/2006/relationships/customXml" Target="../ink/ink1748.xml"/><Relationship Id="rId237" Type="http://schemas.openxmlformats.org/officeDocument/2006/relationships/customXml" Target="../ink/ink186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683.png"/><Relationship Id="rId671" Type="http://schemas.openxmlformats.org/officeDocument/2006/relationships/customXml" Target="../ink/ink2351.xml"/><Relationship Id="rId21" Type="http://schemas.openxmlformats.org/officeDocument/2006/relationships/customXml" Target="../ink/ink2023.xml"/><Relationship Id="rId324" Type="http://schemas.openxmlformats.org/officeDocument/2006/relationships/image" Target="../media/image1785.png"/><Relationship Id="rId531" Type="http://schemas.openxmlformats.org/officeDocument/2006/relationships/customXml" Target="../ink/ink2281.xml"/><Relationship Id="rId629" Type="http://schemas.openxmlformats.org/officeDocument/2006/relationships/customXml" Target="../ink/ink2330.xml"/><Relationship Id="rId170" Type="http://schemas.openxmlformats.org/officeDocument/2006/relationships/customXml" Target="../ink/ink2098.xml"/><Relationship Id="rId268" Type="http://schemas.openxmlformats.org/officeDocument/2006/relationships/customXml" Target="../ink/ink2148.xml"/><Relationship Id="rId475" Type="http://schemas.openxmlformats.org/officeDocument/2006/relationships/customXml" Target="../ink/ink2253.xml"/><Relationship Id="rId682" Type="http://schemas.openxmlformats.org/officeDocument/2006/relationships/image" Target="../media/image2285.png"/><Relationship Id="rId32" Type="http://schemas.openxmlformats.org/officeDocument/2006/relationships/image" Target="../media/image1641.png"/><Relationship Id="rId128" Type="http://schemas.openxmlformats.org/officeDocument/2006/relationships/customXml" Target="../ink/ink2077.xml"/><Relationship Id="rId335" Type="http://schemas.openxmlformats.org/officeDocument/2006/relationships/customXml" Target="../ink/ink2182.xml"/><Relationship Id="rId542" Type="http://schemas.openxmlformats.org/officeDocument/2006/relationships/image" Target="../media/image2215.png"/><Relationship Id="rId181" Type="http://schemas.openxmlformats.org/officeDocument/2006/relationships/image" Target="../media/image1715.png"/><Relationship Id="rId402" Type="http://schemas.openxmlformats.org/officeDocument/2006/relationships/image" Target="../media/image1824.png"/><Relationship Id="rId279" Type="http://schemas.openxmlformats.org/officeDocument/2006/relationships/image" Target="../media/image1763.png"/><Relationship Id="rId486" Type="http://schemas.openxmlformats.org/officeDocument/2006/relationships/image" Target="../media/image2187.png"/><Relationship Id="rId693" Type="http://schemas.openxmlformats.org/officeDocument/2006/relationships/customXml" Target="../ink/ink2362.xml"/><Relationship Id="rId43" Type="http://schemas.openxmlformats.org/officeDocument/2006/relationships/customXml" Target="../ink/ink2034.xml"/><Relationship Id="rId139" Type="http://schemas.openxmlformats.org/officeDocument/2006/relationships/image" Target="../media/image1694.png"/><Relationship Id="rId346" Type="http://schemas.openxmlformats.org/officeDocument/2006/relationships/image" Target="../media/image1796.png"/><Relationship Id="rId553" Type="http://schemas.openxmlformats.org/officeDocument/2006/relationships/customXml" Target="../ink/ink2292.xml"/><Relationship Id="rId192" Type="http://schemas.openxmlformats.org/officeDocument/2006/relationships/customXml" Target="../ink/ink2109.xml"/><Relationship Id="rId206" Type="http://schemas.openxmlformats.org/officeDocument/2006/relationships/customXml" Target="../ink/ink2116.xml"/><Relationship Id="rId413" Type="http://schemas.openxmlformats.org/officeDocument/2006/relationships/customXml" Target="../ink/ink2221.xml"/><Relationship Id="rId497" Type="http://schemas.openxmlformats.org/officeDocument/2006/relationships/customXml" Target="../ink/ink2264.xml"/><Relationship Id="rId620" Type="http://schemas.openxmlformats.org/officeDocument/2006/relationships/image" Target="../media/image2254.png"/><Relationship Id="rId357" Type="http://schemas.openxmlformats.org/officeDocument/2006/relationships/customXml" Target="../ink/ink2193.xml"/><Relationship Id="rId54" Type="http://schemas.openxmlformats.org/officeDocument/2006/relationships/image" Target="../media/image1652.png"/><Relationship Id="rId217" Type="http://schemas.openxmlformats.org/officeDocument/2006/relationships/image" Target="../media/image1733.png"/><Relationship Id="rId564" Type="http://schemas.openxmlformats.org/officeDocument/2006/relationships/image" Target="../media/image2226.png"/><Relationship Id="rId424" Type="http://schemas.openxmlformats.org/officeDocument/2006/relationships/image" Target="../media/image1835.png"/><Relationship Id="rId631" Type="http://schemas.openxmlformats.org/officeDocument/2006/relationships/customXml" Target="../ink/ink2331.xml"/><Relationship Id="rId270" Type="http://schemas.openxmlformats.org/officeDocument/2006/relationships/customXml" Target="../ink/ink2149.xml"/><Relationship Id="rId65" Type="http://schemas.openxmlformats.org/officeDocument/2006/relationships/customXml" Target="../ink/ink2045.xml"/><Relationship Id="rId130" Type="http://schemas.openxmlformats.org/officeDocument/2006/relationships/customXml" Target="../ink/ink2078.xml"/><Relationship Id="rId368" Type="http://schemas.openxmlformats.org/officeDocument/2006/relationships/image" Target="../media/image1807.png"/><Relationship Id="rId575" Type="http://schemas.openxmlformats.org/officeDocument/2006/relationships/customXml" Target="../ink/ink2303.xml"/><Relationship Id="rId228" Type="http://schemas.openxmlformats.org/officeDocument/2006/relationships/image" Target="../media/image1738.png"/><Relationship Id="rId435" Type="http://schemas.openxmlformats.org/officeDocument/2006/relationships/customXml" Target="../ink/ink2232.xml"/><Relationship Id="rId642" Type="http://schemas.openxmlformats.org/officeDocument/2006/relationships/image" Target="../media/image2265.png"/><Relationship Id="rId281" Type="http://schemas.openxmlformats.org/officeDocument/2006/relationships/image" Target="../media/image1764.png"/><Relationship Id="rId502" Type="http://schemas.openxmlformats.org/officeDocument/2006/relationships/image" Target="../media/image2195.png"/><Relationship Id="rId76" Type="http://schemas.openxmlformats.org/officeDocument/2006/relationships/image" Target="../media/image1663.png"/><Relationship Id="rId141" Type="http://schemas.openxmlformats.org/officeDocument/2006/relationships/image" Target="../media/image1695.png"/><Relationship Id="rId379" Type="http://schemas.openxmlformats.org/officeDocument/2006/relationships/customXml" Target="../ink/ink2204.xml"/><Relationship Id="rId586" Type="http://schemas.openxmlformats.org/officeDocument/2006/relationships/image" Target="../media/image2237.png"/><Relationship Id="rId7" Type="http://schemas.openxmlformats.org/officeDocument/2006/relationships/customXml" Target="../ink/ink2016.xml"/><Relationship Id="rId239" Type="http://schemas.openxmlformats.org/officeDocument/2006/relationships/customXml" Target="../ink/ink2133.xml"/><Relationship Id="rId446" Type="http://schemas.openxmlformats.org/officeDocument/2006/relationships/image" Target="../media/image1846.png"/><Relationship Id="rId653" Type="http://schemas.openxmlformats.org/officeDocument/2006/relationships/customXml" Target="../ink/ink2342.xml"/><Relationship Id="rId292" Type="http://schemas.openxmlformats.org/officeDocument/2006/relationships/image" Target="../media/image1769.png"/><Relationship Id="rId306" Type="http://schemas.openxmlformats.org/officeDocument/2006/relationships/image" Target="../media/image1776.png"/><Relationship Id="rId87" Type="http://schemas.openxmlformats.org/officeDocument/2006/relationships/customXml" Target="../ink/ink2056.xml"/><Relationship Id="rId513" Type="http://schemas.openxmlformats.org/officeDocument/2006/relationships/customXml" Target="../ink/ink2272.xml"/><Relationship Id="rId597" Type="http://schemas.openxmlformats.org/officeDocument/2006/relationships/customXml" Target="../ink/ink2314.xml"/><Relationship Id="rId152" Type="http://schemas.openxmlformats.org/officeDocument/2006/relationships/customXml" Target="../ink/ink2089.xml"/><Relationship Id="rId457" Type="http://schemas.openxmlformats.org/officeDocument/2006/relationships/customXml" Target="../ink/ink2244.xml"/><Relationship Id="rId664" Type="http://schemas.openxmlformats.org/officeDocument/2006/relationships/image" Target="../media/image2276.png"/><Relationship Id="rId14" Type="http://schemas.openxmlformats.org/officeDocument/2006/relationships/image" Target="../media/image1633.png"/><Relationship Id="rId317" Type="http://schemas.openxmlformats.org/officeDocument/2006/relationships/customXml" Target="../ink/ink2173.xml"/><Relationship Id="rId524" Type="http://schemas.openxmlformats.org/officeDocument/2006/relationships/image" Target="../media/image2206.png"/><Relationship Id="rId98" Type="http://schemas.openxmlformats.org/officeDocument/2006/relationships/image" Target="../media/image1674.png"/><Relationship Id="rId163" Type="http://schemas.openxmlformats.org/officeDocument/2006/relationships/image" Target="../media/image1706.png"/><Relationship Id="rId370" Type="http://schemas.openxmlformats.org/officeDocument/2006/relationships/image" Target="../media/image1808.png"/><Relationship Id="rId230" Type="http://schemas.openxmlformats.org/officeDocument/2006/relationships/image" Target="../media/image1739.png"/><Relationship Id="rId468" Type="http://schemas.openxmlformats.org/officeDocument/2006/relationships/image" Target="../media/image1856.png"/><Relationship Id="rId675" Type="http://schemas.openxmlformats.org/officeDocument/2006/relationships/customXml" Target="../ink/ink2353.xml"/><Relationship Id="rId25" Type="http://schemas.openxmlformats.org/officeDocument/2006/relationships/customXml" Target="../ink/ink2025.xml"/><Relationship Id="rId328" Type="http://schemas.openxmlformats.org/officeDocument/2006/relationships/image" Target="../media/image1787.png"/><Relationship Id="rId535" Type="http://schemas.openxmlformats.org/officeDocument/2006/relationships/customXml" Target="../ink/ink2283.xml"/><Relationship Id="rId174" Type="http://schemas.openxmlformats.org/officeDocument/2006/relationships/customXml" Target="../ink/ink2100.xml"/><Relationship Id="rId381" Type="http://schemas.openxmlformats.org/officeDocument/2006/relationships/customXml" Target="../ink/ink2205.xml"/><Relationship Id="rId602" Type="http://schemas.openxmlformats.org/officeDocument/2006/relationships/image" Target="../media/image2245.png"/><Relationship Id="rId241" Type="http://schemas.openxmlformats.org/officeDocument/2006/relationships/customXml" Target="../ink/ink2134.xml"/><Relationship Id="rId479" Type="http://schemas.openxmlformats.org/officeDocument/2006/relationships/customXml" Target="../ink/ink2255.xml"/><Relationship Id="rId686" Type="http://schemas.openxmlformats.org/officeDocument/2006/relationships/image" Target="../media/image2287.png"/><Relationship Id="rId36" Type="http://schemas.openxmlformats.org/officeDocument/2006/relationships/image" Target="../media/image1643.png"/><Relationship Id="rId339" Type="http://schemas.openxmlformats.org/officeDocument/2006/relationships/customXml" Target="../ink/ink2184.xml"/><Relationship Id="rId546" Type="http://schemas.openxmlformats.org/officeDocument/2006/relationships/image" Target="../media/image2217.png"/><Relationship Id="rId101" Type="http://schemas.openxmlformats.org/officeDocument/2006/relationships/customXml" Target="../ink/ink2063.xml"/><Relationship Id="rId185" Type="http://schemas.openxmlformats.org/officeDocument/2006/relationships/image" Target="../media/image1717.png"/><Relationship Id="rId406" Type="http://schemas.openxmlformats.org/officeDocument/2006/relationships/image" Target="../media/image1826.png"/><Relationship Id="rId392" Type="http://schemas.openxmlformats.org/officeDocument/2006/relationships/image" Target="../media/image1819.png"/><Relationship Id="rId613" Type="http://schemas.openxmlformats.org/officeDocument/2006/relationships/customXml" Target="../ink/ink2322.xml"/><Relationship Id="rId252" Type="http://schemas.openxmlformats.org/officeDocument/2006/relationships/image" Target="../media/image1750.png"/><Relationship Id="rId47" Type="http://schemas.openxmlformats.org/officeDocument/2006/relationships/customXml" Target="../ink/ink2036.xml"/><Relationship Id="rId112" Type="http://schemas.openxmlformats.org/officeDocument/2006/relationships/customXml" Target="../ink/ink2069.xml"/><Relationship Id="rId557" Type="http://schemas.openxmlformats.org/officeDocument/2006/relationships/customXml" Target="../ink/ink2294.xml"/><Relationship Id="rId196" Type="http://schemas.openxmlformats.org/officeDocument/2006/relationships/customXml" Target="../ink/ink2111.xml"/><Relationship Id="rId417" Type="http://schemas.openxmlformats.org/officeDocument/2006/relationships/customXml" Target="../ink/ink2223.xml"/><Relationship Id="rId624" Type="http://schemas.openxmlformats.org/officeDocument/2006/relationships/image" Target="../media/image2256.png"/><Relationship Id="rId263" Type="http://schemas.openxmlformats.org/officeDocument/2006/relationships/image" Target="../media/image1755.png"/><Relationship Id="rId470" Type="http://schemas.openxmlformats.org/officeDocument/2006/relationships/image" Target="../media/image2110.png"/><Relationship Id="rId58" Type="http://schemas.openxmlformats.org/officeDocument/2006/relationships/image" Target="../media/image1654.png"/><Relationship Id="rId123" Type="http://schemas.openxmlformats.org/officeDocument/2006/relationships/image" Target="../media/image1686.png"/><Relationship Id="rId330" Type="http://schemas.openxmlformats.org/officeDocument/2006/relationships/image" Target="../media/image1788.png"/><Relationship Id="rId568" Type="http://schemas.openxmlformats.org/officeDocument/2006/relationships/image" Target="../media/image2228.png"/><Relationship Id="rId428" Type="http://schemas.openxmlformats.org/officeDocument/2006/relationships/image" Target="../media/image1837.png"/><Relationship Id="rId635" Type="http://schemas.openxmlformats.org/officeDocument/2006/relationships/customXml" Target="../ink/ink2333.xml"/><Relationship Id="rId274" Type="http://schemas.openxmlformats.org/officeDocument/2006/relationships/customXml" Target="../ink/ink2151.xml"/><Relationship Id="rId481" Type="http://schemas.openxmlformats.org/officeDocument/2006/relationships/customXml" Target="../ink/ink2256.xml"/><Relationship Id="rId69" Type="http://schemas.openxmlformats.org/officeDocument/2006/relationships/customXml" Target="../ink/ink2047.xml"/><Relationship Id="rId134" Type="http://schemas.openxmlformats.org/officeDocument/2006/relationships/customXml" Target="../ink/ink2080.xml"/><Relationship Id="rId579" Type="http://schemas.openxmlformats.org/officeDocument/2006/relationships/customXml" Target="../ink/ink2305.xml"/><Relationship Id="rId341" Type="http://schemas.openxmlformats.org/officeDocument/2006/relationships/customXml" Target="../ink/ink2185.xml"/><Relationship Id="rId439" Type="http://schemas.openxmlformats.org/officeDocument/2006/relationships/customXml" Target="../ink/ink2234.xml"/><Relationship Id="rId646" Type="http://schemas.openxmlformats.org/officeDocument/2006/relationships/image" Target="../media/image2267.png"/><Relationship Id="rId201" Type="http://schemas.openxmlformats.org/officeDocument/2006/relationships/image" Target="../media/image1725.png"/><Relationship Id="rId285" Type="http://schemas.openxmlformats.org/officeDocument/2006/relationships/image" Target="../media/image1766.png"/><Relationship Id="rId506" Type="http://schemas.openxmlformats.org/officeDocument/2006/relationships/image" Target="../media/image2197.png"/><Relationship Id="rId492" Type="http://schemas.openxmlformats.org/officeDocument/2006/relationships/image" Target="../media/image2190.png"/><Relationship Id="rId145" Type="http://schemas.openxmlformats.org/officeDocument/2006/relationships/image" Target="../media/image1697.png"/><Relationship Id="rId352" Type="http://schemas.openxmlformats.org/officeDocument/2006/relationships/image" Target="../media/image1799.png"/><Relationship Id="rId212" Type="http://schemas.openxmlformats.org/officeDocument/2006/relationships/customXml" Target="../ink/ink2119.xml"/><Relationship Id="rId657" Type="http://schemas.openxmlformats.org/officeDocument/2006/relationships/customXml" Target="../ink/ink2344.xml"/><Relationship Id="rId296" Type="http://schemas.openxmlformats.org/officeDocument/2006/relationships/image" Target="../media/image1771.png"/><Relationship Id="rId517" Type="http://schemas.openxmlformats.org/officeDocument/2006/relationships/customXml" Target="../ink/ink2274.xml"/><Relationship Id="rId60" Type="http://schemas.openxmlformats.org/officeDocument/2006/relationships/image" Target="../media/image1655.png"/><Relationship Id="rId156" Type="http://schemas.openxmlformats.org/officeDocument/2006/relationships/customXml" Target="../ink/ink2091.xml"/><Relationship Id="rId198" Type="http://schemas.openxmlformats.org/officeDocument/2006/relationships/customXml" Target="../ink/ink2112.xml"/><Relationship Id="rId321" Type="http://schemas.openxmlformats.org/officeDocument/2006/relationships/customXml" Target="../ink/ink2175.xml"/><Relationship Id="rId363" Type="http://schemas.openxmlformats.org/officeDocument/2006/relationships/customXml" Target="../ink/ink2196.xml"/><Relationship Id="rId419" Type="http://schemas.openxmlformats.org/officeDocument/2006/relationships/customXml" Target="../ink/ink2224.xml"/><Relationship Id="rId570" Type="http://schemas.openxmlformats.org/officeDocument/2006/relationships/image" Target="../media/image2229.png"/><Relationship Id="rId626" Type="http://schemas.openxmlformats.org/officeDocument/2006/relationships/image" Target="../media/image2257.png"/><Relationship Id="rId223" Type="http://schemas.openxmlformats.org/officeDocument/2006/relationships/customXml" Target="../ink/ink2125.xml"/><Relationship Id="rId430" Type="http://schemas.openxmlformats.org/officeDocument/2006/relationships/image" Target="../media/image1838.png"/><Relationship Id="rId668" Type="http://schemas.openxmlformats.org/officeDocument/2006/relationships/image" Target="../media/image2278.png"/><Relationship Id="rId18" Type="http://schemas.openxmlformats.org/officeDocument/2006/relationships/image" Target="../media/image1635.png"/><Relationship Id="rId265" Type="http://schemas.openxmlformats.org/officeDocument/2006/relationships/image" Target="../media/image1756.png"/><Relationship Id="rId472" Type="http://schemas.openxmlformats.org/officeDocument/2006/relationships/image" Target="../media/image2180.png"/><Relationship Id="rId528" Type="http://schemas.openxmlformats.org/officeDocument/2006/relationships/image" Target="../media/image2208.png"/><Relationship Id="rId125" Type="http://schemas.openxmlformats.org/officeDocument/2006/relationships/image" Target="../media/image1687.png"/><Relationship Id="rId167" Type="http://schemas.openxmlformats.org/officeDocument/2006/relationships/image" Target="../media/image1708.png"/><Relationship Id="rId332" Type="http://schemas.openxmlformats.org/officeDocument/2006/relationships/image" Target="../media/image1789.png"/><Relationship Id="rId374" Type="http://schemas.openxmlformats.org/officeDocument/2006/relationships/image" Target="../media/image1810.png"/><Relationship Id="rId581" Type="http://schemas.openxmlformats.org/officeDocument/2006/relationships/customXml" Target="../ink/ink2306.xml"/><Relationship Id="rId71" Type="http://schemas.openxmlformats.org/officeDocument/2006/relationships/customXml" Target="../ink/ink2048.xml"/><Relationship Id="rId234" Type="http://schemas.openxmlformats.org/officeDocument/2006/relationships/image" Target="../media/image1741.png"/><Relationship Id="rId637" Type="http://schemas.openxmlformats.org/officeDocument/2006/relationships/customXml" Target="../ink/ink2334.xml"/><Relationship Id="rId679" Type="http://schemas.openxmlformats.org/officeDocument/2006/relationships/customXml" Target="../ink/ink2355.xml"/><Relationship Id="rId2" Type="http://schemas.openxmlformats.org/officeDocument/2006/relationships/notesSlide" Target="../notesSlides/notesSlide13.xml"/><Relationship Id="rId29" Type="http://schemas.openxmlformats.org/officeDocument/2006/relationships/customXml" Target="../ink/ink2027.xml"/><Relationship Id="rId276" Type="http://schemas.openxmlformats.org/officeDocument/2006/relationships/customXml" Target="../ink/ink2152.xml"/><Relationship Id="rId441" Type="http://schemas.openxmlformats.org/officeDocument/2006/relationships/customXml" Target="../ink/ink2235.xml"/><Relationship Id="rId483" Type="http://schemas.openxmlformats.org/officeDocument/2006/relationships/customXml" Target="../ink/ink2257.xml"/><Relationship Id="rId539" Type="http://schemas.openxmlformats.org/officeDocument/2006/relationships/customXml" Target="../ink/ink2285.xml"/><Relationship Id="rId690" Type="http://schemas.openxmlformats.org/officeDocument/2006/relationships/image" Target="../media/image2289.png"/><Relationship Id="rId40" Type="http://schemas.openxmlformats.org/officeDocument/2006/relationships/image" Target="../media/image1645.png"/><Relationship Id="rId136" Type="http://schemas.openxmlformats.org/officeDocument/2006/relationships/customXml" Target="../ink/ink2081.xml"/><Relationship Id="rId178" Type="http://schemas.openxmlformats.org/officeDocument/2006/relationships/customXml" Target="../ink/ink2102.xml"/><Relationship Id="rId301" Type="http://schemas.openxmlformats.org/officeDocument/2006/relationships/customXml" Target="../ink/ink2165.xml"/><Relationship Id="rId343" Type="http://schemas.openxmlformats.org/officeDocument/2006/relationships/customXml" Target="../ink/ink2186.xml"/><Relationship Id="rId550" Type="http://schemas.openxmlformats.org/officeDocument/2006/relationships/image" Target="../media/image2219.png"/><Relationship Id="rId82" Type="http://schemas.openxmlformats.org/officeDocument/2006/relationships/image" Target="../media/image1666.png"/><Relationship Id="rId203" Type="http://schemas.openxmlformats.org/officeDocument/2006/relationships/image" Target="../media/image1726.png"/><Relationship Id="rId385" Type="http://schemas.openxmlformats.org/officeDocument/2006/relationships/customXml" Target="../ink/ink2207.xml"/><Relationship Id="rId592" Type="http://schemas.openxmlformats.org/officeDocument/2006/relationships/image" Target="../media/image2240.png"/><Relationship Id="rId606" Type="http://schemas.openxmlformats.org/officeDocument/2006/relationships/image" Target="../media/image2247.png"/><Relationship Id="rId648" Type="http://schemas.openxmlformats.org/officeDocument/2006/relationships/image" Target="../media/image2268.png"/><Relationship Id="rId245" Type="http://schemas.openxmlformats.org/officeDocument/2006/relationships/customXml" Target="../ink/ink2136.xml"/><Relationship Id="rId287" Type="http://schemas.openxmlformats.org/officeDocument/2006/relationships/customXml" Target="../ink/ink2158.xml"/><Relationship Id="rId410" Type="http://schemas.openxmlformats.org/officeDocument/2006/relationships/image" Target="../media/image1828.png"/><Relationship Id="rId452" Type="http://schemas.openxmlformats.org/officeDocument/2006/relationships/image" Target="../media/image1849.png"/><Relationship Id="rId494" Type="http://schemas.openxmlformats.org/officeDocument/2006/relationships/image" Target="../media/image2191.png"/><Relationship Id="rId508" Type="http://schemas.openxmlformats.org/officeDocument/2006/relationships/image" Target="../media/image2198.png"/><Relationship Id="rId105" Type="http://schemas.openxmlformats.org/officeDocument/2006/relationships/customXml" Target="../ink/ink2065.xml"/><Relationship Id="rId147" Type="http://schemas.openxmlformats.org/officeDocument/2006/relationships/image" Target="../media/image1698.png"/><Relationship Id="rId312" Type="http://schemas.openxmlformats.org/officeDocument/2006/relationships/image" Target="../media/image1779.png"/><Relationship Id="rId354" Type="http://schemas.openxmlformats.org/officeDocument/2006/relationships/image" Target="../media/image1800.png"/><Relationship Id="rId51" Type="http://schemas.openxmlformats.org/officeDocument/2006/relationships/customXml" Target="../ink/ink2038.xml"/><Relationship Id="rId93" Type="http://schemas.openxmlformats.org/officeDocument/2006/relationships/customXml" Target="../ink/ink2059.xml"/><Relationship Id="rId189" Type="http://schemas.openxmlformats.org/officeDocument/2006/relationships/image" Target="../media/image1719.png"/><Relationship Id="rId396" Type="http://schemas.openxmlformats.org/officeDocument/2006/relationships/image" Target="../media/image1821.png"/><Relationship Id="rId561" Type="http://schemas.openxmlformats.org/officeDocument/2006/relationships/customXml" Target="../ink/ink2296.xml"/><Relationship Id="rId617" Type="http://schemas.openxmlformats.org/officeDocument/2006/relationships/customXml" Target="../ink/ink2324.xml"/><Relationship Id="rId659" Type="http://schemas.openxmlformats.org/officeDocument/2006/relationships/customXml" Target="../ink/ink2345.xml"/><Relationship Id="rId214" Type="http://schemas.openxmlformats.org/officeDocument/2006/relationships/customXml" Target="../ink/ink2120.xml"/><Relationship Id="rId256" Type="http://schemas.openxmlformats.org/officeDocument/2006/relationships/customXml" Target="../ink/ink2142.xml"/><Relationship Id="rId298" Type="http://schemas.openxmlformats.org/officeDocument/2006/relationships/image" Target="../media/image1772.png"/><Relationship Id="rId421" Type="http://schemas.openxmlformats.org/officeDocument/2006/relationships/customXml" Target="../ink/ink2225.xml"/><Relationship Id="rId463" Type="http://schemas.openxmlformats.org/officeDocument/2006/relationships/customXml" Target="../ink/ink2247.xml"/><Relationship Id="rId519" Type="http://schemas.openxmlformats.org/officeDocument/2006/relationships/customXml" Target="../ink/ink2275.xml"/><Relationship Id="rId670" Type="http://schemas.openxmlformats.org/officeDocument/2006/relationships/image" Target="../media/image2279.png"/><Relationship Id="rId116" Type="http://schemas.openxmlformats.org/officeDocument/2006/relationships/customXml" Target="../ink/ink2071.xml"/><Relationship Id="rId158" Type="http://schemas.openxmlformats.org/officeDocument/2006/relationships/customXml" Target="../ink/ink2092.xml"/><Relationship Id="rId323" Type="http://schemas.openxmlformats.org/officeDocument/2006/relationships/customXml" Target="../ink/ink2176.xml"/><Relationship Id="rId530" Type="http://schemas.openxmlformats.org/officeDocument/2006/relationships/image" Target="../media/image2209.png"/><Relationship Id="rId20" Type="http://schemas.openxmlformats.org/officeDocument/2006/relationships/image" Target="../media/image1636.png"/><Relationship Id="rId62" Type="http://schemas.openxmlformats.org/officeDocument/2006/relationships/image" Target="../media/image1656.png"/><Relationship Id="rId365" Type="http://schemas.openxmlformats.org/officeDocument/2006/relationships/customXml" Target="../ink/ink2197.xml"/><Relationship Id="rId572" Type="http://schemas.openxmlformats.org/officeDocument/2006/relationships/image" Target="../media/image2230.png"/><Relationship Id="rId628" Type="http://schemas.openxmlformats.org/officeDocument/2006/relationships/image" Target="../media/image2258.png"/><Relationship Id="rId225" Type="http://schemas.openxmlformats.org/officeDocument/2006/relationships/customXml" Target="../ink/ink2126.xml"/><Relationship Id="rId267" Type="http://schemas.openxmlformats.org/officeDocument/2006/relationships/image" Target="../media/image1757.png"/><Relationship Id="rId432" Type="http://schemas.openxmlformats.org/officeDocument/2006/relationships/image" Target="../media/image1839.png"/><Relationship Id="rId474" Type="http://schemas.openxmlformats.org/officeDocument/2006/relationships/image" Target="../media/image2181.png"/><Relationship Id="rId127" Type="http://schemas.openxmlformats.org/officeDocument/2006/relationships/image" Target="../media/image1688.png"/><Relationship Id="rId681" Type="http://schemas.openxmlformats.org/officeDocument/2006/relationships/customXml" Target="../ink/ink2356.xml"/><Relationship Id="rId31" Type="http://schemas.openxmlformats.org/officeDocument/2006/relationships/customXml" Target="../ink/ink2028.xml"/><Relationship Id="rId73" Type="http://schemas.openxmlformats.org/officeDocument/2006/relationships/customXml" Target="../ink/ink2049.xml"/><Relationship Id="rId169" Type="http://schemas.openxmlformats.org/officeDocument/2006/relationships/image" Target="../media/image1709.png"/><Relationship Id="rId334" Type="http://schemas.openxmlformats.org/officeDocument/2006/relationships/image" Target="../media/image1790.png"/><Relationship Id="rId376" Type="http://schemas.openxmlformats.org/officeDocument/2006/relationships/image" Target="../media/image1811.png"/><Relationship Id="rId541" Type="http://schemas.openxmlformats.org/officeDocument/2006/relationships/customXml" Target="../ink/ink2286.xml"/><Relationship Id="rId583" Type="http://schemas.openxmlformats.org/officeDocument/2006/relationships/customXml" Target="../ink/ink2307.xml"/><Relationship Id="rId639" Type="http://schemas.openxmlformats.org/officeDocument/2006/relationships/customXml" Target="../ink/ink2335.xml"/><Relationship Id="rId4" Type="http://schemas.openxmlformats.org/officeDocument/2006/relationships/image" Target="../media/image1628.png"/><Relationship Id="rId180" Type="http://schemas.openxmlformats.org/officeDocument/2006/relationships/customXml" Target="../ink/ink2103.xml"/><Relationship Id="rId236" Type="http://schemas.openxmlformats.org/officeDocument/2006/relationships/image" Target="../media/image1742.png"/><Relationship Id="rId278" Type="http://schemas.openxmlformats.org/officeDocument/2006/relationships/customXml" Target="../ink/ink2153.xml"/><Relationship Id="rId401" Type="http://schemas.openxmlformats.org/officeDocument/2006/relationships/customXml" Target="../ink/ink2215.xml"/><Relationship Id="rId443" Type="http://schemas.openxmlformats.org/officeDocument/2006/relationships/customXml" Target="../ink/ink2236.xml"/><Relationship Id="rId650" Type="http://schemas.openxmlformats.org/officeDocument/2006/relationships/image" Target="../media/image2269.png"/><Relationship Id="rId303" Type="http://schemas.openxmlformats.org/officeDocument/2006/relationships/customXml" Target="../ink/ink2166.xml"/><Relationship Id="rId485" Type="http://schemas.openxmlformats.org/officeDocument/2006/relationships/customXml" Target="../ink/ink2258.xml"/><Relationship Id="rId692" Type="http://schemas.openxmlformats.org/officeDocument/2006/relationships/image" Target="../media/image2290.png"/><Relationship Id="rId42" Type="http://schemas.openxmlformats.org/officeDocument/2006/relationships/image" Target="../media/image1646.png"/><Relationship Id="rId84" Type="http://schemas.openxmlformats.org/officeDocument/2006/relationships/image" Target="../media/image1667.png"/><Relationship Id="rId138" Type="http://schemas.openxmlformats.org/officeDocument/2006/relationships/customXml" Target="../ink/ink2082.xml"/><Relationship Id="rId345" Type="http://schemas.openxmlformats.org/officeDocument/2006/relationships/customXml" Target="../ink/ink2187.xml"/><Relationship Id="rId387" Type="http://schemas.openxmlformats.org/officeDocument/2006/relationships/customXml" Target="../ink/ink2208.xml"/><Relationship Id="rId510" Type="http://schemas.openxmlformats.org/officeDocument/2006/relationships/image" Target="../media/image2199.png"/><Relationship Id="rId552" Type="http://schemas.openxmlformats.org/officeDocument/2006/relationships/image" Target="../media/image2220.png"/><Relationship Id="rId594" Type="http://schemas.openxmlformats.org/officeDocument/2006/relationships/image" Target="../media/image2241.png"/><Relationship Id="rId608" Type="http://schemas.openxmlformats.org/officeDocument/2006/relationships/image" Target="../media/image2248.png"/><Relationship Id="rId191" Type="http://schemas.openxmlformats.org/officeDocument/2006/relationships/image" Target="../media/image1720.png"/><Relationship Id="rId205" Type="http://schemas.openxmlformats.org/officeDocument/2006/relationships/image" Target="../media/image1727.png"/><Relationship Id="rId247" Type="http://schemas.openxmlformats.org/officeDocument/2006/relationships/customXml" Target="../ink/ink2137.xml"/><Relationship Id="rId412" Type="http://schemas.openxmlformats.org/officeDocument/2006/relationships/image" Target="../media/image1829.png"/><Relationship Id="rId107" Type="http://schemas.openxmlformats.org/officeDocument/2006/relationships/image" Target="../media/image1678.png"/><Relationship Id="rId289" Type="http://schemas.openxmlformats.org/officeDocument/2006/relationships/customXml" Target="../ink/ink2159.xml"/><Relationship Id="rId454" Type="http://schemas.openxmlformats.org/officeDocument/2006/relationships/image" Target="../media/image1850.png"/><Relationship Id="rId496" Type="http://schemas.openxmlformats.org/officeDocument/2006/relationships/image" Target="../media/image2192.png"/><Relationship Id="rId661" Type="http://schemas.openxmlformats.org/officeDocument/2006/relationships/customXml" Target="../ink/ink2346.xml"/><Relationship Id="rId11" Type="http://schemas.openxmlformats.org/officeDocument/2006/relationships/customXml" Target="../ink/ink2018.xml"/><Relationship Id="rId53" Type="http://schemas.openxmlformats.org/officeDocument/2006/relationships/customXml" Target="../ink/ink2039.xml"/><Relationship Id="rId149" Type="http://schemas.openxmlformats.org/officeDocument/2006/relationships/image" Target="../media/image1699.png"/><Relationship Id="rId314" Type="http://schemas.openxmlformats.org/officeDocument/2006/relationships/image" Target="../media/image1780.png"/><Relationship Id="rId356" Type="http://schemas.openxmlformats.org/officeDocument/2006/relationships/image" Target="../media/image1801.png"/><Relationship Id="rId398" Type="http://schemas.openxmlformats.org/officeDocument/2006/relationships/image" Target="../media/image1822.png"/><Relationship Id="rId521" Type="http://schemas.openxmlformats.org/officeDocument/2006/relationships/customXml" Target="../ink/ink2276.xml"/><Relationship Id="rId563" Type="http://schemas.openxmlformats.org/officeDocument/2006/relationships/customXml" Target="../ink/ink2297.xml"/><Relationship Id="rId619" Type="http://schemas.openxmlformats.org/officeDocument/2006/relationships/customXml" Target="../ink/ink2325.xml"/><Relationship Id="rId95" Type="http://schemas.openxmlformats.org/officeDocument/2006/relationships/customXml" Target="../ink/ink2060.xml"/><Relationship Id="rId160" Type="http://schemas.openxmlformats.org/officeDocument/2006/relationships/customXml" Target="../ink/ink2093.xml"/><Relationship Id="rId216" Type="http://schemas.openxmlformats.org/officeDocument/2006/relationships/customXml" Target="../ink/ink2121.xml"/><Relationship Id="rId423" Type="http://schemas.openxmlformats.org/officeDocument/2006/relationships/customXml" Target="../ink/ink2226.xml"/><Relationship Id="rId258" Type="http://schemas.openxmlformats.org/officeDocument/2006/relationships/customXml" Target="../ink/ink2143.xml"/><Relationship Id="rId465" Type="http://schemas.openxmlformats.org/officeDocument/2006/relationships/customXml" Target="../ink/ink2248.xml"/><Relationship Id="rId630" Type="http://schemas.openxmlformats.org/officeDocument/2006/relationships/image" Target="../media/image2259.png"/><Relationship Id="rId672" Type="http://schemas.openxmlformats.org/officeDocument/2006/relationships/image" Target="../media/image2280.png"/><Relationship Id="rId22" Type="http://schemas.openxmlformats.org/officeDocument/2006/relationships/image" Target="../media/image1637.png"/><Relationship Id="rId64" Type="http://schemas.openxmlformats.org/officeDocument/2006/relationships/image" Target="../media/image1657.png"/><Relationship Id="rId118" Type="http://schemas.openxmlformats.org/officeDocument/2006/relationships/customXml" Target="../ink/ink2072.xml"/><Relationship Id="rId325" Type="http://schemas.openxmlformats.org/officeDocument/2006/relationships/customXml" Target="../ink/ink2177.xml"/><Relationship Id="rId367" Type="http://schemas.openxmlformats.org/officeDocument/2006/relationships/customXml" Target="../ink/ink2198.xml"/><Relationship Id="rId532" Type="http://schemas.openxmlformats.org/officeDocument/2006/relationships/image" Target="../media/image2210.png"/><Relationship Id="rId574" Type="http://schemas.openxmlformats.org/officeDocument/2006/relationships/image" Target="../media/image2231.png"/><Relationship Id="rId171" Type="http://schemas.openxmlformats.org/officeDocument/2006/relationships/image" Target="../media/image1710.png"/><Relationship Id="rId227" Type="http://schemas.openxmlformats.org/officeDocument/2006/relationships/customXml" Target="../ink/ink2127.xml"/><Relationship Id="rId269" Type="http://schemas.openxmlformats.org/officeDocument/2006/relationships/image" Target="../media/image1758.png"/><Relationship Id="rId434" Type="http://schemas.openxmlformats.org/officeDocument/2006/relationships/image" Target="../media/image1840.png"/><Relationship Id="rId476" Type="http://schemas.openxmlformats.org/officeDocument/2006/relationships/image" Target="../media/image2182.png"/><Relationship Id="rId641" Type="http://schemas.openxmlformats.org/officeDocument/2006/relationships/customXml" Target="../ink/ink2336.xml"/><Relationship Id="rId683" Type="http://schemas.openxmlformats.org/officeDocument/2006/relationships/customXml" Target="../ink/ink2357.xml"/><Relationship Id="rId33" Type="http://schemas.openxmlformats.org/officeDocument/2006/relationships/customXml" Target="../ink/ink2029.xml"/><Relationship Id="rId129" Type="http://schemas.openxmlformats.org/officeDocument/2006/relationships/image" Target="../media/image1689.png"/><Relationship Id="rId280" Type="http://schemas.openxmlformats.org/officeDocument/2006/relationships/customXml" Target="../ink/ink2154.xml"/><Relationship Id="rId336" Type="http://schemas.openxmlformats.org/officeDocument/2006/relationships/image" Target="../media/image1791.png"/><Relationship Id="rId501" Type="http://schemas.openxmlformats.org/officeDocument/2006/relationships/customXml" Target="../ink/ink2266.xml"/><Relationship Id="rId543" Type="http://schemas.openxmlformats.org/officeDocument/2006/relationships/customXml" Target="../ink/ink2287.xml"/><Relationship Id="rId75" Type="http://schemas.openxmlformats.org/officeDocument/2006/relationships/customXml" Target="../ink/ink2050.xml"/><Relationship Id="rId140" Type="http://schemas.openxmlformats.org/officeDocument/2006/relationships/customXml" Target="../ink/ink2083.xml"/><Relationship Id="rId182" Type="http://schemas.openxmlformats.org/officeDocument/2006/relationships/customXml" Target="../ink/ink2104.xml"/><Relationship Id="rId378" Type="http://schemas.openxmlformats.org/officeDocument/2006/relationships/image" Target="../media/image1812.png"/><Relationship Id="rId403" Type="http://schemas.openxmlformats.org/officeDocument/2006/relationships/customXml" Target="../ink/ink2216.xml"/><Relationship Id="rId585" Type="http://schemas.openxmlformats.org/officeDocument/2006/relationships/customXml" Target="../ink/ink2308.xml"/><Relationship Id="rId6" Type="http://schemas.openxmlformats.org/officeDocument/2006/relationships/image" Target="../media/image1629.png"/><Relationship Id="rId238" Type="http://schemas.openxmlformats.org/officeDocument/2006/relationships/image" Target="../media/image1743.png"/><Relationship Id="rId445" Type="http://schemas.openxmlformats.org/officeDocument/2006/relationships/customXml" Target="../ink/ink2237.xml"/><Relationship Id="rId487" Type="http://schemas.openxmlformats.org/officeDocument/2006/relationships/customXml" Target="../ink/ink2259.xml"/><Relationship Id="rId610" Type="http://schemas.openxmlformats.org/officeDocument/2006/relationships/image" Target="../media/image2249.png"/><Relationship Id="rId652" Type="http://schemas.openxmlformats.org/officeDocument/2006/relationships/image" Target="../media/image2270.png"/><Relationship Id="rId694" Type="http://schemas.openxmlformats.org/officeDocument/2006/relationships/image" Target="../media/image2291.png"/><Relationship Id="rId291" Type="http://schemas.openxmlformats.org/officeDocument/2006/relationships/customXml" Target="../ink/ink2160.xml"/><Relationship Id="rId305" Type="http://schemas.openxmlformats.org/officeDocument/2006/relationships/customXml" Target="../ink/ink2167.xml"/><Relationship Id="rId347" Type="http://schemas.openxmlformats.org/officeDocument/2006/relationships/customXml" Target="../ink/ink2188.xml"/><Relationship Id="rId512" Type="http://schemas.openxmlformats.org/officeDocument/2006/relationships/image" Target="../media/image2200.png"/><Relationship Id="rId44" Type="http://schemas.openxmlformats.org/officeDocument/2006/relationships/image" Target="../media/image1647.png"/><Relationship Id="rId86" Type="http://schemas.openxmlformats.org/officeDocument/2006/relationships/image" Target="../media/image1668.png"/><Relationship Id="rId151" Type="http://schemas.openxmlformats.org/officeDocument/2006/relationships/image" Target="../media/image1700.png"/><Relationship Id="rId389" Type="http://schemas.openxmlformats.org/officeDocument/2006/relationships/customXml" Target="../ink/ink2209.xml"/><Relationship Id="rId554" Type="http://schemas.openxmlformats.org/officeDocument/2006/relationships/image" Target="../media/image2221.png"/><Relationship Id="rId596" Type="http://schemas.openxmlformats.org/officeDocument/2006/relationships/image" Target="../media/image2242.png"/><Relationship Id="rId193" Type="http://schemas.openxmlformats.org/officeDocument/2006/relationships/image" Target="../media/image1721.png"/><Relationship Id="rId207" Type="http://schemas.openxmlformats.org/officeDocument/2006/relationships/image" Target="../media/image1728.png"/><Relationship Id="rId249" Type="http://schemas.openxmlformats.org/officeDocument/2006/relationships/customXml" Target="../ink/ink2138.xml"/><Relationship Id="rId414" Type="http://schemas.openxmlformats.org/officeDocument/2006/relationships/image" Target="../media/image1830.png"/><Relationship Id="rId456" Type="http://schemas.openxmlformats.org/officeDocument/2006/relationships/customXml" Target="../ink/ink2243.xml"/><Relationship Id="rId498" Type="http://schemas.openxmlformats.org/officeDocument/2006/relationships/image" Target="../media/image2193.png"/><Relationship Id="rId621" Type="http://schemas.openxmlformats.org/officeDocument/2006/relationships/customXml" Target="../ink/ink2326.xml"/><Relationship Id="rId663" Type="http://schemas.openxmlformats.org/officeDocument/2006/relationships/customXml" Target="../ink/ink2347.xml"/><Relationship Id="rId13" Type="http://schemas.openxmlformats.org/officeDocument/2006/relationships/customXml" Target="../ink/ink2019.xml"/><Relationship Id="rId109" Type="http://schemas.openxmlformats.org/officeDocument/2006/relationships/image" Target="../media/image1679.png"/><Relationship Id="rId260" Type="http://schemas.openxmlformats.org/officeDocument/2006/relationships/customXml" Target="../ink/ink2144.xml"/><Relationship Id="rId316" Type="http://schemas.openxmlformats.org/officeDocument/2006/relationships/image" Target="../media/image1781.png"/><Relationship Id="rId523" Type="http://schemas.openxmlformats.org/officeDocument/2006/relationships/customXml" Target="../ink/ink2277.xml"/><Relationship Id="rId55" Type="http://schemas.openxmlformats.org/officeDocument/2006/relationships/customXml" Target="../ink/ink2040.xml"/><Relationship Id="rId97" Type="http://schemas.openxmlformats.org/officeDocument/2006/relationships/customXml" Target="../ink/ink2061.xml"/><Relationship Id="rId120" Type="http://schemas.openxmlformats.org/officeDocument/2006/relationships/customXml" Target="../ink/ink2073.xml"/><Relationship Id="rId358" Type="http://schemas.openxmlformats.org/officeDocument/2006/relationships/image" Target="../media/image1802.png"/><Relationship Id="rId565" Type="http://schemas.openxmlformats.org/officeDocument/2006/relationships/customXml" Target="../ink/ink2298.xml"/><Relationship Id="rId162" Type="http://schemas.openxmlformats.org/officeDocument/2006/relationships/customXml" Target="../ink/ink2094.xml"/><Relationship Id="rId218" Type="http://schemas.openxmlformats.org/officeDocument/2006/relationships/customXml" Target="../ink/ink2122.xml"/><Relationship Id="rId425" Type="http://schemas.openxmlformats.org/officeDocument/2006/relationships/customXml" Target="../ink/ink2227.xml"/><Relationship Id="rId467" Type="http://schemas.openxmlformats.org/officeDocument/2006/relationships/customXml" Target="../ink/ink2249.xml"/><Relationship Id="rId632" Type="http://schemas.openxmlformats.org/officeDocument/2006/relationships/image" Target="../media/image2260.png"/><Relationship Id="rId271" Type="http://schemas.openxmlformats.org/officeDocument/2006/relationships/image" Target="../media/image1759.png"/><Relationship Id="rId674" Type="http://schemas.openxmlformats.org/officeDocument/2006/relationships/image" Target="../media/image2281.png"/><Relationship Id="rId24" Type="http://schemas.openxmlformats.org/officeDocument/2006/relationships/image" Target="../media/image1638.png"/><Relationship Id="rId66" Type="http://schemas.openxmlformats.org/officeDocument/2006/relationships/image" Target="../media/image1658.png"/><Relationship Id="rId131" Type="http://schemas.openxmlformats.org/officeDocument/2006/relationships/image" Target="../media/image1690.png"/><Relationship Id="rId327" Type="http://schemas.openxmlformats.org/officeDocument/2006/relationships/customXml" Target="../ink/ink2178.xml"/><Relationship Id="rId369" Type="http://schemas.openxmlformats.org/officeDocument/2006/relationships/customXml" Target="../ink/ink2199.xml"/><Relationship Id="rId534" Type="http://schemas.openxmlformats.org/officeDocument/2006/relationships/image" Target="../media/image2211.png"/><Relationship Id="rId576" Type="http://schemas.openxmlformats.org/officeDocument/2006/relationships/image" Target="../media/image2232.png"/><Relationship Id="rId173" Type="http://schemas.openxmlformats.org/officeDocument/2006/relationships/image" Target="../media/image1711.png"/><Relationship Id="rId229" Type="http://schemas.openxmlformats.org/officeDocument/2006/relationships/customXml" Target="../ink/ink2128.xml"/><Relationship Id="rId380" Type="http://schemas.openxmlformats.org/officeDocument/2006/relationships/image" Target="../media/image1813.png"/><Relationship Id="rId436" Type="http://schemas.openxmlformats.org/officeDocument/2006/relationships/image" Target="../media/image1841.png"/><Relationship Id="rId601" Type="http://schemas.openxmlformats.org/officeDocument/2006/relationships/customXml" Target="../ink/ink2316.xml"/><Relationship Id="rId643" Type="http://schemas.openxmlformats.org/officeDocument/2006/relationships/customXml" Target="../ink/ink2337.xml"/><Relationship Id="rId240" Type="http://schemas.openxmlformats.org/officeDocument/2006/relationships/image" Target="../media/image1744.png"/><Relationship Id="rId478" Type="http://schemas.openxmlformats.org/officeDocument/2006/relationships/image" Target="../media/image2183.png"/><Relationship Id="rId685" Type="http://schemas.openxmlformats.org/officeDocument/2006/relationships/customXml" Target="../ink/ink2358.xml"/><Relationship Id="rId35" Type="http://schemas.openxmlformats.org/officeDocument/2006/relationships/customXml" Target="../ink/ink2030.xml"/><Relationship Id="rId77" Type="http://schemas.openxmlformats.org/officeDocument/2006/relationships/customXml" Target="../ink/ink2051.xml"/><Relationship Id="rId100" Type="http://schemas.openxmlformats.org/officeDocument/2006/relationships/image" Target="../media/image1675.png"/><Relationship Id="rId282" Type="http://schemas.openxmlformats.org/officeDocument/2006/relationships/customXml" Target="../ink/ink2155.xml"/><Relationship Id="rId338" Type="http://schemas.openxmlformats.org/officeDocument/2006/relationships/image" Target="../media/image1792.png"/><Relationship Id="rId503" Type="http://schemas.openxmlformats.org/officeDocument/2006/relationships/customXml" Target="../ink/ink2267.xml"/><Relationship Id="rId545" Type="http://schemas.openxmlformats.org/officeDocument/2006/relationships/customXml" Target="../ink/ink2288.xml"/><Relationship Id="rId587" Type="http://schemas.openxmlformats.org/officeDocument/2006/relationships/customXml" Target="../ink/ink2309.xml"/><Relationship Id="rId8" Type="http://schemas.openxmlformats.org/officeDocument/2006/relationships/image" Target="../media/image1630.png"/><Relationship Id="rId142" Type="http://schemas.openxmlformats.org/officeDocument/2006/relationships/customXml" Target="../ink/ink2084.xml"/><Relationship Id="rId184" Type="http://schemas.openxmlformats.org/officeDocument/2006/relationships/customXml" Target="../ink/ink2105.xml"/><Relationship Id="rId391" Type="http://schemas.openxmlformats.org/officeDocument/2006/relationships/customXml" Target="../ink/ink2210.xml"/><Relationship Id="rId405" Type="http://schemas.openxmlformats.org/officeDocument/2006/relationships/customXml" Target="../ink/ink2217.xml"/><Relationship Id="rId447" Type="http://schemas.openxmlformats.org/officeDocument/2006/relationships/customXml" Target="../ink/ink2238.xml"/><Relationship Id="rId612" Type="http://schemas.openxmlformats.org/officeDocument/2006/relationships/image" Target="../media/image2250.png"/><Relationship Id="rId251" Type="http://schemas.openxmlformats.org/officeDocument/2006/relationships/customXml" Target="../ink/ink2139.xml"/><Relationship Id="rId489" Type="http://schemas.openxmlformats.org/officeDocument/2006/relationships/customXml" Target="../ink/ink2260.xml"/><Relationship Id="rId654" Type="http://schemas.openxmlformats.org/officeDocument/2006/relationships/image" Target="../media/image2271.png"/><Relationship Id="rId46" Type="http://schemas.openxmlformats.org/officeDocument/2006/relationships/image" Target="../media/image1648.png"/><Relationship Id="rId293" Type="http://schemas.openxmlformats.org/officeDocument/2006/relationships/customXml" Target="../ink/ink2161.xml"/><Relationship Id="rId307" Type="http://schemas.openxmlformats.org/officeDocument/2006/relationships/customXml" Target="../ink/ink2168.xml"/><Relationship Id="rId349" Type="http://schemas.openxmlformats.org/officeDocument/2006/relationships/customXml" Target="../ink/ink2189.xml"/><Relationship Id="rId514" Type="http://schemas.openxmlformats.org/officeDocument/2006/relationships/image" Target="../media/image2201.png"/><Relationship Id="rId556" Type="http://schemas.openxmlformats.org/officeDocument/2006/relationships/image" Target="../media/image2222.png"/><Relationship Id="rId88" Type="http://schemas.openxmlformats.org/officeDocument/2006/relationships/image" Target="../media/image1669.png"/><Relationship Id="rId111" Type="http://schemas.openxmlformats.org/officeDocument/2006/relationships/image" Target="../media/image1680.png"/><Relationship Id="rId153" Type="http://schemas.openxmlformats.org/officeDocument/2006/relationships/image" Target="../media/image1701.png"/><Relationship Id="rId195" Type="http://schemas.openxmlformats.org/officeDocument/2006/relationships/image" Target="../media/image1722.png"/><Relationship Id="rId209" Type="http://schemas.openxmlformats.org/officeDocument/2006/relationships/image" Target="../media/image1729.png"/><Relationship Id="rId360" Type="http://schemas.openxmlformats.org/officeDocument/2006/relationships/image" Target="../media/image1803.png"/><Relationship Id="rId416" Type="http://schemas.openxmlformats.org/officeDocument/2006/relationships/image" Target="../media/image1831.png"/><Relationship Id="rId598" Type="http://schemas.openxmlformats.org/officeDocument/2006/relationships/image" Target="../media/image2243.png"/><Relationship Id="rId220" Type="http://schemas.openxmlformats.org/officeDocument/2006/relationships/image" Target="../media/image1734.png"/><Relationship Id="rId458" Type="http://schemas.openxmlformats.org/officeDocument/2006/relationships/image" Target="../media/image1851.png"/><Relationship Id="rId623" Type="http://schemas.openxmlformats.org/officeDocument/2006/relationships/customXml" Target="../ink/ink2327.xml"/><Relationship Id="rId665" Type="http://schemas.openxmlformats.org/officeDocument/2006/relationships/customXml" Target="../ink/ink2348.xml"/><Relationship Id="rId15" Type="http://schemas.openxmlformats.org/officeDocument/2006/relationships/customXml" Target="../ink/ink2020.xml"/><Relationship Id="rId57" Type="http://schemas.openxmlformats.org/officeDocument/2006/relationships/customXml" Target="../ink/ink2041.xml"/><Relationship Id="rId262" Type="http://schemas.openxmlformats.org/officeDocument/2006/relationships/customXml" Target="../ink/ink2145.xml"/><Relationship Id="rId318" Type="http://schemas.openxmlformats.org/officeDocument/2006/relationships/image" Target="../media/image1782.png"/><Relationship Id="rId525" Type="http://schemas.openxmlformats.org/officeDocument/2006/relationships/customXml" Target="../ink/ink2278.xml"/><Relationship Id="rId567" Type="http://schemas.openxmlformats.org/officeDocument/2006/relationships/customXml" Target="../ink/ink2299.xml"/><Relationship Id="rId99" Type="http://schemas.openxmlformats.org/officeDocument/2006/relationships/customXml" Target="../ink/ink2062.xml"/><Relationship Id="rId122" Type="http://schemas.openxmlformats.org/officeDocument/2006/relationships/customXml" Target="../ink/ink2074.xml"/><Relationship Id="rId164" Type="http://schemas.openxmlformats.org/officeDocument/2006/relationships/customXml" Target="../ink/ink2095.xml"/><Relationship Id="rId371" Type="http://schemas.openxmlformats.org/officeDocument/2006/relationships/customXml" Target="../ink/ink2200.xml"/><Relationship Id="rId427" Type="http://schemas.openxmlformats.org/officeDocument/2006/relationships/customXml" Target="../ink/ink2228.xml"/><Relationship Id="rId469" Type="http://schemas.openxmlformats.org/officeDocument/2006/relationships/customXml" Target="../ink/ink2250.xml"/><Relationship Id="rId634" Type="http://schemas.openxmlformats.org/officeDocument/2006/relationships/image" Target="../media/image2261.png"/><Relationship Id="rId676" Type="http://schemas.openxmlformats.org/officeDocument/2006/relationships/image" Target="../media/image2282.png"/><Relationship Id="rId26" Type="http://schemas.openxmlformats.org/officeDocument/2006/relationships/image" Target="../media/image1639.png"/><Relationship Id="rId231" Type="http://schemas.openxmlformats.org/officeDocument/2006/relationships/customXml" Target="../ink/ink2129.xml"/><Relationship Id="rId273" Type="http://schemas.openxmlformats.org/officeDocument/2006/relationships/image" Target="../media/image1760.png"/><Relationship Id="rId329" Type="http://schemas.openxmlformats.org/officeDocument/2006/relationships/customXml" Target="../ink/ink2179.xml"/><Relationship Id="rId480" Type="http://schemas.openxmlformats.org/officeDocument/2006/relationships/image" Target="../media/image2184.png"/><Relationship Id="rId536" Type="http://schemas.openxmlformats.org/officeDocument/2006/relationships/image" Target="../media/image2212.png"/><Relationship Id="rId68" Type="http://schemas.openxmlformats.org/officeDocument/2006/relationships/image" Target="../media/image1659.png"/><Relationship Id="rId133" Type="http://schemas.openxmlformats.org/officeDocument/2006/relationships/image" Target="../media/image1691.png"/><Relationship Id="rId175" Type="http://schemas.openxmlformats.org/officeDocument/2006/relationships/image" Target="../media/image1712.png"/><Relationship Id="rId340" Type="http://schemas.openxmlformats.org/officeDocument/2006/relationships/image" Target="../media/image1793.png"/><Relationship Id="rId578" Type="http://schemas.openxmlformats.org/officeDocument/2006/relationships/image" Target="../media/image2233.png"/><Relationship Id="rId200" Type="http://schemas.openxmlformats.org/officeDocument/2006/relationships/customXml" Target="../ink/ink2113.xml"/><Relationship Id="rId382" Type="http://schemas.openxmlformats.org/officeDocument/2006/relationships/image" Target="../media/image1814.png"/><Relationship Id="rId438" Type="http://schemas.openxmlformats.org/officeDocument/2006/relationships/image" Target="../media/image1842.png"/><Relationship Id="rId603" Type="http://schemas.openxmlformats.org/officeDocument/2006/relationships/customXml" Target="../ink/ink2317.xml"/><Relationship Id="rId645" Type="http://schemas.openxmlformats.org/officeDocument/2006/relationships/customXml" Target="../ink/ink2338.xml"/><Relationship Id="rId687" Type="http://schemas.openxmlformats.org/officeDocument/2006/relationships/customXml" Target="../ink/ink2359.xml"/><Relationship Id="rId242" Type="http://schemas.openxmlformats.org/officeDocument/2006/relationships/image" Target="../media/image1745.png"/><Relationship Id="rId284" Type="http://schemas.openxmlformats.org/officeDocument/2006/relationships/customXml" Target="../ink/ink2156.xml"/><Relationship Id="rId491" Type="http://schemas.openxmlformats.org/officeDocument/2006/relationships/customXml" Target="../ink/ink2261.xml"/><Relationship Id="rId505" Type="http://schemas.openxmlformats.org/officeDocument/2006/relationships/customXml" Target="../ink/ink2268.xml"/><Relationship Id="rId37" Type="http://schemas.openxmlformats.org/officeDocument/2006/relationships/customXml" Target="../ink/ink2031.xml"/><Relationship Id="rId79" Type="http://schemas.openxmlformats.org/officeDocument/2006/relationships/customXml" Target="../ink/ink2052.xml"/><Relationship Id="rId102" Type="http://schemas.openxmlformats.org/officeDocument/2006/relationships/image" Target="../media/image1676.png"/><Relationship Id="rId144" Type="http://schemas.openxmlformats.org/officeDocument/2006/relationships/customXml" Target="../ink/ink2085.xml"/><Relationship Id="rId547" Type="http://schemas.openxmlformats.org/officeDocument/2006/relationships/customXml" Target="../ink/ink2289.xml"/><Relationship Id="rId589" Type="http://schemas.openxmlformats.org/officeDocument/2006/relationships/customXml" Target="../ink/ink2310.xml"/><Relationship Id="rId90" Type="http://schemas.openxmlformats.org/officeDocument/2006/relationships/image" Target="../media/image1670.png"/><Relationship Id="rId186" Type="http://schemas.openxmlformats.org/officeDocument/2006/relationships/customXml" Target="../ink/ink2106.xml"/><Relationship Id="rId351" Type="http://schemas.openxmlformats.org/officeDocument/2006/relationships/customXml" Target="../ink/ink2190.xml"/><Relationship Id="rId393" Type="http://schemas.openxmlformats.org/officeDocument/2006/relationships/customXml" Target="../ink/ink2211.xml"/><Relationship Id="rId407" Type="http://schemas.openxmlformats.org/officeDocument/2006/relationships/customXml" Target="../ink/ink2218.xml"/><Relationship Id="rId449" Type="http://schemas.openxmlformats.org/officeDocument/2006/relationships/customXml" Target="../ink/ink2239.xml"/><Relationship Id="rId614" Type="http://schemas.openxmlformats.org/officeDocument/2006/relationships/image" Target="../media/image2251.png"/><Relationship Id="rId656" Type="http://schemas.openxmlformats.org/officeDocument/2006/relationships/image" Target="../media/image2272.png"/><Relationship Id="rId211" Type="http://schemas.openxmlformats.org/officeDocument/2006/relationships/image" Target="../media/image1730.png"/><Relationship Id="rId253" Type="http://schemas.openxmlformats.org/officeDocument/2006/relationships/customXml" Target="../ink/ink2140.xml"/><Relationship Id="rId295" Type="http://schemas.openxmlformats.org/officeDocument/2006/relationships/customXml" Target="../ink/ink2162.xml"/><Relationship Id="rId309" Type="http://schemas.openxmlformats.org/officeDocument/2006/relationships/customXml" Target="../ink/ink2169.xml"/><Relationship Id="rId460" Type="http://schemas.openxmlformats.org/officeDocument/2006/relationships/image" Target="../media/image1852.png"/><Relationship Id="rId516" Type="http://schemas.openxmlformats.org/officeDocument/2006/relationships/image" Target="../media/image2202.png"/><Relationship Id="rId48" Type="http://schemas.openxmlformats.org/officeDocument/2006/relationships/image" Target="../media/image1649.png"/><Relationship Id="rId113" Type="http://schemas.openxmlformats.org/officeDocument/2006/relationships/image" Target="../media/image1681.png"/><Relationship Id="rId320" Type="http://schemas.openxmlformats.org/officeDocument/2006/relationships/image" Target="../media/image1783.png"/><Relationship Id="rId558" Type="http://schemas.openxmlformats.org/officeDocument/2006/relationships/image" Target="../media/image2223.png"/><Relationship Id="rId155" Type="http://schemas.openxmlformats.org/officeDocument/2006/relationships/image" Target="../media/image1702.png"/><Relationship Id="rId197" Type="http://schemas.openxmlformats.org/officeDocument/2006/relationships/image" Target="../media/image1723.png"/><Relationship Id="rId362" Type="http://schemas.openxmlformats.org/officeDocument/2006/relationships/image" Target="../media/image1804.png"/><Relationship Id="rId418" Type="http://schemas.openxmlformats.org/officeDocument/2006/relationships/image" Target="../media/image1832.png"/><Relationship Id="rId625" Type="http://schemas.openxmlformats.org/officeDocument/2006/relationships/customXml" Target="../ink/ink2328.xml"/><Relationship Id="rId222" Type="http://schemas.openxmlformats.org/officeDocument/2006/relationships/image" Target="../media/image1735.png"/><Relationship Id="rId264" Type="http://schemas.openxmlformats.org/officeDocument/2006/relationships/customXml" Target="../ink/ink2146.xml"/><Relationship Id="rId471" Type="http://schemas.openxmlformats.org/officeDocument/2006/relationships/customXml" Target="../ink/ink2251.xml"/><Relationship Id="rId667" Type="http://schemas.openxmlformats.org/officeDocument/2006/relationships/customXml" Target="../ink/ink2349.xml"/><Relationship Id="rId17" Type="http://schemas.openxmlformats.org/officeDocument/2006/relationships/customXml" Target="../ink/ink2021.xml"/><Relationship Id="rId59" Type="http://schemas.openxmlformats.org/officeDocument/2006/relationships/customXml" Target="../ink/ink2042.xml"/><Relationship Id="rId124" Type="http://schemas.openxmlformats.org/officeDocument/2006/relationships/customXml" Target="../ink/ink2075.xml"/><Relationship Id="rId527" Type="http://schemas.openxmlformats.org/officeDocument/2006/relationships/customXml" Target="../ink/ink2279.xml"/><Relationship Id="rId569" Type="http://schemas.openxmlformats.org/officeDocument/2006/relationships/customXml" Target="../ink/ink2300.xml"/><Relationship Id="rId70" Type="http://schemas.openxmlformats.org/officeDocument/2006/relationships/image" Target="../media/image1660.png"/><Relationship Id="rId166" Type="http://schemas.openxmlformats.org/officeDocument/2006/relationships/customXml" Target="../ink/ink2096.xml"/><Relationship Id="rId331" Type="http://schemas.openxmlformats.org/officeDocument/2006/relationships/customXml" Target="../ink/ink2180.xml"/><Relationship Id="rId373" Type="http://schemas.openxmlformats.org/officeDocument/2006/relationships/customXml" Target="../ink/ink2201.xml"/><Relationship Id="rId429" Type="http://schemas.openxmlformats.org/officeDocument/2006/relationships/customXml" Target="../ink/ink2229.xml"/><Relationship Id="rId580" Type="http://schemas.openxmlformats.org/officeDocument/2006/relationships/image" Target="../media/image2234.png"/><Relationship Id="rId636" Type="http://schemas.openxmlformats.org/officeDocument/2006/relationships/image" Target="../media/image2262.png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2130.xml"/><Relationship Id="rId440" Type="http://schemas.openxmlformats.org/officeDocument/2006/relationships/image" Target="../media/image1843.png"/><Relationship Id="rId678" Type="http://schemas.openxmlformats.org/officeDocument/2006/relationships/image" Target="../media/image2283.png"/><Relationship Id="rId28" Type="http://schemas.openxmlformats.org/officeDocument/2006/relationships/image" Target="../media/image1588.png"/><Relationship Id="rId275" Type="http://schemas.openxmlformats.org/officeDocument/2006/relationships/image" Target="../media/image1761.png"/><Relationship Id="rId300" Type="http://schemas.openxmlformats.org/officeDocument/2006/relationships/image" Target="../media/image1773.png"/><Relationship Id="rId482" Type="http://schemas.openxmlformats.org/officeDocument/2006/relationships/image" Target="../media/image2185.png"/><Relationship Id="rId538" Type="http://schemas.openxmlformats.org/officeDocument/2006/relationships/image" Target="../media/image2213.png"/><Relationship Id="rId81" Type="http://schemas.openxmlformats.org/officeDocument/2006/relationships/customXml" Target="../ink/ink2053.xml"/><Relationship Id="rId135" Type="http://schemas.openxmlformats.org/officeDocument/2006/relationships/image" Target="../media/image1692.png"/><Relationship Id="rId177" Type="http://schemas.openxmlformats.org/officeDocument/2006/relationships/image" Target="../media/image1713.png"/><Relationship Id="rId342" Type="http://schemas.openxmlformats.org/officeDocument/2006/relationships/image" Target="../media/image1794.png"/><Relationship Id="rId384" Type="http://schemas.openxmlformats.org/officeDocument/2006/relationships/image" Target="../media/image1815.png"/><Relationship Id="rId591" Type="http://schemas.openxmlformats.org/officeDocument/2006/relationships/customXml" Target="../ink/ink2311.xml"/><Relationship Id="rId605" Type="http://schemas.openxmlformats.org/officeDocument/2006/relationships/customXml" Target="../ink/ink2318.xml"/><Relationship Id="rId202" Type="http://schemas.openxmlformats.org/officeDocument/2006/relationships/customXml" Target="../ink/ink2114.xml"/><Relationship Id="rId244" Type="http://schemas.openxmlformats.org/officeDocument/2006/relationships/image" Target="../media/image1746.png"/><Relationship Id="rId647" Type="http://schemas.openxmlformats.org/officeDocument/2006/relationships/customXml" Target="../ink/ink2339.xml"/><Relationship Id="rId689" Type="http://schemas.openxmlformats.org/officeDocument/2006/relationships/customXml" Target="../ink/ink2360.xml"/><Relationship Id="rId39" Type="http://schemas.openxmlformats.org/officeDocument/2006/relationships/customXml" Target="../ink/ink2032.xml"/><Relationship Id="rId286" Type="http://schemas.openxmlformats.org/officeDocument/2006/relationships/customXml" Target="../ink/ink2157.xml"/><Relationship Id="rId451" Type="http://schemas.openxmlformats.org/officeDocument/2006/relationships/customXml" Target="../ink/ink2240.xml"/><Relationship Id="rId493" Type="http://schemas.openxmlformats.org/officeDocument/2006/relationships/customXml" Target="../ink/ink2262.xml"/><Relationship Id="rId507" Type="http://schemas.openxmlformats.org/officeDocument/2006/relationships/customXml" Target="../ink/ink2269.xml"/><Relationship Id="rId549" Type="http://schemas.openxmlformats.org/officeDocument/2006/relationships/customXml" Target="../ink/ink2290.xml"/><Relationship Id="rId50" Type="http://schemas.openxmlformats.org/officeDocument/2006/relationships/image" Target="../media/image1650.png"/><Relationship Id="rId104" Type="http://schemas.openxmlformats.org/officeDocument/2006/relationships/image" Target="../media/image1677.png"/><Relationship Id="rId146" Type="http://schemas.openxmlformats.org/officeDocument/2006/relationships/customXml" Target="../ink/ink2086.xml"/><Relationship Id="rId188" Type="http://schemas.openxmlformats.org/officeDocument/2006/relationships/customXml" Target="../ink/ink2107.xml"/><Relationship Id="rId311" Type="http://schemas.openxmlformats.org/officeDocument/2006/relationships/customXml" Target="../ink/ink2170.xml"/><Relationship Id="rId353" Type="http://schemas.openxmlformats.org/officeDocument/2006/relationships/customXml" Target="../ink/ink2191.xml"/><Relationship Id="rId395" Type="http://schemas.openxmlformats.org/officeDocument/2006/relationships/customXml" Target="../ink/ink2212.xml"/><Relationship Id="rId409" Type="http://schemas.openxmlformats.org/officeDocument/2006/relationships/customXml" Target="../ink/ink2219.xml"/><Relationship Id="rId560" Type="http://schemas.openxmlformats.org/officeDocument/2006/relationships/image" Target="../media/image2224.png"/><Relationship Id="rId92" Type="http://schemas.openxmlformats.org/officeDocument/2006/relationships/image" Target="../media/image1671.png"/><Relationship Id="rId213" Type="http://schemas.openxmlformats.org/officeDocument/2006/relationships/image" Target="../media/image1731.png"/><Relationship Id="rId420" Type="http://schemas.openxmlformats.org/officeDocument/2006/relationships/image" Target="../media/image1833.png"/><Relationship Id="rId616" Type="http://schemas.openxmlformats.org/officeDocument/2006/relationships/image" Target="../media/image2252.png"/><Relationship Id="rId658" Type="http://schemas.openxmlformats.org/officeDocument/2006/relationships/image" Target="../media/image2273.png"/><Relationship Id="rId255" Type="http://schemas.openxmlformats.org/officeDocument/2006/relationships/customXml" Target="../ink/ink2141.xml"/><Relationship Id="rId297" Type="http://schemas.openxmlformats.org/officeDocument/2006/relationships/customXml" Target="../ink/ink2163.xml"/><Relationship Id="rId462" Type="http://schemas.openxmlformats.org/officeDocument/2006/relationships/image" Target="../media/image1853.png"/><Relationship Id="rId518" Type="http://schemas.openxmlformats.org/officeDocument/2006/relationships/image" Target="../media/image2203.png"/><Relationship Id="rId115" Type="http://schemas.openxmlformats.org/officeDocument/2006/relationships/image" Target="../media/image1682.png"/><Relationship Id="rId157" Type="http://schemas.openxmlformats.org/officeDocument/2006/relationships/image" Target="../media/image1703.png"/><Relationship Id="rId322" Type="http://schemas.openxmlformats.org/officeDocument/2006/relationships/image" Target="../media/image1784.png"/><Relationship Id="rId364" Type="http://schemas.openxmlformats.org/officeDocument/2006/relationships/image" Target="../media/image1805.png"/><Relationship Id="rId61" Type="http://schemas.openxmlformats.org/officeDocument/2006/relationships/customXml" Target="../ink/ink2043.xml"/><Relationship Id="rId199" Type="http://schemas.openxmlformats.org/officeDocument/2006/relationships/image" Target="../media/image1724.png"/><Relationship Id="rId571" Type="http://schemas.openxmlformats.org/officeDocument/2006/relationships/customXml" Target="../ink/ink2301.xml"/><Relationship Id="rId627" Type="http://schemas.openxmlformats.org/officeDocument/2006/relationships/customXml" Target="../ink/ink2329.xml"/><Relationship Id="rId669" Type="http://schemas.openxmlformats.org/officeDocument/2006/relationships/customXml" Target="../ink/ink2350.xml"/><Relationship Id="rId19" Type="http://schemas.openxmlformats.org/officeDocument/2006/relationships/customXml" Target="../ink/ink2022.xml"/><Relationship Id="rId224" Type="http://schemas.openxmlformats.org/officeDocument/2006/relationships/image" Target="../media/image1736.png"/><Relationship Id="rId266" Type="http://schemas.openxmlformats.org/officeDocument/2006/relationships/customXml" Target="../ink/ink2147.xml"/><Relationship Id="rId431" Type="http://schemas.openxmlformats.org/officeDocument/2006/relationships/customXml" Target="../ink/ink2230.xml"/><Relationship Id="rId473" Type="http://schemas.openxmlformats.org/officeDocument/2006/relationships/customXml" Target="../ink/ink2252.xml"/><Relationship Id="rId529" Type="http://schemas.openxmlformats.org/officeDocument/2006/relationships/customXml" Target="../ink/ink2280.xml"/><Relationship Id="rId680" Type="http://schemas.openxmlformats.org/officeDocument/2006/relationships/image" Target="../media/image2284.png"/><Relationship Id="rId30" Type="http://schemas.openxmlformats.org/officeDocument/2006/relationships/image" Target="../media/image1640.png"/><Relationship Id="rId126" Type="http://schemas.openxmlformats.org/officeDocument/2006/relationships/customXml" Target="../ink/ink2076.xml"/><Relationship Id="rId168" Type="http://schemas.openxmlformats.org/officeDocument/2006/relationships/customXml" Target="../ink/ink2097.xml"/><Relationship Id="rId333" Type="http://schemas.openxmlformats.org/officeDocument/2006/relationships/customXml" Target="../ink/ink2181.xml"/><Relationship Id="rId540" Type="http://schemas.openxmlformats.org/officeDocument/2006/relationships/image" Target="../media/image2214.png"/><Relationship Id="rId72" Type="http://schemas.openxmlformats.org/officeDocument/2006/relationships/image" Target="../media/image1661.png"/><Relationship Id="rId375" Type="http://schemas.openxmlformats.org/officeDocument/2006/relationships/customXml" Target="../ink/ink2202.xml"/><Relationship Id="rId582" Type="http://schemas.openxmlformats.org/officeDocument/2006/relationships/image" Target="../media/image2235.png"/><Relationship Id="rId638" Type="http://schemas.openxmlformats.org/officeDocument/2006/relationships/image" Target="../media/image2263.png"/><Relationship Id="rId3" Type="http://schemas.openxmlformats.org/officeDocument/2006/relationships/customXml" Target="../ink/ink2014.xml"/><Relationship Id="rId235" Type="http://schemas.openxmlformats.org/officeDocument/2006/relationships/customXml" Target="../ink/ink2131.xml"/><Relationship Id="rId277" Type="http://schemas.openxmlformats.org/officeDocument/2006/relationships/image" Target="../media/image1762.png"/><Relationship Id="rId400" Type="http://schemas.openxmlformats.org/officeDocument/2006/relationships/image" Target="../media/image1823.png"/><Relationship Id="rId442" Type="http://schemas.openxmlformats.org/officeDocument/2006/relationships/image" Target="../media/image1844.png"/><Relationship Id="rId484" Type="http://schemas.openxmlformats.org/officeDocument/2006/relationships/image" Target="../media/image2186.png"/><Relationship Id="rId137" Type="http://schemas.openxmlformats.org/officeDocument/2006/relationships/image" Target="../media/image1693.png"/><Relationship Id="rId302" Type="http://schemas.openxmlformats.org/officeDocument/2006/relationships/image" Target="../media/image1774.png"/><Relationship Id="rId344" Type="http://schemas.openxmlformats.org/officeDocument/2006/relationships/image" Target="../media/image1795.png"/><Relationship Id="rId691" Type="http://schemas.openxmlformats.org/officeDocument/2006/relationships/customXml" Target="../ink/ink2361.xml"/><Relationship Id="rId41" Type="http://schemas.openxmlformats.org/officeDocument/2006/relationships/customXml" Target="../ink/ink2033.xml"/><Relationship Id="rId83" Type="http://schemas.openxmlformats.org/officeDocument/2006/relationships/customXml" Target="../ink/ink2054.xml"/><Relationship Id="rId179" Type="http://schemas.openxmlformats.org/officeDocument/2006/relationships/image" Target="../media/image1714.png"/><Relationship Id="rId386" Type="http://schemas.openxmlformats.org/officeDocument/2006/relationships/image" Target="../media/image1816.png"/><Relationship Id="rId551" Type="http://schemas.openxmlformats.org/officeDocument/2006/relationships/customXml" Target="../ink/ink2291.xml"/><Relationship Id="rId593" Type="http://schemas.openxmlformats.org/officeDocument/2006/relationships/customXml" Target="../ink/ink2312.xml"/><Relationship Id="rId607" Type="http://schemas.openxmlformats.org/officeDocument/2006/relationships/customXml" Target="../ink/ink2319.xml"/><Relationship Id="rId649" Type="http://schemas.openxmlformats.org/officeDocument/2006/relationships/customXml" Target="../ink/ink2340.xml"/><Relationship Id="rId190" Type="http://schemas.openxmlformats.org/officeDocument/2006/relationships/customXml" Target="../ink/ink2108.xml"/><Relationship Id="rId204" Type="http://schemas.openxmlformats.org/officeDocument/2006/relationships/customXml" Target="../ink/ink2115.xml"/><Relationship Id="rId246" Type="http://schemas.openxmlformats.org/officeDocument/2006/relationships/image" Target="../media/image1747.png"/><Relationship Id="rId288" Type="http://schemas.openxmlformats.org/officeDocument/2006/relationships/image" Target="../media/image1767.png"/><Relationship Id="rId411" Type="http://schemas.openxmlformats.org/officeDocument/2006/relationships/customXml" Target="../ink/ink2220.xml"/><Relationship Id="rId453" Type="http://schemas.openxmlformats.org/officeDocument/2006/relationships/customXml" Target="../ink/ink2241.xml"/><Relationship Id="rId509" Type="http://schemas.openxmlformats.org/officeDocument/2006/relationships/customXml" Target="../ink/ink2270.xml"/><Relationship Id="rId660" Type="http://schemas.openxmlformats.org/officeDocument/2006/relationships/image" Target="../media/image2274.png"/><Relationship Id="rId106" Type="http://schemas.openxmlformats.org/officeDocument/2006/relationships/customXml" Target="../ink/ink2066.xml"/><Relationship Id="rId313" Type="http://schemas.openxmlformats.org/officeDocument/2006/relationships/customXml" Target="../ink/ink2171.xml"/><Relationship Id="rId495" Type="http://schemas.openxmlformats.org/officeDocument/2006/relationships/customXml" Target="../ink/ink2263.xml"/><Relationship Id="rId10" Type="http://schemas.openxmlformats.org/officeDocument/2006/relationships/image" Target="../media/image1631.png"/><Relationship Id="rId52" Type="http://schemas.openxmlformats.org/officeDocument/2006/relationships/image" Target="../media/image1651.png"/><Relationship Id="rId94" Type="http://schemas.openxmlformats.org/officeDocument/2006/relationships/image" Target="../media/image1672.png"/><Relationship Id="rId148" Type="http://schemas.openxmlformats.org/officeDocument/2006/relationships/customXml" Target="../ink/ink2087.xml"/><Relationship Id="rId355" Type="http://schemas.openxmlformats.org/officeDocument/2006/relationships/customXml" Target="../ink/ink2192.xml"/><Relationship Id="rId397" Type="http://schemas.openxmlformats.org/officeDocument/2006/relationships/customXml" Target="../ink/ink2213.xml"/><Relationship Id="rId520" Type="http://schemas.openxmlformats.org/officeDocument/2006/relationships/image" Target="../media/image2204.png"/><Relationship Id="rId562" Type="http://schemas.openxmlformats.org/officeDocument/2006/relationships/image" Target="../media/image2225.png"/><Relationship Id="rId618" Type="http://schemas.openxmlformats.org/officeDocument/2006/relationships/image" Target="../media/image2253.png"/><Relationship Id="rId215" Type="http://schemas.openxmlformats.org/officeDocument/2006/relationships/image" Target="../media/image1732.png"/><Relationship Id="rId257" Type="http://schemas.openxmlformats.org/officeDocument/2006/relationships/image" Target="../media/image1752.png"/><Relationship Id="rId422" Type="http://schemas.openxmlformats.org/officeDocument/2006/relationships/image" Target="../media/image1834.png"/><Relationship Id="rId464" Type="http://schemas.openxmlformats.org/officeDocument/2006/relationships/image" Target="../media/image1854.png"/><Relationship Id="rId299" Type="http://schemas.openxmlformats.org/officeDocument/2006/relationships/customXml" Target="../ink/ink2164.xml"/><Relationship Id="rId63" Type="http://schemas.openxmlformats.org/officeDocument/2006/relationships/customXml" Target="../ink/ink2044.xml"/><Relationship Id="rId159" Type="http://schemas.openxmlformats.org/officeDocument/2006/relationships/image" Target="../media/image1704.png"/><Relationship Id="rId366" Type="http://schemas.openxmlformats.org/officeDocument/2006/relationships/image" Target="../media/image1806.png"/><Relationship Id="rId573" Type="http://schemas.openxmlformats.org/officeDocument/2006/relationships/customXml" Target="../ink/ink2302.xml"/><Relationship Id="rId226" Type="http://schemas.openxmlformats.org/officeDocument/2006/relationships/image" Target="../media/image1737.png"/><Relationship Id="rId433" Type="http://schemas.openxmlformats.org/officeDocument/2006/relationships/customXml" Target="../ink/ink2231.xml"/><Relationship Id="rId640" Type="http://schemas.openxmlformats.org/officeDocument/2006/relationships/image" Target="../media/image2264.png"/><Relationship Id="rId74" Type="http://schemas.openxmlformats.org/officeDocument/2006/relationships/image" Target="../media/image1662.png"/><Relationship Id="rId377" Type="http://schemas.openxmlformats.org/officeDocument/2006/relationships/customXml" Target="../ink/ink2203.xml"/><Relationship Id="rId500" Type="http://schemas.openxmlformats.org/officeDocument/2006/relationships/image" Target="../media/image2194.png"/><Relationship Id="rId584" Type="http://schemas.openxmlformats.org/officeDocument/2006/relationships/image" Target="../media/image2236.png"/><Relationship Id="rId5" Type="http://schemas.openxmlformats.org/officeDocument/2006/relationships/customXml" Target="../ink/ink2015.xml"/><Relationship Id="rId237" Type="http://schemas.openxmlformats.org/officeDocument/2006/relationships/customXml" Target="../ink/ink2132.xml"/><Relationship Id="rId444" Type="http://schemas.openxmlformats.org/officeDocument/2006/relationships/image" Target="../media/image1845.png"/><Relationship Id="rId651" Type="http://schemas.openxmlformats.org/officeDocument/2006/relationships/customXml" Target="../ink/ink2341.xml"/><Relationship Id="rId290" Type="http://schemas.openxmlformats.org/officeDocument/2006/relationships/image" Target="../media/image1768.png"/><Relationship Id="rId304" Type="http://schemas.openxmlformats.org/officeDocument/2006/relationships/image" Target="../media/image1775.png"/><Relationship Id="rId388" Type="http://schemas.openxmlformats.org/officeDocument/2006/relationships/image" Target="../media/image1817.png"/><Relationship Id="rId511" Type="http://schemas.openxmlformats.org/officeDocument/2006/relationships/customXml" Target="../ink/ink2271.xml"/><Relationship Id="rId609" Type="http://schemas.openxmlformats.org/officeDocument/2006/relationships/customXml" Target="../ink/ink2320.xml"/><Relationship Id="rId85" Type="http://schemas.openxmlformats.org/officeDocument/2006/relationships/customXml" Target="../ink/ink2055.xml"/><Relationship Id="rId150" Type="http://schemas.openxmlformats.org/officeDocument/2006/relationships/customXml" Target="../ink/ink2088.xml"/><Relationship Id="rId595" Type="http://schemas.openxmlformats.org/officeDocument/2006/relationships/customXml" Target="../ink/ink2313.xml"/><Relationship Id="rId248" Type="http://schemas.openxmlformats.org/officeDocument/2006/relationships/image" Target="../media/image1748.png"/><Relationship Id="rId455" Type="http://schemas.openxmlformats.org/officeDocument/2006/relationships/customXml" Target="../ink/ink2242.xml"/><Relationship Id="rId662" Type="http://schemas.openxmlformats.org/officeDocument/2006/relationships/image" Target="../media/image2275.png"/><Relationship Id="rId12" Type="http://schemas.openxmlformats.org/officeDocument/2006/relationships/image" Target="../media/image1632.png"/><Relationship Id="rId108" Type="http://schemas.openxmlformats.org/officeDocument/2006/relationships/customXml" Target="../ink/ink2067.xml"/><Relationship Id="rId315" Type="http://schemas.openxmlformats.org/officeDocument/2006/relationships/customXml" Target="../ink/ink2172.xml"/><Relationship Id="rId522" Type="http://schemas.openxmlformats.org/officeDocument/2006/relationships/image" Target="../media/image2205.png"/><Relationship Id="rId96" Type="http://schemas.openxmlformats.org/officeDocument/2006/relationships/image" Target="../media/image1673.png"/><Relationship Id="rId161" Type="http://schemas.openxmlformats.org/officeDocument/2006/relationships/image" Target="../media/image1705.png"/><Relationship Id="rId399" Type="http://schemas.openxmlformats.org/officeDocument/2006/relationships/customXml" Target="../ink/ink2214.xml"/><Relationship Id="rId259" Type="http://schemas.openxmlformats.org/officeDocument/2006/relationships/image" Target="../media/image1753.png"/><Relationship Id="rId466" Type="http://schemas.openxmlformats.org/officeDocument/2006/relationships/image" Target="../media/image1855.png"/><Relationship Id="rId673" Type="http://schemas.openxmlformats.org/officeDocument/2006/relationships/customXml" Target="../ink/ink2352.xml"/><Relationship Id="rId23" Type="http://schemas.openxmlformats.org/officeDocument/2006/relationships/customXml" Target="../ink/ink2024.xml"/><Relationship Id="rId119" Type="http://schemas.openxmlformats.org/officeDocument/2006/relationships/image" Target="../media/image1684.png"/><Relationship Id="rId326" Type="http://schemas.openxmlformats.org/officeDocument/2006/relationships/image" Target="../media/image1786.png"/><Relationship Id="rId533" Type="http://schemas.openxmlformats.org/officeDocument/2006/relationships/customXml" Target="../ink/ink2282.xml"/><Relationship Id="rId172" Type="http://schemas.openxmlformats.org/officeDocument/2006/relationships/customXml" Target="../ink/ink2099.xml"/><Relationship Id="rId477" Type="http://schemas.openxmlformats.org/officeDocument/2006/relationships/customXml" Target="../ink/ink2254.xml"/><Relationship Id="rId600" Type="http://schemas.openxmlformats.org/officeDocument/2006/relationships/image" Target="../media/image2244.png"/><Relationship Id="rId684" Type="http://schemas.openxmlformats.org/officeDocument/2006/relationships/image" Target="../media/image2286.png"/><Relationship Id="rId337" Type="http://schemas.openxmlformats.org/officeDocument/2006/relationships/customXml" Target="../ink/ink2183.xml"/><Relationship Id="rId34" Type="http://schemas.openxmlformats.org/officeDocument/2006/relationships/image" Target="../media/image1642.png"/><Relationship Id="rId544" Type="http://schemas.openxmlformats.org/officeDocument/2006/relationships/image" Target="../media/image2216.png"/><Relationship Id="rId183" Type="http://schemas.openxmlformats.org/officeDocument/2006/relationships/image" Target="../media/image1716.png"/><Relationship Id="rId390" Type="http://schemas.openxmlformats.org/officeDocument/2006/relationships/image" Target="../media/image1818.png"/><Relationship Id="rId404" Type="http://schemas.openxmlformats.org/officeDocument/2006/relationships/image" Target="../media/image1825.png"/><Relationship Id="rId611" Type="http://schemas.openxmlformats.org/officeDocument/2006/relationships/customXml" Target="../ink/ink2321.xml"/><Relationship Id="rId250" Type="http://schemas.openxmlformats.org/officeDocument/2006/relationships/image" Target="../media/image1749.png"/><Relationship Id="rId488" Type="http://schemas.openxmlformats.org/officeDocument/2006/relationships/image" Target="../media/image2188.png"/><Relationship Id="rId45" Type="http://schemas.openxmlformats.org/officeDocument/2006/relationships/customXml" Target="../ink/ink2035.xml"/><Relationship Id="rId110" Type="http://schemas.openxmlformats.org/officeDocument/2006/relationships/customXml" Target="../ink/ink2068.xml"/><Relationship Id="rId348" Type="http://schemas.openxmlformats.org/officeDocument/2006/relationships/image" Target="../media/image1797.png"/><Relationship Id="rId555" Type="http://schemas.openxmlformats.org/officeDocument/2006/relationships/customXml" Target="../ink/ink2293.xml"/><Relationship Id="rId194" Type="http://schemas.openxmlformats.org/officeDocument/2006/relationships/customXml" Target="../ink/ink2110.xml"/><Relationship Id="rId208" Type="http://schemas.openxmlformats.org/officeDocument/2006/relationships/customXml" Target="../ink/ink2117.xml"/><Relationship Id="rId415" Type="http://schemas.openxmlformats.org/officeDocument/2006/relationships/customXml" Target="../ink/ink2222.xml"/><Relationship Id="rId622" Type="http://schemas.openxmlformats.org/officeDocument/2006/relationships/image" Target="../media/image2255.png"/><Relationship Id="rId261" Type="http://schemas.openxmlformats.org/officeDocument/2006/relationships/image" Target="../media/image1754.png"/><Relationship Id="rId499" Type="http://schemas.openxmlformats.org/officeDocument/2006/relationships/customXml" Target="../ink/ink2265.xml"/><Relationship Id="rId56" Type="http://schemas.openxmlformats.org/officeDocument/2006/relationships/image" Target="../media/image1653.png"/><Relationship Id="rId359" Type="http://schemas.openxmlformats.org/officeDocument/2006/relationships/customXml" Target="../ink/ink2194.xml"/><Relationship Id="rId566" Type="http://schemas.openxmlformats.org/officeDocument/2006/relationships/image" Target="../media/image2227.png"/><Relationship Id="rId121" Type="http://schemas.openxmlformats.org/officeDocument/2006/relationships/image" Target="../media/image1685.png"/><Relationship Id="rId219" Type="http://schemas.openxmlformats.org/officeDocument/2006/relationships/customXml" Target="../ink/ink2123.xml"/><Relationship Id="rId426" Type="http://schemas.openxmlformats.org/officeDocument/2006/relationships/image" Target="../media/image1836.png"/><Relationship Id="rId633" Type="http://schemas.openxmlformats.org/officeDocument/2006/relationships/customXml" Target="../ink/ink2332.xml"/><Relationship Id="rId67" Type="http://schemas.openxmlformats.org/officeDocument/2006/relationships/customXml" Target="../ink/ink2046.xml"/><Relationship Id="rId272" Type="http://schemas.openxmlformats.org/officeDocument/2006/relationships/customXml" Target="../ink/ink2150.xml"/><Relationship Id="rId577" Type="http://schemas.openxmlformats.org/officeDocument/2006/relationships/customXml" Target="../ink/ink2304.xml"/><Relationship Id="rId132" Type="http://schemas.openxmlformats.org/officeDocument/2006/relationships/customXml" Target="../ink/ink2079.xml"/><Relationship Id="rId437" Type="http://schemas.openxmlformats.org/officeDocument/2006/relationships/customXml" Target="../ink/ink2233.xml"/><Relationship Id="rId644" Type="http://schemas.openxmlformats.org/officeDocument/2006/relationships/image" Target="../media/image2266.png"/><Relationship Id="rId283" Type="http://schemas.openxmlformats.org/officeDocument/2006/relationships/image" Target="../media/image1765.png"/><Relationship Id="rId490" Type="http://schemas.openxmlformats.org/officeDocument/2006/relationships/image" Target="../media/image2189.png"/><Relationship Id="rId504" Type="http://schemas.openxmlformats.org/officeDocument/2006/relationships/image" Target="../media/image2196.png"/><Relationship Id="rId78" Type="http://schemas.openxmlformats.org/officeDocument/2006/relationships/image" Target="../media/image1664.png"/><Relationship Id="rId143" Type="http://schemas.openxmlformats.org/officeDocument/2006/relationships/image" Target="../media/image1696.png"/><Relationship Id="rId350" Type="http://schemas.openxmlformats.org/officeDocument/2006/relationships/image" Target="../media/image1798.png"/><Relationship Id="rId588" Type="http://schemas.openxmlformats.org/officeDocument/2006/relationships/image" Target="../media/image2238.png"/><Relationship Id="rId9" Type="http://schemas.openxmlformats.org/officeDocument/2006/relationships/customXml" Target="../ink/ink2017.xml"/><Relationship Id="rId210" Type="http://schemas.openxmlformats.org/officeDocument/2006/relationships/customXml" Target="../ink/ink2118.xml"/><Relationship Id="rId448" Type="http://schemas.openxmlformats.org/officeDocument/2006/relationships/image" Target="../media/image1847.png"/><Relationship Id="rId655" Type="http://schemas.openxmlformats.org/officeDocument/2006/relationships/customXml" Target="../ink/ink2343.xml"/><Relationship Id="rId294" Type="http://schemas.openxmlformats.org/officeDocument/2006/relationships/image" Target="../media/image1770.png"/><Relationship Id="rId308" Type="http://schemas.openxmlformats.org/officeDocument/2006/relationships/image" Target="../media/image1777.png"/><Relationship Id="rId515" Type="http://schemas.openxmlformats.org/officeDocument/2006/relationships/customXml" Target="../ink/ink2273.xml"/><Relationship Id="rId89" Type="http://schemas.openxmlformats.org/officeDocument/2006/relationships/customXml" Target="../ink/ink2057.xml"/><Relationship Id="rId154" Type="http://schemas.openxmlformats.org/officeDocument/2006/relationships/customXml" Target="../ink/ink2090.xml"/><Relationship Id="rId361" Type="http://schemas.openxmlformats.org/officeDocument/2006/relationships/customXml" Target="../ink/ink2195.xml"/><Relationship Id="rId599" Type="http://schemas.openxmlformats.org/officeDocument/2006/relationships/customXml" Target="../ink/ink2315.xml"/><Relationship Id="rId459" Type="http://schemas.openxmlformats.org/officeDocument/2006/relationships/customXml" Target="../ink/ink2245.xml"/><Relationship Id="rId666" Type="http://schemas.openxmlformats.org/officeDocument/2006/relationships/image" Target="../media/image2277.png"/><Relationship Id="rId16" Type="http://schemas.openxmlformats.org/officeDocument/2006/relationships/image" Target="../media/image1634.png"/><Relationship Id="rId221" Type="http://schemas.openxmlformats.org/officeDocument/2006/relationships/customXml" Target="../ink/ink2124.xml"/><Relationship Id="rId319" Type="http://schemas.openxmlformats.org/officeDocument/2006/relationships/customXml" Target="../ink/ink2174.xml"/><Relationship Id="rId526" Type="http://schemas.openxmlformats.org/officeDocument/2006/relationships/image" Target="../media/image2207.png"/><Relationship Id="rId165" Type="http://schemas.openxmlformats.org/officeDocument/2006/relationships/image" Target="../media/image1707.png"/><Relationship Id="rId372" Type="http://schemas.openxmlformats.org/officeDocument/2006/relationships/image" Target="../media/image1809.png"/><Relationship Id="rId677" Type="http://schemas.openxmlformats.org/officeDocument/2006/relationships/customXml" Target="../ink/ink2354.xml"/><Relationship Id="rId232" Type="http://schemas.openxmlformats.org/officeDocument/2006/relationships/image" Target="../media/image1740.png"/><Relationship Id="rId27" Type="http://schemas.openxmlformats.org/officeDocument/2006/relationships/customXml" Target="../ink/ink2026.xml"/><Relationship Id="rId537" Type="http://schemas.openxmlformats.org/officeDocument/2006/relationships/customXml" Target="../ink/ink2284.xml"/><Relationship Id="rId80" Type="http://schemas.openxmlformats.org/officeDocument/2006/relationships/image" Target="../media/image1665.png"/><Relationship Id="rId176" Type="http://schemas.openxmlformats.org/officeDocument/2006/relationships/customXml" Target="../ink/ink2101.xml"/><Relationship Id="rId383" Type="http://schemas.openxmlformats.org/officeDocument/2006/relationships/customXml" Target="../ink/ink2206.xml"/><Relationship Id="rId590" Type="http://schemas.openxmlformats.org/officeDocument/2006/relationships/image" Target="../media/image2239.png"/><Relationship Id="rId604" Type="http://schemas.openxmlformats.org/officeDocument/2006/relationships/image" Target="../media/image2246.png"/><Relationship Id="rId243" Type="http://schemas.openxmlformats.org/officeDocument/2006/relationships/customXml" Target="../ink/ink2135.xml"/><Relationship Id="rId450" Type="http://schemas.openxmlformats.org/officeDocument/2006/relationships/image" Target="../media/image1848.png"/><Relationship Id="rId688" Type="http://schemas.openxmlformats.org/officeDocument/2006/relationships/image" Target="../media/image2288.png"/><Relationship Id="rId38" Type="http://schemas.openxmlformats.org/officeDocument/2006/relationships/image" Target="../media/image1644.png"/><Relationship Id="rId103" Type="http://schemas.openxmlformats.org/officeDocument/2006/relationships/customXml" Target="../ink/ink2064.xml"/><Relationship Id="rId310" Type="http://schemas.openxmlformats.org/officeDocument/2006/relationships/image" Target="../media/image1778.png"/><Relationship Id="rId548" Type="http://schemas.openxmlformats.org/officeDocument/2006/relationships/image" Target="../media/image2218.png"/><Relationship Id="rId91" Type="http://schemas.openxmlformats.org/officeDocument/2006/relationships/customXml" Target="../ink/ink2058.xml"/><Relationship Id="rId187" Type="http://schemas.openxmlformats.org/officeDocument/2006/relationships/image" Target="../media/image1718.png"/><Relationship Id="rId394" Type="http://schemas.openxmlformats.org/officeDocument/2006/relationships/image" Target="../media/image1820.png"/><Relationship Id="rId408" Type="http://schemas.openxmlformats.org/officeDocument/2006/relationships/image" Target="../media/image1827.png"/><Relationship Id="rId615" Type="http://schemas.openxmlformats.org/officeDocument/2006/relationships/customXml" Target="../ink/ink2323.xml"/><Relationship Id="rId254" Type="http://schemas.openxmlformats.org/officeDocument/2006/relationships/image" Target="../media/image1751.png"/><Relationship Id="rId49" Type="http://schemas.openxmlformats.org/officeDocument/2006/relationships/customXml" Target="../ink/ink2037.xml"/><Relationship Id="rId114" Type="http://schemas.openxmlformats.org/officeDocument/2006/relationships/customXml" Target="../ink/ink2070.xml"/><Relationship Id="rId461" Type="http://schemas.openxmlformats.org/officeDocument/2006/relationships/customXml" Target="../ink/ink2246.xml"/><Relationship Id="rId559" Type="http://schemas.openxmlformats.org/officeDocument/2006/relationships/customXml" Target="../ink/ink229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94.png"/><Relationship Id="rId13" Type="http://schemas.openxmlformats.org/officeDocument/2006/relationships/customXml" Target="../ink/ink2368.xml"/><Relationship Id="rId3" Type="http://schemas.openxmlformats.org/officeDocument/2006/relationships/customXml" Target="../ink/ink2363.xml"/><Relationship Id="rId7" Type="http://schemas.openxmlformats.org/officeDocument/2006/relationships/customXml" Target="../ink/ink2365.xml"/><Relationship Id="rId12" Type="http://schemas.openxmlformats.org/officeDocument/2006/relationships/image" Target="../media/image2296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22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93.png"/><Relationship Id="rId11" Type="http://schemas.openxmlformats.org/officeDocument/2006/relationships/customXml" Target="../ink/ink2367.xml"/><Relationship Id="rId5" Type="http://schemas.openxmlformats.org/officeDocument/2006/relationships/customXml" Target="../ink/ink2364.xml"/><Relationship Id="rId15" Type="http://schemas.openxmlformats.org/officeDocument/2006/relationships/customXml" Target="../ink/ink2369.xml"/><Relationship Id="rId10" Type="http://schemas.openxmlformats.org/officeDocument/2006/relationships/image" Target="../media/image2295.png"/><Relationship Id="rId4" Type="http://schemas.openxmlformats.org/officeDocument/2006/relationships/image" Target="../media/image2292.png"/><Relationship Id="rId9" Type="http://schemas.openxmlformats.org/officeDocument/2006/relationships/customXml" Target="../ink/ink2366.xml"/><Relationship Id="rId14" Type="http://schemas.openxmlformats.org/officeDocument/2006/relationships/image" Target="../media/image229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370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99.png"/></Relationships>
</file>

<file path=ppt/slides/_rels/slide18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428.xml"/><Relationship Id="rId21" Type="http://schemas.openxmlformats.org/officeDocument/2006/relationships/customXml" Target="../ink/ink2380.xml"/><Relationship Id="rId42" Type="http://schemas.openxmlformats.org/officeDocument/2006/relationships/image" Target="../media/image2319.png"/><Relationship Id="rId63" Type="http://schemas.openxmlformats.org/officeDocument/2006/relationships/customXml" Target="../ink/ink2401.xml"/><Relationship Id="rId84" Type="http://schemas.openxmlformats.org/officeDocument/2006/relationships/image" Target="../media/image2339.png"/><Relationship Id="rId138" Type="http://schemas.openxmlformats.org/officeDocument/2006/relationships/image" Target="../media/image2366.png"/><Relationship Id="rId159" Type="http://schemas.openxmlformats.org/officeDocument/2006/relationships/customXml" Target="../ink/ink2449.xml"/><Relationship Id="rId170" Type="http://schemas.openxmlformats.org/officeDocument/2006/relationships/image" Target="../media/image2381.png"/><Relationship Id="rId191" Type="http://schemas.openxmlformats.org/officeDocument/2006/relationships/customXml" Target="../ink/ink2465.xml"/><Relationship Id="rId205" Type="http://schemas.openxmlformats.org/officeDocument/2006/relationships/customXml" Target="../ink/ink2472.xml"/><Relationship Id="rId226" Type="http://schemas.openxmlformats.org/officeDocument/2006/relationships/image" Target="../media/image2409.png"/><Relationship Id="rId247" Type="http://schemas.openxmlformats.org/officeDocument/2006/relationships/customXml" Target="../ink/ink2493.xml"/><Relationship Id="rId107" Type="http://schemas.openxmlformats.org/officeDocument/2006/relationships/customXml" Target="../ink/ink2423.xml"/><Relationship Id="rId11" Type="http://schemas.openxmlformats.org/officeDocument/2006/relationships/customXml" Target="../ink/ink2375.xml"/><Relationship Id="rId32" Type="http://schemas.openxmlformats.org/officeDocument/2006/relationships/image" Target="../media/image2314.png"/><Relationship Id="rId53" Type="http://schemas.openxmlformats.org/officeDocument/2006/relationships/customXml" Target="../ink/ink2396.xml"/><Relationship Id="rId74" Type="http://schemas.openxmlformats.org/officeDocument/2006/relationships/image" Target="../media/image2334.png"/><Relationship Id="rId128" Type="http://schemas.openxmlformats.org/officeDocument/2006/relationships/image" Target="../media/image2361.png"/><Relationship Id="rId149" Type="http://schemas.openxmlformats.org/officeDocument/2006/relationships/customXml" Target="../ink/ink2444.xml"/><Relationship Id="rId5" Type="http://schemas.openxmlformats.org/officeDocument/2006/relationships/customXml" Target="../ink/ink2372.xml"/><Relationship Id="rId95" Type="http://schemas.openxmlformats.org/officeDocument/2006/relationships/customXml" Target="../ink/ink2417.xml"/><Relationship Id="rId160" Type="http://schemas.openxmlformats.org/officeDocument/2006/relationships/image" Target="../media/image2376.png"/><Relationship Id="rId181" Type="http://schemas.openxmlformats.org/officeDocument/2006/relationships/customXml" Target="../ink/ink2460.xml"/><Relationship Id="rId216" Type="http://schemas.openxmlformats.org/officeDocument/2006/relationships/image" Target="../media/image2404.png"/><Relationship Id="rId237" Type="http://schemas.openxmlformats.org/officeDocument/2006/relationships/customXml" Target="../ink/ink2488.xml"/><Relationship Id="rId22" Type="http://schemas.openxmlformats.org/officeDocument/2006/relationships/image" Target="../media/image2309.png"/><Relationship Id="rId43" Type="http://schemas.openxmlformats.org/officeDocument/2006/relationships/customXml" Target="../ink/ink2391.xml"/><Relationship Id="rId64" Type="http://schemas.openxmlformats.org/officeDocument/2006/relationships/image" Target="../media/image2330.png"/><Relationship Id="rId118" Type="http://schemas.openxmlformats.org/officeDocument/2006/relationships/image" Target="../media/image2356.png"/><Relationship Id="rId139" Type="http://schemas.openxmlformats.org/officeDocument/2006/relationships/customXml" Target="../ink/ink2439.xml"/><Relationship Id="rId85" Type="http://schemas.openxmlformats.org/officeDocument/2006/relationships/customXml" Target="../ink/ink2412.xml"/><Relationship Id="rId150" Type="http://schemas.openxmlformats.org/officeDocument/2006/relationships/image" Target="../media/image2372.png"/><Relationship Id="rId171" Type="http://schemas.openxmlformats.org/officeDocument/2006/relationships/customXml" Target="../ink/ink2455.xml"/><Relationship Id="rId192" Type="http://schemas.openxmlformats.org/officeDocument/2006/relationships/image" Target="../media/image2392.png"/><Relationship Id="rId206" Type="http://schemas.openxmlformats.org/officeDocument/2006/relationships/image" Target="../media/image2399.png"/><Relationship Id="rId227" Type="http://schemas.openxmlformats.org/officeDocument/2006/relationships/customXml" Target="../ink/ink2483.xml"/><Relationship Id="rId248" Type="http://schemas.openxmlformats.org/officeDocument/2006/relationships/image" Target="../media/image2420.png"/><Relationship Id="rId12" Type="http://schemas.openxmlformats.org/officeDocument/2006/relationships/image" Target="../media/image2304.png"/><Relationship Id="rId33" Type="http://schemas.openxmlformats.org/officeDocument/2006/relationships/customXml" Target="../ink/ink2386.xml"/><Relationship Id="rId108" Type="http://schemas.openxmlformats.org/officeDocument/2006/relationships/image" Target="../media/image2351.png"/><Relationship Id="rId129" Type="http://schemas.openxmlformats.org/officeDocument/2006/relationships/customXml" Target="../ink/ink2434.xml"/><Relationship Id="rId54" Type="http://schemas.openxmlformats.org/officeDocument/2006/relationships/image" Target="../media/image2325.png"/><Relationship Id="rId75" Type="http://schemas.openxmlformats.org/officeDocument/2006/relationships/customXml" Target="../ink/ink2407.xml"/><Relationship Id="rId96" Type="http://schemas.openxmlformats.org/officeDocument/2006/relationships/image" Target="../media/image2345.png"/><Relationship Id="rId140" Type="http://schemas.openxmlformats.org/officeDocument/2006/relationships/image" Target="../media/image2367.png"/><Relationship Id="rId161" Type="http://schemas.openxmlformats.org/officeDocument/2006/relationships/customXml" Target="../ink/ink2450.xml"/><Relationship Id="rId182" Type="http://schemas.openxmlformats.org/officeDocument/2006/relationships/image" Target="../media/image2387.png"/><Relationship Id="rId217" Type="http://schemas.openxmlformats.org/officeDocument/2006/relationships/customXml" Target="../ink/ink2478.xml"/><Relationship Id="rId6" Type="http://schemas.openxmlformats.org/officeDocument/2006/relationships/image" Target="../media/image2301.png"/><Relationship Id="rId238" Type="http://schemas.openxmlformats.org/officeDocument/2006/relationships/image" Target="../media/image2415.png"/><Relationship Id="rId23" Type="http://schemas.openxmlformats.org/officeDocument/2006/relationships/customXml" Target="../ink/ink2381.xml"/><Relationship Id="rId119" Type="http://schemas.openxmlformats.org/officeDocument/2006/relationships/customXml" Target="../ink/ink2429.xml"/><Relationship Id="rId44" Type="http://schemas.openxmlformats.org/officeDocument/2006/relationships/image" Target="../media/image2320.png"/><Relationship Id="rId65" Type="http://schemas.openxmlformats.org/officeDocument/2006/relationships/customXml" Target="../ink/ink2402.xml"/><Relationship Id="rId86" Type="http://schemas.openxmlformats.org/officeDocument/2006/relationships/image" Target="../media/image2340.png"/><Relationship Id="rId130" Type="http://schemas.openxmlformats.org/officeDocument/2006/relationships/image" Target="../media/image2362.png"/><Relationship Id="rId151" Type="http://schemas.openxmlformats.org/officeDocument/2006/relationships/customXml" Target="../ink/ink2445.xml"/><Relationship Id="rId172" Type="http://schemas.openxmlformats.org/officeDocument/2006/relationships/image" Target="../media/image2382.png"/><Relationship Id="rId193" Type="http://schemas.openxmlformats.org/officeDocument/2006/relationships/customXml" Target="../ink/ink2466.xml"/><Relationship Id="rId207" Type="http://schemas.openxmlformats.org/officeDocument/2006/relationships/customXml" Target="../ink/ink2473.xml"/><Relationship Id="rId228" Type="http://schemas.openxmlformats.org/officeDocument/2006/relationships/image" Target="../media/image2410.png"/><Relationship Id="rId13" Type="http://schemas.openxmlformats.org/officeDocument/2006/relationships/customXml" Target="../ink/ink2376.xml"/><Relationship Id="rId109" Type="http://schemas.openxmlformats.org/officeDocument/2006/relationships/customXml" Target="../ink/ink2424.xml"/><Relationship Id="rId34" Type="http://schemas.openxmlformats.org/officeDocument/2006/relationships/image" Target="../media/image2315.png"/><Relationship Id="rId55" Type="http://schemas.openxmlformats.org/officeDocument/2006/relationships/customXml" Target="../ink/ink2397.xml"/><Relationship Id="rId76" Type="http://schemas.openxmlformats.org/officeDocument/2006/relationships/image" Target="../media/image2335.png"/><Relationship Id="rId97" Type="http://schemas.openxmlformats.org/officeDocument/2006/relationships/customXml" Target="../ink/ink2418.xml"/><Relationship Id="rId120" Type="http://schemas.openxmlformats.org/officeDocument/2006/relationships/image" Target="../media/image2357.png"/><Relationship Id="rId141" Type="http://schemas.openxmlformats.org/officeDocument/2006/relationships/customXml" Target="../ink/ink2440.xml"/><Relationship Id="rId7" Type="http://schemas.openxmlformats.org/officeDocument/2006/relationships/customXml" Target="../ink/ink2373.xml"/><Relationship Id="rId162" Type="http://schemas.openxmlformats.org/officeDocument/2006/relationships/image" Target="../media/image2377.png"/><Relationship Id="rId183" Type="http://schemas.openxmlformats.org/officeDocument/2006/relationships/customXml" Target="../ink/ink2461.xml"/><Relationship Id="rId218" Type="http://schemas.openxmlformats.org/officeDocument/2006/relationships/image" Target="../media/image2405.png"/><Relationship Id="rId239" Type="http://schemas.openxmlformats.org/officeDocument/2006/relationships/customXml" Target="../ink/ink2489.xml"/><Relationship Id="rId24" Type="http://schemas.openxmlformats.org/officeDocument/2006/relationships/image" Target="../media/image2310.png"/><Relationship Id="rId45" Type="http://schemas.openxmlformats.org/officeDocument/2006/relationships/customXml" Target="../ink/ink2392.xml"/><Relationship Id="rId66" Type="http://schemas.openxmlformats.org/officeDocument/2006/relationships/image" Target="../media/image1588.png"/><Relationship Id="rId87" Type="http://schemas.openxmlformats.org/officeDocument/2006/relationships/customXml" Target="../ink/ink2413.xml"/><Relationship Id="rId110" Type="http://schemas.openxmlformats.org/officeDocument/2006/relationships/image" Target="../media/image2352.png"/><Relationship Id="rId131" Type="http://schemas.openxmlformats.org/officeDocument/2006/relationships/customXml" Target="../ink/ink2435.xml"/><Relationship Id="rId152" Type="http://schemas.openxmlformats.org/officeDocument/2006/relationships/image" Target="../media/image1477.png"/><Relationship Id="rId173" Type="http://schemas.openxmlformats.org/officeDocument/2006/relationships/customXml" Target="../ink/ink2456.xml"/><Relationship Id="rId194" Type="http://schemas.openxmlformats.org/officeDocument/2006/relationships/image" Target="../media/image2393.png"/><Relationship Id="rId208" Type="http://schemas.openxmlformats.org/officeDocument/2006/relationships/image" Target="../media/image2400.png"/><Relationship Id="rId229" Type="http://schemas.openxmlformats.org/officeDocument/2006/relationships/customXml" Target="../ink/ink2484.xml"/><Relationship Id="rId240" Type="http://schemas.openxmlformats.org/officeDocument/2006/relationships/image" Target="../media/image2416.png"/><Relationship Id="rId14" Type="http://schemas.openxmlformats.org/officeDocument/2006/relationships/image" Target="../media/image2305.png"/><Relationship Id="rId35" Type="http://schemas.openxmlformats.org/officeDocument/2006/relationships/customXml" Target="../ink/ink2387.xml"/><Relationship Id="rId56" Type="http://schemas.openxmlformats.org/officeDocument/2006/relationships/image" Target="../media/image2326.png"/><Relationship Id="rId77" Type="http://schemas.openxmlformats.org/officeDocument/2006/relationships/customXml" Target="../ink/ink2408.xml"/><Relationship Id="rId100" Type="http://schemas.openxmlformats.org/officeDocument/2006/relationships/image" Target="../media/image2347.png"/><Relationship Id="rId8" Type="http://schemas.openxmlformats.org/officeDocument/2006/relationships/image" Target="../media/image2302.png"/><Relationship Id="rId98" Type="http://schemas.openxmlformats.org/officeDocument/2006/relationships/image" Target="../media/image2346.png"/><Relationship Id="rId121" Type="http://schemas.openxmlformats.org/officeDocument/2006/relationships/customXml" Target="../ink/ink2430.xml"/><Relationship Id="rId142" Type="http://schemas.openxmlformats.org/officeDocument/2006/relationships/image" Target="../media/image2368.png"/><Relationship Id="rId163" Type="http://schemas.openxmlformats.org/officeDocument/2006/relationships/customXml" Target="../ink/ink2451.xml"/><Relationship Id="rId184" Type="http://schemas.openxmlformats.org/officeDocument/2006/relationships/image" Target="../media/image2388.png"/><Relationship Id="rId219" Type="http://schemas.openxmlformats.org/officeDocument/2006/relationships/customXml" Target="../ink/ink2479.xml"/><Relationship Id="rId230" Type="http://schemas.openxmlformats.org/officeDocument/2006/relationships/image" Target="../media/image2411.png"/><Relationship Id="rId25" Type="http://schemas.openxmlformats.org/officeDocument/2006/relationships/customXml" Target="../ink/ink2382.xml"/><Relationship Id="rId46" Type="http://schemas.openxmlformats.org/officeDocument/2006/relationships/image" Target="../media/image2321.png"/><Relationship Id="rId67" Type="http://schemas.openxmlformats.org/officeDocument/2006/relationships/customXml" Target="../ink/ink2403.xml"/><Relationship Id="rId88" Type="http://schemas.openxmlformats.org/officeDocument/2006/relationships/image" Target="../media/image2341.png"/><Relationship Id="rId111" Type="http://schemas.openxmlformats.org/officeDocument/2006/relationships/customXml" Target="../ink/ink2425.xml"/><Relationship Id="rId132" Type="http://schemas.openxmlformats.org/officeDocument/2006/relationships/image" Target="../media/image2363.png"/><Relationship Id="rId153" Type="http://schemas.openxmlformats.org/officeDocument/2006/relationships/customXml" Target="../ink/ink2446.xml"/><Relationship Id="rId174" Type="http://schemas.openxmlformats.org/officeDocument/2006/relationships/image" Target="../media/image2383.png"/><Relationship Id="rId195" Type="http://schemas.openxmlformats.org/officeDocument/2006/relationships/customXml" Target="../ink/ink2467.xml"/><Relationship Id="rId209" Type="http://schemas.openxmlformats.org/officeDocument/2006/relationships/customXml" Target="../ink/ink2474.xml"/><Relationship Id="rId220" Type="http://schemas.openxmlformats.org/officeDocument/2006/relationships/image" Target="../media/image2406.png"/><Relationship Id="rId241" Type="http://schemas.openxmlformats.org/officeDocument/2006/relationships/customXml" Target="../ink/ink2490.xml"/><Relationship Id="rId15" Type="http://schemas.openxmlformats.org/officeDocument/2006/relationships/customXml" Target="../ink/ink2377.xml"/><Relationship Id="rId36" Type="http://schemas.openxmlformats.org/officeDocument/2006/relationships/image" Target="../media/image2316.png"/><Relationship Id="rId57" Type="http://schemas.openxmlformats.org/officeDocument/2006/relationships/customXml" Target="../ink/ink2398.xml"/><Relationship Id="rId10" Type="http://schemas.openxmlformats.org/officeDocument/2006/relationships/image" Target="../media/image2303.png"/><Relationship Id="rId31" Type="http://schemas.openxmlformats.org/officeDocument/2006/relationships/customXml" Target="../ink/ink2385.xml"/><Relationship Id="rId52" Type="http://schemas.openxmlformats.org/officeDocument/2006/relationships/image" Target="../media/image2324.png"/><Relationship Id="rId73" Type="http://schemas.openxmlformats.org/officeDocument/2006/relationships/customXml" Target="../ink/ink2406.xml"/><Relationship Id="rId78" Type="http://schemas.openxmlformats.org/officeDocument/2006/relationships/image" Target="../media/image2336.png"/><Relationship Id="rId94" Type="http://schemas.openxmlformats.org/officeDocument/2006/relationships/image" Target="../media/image2344.png"/><Relationship Id="rId99" Type="http://schemas.openxmlformats.org/officeDocument/2006/relationships/customXml" Target="../ink/ink2419.xml"/><Relationship Id="rId101" Type="http://schemas.openxmlformats.org/officeDocument/2006/relationships/customXml" Target="../ink/ink2420.xml"/><Relationship Id="rId122" Type="http://schemas.openxmlformats.org/officeDocument/2006/relationships/image" Target="../media/image2358.png"/><Relationship Id="rId143" Type="http://schemas.openxmlformats.org/officeDocument/2006/relationships/customXml" Target="../ink/ink2441.xml"/><Relationship Id="rId148" Type="http://schemas.openxmlformats.org/officeDocument/2006/relationships/image" Target="../media/image2371.png"/><Relationship Id="rId164" Type="http://schemas.openxmlformats.org/officeDocument/2006/relationships/image" Target="../media/image2378.png"/><Relationship Id="rId169" Type="http://schemas.openxmlformats.org/officeDocument/2006/relationships/customXml" Target="../ink/ink2454.xml"/><Relationship Id="rId185" Type="http://schemas.openxmlformats.org/officeDocument/2006/relationships/customXml" Target="../ink/ink2462.xml"/><Relationship Id="rId4" Type="http://schemas.openxmlformats.org/officeDocument/2006/relationships/image" Target="../media/image2300.png"/><Relationship Id="rId9" Type="http://schemas.openxmlformats.org/officeDocument/2006/relationships/customXml" Target="../ink/ink2374.xml"/><Relationship Id="rId180" Type="http://schemas.openxmlformats.org/officeDocument/2006/relationships/image" Target="../media/image2386.png"/><Relationship Id="rId210" Type="http://schemas.openxmlformats.org/officeDocument/2006/relationships/image" Target="../media/image2401.png"/><Relationship Id="rId215" Type="http://schemas.openxmlformats.org/officeDocument/2006/relationships/customXml" Target="../ink/ink2477.xml"/><Relationship Id="rId236" Type="http://schemas.openxmlformats.org/officeDocument/2006/relationships/image" Target="../media/image2414.png"/><Relationship Id="rId26" Type="http://schemas.openxmlformats.org/officeDocument/2006/relationships/image" Target="../media/image2311.png"/><Relationship Id="rId231" Type="http://schemas.openxmlformats.org/officeDocument/2006/relationships/customXml" Target="../ink/ink2485.xml"/><Relationship Id="rId47" Type="http://schemas.openxmlformats.org/officeDocument/2006/relationships/customXml" Target="../ink/ink2393.xml"/><Relationship Id="rId68" Type="http://schemas.openxmlformats.org/officeDocument/2006/relationships/image" Target="../media/image2331.png"/><Relationship Id="rId89" Type="http://schemas.openxmlformats.org/officeDocument/2006/relationships/customXml" Target="../ink/ink2414.xml"/><Relationship Id="rId112" Type="http://schemas.openxmlformats.org/officeDocument/2006/relationships/image" Target="../media/image2353.png"/><Relationship Id="rId133" Type="http://schemas.openxmlformats.org/officeDocument/2006/relationships/customXml" Target="../ink/ink2436.xml"/><Relationship Id="rId154" Type="http://schemas.openxmlformats.org/officeDocument/2006/relationships/image" Target="../media/image2373.png"/><Relationship Id="rId175" Type="http://schemas.openxmlformats.org/officeDocument/2006/relationships/customXml" Target="../ink/ink2457.xml"/><Relationship Id="rId196" Type="http://schemas.openxmlformats.org/officeDocument/2006/relationships/image" Target="../media/image2394.png"/><Relationship Id="rId200" Type="http://schemas.openxmlformats.org/officeDocument/2006/relationships/image" Target="../media/image2396.png"/><Relationship Id="rId16" Type="http://schemas.openxmlformats.org/officeDocument/2006/relationships/image" Target="../media/image2306.png"/><Relationship Id="rId221" Type="http://schemas.openxmlformats.org/officeDocument/2006/relationships/customXml" Target="../ink/ink2480.xml"/><Relationship Id="rId242" Type="http://schemas.openxmlformats.org/officeDocument/2006/relationships/image" Target="../media/image2417.png"/><Relationship Id="rId37" Type="http://schemas.openxmlformats.org/officeDocument/2006/relationships/customXml" Target="../ink/ink2388.xml"/><Relationship Id="rId58" Type="http://schemas.openxmlformats.org/officeDocument/2006/relationships/image" Target="../media/image2327.png"/><Relationship Id="rId79" Type="http://schemas.openxmlformats.org/officeDocument/2006/relationships/customXml" Target="../ink/ink2409.xml"/><Relationship Id="rId102" Type="http://schemas.openxmlformats.org/officeDocument/2006/relationships/image" Target="../media/image2348.png"/><Relationship Id="rId123" Type="http://schemas.openxmlformats.org/officeDocument/2006/relationships/customXml" Target="../ink/ink2431.xml"/><Relationship Id="rId144" Type="http://schemas.openxmlformats.org/officeDocument/2006/relationships/image" Target="../media/image2369.png"/><Relationship Id="rId90" Type="http://schemas.openxmlformats.org/officeDocument/2006/relationships/image" Target="../media/image2342.png"/><Relationship Id="rId165" Type="http://schemas.openxmlformats.org/officeDocument/2006/relationships/customXml" Target="../ink/ink2452.xml"/><Relationship Id="rId186" Type="http://schemas.openxmlformats.org/officeDocument/2006/relationships/image" Target="../media/image2389.png"/><Relationship Id="rId211" Type="http://schemas.openxmlformats.org/officeDocument/2006/relationships/customXml" Target="../ink/ink2475.xml"/><Relationship Id="rId232" Type="http://schemas.openxmlformats.org/officeDocument/2006/relationships/image" Target="../media/image2412.png"/><Relationship Id="rId27" Type="http://schemas.openxmlformats.org/officeDocument/2006/relationships/customXml" Target="../ink/ink2383.xml"/><Relationship Id="rId48" Type="http://schemas.openxmlformats.org/officeDocument/2006/relationships/image" Target="../media/image2322.png"/><Relationship Id="rId69" Type="http://schemas.openxmlformats.org/officeDocument/2006/relationships/customXml" Target="../ink/ink2404.xml"/><Relationship Id="rId113" Type="http://schemas.openxmlformats.org/officeDocument/2006/relationships/customXml" Target="../ink/ink2426.xml"/><Relationship Id="rId134" Type="http://schemas.openxmlformats.org/officeDocument/2006/relationships/image" Target="../media/image2364.png"/><Relationship Id="rId80" Type="http://schemas.openxmlformats.org/officeDocument/2006/relationships/image" Target="../media/image2337.png"/><Relationship Id="rId155" Type="http://schemas.openxmlformats.org/officeDocument/2006/relationships/customXml" Target="../ink/ink2447.xml"/><Relationship Id="rId176" Type="http://schemas.openxmlformats.org/officeDocument/2006/relationships/image" Target="../media/image2384.png"/><Relationship Id="rId197" Type="http://schemas.openxmlformats.org/officeDocument/2006/relationships/customXml" Target="../ink/ink2468.xml"/><Relationship Id="rId201" Type="http://schemas.openxmlformats.org/officeDocument/2006/relationships/customXml" Target="../ink/ink2470.xml"/><Relationship Id="rId222" Type="http://schemas.openxmlformats.org/officeDocument/2006/relationships/image" Target="../media/image2407.png"/><Relationship Id="rId243" Type="http://schemas.openxmlformats.org/officeDocument/2006/relationships/customXml" Target="../ink/ink2491.xml"/><Relationship Id="rId17" Type="http://schemas.openxmlformats.org/officeDocument/2006/relationships/customXml" Target="../ink/ink2378.xml"/><Relationship Id="rId38" Type="http://schemas.openxmlformats.org/officeDocument/2006/relationships/image" Target="../media/image2317.png"/><Relationship Id="rId59" Type="http://schemas.openxmlformats.org/officeDocument/2006/relationships/customXml" Target="../ink/ink2399.xml"/><Relationship Id="rId103" Type="http://schemas.openxmlformats.org/officeDocument/2006/relationships/customXml" Target="../ink/ink2421.xml"/><Relationship Id="rId124" Type="http://schemas.openxmlformats.org/officeDocument/2006/relationships/image" Target="../media/image2359.png"/><Relationship Id="rId70" Type="http://schemas.openxmlformats.org/officeDocument/2006/relationships/image" Target="../media/image2332.png"/><Relationship Id="rId91" Type="http://schemas.openxmlformats.org/officeDocument/2006/relationships/customXml" Target="../ink/ink2415.xml"/><Relationship Id="rId145" Type="http://schemas.openxmlformats.org/officeDocument/2006/relationships/customXml" Target="../ink/ink2442.xml"/><Relationship Id="rId166" Type="http://schemas.openxmlformats.org/officeDocument/2006/relationships/image" Target="../media/image2379.png"/><Relationship Id="rId187" Type="http://schemas.openxmlformats.org/officeDocument/2006/relationships/customXml" Target="../ink/ink2463.xml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2402.png"/><Relationship Id="rId233" Type="http://schemas.openxmlformats.org/officeDocument/2006/relationships/customXml" Target="../ink/ink2486.xml"/><Relationship Id="rId28" Type="http://schemas.openxmlformats.org/officeDocument/2006/relationships/image" Target="../media/image2312.png"/><Relationship Id="rId49" Type="http://schemas.openxmlformats.org/officeDocument/2006/relationships/customXml" Target="../ink/ink2394.xml"/><Relationship Id="rId114" Type="http://schemas.openxmlformats.org/officeDocument/2006/relationships/image" Target="../media/image2354.png"/><Relationship Id="rId60" Type="http://schemas.openxmlformats.org/officeDocument/2006/relationships/image" Target="../media/image2328.png"/><Relationship Id="rId81" Type="http://schemas.openxmlformats.org/officeDocument/2006/relationships/customXml" Target="../ink/ink2410.xml"/><Relationship Id="rId135" Type="http://schemas.openxmlformats.org/officeDocument/2006/relationships/customXml" Target="../ink/ink2437.xml"/><Relationship Id="rId156" Type="http://schemas.openxmlformats.org/officeDocument/2006/relationships/image" Target="../media/image2374.png"/><Relationship Id="rId177" Type="http://schemas.openxmlformats.org/officeDocument/2006/relationships/customXml" Target="../ink/ink2458.xml"/><Relationship Id="rId198" Type="http://schemas.openxmlformats.org/officeDocument/2006/relationships/image" Target="../media/image2395.png"/><Relationship Id="rId202" Type="http://schemas.openxmlformats.org/officeDocument/2006/relationships/image" Target="../media/image2397.png"/><Relationship Id="rId223" Type="http://schemas.openxmlformats.org/officeDocument/2006/relationships/customXml" Target="../ink/ink2481.xml"/><Relationship Id="rId244" Type="http://schemas.openxmlformats.org/officeDocument/2006/relationships/image" Target="../media/image2418.png"/><Relationship Id="rId18" Type="http://schemas.openxmlformats.org/officeDocument/2006/relationships/image" Target="../media/image2307.png"/><Relationship Id="rId39" Type="http://schemas.openxmlformats.org/officeDocument/2006/relationships/customXml" Target="../ink/ink2389.xml"/><Relationship Id="rId50" Type="http://schemas.openxmlformats.org/officeDocument/2006/relationships/image" Target="../media/image2323.png"/><Relationship Id="rId104" Type="http://schemas.openxmlformats.org/officeDocument/2006/relationships/image" Target="../media/image2349.png"/><Relationship Id="rId125" Type="http://schemas.openxmlformats.org/officeDocument/2006/relationships/customXml" Target="../ink/ink2432.xml"/><Relationship Id="rId146" Type="http://schemas.openxmlformats.org/officeDocument/2006/relationships/image" Target="../media/image2370.png"/><Relationship Id="rId167" Type="http://schemas.openxmlformats.org/officeDocument/2006/relationships/customXml" Target="../ink/ink2453.xml"/><Relationship Id="rId188" Type="http://schemas.openxmlformats.org/officeDocument/2006/relationships/image" Target="../media/image2390.png"/><Relationship Id="rId71" Type="http://schemas.openxmlformats.org/officeDocument/2006/relationships/customXml" Target="../ink/ink2405.xml"/><Relationship Id="rId92" Type="http://schemas.openxmlformats.org/officeDocument/2006/relationships/image" Target="../media/image2343.png"/><Relationship Id="rId213" Type="http://schemas.openxmlformats.org/officeDocument/2006/relationships/customXml" Target="../ink/ink2476.xml"/><Relationship Id="rId234" Type="http://schemas.openxmlformats.org/officeDocument/2006/relationships/image" Target="../media/image2413.png"/><Relationship Id="rId2" Type="http://schemas.openxmlformats.org/officeDocument/2006/relationships/notesSlide" Target="../notesSlides/notesSlide17.xml"/><Relationship Id="rId29" Type="http://schemas.openxmlformats.org/officeDocument/2006/relationships/customXml" Target="../ink/ink2384.xml"/><Relationship Id="rId40" Type="http://schemas.openxmlformats.org/officeDocument/2006/relationships/image" Target="../media/image2318.png"/><Relationship Id="rId115" Type="http://schemas.openxmlformats.org/officeDocument/2006/relationships/customXml" Target="../ink/ink2427.xml"/><Relationship Id="rId136" Type="http://schemas.openxmlformats.org/officeDocument/2006/relationships/image" Target="../media/image2365.png"/><Relationship Id="rId157" Type="http://schemas.openxmlformats.org/officeDocument/2006/relationships/customXml" Target="../ink/ink2448.xml"/><Relationship Id="rId178" Type="http://schemas.openxmlformats.org/officeDocument/2006/relationships/image" Target="../media/image2385.png"/><Relationship Id="rId61" Type="http://schemas.openxmlformats.org/officeDocument/2006/relationships/customXml" Target="../ink/ink2400.xml"/><Relationship Id="rId82" Type="http://schemas.openxmlformats.org/officeDocument/2006/relationships/image" Target="../media/image2338.png"/><Relationship Id="rId199" Type="http://schemas.openxmlformats.org/officeDocument/2006/relationships/customXml" Target="../ink/ink2469.xml"/><Relationship Id="rId203" Type="http://schemas.openxmlformats.org/officeDocument/2006/relationships/customXml" Target="../ink/ink2471.xml"/><Relationship Id="rId19" Type="http://schemas.openxmlformats.org/officeDocument/2006/relationships/customXml" Target="../ink/ink2379.xml"/><Relationship Id="rId224" Type="http://schemas.openxmlformats.org/officeDocument/2006/relationships/image" Target="../media/image2408.png"/><Relationship Id="rId245" Type="http://schemas.openxmlformats.org/officeDocument/2006/relationships/customXml" Target="../ink/ink2492.xml"/><Relationship Id="rId30" Type="http://schemas.openxmlformats.org/officeDocument/2006/relationships/image" Target="../media/image2313.png"/><Relationship Id="rId105" Type="http://schemas.openxmlformats.org/officeDocument/2006/relationships/customXml" Target="../ink/ink2422.xml"/><Relationship Id="rId126" Type="http://schemas.openxmlformats.org/officeDocument/2006/relationships/image" Target="../media/image2360.png"/><Relationship Id="rId147" Type="http://schemas.openxmlformats.org/officeDocument/2006/relationships/customXml" Target="../ink/ink2443.xml"/><Relationship Id="rId168" Type="http://schemas.openxmlformats.org/officeDocument/2006/relationships/image" Target="../media/image2380.png"/><Relationship Id="rId51" Type="http://schemas.openxmlformats.org/officeDocument/2006/relationships/customXml" Target="../ink/ink2395.xml"/><Relationship Id="rId72" Type="http://schemas.openxmlformats.org/officeDocument/2006/relationships/image" Target="../media/image2333.png"/><Relationship Id="rId93" Type="http://schemas.openxmlformats.org/officeDocument/2006/relationships/customXml" Target="../ink/ink2416.xml"/><Relationship Id="rId189" Type="http://schemas.openxmlformats.org/officeDocument/2006/relationships/customXml" Target="../ink/ink2464.xml"/><Relationship Id="rId3" Type="http://schemas.openxmlformats.org/officeDocument/2006/relationships/customXml" Target="../ink/ink2371.xml"/><Relationship Id="rId214" Type="http://schemas.openxmlformats.org/officeDocument/2006/relationships/image" Target="../media/image2403.png"/><Relationship Id="rId235" Type="http://schemas.openxmlformats.org/officeDocument/2006/relationships/customXml" Target="../ink/ink2487.xml"/><Relationship Id="rId116" Type="http://schemas.openxmlformats.org/officeDocument/2006/relationships/image" Target="../media/image2355.png"/><Relationship Id="rId137" Type="http://schemas.openxmlformats.org/officeDocument/2006/relationships/customXml" Target="../ink/ink2438.xml"/><Relationship Id="rId158" Type="http://schemas.openxmlformats.org/officeDocument/2006/relationships/image" Target="../media/image2375.png"/><Relationship Id="rId20" Type="http://schemas.openxmlformats.org/officeDocument/2006/relationships/image" Target="../media/image2308.png"/><Relationship Id="rId41" Type="http://schemas.openxmlformats.org/officeDocument/2006/relationships/customXml" Target="../ink/ink2390.xml"/><Relationship Id="rId62" Type="http://schemas.openxmlformats.org/officeDocument/2006/relationships/image" Target="../media/image2329.png"/><Relationship Id="rId83" Type="http://schemas.openxmlformats.org/officeDocument/2006/relationships/customXml" Target="../ink/ink2411.xml"/><Relationship Id="rId179" Type="http://schemas.openxmlformats.org/officeDocument/2006/relationships/customXml" Target="../ink/ink2459.xml"/><Relationship Id="rId190" Type="http://schemas.openxmlformats.org/officeDocument/2006/relationships/image" Target="../media/image2391.png"/><Relationship Id="rId204" Type="http://schemas.openxmlformats.org/officeDocument/2006/relationships/image" Target="../media/image2398.png"/><Relationship Id="rId225" Type="http://schemas.openxmlformats.org/officeDocument/2006/relationships/customXml" Target="../ink/ink2482.xml"/><Relationship Id="rId246" Type="http://schemas.openxmlformats.org/officeDocument/2006/relationships/image" Target="../media/image2419.png"/><Relationship Id="rId106" Type="http://schemas.openxmlformats.org/officeDocument/2006/relationships/image" Target="../media/image2350.png"/><Relationship Id="rId127" Type="http://schemas.openxmlformats.org/officeDocument/2006/relationships/customXml" Target="../ink/ink2433.xml"/></Relationships>
</file>

<file path=ppt/slides/_rels/slide19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550.xml"/><Relationship Id="rId671" Type="http://schemas.openxmlformats.org/officeDocument/2006/relationships/customXml" Target="../ink/ink2832.xml"/><Relationship Id="rId769" Type="http://schemas.openxmlformats.org/officeDocument/2006/relationships/customXml" Target="../ink/ink2882.xml"/><Relationship Id="rId21" Type="http://schemas.openxmlformats.org/officeDocument/2006/relationships/customXml" Target="../ink/ink2502.xml"/><Relationship Id="rId324" Type="http://schemas.openxmlformats.org/officeDocument/2006/relationships/customXml" Target="../ink/ink2654.xml"/><Relationship Id="rId531" Type="http://schemas.openxmlformats.org/officeDocument/2006/relationships/image" Target="../media/image2680.png"/><Relationship Id="rId629" Type="http://schemas.openxmlformats.org/officeDocument/2006/relationships/customXml" Target="../ink/ink2810.xml"/><Relationship Id="rId170" Type="http://schemas.openxmlformats.org/officeDocument/2006/relationships/image" Target="../media/image2503.png"/><Relationship Id="rId836" Type="http://schemas.openxmlformats.org/officeDocument/2006/relationships/image" Target="../media/image2828.png"/><Relationship Id="rId268" Type="http://schemas.openxmlformats.org/officeDocument/2006/relationships/customXml" Target="../ink/ink2626.xml"/><Relationship Id="rId475" Type="http://schemas.openxmlformats.org/officeDocument/2006/relationships/customXml" Target="../ink/ink2730.xml"/><Relationship Id="rId682" Type="http://schemas.openxmlformats.org/officeDocument/2006/relationships/image" Target="../media/image2752.png"/><Relationship Id="rId32" Type="http://schemas.openxmlformats.org/officeDocument/2006/relationships/image" Target="../media/image2434.png"/><Relationship Id="rId128" Type="http://schemas.openxmlformats.org/officeDocument/2006/relationships/image" Target="../media/image2482.png"/><Relationship Id="rId335" Type="http://schemas.openxmlformats.org/officeDocument/2006/relationships/customXml" Target="../ink/ink2660.xml"/><Relationship Id="rId542" Type="http://schemas.openxmlformats.org/officeDocument/2006/relationships/customXml" Target="../ink/ink2764.xml"/><Relationship Id="rId181" Type="http://schemas.openxmlformats.org/officeDocument/2006/relationships/customXml" Target="../ink/ink2582.xml"/><Relationship Id="rId402" Type="http://schemas.openxmlformats.org/officeDocument/2006/relationships/image" Target="../media/image2617.png"/><Relationship Id="rId847" Type="http://schemas.openxmlformats.org/officeDocument/2006/relationships/customXml" Target="../ink/ink2921.xml"/><Relationship Id="rId279" Type="http://schemas.openxmlformats.org/officeDocument/2006/relationships/image" Target="../media/image2557.png"/><Relationship Id="rId486" Type="http://schemas.openxmlformats.org/officeDocument/2006/relationships/image" Target="../media/image2658.png"/><Relationship Id="rId693" Type="http://schemas.openxmlformats.org/officeDocument/2006/relationships/customXml" Target="../ink/ink2843.xml"/><Relationship Id="rId707" Type="http://schemas.openxmlformats.org/officeDocument/2006/relationships/customXml" Target="../ink/ink2850.xml"/><Relationship Id="rId43" Type="http://schemas.openxmlformats.org/officeDocument/2006/relationships/customXml" Target="../ink/ink2513.xml"/><Relationship Id="rId139" Type="http://schemas.openxmlformats.org/officeDocument/2006/relationships/customXml" Target="../ink/ink2561.xml"/><Relationship Id="rId346" Type="http://schemas.openxmlformats.org/officeDocument/2006/relationships/image" Target="../media/image1851.png"/><Relationship Id="rId553" Type="http://schemas.openxmlformats.org/officeDocument/2006/relationships/image" Target="../media/image2690.png"/><Relationship Id="rId760" Type="http://schemas.openxmlformats.org/officeDocument/2006/relationships/image" Target="../media/image2790.png"/><Relationship Id="rId192" Type="http://schemas.openxmlformats.org/officeDocument/2006/relationships/image" Target="../media/image2514.png"/><Relationship Id="rId206" Type="http://schemas.openxmlformats.org/officeDocument/2006/relationships/image" Target="../media/image2521.png"/><Relationship Id="rId413" Type="http://schemas.openxmlformats.org/officeDocument/2006/relationships/customXml" Target="../ink/ink2699.xml"/><Relationship Id="rId497" Type="http://schemas.openxmlformats.org/officeDocument/2006/relationships/customXml" Target="../ink/ink2741.xml"/><Relationship Id="rId620" Type="http://schemas.openxmlformats.org/officeDocument/2006/relationships/image" Target="../media/image2722.png"/><Relationship Id="rId718" Type="http://schemas.openxmlformats.org/officeDocument/2006/relationships/image" Target="../media/image2770.png"/><Relationship Id="rId357" Type="http://schemas.openxmlformats.org/officeDocument/2006/relationships/customXml" Target="../ink/ink2671.xml"/><Relationship Id="rId54" Type="http://schemas.openxmlformats.org/officeDocument/2006/relationships/image" Target="../media/image2445.png"/><Relationship Id="rId217" Type="http://schemas.openxmlformats.org/officeDocument/2006/relationships/customXml" Target="../ink/ink2600.xml"/><Relationship Id="rId564" Type="http://schemas.openxmlformats.org/officeDocument/2006/relationships/image" Target="../media/image2695.png"/><Relationship Id="rId771" Type="http://schemas.openxmlformats.org/officeDocument/2006/relationships/customXml" Target="../ink/ink2883.xml"/><Relationship Id="rId424" Type="http://schemas.openxmlformats.org/officeDocument/2006/relationships/image" Target="../media/image2628.png"/><Relationship Id="rId631" Type="http://schemas.openxmlformats.org/officeDocument/2006/relationships/customXml" Target="../ink/ink2811.xml"/><Relationship Id="rId729" Type="http://schemas.openxmlformats.org/officeDocument/2006/relationships/image" Target="../media/image2775.png"/><Relationship Id="rId270" Type="http://schemas.openxmlformats.org/officeDocument/2006/relationships/customXml" Target="../ink/ink2627.xml"/><Relationship Id="rId65" Type="http://schemas.openxmlformats.org/officeDocument/2006/relationships/customXml" Target="../ink/ink2524.xml"/><Relationship Id="rId130" Type="http://schemas.openxmlformats.org/officeDocument/2006/relationships/image" Target="../media/image2483.png"/><Relationship Id="rId368" Type="http://schemas.openxmlformats.org/officeDocument/2006/relationships/image" Target="../media/image2600.png"/><Relationship Id="rId575" Type="http://schemas.openxmlformats.org/officeDocument/2006/relationships/image" Target="../media/image2700.png"/><Relationship Id="rId782" Type="http://schemas.openxmlformats.org/officeDocument/2006/relationships/image" Target="../media/image2801.png"/><Relationship Id="rId228" Type="http://schemas.openxmlformats.org/officeDocument/2006/relationships/image" Target="../media/image2532.png"/><Relationship Id="rId435" Type="http://schemas.openxmlformats.org/officeDocument/2006/relationships/customXml" Target="../ink/ink2710.xml"/><Relationship Id="rId642" Type="http://schemas.openxmlformats.org/officeDocument/2006/relationships/image" Target="../media/image2733.png"/><Relationship Id="rId281" Type="http://schemas.openxmlformats.org/officeDocument/2006/relationships/image" Target="../media/image2558.png"/><Relationship Id="rId502" Type="http://schemas.openxmlformats.org/officeDocument/2006/relationships/image" Target="../media/image2666.png"/><Relationship Id="rId76" Type="http://schemas.openxmlformats.org/officeDocument/2006/relationships/image" Target="../media/image2456.png"/><Relationship Id="rId141" Type="http://schemas.openxmlformats.org/officeDocument/2006/relationships/customXml" Target="../ink/ink2562.xml"/><Relationship Id="rId379" Type="http://schemas.openxmlformats.org/officeDocument/2006/relationships/customXml" Target="../ink/ink2682.xml"/><Relationship Id="rId586" Type="http://schemas.openxmlformats.org/officeDocument/2006/relationships/customXml" Target="../ink/ink2788.xml"/><Relationship Id="rId793" Type="http://schemas.openxmlformats.org/officeDocument/2006/relationships/customXml" Target="../ink/ink2894.xml"/><Relationship Id="rId807" Type="http://schemas.openxmlformats.org/officeDocument/2006/relationships/customXml" Target="../ink/ink2901.xml"/><Relationship Id="rId7" Type="http://schemas.openxmlformats.org/officeDocument/2006/relationships/customXml" Target="../ink/ink2495.xml"/><Relationship Id="rId239" Type="http://schemas.openxmlformats.org/officeDocument/2006/relationships/image" Target="../media/image2537.png"/><Relationship Id="rId446" Type="http://schemas.openxmlformats.org/officeDocument/2006/relationships/image" Target="../media/image2639.png"/><Relationship Id="rId653" Type="http://schemas.openxmlformats.org/officeDocument/2006/relationships/customXml" Target="../ink/ink2823.xml"/><Relationship Id="rId292" Type="http://schemas.openxmlformats.org/officeDocument/2006/relationships/customXml" Target="../ink/ink2638.xml"/><Relationship Id="rId306" Type="http://schemas.openxmlformats.org/officeDocument/2006/relationships/customXml" Target="../ink/ink2645.xml"/><Relationship Id="rId87" Type="http://schemas.openxmlformats.org/officeDocument/2006/relationships/customXml" Target="../ink/ink2535.xml"/><Relationship Id="rId513" Type="http://schemas.openxmlformats.org/officeDocument/2006/relationships/image" Target="../media/image2671.png"/><Relationship Id="rId597" Type="http://schemas.openxmlformats.org/officeDocument/2006/relationships/image" Target="../media/image2711.png"/><Relationship Id="rId720" Type="http://schemas.openxmlformats.org/officeDocument/2006/relationships/image" Target="../media/image2771.png"/><Relationship Id="rId818" Type="http://schemas.openxmlformats.org/officeDocument/2006/relationships/image" Target="../media/image2819.png"/><Relationship Id="rId152" Type="http://schemas.openxmlformats.org/officeDocument/2006/relationships/image" Target="../media/image2494.png"/><Relationship Id="rId457" Type="http://schemas.openxmlformats.org/officeDocument/2006/relationships/customXml" Target="../ink/ink2721.xml"/><Relationship Id="rId664" Type="http://schemas.openxmlformats.org/officeDocument/2006/relationships/image" Target="../media/image2743.png"/><Relationship Id="rId14" Type="http://schemas.openxmlformats.org/officeDocument/2006/relationships/image" Target="../media/image2425.png"/><Relationship Id="rId317" Type="http://schemas.openxmlformats.org/officeDocument/2006/relationships/image" Target="../media/image2576.png"/><Relationship Id="rId524" Type="http://schemas.openxmlformats.org/officeDocument/2006/relationships/customXml" Target="../ink/ink2755.xml"/><Relationship Id="rId731" Type="http://schemas.openxmlformats.org/officeDocument/2006/relationships/image" Target="../media/image2776.png"/><Relationship Id="rId98" Type="http://schemas.openxmlformats.org/officeDocument/2006/relationships/image" Target="../media/image2467.png"/><Relationship Id="rId163" Type="http://schemas.openxmlformats.org/officeDocument/2006/relationships/customXml" Target="../ink/ink2573.xml"/><Relationship Id="rId370" Type="http://schemas.openxmlformats.org/officeDocument/2006/relationships/image" Target="../media/image2601.png"/><Relationship Id="rId829" Type="http://schemas.openxmlformats.org/officeDocument/2006/relationships/customXml" Target="../ink/ink2912.xml"/><Relationship Id="rId230" Type="http://schemas.openxmlformats.org/officeDocument/2006/relationships/image" Target="../media/image2533.png"/><Relationship Id="rId468" Type="http://schemas.openxmlformats.org/officeDocument/2006/relationships/image" Target="../media/image2649.png"/><Relationship Id="rId675" Type="http://schemas.openxmlformats.org/officeDocument/2006/relationships/customXml" Target="../ink/ink2834.xml"/><Relationship Id="rId25" Type="http://schemas.openxmlformats.org/officeDocument/2006/relationships/customXml" Target="../ink/ink2504.xml"/><Relationship Id="rId328" Type="http://schemas.openxmlformats.org/officeDocument/2006/relationships/customXml" Target="../ink/ink2656.xml"/><Relationship Id="rId535" Type="http://schemas.openxmlformats.org/officeDocument/2006/relationships/image" Target="../media/image2682.png"/><Relationship Id="rId742" Type="http://schemas.openxmlformats.org/officeDocument/2006/relationships/customXml" Target="../ink/ink2868.xml"/><Relationship Id="rId174" Type="http://schemas.openxmlformats.org/officeDocument/2006/relationships/image" Target="../media/image2505.png"/><Relationship Id="rId381" Type="http://schemas.openxmlformats.org/officeDocument/2006/relationships/customXml" Target="../ink/ink2683.xml"/><Relationship Id="rId602" Type="http://schemas.openxmlformats.org/officeDocument/2006/relationships/customXml" Target="../ink/ink2796.xml"/><Relationship Id="rId241" Type="http://schemas.openxmlformats.org/officeDocument/2006/relationships/image" Target="../media/image2538.png"/><Relationship Id="rId479" Type="http://schemas.openxmlformats.org/officeDocument/2006/relationships/customXml" Target="../ink/ink2732.xml"/><Relationship Id="rId686" Type="http://schemas.openxmlformats.org/officeDocument/2006/relationships/image" Target="../media/image2754.png"/><Relationship Id="rId36" Type="http://schemas.openxmlformats.org/officeDocument/2006/relationships/image" Target="../media/image2436.png"/><Relationship Id="rId339" Type="http://schemas.openxmlformats.org/officeDocument/2006/relationships/customXml" Target="../ink/ink2662.xml"/><Relationship Id="rId546" Type="http://schemas.openxmlformats.org/officeDocument/2006/relationships/image" Target="../media/image2687.png"/><Relationship Id="rId753" Type="http://schemas.openxmlformats.org/officeDocument/2006/relationships/image" Target="../media/image2787.png"/><Relationship Id="rId101" Type="http://schemas.openxmlformats.org/officeDocument/2006/relationships/customXml" Target="../ink/ink2542.xml"/><Relationship Id="rId185" Type="http://schemas.openxmlformats.org/officeDocument/2006/relationships/customXml" Target="../ink/ink2584.xml"/><Relationship Id="rId406" Type="http://schemas.openxmlformats.org/officeDocument/2006/relationships/image" Target="../media/image2619.png"/><Relationship Id="rId392" Type="http://schemas.openxmlformats.org/officeDocument/2006/relationships/image" Target="../media/image2612.png"/><Relationship Id="rId613" Type="http://schemas.openxmlformats.org/officeDocument/2006/relationships/customXml" Target="../ink/ink2802.xml"/><Relationship Id="rId697" Type="http://schemas.openxmlformats.org/officeDocument/2006/relationships/customXml" Target="../ink/ink2845.xml"/><Relationship Id="rId820" Type="http://schemas.openxmlformats.org/officeDocument/2006/relationships/image" Target="../media/image2820.png"/><Relationship Id="rId252" Type="http://schemas.openxmlformats.org/officeDocument/2006/relationships/customXml" Target="../ink/ink2618.xml"/><Relationship Id="rId47" Type="http://schemas.openxmlformats.org/officeDocument/2006/relationships/customXml" Target="../ink/ink2515.xml"/><Relationship Id="rId112" Type="http://schemas.openxmlformats.org/officeDocument/2006/relationships/image" Target="../media/image2474.png"/><Relationship Id="rId557" Type="http://schemas.openxmlformats.org/officeDocument/2006/relationships/image" Target="../media/image2692.png"/><Relationship Id="rId764" Type="http://schemas.openxmlformats.org/officeDocument/2006/relationships/image" Target="../media/image2792.png"/><Relationship Id="rId196" Type="http://schemas.openxmlformats.org/officeDocument/2006/relationships/image" Target="../media/image2516.png"/><Relationship Id="rId417" Type="http://schemas.openxmlformats.org/officeDocument/2006/relationships/customXml" Target="../ink/ink2701.xml"/><Relationship Id="rId624" Type="http://schemas.openxmlformats.org/officeDocument/2006/relationships/image" Target="../media/image2724.png"/><Relationship Id="rId831" Type="http://schemas.openxmlformats.org/officeDocument/2006/relationships/customXml" Target="../ink/ink2913.xml"/><Relationship Id="rId263" Type="http://schemas.openxmlformats.org/officeDocument/2006/relationships/image" Target="../media/image2549.png"/><Relationship Id="rId470" Type="http://schemas.openxmlformats.org/officeDocument/2006/relationships/image" Target="../media/image2650.png"/><Relationship Id="rId58" Type="http://schemas.openxmlformats.org/officeDocument/2006/relationships/image" Target="../media/image2447.png"/><Relationship Id="rId123" Type="http://schemas.openxmlformats.org/officeDocument/2006/relationships/customXml" Target="../ink/ink2553.xml"/><Relationship Id="rId330" Type="http://schemas.openxmlformats.org/officeDocument/2006/relationships/customXml" Target="../ink/ink2657.xml"/><Relationship Id="rId568" Type="http://schemas.openxmlformats.org/officeDocument/2006/relationships/image" Target="../media/image2697.png"/><Relationship Id="rId775" Type="http://schemas.openxmlformats.org/officeDocument/2006/relationships/customXml" Target="../ink/ink2885.xml"/><Relationship Id="rId428" Type="http://schemas.openxmlformats.org/officeDocument/2006/relationships/image" Target="../media/image2630.png"/><Relationship Id="rId635" Type="http://schemas.openxmlformats.org/officeDocument/2006/relationships/customXml" Target="../ink/ink2813.xml"/><Relationship Id="rId842" Type="http://schemas.openxmlformats.org/officeDocument/2006/relationships/image" Target="../media/image2831.png"/><Relationship Id="rId274" Type="http://schemas.openxmlformats.org/officeDocument/2006/relationships/customXml" Target="../ink/ink2629.xml"/><Relationship Id="rId481" Type="http://schemas.openxmlformats.org/officeDocument/2006/relationships/customXml" Target="../ink/ink2733.xml"/><Relationship Id="rId702" Type="http://schemas.openxmlformats.org/officeDocument/2006/relationships/image" Target="../media/image2762.png"/><Relationship Id="rId69" Type="http://schemas.openxmlformats.org/officeDocument/2006/relationships/customXml" Target="../ink/ink2526.xml"/><Relationship Id="rId134" Type="http://schemas.openxmlformats.org/officeDocument/2006/relationships/image" Target="../media/image2485.png"/><Relationship Id="rId579" Type="http://schemas.openxmlformats.org/officeDocument/2006/relationships/image" Target="../media/image2702.png"/><Relationship Id="rId786" Type="http://schemas.openxmlformats.org/officeDocument/2006/relationships/image" Target="../media/image2803.png"/><Relationship Id="rId341" Type="http://schemas.openxmlformats.org/officeDocument/2006/relationships/customXml" Target="../ink/ink2663.xml"/><Relationship Id="rId439" Type="http://schemas.openxmlformats.org/officeDocument/2006/relationships/customXml" Target="../ink/ink2712.xml"/><Relationship Id="rId646" Type="http://schemas.openxmlformats.org/officeDocument/2006/relationships/image" Target="../media/image2735.png"/><Relationship Id="rId201" Type="http://schemas.openxmlformats.org/officeDocument/2006/relationships/customXml" Target="../ink/ink2592.xml"/><Relationship Id="rId285" Type="http://schemas.openxmlformats.org/officeDocument/2006/relationships/image" Target="../media/image2560.png"/><Relationship Id="rId506" Type="http://schemas.openxmlformats.org/officeDocument/2006/relationships/customXml" Target="../ink/ink2746.xml"/><Relationship Id="rId492" Type="http://schemas.openxmlformats.org/officeDocument/2006/relationships/image" Target="../media/image2661.png"/><Relationship Id="rId713" Type="http://schemas.openxmlformats.org/officeDocument/2006/relationships/customXml" Target="../ink/ink2853.xml"/><Relationship Id="rId797" Type="http://schemas.openxmlformats.org/officeDocument/2006/relationships/customXml" Target="../ink/ink2896.xml"/><Relationship Id="rId145" Type="http://schemas.openxmlformats.org/officeDocument/2006/relationships/customXml" Target="../ink/ink2564.xml"/><Relationship Id="rId352" Type="http://schemas.openxmlformats.org/officeDocument/2006/relationships/image" Target="../media/image2592.png"/><Relationship Id="rId212" Type="http://schemas.openxmlformats.org/officeDocument/2006/relationships/image" Target="../media/image2524.png"/><Relationship Id="rId657" Type="http://schemas.openxmlformats.org/officeDocument/2006/relationships/customXml" Target="../ink/ink2825.xml"/><Relationship Id="rId296" Type="http://schemas.openxmlformats.org/officeDocument/2006/relationships/customXml" Target="../ink/ink2640.xml"/><Relationship Id="rId517" Type="http://schemas.openxmlformats.org/officeDocument/2006/relationships/image" Target="../media/image2673.png"/><Relationship Id="rId724" Type="http://schemas.openxmlformats.org/officeDocument/2006/relationships/customXml" Target="../ink/ink2859.xml"/><Relationship Id="rId60" Type="http://schemas.openxmlformats.org/officeDocument/2006/relationships/image" Target="../media/image2448.png"/><Relationship Id="rId156" Type="http://schemas.openxmlformats.org/officeDocument/2006/relationships/image" Target="../media/image2496.png"/><Relationship Id="rId363" Type="http://schemas.openxmlformats.org/officeDocument/2006/relationships/customXml" Target="../ink/ink2674.xml"/><Relationship Id="rId570" Type="http://schemas.openxmlformats.org/officeDocument/2006/relationships/image" Target="../media/image2698.png"/><Relationship Id="rId223" Type="http://schemas.openxmlformats.org/officeDocument/2006/relationships/customXml" Target="../ink/ink2603.xml"/><Relationship Id="rId430" Type="http://schemas.openxmlformats.org/officeDocument/2006/relationships/image" Target="../media/image2631.png"/><Relationship Id="rId668" Type="http://schemas.openxmlformats.org/officeDocument/2006/relationships/image" Target="../media/image2745.png"/><Relationship Id="rId18" Type="http://schemas.openxmlformats.org/officeDocument/2006/relationships/image" Target="../media/image2427.png"/><Relationship Id="rId528" Type="http://schemas.openxmlformats.org/officeDocument/2006/relationships/customXml" Target="../ink/ink2757.xml"/><Relationship Id="rId735" Type="http://schemas.openxmlformats.org/officeDocument/2006/relationships/image" Target="../media/image2778.png"/><Relationship Id="rId167" Type="http://schemas.openxmlformats.org/officeDocument/2006/relationships/customXml" Target="../ink/ink2575.xml"/><Relationship Id="rId374" Type="http://schemas.openxmlformats.org/officeDocument/2006/relationships/image" Target="../media/image2603.png"/><Relationship Id="rId581" Type="http://schemas.openxmlformats.org/officeDocument/2006/relationships/image" Target="../media/image2703.png"/><Relationship Id="rId71" Type="http://schemas.openxmlformats.org/officeDocument/2006/relationships/customXml" Target="../ink/ink2527.xml"/><Relationship Id="rId234" Type="http://schemas.openxmlformats.org/officeDocument/2006/relationships/customXml" Target="../ink/ink2609.xml"/><Relationship Id="rId679" Type="http://schemas.openxmlformats.org/officeDocument/2006/relationships/customXml" Target="../ink/ink2836.xml"/><Relationship Id="rId802" Type="http://schemas.openxmlformats.org/officeDocument/2006/relationships/image" Target="../media/image2811.png"/><Relationship Id="rId2" Type="http://schemas.openxmlformats.org/officeDocument/2006/relationships/notesSlide" Target="../notesSlides/notesSlide18.xml"/><Relationship Id="rId29" Type="http://schemas.openxmlformats.org/officeDocument/2006/relationships/customXml" Target="../ink/ink2506.xml"/><Relationship Id="rId441" Type="http://schemas.openxmlformats.org/officeDocument/2006/relationships/customXml" Target="../ink/ink2713.xml"/><Relationship Id="rId539" Type="http://schemas.openxmlformats.org/officeDocument/2006/relationships/image" Target="../media/image2684.png"/><Relationship Id="rId746" Type="http://schemas.openxmlformats.org/officeDocument/2006/relationships/customXml" Target="../ink/ink2870.xml"/><Relationship Id="rId178" Type="http://schemas.openxmlformats.org/officeDocument/2006/relationships/image" Target="../media/image2507.png"/><Relationship Id="rId301" Type="http://schemas.openxmlformats.org/officeDocument/2006/relationships/image" Target="../media/image2568.png"/><Relationship Id="rId82" Type="http://schemas.openxmlformats.org/officeDocument/2006/relationships/image" Target="../media/image2459.png"/><Relationship Id="rId385" Type="http://schemas.openxmlformats.org/officeDocument/2006/relationships/customXml" Target="../ink/ink2685.xml"/><Relationship Id="rId592" Type="http://schemas.openxmlformats.org/officeDocument/2006/relationships/customXml" Target="../ink/ink2791.xml"/><Relationship Id="rId606" Type="http://schemas.openxmlformats.org/officeDocument/2006/relationships/customXml" Target="../ink/ink2798.xml"/><Relationship Id="rId813" Type="http://schemas.openxmlformats.org/officeDocument/2006/relationships/customXml" Target="../ink/ink2904.xml"/><Relationship Id="rId245" Type="http://schemas.openxmlformats.org/officeDocument/2006/relationships/image" Target="../media/image2540.png"/><Relationship Id="rId452" Type="http://schemas.openxmlformats.org/officeDocument/2006/relationships/image" Target="../media/image1588.png"/><Relationship Id="rId105" Type="http://schemas.openxmlformats.org/officeDocument/2006/relationships/customXml" Target="../ink/ink2544.xml"/><Relationship Id="rId312" Type="http://schemas.openxmlformats.org/officeDocument/2006/relationships/customXml" Target="../ink/ink2648.xml"/><Relationship Id="rId757" Type="http://schemas.openxmlformats.org/officeDocument/2006/relationships/customXml" Target="../ink/ink2876.xml"/><Relationship Id="rId93" Type="http://schemas.openxmlformats.org/officeDocument/2006/relationships/customXml" Target="../ink/ink2538.xml"/><Relationship Id="rId189" Type="http://schemas.openxmlformats.org/officeDocument/2006/relationships/customXml" Target="../ink/ink2586.xml"/><Relationship Id="rId396" Type="http://schemas.openxmlformats.org/officeDocument/2006/relationships/image" Target="../media/image2614.png"/><Relationship Id="rId617" Type="http://schemas.openxmlformats.org/officeDocument/2006/relationships/customXml" Target="../ink/ink2804.xml"/><Relationship Id="rId824" Type="http://schemas.openxmlformats.org/officeDocument/2006/relationships/image" Target="../media/image2822.png"/><Relationship Id="rId256" Type="http://schemas.openxmlformats.org/officeDocument/2006/relationships/customXml" Target="../ink/ink2620.xml"/><Relationship Id="rId463" Type="http://schemas.openxmlformats.org/officeDocument/2006/relationships/customXml" Target="../ink/ink2724.xml"/><Relationship Id="rId670" Type="http://schemas.openxmlformats.org/officeDocument/2006/relationships/image" Target="../media/image2746.png"/><Relationship Id="rId116" Type="http://schemas.openxmlformats.org/officeDocument/2006/relationships/image" Target="../media/image2476.png"/><Relationship Id="rId323" Type="http://schemas.openxmlformats.org/officeDocument/2006/relationships/image" Target="../media/image2579.png"/><Relationship Id="rId530" Type="http://schemas.openxmlformats.org/officeDocument/2006/relationships/customXml" Target="../ink/ink2758.xml"/><Relationship Id="rId768" Type="http://schemas.openxmlformats.org/officeDocument/2006/relationships/image" Target="../media/image2794.png"/><Relationship Id="rId20" Type="http://schemas.openxmlformats.org/officeDocument/2006/relationships/image" Target="../media/image2428.png"/><Relationship Id="rId628" Type="http://schemas.openxmlformats.org/officeDocument/2006/relationships/image" Target="../media/image2726.png"/><Relationship Id="rId835" Type="http://schemas.openxmlformats.org/officeDocument/2006/relationships/customXml" Target="../ink/ink2915.xml"/><Relationship Id="rId267" Type="http://schemas.openxmlformats.org/officeDocument/2006/relationships/image" Target="../media/image2551.png"/><Relationship Id="rId474" Type="http://schemas.openxmlformats.org/officeDocument/2006/relationships/image" Target="../media/image2652.png"/><Relationship Id="rId127" Type="http://schemas.openxmlformats.org/officeDocument/2006/relationships/customXml" Target="../ink/ink2555.xml"/><Relationship Id="rId681" Type="http://schemas.openxmlformats.org/officeDocument/2006/relationships/customXml" Target="../ink/ink2837.xml"/><Relationship Id="rId779" Type="http://schemas.openxmlformats.org/officeDocument/2006/relationships/customXml" Target="../ink/ink2887.xml"/><Relationship Id="rId31" Type="http://schemas.openxmlformats.org/officeDocument/2006/relationships/customXml" Target="../ink/ink2507.xml"/><Relationship Id="rId334" Type="http://schemas.openxmlformats.org/officeDocument/2006/relationships/image" Target="../media/image2584.png"/><Relationship Id="rId541" Type="http://schemas.openxmlformats.org/officeDocument/2006/relationships/image" Target="../media/image2685.png"/><Relationship Id="rId639" Type="http://schemas.openxmlformats.org/officeDocument/2006/relationships/customXml" Target="../ink/ink2815.xml"/><Relationship Id="rId180" Type="http://schemas.openxmlformats.org/officeDocument/2006/relationships/image" Target="../media/image2508.png"/><Relationship Id="rId278" Type="http://schemas.openxmlformats.org/officeDocument/2006/relationships/customXml" Target="../ink/ink2631.xml"/><Relationship Id="rId401" Type="http://schemas.openxmlformats.org/officeDocument/2006/relationships/customXml" Target="../ink/ink2693.xml"/><Relationship Id="rId846" Type="http://schemas.openxmlformats.org/officeDocument/2006/relationships/image" Target="../media/image2833.png"/><Relationship Id="rId485" Type="http://schemas.openxmlformats.org/officeDocument/2006/relationships/customXml" Target="../ink/ink2735.xml"/><Relationship Id="rId692" Type="http://schemas.openxmlformats.org/officeDocument/2006/relationships/image" Target="../media/image2757.png"/><Relationship Id="rId706" Type="http://schemas.openxmlformats.org/officeDocument/2006/relationships/image" Target="../media/image2764.png"/><Relationship Id="rId42" Type="http://schemas.openxmlformats.org/officeDocument/2006/relationships/image" Target="../media/image2439.png"/><Relationship Id="rId138" Type="http://schemas.openxmlformats.org/officeDocument/2006/relationships/image" Target="../media/image2487.png"/><Relationship Id="rId345" Type="http://schemas.openxmlformats.org/officeDocument/2006/relationships/customXml" Target="../ink/ink2665.xml"/><Relationship Id="rId552" Type="http://schemas.openxmlformats.org/officeDocument/2006/relationships/customXml" Target="../ink/ink2770.xml"/><Relationship Id="rId191" Type="http://schemas.openxmlformats.org/officeDocument/2006/relationships/customXml" Target="../ink/ink2587.xml"/><Relationship Id="rId205" Type="http://schemas.openxmlformats.org/officeDocument/2006/relationships/customXml" Target="../ink/ink2594.xml"/><Relationship Id="rId412" Type="http://schemas.openxmlformats.org/officeDocument/2006/relationships/image" Target="../media/image2622.png"/><Relationship Id="rId289" Type="http://schemas.openxmlformats.org/officeDocument/2006/relationships/image" Target="../media/image2562.png"/><Relationship Id="rId496" Type="http://schemas.openxmlformats.org/officeDocument/2006/relationships/image" Target="../media/image2663.png"/><Relationship Id="rId717" Type="http://schemas.openxmlformats.org/officeDocument/2006/relationships/customXml" Target="../ink/ink2855.xml"/><Relationship Id="rId53" Type="http://schemas.openxmlformats.org/officeDocument/2006/relationships/customXml" Target="../ink/ink2518.xml"/><Relationship Id="rId149" Type="http://schemas.openxmlformats.org/officeDocument/2006/relationships/customXml" Target="../ink/ink2566.xml"/><Relationship Id="rId356" Type="http://schemas.openxmlformats.org/officeDocument/2006/relationships/image" Target="../media/image2594.png"/><Relationship Id="rId563" Type="http://schemas.openxmlformats.org/officeDocument/2006/relationships/customXml" Target="../ink/ink2776.xml"/><Relationship Id="rId770" Type="http://schemas.openxmlformats.org/officeDocument/2006/relationships/image" Target="../media/image2795.png"/><Relationship Id="rId216" Type="http://schemas.openxmlformats.org/officeDocument/2006/relationships/image" Target="../media/image2526.png"/><Relationship Id="rId423" Type="http://schemas.openxmlformats.org/officeDocument/2006/relationships/customXml" Target="../ink/ink2704.xml"/><Relationship Id="rId630" Type="http://schemas.openxmlformats.org/officeDocument/2006/relationships/image" Target="../media/image2727.png"/><Relationship Id="rId728" Type="http://schemas.openxmlformats.org/officeDocument/2006/relationships/customXml" Target="../ink/ink2861.xml"/><Relationship Id="rId64" Type="http://schemas.openxmlformats.org/officeDocument/2006/relationships/image" Target="../media/image2450.png"/><Relationship Id="rId367" Type="http://schemas.openxmlformats.org/officeDocument/2006/relationships/customXml" Target="../ink/ink2676.xml"/><Relationship Id="rId574" Type="http://schemas.openxmlformats.org/officeDocument/2006/relationships/customXml" Target="../ink/ink2782.xml"/><Relationship Id="rId227" Type="http://schemas.openxmlformats.org/officeDocument/2006/relationships/customXml" Target="../ink/ink2605.xml"/><Relationship Id="rId781" Type="http://schemas.openxmlformats.org/officeDocument/2006/relationships/customXml" Target="../ink/ink2888.xml"/><Relationship Id="rId434" Type="http://schemas.openxmlformats.org/officeDocument/2006/relationships/image" Target="../media/image2633.png"/><Relationship Id="rId641" Type="http://schemas.openxmlformats.org/officeDocument/2006/relationships/customXml" Target="../ink/ink2816.xml"/><Relationship Id="rId739" Type="http://schemas.openxmlformats.org/officeDocument/2006/relationships/image" Target="../media/image2780.png"/><Relationship Id="rId280" Type="http://schemas.openxmlformats.org/officeDocument/2006/relationships/customXml" Target="../ink/ink2632.xml"/><Relationship Id="rId501" Type="http://schemas.openxmlformats.org/officeDocument/2006/relationships/customXml" Target="../ink/ink2743.xml"/><Relationship Id="rId75" Type="http://schemas.openxmlformats.org/officeDocument/2006/relationships/customXml" Target="../ink/ink2529.xml"/><Relationship Id="rId140" Type="http://schemas.openxmlformats.org/officeDocument/2006/relationships/image" Target="../media/image2488.png"/><Relationship Id="rId378" Type="http://schemas.openxmlformats.org/officeDocument/2006/relationships/image" Target="../media/image2605.png"/><Relationship Id="rId585" Type="http://schemas.openxmlformats.org/officeDocument/2006/relationships/image" Target="../media/image2705.png"/><Relationship Id="rId792" Type="http://schemas.openxmlformats.org/officeDocument/2006/relationships/image" Target="../media/image2806.png"/><Relationship Id="rId806" Type="http://schemas.openxmlformats.org/officeDocument/2006/relationships/image" Target="../media/image2813.png"/><Relationship Id="rId6" Type="http://schemas.openxmlformats.org/officeDocument/2006/relationships/image" Target="../media/image2421.png"/><Relationship Id="rId238" Type="http://schemas.openxmlformats.org/officeDocument/2006/relationships/customXml" Target="../ink/ink2611.xml"/><Relationship Id="rId445" Type="http://schemas.openxmlformats.org/officeDocument/2006/relationships/customXml" Target="../ink/ink2715.xml"/><Relationship Id="rId652" Type="http://schemas.openxmlformats.org/officeDocument/2006/relationships/image" Target="../media/image2737.png"/><Relationship Id="rId291" Type="http://schemas.openxmlformats.org/officeDocument/2006/relationships/image" Target="../media/image2563.png"/><Relationship Id="rId305" Type="http://schemas.openxmlformats.org/officeDocument/2006/relationships/image" Target="../media/image2570.png"/><Relationship Id="rId512" Type="http://schemas.openxmlformats.org/officeDocument/2006/relationships/customXml" Target="../ink/ink2749.xml"/><Relationship Id="rId86" Type="http://schemas.openxmlformats.org/officeDocument/2006/relationships/image" Target="../media/image2461.png"/><Relationship Id="rId151" Type="http://schemas.openxmlformats.org/officeDocument/2006/relationships/customXml" Target="../ink/ink2567.xml"/><Relationship Id="rId389" Type="http://schemas.openxmlformats.org/officeDocument/2006/relationships/customXml" Target="../ink/ink2687.xml"/><Relationship Id="rId596" Type="http://schemas.openxmlformats.org/officeDocument/2006/relationships/customXml" Target="../ink/ink2793.xml"/><Relationship Id="rId817" Type="http://schemas.openxmlformats.org/officeDocument/2006/relationships/customXml" Target="../ink/ink2906.xml"/><Relationship Id="rId249" Type="http://schemas.openxmlformats.org/officeDocument/2006/relationships/image" Target="../media/image2542.png"/><Relationship Id="rId456" Type="http://schemas.openxmlformats.org/officeDocument/2006/relationships/image" Target="../media/image2643.png"/><Relationship Id="rId663" Type="http://schemas.openxmlformats.org/officeDocument/2006/relationships/customXml" Target="../ink/ink2828.xml"/><Relationship Id="rId13" Type="http://schemas.openxmlformats.org/officeDocument/2006/relationships/customXml" Target="../ink/ink2498.xml"/><Relationship Id="rId109" Type="http://schemas.openxmlformats.org/officeDocument/2006/relationships/customXml" Target="../ink/ink2546.xml"/><Relationship Id="rId316" Type="http://schemas.openxmlformats.org/officeDocument/2006/relationships/customXml" Target="../ink/ink2650.xml"/><Relationship Id="rId523" Type="http://schemas.openxmlformats.org/officeDocument/2006/relationships/image" Target="../media/image2676.png"/><Relationship Id="rId97" Type="http://schemas.openxmlformats.org/officeDocument/2006/relationships/customXml" Target="../ink/ink2540.xml"/><Relationship Id="rId730" Type="http://schemas.openxmlformats.org/officeDocument/2006/relationships/customXml" Target="../ink/ink2862.xml"/><Relationship Id="rId828" Type="http://schemas.openxmlformats.org/officeDocument/2006/relationships/image" Target="../media/image2824.png"/><Relationship Id="rId162" Type="http://schemas.openxmlformats.org/officeDocument/2006/relationships/image" Target="../media/image2499.png"/><Relationship Id="rId467" Type="http://schemas.openxmlformats.org/officeDocument/2006/relationships/customXml" Target="../ink/ink2726.xml"/><Relationship Id="rId674" Type="http://schemas.openxmlformats.org/officeDocument/2006/relationships/image" Target="../media/image2748.png"/><Relationship Id="rId24" Type="http://schemas.openxmlformats.org/officeDocument/2006/relationships/image" Target="../media/image2430.png"/><Relationship Id="rId66" Type="http://schemas.openxmlformats.org/officeDocument/2006/relationships/image" Target="../media/image2451.png"/><Relationship Id="rId131" Type="http://schemas.openxmlformats.org/officeDocument/2006/relationships/customXml" Target="../ink/ink2557.xml"/><Relationship Id="rId327" Type="http://schemas.openxmlformats.org/officeDocument/2006/relationships/image" Target="../media/image2581.png"/><Relationship Id="rId369" Type="http://schemas.openxmlformats.org/officeDocument/2006/relationships/customXml" Target="../ink/ink2677.xml"/><Relationship Id="rId534" Type="http://schemas.openxmlformats.org/officeDocument/2006/relationships/customXml" Target="../ink/ink2760.xml"/><Relationship Id="rId576" Type="http://schemas.openxmlformats.org/officeDocument/2006/relationships/customXml" Target="../ink/ink2783.xml"/><Relationship Id="rId741" Type="http://schemas.openxmlformats.org/officeDocument/2006/relationships/image" Target="../media/image2781.png"/><Relationship Id="rId783" Type="http://schemas.openxmlformats.org/officeDocument/2006/relationships/customXml" Target="../ink/ink2889.xml"/><Relationship Id="rId839" Type="http://schemas.openxmlformats.org/officeDocument/2006/relationships/customXml" Target="../ink/ink2917.xml"/><Relationship Id="rId173" Type="http://schemas.openxmlformats.org/officeDocument/2006/relationships/customXml" Target="../ink/ink2578.xml"/><Relationship Id="rId229" Type="http://schemas.openxmlformats.org/officeDocument/2006/relationships/customXml" Target="../ink/ink2606.xml"/><Relationship Id="rId380" Type="http://schemas.openxmlformats.org/officeDocument/2006/relationships/image" Target="../media/image2606.png"/><Relationship Id="rId436" Type="http://schemas.openxmlformats.org/officeDocument/2006/relationships/image" Target="../media/image2634.png"/><Relationship Id="rId601" Type="http://schemas.openxmlformats.org/officeDocument/2006/relationships/image" Target="../media/image2713.png"/><Relationship Id="rId643" Type="http://schemas.openxmlformats.org/officeDocument/2006/relationships/customXml" Target="../ink/ink2817.xml"/><Relationship Id="rId240" Type="http://schemas.openxmlformats.org/officeDocument/2006/relationships/customXml" Target="../ink/ink2612.xml"/><Relationship Id="rId478" Type="http://schemas.openxmlformats.org/officeDocument/2006/relationships/image" Target="../media/image2654.png"/><Relationship Id="rId685" Type="http://schemas.openxmlformats.org/officeDocument/2006/relationships/customXml" Target="../ink/ink2839.xml"/><Relationship Id="rId35" Type="http://schemas.openxmlformats.org/officeDocument/2006/relationships/customXml" Target="../ink/ink2509.xml"/><Relationship Id="rId77" Type="http://schemas.openxmlformats.org/officeDocument/2006/relationships/customXml" Target="../ink/ink2530.xml"/><Relationship Id="rId100" Type="http://schemas.openxmlformats.org/officeDocument/2006/relationships/image" Target="../media/image2468.png"/><Relationship Id="rId282" Type="http://schemas.openxmlformats.org/officeDocument/2006/relationships/customXml" Target="../ink/ink2633.xml"/><Relationship Id="rId338" Type="http://schemas.openxmlformats.org/officeDocument/2006/relationships/image" Target="../media/image2586.png"/><Relationship Id="rId503" Type="http://schemas.openxmlformats.org/officeDocument/2006/relationships/customXml" Target="../ink/ink2744.xml"/><Relationship Id="rId545" Type="http://schemas.openxmlformats.org/officeDocument/2006/relationships/customXml" Target="../ink/ink2766.xml"/><Relationship Id="rId587" Type="http://schemas.openxmlformats.org/officeDocument/2006/relationships/image" Target="../media/image2706.png"/><Relationship Id="rId710" Type="http://schemas.openxmlformats.org/officeDocument/2006/relationships/image" Target="../media/image2766.png"/><Relationship Id="rId752" Type="http://schemas.openxmlformats.org/officeDocument/2006/relationships/customXml" Target="../ink/ink2873.xml"/><Relationship Id="rId808" Type="http://schemas.openxmlformats.org/officeDocument/2006/relationships/image" Target="../media/image2814.png"/><Relationship Id="rId8" Type="http://schemas.openxmlformats.org/officeDocument/2006/relationships/image" Target="../media/image2422.png"/><Relationship Id="rId142" Type="http://schemas.openxmlformats.org/officeDocument/2006/relationships/image" Target="../media/image2489.png"/><Relationship Id="rId184" Type="http://schemas.openxmlformats.org/officeDocument/2006/relationships/image" Target="../media/image2510.png"/><Relationship Id="rId391" Type="http://schemas.openxmlformats.org/officeDocument/2006/relationships/customXml" Target="../ink/ink2688.xml"/><Relationship Id="rId405" Type="http://schemas.openxmlformats.org/officeDocument/2006/relationships/customXml" Target="../ink/ink2695.xml"/><Relationship Id="rId447" Type="http://schemas.openxmlformats.org/officeDocument/2006/relationships/customXml" Target="../ink/ink2716.xml"/><Relationship Id="rId612" Type="http://schemas.openxmlformats.org/officeDocument/2006/relationships/customXml" Target="../ink/ink2801.xml"/><Relationship Id="rId794" Type="http://schemas.openxmlformats.org/officeDocument/2006/relationships/image" Target="../media/image2807.png"/><Relationship Id="rId251" Type="http://schemas.openxmlformats.org/officeDocument/2006/relationships/image" Target="../media/image2543.png"/><Relationship Id="rId489" Type="http://schemas.openxmlformats.org/officeDocument/2006/relationships/customXml" Target="../ink/ink2737.xml"/><Relationship Id="rId654" Type="http://schemas.openxmlformats.org/officeDocument/2006/relationships/image" Target="../media/image2738.png"/><Relationship Id="rId696" Type="http://schemas.openxmlformats.org/officeDocument/2006/relationships/image" Target="../media/image2759.png"/><Relationship Id="rId46" Type="http://schemas.openxmlformats.org/officeDocument/2006/relationships/image" Target="../media/image2441.png"/><Relationship Id="rId293" Type="http://schemas.openxmlformats.org/officeDocument/2006/relationships/image" Target="../media/image2564.png"/><Relationship Id="rId307" Type="http://schemas.openxmlformats.org/officeDocument/2006/relationships/image" Target="../media/image2571.png"/><Relationship Id="rId349" Type="http://schemas.openxmlformats.org/officeDocument/2006/relationships/customXml" Target="../ink/ink2667.xml"/><Relationship Id="rId514" Type="http://schemas.openxmlformats.org/officeDocument/2006/relationships/customXml" Target="../ink/ink2750.xml"/><Relationship Id="rId556" Type="http://schemas.openxmlformats.org/officeDocument/2006/relationships/customXml" Target="../ink/ink2772.xml"/><Relationship Id="rId721" Type="http://schemas.openxmlformats.org/officeDocument/2006/relationships/customXml" Target="../ink/ink2857.xml"/><Relationship Id="rId763" Type="http://schemas.openxmlformats.org/officeDocument/2006/relationships/customXml" Target="../ink/ink2879.xml"/><Relationship Id="rId88" Type="http://schemas.openxmlformats.org/officeDocument/2006/relationships/image" Target="../media/image2462.png"/><Relationship Id="rId111" Type="http://schemas.openxmlformats.org/officeDocument/2006/relationships/customXml" Target="../ink/ink2547.xml"/><Relationship Id="rId153" Type="http://schemas.openxmlformats.org/officeDocument/2006/relationships/customXml" Target="../ink/ink2568.xml"/><Relationship Id="rId195" Type="http://schemas.openxmlformats.org/officeDocument/2006/relationships/customXml" Target="../ink/ink2589.xml"/><Relationship Id="rId209" Type="http://schemas.openxmlformats.org/officeDocument/2006/relationships/customXml" Target="../ink/ink2596.xml"/><Relationship Id="rId360" Type="http://schemas.openxmlformats.org/officeDocument/2006/relationships/image" Target="../media/image2596.png"/><Relationship Id="rId416" Type="http://schemas.openxmlformats.org/officeDocument/2006/relationships/image" Target="../media/image2624.png"/><Relationship Id="rId598" Type="http://schemas.openxmlformats.org/officeDocument/2006/relationships/customXml" Target="../ink/ink2794.xml"/><Relationship Id="rId819" Type="http://schemas.openxmlformats.org/officeDocument/2006/relationships/customXml" Target="../ink/ink2907.xml"/><Relationship Id="rId220" Type="http://schemas.openxmlformats.org/officeDocument/2006/relationships/image" Target="../media/image2528.png"/><Relationship Id="rId458" Type="http://schemas.openxmlformats.org/officeDocument/2006/relationships/image" Target="../media/image2644.png"/><Relationship Id="rId623" Type="http://schemas.openxmlformats.org/officeDocument/2006/relationships/customXml" Target="../ink/ink2807.xml"/><Relationship Id="rId665" Type="http://schemas.openxmlformats.org/officeDocument/2006/relationships/customXml" Target="../ink/ink2829.xml"/><Relationship Id="rId830" Type="http://schemas.openxmlformats.org/officeDocument/2006/relationships/image" Target="../media/image2825.png"/><Relationship Id="rId15" Type="http://schemas.openxmlformats.org/officeDocument/2006/relationships/customXml" Target="../ink/ink2499.xml"/><Relationship Id="rId57" Type="http://schemas.openxmlformats.org/officeDocument/2006/relationships/customXml" Target="../ink/ink2520.xml"/><Relationship Id="rId262" Type="http://schemas.openxmlformats.org/officeDocument/2006/relationships/customXml" Target="../ink/ink2623.xml"/><Relationship Id="rId318" Type="http://schemas.openxmlformats.org/officeDocument/2006/relationships/customXml" Target="../ink/ink2651.xml"/><Relationship Id="rId525" Type="http://schemas.openxmlformats.org/officeDocument/2006/relationships/image" Target="../media/image2677.png"/><Relationship Id="rId567" Type="http://schemas.openxmlformats.org/officeDocument/2006/relationships/customXml" Target="../ink/ink2778.xml"/><Relationship Id="rId732" Type="http://schemas.openxmlformats.org/officeDocument/2006/relationships/customXml" Target="../ink/ink2863.xml"/><Relationship Id="rId99" Type="http://schemas.openxmlformats.org/officeDocument/2006/relationships/customXml" Target="../ink/ink2541.xml"/><Relationship Id="rId122" Type="http://schemas.openxmlformats.org/officeDocument/2006/relationships/image" Target="../media/image2479.png"/><Relationship Id="rId164" Type="http://schemas.openxmlformats.org/officeDocument/2006/relationships/image" Target="../media/image2500.png"/><Relationship Id="rId371" Type="http://schemas.openxmlformats.org/officeDocument/2006/relationships/customXml" Target="../ink/ink2678.xml"/><Relationship Id="rId774" Type="http://schemas.openxmlformats.org/officeDocument/2006/relationships/image" Target="../media/image2797.png"/><Relationship Id="rId427" Type="http://schemas.openxmlformats.org/officeDocument/2006/relationships/customXml" Target="../ink/ink2706.xml"/><Relationship Id="rId469" Type="http://schemas.openxmlformats.org/officeDocument/2006/relationships/customXml" Target="../ink/ink2727.xml"/><Relationship Id="rId634" Type="http://schemas.openxmlformats.org/officeDocument/2006/relationships/image" Target="../media/image2729.png"/><Relationship Id="rId676" Type="http://schemas.openxmlformats.org/officeDocument/2006/relationships/image" Target="../media/image2749.png"/><Relationship Id="rId841" Type="http://schemas.openxmlformats.org/officeDocument/2006/relationships/customXml" Target="../ink/ink2918.xml"/><Relationship Id="rId26" Type="http://schemas.openxmlformats.org/officeDocument/2006/relationships/image" Target="../media/image2431.png"/><Relationship Id="rId231" Type="http://schemas.openxmlformats.org/officeDocument/2006/relationships/customXml" Target="../ink/ink2607.xml"/><Relationship Id="rId273" Type="http://schemas.openxmlformats.org/officeDocument/2006/relationships/image" Target="../media/image2554.png"/><Relationship Id="rId329" Type="http://schemas.openxmlformats.org/officeDocument/2006/relationships/image" Target="../media/image2582.png"/><Relationship Id="rId480" Type="http://schemas.openxmlformats.org/officeDocument/2006/relationships/image" Target="../media/image2655.png"/><Relationship Id="rId536" Type="http://schemas.openxmlformats.org/officeDocument/2006/relationships/customXml" Target="../ink/ink2761.xml"/><Relationship Id="rId701" Type="http://schemas.openxmlformats.org/officeDocument/2006/relationships/customXml" Target="../ink/ink2847.xml"/><Relationship Id="rId68" Type="http://schemas.openxmlformats.org/officeDocument/2006/relationships/image" Target="../media/image2452.png"/><Relationship Id="rId133" Type="http://schemas.openxmlformats.org/officeDocument/2006/relationships/customXml" Target="../ink/ink2558.xml"/><Relationship Id="rId175" Type="http://schemas.openxmlformats.org/officeDocument/2006/relationships/customXml" Target="../ink/ink2579.xml"/><Relationship Id="rId340" Type="http://schemas.openxmlformats.org/officeDocument/2006/relationships/image" Target="../media/image2587.png"/><Relationship Id="rId578" Type="http://schemas.openxmlformats.org/officeDocument/2006/relationships/customXml" Target="../ink/ink2784.xml"/><Relationship Id="rId743" Type="http://schemas.openxmlformats.org/officeDocument/2006/relationships/image" Target="../media/image2782.png"/><Relationship Id="rId785" Type="http://schemas.openxmlformats.org/officeDocument/2006/relationships/customXml" Target="../ink/ink2890.xml"/><Relationship Id="rId200" Type="http://schemas.openxmlformats.org/officeDocument/2006/relationships/image" Target="../media/image2518.png"/><Relationship Id="rId382" Type="http://schemas.openxmlformats.org/officeDocument/2006/relationships/image" Target="../media/image2607.png"/><Relationship Id="rId438" Type="http://schemas.openxmlformats.org/officeDocument/2006/relationships/image" Target="../media/image2635.png"/><Relationship Id="rId603" Type="http://schemas.openxmlformats.org/officeDocument/2006/relationships/image" Target="../media/image2714.png"/><Relationship Id="rId645" Type="http://schemas.openxmlformats.org/officeDocument/2006/relationships/customXml" Target="../ink/ink2818.xml"/><Relationship Id="rId687" Type="http://schemas.openxmlformats.org/officeDocument/2006/relationships/customXml" Target="../ink/ink2840.xml"/><Relationship Id="rId810" Type="http://schemas.openxmlformats.org/officeDocument/2006/relationships/image" Target="../media/image2815.png"/><Relationship Id="rId242" Type="http://schemas.openxmlformats.org/officeDocument/2006/relationships/customXml" Target="../ink/ink2613.xml"/><Relationship Id="rId284" Type="http://schemas.openxmlformats.org/officeDocument/2006/relationships/customXml" Target="../ink/ink2634.xml"/><Relationship Id="rId491" Type="http://schemas.openxmlformats.org/officeDocument/2006/relationships/customXml" Target="../ink/ink2738.xml"/><Relationship Id="rId505" Type="http://schemas.openxmlformats.org/officeDocument/2006/relationships/customXml" Target="../ink/ink2745.xml"/><Relationship Id="rId712" Type="http://schemas.openxmlformats.org/officeDocument/2006/relationships/image" Target="../media/image2767.png"/><Relationship Id="rId37" Type="http://schemas.openxmlformats.org/officeDocument/2006/relationships/customXml" Target="../ink/ink2510.xml"/><Relationship Id="rId79" Type="http://schemas.openxmlformats.org/officeDocument/2006/relationships/customXml" Target="../ink/ink2531.xml"/><Relationship Id="rId102" Type="http://schemas.openxmlformats.org/officeDocument/2006/relationships/image" Target="../media/image2469.png"/><Relationship Id="rId144" Type="http://schemas.openxmlformats.org/officeDocument/2006/relationships/image" Target="../media/image2490.png"/><Relationship Id="rId547" Type="http://schemas.openxmlformats.org/officeDocument/2006/relationships/customXml" Target="../ink/ink2767.xml"/><Relationship Id="rId589" Type="http://schemas.openxmlformats.org/officeDocument/2006/relationships/image" Target="../media/image2707.png"/><Relationship Id="rId754" Type="http://schemas.openxmlformats.org/officeDocument/2006/relationships/customXml" Target="../ink/ink2874.xml"/><Relationship Id="rId796" Type="http://schemas.openxmlformats.org/officeDocument/2006/relationships/image" Target="../media/image2808.png"/><Relationship Id="rId90" Type="http://schemas.openxmlformats.org/officeDocument/2006/relationships/image" Target="../media/image2463.png"/><Relationship Id="rId186" Type="http://schemas.openxmlformats.org/officeDocument/2006/relationships/image" Target="../media/image2511.png"/><Relationship Id="rId351" Type="http://schemas.openxmlformats.org/officeDocument/2006/relationships/customXml" Target="../ink/ink2668.xml"/><Relationship Id="rId393" Type="http://schemas.openxmlformats.org/officeDocument/2006/relationships/customXml" Target="../ink/ink2689.xml"/><Relationship Id="rId407" Type="http://schemas.openxmlformats.org/officeDocument/2006/relationships/customXml" Target="../ink/ink2696.xml"/><Relationship Id="rId449" Type="http://schemas.openxmlformats.org/officeDocument/2006/relationships/customXml" Target="../ink/ink2717.xml"/><Relationship Id="rId614" Type="http://schemas.openxmlformats.org/officeDocument/2006/relationships/image" Target="../media/image2719.png"/><Relationship Id="rId656" Type="http://schemas.openxmlformats.org/officeDocument/2006/relationships/image" Target="../media/image2739.png"/><Relationship Id="rId821" Type="http://schemas.openxmlformats.org/officeDocument/2006/relationships/customXml" Target="../ink/ink2908.xml"/><Relationship Id="rId211" Type="http://schemas.openxmlformats.org/officeDocument/2006/relationships/customXml" Target="../ink/ink2597.xml"/><Relationship Id="rId253" Type="http://schemas.openxmlformats.org/officeDocument/2006/relationships/image" Target="../media/image2544.png"/><Relationship Id="rId295" Type="http://schemas.openxmlformats.org/officeDocument/2006/relationships/image" Target="../media/image2565.png"/><Relationship Id="rId309" Type="http://schemas.openxmlformats.org/officeDocument/2006/relationships/image" Target="../media/image2572.png"/><Relationship Id="rId460" Type="http://schemas.openxmlformats.org/officeDocument/2006/relationships/image" Target="../media/image2645.png"/><Relationship Id="rId516" Type="http://schemas.openxmlformats.org/officeDocument/2006/relationships/customXml" Target="../ink/ink2751.xml"/><Relationship Id="rId698" Type="http://schemas.openxmlformats.org/officeDocument/2006/relationships/image" Target="../media/image2760.png"/><Relationship Id="rId48" Type="http://schemas.openxmlformats.org/officeDocument/2006/relationships/image" Target="../media/image2442.png"/><Relationship Id="rId113" Type="http://schemas.openxmlformats.org/officeDocument/2006/relationships/customXml" Target="../ink/ink2548.xml"/><Relationship Id="rId320" Type="http://schemas.openxmlformats.org/officeDocument/2006/relationships/customXml" Target="../ink/ink2652.xml"/><Relationship Id="rId558" Type="http://schemas.openxmlformats.org/officeDocument/2006/relationships/customXml" Target="../ink/ink2773.xml"/><Relationship Id="rId723" Type="http://schemas.openxmlformats.org/officeDocument/2006/relationships/customXml" Target="../ink/ink2858.xml"/><Relationship Id="rId765" Type="http://schemas.openxmlformats.org/officeDocument/2006/relationships/customXml" Target="../ink/ink2880.xml"/><Relationship Id="rId155" Type="http://schemas.openxmlformats.org/officeDocument/2006/relationships/customXml" Target="../ink/ink2569.xml"/><Relationship Id="rId197" Type="http://schemas.openxmlformats.org/officeDocument/2006/relationships/customXml" Target="../ink/ink2590.xml"/><Relationship Id="rId362" Type="http://schemas.openxmlformats.org/officeDocument/2006/relationships/image" Target="../media/image2597.png"/><Relationship Id="rId418" Type="http://schemas.openxmlformats.org/officeDocument/2006/relationships/image" Target="../media/image2625.png"/><Relationship Id="rId625" Type="http://schemas.openxmlformats.org/officeDocument/2006/relationships/customXml" Target="../ink/ink2808.xml"/><Relationship Id="rId832" Type="http://schemas.openxmlformats.org/officeDocument/2006/relationships/image" Target="../media/image2826.png"/><Relationship Id="rId222" Type="http://schemas.openxmlformats.org/officeDocument/2006/relationships/image" Target="../media/image2529.png"/><Relationship Id="rId264" Type="http://schemas.openxmlformats.org/officeDocument/2006/relationships/customXml" Target="../ink/ink2624.xml"/><Relationship Id="rId471" Type="http://schemas.openxmlformats.org/officeDocument/2006/relationships/customXml" Target="../ink/ink2728.xml"/><Relationship Id="rId667" Type="http://schemas.openxmlformats.org/officeDocument/2006/relationships/customXml" Target="../ink/ink2830.xml"/><Relationship Id="rId17" Type="http://schemas.openxmlformats.org/officeDocument/2006/relationships/customXml" Target="../ink/ink2500.xml"/><Relationship Id="rId59" Type="http://schemas.openxmlformats.org/officeDocument/2006/relationships/customXml" Target="../ink/ink2521.xml"/><Relationship Id="rId124" Type="http://schemas.openxmlformats.org/officeDocument/2006/relationships/image" Target="../media/image2480.png"/><Relationship Id="rId527" Type="http://schemas.openxmlformats.org/officeDocument/2006/relationships/image" Target="../media/image2678.png"/><Relationship Id="rId569" Type="http://schemas.openxmlformats.org/officeDocument/2006/relationships/customXml" Target="../ink/ink2779.xml"/><Relationship Id="rId734" Type="http://schemas.openxmlformats.org/officeDocument/2006/relationships/customXml" Target="../ink/ink2864.xml"/><Relationship Id="rId776" Type="http://schemas.openxmlformats.org/officeDocument/2006/relationships/image" Target="../media/image2798.png"/><Relationship Id="rId70" Type="http://schemas.openxmlformats.org/officeDocument/2006/relationships/image" Target="../media/image2453.png"/><Relationship Id="rId166" Type="http://schemas.openxmlformats.org/officeDocument/2006/relationships/image" Target="../media/image2501.png"/><Relationship Id="rId331" Type="http://schemas.openxmlformats.org/officeDocument/2006/relationships/image" Target="../media/image2583.png"/><Relationship Id="rId373" Type="http://schemas.openxmlformats.org/officeDocument/2006/relationships/customXml" Target="../ink/ink2679.xml"/><Relationship Id="rId429" Type="http://schemas.openxmlformats.org/officeDocument/2006/relationships/customXml" Target="../ink/ink2707.xml"/><Relationship Id="rId580" Type="http://schemas.openxmlformats.org/officeDocument/2006/relationships/customXml" Target="../ink/ink2785.xml"/><Relationship Id="rId636" Type="http://schemas.openxmlformats.org/officeDocument/2006/relationships/image" Target="../media/image2730.png"/><Relationship Id="rId801" Type="http://schemas.openxmlformats.org/officeDocument/2006/relationships/customXml" Target="../ink/ink2898.xml"/><Relationship Id="rId1" Type="http://schemas.openxmlformats.org/officeDocument/2006/relationships/slideLayout" Target="../slideLayouts/slideLayout7.xml"/><Relationship Id="rId233" Type="http://schemas.openxmlformats.org/officeDocument/2006/relationships/image" Target="../media/image2534.png"/><Relationship Id="rId440" Type="http://schemas.openxmlformats.org/officeDocument/2006/relationships/image" Target="../media/image2636.png"/><Relationship Id="rId678" Type="http://schemas.openxmlformats.org/officeDocument/2006/relationships/image" Target="../media/image2750.png"/><Relationship Id="rId843" Type="http://schemas.openxmlformats.org/officeDocument/2006/relationships/customXml" Target="../ink/ink2919.xml"/><Relationship Id="rId28" Type="http://schemas.openxmlformats.org/officeDocument/2006/relationships/image" Target="../media/image2432.png"/><Relationship Id="rId275" Type="http://schemas.openxmlformats.org/officeDocument/2006/relationships/image" Target="../media/image2555.png"/><Relationship Id="rId300" Type="http://schemas.openxmlformats.org/officeDocument/2006/relationships/customXml" Target="../ink/ink2642.xml"/><Relationship Id="rId482" Type="http://schemas.openxmlformats.org/officeDocument/2006/relationships/image" Target="../media/image2656.png"/><Relationship Id="rId538" Type="http://schemas.openxmlformats.org/officeDocument/2006/relationships/customXml" Target="../ink/ink2762.xml"/><Relationship Id="rId703" Type="http://schemas.openxmlformats.org/officeDocument/2006/relationships/customXml" Target="../ink/ink2848.xml"/><Relationship Id="rId745" Type="http://schemas.openxmlformats.org/officeDocument/2006/relationships/image" Target="../media/image2783.png"/><Relationship Id="rId81" Type="http://schemas.openxmlformats.org/officeDocument/2006/relationships/customXml" Target="../ink/ink2532.xml"/><Relationship Id="rId135" Type="http://schemas.openxmlformats.org/officeDocument/2006/relationships/customXml" Target="../ink/ink2559.xml"/><Relationship Id="rId177" Type="http://schemas.openxmlformats.org/officeDocument/2006/relationships/customXml" Target="../ink/ink2580.xml"/><Relationship Id="rId342" Type="http://schemas.openxmlformats.org/officeDocument/2006/relationships/image" Target="../media/image2588.png"/><Relationship Id="rId384" Type="http://schemas.openxmlformats.org/officeDocument/2006/relationships/image" Target="../media/image2608.png"/><Relationship Id="rId591" Type="http://schemas.openxmlformats.org/officeDocument/2006/relationships/image" Target="../media/image2708.png"/><Relationship Id="rId605" Type="http://schemas.openxmlformats.org/officeDocument/2006/relationships/image" Target="../media/image2715.png"/><Relationship Id="rId787" Type="http://schemas.openxmlformats.org/officeDocument/2006/relationships/customXml" Target="../ink/ink2891.xml"/><Relationship Id="rId812" Type="http://schemas.openxmlformats.org/officeDocument/2006/relationships/image" Target="../media/image2816.png"/><Relationship Id="rId202" Type="http://schemas.openxmlformats.org/officeDocument/2006/relationships/image" Target="../media/image2519.png"/><Relationship Id="rId244" Type="http://schemas.openxmlformats.org/officeDocument/2006/relationships/customXml" Target="../ink/ink2614.xml"/><Relationship Id="rId647" Type="http://schemas.openxmlformats.org/officeDocument/2006/relationships/customXml" Target="../ink/ink2819.xml"/><Relationship Id="rId689" Type="http://schemas.openxmlformats.org/officeDocument/2006/relationships/customXml" Target="../ink/ink2841.xml"/><Relationship Id="rId39" Type="http://schemas.openxmlformats.org/officeDocument/2006/relationships/customXml" Target="../ink/ink2511.xml"/><Relationship Id="rId286" Type="http://schemas.openxmlformats.org/officeDocument/2006/relationships/customXml" Target="../ink/ink2635.xml"/><Relationship Id="rId451" Type="http://schemas.openxmlformats.org/officeDocument/2006/relationships/customXml" Target="../ink/ink2718.xml"/><Relationship Id="rId493" Type="http://schemas.openxmlformats.org/officeDocument/2006/relationships/customXml" Target="../ink/ink2739.xml"/><Relationship Id="rId507" Type="http://schemas.openxmlformats.org/officeDocument/2006/relationships/image" Target="../media/image2668.png"/><Relationship Id="rId549" Type="http://schemas.openxmlformats.org/officeDocument/2006/relationships/customXml" Target="../ink/ink2768.xml"/><Relationship Id="rId714" Type="http://schemas.openxmlformats.org/officeDocument/2006/relationships/image" Target="../media/image2768.png"/><Relationship Id="rId756" Type="http://schemas.openxmlformats.org/officeDocument/2006/relationships/customXml" Target="../ink/ink2875.xml"/><Relationship Id="rId50" Type="http://schemas.openxmlformats.org/officeDocument/2006/relationships/image" Target="../media/image2443.png"/><Relationship Id="rId104" Type="http://schemas.openxmlformats.org/officeDocument/2006/relationships/image" Target="../media/image2470.png"/><Relationship Id="rId146" Type="http://schemas.openxmlformats.org/officeDocument/2006/relationships/image" Target="../media/image2491.png"/><Relationship Id="rId188" Type="http://schemas.openxmlformats.org/officeDocument/2006/relationships/image" Target="../media/image2512.png"/><Relationship Id="rId311" Type="http://schemas.openxmlformats.org/officeDocument/2006/relationships/image" Target="../media/image2573.png"/><Relationship Id="rId353" Type="http://schemas.openxmlformats.org/officeDocument/2006/relationships/customXml" Target="../ink/ink2669.xml"/><Relationship Id="rId395" Type="http://schemas.openxmlformats.org/officeDocument/2006/relationships/customXml" Target="../ink/ink2690.xml"/><Relationship Id="rId409" Type="http://schemas.openxmlformats.org/officeDocument/2006/relationships/customXml" Target="../ink/ink2697.xml"/><Relationship Id="rId560" Type="http://schemas.openxmlformats.org/officeDocument/2006/relationships/customXml" Target="../ink/ink2774.xml"/><Relationship Id="rId798" Type="http://schemas.openxmlformats.org/officeDocument/2006/relationships/image" Target="../media/image2809.png"/><Relationship Id="rId92" Type="http://schemas.openxmlformats.org/officeDocument/2006/relationships/image" Target="../media/image2464.png"/><Relationship Id="rId213" Type="http://schemas.openxmlformats.org/officeDocument/2006/relationships/customXml" Target="../ink/ink2598.xml"/><Relationship Id="rId420" Type="http://schemas.openxmlformats.org/officeDocument/2006/relationships/image" Target="../media/image2626.png"/><Relationship Id="rId616" Type="http://schemas.openxmlformats.org/officeDocument/2006/relationships/image" Target="../media/image2720.png"/><Relationship Id="rId658" Type="http://schemas.openxmlformats.org/officeDocument/2006/relationships/image" Target="../media/image2740.png"/><Relationship Id="rId823" Type="http://schemas.openxmlformats.org/officeDocument/2006/relationships/customXml" Target="../ink/ink2909.xml"/><Relationship Id="rId255" Type="http://schemas.openxmlformats.org/officeDocument/2006/relationships/image" Target="../media/image2545.png"/><Relationship Id="rId297" Type="http://schemas.openxmlformats.org/officeDocument/2006/relationships/image" Target="../media/image2566.png"/><Relationship Id="rId462" Type="http://schemas.openxmlformats.org/officeDocument/2006/relationships/image" Target="../media/image2646.png"/><Relationship Id="rId518" Type="http://schemas.openxmlformats.org/officeDocument/2006/relationships/customXml" Target="../ink/ink2752.xml"/><Relationship Id="rId725" Type="http://schemas.openxmlformats.org/officeDocument/2006/relationships/image" Target="../media/image2773.png"/><Relationship Id="rId115" Type="http://schemas.openxmlformats.org/officeDocument/2006/relationships/customXml" Target="../ink/ink2549.xml"/><Relationship Id="rId157" Type="http://schemas.openxmlformats.org/officeDocument/2006/relationships/customXml" Target="../ink/ink2570.xml"/><Relationship Id="rId322" Type="http://schemas.openxmlformats.org/officeDocument/2006/relationships/customXml" Target="../ink/ink2653.xml"/><Relationship Id="rId364" Type="http://schemas.openxmlformats.org/officeDocument/2006/relationships/image" Target="../media/image2598.png"/><Relationship Id="rId767" Type="http://schemas.openxmlformats.org/officeDocument/2006/relationships/customXml" Target="../ink/ink2881.xml"/><Relationship Id="rId61" Type="http://schemas.openxmlformats.org/officeDocument/2006/relationships/customXml" Target="../ink/ink2522.xml"/><Relationship Id="rId199" Type="http://schemas.openxmlformats.org/officeDocument/2006/relationships/customXml" Target="../ink/ink2591.xml"/><Relationship Id="rId571" Type="http://schemas.openxmlformats.org/officeDocument/2006/relationships/customXml" Target="../ink/ink2780.xml"/><Relationship Id="rId627" Type="http://schemas.openxmlformats.org/officeDocument/2006/relationships/customXml" Target="../ink/ink2809.xml"/><Relationship Id="rId669" Type="http://schemas.openxmlformats.org/officeDocument/2006/relationships/customXml" Target="../ink/ink2831.xml"/><Relationship Id="rId834" Type="http://schemas.openxmlformats.org/officeDocument/2006/relationships/image" Target="../media/image2827.png"/><Relationship Id="rId19" Type="http://schemas.openxmlformats.org/officeDocument/2006/relationships/customXml" Target="../ink/ink2501.xml"/><Relationship Id="rId224" Type="http://schemas.openxmlformats.org/officeDocument/2006/relationships/image" Target="../media/image2530.png"/><Relationship Id="rId266" Type="http://schemas.openxmlformats.org/officeDocument/2006/relationships/customXml" Target="../ink/ink2625.xml"/><Relationship Id="rId431" Type="http://schemas.openxmlformats.org/officeDocument/2006/relationships/customXml" Target="../ink/ink2708.xml"/><Relationship Id="rId473" Type="http://schemas.openxmlformats.org/officeDocument/2006/relationships/customXml" Target="../ink/ink2729.xml"/><Relationship Id="rId529" Type="http://schemas.openxmlformats.org/officeDocument/2006/relationships/image" Target="../media/image2679.png"/><Relationship Id="rId680" Type="http://schemas.openxmlformats.org/officeDocument/2006/relationships/image" Target="../media/image2751.png"/><Relationship Id="rId736" Type="http://schemas.openxmlformats.org/officeDocument/2006/relationships/customXml" Target="../ink/ink2865.xml"/><Relationship Id="rId30" Type="http://schemas.openxmlformats.org/officeDocument/2006/relationships/image" Target="../media/image2433.png"/><Relationship Id="rId126" Type="http://schemas.openxmlformats.org/officeDocument/2006/relationships/image" Target="../media/image2481.png"/><Relationship Id="rId168" Type="http://schemas.openxmlformats.org/officeDocument/2006/relationships/image" Target="../media/image2502.png"/><Relationship Id="rId333" Type="http://schemas.openxmlformats.org/officeDocument/2006/relationships/customXml" Target="../ink/ink2659.xml"/><Relationship Id="rId540" Type="http://schemas.openxmlformats.org/officeDocument/2006/relationships/customXml" Target="../ink/ink2763.xml"/><Relationship Id="rId778" Type="http://schemas.openxmlformats.org/officeDocument/2006/relationships/image" Target="../media/image2799.png"/><Relationship Id="rId72" Type="http://schemas.openxmlformats.org/officeDocument/2006/relationships/image" Target="../media/image2454.png"/><Relationship Id="rId375" Type="http://schemas.openxmlformats.org/officeDocument/2006/relationships/customXml" Target="../ink/ink2680.xml"/><Relationship Id="rId582" Type="http://schemas.openxmlformats.org/officeDocument/2006/relationships/customXml" Target="../ink/ink2786.xml"/><Relationship Id="rId638" Type="http://schemas.openxmlformats.org/officeDocument/2006/relationships/image" Target="../media/image2731.png"/><Relationship Id="rId803" Type="http://schemas.openxmlformats.org/officeDocument/2006/relationships/customXml" Target="../ink/ink2899.xml"/><Relationship Id="rId845" Type="http://schemas.openxmlformats.org/officeDocument/2006/relationships/customXml" Target="../ink/ink2920.xml"/><Relationship Id="rId3" Type="http://schemas.openxmlformats.org/officeDocument/2006/relationships/image" Target="../media/image14720.png"/><Relationship Id="rId235" Type="http://schemas.openxmlformats.org/officeDocument/2006/relationships/image" Target="../media/image2535.png"/><Relationship Id="rId277" Type="http://schemas.openxmlformats.org/officeDocument/2006/relationships/image" Target="../media/image2556.png"/><Relationship Id="rId400" Type="http://schemas.openxmlformats.org/officeDocument/2006/relationships/image" Target="../media/image2616.png"/><Relationship Id="rId442" Type="http://schemas.openxmlformats.org/officeDocument/2006/relationships/image" Target="../media/image2637.png"/><Relationship Id="rId484" Type="http://schemas.openxmlformats.org/officeDocument/2006/relationships/image" Target="../media/image2657.png"/><Relationship Id="rId705" Type="http://schemas.openxmlformats.org/officeDocument/2006/relationships/customXml" Target="../ink/ink2849.xml"/><Relationship Id="rId137" Type="http://schemas.openxmlformats.org/officeDocument/2006/relationships/customXml" Target="../ink/ink2560.xml"/><Relationship Id="rId302" Type="http://schemas.openxmlformats.org/officeDocument/2006/relationships/customXml" Target="../ink/ink2643.xml"/><Relationship Id="rId344" Type="http://schemas.openxmlformats.org/officeDocument/2006/relationships/image" Target="../media/image2589.png"/><Relationship Id="rId691" Type="http://schemas.openxmlformats.org/officeDocument/2006/relationships/customXml" Target="../ink/ink2842.xml"/><Relationship Id="rId747" Type="http://schemas.openxmlformats.org/officeDocument/2006/relationships/image" Target="../media/image2784.png"/><Relationship Id="rId789" Type="http://schemas.openxmlformats.org/officeDocument/2006/relationships/customXml" Target="../ink/ink2892.xml"/><Relationship Id="rId41" Type="http://schemas.openxmlformats.org/officeDocument/2006/relationships/customXml" Target="../ink/ink2512.xml"/><Relationship Id="rId83" Type="http://schemas.openxmlformats.org/officeDocument/2006/relationships/customXml" Target="../ink/ink2533.xml"/><Relationship Id="rId179" Type="http://schemas.openxmlformats.org/officeDocument/2006/relationships/customXml" Target="../ink/ink2581.xml"/><Relationship Id="rId386" Type="http://schemas.openxmlformats.org/officeDocument/2006/relationships/image" Target="../media/image2609.png"/><Relationship Id="rId551" Type="http://schemas.openxmlformats.org/officeDocument/2006/relationships/customXml" Target="../ink/ink2769.xml"/><Relationship Id="rId593" Type="http://schemas.openxmlformats.org/officeDocument/2006/relationships/image" Target="../media/image2709.png"/><Relationship Id="rId607" Type="http://schemas.openxmlformats.org/officeDocument/2006/relationships/image" Target="../media/image2716.png"/><Relationship Id="rId649" Type="http://schemas.openxmlformats.org/officeDocument/2006/relationships/customXml" Target="../ink/ink2821.xml"/><Relationship Id="rId814" Type="http://schemas.openxmlformats.org/officeDocument/2006/relationships/image" Target="../media/image2817.png"/><Relationship Id="rId190" Type="http://schemas.openxmlformats.org/officeDocument/2006/relationships/image" Target="../media/image2513.png"/><Relationship Id="rId204" Type="http://schemas.openxmlformats.org/officeDocument/2006/relationships/image" Target="../media/image2520.png"/><Relationship Id="rId246" Type="http://schemas.openxmlformats.org/officeDocument/2006/relationships/customXml" Target="../ink/ink2615.xml"/><Relationship Id="rId288" Type="http://schemas.openxmlformats.org/officeDocument/2006/relationships/customXml" Target="../ink/ink2636.xml"/><Relationship Id="rId411" Type="http://schemas.openxmlformats.org/officeDocument/2006/relationships/customXml" Target="../ink/ink2698.xml"/><Relationship Id="rId453" Type="http://schemas.openxmlformats.org/officeDocument/2006/relationships/customXml" Target="../ink/ink2719.xml"/><Relationship Id="rId509" Type="http://schemas.openxmlformats.org/officeDocument/2006/relationships/image" Target="../media/image2669.png"/><Relationship Id="rId660" Type="http://schemas.openxmlformats.org/officeDocument/2006/relationships/image" Target="../media/image2741.png"/><Relationship Id="rId106" Type="http://schemas.openxmlformats.org/officeDocument/2006/relationships/image" Target="../media/image2471.png"/><Relationship Id="rId313" Type="http://schemas.openxmlformats.org/officeDocument/2006/relationships/image" Target="../media/image2574.png"/><Relationship Id="rId495" Type="http://schemas.openxmlformats.org/officeDocument/2006/relationships/customXml" Target="../ink/ink2740.xml"/><Relationship Id="rId716" Type="http://schemas.openxmlformats.org/officeDocument/2006/relationships/image" Target="../media/image2769.png"/><Relationship Id="rId758" Type="http://schemas.openxmlformats.org/officeDocument/2006/relationships/image" Target="../media/image2789.png"/><Relationship Id="rId10" Type="http://schemas.openxmlformats.org/officeDocument/2006/relationships/image" Target="../media/image2423.png"/><Relationship Id="rId52" Type="http://schemas.openxmlformats.org/officeDocument/2006/relationships/image" Target="../media/image2444.png"/><Relationship Id="rId94" Type="http://schemas.openxmlformats.org/officeDocument/2006/relationships/image" Target="../media/image2465.png"/><Relationship Id="rId148" Type="http://schemas.openxmlformats.org/officeDocument/2006/relationships/image" Target="../media/image2492.png"/><Relationship Id="rId355" Type="http://schemas.openxmlformats.org/officeDocument/2006/relationships/customXml" Target="../ink/ink2670.xml"/><Relationship Id="rId397" Type="http://schemas.openxmlformats.org/officeDocument/2006/relationships/customXml" Target="../ink/ink2691.xml"/><Relationship Id="rId520" Type="http://schemas.openxmlformats.org/officeDocument/2006/relationships/customXml" Target="../ink/ink2753.xml"/><Relationship Id="rId562" Type="http://schemas.openxmlformats.org/officeDocument/2006/relationships/customXml" Target="../ink/ink2775.xml"/><Relationship Id="rId618" Type="http://schemas.openxmlformats.org/officeDocument/2006/relationships/image" Target="../media/image2721.png"/><Relationship Id="rId825" Type="http://schemas.openxmlformats.org/officeDocument/2006/relationships/customXml" Target="../ink/ink2910.xml"/><Relationship Id="rId215" Type="http://schemas.openxmlformats.org/officeDocument/2006/relationships/customXml" Target="../ink/ink2599.xml"/><Relationship Id="rId257" Type="http://schemas.openxmlformats.org/officeDocument/2006/relationships/image" Target="../media/image2546.png"/><Relationship Id="rId422" Type="http://schemas.openxmlformats.org/officeDocument/2006/relationships/image" Target="../media/image2627.png"/><Relationship Id="rId464" Type="http://schemas.openxmlformats.org/officeDocument/2006/relationships/image" Target="../media/image2647.png"/><Relationship Id="rId299" Type="http://schemas.openxmlformats.org/officeDocument/2006/relationships/image" Target="../media/image2567.png"/><Relationship Id="rId727" Type="http://schemas.openxmlformats.org/officeDocument/2006/relationships/image" Target="../media/image2774.png"/><Relationship Id="rId63" Type="http://schemas.openxmlformats.org/officeDocument/2006/relationships/customXml" Target="../ink/ink2523.xml"/><Relationship Id="rId159" Type="http://schemas.openxmlformats.org/officeDocument/2006/relationships/customXml" Target="../ink/ink2571.xml"/><Relationship Id="rId366" Type="http://schemas.openxmlformats.org/officeDocument/2006/relationships/image" Target="../media/image2599.png"/><Relationship Id="rId573" Type="http://schemas.openxmlformats.org/officeDocument/2006/relationships/image" Target="../media/image2699.png"/><Relationship Id="rId780" Type="http://schemas.openxmlformats.org/officeDocument/2006/relationships/image" Target="../media/image2800.png"/><Relationship Id="rId226" Type="http://schemas.openxmlformats.org/officeDocument/2006/relationships/image" Target="../media/image2531.png"/><Relationship Id="rId433" Type="http://schemas.openxmlformats.org/officeDocument/2006/relationships/customXml" Target="../ink/ink2709.xml"/><Relationship Id="rId640" Type="http://schemas.openxmlformats.org/officeDocument/2006/relationships/image" Target="../media/image2732.png"/><Relationship Id="rId738" Type="http://schemas.openxmlformats.org/officeDocument/2006/relationships/customXml" Target="../ink/ink2866.xml"/><Relationship Id="rId74" Type="http://schemas.openxmlformats.org/officeDocument/2006/relationships/image" Target="../media/image2455.png"/><Relationship Id="rId377" Type="http://schemas.openxmlformats.org/officeDocument/2006/relationships/customXml" Target="../ink/ink2681.xml"/><Relationship Id="rId500" Type="http://schemas.openxmlformats.org/officeDocument/2006/relationships/image" Target="../media/image2665.png"/><Relationship Id="rId584" Type="http://schemas.openxmlformats.org/officeDocument/2006/relationships/customXml" Target="../ink/ink2787.xml"/><Relationship Id="rId805" Type="http://schemas.openxmlformats.org/officeDocument/2006/relationships/customXml" Target="../ink/ink2900.xml"/><Relationship Id="rId5" Type="http://schemas.openxmlformats.org/officeDocument/2006/relationships/customXml" Target="../ink/ink2494.xml"/><Relationship Id="rId237" Type="http://schemas.openxmlformats.org/officeDocument/2006/relationships/image" Target="../media/image2536.png"/><Relationship Id="rId791" Type="http://schemas.openxmlformats.org/officeDocument/2006/relationships/customXml" Target="../ink/ink2893.xml"/><Relationship Id="rId444" Type="http://schemas.openxmlformats.org/officeDocument/2006/relationships/image" Target="../media/image2638.png"/><Relationship Id="rId651" Type="http://schemas.openxmlformats.org/officeDocument/2006/relationships/customXml" Target="../ink/ink2822.xml"/><Relationship Id="rId749" Type="http://schemas.openxmlformats.org/officeDocument/2006/relationships/image" Target="../media/image2785.png"/><Relationship Id="rId290" Type="http://schemas.openxmlformats.org/officeDocument/2006/relationships/customXml" Target="../ink/ink2637.xml"/><Relationship Id="rId304" Type="http://schemas.openxmlformats.org/officeDocument/2006/relationships/customXml" Target="../ink/ink2644.xml"/><Relationship Id="rId388" Type="http://schemas.openxmlformats.org/officeDocument/2006/relationships/image" Target="../media/image2610.png"/><Relationship Id="rId511" Type="http://schemas.openxmlformats.org/officeDocument/2006/relationships/image" Target="../media/image2670.png"/><Relationship Id="rId609" Type="http://schemas.openxmlformats.org/officeDocument/2006/relationships/image" Target="../media/image2717.png"/><Relationship Id="rId85" Type="http://schemas.openxmlformats.org/officeDocument/2006/relationships/customXml" Target="../ink/ink2534.xml"/><Relationship Id="rId150" Type="http://schemas.openxmlformats.org/officeDocument/2006/relationships/image" Target="../media/image2493.png"/><Relationship Id="rId595" Type="http://schemas.openxmlformats.org/officeDocument/2006/relationships/image" Target="../media/image2710.png"/><Relationship Id="rId816" Type="http://schemas.openxmlformats.org/officeDocument/2006/relationships/image" Target="../media/image2818.png"/><Relationship Id="rId248" Type="http://schemas.openxmlformats.org/officeDocument/2006/relationships/customXml" Target="../ink/ink2616.xml"/><Relationship Id="rId455" Type="http://schemas.openxmlformats.org/officeDocument/2006/relationships/customXml" Target="../ink/ink2720.xml"/><Relationship Id="rId662" Type="http://schemas.openxmlformats.org/officeDocument/2006/relationships/image" Target="../media/image2742.png"/><Relationship Id="rId12" Type="http://schemas.openxmlformats.org/officeDocument/2006/relationships/image" Target="../media/image2424.png"/><Relationship Id="rId108" Type="http://schemas.openxmlformats.org/officeDocument/2006/relationships/image" Target="../media/image2472.png"/><Relationship Id="rId315" Type="http://schemas.openxmlformats.org/officeDocument/2006/relationships/image" Target="../media/image2575.png"/><Relationship Id="rId522" Type="http://schemas.openxmlformats.org/officeDocument/2006/relationships/customXml" Target="../ink/ink2754.xml"/><Relationship Id="rId96" Type="http://schemas.openxmlformats.org/officeDocument/2006/relationships/image" Target="../media/image2466.png"/><Relationship Id="rId161" Type="http://schemas.openxmlformats.org/officeDocument/2006/relationships/customXml" Target="../ink/ink2572.xml"/><Relationship Id="rId399" Type="http://schemas.openxmlformats.org/officeDocument/2006/relationships/customXml" Target="../ink/ink2692.xml"/><Relationship Id="rId827" Type="http://schemas.openxmlformats.org/officeDocument/2006/relationships/customXml" Target="../ink/ink2911.xml"/><Relationship Id="rId259" Type="http://schemas.openxmlformats.org/officeDocument/2006/relationships/image" Target="../media/image2547.png"/><Relationship Id="rId466" Type="http://schemas.openxmlformats.org/officeDocument/2006/relationships/image" Target="../media/image2648.png"/><Relationship Id="rId673" Type="http://schemas.openxmlformats.org/officeDocument/2006/relationships/customXml" Target="../ink/ink2833.xml"/><Relationship Id="rId23" Type="http://schemas.openxmlformats.org/officeDocument/2006/relationships/customXml" Target="../ink/ink2503.xml"/><Relationship Id="rId119" Type="http://schemas.openxmlformats.org/officeDocument/2006/relationships/customXml" Target="../ink/ink2551.xml"/><Relationship Id="rId326" Type="http://schemas.openxmlformats.org/officeDocument/2006/relationships/customXml" Target="../ink/ink2655.xml"/><Relationship Id="rId533" Type="http://schemas.openxmlformats.org/officeDocument/2006/relationships/image" Target="../media/image2681.png"/><Relationship Id="rId740" Type="http://schemas.openxmlformats.org/officeDocument/2006/relationships/customXml" Target="../ink/ink2867.xml"/><Relationship Id="rId838" Type="http://schemas.openxmlformats.org/officeDocument/2006/relationships/image" Target="../media/image2829.png"/><Relationship Id="rId172" Type="http://schemas.openxmlformats.org/officeDocument/2006/relationships/image" Target="../media/image2504.png"/><Relationship Id="rId477" Type="http://schemas.openxmlformats.org/officeDocument/2006/relationships/customXml" Target="../ink/ink2731.xml"/><Relationship Id="rId600" Type="http://schemas.openxmlformats.org/officeDocument/2006/relationships/customXml" Target="../ink/ink2795.xml"/><Relationship Id="rId684" Type="http://schemas.openxmlformats.org/officeDocument/2006/relationships/image" Target="../media/image2753.png"/><Relationship Id="rId337" Type="http://schemas.openxmlformats.org/officeDocument/2006/relationships/customXml" Target="../ink/ink2661.xml"/><Relationship Id="rId34" Type="http://schemas.openxmlformats.org/officeDocument/2006/relationships/image" Target="../media/image2435.png"/><Relationship Id="rId544" Type="http://schemas.openxmlformats.org/officeDocument/2006/relationships/image" Target="../media/image2686.png"/><Relationship Id="rId751" Type="http://schemas.openxmlformats.org/officeDocument/2006/relationships/image" Target="../media/image2786.png"/><Relationship Id="rId183" Type="http://schemas.openxmlformats.org/officeDocument/2006/relationships/customXml" Target="../ink/ink2583.xml"/><Relationship Id="rId390" Type="http://schemas.openxmlformats.org/officeDocument/2006/relationships/image" Target="../media/image2611.png"/><Relationship Id="rId404" Type="http://schemas.openxmlformats.org/officeDocument/2006/relationships/image" Target="../media/image2618.png"/><Relationship Id="rId611" Type="http://schemas.openxmlformats.org/officeDocument/2006/relationships/image" Target="../media/image2718.png"/><Relationship Id="rId250" Type="http://schemas.openxmlformats.org/officeDocument/2006/relationships/customXml" Target="../ink/ink2617.xml"/><Relationship Id="rId488" Type="http://schemas.openxmlformats.org/officeDocument/2006/relationships/image" Target="../media/image2659.png"/><Relationship Id="rId695" Type="http://schemas.openxmlformats.org/officeDocument/2006/relationships/customXml" Target="../ink/ink2844.xml"/><Relationship Id="rId709" Type="http://schemas.openxmlformats.org/officeDocument/2006/relationships/customXml" Target="../ink/ink2851.xml"/><Relationship Id="rId45" Type="http://schemas.openxmlformats.org/officeDocument/2006/relationships/customXml" Target="../ink/ink2514.xml"/><Relationship Id="rId110" Type="http://schemas.openxmlformats.org/officeDocument/2006/relationships/image" Target="../media/image2473.png"/><Relationship Id="rId348" Type="http://schemas.openxmlformats.org/officeDocument/2006/relationships/image" Target="../media/image2590.png"/><Relationship Id="rId555" Type="http://schemas.openxmlformats.org/officeDocument/2006/relationships/image" Target="../media/image2691.png"/><Relationship Id="rId762" Type="http://schemas.openxmlformats.org/officeDocument/2006/relationships/image" Target="../media/image2791.png"/><Relationship Id="rId194" Type="http://schemas.openxmlformats.org/officeDocument/2006/relationships/image" Target="../media/image2515.png"/><Relationship Id="rId208" Type="http://schemas.openxmlformats.org/officeDocument/2006/relationships/image" Target="../media/image2522.png"/><Relationship Id="rId415" Type="http://schemas.openxmlformats.org/officeDocument/2006/relationships/customXml" Target="../ink/ink2700.xml"/><Relationship Id="rId622" Type="http://schemas.openxmlformats.org/officeDocument/2006/relationships/image" Target="../media/image2723.png"/><Relationship Id="rId261" Type="http://schemas.openxmlformats.org/officeDocument/2006/relationships/image" Target="../media/image2548.png"/><Relationship Id="rId499" Type="http://schemas.openxmlformats.org/officeDocument/2006/relationships/customXml" Target="../ink/ink2742.xml"/><Relationship Id="rId56" Type="http://schemas.openxmlformats.org/officeDocument/2006/relationships/image" Target="../media/image2446.png"/><Relationship Id="rId359" Type="http://schemas.openxmlformats.org/officeDocument/2006/relationships/customXml" Target="../ink/ink2672.xml"/><Relationship Id="rId566" Type="http://schemas.openxmlformats.org/officeDocument/2006/relationships/image" Target="../media/image2696.png"/><Relationship Id="rId773" Type="http://schemas.openxmlformats.org/officeDocument/2006/relationships/customXml" Target="../ink/ink2884.xml"/><Relationship Id="rId121" Type="http://schemas.openxmlformats.org/officeDocument/2006/relationships/customXml" Target="../ink/ink2552.xml"/><Relationship Id="rId219" Type="http://schemas.openxmlformats.org/officeDocument/2006/relationships/customXml" Target="../ink/ink2601.xml"/><Relationship Id="rId426" Type="http://schemas.openxmlformats.org/officeDocument/2006/relationships/image" Target="../media/image2629.png"/><Relationship Id="rId633" Type="http://schemas.openxmlformats.org/officeDocument/2006/relationships/customXml" Target="../ink/ink2812.xml"/><Relationship Id="rId840" Type="http://schemas.openxmlformats.org/officeDocument/2006/relationships/image" Target="../media/image2830.png"/><Relationship Id="rId67" Type="http://schemas.openxmlformats.org/officeDocument/2006/relationships/customXml" Target="../ink/ink2525.xml"/><Relationship Id="rId272" Type="http://schemas.openxmlformats.org/officeDocument/2006/relationships/customXml" Target="../ink/ink2628.xml"/><Relationship Id="rId577" Type="http://schemas.openxmlformats.org/officeDocument/2006/relationships/image" Target="../media/image2701.png"/><Relationship Id="rId700" Type="http://schemas.openxmlformats.org/officeDocument/2006/relationships/image" Target="../media/image2761.png"/><Relationship Id="rId132" Type="http://schemas.openxmlformats.org/officeDocument/2006/relationships/image" Target="../media/image2484.png"/><Relationship Id="rId784" Type="http://schemas.openxmlformats.org/officeDocument/2006/relationships/image" Target="../media/image2802.png"/><Relationship Id="rId437" Type="http://schemas.openxmlformats.org/officeDocument/2006/relationships/customXml" Target="../ink/ink2711.xml"/><Relationship Id="rId644" Type="http://schemas.openxmlformats.org/officeDocument/2006/relationships/image" Target="../media/image2734.png"/><Relationship Id="rId283" Type="http://schemas.openxmlformats.org/officeDocument/2006/relationships/image" Target="../media/image2559.png"/><Relationship Id="rId490" Type="http://schemas.openxmlformats.org/officeDocument/2006/relationships/image" Target="../media/image2660.png"/><Relationship Id="rId504" Type="http://schemas.openxmlformats.org/officeDocument/2006/relationships/image" Target="../media/image2667.png"/><Relationship Id="rId711" Type="http://schemas.openxmlformats.org/officeDocument/2006/relationships/customXml" Target="../ink/ink2852.xml"/><Relationship Id="rId78" Type="http://schemas.openxmlformats.org/officeDocument/2006/relationships/image" Target="../media/image2457.png"/><Relationship Id="rId143" Type="http://schemas.openxmlformats.org/officeDocument/2006/relationships/customXml" Target="../ink/ink2563.xml"/><Relationship Id="rId350" Type="http://schemas.openxmlformats.org/officeDocument/2006/relationships/image" Target="../media/image2591.png"/><Relationship Id="rId588" Type="http://schemas.openxmlformats.org/officeDocument/2006/relationships/customXml" Target="../ink/ink2789.xml"/><Relationship Id="rId795" Type="http://schemas.openxmlformats.org/officeDocument/2006/relationships/customXml" Target="../ink/ink2895.xml"/><Relationship Id="rId809" Type="http://schemas.openxmlformats.org/officeDocument/2006/relationships/customXml" Target="../ink/ink2902.xml"/><Relationship Id="rId9" Type="http://schemas.openxmlformats.org/officeDocument/2006/relationships/customXml" Target="../ink/ink2496.xml"/><Relationship Id="rId210" Type="http://schemas.openxmlformats.org/officeDocument/2006/relationships/image" Target="../media/image2523.png"/><Relationship Id="rId448" Type="http://schemas.openxmlformats.org/officeDocument/2006/relationships/image" Target="../media/image2640.png"/><Relationship Id="rId655" Type="http://schemas.openxmlformats.org/officeDocument/2006/relationships/customXml" Target="../ink/ink2824.xml"/><Relationship Id="rId294" Type="http://schemas.openxmlformats.org/officeDocument/2006/relationships/customXml" Target="../ink/ink2639.xml"/><Relationship Id="rId308" Type="http://schemas.openxmlformats.org/officeDocument/2006/relationships/customXml" Target="../ink/ink2646.xml"/><Relationship Id="rId515" Type="http://schemas.openxmlformats.org/officeDocument/2006/relationships/image" Target="../media/image2672.png"/><Relationship Id="rId722" Type="http://schemas.openxmlformats.org/officeDocument/2006/relationships/image" Target="../media/image2772.png"/><Relationship Id="rId89" Type="http://schemas.openxmlformats.org/officeDocument/2006/relationships/customXml" Target="../ink/ink2536.xml"/><Relationship Id="rId154" Type="http://schemas.openxmlformats.org/officeDocument/2006/relationships/image" Target="../media/image2495.png"/><Relationship Id="rId361" Type="http://schemas.openxmlformats.org/officeDocument/2006/relationships/customXml" Target="../ink/ink2673.xml"/><Relationship Id="rId599" Type="http://schemas.openxmlformats.org/officeDocument/2006/relationships/image" Target="../media/image2712.png"/><Relationship Id="rId459" Type="http://schemas.openxmlformats.org/officeDocument/2006/relationships/customXml" Target="../ink/ink2722.xml"/><Relationship Id="rId666" Type="http://schemas.openxmlformats.org/officeDocument/2006/relationships/image" Target="../media/image2744.png"/><Relationship Id="rId16" Type="http://schemas.openxmlformats.org/officeDocument/2006/relationships/image" Target="../media/image2426.png"/><Relationship Id="rId221" Type="http://schemas.openxmlformats.org/officeDocument/2006/relationships/customXml" Target="../ink/ink2602.xml"/><Relationship Id="rId319" Type="http://schemas.openxmlformats.org/officeDocument/2006/relationships/image" Target="../media/image2577.png"/><Relationship Id="rId526" Type="http://schemas.openxmlformats.org/officeDocument/2006/relationships/customXml" Target="../ink/ink2756.xml"/><Relationship Id="rId733" Type="http://schemas.openxmlformats.org/officeDocument/2006/relationships/image" Target="../media/image2777.png"/><Relationship Id="rId165" Type="http://schemas.openxmlformats.org/officeDocument/2006/relationships/customXml" Target="../ink/ink2574.xml"/><Relationship Id="rId372" Type="http://schemas.openxmlformats.org/officeDocument/2006/relationships/image" Target="../media/image2602.png"/><Relationship Id="rId677" Type="http://schemas.openxmlformats.org/officeDocument/2006/relationships/customXml" Target="../ink/ink2835.xml"/><Relationship Id="rId800" Type="http://schemas.openxmlformats.org/officeDocument/2006/relationships/image" Target="../media/image2810.png"/><Relationship Id="rId232" Type="http://schemas.openxmlformats.org/officeDocument/2006/relationships/customXml" Target="../ink/ink2608.xml"/><Relationship Id="rId27" Type="http://schemas.openxmlformats.org/officeDocument/2006/relationships/customXml" Target="../ink/ink2505.xml"/><Relationship Id="rId537" Type="http://schemas.openxmlformats.org/officeDocument/2006/relationships/image" Target="../media/image2683.png"/><Relationship Id="rId744" Type="http://schemas.openxmlformats.org/officeDocument/2006/relationships/customXml" Target="../ink/ink2869.xml"/><Relationship Id="rId80" Type="http://schemas.openxmlformats.org/officeDocument/2006/relationships/image" Target="../media/image2458.png"/><Relationship Id="rId176" Type="http://schemas.openxmlformats.org/officeDocument/2006/relationships/image" Target="../media/image2506.png"/><Relationship Id="rId383" Type="http://schemas.openxmlformats.org/officeDocument/2006/relationships/customXml" Target="../ink/ink2684.xml"/><Relationship Id="rId590" Type="http://schemas.openxmlformats.org/officeDocument/2006/relationships/customXml" Target="../ink/ink2790.xml"/><Relationship Id="rId604" Type="http://schemas.openxmlformats.org/officeDocument/2006/relationships/customXml" Target="../ink/ink2797.xml"/><Relationship Id="rId811" Type="http://schemas.openxmlformats.org/officeDocument/2006/relationships/customXml" Target="../ink/ink2903.xml"/><Relationship Id="rId243" Type="http://schemas.openxmlformats.org/officeDocument/2006/relationships/image" Target="../media/image2539.png"/><Relationship Id="rId450" Type="http://schemas.openxmlformats.org/officeDocument/2006/relationships/image" Target="../media/image2641.png"/><Relationship Id="rId688" Type="http://schemas.openxmlformats.org/officeDocument/2006/relationships/image" Target="../media/image2755.png"/><Relationship Id="rId38" Type="http://schemas.openxmlformats.org/officeDocument/2006/relationships/image" Target="../media/image2437.png"/><Relationship Id="rId103" Type="http://schemas.openxmlformats.org/officeDocument/2006/relationships/customXml" Target="../ink/ink2543.xml"/><Relationship Id="rId310" Type="http://schemas.openxmlformats.org/officeDocument/2006/relationships/customXml" Target="../ink/ink2647.xml"/><Relationship Id="rId548" Type="http://schemas.openxmlformats.org/officeDocument/2006/relationships/image" Target="../media/image2688.png"/><Relationship Id="rId755" Type="http://schemas.openxmlformats.org/officeDocument/2006/relationships/image" Target="../media/image2788.png"/><Relationship Id="rId91" Type="http://schemas.openxmlformats.org/officeDocument/2006/relationships/customXml" Target="../ink/ink2537.xml"/><Relationship Id="rId187" Type="http://schemas.openxmlformats.org/officeDocument/2006/relationships/customXml" Target="../ink/ink2585.xml"/><Relationship Id="rId394" Type="http://schemas.openxmlformats.org/officeDocument/2006/relationships/image" Target="../media/image2613.png"/><Relationship Id="rId408" Type="http://schemas.openxmlformats.org/officeDocument/2006/relationships/image" Target="../media/image2620.png"/><Relationship Id="rId615" Type="http://schemas.openxmlformats.org/officeDocument/2006/relationships/customXml" Target="../ink/ink2803.xml"/><Relationship Id="rId822" Type="http://schemas.openxmlformats.org/officeDocument/2006/relationships/image" Target="../media/image2821.png"/><Relationship Id="rId254" Type="http://schemas.openxmlformats.org/officeDocument/2006/relationships/customXml" Target="../ink/ink2619.xml"/><Relationship Id="rId699" Type="http://schemas.openxmlformats.org/officeDocument/2006/relationships/customXml" Target="../ink/ink2846.xml"/><Relationship Id="rId49" Type="http://schemas.openxmlformats.org/officeDocument/2006/relationships/customXml" Target="../ink/ink2516.xml"/><Relationship Id="rId114" Type="http://schemas.openxmlformats.org/officeDocument/2006/relationships/image" Target="../media/image2475.png"/><Relationship Id="rId461" Type="http://schemas.openxmlformats.org/officeDocument/2006/relationships/customXml" Target="../ink/ink2723.xml"/><Relationship Id="rId559" Type="http://schemas.openxmlformats.org/officeDocument/2006/relationships/image" Target="../media/image2693.png"/><Relationship Id="rId766" Type="http://schemas.openxmlformats.org/officeDocument/2006/relationships/image" Target="../media/image2793.png"/><Relationship Id="rId198" Type="http://schemas.openxmlformats.org/officeDocument/2006/relationships/image" Target="../media/image2517.png"/><Relationship Id="rId321" Type="http://schemas.openxmlformats.org/officeDocument/2006/relationships/image" Target="../media/image2578.png"/><Relationship Id="rId419" Type="http://schemas.openxmlformats.org/officeDocument/2006/relationships/customXml" Target="../ink/ink2702.xml"/><Relationship Id="rId626" Type="http://schemas.openxmlformats.org/officeDocument/2006/relationships/image" Target="../media/image2725.png"/><Relationship Id="rId833" Type="http://schemas.openxmlformats.org/officeDocument/2006/relationships/customXml" Target="../ink/ink2914.xml"/><Relationship Id="rId265" Type="http://schemas.openxmlformats.org/officeDocument/2006/relationships/image" Target="../media/image2550.png"/><Relationship Id="rId472" Type="http://schemas.openxmlformats.org/officeDocument/2006/relationships/image" Target="../media/image2651.png"/><Relationship Id="rId125" Type="http://schemas.openxmlformats.org/officeDocument/2006/relationships/customXml" Target="../ink/ink2554.xml"/><Relationship Id="rId332" Type="http://schemas.openxmlformats.org/officeDocument/2006/relationships/customXml" Target="../ink/ink2658.xml"/><Relationship Id="rId777" Type="http://schemas.openxmlformats.org/officeDocument/2006/relationships/customXml" Target="../ink/ink2886.xml"/><Relationship Id="rId637" Type="http://schemas.openxmlformats.org/officeDocument/2006/relationships/customXml" Target="../ink/ink2814.xml"/><Relationship Id="rId844" Type="http://schemas.openxmlformats.org/officeDocument/2006/relationships/image" Target="../media/image2832.png"/><Relationship Id="rId276" Type="http://schemas.openxmlformats.org/officeDocument/2006/relationships/customXml" Target="../ink/ink2630.xml"/><Relationship Id="rId483" Type="http://schemas.openxmlformats.org/officeDocument/2006/relationships/customXml" Target="../ink/ink2734.xml"/><Relationship Id="rId690" Type="http://schemas.openxmlformats.org/officeDocument/2006/relationships/image" Target="../media/image2756.png"/><Relationship Id="rId704" Type="http://schemas.openxmlformats.org/officeDocument/2006/relationships/image" Target="../media/image2763.png"/><Relationship Id="rId40" Type="http://schemas.openxmlformats.org/officeDocument/2006/relationships/image" Target="../media/image2438.png"/><Relationship Id="rId136" Type="http://schemas.openxmlformats.org/officeDocument/2006/relationships/image" Target="../media/image2486.png"/><Relationship Id="rId343" Type="http://schemas.openxmlformats.org/officeDocument/2006/relationships/customXml" Target="../ink/ink2664.xml"/><Relationship Id="rId550" Type="http://schemas.openxmlformats.org/officeDocument/2006/relationships/image" Target="../media/image2689.png"/><Relationship Id="rId788" Type="http://schemas.openxmlformats.org/officeDocument/2006/relationships/image" Target="../media/image2804.png"/><Relationship Id="rId203" Type="http://schemas.openxmlformats.org/officeDocument/2006/relationships/customXml" Target="../ink/ink2593.xml"/><Relationship Id="rId648" Type="http://schemas.openxmlformats.org/officeDocument/2006/relationships/customXml" Target="../ink/ink2820.xml"/><Relationship Id="rId287" Type="http://schemas.openxmlformats.org/officeDocument/2006/relationships/image" Target="../media/image2561.png"/><Relationship Id="rId410" Type="http://schemas.openxmlformats.org/officeDocument/2006/relationships/image" Target="../media/image2621.png"/><Relationship Id="rId494" Type="http://schemas.openxmlformats.org/officeDocument/2006/relationships/image" Target="../media/image2662.png"/><Relationship Id="rId508" Type="http://schemas.openxmlformats.org/officeDocument/2006/relationships/customXml" Target="../ink/ink2747.xml"/><Relationship Id="rId715" Type="http://schemas.openxmlformats.org/officeDocument/2006/relationships/customXml" Target="../ink/ink2854.xml"/><Relationship Id="rId147" Type="http://schemas.openxmlformats.org/officeDocument/2006/relationships/customXml" Target="../ink/ink2565.xml"/><Relationship Id="rId354" Type="http://schemas.openxmlformats.org/officeDocument/2006/relationships/image" Target="../media/image2593.png"/><Relationship Id="rId799" Type="http://schemas.openxmlformats.org/officeDocument/2006/relationships/customXml" Target="../ink/ink2897.xml"/><Relationship Id="rId51" Type="http://schemas.openxmlformats.org/officeDocument/2006/relationships/customXml" Target="../ink/ink2517.xml"/><Relationship Id="rId561" Type="http://schemas.openxmlformats.org/officeDocument/2006/relationships/image" Target="../media/image2694.png"/><Relationship Id="rId659" Type="http://schemas.openxmlformats.org/officeDocument/2006/relationships/customXml" Target="../ink/ink2826.xml"/><Relationship Id="rId214" Type="http://schemas.openxmlformats.org/officeDocument/2006/relationships/image" Target="../media/image2525.png"/><Relationship Id="rId298" Type="http://schemas.openxmlformats.org/officeDocument/2006/relationships/customXml" Target="../ink/ink2641.xml"/><Relationship Id="rId421" Type="http://schemas.openxmlformats.org/officeDocument/2006/relationships/customXml" Target="../ink/ink2703.xml"/><Relationship Id="rId519" Type="http://schemas.openxmlformats.org/officeDocument/2006/relationships/image" Target="../media/image2674.png"/><Relationship Id="rId158" Type="http://schemas.openxmlformats.org/officeDocument/2006/relationships/image" Target="../media/image2497.png"/><Relationship Id="rId726" Type="http://schemas.openxmlformats.org/officeDocument/2006/relationships/customXml" Target="../ink/ink2860.xml"/><Relationship Id="rId62" Type="http://schemas.openxmlformats.org/officeDocument/2006/relationships/image" Target="../media/image2449.png"/><Relationship Id="rId365" Type="http://schemas.openxmlformats.org/officeDocument/2006/relationships/customXml" Target="../ink/ink2675.xml"/><Relationship Id="rId572" Type="http://schemas.openxmlformats.org/officeDocument/2006/relationships/customXml" Target="../ink/ink2781.xml"/><Relationship Id="rId225" Type="http://schemas.openxmlformats.org/officeDocument/2006/relationships/customXml" Target="../ink/ink2604.xml"/><Relationship Id="rId432" Type="http://schemas.openxmlformats.org/officeDocument/2006/relationships/image" Target="../media/image2632.png"/><Relationship Id="rId737" Type="http://schemas.openxmlformats.org/officeDocument/2006/relationships/image" Target="../media/image2779.png"/><Relationship Id="rId73" Type="http://schemas.openxmlformats.org/officeDocument/2006/relationships/customXml" Target="../ink/ink2528.xml"/><Relationship Id="rId169" Type="http://schemas.openxmlformats.org/officeDocument/2006/relationships/customXml" Target="../ink/ink2576.xml"/><Relationship Id="rId376" Type="http://schemas.openxmlformats.org/officeDocument/2006/relationships/image" Target="../media/image2604.png"/><Relationship Id="rId583" Type="http://schemas.openxmlformats.org/officeDocument/2006/relationships/image" Target="../media/image2704.png"/><Relationship Id="rId790" Type="http://schemas.openxmlformats.org/officeDocument/2006/relationships/image" Target="../media/image2805.png"/><Relationship Id="rId804" Type="http://schemas.openxmlformats.org/officeDocument/2006/relationships/image" Target="../media/image2812.png"/><Relationship Id="rId4" Type="http://schemas.openxmlformats.org/officeDocument/2006/relationships/image" Target="../media/image21210.png"/><Relationship Id="rId236" Type="http://schemas.openxmlformats.org/officeDocument/2006/relationships/customXml" Target="../ink/ink2610.xml"/><Relationship Id="rId443" Type="http://schemas.openxmlformats.org/officeDocument/2006/relationships/customXml" Target="../ink/ink2714.xml"/><Relationship Id="rId650" Type="http://schemas.openxmlformats.org/officeDocument/2006/relationships/image" Target="../media/image2736.png"/><Relationship Id="rId303" Type="http://schemas.openxmlformats.org/officeDocument/2006/relationships/image" Target="../media/image2569.png"/><Relationship Id="rId748" Type="http://schemas.openxmlformats.org/officeDocument/2006/relationships/customXml" Target="../ink/ink2871.xml"/><Relationship Id="rId84" Type="http://schemas.openxmlformats.org/officeDocument/2006/relationships/image" Target="../media/image2460.png"/><Relationship Id="rId387" Type="http://schemas.openxmlformats.org/officeDocument/2006/relationships/customXml" Target="../ink/ink2686.xml"/><Relationship Id="rId510" Type="http://schemas.openxmlformats.org/officeDocument/2006/relationships/customXml" Target="../ink/ink2748.xml"/><Relationship Id="rId594" Type="http://schemas.openxmlformats.org/officeDocument/2006/relationships/customXml" Target="../ink/ink2792.xml"/><Relationship Id="rId608" Type="http://schemas.openxmlformats.org/officeDocument/2006/relationships/customXml" Target="../ink/ink2799.xml"/><Relationship Id="rId815" Type="http://schemas.openxmlformats.org/officeDocument/2006/relationships/customXml" Target="../ink/ink2905.xml"/><Relationship Id="rId247" Type="http://schemas.openxmlformats.org/officeDocument/2006/relationships/image" Target="../media/image2541.png"/><Relationship Id="rId107" Type="http://schemas.openxmlformats.org/officeDocument/2006/relationships/customXml" Target="../ink/ink2545.xml"/><Relationship Id="rId454" Type="http://schemas.openxmlformats.org/officeDocument/2006/relationships/image" Target="../media/image2642.png"/><Relationship Id="rId661" Type="http://schemas.openxmlformats.org/officeDocument/2006/relationships/customXml" Target="../ink/ink2827.xml"/><Relationship Id="rId759" Type="http://schemas.openxmlformats.org/officeDocument/2006/relationships/customXml" Target="../ink/ink2877.xml"/><Relationship Id="rId11" Type="http://schemas.openxmlformats.org/officeDocument/2006/relationships/customXml" Target="../ink/ink2497.xml"/><Relationship Id="rId314" Type="http://schemas.openxmlformats.org/officeDocument/2006/relationships/customXml" Target="../ink/ink2649.xml"/><Relationship Id="rId398" Type="http://schemas.openxmlformats.org/officeDocument/2006/relationships/image" Target="../media/image2615.png"/><Relationship Id="rId521" Type="http://schemas.openxmlformats.org/officeDocument/2006/relationships/image" Target="../media/image2675.png"/><Relationship Id="rId619" Type="http://schemas.openxmlformats.org/officeDocument/2006/relationships/customXml" Target="../ink/ink2805.xml"/><Relationship Id="rId95" Type="http://schemas.openxmlformats.org/officeDocument/2006/relationships/customXml" Target="../ink/ink2539.xml"/><Relationship Id="rId160" Type="http://schemas.openxmlformats.org/officeDocument/2006/relationships/image" Target="../media/image2498.png"/><Relationship Id="rId826" Type="http://schemas.openxmlformats.org/officeDocument/2006/relationships/image" Target="../media/image2823.png"/><Relationship Id="rId258" Type="http://schemas.openxmlformats.org/officeDocument/2006/relationships/customXml" Target="../ink/ink2621.xml"/><Relationship Id="rId465" Type="http://schemas.openxmlformats.org/officeDocument/2006/relationships/customXml" Target="../ink/ink2725.xml"/><Relationship Id="rId672" Type="http://schemas.openxmlformats.org/officeDocument/2006/relationships/image" Target="../media/image2747.png"/><Relationship Id="rId22" Type="http://schemas.openxmlformats.org/officeDocument/2006/relationships/image" Target="../media/image2429.png"/><Relationship Id="rId118" Type="http://schemas.openxmlformats.org/officeDocument/2006/relationships/image" Target="../media/image2477.png"/><Relationship Id="rId325" Type="http://schemas.openxmlformats.org/officeDocument/2006/relationships/image" Target="../media/image2580.png"/><Relationship Id="rId532" Type="http://schemas.openxmlformats.org/officeDocument/2006/relationships/customXml" Target="../ink/ink2759.xml"/><Relationship Id="rId171" Type="http://schemas.openxmlformats.org/officeDocument/2006/relationships/customXml" Target="../ink/ink2577.xml"/><Relationship Id="rId837" Type="http://schemas.openxmlformats.org/officeDocument/2006/relationships/customXml" Target="../ink/ink2916.xml"/><Relationship Id="rId269" Type="http://schemas.openxmlformats.org/officeDocument/2006/relationships/image" Target="../media/image2552.png"/><Relationship Id="rId476" Type="http://schemas.openxmlformats.org/officeDocument/2006/relationships/image" Target="../media/image2653.png"/><Relationship Id="rId683" Type="http://schemas.openxmlformats.org/officeDocument/2006/relationships/customXml" Target="../ink/ink2838.xml"/><Relationship Id="rId33" Type="http://schemas.openxmlformats.org/officeDocument/2006/relationships/customXml" Target="../ink/ink2508.xml"/><Relationship Id="rId129" Type="http://schemas.openxmlformats.org/officeDocument/2006/relationships/customXml" Target="../ink/ink2556.xml"/><Relationship Id="rId336" Type="http://schemas.openxmlformats.org/officeDocument/2006/relationships/image" Target="../media/image2585.png"/><Relationship Id="rId543" Type="http://schemas.openxmlformats.org/officeDocument/2006/relationships/customXml" Target="../ink/ink2765.xml"/><Relationship Id="rId182" Type="http://schemas.openxmlformats.org/officeDocument/2006/relationships/image" Target="../media/image2509.png"/><Relationship Id="rId403" Type="http://schemas.openxmlformats.org/officeDocument/2006/relationships/customXml" Target="../ink/ink2694.xml"/><Relationship Id="rId750" Type="http://schemas.openxmlformats.org/officeDocument/2006/relationships/customXml" Target="../ink/ink2872.xml"/><Relationship Id="rId848" Type="http://schemas.openxmlformats.org/officeDocument/2006/relationships/image" Target="../media/image2834.png"/><Relationship Id="rId487" Type="http://schemas.openxmlformats.org/officeDocument/2006/relationships/customXml" Target="../ink/ink2736.xml"/><Relationship Id="rId610" Type="http://schemas.openxmlformats.org/officeDocument/2006/relationships/customXml" Target="../ink/ink2800.xml"/><Relationship Id="rId694" Type="http://schemas.openxmlformats.org/officeDocument/2006/relationships/image" Target="../media/image2758.png"/><Relationship Id="rId708" Type="http://schemas.openxmlformats.org/officeDocument/2006/relationships/image" Target="../media/image2765.png"/><Relationship Id="rId347" Type="http://schemas.openxmlformats.org/officeDocument/2006/relationships/customXml" Target="../ink/ink2666.xml"/><Relationship Id="rId44" Type="http://schemas.openxmlformats.org/officeDocument/2006/relationships/image" Target="../media/image2440.png"/><Relationship Id="rId554" Type="http://schemas.openxmlformats.org/officeDocument/2006/relationships/customXml" Target="../ink/ink2771.xml"/><Relationship Id="rId761" Type="http://schemas.openxmlformats.org/officeDocument/2006/relationships/customXml" Target="../ink/ink2878.xml"/><Relationship Id="rId193" Type="http://schemas.openxmlformats.org/officeDocument/2006/relationships/customXml" Target="../ink/ink2588.xml"/><Relationship Id="rId207" Type="http://schemas.openxmlformats.org/officeDocument/2006/relationships/customXml" Target="../ink/ink2595.xml"/><Relationship Id="rId414" Type="http://schemas.openxmlformats.org/officeDocument/2006/relationships/image" Target="../media/image2623.png"/><Relationship Id="rId498" Type="http://schemas.openxmlformats.org/officeDocument/2006/relationships/image" Target="../media/image2664.png"/><Relationship Id="rId621" Type="http://schemas.openxmlformats.org/officeDocument/2006/relationships/customXml" Target="../ink/ink2806.xml"/><Relationship Id="rId260" Type="http://schemas.openxmlformats.org/officeDocument/2006/relationships/customXml" Target="../ink/ink2622.xml"/><Relationship Id="rId719" Type="http://schemas.openxmlformats.org/officeDocument/2006/relationships/customXml" Target="../ink/ink2856.xml"/><Relationship Id="rId55" Type="http://schemas.openxmlformats.org/officeDocument/2006/relationships/customXml" Target="../ink/ink2519.xml"/><Relationship Id="rId120" Type="http://schemas.openxmlformats.org/officeDocument/2006/relationships/image" Target="../media/image2478.png"/><Relationship Id="rId358" Type="http://schemas.openxmlformats.org/officeDocument/2006/relationships/image" Target="../media/image2595.png"/><Relationship Id="rId565" Type="http://schemas.openxmlformats.org/officeDocument/2006/relationships/customXml" Target="../ink/ink2777.xml"/><Relationship Id="rId772" Type="http://schemas.openxmlformats.org/officeDocument/2006/relationships/image" Target="../media/image2796.png"/><Relationship Id="rId218" Type="http://schemas.openxmlformats.org/officeDocument/2006/relationships/image" Target="../media/image2527.png"/><Relationship Id="rId425" Type="http://schemas.openxmlformats.org/officeDocument/2006/relationships/customXml" Target="../ink/ink2705.xml"/><Relationship Id="rId632" Type="http://schemas.openxmlformats.org/officeDocument/2006/relationships/image" Target="../media/image2728.png"/><Relationship Id="rId271" Type="http://schemas.openxmlformats.org/officeDocument/2006/relationships/image" Target="../media/image25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51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61.png"/></Relationships>
</file>

<file path=ppt/slides/_rels/slide20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890.png"/><Relationship Id="rId21" Type="http://schemas.openxmlformats.org/officeDocument/2006/relationships/image" Target="../media/image2844.png"/><Relationship Id="rId324" Type="http://schemas.openxmlformats.org/officeDocument/2006/relationships/image" Target="../media/image2991.png"/><Relationship Id="rId531" Type="http://schemas.openxmlformats.org/officeDocument/2006/relationships/customXml" Target="../ink/ink3186.xml"/><Relationship Id="rId170" Type="http://schemas.openxmlformats.org/officeDocument/2006/relationships/customXml" Target="../ink/ink3004.xml"/><Relationship Id="rId268" Type="http://schemas.openxmlformats.org/officeDocument/2006/relationships/image" Target="../media/image2963.png"/><Relationship Id="rId475" Type="http://schemas.openxmlformats.org/officeDocument/2006/relationships/customXml" Target="../ink/ink3158.xml"/><Relationship Id="rId32" Type="http://schemas.openxmlformats.org/officeDocument/2006/relationships/customXml" Target="../ink/ink2935.xml"/><Relationship Id="rId128" Type="http://schemas.openxmlformats.org/officeDocument/2006/relationships/customXml" Target="../ink/ink2983.xml"/><Relationship Id="rId335" Type="http://schemas.openxmlformats.org/officeDocument/2006/relationships/customXml" Target="../ink/ink3087.xml"/><Relationship Id="rId542" Type="http://schemas.openxmlformats.org/officeDocument/2006/relationships/image" Target="../media/image3099.png"/><Relationship Id="rId181" Type="http://schemas.openxmlformats.org/officeDocument/2006/relationships/image" Target="../media/image2921.png"/><Relationship Id="rId402" Type="http://schemas.openxmlformats.org/officeDocument/2006/relationships/customXml" Target="../ink/ink3121.xml"/><Relationship Id="rId279" Type="http://schemas.openxmlformats.org/officeDocument/2006/relationships/customXml" Target="../ink/ink3059.xml"/><Relationship Id="rId486" Type="http://schemas.openxmlformats.org/officeDocument/2006/relationships/image" Target="../media/image3071.png"/><Relationship Id="rId43" Type="http://schemas.openxmlformats.org/officeDocument/2006/relationships/image" Target="../media/image2855.png"/><Relationship Id="rId139" Type="http://schemas.openxmlformats.org/officeDocument/2006/relationships/image" Target="../media/image2804.png"/><Relationship Id="rId346" Type="http://schemas.openxmlformats.org/officeDocument/2006/relationships/image" Target="../media/image3002.png"/><Relationship Id="rId192" Type="http://schemas.openxmlformats.org/officeDocument/2006/relationships/customXml" Target="../ink/ink3015.xml"/><Relationship Id="rId206" Type="http://schemas.openxmlformats.org/officeDocument/2006/relationships/customXml" Target="../ink/ink3022.xml"/><Relationship Id="rId413" Type="http://schemas.openxmlformats.org/officeDocument/2006/relationships/customXml" Target="../ink/ink3127.xml"/><Relationship Id="rId248" Type="http://schemas.openxmlformats.org/officeDocument/2006/relationships/customXml" Target="../ink/ink3043.xml"/><Relationship Id="rId455" Type="http://schemas.openxmlformats.org/officeDocument/2006/relationships/customXml" Target="../ink/ink3148.xml"/><Relationship Id="rId497" Type="http://schemas.openxmlformats.org/officeDocument/2006/relationships/customXml" Target="../ink/ink3169.xml"/><Relationship Id="rId12" Type="http://schemas.openxmlformats.org/officeDocument/2006/relationships/customXml" Target="../ink/ink2925.xml"/><Relationship Id="rId108" Type="http://schemas.openxmlformats.org/officeDocument/2006/relationships/customXml" Target="../ink/ink2973.xml"/><Relationship Id="rId315" Type="http://schemas.openxmlformats.org/officeDocument/2006/relationships/customXml" Target="../ink/ink3077.xml"/><Relationship Id="rId357" Type="http://schemas.openxmlformats.org/officeDocument/2006/relationships/customXml" Target="../ink/ink3098.xml"/><Relationship Id="rId522" Type="http://schemas.openxmlformats.org/officeDocument/2006/relationships/image" Target="../media/image3089.png"/><Relationship Id="rId54" Type="http://schemas.openxmlformats.org/officeDocument/2006/relationships/customXml" Target="../ink/ink2946.xml"/><Relationship Id="rId96" Type="http://schemas.openxmlformats.org/officeDocument/2006/relationships/customXml" Target="../ink/ink2967.xml"/><Relationship Id="rId161" Type="http://schemas.openxmlformats.org/officeDocument/2006/relationships/image" Target="../media/image2911.png"/><Relationship Id="rId217" Type="http://schemas.openxmlformats.org/officeDocument/2006/relationships/image" Target="../media/image2939.png"/><Relationship Id="rId399" Type="http://schemas.openxmlformats.org/officeDocument/2006/relationships/image" Target="../media/image3028.png"/><Relationship Id="rId259" Type="http://schemas.openxmlformats.org/officeDocument/2006/relationships/customXml" Target="../ink/ink3049.xml"/><Relationship Id="rId424" Type="http://schemas.openxmlformats.org/officeDocument/2006/relationships/image" Target="../media/image3040.png"/><Relationship Id="rId466" Type="http://schemas.openxmlformats.org/officeDocument/2006/relationships/image" Target="../media/image3061.png"/><Relationship Id="rId23" Type="http://schemas.openxmlformats.org/officeDocument/2006/relationships/image" Target="../media/image2845.png"/><Relationship Id="rId119" Type="http://schemas.openxmlformats.org/officeDocument/2006/relationships/image" Target="../media/image2891.png"/><Relationship Id="rId270" Type="http://schemas.openxmlformats.org/officeDocument/2006/relationships/image" Target="../media/image2964.png"/><Relationship Id="rId326" Type="http://schemas.openxmlformats.org/officeDocument/2006/relationships/image" Target="../media/image2992.png"/><Relationship Id="rId533" Type="http://schemas.openxmlformats.org/officeDocument/2006/relationships/customXml" Target="../ink/ink3187.xml"/><Relationship Id="rId65" Type="http://schemas.openxmlformats.org/officeDocument/2006/relationships/image" Target="../media/image2865.png"/><Relationship Id="rId130" Type="http://schemas.openxmlformats.org/officeDocument/2006/relationships/customXml" Target="../ink/ink2984.xml"/><Relationship Id="rId368" Type="http://schemas.openxmlformats.org/officeDocument/2006/relationships/image" Target="../media/image3013.png"/><Relationship Id="rId172" Type="http://schemas.openxmlformats.org/officeDocument/2006/relationships/customXml" Target="../ink/ink3005.xml"/><Relationship Id="rId228" Type="http://schemas.openxmlformats.org/officeDocument/2006/relationships/customXml" Target="../ink/ink3033.xml"/><Relationship Id="rId435" Type="http://schemas.openxmlformats.org/officeDocument/2006/relationships/customXml" Target="../ink/ink3138.xml"/><Relationship Id="rId477" Type="http://schemas.openxmlformats.org/officeDocument/2006/relationships/customXml" Target="../ink/ink3159.xml"/><Relationship Id="rId281" Type="http://schemas.openxmlformats.org/officeDocument/2006/relationships/customXml" Target="../ink/ink3060.xml"/><Relationship Id="rId337" Type="http://schemas.openxmlformats.org/officeDocument/2006/relationships/customXml" Target="../ink/ink3088.xml"/><Relationship Id="rId502" Type="http://schemas.openxmlformats.org/officeDocument/2006/relationships/image" Target="../media/image3079.png"/><Relationship Id="rId34" Type="http://schemas.openxmlformats.org/officeDocument/2006/relationships/customXml" Target="../ink/ink2936.xml"/><Relationship Id="rId76" Type="http://schemas.openxmlformats.org/officeDocument/2006/relationships/customXml" Target="../ink/ink2957.xml"/><Relationship Id="rId141" Type="http://schemas.openxmlformats.org/officeDocument/2006/relationships/image" Target="../media/image2901.png"/><Relationship Id="rId379" Type="http://schemas.openxmlformats.org/officeDocument/2006/relationships/customXml" Target="../ink/ink3109.xml"/><Relationship Id="rId544" Type="http://schemas.openxmlformats.org/officeDocument/2006/relationships/image" Target="../media/image3100.png"/><Relationship Id="rId7" Type="http://schemas.openxmlformats.org/officeDocument/2006/relationships/image" Target="../media/image2837.png"/><Relationship Id="rId183" Type="http://schemas.openxmlformats.org/officeDocument/2006/relationships/image" Target="../media/image2922.png"/><Relationship Id="rId239" Type="http://schemas.openxmlformats.org/officeDocument/2006/relationships/image" Target="../media/image2950.png"/><Relationship Id="rId390" Type="http://schemas.openxmlformats.org/officeDocument/2006/relationships/customXml" Target="../ink/ink3115.xml"/><Relationship Id="rId404" Type="http://schemas.openxmlformats.org/officeDocument/2006/relationships/customXml" Target="../ink/ink3122.xml"/><Relationship Id="rId446" Type="http://schemas.openxmlformats.org/officeDocument/2006/relationships/image" Target="../media/image3051.png"/><Relationship Id="rId250" Type="http://schemas.openxmlformats.org/officeDocument/2006/relationships/image" Target="../media/image2955.png"/><Relationship Id="rId292" Type="http://schemas.openxmlformats.org/officeDocument/2006/relationships/image" Target="../media/image2975.png"/><Relationship Id="rId306" Type="http://schemas.openxmlformats.org/officeDocument/2006/relationships/image" Target="../media/image2982.png"/><Relationship Id="rId488" Type="http://schemas.openxmlformats.org/officeDocument/2006/relationships/image" Target="../media/image3072.png"/><Relationship Id="rId45" Type="http://schemas.openxmlformats.org/officeDocument/2006/relationships/image" Target="../media/image2856.png"/><Relationship Id="rId87" Type="http://schemas.openxmlformats.org/officeDocument/2006/relationships/image" Target="../media/image2875.png"/><Relationship Id="rId110" Type="http://schemas.openxmlformats.org/officeDocument/2006/relationships/customXml" Target="../ink/ink2974.xml"/><Relationship Id="rId348" Type="http://schemas.openxmlformats.org/officeDocument/2006/relationships/image" Target="../media/image3003.png"/><Relationship Id="rId513" Type="http://schemas.openxmlformats.org/officeDocument/2006/relationships/customXml" Target="../ink/ink3177.xml"/><Relationship Id="rId152" Type="http://schemas.openxmlformats.org/officeDocument/2006/relationships/customXml" Target="../ink/ink2995.xml"/><Relationship Id="rId194" Type="http://schemas.openxmlformats.org/officeDocument/2006/relationships/customXml" Target="../ink/ink3016.xml"/><Relationship Id="rId208" Type="http://schemas.openxmlformats.org/officeDocument/2006/relationships/customXml" Target="../ink/ink3023.xml"/><Relationship Id="rId415" Type="http://schemas.openxmlformats.org/officeDocument/2006/relationships/customXml" Target="../ink/ink3128.xml"/><Relationship Id="rId457" Type="http://schemas.openxmlformats.org/officeDocument/2006/relationships/customXml" Target="../ink/ink3149.xml"/><Relationship Id="rId261" Type="http://schemas.openxmlformats.org/officeDocument/2006/relationships/customXml" Target="../ink/ink3050.xml"/><Relationship Id="rId499" Type="http://schemas.openxmlformats.org/officeDocument/2006/relationships/customXml" Target="../ink/ink3170.xml"/><Relationship Id="rId14" Type="http://schemas.openxmlformats.org/officeDocument/2006/relationships/customXml" Target="../ink/ink2926.xml"/><Relationship Id="rId56" Type="http://schemas.openxmlformats.org/officeDocument/2006/relationships/customXml" Target="../ink/ink2947.xml"/><Relationship Id="rId317" Type="http://schemas.openxmlformats.org/officeDocument/2006/relationships/customXml" Target="../ink/ink3078.xml"/><Relationship Id="rId359" Type="http://schemas.openxmlformats.org/officeDocument/2006/relationships/customXml" Target="../ink/ink3099.xml"/><Relationship Id="rId524" Type="http://schemas.openxmlformats.org/officeDocument/2006/relationships/image" Target="../media/image3090.png"/><Relationship Id="rId98" Type="http://schemas.openxmlformats.org/officeDocument/2006/relationships/customXml" Target="../ink/ink2968.xml"/><Relationship Id="rId121" Type="http://schemas.openxmlformats.org/officeDocument/2006/relationships/image" Target="../media/image2892.png"/><Relationship Id="rId163" Type="http://schemas.openxmlformats.org/officeDocument/2006/relationships/image" Target="../media/image2912.png"/><Relationship Id="rId219" Type="http://schemas.openxmlformats.org/officeDocument/2006/relationships/image" Target="../media/image2940.png"/><Relationship Id="rId370" Type="http://schemas.openxmlformats.org/officeDocument/2006/relationships/image" Target="../media/image3014.png"/><Relationship Id="rId426" Type="http://schemas.openxmlformats.org/officeDocument/2006/relationships/image" Target="../media/image3041.png"/><Relationship Id="rId230" Type="http://schemas.openxmlformats.org/officeDocument/2006/relationships/customXml" Target="../ink/ink3034.xml"/><Relationship Id="rId468" Type="http://schemas.openxmlformats.org/officeDocument/2006/relationships/image" Target="../media/image3062.png"/><Relationship Id="rId25" Type="http://schemas.openxmlformats.org/officeDocument/2006/relationships/image" Target="../media/image2846.png"/><Relationship Id="rId67" Type="http://schemas.openxmlformats.org/officeDocument/2006/relationships/image" Target="../media/image2866.png"/><Relationship Id="rId272" Type="http://schemas.openxmlformats.org/officeDocument/2006/relationships/image" Target="../media/image2965.png"/><Relationship Id="rId328" Type="http://schemas.openxmlformats.org/officeDocument/2006/relationships/image" Target="../media/image2993.png"/><Relationship Id="rId535" Type="http://schemas.openxmlformats.org/officeDocument/2006/relationships/customXml" Target="../ink/ink3188.xml"/><Relationship Id="rId132" Type="http://schemas.openxmlformats.org/officeDocument/2006/relationships/customXml" Target="../ink/ink2985.xml"/><Relationship Id="rId174" Type="http://schemas.openxmlformats.org/officeDocument/2006/relationships/customXml" Target="../ink/ink3006.xml"/><Relationship Id="rId381" Type="http://schemas.openxmlformats.org/officeDocument/2006/relationships/customXml" Target="../ink/ink3110.xml"/><Relationship Id="rId241" Type="http://schemas.openxmlformats.org/officeDocument/2006/relationships/image" Target="../media/image2951.png"/><Relationship Id="rId437" Type="http://schemas.openxmlformats.org/officeDocument/2006/relationships/customXml" Target="../ink/ink3139.xml"/><Relationship Id="rId479" Type="http://schemas.openxmlformats.org/officeDocument/2006/relationships/customXml" Target="../ink/ink3160.xml"/><Relationship Id="rId36" Type="http://schemas.openxmlformats.org/officeDocument/2006/relationships/customXml" Target="../ink/ink2937.xml"/><Relationship Id="rId283" Type="http://schemas.openxmlformats.org/officeDocument/2006/relationships/customXml" Target="../ink/ink3061.xml"/><Relationship Id="rId339" Type="http://schemas.openxmlformats.org/officeDocument/2006/relationships/customXml" Target="../ink/ink3089.xml"/><Relationship Id="rId490" Type="http://schemas.openxmlformats.org/officeDocument/2006/relationships/image" Target="../media/image3073.png"/><Relationship Id="rId504" Type="http://schemas.openxmlformats.org/officeDocument/2006/relationships/image" Target="../media/image3080.png"/><Relationship Id="rId546" Type="http://schemas.openxmlformats.org/officeDocument/2006/relationships/image" Target="../media/image3101.png"/><Relationship Id="rId78" Type="http://schemas.openxmlformats.org/officeDocument/2006/relationships/customXml" Target="../ink/ink2958.xml"/><Relationship Id="rId101" Type="http://schemas.openxmlformats.org/officeDocument/2006/relationships/image" Target="../media/image2882.png"/><Relationship Id="rId143" Type="http://schemas.openxmlformats.org/officeDocument/2006/relationships/image" Target="../media/image2902.png"/><Relationship Id="rId185" Type="http://schemas.openxmlformats.org/officeDocument/2006/relationships/image" Target="../media/image2923.png"/><Relationship Id="rId350" Type="http://schemas.openxmlformats.org/officeDocument/2006/relationships/image" Target="../media/image3004.png"/><Relationship Id="rId406" Type="http://schemas.openxmlformats.org/officeDocument/2006/relationships/customXml" Target="../ink/ink3123.xml"/><Relationship Id="rId9" Type="http://schemas.openxmlformats.org/officeDocument/2006/relationships/image" Target="../media/image2838.png"/><Relationship Id="rId210" Type="http://schemas.openxmlformats.org/officeDocument/2006/relationships/customXml" Target="../ink/ink3024.xml"/><Relationship Id="rId392" Type="http://schemas.openxmlformats.org/officeDocument/2006/relationships/customXml" Target="../ink/ink3116.xml"/><Relationship Id="rId448" Type="http://schemas.openxmlformats.org/officeDocument/2006/relationships/image" Target="../media/image3052.png"/><Relationship Id="rId252" Type="http://schemas.openxmlformats.org/officeDocument/2006/relationships/image" Target="../media/image2474.png"/><Relationship Id="rId294" Type="http://schemas.openxmlformats.org/officeDocument/2006/relationships/image" Target="../media/image2976.png"/><Relationship Id="rId308" Type="http://schemas.openxmlformats.org/officeDocument/2006/relationships/image" Target="../media/image2983.png"/><Relationship Id="rId515" Type="http://schemas.openxmlformats.org/officeDocument/2006/relationships/customXml" Target="../ink/ink3178.xml"/><Relationship Id="rId47" Type="http://schemas.openxmlformats.org/officeDocument/2006/relationships/image" Target="../media/image2857.png"/><Relationship Id="rId89" Type="http://schemas.openxmlformats.org/officeDocument/2006/relationships/image" Target="../media/image2876.png"/><Relationship Id="rId112" Type="http://schemas.openxmlformats.org/officeDocument/2006/relationships/customXml" Target="../ink/ink2975.xml"/><Relationship Id="rId154" Type="http://schemas.openxmlformats.org/officeDocument/2006/relationships/customXml" Target="../ink/ink2996.xml"/><Relationship Id="rId361" Type="http://schemas.openxmlformats.org/officeDocument/2006/relationships/customXml" Target="../ink/ink3100.xml"/><Relationship Id="rId196" Type="http://schemas.openxmlformats.org/officeDocument/2006/relationships/customXml" Target="../ink/ink3017.xml"/><Relationship Id="rId417" Type="http://schemas.openxmlformats.org/officeDocument/2006/relationships/customXml" Target="../ink/ink3129.xml"/><Relationship Id="rId459" Type="http://schemas.openxmlformats.org/officeDocument/2006/relationships/customXml" Target="../ink/ink3150.xml"/><Relationship Id="rId16" Type="http://schemas.openxmlformats.org/officeDocument/2006/relationships/customXml" Target="../ink/ink2927.xml"/><Relationship Id="rId221" Type="http://schemas.openxmlformats.org/officeDocument/2006/relationships/image" Target="../media/image2941.png"/><Relationship Id="rId263" Type="http://schemas.openxmlformats.org/officeDocument/2006/relationships/customXml" Target="../ink/ink3051.xml"/><Relationship Id="rId319" Type="http://schemas.openxmlformats.org/officeDocument/2006/relationships/customXml" Target="../ink/ink3079.xml"/><Relationship Id="rId470" Type="http://schemas.openxmlformats.org/officeDocument/2006/relationships/image" Target="../media/image3063.png"/><Relationship Id="rId526" Type="http://schemas.openxmlformats.org/officeDocument/2006/relationships/image" Target="../media/image3091.png"/><Relationship Id="rId58" Type="http://schemas.openxmlformats.org/officeDocument/2006/relationships/customXml" Target="../ink/ink2948.xml"/><Relationship Id="rId123" Type="http://schemas.openxmlformats.org/officeDocument/2006/relationships/image" Target="../media/image2893.png"/><Relationship Id="rId330" Type="http://schemas.openxmlformats.org/officeDocument/2006/relationships/image" Target="../media/image2994.png"/><Relationship Id="rId165" Type="http://schemas.openxmlformats.org/officeDocument/2006/relationships/image" Target="../media/image2913.png"/><Relationship Id="rId372" Type="http://schemas.openxmlformats.org/officeDocument/2006/relationships/image" Target="../media/image3015.png"/><Relationship Id="rId428" Type="http://schemas.openxmlformats.org/officeDocument/2006/relationships/image" Target="../media/image3042.png"/><Relationship Id="rId232" Type="http://schemas.openxmlformats.org/officeDocument/2006/relationships/customXml" Target="../ink/ink3035.xml"/><Relationship Id="rId274" Type="http://schemas.openxmlformats.org/officeDocument/2006/relationships/image" Target="../media/image2966.png"/><Relationship Id="rId481" Type="http://schemas.openxmlformats.org/officeDocument/2006/relationships/customXml" Target="../ink/ink3161.xml"/><Relationship Id="rId27" Type="http://schemas.openxmlformats.org/officeDocument/2006/relationships/image" Target="../media/image2847.png"/><Relationship Id="rId69" Type="http://schemas.openxmlformats.org/officeDocument/2006/relationships/image" Target="../media/image2867.png"/><Relationship Id="rId134" Type="http://schemas.openxmlformats.org/officeDocument/2006/relationships/customXml" Target="../ink/ink2986.xml"/><Relationship Id="rId537" Type="http://schemas.openxmlformats.org/officeDocument/2006/relationships/customXml" Target="../ink/ink3189.xml"/><Relationship Id="rId80" Type="http://schemas.openxmlformats.org/officeDocument/2006/relationships/customXml" Target="../ink/ink2959.xml"/><Relationship Id="rId176" Type="http://schemas.openxmlformats.org/officeDocument/2006/relationships/customXml" Target="../ink/ink3007.xml"/><Relationship Id="rId341" Type="http://schemas.openxmlformats.org/officeDocument/2006/relationships/customXml" Target="../ink/ink3090.xml"/><Relationship Id="rId383" Type="http://schemas.openxmlformats.org/officeDocument/2006/relationships/customXml" Target="../ink/ink3111.xml"/><Relationship Id="rId439" Type="http://schemas.openxmlformats.org/officeDocument/2006/relationships/customXml" Target="../ink/ink3140.xml"/><Relationship Id="rId201" Type="http://schemas.openxmlformats.org/officeDocument/2006/relationships/image" Target="../media/image2931.png"/><Relationship Id="rId243" Type="http://schemas.openxmlformats.org/officeDocument/2006/relationships/image" Target="../media/image2952.png"/><Relationship Id="rId285" Type="http://schemas.openxmlformats.org/officeDocument/2006/relationships/customXml" Target="../ink/ink3062.xml"/><Relationship Id="rId450" Type="http://schemas.openxmlformats.org/officeDocument/2006/relationships/image" Target="../media/image3053.png"/><Relationship Id="rId506" Type="http://schemas.openxmlformats.org/officeDocument/2006/relationships/image" Target="../media/image3081.png"/><Relationship Id="rId38" Type="http://schemas.openxmlformats.org/officeDocument/2006/relationships/customXml" Target="../ink/ink2938.xml"/><Relationship Id="rId103" Type="http://schemas.openxmlformats.org/officeDocument/2006/relationships/image" Target="../media/image2883.png"/><Relationship Id="rId310" Type="http://schemas.openxmlformats.org/officeDocument/2006/relationships/image" Target="../media/image2984.png"/><Relationship Id="rId492" Type="http://schemas.openxmlformats.org/officeDocument/2006/relationships/image" Target="../media/image3074.png"/><Relationship Id="rId548" Type="http://schemas.openxmlformats.org/officeDocument/2006/relationships/image" Target="../media/image3102.png"/><Relationship Id="rId91" Type="http://schemas.openxmlformats.org/officeDocument/2006/relationships/image" Target="../media/image2877.png"/><Relationship Id="rId145" Type="http://schemas.openxmlformats.org/officeDocument/2006/relationships/image" Target="../media/image2903.png"/><Relationship Id="rId187" Type="http://schemas.openxmlformats.org/officeDocument/2006/relationships/image" Target="../media/image2924.png"/><Relationship Id="rId352" Type="http://schemas.openxmlformats.org/officeDocument/2006/relationships/image" Target="../media/image3005.png"/><Relationship Id="rId394" Type="http://schemas.openxmlformats.org/officeDocument/2006/relationships/customXml" Target="../ink/ink3117.xml"/><Relationship Id="rId408" Type="http://schemas.openxmlformats.org/officeDocument/2006/relationships/customXml" Target="../ink/ink3124.xml"/><Relationship Id="rId212" Type="http://schemas.openxmlformats.org/officeDocument/2006/relationships/customXml" Target="../ink/ink3025.xml"/><Relationship Id="rId254" Type="http://schemas.openxmlformats.org/officeDocument/2006/relationships/image" Target="../media/image2956.png"/><Relationship Id="rId49" Type="http://schemas.openxmlformats.org/officeDocument/2006/relationships/image" Target="../media/image2269.png"/><Relationship Id="rId114" Type="http://schemas.openxmlformats.org/officeDocument/2006/relationships/customXml" Target="../ink/ink2976.xml"/><Relationship Id="rId296" Type="http://schemas.openxmlformats.org/officeDocument/2006/relationships/image" Target="../media/image2977.png"/><Relationship Id="rId461" Type="http://schemas.openxmlformats.org/officeDocument/2006/relationships/customXml" Target="../ink/ink3151.xml"/><Relationship Id="rId517" Type="http://schemas.openxmlformats.org/officeDocument/2006/relationships/customXml" Target="../ink/ink3179.xml"/><Relationship Id="rId60" Type="http://schemas.openxmlformats.org/officeDocument/2006/relationships/customXml" Target="../ink/ink2949.xml"/><Relationship Id="rId156" Type="http://schemas.openxmlformats.org/officeDocument/2006/relationships/customXml" Target="../ink/ink2997.xml"/><Relationship Id="rId198" Type="http://schemas.openxmlformats.org/officeDocument/2006/relationships/customXml" Target="../ink/ink3018.xml"/><Relationship Id="rId321" Type="http://schemas.openxmlformats.org/officeDocument/2006/relationships/customXml" Target="../ink/ink3080.xml"/><Relationship Id="rId363" Type="http://schemas.openxmlformats.org/officeDocument/2006/relationships/customXml" Target="../ink/ink3101.xml"/><Relationship Id="rId419" Type="http://schemas.openxmlformats.org/officeDocument/2006/relationships/customXml" Target="../ink/ink3130.xml"/><Relationship Id="rId223" Type="http://schemas.openxmlformats.org/officeDocument/2006/relationships/image" Target="../media/image2942.png"/><Relationship Id="rId430" Type="http://schemas.openxmlformats.org/officeDocument/2006/relationships/image" Target="../media/image3043.png"/><Relationship Id="rId18" Type="http://schemas.openxmlformats.org/officeDocument/2006/relationships/customXml" Target="../ink/ink2928.xml"/><Relationship Id="rId265" Type="http://schemas.openxmlformats.org/officeDocument/2006/relationships/customXml" Target="../ink/ink3052.xml"/><Relationship Id="rId472" Type="http://schemas.openxmlformats.org/officeDocument/2006/relationships/image" Target="../media/image3064.png"/><Relationship Id="rId528" Type="http://schemas.openxmlformats.org/officeDocument/2006/relationships/image" Target="../media/image3092.png"/><Relationship Id="rId125" Type="http://schemas.openxmlformats.org/officeDocument/2006/relationships/image" Target="../media/image2894.png"/><Relationship Id="rId167" Type="http://schemas.openxmlformats.org/officeDocument/2006/relationships/image" Target="../media/image2914.png"/><Relationship Id="rId332" Type="http://schemas.openxmlformats.org/officeDocument/2006/relationships/image" Target="../media/image2995.png"/><Relationship Id="rId374" Type="http://schemas.openxmlformats.org/officeDocument/2006/relationships/image" Target="../media/image3016.png"/><Relationship Id="rId71" Type="http://schemas.openxmlformats.org/officeDocument/2006/relationships/image" Target="../media/image2868.png"/><Relationship Id="rId234" Type="http://schemas.openxmlformats.org/officeDocument/2006/relationships/customXml" Target="../ink/ink3036.xml"/><Relationship Id="rId2" Type="http://schemas.openxmlformats.org/officeDocument/2006/relationships/notesSlide" Target="../notesSlides/notesSlide19.xml"/><Relationship Id="rId29" Type="http://schemas.openxmlformats.org/officeDocument/2006/relationships/image" Target="../media/image2848.png"/><Relationship Id="rId276" Type="http://schemas.openxmlformats.org/officeDocument/2006/relationships/image" Target="../media/image2967.png"/><Relationship Id="rId441" Type="http://schemas.openxmlformats.org/officeDocument/2006/relationships/customXml" Target="../ink/ink3141.xml"/><Relationship Id="rId483" Type="http://schemas.openxmlformats.org/officeDocument/2006/relationships/customXml" Target="../ink/ink3162.xml"/><Relationship Id="rId539" Type="http://schemas.openxmlformats.org/officeDocument/2006/relationships/customXml" Target="../ink/ink3190.xml"/><Relationship Id="rId40" Type="http://schemas.openxmlformats.org/officeDocument/2006/relationships/customXml" Target="../ink/ink2939.xml"/><Relationship Id="rId136" Type="http://schemas.openxmlformats.org/officeDocument/2006/relationships/customXml" Target="../ink/ink2987.xml"/><Relationship Id="rId178" Type="http://schemas.openxmlformats.org/officeDocument/2006/relationships/customXml" Target="../ink/ink3008.xml"/><Relationship Id="rId301" Type="http://schemas.openxmlformats.org/officeDocument/2006/relationships/customXml" Target="../ink/ink3070.xml"/><Relationship Id="rId343" Type="http://schemas.openxmlformats.org/officeDocument/2006/relationships/customXml" Target="../ink/ink3091.xml"/><Relationship Id="rId82" Type="http://schemas.openxmlformats.org/officeDocument/2006/relationships/customXml" Target="../ink/ink2960.xml"/><Relationship Id="rId203" Type="http://schemas.openxmlformats.org/officeDocument/2006/relationships/image" Target="../media/image2932.png"/><Relationship Id="rId385" Type="http://schemas.openxmlformats.org/officeDocument/2006/relationships/image" Target="../media/image3021.png"/><Relationship Id="rId245" Type="http://schemas.openxmlformats.org/officeDocument/2006/relationships/image" Target="../media/image2953.png"/><Relationship Id="rId287" Type="http://schemas.openxmlformats.org/officeDocument/2006/relationships/customXml" Target="../ink/ink3063.xml"/><Relationship Id="rId410" Type="http://schemas.openxmlformats.org/officeDocument/2006/relationships/image" Target="../media/image3033.png"/><Relationship Id="rId452" Type="http://schemas.openxmlformats.org/officeDocument/2006/relationships/image" Target="../media/image3054.png"/><Relationship Id="rId494" Type="http://schemas.openxmlformats.org/officeDocument/2006/relationships/image" Target="../media/image3075.png"/><Relationship Id="rId508" Type="http://schemas.openxmlformats.org/officeDocument/2006/relationships/image" Target="../media/image3082.png"/><Relationship Id="rId105" Type="http://schemas.openxmlformats.org/officeDocument/2006/relationships/image" Target="../media/image2884.png"/><Relationship Id="rId147" Type="http://schemas.openxmlformats.org/officeDocument/2006/relationships/image" Target="../media/image2904.png"/><Relationship Id="rId312" Type="http://schemas.openxmlformats.org/officeDocument/2006/relationships/image" Target="../media/image2985.png"/><Relationship Id="rId354" Type="http://schemas.openxmlformats.org/officeDocument/2006/relationships/image" Target="../media/image3006.png"/><Relationship Id="rId51" Type="http://schemas.openxmlformats.org/officeDocument/2006/relationships/image" Target="../media/image2858.png"/><Relationship Id="rId93" Type="http://schemas.openxmlformats.org/officeDocument/2006/relationships/image" Target="../media/image2878.png"/><Relationship Id="rId189" Type="http://schemas.openxmlformats.org/officeDocument/2006/relationships/image" Target="../media/image2925.png"/><Relationship Id="rId396" Type="http://schemas.openxmlformats.org/officeDocument/2006/relationships/customXml" Target="../ink/ink3118.xml"/><Relationship Id="rId214" Type="http://schemas.openxmlformats.org/officeDocument/2006/relationships/customXml" Target="../ink/ink3026.xml"/><Relationship Id="rId256" Type="http://schemas.openxmlformats.org/officeDocument/2006/relationships/image" Target="../media/image2957.png"/><Relationship Id="rId298" Type="http://schemas.openxmlformats.org/officeDocument/2006/relationships/image" Target="../media/image2978.png"/><Relationship Id="rId421" Type="http://schemas.openxmlformats.org/officeDocument/2006/relationships/customXml" Target="../ink/ink3131.xml"/><Relationship Id="rId463" Type="http://schemas.openxmlformats.org/officeDocument/2006/relationships/customXml" Target="../ink/ink3152.xml"/><Relationship Id="rId519" Type="http://schemas.openxmlformats.org/officeDocument/2006/relationships/customXml" Target="../ink/ink3180.xml"/><Relationship Id="rId116" Type="http://schemas.openxmlformats.org/officeDocument/2006/relationships/customXml" Target="../ink/ink2977.xml"/><Relationship Id="rId158" Type="http://schemas.openxmlformats.org/officeDocument/2006/relationships/customXml" Target="../ink/ink2998.xml"/><Relationship Id="rId323" Type="http://schemas.openxmlformats.org/officeDocument/2006/relationships/customXml" Target="../ink/ink3081.xml"/><Relationship Id="rId530" Type="http://schemas.openxmlformats.org/officeDocument/2006/relationships/image" Target="../media/image3093.png"/><Relationship Id="rId20" Type="http://schemas.openxmlformats.org/officeDocument/2006/relationships/customXml" Target="../ink/ink2929.xml"/><Relationship Id="rId62" Type="http://schemas.openxmlformats.org/officeDocument/2006/relationships/customXml" Target="../ink/ink2950.xml"/><Relationship Id="rId365" Type="http://schemas.openxmlformats.org/officeDocument/2006/relationships/customXml" Target="../ink/ink3102.xml"/><Relationship Id="rId225" Type="http://schemas.openxmlformats.org/officeDocument/2006/relationships/image" Target="../media/image2943.png"/><Relationship Id="rId267" Type="http://schemas.openxmlformats.org/officeDocument/2006/relationships/customXml" Target="../ink/ink3053.xml"/><Relationship Id="rId432" Type="http://schemas.openxmlformats.org/officeDocument/2006/relationships/image" Target="../media/image3044.png"/><Relationship Id="rId474" Type="http://schemas.openxmlformats.org/officeDocument/2006/relationships/image" Target="../media/image3065.png"/><Relationship Id="rId127" Type="http://schemas.openxmlformats.org/officeDocument/2006/relationships/image" Target="../media/image2895.png"/><Relationship Id="rId31" Type="http://schemas.openxmlformats.org/officeDocument/2006/relationships/image" Target="../media/image2849.png"/><Relationship Id="rId73" Type="http://schemas.openxmlformats.org/officeDocument/2006/relationships/image" Target="../media/image2869.png"/><Relationship Id="rId169" Type="http://schemas.openxmlformats.org/officeDocument/2006/relationships/image" Target="../media/image2915.png"/><Relationship Id="rId334" Type="http://schemas.openxmlformats.org/officeDocument/2006/relationships/image" Target="../media/image2996.png"/><Relationship Id="rId376" Type="http://schemas.openxmlformats.org/officeDocument/2006/relationships/image" Target="../media/image3017.png"/><Relationship Id="rId541" Type="http://schemas.openxmlformats.org/officeDocument/2006/relationships/customXml" Target="../ink/ink3191.xml"/><Relationship Id="rId4" Type="http://schemas.openxmlformats.org/officeDocument/2006/relationships/image" Target="../media/image2836.png"/><Relationship Id="rId180" Type="http://schemas.openxmlformats.org/officeDocument/2006/relationships/customXml" Target="../ink/ink3009.xml"/><Relationship Id="rId236" Type="http://schemas.openxmlformats.org/officeDocument/2006/relationships/customXml" Target="../ink/ink3037.xml"/><Relationship Id="rId278" Type="http://schemas.openxmlformats.org/officeDocument/2006/relationships/image" Target="../media/image2968.png"/><Relationship Id="rId401" Type="http://schemas.openxmlformats.org/officeDocument/2006/relationships/image" Target="../media/image3029.png"/><Relationship Id="rId443" Type="http://schemas.openxmlformats.org/officeDocument/2006/relationships/customXml" Target="../ink/ink3142.xml"/><Relationship Id="rId303" Type="http://schemas.openxmlformats.org/officeDocument/2006/relationships/customXml" Target="../ink/ink3071.xml"/><Relationship Id="rId485" Type="http://schemas.openxmlformats.org/officeDocument/2006/relationships/customXml" Target="../ink/ink3163.xml"/><Relationship Id="rId42" Type="http://schemas.openxmlformats.org/officeDocument/2006/relationships/customXml" Target="../ink/ink2940.xml"/><Relationship Id="rId84" Type="http://schemas.openxmlformats.org/officeDocument/2006/relationships/customXml" Target="../ink/ink2961.xml"/><Relationship Id="rId138" Type="http://schemas.openxmlformats.org/officeDocument/2006/relationships/customXml" Target="../ink/ink2988.xml"/><Relationship Id="rId345" Type="http://schemas.openxmlformats.org/officeDocument/2006/relationships/customXml" Target="../ink/ink3092.xml"/><Relationship Id="rId387" Type="http://schemas.openxmlformats.org/officeDocument/2006/relationships/image" Target="../media/image3022.png"/><Relationship Id="rId510" Type="http://schemas.openxmlformats.org/officeDocument/2006/relationships/image" Target="../media/image3083.png"/><Relationship Id="rId191" Type="http://schemas.openxmlformats.org/officeDocument/2006/relationships/image" Target="../media/image2926.png"/><Relationship Id="rId205" Type="http://schemas.openxmlformats.org/officeDocument/2006/relationships/image" Target="../media/image2933.png"/><Relationship Id="rId247" Type="http://schemas.openxmlformats.org/officeDocument/2006/relationships/image" Target="../media/image2954.png"/><Relationship Id="rId412" Type="http://schemas.openxmlformats.org/officeDocument/2006/relationships/image" Target="../media/image3034.png"/><Relationship Id="rId107" Type="http://schemas.openxmlformats.org/officeDocument/2006/relationships/image" Target="../media/image2885.png"/><Relationship Id="rId289" Type="http://schemas.openxmlformats.org/officeDocument/2006/relationships/customXml" Target="../ink/ink3064.xml"/><Relationship Id="rId454" Type="http://schemas.openxmlformats.org/officeDocument/2006/relationships/image" Target="../media/image3055.png"/><Relationship Id="rId496" Type="http://schemas.openxmlformats.org/officeDocument/2006/relationships/image" Target="../media/image3076.png"/><Relationship Id="rId11" Type="http://schemas.openxmlformats.org/officeDocument/2006/relationships/image" Target="../media/image2839.png"/><Relationship Id="rId53" Type="http://schemas.openxmlformats.org/officeDocument/2006/relationships/image" Target="../media/image2859.png"/><Relationship Id="rId149" Type="http://schemas.openxmlformats.org/officeDocument/2006/relationships/image" Target="../media/image2905.png"/><Relationship Id="rId314" Type="http://schemas.openxmlformats.org/officeDocument/2006/relationships/image" Target="../media/image2986.png"/><Relationship Id="rId356" Type="http://schemas.openxmlformats.org/officeDocument/2006/relationships/image" Target="../media/image3007.png"/><Relationship Id="rId398" Type="http://schemas.openxmlformats.org/officeDocument/2006/relationships/customXml" Target="../ink/ink3119.xml"/><Relationship Id="rId521" Type="http://schemas.openxmlformats.org/officeDocument/2006/relationships/customXml" Target="../ink/ink3181.xml"/><Relationship Id="rId95" Type="http://schemas.openxmlformats.org/officeDocument/2006/relationships/image" Target="../media/image2879.png"/><Relationship Id="rId160" Type="http://schemas.openxmlformats.org/officeDocument/2006/relationships/customXml" Target="../ink/ink2999.xml"/><Relationship Id="rId216" Type="http://schemas.openxmlformats.org/officeDocument/2006/relationships/customXml" Target="../ink/ink3027.xml"/><Relationship Id="rId423" Type="http://schemas.openxmlformats.org/officeDocument/2006/relationships/customXml" Target="../ink/ink3132.xml"/><Relationship Id="rId258" Type="http://schemas.openxmlformats.org/officeDocument/2006/relationships/image" Target="../media/image2958.png"/><Relationship Id="rId465" Type="http://schemas.openxmlformats.org/officeDocument/2006/relationships/customXml" Target="../ink/ink3153.xml"/><Relationship Id="rId22" Type="http://schemas.openxmlformats.org/officeDocument/2006/relationships/customXml" Target="../ink/ink2930.xml"/><Relationship Id="rId64" Type="http://schemas.openxmlformats.org/officeDocument/2006/relationships/customXml" Target="../ink/ink2951.xml"/><Relationship Id="rId118" Type="http://schemas.openxmlformats.org/officeDocument/2006/relationships/customXml" Target="../ink/ink2978.xml"/><Relationship Id="rId325" Type="http://schemas.openxmlformats.org/officeDocument/2006/relationships/customXml" Target="../ink/ink3082.xml"/><Relationship Id="rId367" Type="http://schemas.openxmlformats.org/officeDocument/2006/relationships/customXml" Target="../ink/ink3103.xml"/><Relationship Id="rId532" Type="http://schemas.openxmlformats.org/officeDocument/2006/relationships/image" Target="../media/image3094.png"/><Relationship Id="rId171" Type="http://schemas.openxmlformats.org/officeDocument/2006/relationships/image" Target="../media/image2916.png"/><Relationship Id="rId227" Type="http://schemas.openxmlformats.org/officeDocument/2006/relationships/image" Target="../media/image2944.png"/><Relationship Id="rId269" Type="http://schemas.openxmlformats.org/officeDocument/2006/relationships/customXml" Target="../ink/ink3054.xml"/><Relationship Id="rId434" Type="http://schemas.openxmlformats.org/officeDocument/2006/relationships/image" Target="../media/image3045.png"/><Relationship Id="rId476" Type="http://schemas.openxmlformats.org/officeDocument/2006/relationships/image" Target="../media/image3066.png"/><Relationship Id="rId33" Type="http://schemas.openxmlformats.org/officeDocument/2006/relationships/image" Target="../media/image2850.png"/><Relationship Id="rId129" Type="http://schemas.openxmlformats.org/officeDocument/2006/relationships/image" Target="../media/image2896.png"/><Relationship Id="rId280" Type="http://schemas.openxmlformats.org/officeDocument/2006/relationships/image" Target="../media/image2969.png"/><Relationship Id="rId336" Type="http://schemas.openxmlformats.org/officeDocument/2006/relationships/image" Target="../media/image2997.png"/><Relationship Id="rId501" Type="http://schemas.openxmlformats.org/officeDocument/2006/relationships/customXml" Target="../ink/ink3171.xml"/><Relationship Id="rId543" Type="http://schemas.openxmlformats.org/officeDocument/2006/relationships/customXml" Target="../ink/ink3192.xml"/><Relationship Id="rId75" Type="http://schemas.openxmlformats.org/officeDocument/2006/relationships/image" Target="../media/image1588.png"/><Relationship Id="rId140" Type="http://schemas.openxmlformats.org/officeDocument/2006/relationships/customXml" Target="../ink/ink2989.xml"/><Relationship Id="rId182" Type="http://schemas.openxmlformats.org/officeDocument/2006/relationships/customXml" Target="../ink/ink3010.xml"/><Relationship Id="rId378" Type="http://schemas.openxmlformats.org/officeDocument/2006/relationships/image" Target="../media/image3018.png"/><Relationship Id="rId403" Type="http://schemas.openxmlformats.org/officeDocument/2006/relationships/image" Target="../media/image3030.png"/><Relationship Id="rId6" Type="http://schemas.openxmlformats.org/officeDocument/2006/relationships/customXml" Target="../ink/ink2922.xml"/><Relationship Id="rId238" Type="http://schemas.openxmlformats.org/officeDocument/2006/relationships/customXml" Target="../ink/ink3038.xml"/><Relationship Id="rId445" Type="http://schemas.openxmlformats.org/officeDocument/2006/relationships/customXml" Target="../ink/ink3143.xml"/><Relationship Id="rId487" Type="http://schemas.openxmlformats.org/officeDocument/2006/relationships/customXml" Target="../ink/ink3164.xml"/><Relationship Id="rId291" Type="http://schemas.openxmlformats.org/officeDocument/2006/relationships/customXml" Target="../ink/ink3065.xml"/><Relationship Id="rId305" Type="http://schemas.openxmlformats.org/officeDocument/2006/relationships/customXml" Target="../ink/ink3072.xml"/><Relationship Id="rId347" Type="http://schemas.openxmlformats.org/officeDocument/2006/relationships/customXml" Target="../ink/ink3093.xml"/><Relationship Id="rId512" Type="http://schemas.openxmlformats.org/officeDocument/2006/relationships/image" Target="../media/image3084.png"/><Relationship Id="rId44" Type="http://schemas.openxmlformats.org/officeDocument/2006/relationships/customXml" Target="../ink/ink2941.xml"/><Relationship Id="rId86" Type="http://schemas.openxmlformats.org/officeDocument/2006/relationships/customXml" Target="../ink/ink2962.xml"/><Relationship Id="rId151" Type="http://schemas.openxmlformats.org/officeDocument/2006/relationships/image" Target="../media/image2906.png"/><Relationship Id="rId389" Type="http://schemas.openxmlformats.org/officeDocument/2006/relationships/image" Target="../media/image3023.png"/><Relationship Id="rId193" Type="http://schemas.openxmlformats.org/officeDocument/2006/relationships/image" Target="../media/image2927.png"/><Relationship Id="rId207" Type="http://schemas.openxmlformats.org/officeDocument/2006/relationships/image" Target="../media/image2934.png"/><Relationship Id="rId249" Type="http://schemas.openxmlformats.org/officeDocument/2006/relationships/customXml" Target="../ink/ink3044.xml"/><Relationship Id="rId414" Type="http://schemas.openxmlformats.org/officeDocument/2006/relationships/image" Target="../media/image3035.png"/><Relationship Id="rId456" Type="http://schemas.openxmlformats.org/officeDocument/2006/relationships/image" Target="../media/image3056.png"/><Relationship Id="rId498" Type="http://schemas.openxmlformats.org/officeDocument/2006/relationships/image" Target="../media/image3077.png"/><Relationship Id="rId13" Type="http://schemas.openxmlformats.org/officeDocument/2006/relationships/image" Target="../media/image2840.png"/><Relationship Id="rId109" Type="http://schemas.openxmlformats.org/officeDocument/2006/relationships/image" Target="../media/image2886.png"/><Relationship Id="rId260" Type="http://schemas.openxmlformats.org/officeDocument/2006/relationships/image" Target="../media/image2959.png"/><Relationship Id="rId316" Type="http://schemas.openxmlformats.org/officeDocument/2006/relationships/image" Target="../media/image2987.png"/><Relationship Id="rId523" Type="http://schemas.openxmlformats.org/officeDocument/2006/relationships/customXml" Target="../ink/ink3182.xml"/><Relationship Id="rId55" Type="http://schemas.openxmlformats.org/officeDocument/2006/relationships/image" Target="../media/image2860.png"/><Relationship Id="rId97" Type="http://schemas.openxmlformats.org/officeDocument/2006/relationships/image" Target="../media/image2880.png"/><Relationship Id="rId120" Type="http://schemas.openxmlformats.org/officeDocument/2006/relationships/customXml" Target="../ink/ink2979.xml"/><Relationship Id="rId358" Type="http://schemas.openxmlformats.org/officeDocument/2006/relationships/image" Target="../media/image3008.png"/><Relationship Id="rId162" Type="http://schemas.openxmlformats.org/officeDocument/2006/relationships/customXml" Target="../ink/ink3000.xml"/><Relationship Id="rId218" Type="http://schemas.openxmlformats.org/officeDocument/2006/relationships/customXml" Target="../ink/ink3028.xml"/><Relationship Id="rId425" Type="http://schemas.openxmlformats.org/officeDocument/2006/relationships/customXml" Target="../ink/ink3133.xml"/><Relationship Id="rId467" Type="http://schemas.openxmlformats.org/officeDocument/2006/relationships/customXml" Target="../ink/ink3154.xml"/><Relationship Id="rId271" Type="http://schemas.openxmlformats.org/officeDocument/2006/relationships/customXml" Target="../ink/ink3055.xml"/><Relationship Id="rId24" Type="http://schemas.openxmlformats.org/officeDocument/2006/relationships/customXml" Target="../ink/ink2931.xml"/><Relationship Id="rId66" Type="http://schemas.openxmlformats.org/officeDocument/2006/relationships/customXml" Target="../ink/ink2952.xml"/><Relationship Id="rId131" Type="http://schemas.openxmlformats.org/officeDocument/2006/relationships/image" Target="../media/image2897.png"/><Relationship Id="rId327" Type="http://schemas.openxmlformats.org/officeDocument/2006/relationships/customXml" Target="../ink/ink3083.xml"/><Relationship Id="rId369" Type="http://schemas.openxmlformats.org/officeDocument/2006/relationships/customXml" Target="../ink/ink3104.xml"/><Relationship Id="rId534" Type="http://schemas.openxmlformats.org/officeDocument/2006/relationships/image" Target="../media/image3095.png"/><Relationship Id="rId173" Type="http://schemas.openxmlformats.org/officeDocument/2006/relationships/image" Target="../media/image2917.png"/><Relationship Id="rId229" Type="http://schemas.openxmlformats.org/officeDocument/2006/relationships/image" Target="../media/image2945.png"/><Relationship Id="rId380" Type="http://schemas.openxmlformats.org/officeDocument/2006/relationships/image" Target="../media/image3019.png"/><Relationship Id="rId436" Type="http://schemas.openxmlformats.org/officeDocument/2006/relationships/image" Target="../media/image3046.png"/><Relationship Id="rId240" Type="http://schemas.openxmlformats.org/officeDocument/2006/relationships/customXml" Target="../ink/ink3039.xml"/><Relationship Id="rId478" Type="http://schemas.openxmlformats.org/officeDocument/2006/relationships/image" Target="../media/image3067.png"/><Relationship Id="rId35" Type="http://schemas.openxmlformats.org/officeDocument/2006/relationships/image" Target="../media/image2851.png"/><Relationship Id="rId77" Type="http://schemas.openxmlformats.org/officeDocument/2006/relationships/image" Target="../media/image2870.png"/><Relationship Id="rId100" Type="http://schemas.openxmlformats.org/officeDocument/2006/relationships/customXml" Target="../ink/ink2969.xml"/><Relationship Id="rId282" Type="http://schemas.openxmlformats.org/officeDocument/2006/relationships/image" Target="../media/image2970.png"/><Relationship Id="rId338" Type="http://schemas.openxmlformats.org/officeDocument/2006/relationships/image" Target="../media/image2998.png"/><Relationship Id="rId503" Type="http://schemas.openxmlformats.org/officeDocument/2006/relationships/customXml" Target="../ink/ink3172.xml"/><Relationship Id="rId545" Type="http://schemas.openxmlformats.org/officeDocument/2006/relationships/customXml" Target="../ink/ink3193.xml"/><Relationship Id="rId8" Type="http://schemas.openxmlformats.org/officeDocument/2006/relationships/customXml" Target="../ink/ink2923.xml"/><Relationship Id="rId142" Type="http://schemas.openxmlformats.org/officeDocument/2006/relationships/customXml" Target="../ink/ink2990.xml"/><Relationship Id="rId184" Type="http://schemas.openxmlformats.org/officeDocument/2006/relationships/customXml" Target="../ink/ink3011.xml"/><Relationship Id="rId391" Type="http://schemas.openxmlformats.org/officeDocument/2006/relationships/image" Target="../media/image3024.png"/><Relationship Id="rId405" Type="http://schemas.openxmlformats.org/officeDocument/2006/relationships/image" Target="../media/image3031.png"/><Relationship Id="rId447" Type="http://schemas.openxmlformats.org/officeDocument/2006/relationships/customXml" Target="../ink/ink3144.xml"/><Relationship Id="rId251" Type="http://schemas.openxmlformats.org/officeDocument/2006/relationships/customXml" Target="../ink/ink3045.xml"/><Relationship Id="rId489" Type="http://schemas.openxmlformats.org/officeDocument/2006/relationships/customXml" Target="../ink/ink3165.xml"/><Relationship Id="rId46" Type="http://schemas.openxmlformats.org/officeDocument/2006/relationships/customXml" Target="../ink/ink2942.xml"/><Relationship Id="rId293" Type="http://schemas.openxmlformats.org/officeDocument/2006/relationships/customXml" Target="../ink/ink3066.xml"/><Relationship Id="rId307" Type="http://schemas.openxmlformats.org/officeDocument/2006/relationships/customXml" Target="../ink/ink3073.xml"/><Relationship Id="rId349" Type="http://schemas.openxmlformats.org/officeDocument/2006/relationships/customXml" Target="../ink/ink3094.xml"/><Relationship Id="rId514" Type="http://schemas.openxmlformats.org/officeDocument/2006/relationships/image" Target="../media/image3085.png"/><Relationship Id="rId88" Type="http://schemas.openxmlformats.org/officeDocument/2006/relationships/customXml" Target="../ink/ink2963.xml"/><Relationship Id="rId111" Type="http://schemas.openxmlformats.org/officeDocument/2006/relationships/image" Target="../media/image2887.png"/><Relationship Id="rId153" Type="http://schemas.openxmlformats.org/officeDocument/2006/relationships/image" Target="../media/image2907.png"/><Relationship Id="rId195" Type="http://schemas.openxmlformats.org/officeDocument/2006/relationships/image" Target="../media/image2928.png"/><Relationship Id="rId209" Type="http://schemas.openxmlformats.org/officeDocument/2006/relationships/image" Target="../media/image2935.png"/><Relationship Id="rId360" Type="http://schemas.openxmlformats.org/officeDocument/2006/relationships/image" Target="../media/image3009.png"/><Relationship Id="rId416" Type="http://schemas.openxmlformats.org/officeDocument/2006/relationships/image" Target="../media/image3036.png"/><Relationship Id="rId220" Type="http://schemas.openxmlformats.org/officeDocument/2006/relationships/customXml" Target="../ink/ink3029.xml"/><Relationship Id="rId458" Type="http://schemas.openxmlformats.org/officeDocument/2006/relationships/image" Target="../media/image3057.png"/><Relationship Id="rId15" Type="http://schemas.openxmlformats.org/officeDocument/2006/relationships/image" Target="../media/image2841.png"/><Relationship Id="rId57" Type="http://schemas.openxmlformats.org/officeDocument/2006/relationships/image" Target="../media/image2861.png"/><Relationship Id="rId262" Type="http://schemas.openxmlformats.org/officeDocument/2006/relationships/image" Target="../media/image2960.png"/><Relationship Id="rId318" Type="http://schemas.openxmlformats.org/officeDocument/2006/relationships/image" Target="../media/image2988.png"/><Relationship Id="rId525" Type="http://schemas.openxmlformats.org/officeDocument/2006/relationships/customXml" Target="../ink/ink3183.xml"/><Relationship Id="rId99" Type="http://schemas.openxmlformats.org/officeDocument/2006/relationships/image" Target="../media/image2881.png"/><Relationship Id="rId122" Type="http://schemas.openxmlformats.org/officeDocument/2006/relationships/customXml" Target="../ink/ink2980.xml"/><Relationship Id="rId164" Type="http://schemas.openxmlformats.org/officeDocument/2006/relationships/customXml" Target="../ink/ink3001.xml"/><Relationship Id="rId371" Type="http://schemas.openxmlformats.org/officeDocument/2006/relationships/customXml" Target="../ink/ink3105.xml"/><Relationship Id="rId427" Type="http://schemas.openxmlformats.org/officeDocument/2006/relationships/customXml" Target="../ink/ink3134.xml"/><Relationship Id="rId469" Type="http://schemas.openxmlformats.org/officeDocument/2006/relationships/customXml" Target="../ink/ink3155.xml"/><Relationship Id="rId26" Type="http://schemas.openxmlformats.org/officeDocument/2006/relationships/customXml" Target="../ink/ink2932.xml"/><Relationship Id="rId231" Type="http://schemas.openxmlformats.org/officeDocument/2006/relationships/image" Target="../media/image2946.png"/><Relationship Id="rId273" Type="http://schemas.openxmlformats.org/officeDocument/2006/relationships/customXml" Target="../ink/ink3056.xml"/><Relationship Id="rId329" Type="http://schemas.openxmlformats.org/officeDocument/2006/relationships/customXml" Target="../ink/ink3084.xml"/><Relationship Id="rId480" Type="http://schemas.openxmlformats.org/officeDocument/2006/relationships/image" Target="../media/image3068.png"/><Relationship Id="rId536" Type="http://schemas.openxmlformats.org/officeDocument/2006/relationships/image" Target="../media/image3096.png"/><Relationship Id="rId68" Type="http://schemas.openxmlformats.org/officeDocument/2006/relationships/customXml" Target="../ink/ink2953.xml"/><Relationship Id="rId133" Type="http://schemas.openxmlformats.org/officeDocument/2006/relationships/image" Target="../media/image2898.png"/><Relationship Id="rId175" Type="http://schemas.openxmlformats.org/officeDocument/2006/relationships/image" Target="../media/image2918.png"/><Relationship Id="rId340" Type="http://schemas.openxmlformats.org/officeDocument/2006/relationships/image" Target="../media/image2999.png"/><Relationship Id="rId200" Type="http://schemas.openxmlformats.org/officeDocument/2006/relationships/customXml" Target="../ink/ink3019.xml"/><Relationship Id="rId382" Type="http://schemas.openxmlformats.org/officeDocument/2006/relationships/image" Target="../media/image3020.png"/><Relationship Id="rId438" Type="http://schemas.openxmlformats.org/officeDocument/2006/relationships/image" Target="../media/image3047.png"/><Relationship Id="rId242" Type="http://schemas.openxmlformats.org/officeDocument/2006/relationships/customXml" Target="../ink/ink3040.xml"/><Relationship Id="rId284" Type="http://schemas.openxmlformats.org/officeDocument/2006/relationships/image" Target="../media/image2971.png"/><Relationship Id="rId491" Type="http://schemas.openxmlformats.org/officeDocument/2006/relationships/customXml" Target="../ink/ink3166.xml"/><Relationship Id="rId505" Type="http://schemas.openxmlformats.org/officeDocument/2006/relationships/customXml" Target="../ink/ink3173.xml"/><Relationship Id="rId37" Type="http://schemas.openxmlformats.org/officeDocument/2006/relationships/image" Target="../media/image2852.png"/><Relationship Id="rId79" Type="http://schemas.openxmlformats.org/officeDocument/2006/relationships/image" Target="../media/image2871.png"/><Relationship Id="rId102" Type="http://schemas.openxmlformats.org/officeDocument/2006/relationships/customXml" Target="../ink/ink2970.xml"/><Relationship Id="rId144" Type="http://schemas.openxmlformats.org/officeDocument/2006/relationships/customXml" Target="../ink/ink2991.xml"/><Relationship Id="rId547" Type="http://schemas.openxmlformats.org/officeDocument/2006/relationships/customXml" Target="../ink/ink3194.xml"/><Relationship Id="rId90" Type="http://schemas.openxmlformats.org/officeDocument/2006/relationships/customXml" Target="../ink/ink2964.xml"/><Relationship Id="rId186" Type="http://schemas.openxmlformats.org/officeDocument/2006/relationships/customXml" Target="../ink/ink3012.xml"/><Relationship Id="rId351" Type="http://schemas.openxmlformats.org/officeDocument/2006/relationships/customXml" Target="../ink/ink3095.xml"/><Relationship Id="rId393" Type="http://schemas.openxmlformats.org/officeDocument/2006/relationships/image" Target="../media/image3025.png"/><Relationship Id="rId407" Type="http://schemas.openxmlformats.org/officeDocument/2006/relationships/image" Target="../media/image3032.png"/><Relationship Id="rId449" Type="http://schemas.openxmlformats.org/officeDocument/2006/relationships/customXml" Target="../ink/ink3145.xml"/><Relationship Id="rId211" Type="http://schemas.openxmlformats.org/officeDocument/2006/relationships/image" Target="../media/image2936.png"/><Relationship Id="rId253" Type="http://schemas.openxmlformats.org/officeDocument/2006/relationships/customXml" Target="../ink/ink3046.xml"/><Relationship Id="rId295" Type="http://schemas.openxmlformats.org/officeDocument/2006/relationships/customXml" Target="../ink/ink3067.xml"/><Relationship Id="rId309" Type="http://schemas.openxmlformats.org/officeDocument/2006/relationships/customXml" Target="../ink/ink3074.xml"/><Relationship Id="rId460" Type="http://schemas.openxmlformats.org/officeDocument/2006/relationships/image" Target="../media/image3058.png"/><Relationship Id="rId516" Type="http://schemas.openxmlformats.org/officeDocument/2006/relationships/image" Target="../media/image3086.png"/><Relationship Id="rId48" Type="http://schemas.openxmlformats.org/officeDocument/2006/relationships/customXml" Target="../ink/ink2943.xml"/><Relationship Id="rId113" Type="http://schemas.openxmlformats.org/officeDocument/2006/relationships/image" Target="../media/image2888.png"/><Relationship Id="rId320" Type="http://schemas.openxmlformats.org/officeDocument/2006/relationships/image" Target="../media/image2989.png"/><Relationship Id="rId155" Type="http://schemas.openxmlformats.org/officeDocument/2006/relationships/image" Target="../media/image2908.png"/><Relationship Id="rId197" Type="http://schemas.openxmlformats.org/officeDocument/2006/relationships/image" Target="../media/image2929.png"/><Relationship Id="rId362" Type="http://schemas.openxmlformats.org/officeDocument/2006/relationships/image" Target="../media/image3010.png"/><Relationship Id="rId418" Type="http://schemas.openxmlformats.org/officeDocument/2006/relationships/image" Target="../media/image3037.png"/><Relationship Id="rId222" Type="http://schemas.openxmlformats.org/officeDocument/2006/relationships/customXml" Target="../ink/ink3030.xml"/><Relationship Id="rId264" Type="http://schemas.openxmlformats.org/officeDocument/2006/relationships/image" Target="../media/image2961.png"/><Relationship Id="rId471" Type="http://schemas.openxmlformats.org/officeDocument/2006/relationships/customXml" Target="../ink/ink3156.xml"/><Relationship Id="rId17" Type="http://schemas.openxmlformats.org/officeDocument/2006/relationships/image" Target="../media/image2842.png"/><Relationship Id="rId59" Type="http://schemas.openxmlformats.org/officeDocument/2006/relationships/image" Target="../media/image2862.png"/><Relationship Id="rId124" Type="http://schemas.openxmlformats.org/officeDocument/2006/relationships/customXml" Target="../ink/ink2981.xml"/><Relationship Id="rId527" Type="http://schemas.openxmlformats.org/officeDocument/2006/relationships/customXml" Target="../ink/ink3184.xml"/><Relationship Id="rId70" Type="http://schemas.openxmlformats.org/officeDocument/2006/relationships/customXml" Target="../ink/ink2954.xml"/><Relationship Id="rId166" Type="http://schemas.openxmlformats.org/officeDocument/2006/relationships/customXml" Target="../ink/ink3002.xml"/><Relationship Id="rId331" Type="http://schemas.openxmlformats.org/officeDocument/2006/relationships/customXml" Target="../ink/ink3085.xml"/><Relationship Id="rId373" Type="http://schemas.openxmlformats.org/officeDocument/2006/relationships/customXml" Target="../ink/ink3106.xml"/><Relationship Id="rId429" Type="http://schemas.openxmlformats.org/officeDocument/2006/relationships/customXml" Target="../ink/ink3135.xml"/><Relationship Id="rId1" Type="http://schemas.openxmlformats.org/officeDocument/2006/relationships/slideLayout" Target="../slideLayouts/slideLayout7.xml"/><Relationship Id="rId233" Type="http://schemas.openxmlformats.org/officeDocument/2006/relationships/image" Target="../media/image2947.png"/><Relationship Id="rId440" Type="http://schemas.openxmlformats.org/officeDocument/2006/relationships/image" Target="../media/image3048.png"/><Relationship Id="rId28" Type="http://schemas.openxmlformats.org/officeDocument/2006/relationships/customXml" Target="../ink/ink2933.xml"/><Relationship Id="rId275" Type="http://schemas.openxmlformats.org/officeDocument/2006/relationships/customXml" Target="../ink/ink3057.xml"/><Relationship Id="rId300" Type="http://schemas.openxmlformats.org/officeDocument/2006/relationships/image" Target="../media/image2979.png"/><Relationship Id="rId482" Type="http://schemas.openxmlformats.org/officeDocument/2006/relationships/image" Target="../media/image3069.png"/><Relationship Id="rId538" Type="http://schemas.openxmlformats.org/officeDocument/2006/relationships/image" Target="../media/image3097.png"/><Relationship Id="rId81" Type="http://schemas.openxmlformats.org/officeDocument/2006/relationships/image" Target="../media/image2872.png"/><Relationship Id="rId135" Type="http://schemas.openxmlformats.org/officeDocument/2006/relationships/image" Target="../media/image2899.png"/><Relationship Id="rId177" Type="http://schemas.openxmlformats.org/officeDocument/2006/relationships/image" Target="../media/image2919.png"/><Relationship Id="rId342" Type="http://schemas.openxmlformats.org/officeDocument/2006/relationships/image" Target="../media/image3000.png"/><Relationship Id="rId384" Type="http://schemas.openxmlformats.org/officeDocument/2006/relationships/customXml" Target="../ink/ink3112.xml"/><Relationship Id="rId202" Type="http://schemas.openxmlformats.org/officeDocument/2006/relationships/customXml" Target="../ink/ink3020.xml"/><Relationship Id="rId244" Type="http://schemas.openxmlformats.org/officeDocument/2006/relationships/customXml" Target="../ink/ink3041.xml"/><Relationship Id="rId39" Type="http://schemas.openxmlformats.org/officeDocument/2006/relationships/image" Target="../media/image2853.png"/><Relationship Id="rId286" Type="http://schemas.openxmlformats.org/officeDocument/2006/relationships/image" Target="../media/image2972.png"/><Relationship Id="rId451" Type="http://schemas.openxmlformats.org/officeDocument/2006/relationships/customXml" Target="../ink/ink3146.xml"/><Relationship Id="rId493" Type="http://schemas.openxmlformats.org/officeDocument/2006/relationships/customXml" Target="../ink/ink3167.xml"/><Relationship Id="rId507" Type="http://schemas.openxmlformats.org/officeDocument/2006/relationships/customXml" Target="../ink/ink3174.xml"/><Relationship Id="rId50" Type="http://schemas.openxmlformats.org/officeDocument/2006/relationships/customXml" Target="../ink/ink2944.xml"/><Relationship Id="rId104" Type="http://schemas.openxmlformats.org/officeDocument/2006/relationships/customXml" Target="../ink/ink2971.xml"/><Relationship Id="rId146" Type="http://schemas.openxmlformats.org/officeDocument/2006/relationships/customXml" Target="../ink/ink2992.xml"/><Relationship Id="rId188" Type="http://schemas.openxmlformats.org/officeDocument/2006/relationships/customXml" Target="../ink/ink3013.xml"/><Relationship Id="rId311" Type="http://schemas.openxmlformats.org/officeDocument/2006/relationships/customXml" Target="../ink/ink3075.xml"/><Relationship Id="rId353" Type="http://schemas.openxmlformats.org/officeDocument/2006/relationships/customXml" Target="../ink/ink3096.xml"/><Relationship Id="rId395" Type="http://schemas.openxmlformats.org/officeDocument/2006/relationships/image" Target="../media/image3026.png"/><Relationship Id="rId409" Type="http://schemas.openxmlformats.org/officeDocument/2006/relationships/customXml" Target="../ink/ink3125.xml"/><Relationship Id="rId92" Type="http://schemas.openxmlformats.org/officeDocument/2006/relationships/customXml" Target="../ink/ink2965.xml"/><Relationship Id="rId213" Type="http://schemas.openxmlformats.org/officeDocument/2006/relationships/image" Target="../media/image2937.png"/><Relationship Id="rId420" Type="http://schemas.openxmlformats.org/officeDocument/2006/relationships/image" Target="../media/image3038.png"/><Relationship Id="rId255" Type="http://schemas.openxmlformats.org/officeDocument/2006/relationships/customXml" Target="../ink/ink3047.xml"/><Relationship Id="rId297" Type="http://schemas.openxmlformats.org/officeDocument/2006/relationships/customXml" Target="../ink/ink3068.xml"/><Relationship Id="rId462" Type="http://schemas.openxmlformats.org/officeDocument/2006/relationships/image" Target="../media/image3059.png"/><Relationship Id="rId518" Type="http://schemas.openxmlformats.org/officeDocument/2006/relationships/image" Target="../media/image3087.png"/><Relationship Id="rId115" Type="http://schemas.openxmlformats.org/officeDocument/2006/relationships/image" Target="../media/image2889.png"/><Relationship Id="rId157" Type="http://schemas.openxmlformats.org/officeDocument/2006/relationships/image" Target="../media/image2909.png"/><Relationship Id="rId322" Type="http://schemas.openxmlformats.org/officeDocument/2006/relationships/image" Target="../media/image2990.png"/><Relationship Id="rId364" Type="http://schemas.openxmlformats.org/officeDocument/2006/relationships/image" Target="../media/image3011.png"/><Relationship Id="rId61" Type="http://schemas.openxmlformats.org/officeDocument/2006/relationships/image" Target="../media/image2863.png"/><Relationship Id="rId199" Type="http://schemas.openxmlformats.org/officeDocument/2006/relationships/image" Target="../media/image2930.png"/><Relationship Id="rId19" Type="http://schemas.openxmlformats.org/officeDocument/2006/relationships/image" Target="../media/image2843.png"/><Relationship Id="rId224" Type="http://schemas.openxmlformats.org/officeDocument/2006/relationships/customXml" Target="../ink/ink3031.xml"/><Relationship Id="rId266" Type="http://schemas.openxmlformats.org/officeDocument/2006/relationships/image" Target="../media/image2962.png"/><Relationship Id="rId431" Type="http://schemas.openxmlformats.org/officeDocument/2006/relationships/customXml" Target="../ink/ink3136.xml"/><Relationship Id="rId473" Type="http://schemas.openxmlformats.org/officeDocument/2006/relationships/customXml" Target="../ink/ink3157.xml"/><Relationship Id="rId529" Type="http://schemas.openxmlformats.org/officeDocument/2006/relationships/customXml" Target="../ink/ink3185.xml"/><Relationship Id="rId30" Type="http://schemas.openxmlformats.org/officeDocument/2006/relationships/customXml" Target="../ink/ink2934.xml"/><Relationship Id="rId126" Type="http://schemas.openxmlformats.org/officeDocument/2006/relationships/customXml" Target="../ink/ink2982.xml"/><Relationship Id="rId168" Type="http://schemas.openxmlformats.org/officeDocument/2006/relationships/customXml" Target="../ink/ink3003.xml"/><Relationship Id="rId333" Type="http://schemas.openxmlformats.org/officeDocument/2006/relationships/customXml" Target="../ink/ink3086.xml"/><Relationship Id="rId540" Type="http://schemas.openxmlformats.org/officeDocument/2006/relationships/image" Target="../media/image3098.png"/><Relationship Id="rId72" Type="http://schemas.openxmlformats.org/officeDocument/2006/relationships/customXml" Target="../ink/ink2955.xml"/><Relationship Id="rId375" Type="http://schemas.openxmlformats.org/officeDocument/2006/relationships/customXml" Target="../ink/ink3107.xml"/><Relationship Id="rId3" Type="http://schemas.openxmlformats.org/officeDocument/2006/relationships/image" Target="../media/image2835.png"/><Relationship Id="rId235" Type="http://schemas.openxmlformats.org/officeDocument/2006/relationships/image" Target="../media/image2948.png"/><Relationship Id="rId277" Type="http://schemas.openxmlformats.org/officeDocument/2006/relationships/customXml" Target="../ink/ink3058.xml"/><Relationship Id="rId400" Type="http://schemas.openxmlformats.org/officeDocument/2006/relationships/customXml" Target="../ink/ink3120.xml"/><Relationship Id="rId442" Type="http://schemas.openxmlformats.org/officeDocument/2006/relationships/image" Target="../media/image3049.png"/><Relationship Id="rId484" Type="http://schemas.openxmlformats.org/officeDocument/2006/relationships/image" Target="../media/image3070.png"/><Relationship Id="rId137" Type="http://schemas.openxmlformats.org/officeDocument/2006/relationships/image" Target="../media/image2900.png"/><Relationship Id="rId302" Type="http://schemas.openxmlformats.org/officeDocument/2006/relationships/image" Target="../media/image2980.png"/><Relationship Id="rId344" Type="http://schemas.openxmlformats.org/officeDocument/2006/relationships/image" Target="../media/image3001.png"/><Relationship Id="rId41" Type="http://schemas.openxmlformats.org/officeDocument/2006/relationships/image" Target="../media/image2854.png"/><Relationship Id="rId83" Type="http://schemas.openxmlformats.org/officeDocument/2006/relationships/image" Target="../media/image2873.png"/><Relationship Id="rId179" Type="http://schemas.openxmlformats.org/officeDocument/2006/relationships/image" Target="../media/image2920.png"/><Relationship Id="rId386" Type="http://schemas.openxmlformats.org/officeDocument/2006/relationships/customXml" Target="../ink/ink3113.xml"/><Relationship Id="rId190" Type="http://schemas.openxmlformats.org/officeDocument/2006/relationships/customXml" Target="../ink/ink3014.xml"/><Relationship Id="rId204" Type="http://schemas.openxmlformats.org/officeDocument/2006/relationships/customXml" Target="../ink/ink3021.xml"/><Relationship Id="rId246" Type="http://schemas.openxmlformats.org/officeDocument/2006/relationships/customXml" Target="../ink/ink3042.xml"/><Relationship Id="rId288" Type="http://schemas.openxmlformats.org/officeDocument/2006/relationships/image" Target="../media/image2973.png"/><Relationship Id="rId411" Type="http://schemas.openxmlformats.org/officeDocument/2006/relationships/customXml" Target="../ink/ink3126.xml"/><Relationship Id="rId453" Type="http://schemas.openxmlformats.org/officeDocument/2006/relationships/customXml" Target="../ink/ink3147.xml"/><Relationship Id="rId509" Type="http://schemas.openxmlformats.org/officeDocument/2006/relationships/customXml" Target="../ink/ink3175.xml"/><Relationship Id="rId106" Type="http://schemas.openxmlformats.org/officeDocument/2006/relationships/customXml" Target="../ink/ink2972.xml"/><Relationship Id="rId313" Type="http://schemas.openxmlformats.org/officeDocument/2006/relationships/customXml" Target="../ink/ink3076.xml"/><Relationship Id="rId495" Type="http://schemas.openxmlformats.org/officeDocument/2006/relationships/customXml" Target="../ink/ink3168.xml"/><Relationship Id="rId10" Type="http://schemas.openxmlformats.org/officeDocument/2006/relationships/customXml" Target="../ink/ink2924.xml"/><Relationship Id="rId52" Type="http://schemas.openxmlformats.org/officeDocument/2006/relationships/customXml" Target="../ink/ink2945.xml"/><Relationship Id="rId94" Type="http://schemas.openxmlformats.org/officeDocument/2006/relationships/customXml" Target="../ink/ink2966.xml"/><Relationship Id="rId148" Type="http://schemas.openxmlformats.org/officeDocument/2006/relationships/customXml" Target="../ink/ink2993.xml"/><Relationship Id="rId355" Type="http://schemas.openxmlformats.org/officeDocument/2006/relationships/customXml" Target="../ink/ink3097.xml"/><Relationship Id="rId397" Type="http://schemas.openxmlformats.org/officeDocument/2006/relationships/image" Target="../media/image3027.png"/><Relationship Id="rId520" Type="http://schemas.openxmlformats.org/officeDocument/2006/relationships/image" Target="../media/image3088.png"/><Relationship Id="rId215" Type="http://schemas.openxmlformats.org/officeDocument/2006/relationships/image" Target="../media/image2938.png"/><Relationship Id="rId257" Type="http://schemas.openxmlformats.org/officeDocument/2006/relationships/customXml" Target="../ink/ink3048.xml"/><Relationship Id="rId422" Type="http://schemas.openxmlformats.org/officeDocument/2006/relationships/image" Target="../media/image3039.png"/><Relationship Id="rId464" Type="http://schemas.openxmlformats.org/officeDocument/2006/relationships/image" Target="../media/image3060.png"/><Relationship Id="rId299" Type="http://schemas.openxmlformats.org/officeDocument/2006/relationships/customXml" Target="../ink/ink3069.xml"/><Relationship Id="rId63" Type="http://schemas.openxmlformats.org/officeDocument/2006/relationships/image" Target="../media/image2864.png"/><Relationship Id="rId159" Type="http://schemas.openxmlformats.org/officeDocument/2006/relationships/image" Target="../media/image2910.png"/><Relationship Id="rId366" Type="http://schemas.openxmlformats.org/officeDocument/2006/relationships/image" Target="../media/image3012.png"/><Relationship Id="rId226" Type="http://schemas.openxmlformats.org/officeDocument/2006/relationships/customXml" Target="../ink/ink3032.xml"/><Relationship Id="rId433" Type="http://schemas.openxmlformats.org/officeDocument/2006/relationships/customXml" Target="../ink/ink3137.xml"/><Relationship Id="rId74" Type="http://schemas.openxmlformats.org/officeDocument/2006/relationships/customXml" Target="../ink/ink2956.xml"/><Relationship Id="rId377" Type="http://schemas.openxmlformats.org/officeDocument/2006/relationships/customXml" Target="../ink/ink3108.xml"/><Relationship Id="rId500" Type="http://schemas.openxmlformats.org/officeDocument/2006/relationships/image" Target="../media/image3078.png"/><Relationship Id="rId5" Type="http://schemas.openxmlformats.org/officeDocument/2006/relationships/hyperlink" Target="https://policy.trade.ec.europa.eu/eu-trade-relationships-country-and-region/countries-and-regions/united-states_en" TargetMode="External"/><Relationship Id="rId237" Type="http://schemas.openxmlformats.org/officeDocument/2006/relationships/image" Target="../media/image2949.png"/><Relationship Id="rId444" Type="http://schemas.openxmlformats.org/officeDocument/2006/relationships/image" Target="../media/image3050.png"/><Relationship Id="rId290" Type="http://schemas.openxmlformats.org/officeDocument/2006/relationships/image" Target="../media/image2974.png"/><Relationship Id="rId304" Type="http://schemas.openxmlformats.org/officeDocument/2006/relationships/image" Target="../media/image2981.png"/><Relationship Id="rId388" Type="http://schemas.openxmlformats.org/officeDocument/2006/relationships/customXml" Target="../ink/ink3114.xml"/><Relationship Id="rId511" Type="http://schemas.openxmlformats.org/officeDocument/2006/relationships/customXml" Target="../ink/ink3176.xml"/><Relationship Id="rId85" Type="http://schemas.openxmlformats.org/officeDocument/2006/relationships/image" Target="../media/image2874.png"/><Relationship Id="rId150" Type="http://schemas.openxmlformats.org/officeDocument/2006/relationships/customXml" Target="../ink/ink299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3.png"/><Relationship Id="rId7" Type="http://schemas.openxmlformats.org/officeDocument/2006/relationships/image" Target="../media/image310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3195.xml"/><Relationship Id="rId5" Type="http://schemas.openxmlformats.org/officeDocument/2006/relationships/image" Target="../media/image3105.png"/><Relationship Id="rId4" Type="http://schemas.openxmlformats.org/officeDocument/2006/relationships/image" Target="../media/image310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ustomXml" Target="../ink/ink3198.xml"/><Relationship Id="rId13" Type="http://schemas.openxmlformats.org/officeDocument/2006/relationships/image" Target="../media/image3112.png"/><Relationship Id="rId3" Type="http://schemas.openxmlformats.org/officeDocument/2006/relationships/image" Target="../media/image3107.jpg"/><Relationship Id="rId7" Type="http://schemas.openxmlformats.org/officeDocument/2006/relationships/image" Target="../media/image3109.png"/><Relationship Id="rId12" Type="http://schemas.openxmlformats.org/officeDocument/2006/relationships/customXml" Target="../ink/ink3200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3197.xml"/><Relationship Id="rId11" Type="http://schemas.openxmlformats.org/officeDocument/2006/relationships/image" Target="../media/image3111.png"/><Relationship Id="rId5" Type="http://schemas.openxmlformats.org/officeDocument/2006/relationships/image" Target="../media/image3108.png"/><Relationship Id="rId10" Type="http://schemas.openxmlformats.org/officeDocument/2006/relationships/customXml" Target="../ink/ink3199.xml"/><Relationship Id="rId4" Type="http://schemas.openxmlformats.org/officeDocument/2006/relationships/customXml" Target="../ink/ink3196.xml"/><Relationship Id="rId9" Type="http://schemas.openxmlformats.org/officeDocument/2006/relationships/image" Target="../media/image31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ustomXml" Target="../ink/ink3201.xml"/><Relationship Id="rId13" Type="http://schemas.openxmlformats.org/officeDocument/2006/relationships/image" Target="../media/image3118.png"/><Relationship Id="rId18" Type="http://schemas.openxmlformats.org/officeDocument/2006/relationships/customXml" Target="../ink/ink3206.xml"/><Relationship Id="rId26" Type="http://schemas.openxmlformats.org/officeDocument/2006/relationships/customXml" Target="../ink/ink3210.xml"/><Relationship Id="rId3" Type="http://schemas.openxmlformats.org/officeDocument/2006/relationships/image" Target="../media/image3104.png"/><Relationship Id="rId21" Type="http://schemas.openxmlformats.org/officeDocument/2006/relationships/image" Target="../media/image3122.png"/><Relationship Id="rId7" Type="http://schemas.openxmlformats.org/officeDocument/2006/relationships/hyperlink" Target="https://www.wisu.de/zeitschrift/allebeitraege.php" TargetMode="External"/><Relationship Id="rId12" Type="http://schemas.openxmlformats.org/officeDocument/2006/relationships/customXml" Target="../ink/ink3203.xml"/><Relationship Id="rId17" Type="http://schemas.openxmlformats.org/officeDocument/2006/relationships/image" Target="../media/image3120.png"/><Relationship Id="rId25" Type="http://schemas.openxmlformats.org/officeDocument/2006/relationships/image" Target="../media/image3124.png"/><Relationship Id="rId2" Type="http://schemas.openxmlformats.org/officeDocument/2006/relationships/notesSlide" Target="../notesSlides/notesSlide22.xml"/><Relationship Id="rId16" Type="http://schemas.openxmlformats.org/officeDocument/2006/relationships/customXml" Target="../ink/ink3205.xml"/><Relationship Id="rId20" Type="http://schemas.openxmlformats.org/officeDocument/2006/relationships/customXml" Target="../ink/ink320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15.png"/><Relationship Id="rId11" Type="http://schemas.openxmlformats.org/officeDocument/2006/relationships/image" Target="../media/image3117.png"/><Relationship Id="rId24" Type="http://schemas.openxmlformats.org/officeDocument/2006/relationships/customXml" Target="../ink/ink3209.xml"/><Relationship Id="rId5" Type="http://schemas.openxmlformats.org/officeDocument/2006/relationships/image" Target="../media/image3114.png"/><Relationship Id="rId15" Type="http://schemas.openxmlformats.org/officeDocument/2006/relationships/image" Target="../media/image3119.png"/><Relationship Id="rId23" Type="http://schemas.openxmlformats.org/officeDocument/2006/relationships/image" Target="../media/image3123.png"/><Relationship Id="rId10" Type="http://schemas.openxmlformats.org/officeDocument/2006/relationships/customXml" Target="../ink/ink3202.xml"/><Relationship Id="rId19" Type="http://schemas.openxmlformats.org/officeDocument/2006/relationships/image" Target="../media/image3121.png"/><Relationship Id="rId4" Type="http://schemas.openxmlformats.org/officeDocument/2006/relationships/image" Target="../media/image3113.png"/><Relationship Id="rId9" Type="http://schemas.openxmlformats.org/officeDocument/2006/relationships/image" Target="../media/image3116.png"/><Relationship Id="rId14" Type="http://schemas.openxmlformats.org/officeDocument/2006/relationships/customXml" Target="../ink/ink3204.xml"/><Relationship Id="rId22" Type="http://schemas.openxmlformats.org/officeDocument/2006/relationships/customXml" Target="../ink/ink3208.xml"/><Relationship Id="rId27" Type="http://schemas.openxmlformats.org/officeDocument/2006/relationships/image" Target="../media/image31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2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27.emf"/></Relationships>
</file>

<file path=ppt/slides/_rels/slide2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3184.png"/><Relationship Id="rId21" Type="http://schemas.openxmlformats.org/officeDocument/2006/relationships/customXml" Target="../ink/ink3219.xml"/><Relationship Id="rId42" Type="http://schemas.openxmlformats.org/officeDocument/2006/relationships/image" Target="../media/image3147.png"/><Relationship Id="rId63" Type="http://schemas.openxmlformats.org/officeDocument/2006/relationships/image" Target="../media/image3157.png"/><Relationship Id="rId84" Type="http://schemas.openxmlformats.org/officeDocument/2006/relationships/customXml" Target="../ink/ink3251.xml"/><Relationship Id="rId138" Type="http://schemas.openxmlformats.org/officeDocument/2006/relationships/customXml" Target="../ink/ink3278.xml"/><Relationship Id="rId159" Type="http://schemas.openxmlformats.org/officeDocument/2006/relationships/image" Target="../media/image3205.png"/><Relationship Id="rId170" Type="http://schemas.openxmlformats.org/officeDocument/2006/relationships/customXml" Target="../ink/ink3294.xml"/><Relationship Id="rId107" Type="http://schemas.openxmlformats.org/officeDocument/2006/relationships/image" Target="../media/image3179.png"/><Relationship Id="rId11" Type="http://schemas.openxmlformats.org/officeDocument/2006/relationships/customXml" Target="../ink/ink3214.xml"/><Relationship Id="rId32" Type="http://schemas.openxmlformats.org/officeDocument/2006/relationships/image" Target="../media/image3142.png"/><Relationship Id="rId53" Type="http://schemas.openxmlformats.org/officeDocument/2006/relationships/image" Target="../media/image3152.png"/><Relationship Id="rId74" Type="http://schemas.openxmlformats.org/officeDocument/2006/relationships/customXml" Target="../ink/ink3246.xml"/><Relationship Id="rId128" Type="http://schemas.openxmlformats.org/officeDocument/2006/relationships/customXml" Target="../ink/ink3273.xml"/><Relationship Id="rId149" Type="http://schemas.openxmlformats.org/officeDocument/2006/relationships/image" Target="../media/image3200.png"/><Relationship Id="rId5" Type="http://schemas.openxmlformats.org/officeDocument/2006/relationships/customXml" Target="../ink/ink3211.xml"/><Relationship Id="rId95" Type="http://schemas.openxmlformats.org/officeDocument/2006/relationships/image" Target="../media/image3173.png"/><Relationship Id="rId160" Type="http://schemas.openxmlformats.org/officeDocument/2006/relationships/customXml" Target="../ink/ink3289.xml"/><Relationship Id="rId22" Type="http://schemas.openxmlformats.org/officeDocument/2006/relationships/image" Target="../media/image1477.png"/><Relationship Id="rId43" Type="http://schemas.openxmlformats.org/officeDocument/2006/relationships/customXml" Target="../ink/ink3230.xml"/><Relationship Id="rId64" Type="http://schemas.openxmlformats.org/officeDocument/2006/relationships/customXml" Target="../ink/ink3241.xml"/><Relationship Id="rId118" Type="http://schemas.openxmlformats.org/officeDocument/2006/relationships/customXml" Target="../ink/ink3268.xml"/><Relationship Id="rId139" Type="http://schemas.openxmlformats.org/officeDocument/2006/relationships/image" Target="../media/image3195.png"/><Relationship Id="rId85" Type="http://schemas.openxmlformats.org/officeDocument/2006/relationships/image" Target="../media/image3168.png"/><Relationship Id="rId150" Type="http://schemas.openxmlformats.org/officeDocument/2006/relationships/customXml" Target="../ink/ink3284.xml"/><Relationship Id="rId171" Type="http://schemas.openxmlformats.org/officeDocument/2006/relationships/image" Target="../media/image3211.png"/><Relationship Id="rId12" Type="http://schemas.openxmlformats.org/officeDocument/2006/relationships/image" Target="../media/image3133.png"/><Relationship Id="rId33" Type="http://schemas.openxmlformats.org/officeDocument/2006/relationships/customXml" Target="../ink/ink3225.xml"/><Relationship Id="rId108" Type="http://schemas.openxmlformats.org/officeDocument/2006/relationships/customXml" Target="../ink/ink3263.xml"/><Relationship Id="rId129" Type="http://schemas.openxmlformats.org/officeDocument/2006/relationships/image" Target="../media/image3190.png"/><Relationship Id="rId54" Type="http://schemas.openxmlformats.org/officeDocument/2006/relationships/customXml" Target="../ink/ink3236.xml"/><Relationship Id="rId70" Type="http://schemas.openxmlformats.org/officeDocument/2006/relationships/customXml" Target="../ink/ink3244.xml"/><Relationship Id="rId75" Type="http://schemas.openxmlformats.org/officeDocument/2006/relationships/image" Target="../media/image3163.png"/><Relationship Id="rId91" Type="http://schemas.openxmlformats.org/officeDocument/2006/relationships/image" Target="../media/image3171.png"/><Relationship Id="rId96" Type="http://schemas.openxmlformats.org/officeDocument/2006/relationships/customXml" Target="../ink/ink3257.xml"/><Relationship Id="rId140" Type="http://schemas.openxmlformats.org/officeDocument/2006/relationships/customXml" Target="../ink/ink3279.xml"/><Relationship Id="rId145" Type="http://schemas.openxmlformats.org/officeDocument/2006/relationships/image" Target="../media/image3198.png"/><Relationship Id="rId161" Type="http://schemas.openxmlformats.org/officeDocument/2006/relationships/image" Target="../media/image3206.png"/><Relationship Id="rId166" Type="http://schemas.openxmlformats.org/officeDocument/2006/relationships/customXml" Target="../ink/ink329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30.png"/><Relationship Id="rId23" Type="http://schemas.openxmlformats.org/officeDocument/2006/relationships/customXml" Target="../ink/ink3220.xml"/><Relationship Id="rId28" Type="http://schemas.openxmlformats.org/officeDocument/2006/relationships/image" Target="../media/image3140.png"/><Relationship Id="rId49" Type="http://schemas.openxmlformats.org/officeDocument/2006/relationships/image" Target="../media/image3150.png"/><Relationship Id="rId114" Type="http://schemas.openxmlformats.org/officeDocument/2006/relationships/customXml" Target="../ink/ink3266.xml"/><Relationship Id="rId119" Type="http://schemas.openxmlformats.org/officeDocument/2006/relationships/image" Target="../media/image3185.png"/><Relationship Id="rId44" Type="http://schemas.openxmlformats.org/officeDocument/2006/relationships/customXml" Target="../ink/ink3231.xml"/><Relationship Id="rId60" Type="http://schemas.openxmlformats.org/officeDocument/2006/relationships/customXml" Target="../ink/ink3239.xml"/><Relationship Id="rId65" Type="http://schemas.openxmlformats.org/officeDocument/2006/relationships/image" Target="../media/image3158.png"/><Relationship Id="rId81" Type="http://schemas.openxmlformats.org/officeDocument/2006/relationships/image" Target="../media/image3166.png"/><Relationship Id="rId86" Type="http://schemas.openxmlformats.org/officeDocument/2006/relationships/customXml" Target="../ink/ink3252.xml"/><Relationship Id="rId130" Type="http://schemas.openxmlformats.org/officeDocument/2006/relationships/customXml" Target="../ink/ink3274.xml"/><Relationship Id="rId135" Type="http://schemas.openxmlformats.org/officeDocument/2006/relationships/image" Target="../media/image3193.png"/><Relationship Id="rId151" Type="http://schemas.openxmlformats.org/officeDocument/2006/relationships/image" Target="../media/image3201.png"/><Relationship Id="rId156" Type="http://schemas.openxmlformats.org/officeDocument/2006/relationships/customXml" Target="../ink/ink3287.xml"/><Relationship Id="rId13" Type="http://schemas.openxmlformats.org/officeDocument/2006/relationships/customXml" Target="../ink/ink3215.xml"/><Relationship Id="rId18" Type="http://schemas.openxmlformats.org/officeDocument/2006/relationships/image" Target="../media/image3136.png"/><Relationship Id="rId39" Type="http://schemas.openxmlformats.org/officeDocument/2006/relationships/customXml" Target="../ink/ink3228.xml"/><Relationship Id="rId109" Type="http://schemas.openxmlformats.org/officeDocument/2006/relationships/image" Target="../media/image3180.png"/><Relationship Id="rId34" Type="http://schemas.openxmlformats.org/officeDocument/2006/relationships/image" Target="../media/image3143.png"/><Relationship Id="rId50" Type="http://schemas.openxmlformats.org/officeDocument/2006/relationships/customXml" Target="../ink/ink3234.xml"/><Relationship Id="rId55" Type="http://schemas.openxmlformats.org/officeDocument/2006/relationships/image" Target="../media/image3153.png"/><Relationship Id="rId76" Type="http://schemas.openxmlformats.org/officeDocument/2006/relationships/customXml" Target="../ink/ink3247.xml"/><Relationship Id="rId97" Type="http://schemas.openxmlformats.org/officeDocument/2006/relationships/image" Target="../media/image3174.png"/><Relationship Id="rId104" Type="http://schemas.openxmlformats.org/officeDocument/2006/relationships/customXml" Target="../ink/ink3261.xml"/><Relationship Id="rId120" Type="http://schemas.openxmlformats.org/officeDocument/2006/relationships/customXml" Target="../ink/ink3269.xml"/><Relationship Id="rId125" Type="http://schemas.openxmlformats.org/officeDocument/2006/relationships/image" Target="../media/image3188.png"/><Relationship Id="rId141" Type="http://schemas.openxmlformats.org/officeDocument/2006/relationships/image" Target="../media/image3196.png"/><Relationship Id="rId146" Type="http://schemas.openxmlformats.org/officeDocument/2006/relationships/customXml" Target="../ink/ink3282.xml"/><Relationship Id="rId167" Type="http://schemas.openxmlformats.org/officeDocument/2006/relationships/image" Target="../media/image3209.png"/><Relationship Id="rId7" Type="http://schemas.openxmlformats.org/officeDocument/2006/relationships/customXml" Target="../ink/ink3212.xml"/><Relationship Id="rId71" Type="http://schemas.openxmlformats.org/officeDocument/2006/relationships/image" Target="../media/image3161.png"/><Relationship Id="rId92" Type="http://schemas.openxmlformats.org/officeDocument/2006/relationships/customXml" Target="../ink/ink3255.xml"/><Relationship Id="rId162" Type="http://schemas.openxmlformats.org/officeDocument/2006/relationships/customXml" Target="../ink/ink3290.xml"/><Relationship Id="rId2" Type="http://schemas.openxmlformats.org/officeDocument/2006/relationships/notesSlide" Target="../notesSlides/notesSlide24.xml"/><Relationship Id="rId29" Type="http://schemas.openxmlformats.org/officeDocument/2006/relationships/customXml" Target="../ink/ink3223.xml"/><Relationship Id="rId24" Type="http://schemas.openxmlformats.org/officeDocument/2006/relationships/image" Target="../media/image3138.png"/><Relationship Id="rId40" Type="http://schemas.openxmlformats.org/officeDocument/2006/relationships/image" Target="../media/image3146.png"/><Relationship Id="rId45" Type="http://schemas.openxmlformats.org/officeDocument/2006/relationships/image" Target="../media/image3148.png"/><Relationship Id="rId66" Type="http://schemas.openxmlformats.org/officeDocument/2006/relationships/customXml" Target="../ink/ink3242.xml"/><Relationship Id="rId87" Type="http://schemas.openxmlformats.org/officeDocument/2006/relationships/image" Target="../media/image3169.png"/><Relationship Id="rId110" Type="http://schemas.openxmlformats.org/officeDocument/2006/relationships/customXml" Target="../ink/ink3264.xml"/><Relationship Id="rId115" Type="http://schemas.openxmlformats.org/officeDocument/2006/relationships/image" Target="../media/image3183.png"/><Relationship Id="rId131" Type="http://schemas.openxmlformats.org/officeDocument/2006/relationships/image" Target="../media/image3191.png"/><Relationship Id="rId136" Type="http://schemas.openxmlformats.org/officeDocument/2006/relationships/customXml" Target="../ink/ink3277.xml"/><Relationship Id="rId157" Type="http://schemas.openxmlformats.org/officeDocument/2006/relationships/image" Target="../media/image3204.png"/><Relationship Id="rId61" Type="http://schemas.openxmlformats.org/officeDocument/2006/relationships/image" Target="../media/image3156.png"/><Relationship Id="rId82" Type="http://schemas.openxmlformats.org/officeDocument/2006/relationships/customXml" Target="../ink/ink3250.xml"/><Relationship Id="rId152" Type="http://schemas.openxmlformats.org/officeDocument/2006/relationships/customXml" Target="../ink/ink3285.xml"/><Relationship Id="rId19" Type="http://schemas.openxmlformats.org/officeDocument/2006/relationships/customXml" Target="../ink/ink3218.xml"/><Relationship Id="rId14" Type="http://schemas.openxmlformats.org/officeDocument/2006/relationships/image" Target="../media/image3134.png"/><Relationship Id="rId30" Type="http://schemas.openxmlformats.org/officeDocument/2006/relationships/image" Target="../media/image3141.png"/><Relationship Id="rId35" Type="http://schemas.openxmlformats.org/officeDocument/2006/relationships/customXml" Target="../ink/ink3226.xml"/><Relationship Id="rId56" Type="http://schemas.openxmlformats.org/officeDocument/2006/relationships/customXml" Target="../ink/ink3237.xml"/><Relationship Id="rId77" Type="http://schemas.openxmlformats.org/officeDocument/2006/relationships/image" Target="../media/image3164.png"/><Relationship Id="rId100" Type="http://schemas.openxmlformats.org/officeDocument/2006/relationships/customXml" Target="../ink/ink3259.xml"/><Relationship Id="rId105" Type="http://schemas.openxmlformats.org/officeDocument/2006/relationships/image" Target="../media/image3178.png"/><Relationship Id="rId126" Type="http://schemas.openxmlformats.org/officeDocument/2006/relationships/customXml" Target="../ink/ink3272.xml"/><Relationship Id="rId147" Type="http://schemas.openxmlformats.org/officeDocument/2006/relationships/image" Target="../media/image3199.png"/><Relationship Id="rId168" Type="http://schemas.openxmlformats.org/officeDocument/2006/relationships/customXml" Target="../ink/ink3293.xml"/><Relationship Id="rId8" Type="http://schemas.openxmlformats.org/officeDocument/2006/relationships/image" Target="../media/image3131.png"/><Relationship Id="rId51" Type="http://schemas.openxmlformats.org/officeDocument/2006/relationships/image" Target="../media/image3151.png"/><Relationship Id="rId72" Type="http://schemas.openxmlformats.org/officeDocument/2006/relationships/customXml" Target="../ink/ink3245.xml"/><Relationship Id="rId93" Type="http://schemas.openxmlformats.org/officeDocument/2006/relationships/image" Target="../media/image3172.png"/><Relationship Id="rId98" Type="http://schemas.openxmlformats.org/officeDocument/2006/relationships/customXml" Target="../ink/ink3258.xml"/><Relationship Id="rId121" Type="http://schemas.openxmlformats.org/officeDocument/2006/relationships/image" Target="../media/image3186.png"/><Relationship Id="rId142" Type="http://schemas.openxmlformats.org/officeDocument/2006/relationships/customXml" Target="../ink/ink3280.xml"/><Relationship Id="rId163" Type="http://schemas.openxmlformats.org/officeDocument/2006/relationships/image" Target="../media/image3207.png"/><Relationship Id="rId3" Type="http://schemas.openxmlformats.org/officeDocument/2006/relationships/image" Target="../media/image3128.emf"/><Relationship Id="rId25" Type="http://schemas.openxmlformats.org/officeDocument/2006/relationships/customXml" Target="../ink/ink3221.xml"/><Relationship Id="rId46" Type="http://schemas.openxmlformats.org/officeDocument/2006/relationships/customXml" Target="../ink/ink3232.xml"/><Relationship Id="rId67" Type="http://schemas.openxmlformats.org/officeDocument/2006/relationships/image" Target="../media/image3159.png"/><Relationship Id="rId116" Type="http://schemas.openxmlformats.org/officeDocument/2006/relationships/customXml" Target="../ink/ink3267.xml"/><Relationship Id="rId137" Type="http://schemas.openxmlformats.org/officeDocument/2006/relationships/image" Target="../media/image3194.png"/><Relationship Id="rId158" Type="http://schemas.openxmlformats.org/officeDocument/2006/relationships/customXml" Target="../ink/ink3288.xml"/><Relationship Id="rId20" Type="http://schemas.openxmlformats.org/officeDocument/2006/relationships/image" Target="../media/image3137.png"/><Relationship Id="rId41" Type="http://schemas.openxmlformats.org/officeDocument/2006/relationships/customXml" Target="../ink/ink3229.xml"/><Relationship Id="rId62" Type="http://schemas.openxmlformats.org/officeDocument/2006/relationships/customXml" Target="../ink/ink3240.xml"/><Relationship Id="rId83" Type="http://schemas.openxmlformats.org/officeDocument/2006/relationships/image" Target="../media/image3167.png"/><Relationship Id="rId88" Type="http://schemas.openxmlformats.org/officeDocument/2006/relationships/customXml" Target="../ink/ink3253.xml"/><Relationship Id="rId111" Type="http://schemas.openxmlformats.org/officeDocument/2006/relationships/image" Target="../media/image3181.png"/><Relationship Id="rId132" Type="http://schemas.openxmlformats.org/officeDocument/2006/relationships/customXml" Target="../ink/ink3275.xml"/><Relationship Id="rId153" Type="http://schemas.openxmlformats.org/officeDocument/2006/relationships/image" Target="../media/image3202.png"/><Relationship Id="rId15" Type="http://schemas.openxmlformats.org/officeDocument/2006/relationships/customXml" Target="../ink/ink3216.xml"/><Relationship Id="rId36" Type="http://schemas.openxmlformats.org/officeDocument/2006/relationships/image" Target="../media/image3144.png"/><Relationship Id="rId57" Type="http://schemas.openxmlformats.org/officeDocument/2006/relationships/image" Target="../media/image3154.png"/><Relationship Id="rId106" Type="http://schemas.openxmlformats.org/officeDocument/2006/relationships/customXml" Target="../ink/ink3262.xml"/><Relationship Id="rId127" Type="http://schemas.openxmlformats.org/officeDocument/2006/relationships/image" Target="../media/image3189.png"/><Relationship Id="rId10" Type="http://schemas.openxmlformats.org/officeDocument/2006/relationships/image" Target="../media/image3132.png"/><Relationship Id="rId31" Type="http://schemas.openxmlformats.org/officeDocument/2006/relationships/customXml" Target="../ink/ink3224.xml"/><Relationship Id="rId52" Type="http://schemas.openxmlformats.org/officeDocument/2006/relationships/customXml" Target="../ink/ink3235.xml"/><Relationship Id="rId73" Type="http://schemas.openxmlformats.org/officeDocument/2006/relationships/image" Target="../media/image3162.png"/><Relationship Id="rId78" Type="http://schemas.openxmlformats.org/officeDocument/2006/relationships/customXml" Target="../ink/ink3248.xml"/><Relationship Id="rId94" Type="http://schemas.openxmlformats.org/officeDocument/2006/relationships/customXml" Target="../ink/ink3256.xml"/><Relationship Id="rId99" Type="http://schemas.openxmlformats.org/officeDocument/2006/relationships/image" Target="../media/image3175.png"/><Relationship Id="rId101" Type="http://schemas.openxmlformats.org/officeDocument/2006/relationships/image" Target="../media/image3176.png"/><Relationship Id="rId122" Type="http://schemas.openxmlformats.org/officeDocument/2006/relationships/customXml" Target="../ink/ink3270.xml"/><Relationship Id="rId143" Type="http://schemas.openxmlformats.org/officeDocument/2006/relationships/image" Target="../media/image3197.png"/><Relationship Id="rId148" Type="http://schemas.openxmlformats.org/officeDocument/2006/relationships/customXml" Target="../ink/ink3283.xml"/><Relationship Id="rId164" Type="http://schemas.openxmlformats.org/officeDocument/2006/relationships/customXml" Target="../ink/ink3291.xml"/><Relationship Id="rId169" Type="http://schemas.openxmlformats.org/officeDocument/2006/relationships/image" Target="../media/image3210.png"/><Relationship Id="rId4" Type="http://schemas.openxmlformats.org/officeDocument/2006/relationships/image" Target="../media/image3129.png"/><Relationship Id="rId9" Type="http://schemas.openxmlformats.org/officeDocument/2006/relationships/customXml" Target="../ink/ink3213.xml"/><Relationship Id="rId26" Type="http://schemas.openxmlformats.org/officeDocument/2006/relationships/image" Target="../media/image3139.png"/><Relationship Id="rId47" Type="http://schemas.openxmlformats.org/officeDocument/2006/relationships/image" Target="../media/image3149.png"/><Relationship Id="rId68" Type="http://schemas.openxmlformats.org/officeDocument/2006/relationships/customXml" Target="../ink/ink3243.xml"/><Relationship Id="rId89" Type="http://schemas.openxmlformats.org/officeDocument/2006/relationships/image" Target="../media/image3170.png"/><Relationship Id="rId112" Type="http://schemas.openxmlformats.org/officeDocument/2006/relationships/customXml" Target="../ink/ink3265.xml"/><Relationship Id="rId133" Type="http://schemas.openxmlformats.org/officeDocument/2006/relationships/image" Target="../media/image3192.png"/><Relationship Id="rId154" Type="http://schemas.openxmlformats.org/officeDocument/2006/relationships/customXml" Target="../ink/ink3286.xml"/><Relationship Id="rId16" Type="http://schemas.openxmlformats.org/officeDocument/2006/relationships/image" Target="../media/image3135.png"/><Relationship Id="rId37" Type="http://schemas.openxmlformats.org/officeDocument/2006/relationships/customXml" Target="../ink/ink3227.xml"/><Relationship Id="rId58" Type="http://schemas.openxmlformats.org/officeDocument/2006/relationships/customXml" Target="../ink/ink3238.xml"/><Relationship Id="rId79" Type="http://schemas.openxmlformats.org/officeDocument/2006/relationships/image" Target="../media/image3165.png"/><Relationship Id="rId102" Type="http://schemas.openxmlformats.org/officeDocument/2006/relationships/customXml" Target="../ink/ink3260.xml"/><Relationship Id="rId123" Type="http://schemas.openxmlformats.org/officeDocument/2006/relationships/image" Target="../media/image3187.png"/><Relationship Id="rId144" Type="http://schemas.openxmlformats.org/officeDocument/2006/relationships/customXml" Target="../ink/ink3281.xml"/><Relationship Id="rId90" Type="http://schemas.openxmlformats.org/officeDocument/2006/relationships/customXml" Target="../ink/ink3254.xml"/><Relationship Id="rId165" Type="http://schemas.openxmlformats.org/officeDocument/2006/relationships/image" Target="../media/image3208.png"/><Relationship Id="rId27" Type="http://schemas.openxmlformats.org/officeDocument/2006/relationships/customXml" Target="../ink/ink3222.xml"/><Relationship Id="rId48" Type="http://schemas.openxmlformats.org/officeDocument/2006/relationships/customXml" Target="../ink/ink3233.xml"/><Relationship Id="rId69" Type="http://schemas.openxmlformats.org/officeDocument/2006/relationships/image" Target="../media/image3160.png"/><Relationship Id="rId113" Type="http://schemas.openxmlformats.org/officeDocument/2006/relationships/image" Target="../media/image3182.png"/><Relationship Id="rId134" Type="http://schemas.openxmlformats.org/officeDocument/2006/relationships/customXml" Target="../ink/ink3276.xml"/><Relationship Id="rId80" Type="http://schemas.openxmlformats.org/officeDocument/2006/relationships/customXml" Target="../ink/ink3249.xml"/><Relationship Id="rId155" Type="http://schemas.openxmlformats.org/officeDocument/2006/relationships/image" Target="../media/image3203.png"/><Relationship Id="rId17" Type="http://schemas.openxmlformats.org/officeDocument/2006/relationships/customXml" Target="../ink/ink3217.xml"/><Relationship Id="rId38" Type="http://schemas.openxmlformats.org/officeDocument/2006/relationships/image" Target="../media/image3145.png"/><Relationship Id="rId59" Type="http://schemas.openxmlformats.org/officeDocument/2006/relationships/image" Target="../media/image3155.png"/><Relationship Id="rId103" Type="http://schemas.openxmlformats.org/officeDocument/2006/relationships/image" Target="../media/image3177.png"/><Relationship Id="rId124" Type="http://schemas.openxmlformats.org/officeDocument/2006/relationships/customXml" Target="../ink/ink327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15.png"/><Relationship Id="rId3" Type="http://schemas.openxmlformats.org/officeDocument/2006/relationships/image" Target="../media/image3212.emf"/><Relationship Id="rId7" Type="http://schemas.openxmlformats.org/officeDocument/2006/relationships/customXml" Target="../ink/ink3296.xml"/><Relationship Id="rId12" Type="http://schemas.openxmlformats.org/officeDocument/2006/relationships/image" Target="../media/image32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14.png"/><Relationship Id="rId11" Type="http://schemas.openxmlformats.org/officeDocument/2006/relationships/customXml" Target="../ink/ink3298.xml"/><Relationship Id="rId5" Type="http://schemas.openxmlformats.org/officeDocument/2006/relationships/customXml" Target="../ink/ink3295.xml"/><Relationship Id="rId10" Type="http://schemas.openxmlformats.org/officeDocument/2006/relationships/image" Target="../media/image3216.png"/><Relationship Id="rId4" Type="http://schemas.openxmlformats.org/officeDocument/2006/relationships/image" Target="../media/image3213.png"/><Relationship Id="rId9" Type="http://schemas.openxmlformats.org/officeDocument/2006/relationships/customXml" Target="../ink/ink329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65.png"/><Relationship Id="rId18" Type="http://schemas.openxmlformats.org/officeDocument/2006/relationships/customXml" Target="../ink/ink523.xml"/><Relationship Id="rId26" Type="http://schemas.openxmlformats.org/officeDocument/2006/relationships/customXml" Target="../ink/ink527.xml"/><Relationship Id="rId39" Type="http://schemas.openxmlformats.org/officeDocument/2006/relationships/image" Target="../media/image2177.png"/><Relationship Id="rId21" Type="http://schemas.openxmlformats.org/officeDocument/2006/relationships/image" Target="../media/image2169.png"/><Relationship Id="rId34" Type="http://schemas.openxmlformats.org/officeDocument/2006/relationships/customXml" Target="../ink/ink531.xml"/><Relationship Id="rId7" Type="http://schemas.openxmlformats.org/officeDocument/2006/relationships/image" Target="../media/image2162.png"/><Relationship Id="rId12" Type="http://schemas.openxmlformats.org/officeDocument/2006/relationships/customXml" Target="../ink/ink520.xml"/><Relationship Id="rId17" Type="http://schemas.openxmlformats.org/officeDocument/2006/relationships/image" Target="../media/image2167.png"/><Relationship Id="rId25" Type="http://schemas.openxmlformats.org/officeDocument/2006/relationships/image" Target="../media/image2171.png"/><Relationship Id="rId33" Type="http://schemas.openxmlformats.org/officeDocument/2006/relationships/image" Target="../media/image2174.png"/><Relationship Id="rId38" Type="http://schemas.openxmlformats.org/officeDocument/2006/relationships/customXml" Target="../ink/ink533.xml"/><Relationship Id="rId2" Type="http://schemas.openxmlformats.org/officeDocument/2006/relationships/notesSlide" Target="../notesSlides/notesSlide3.xml"/><Relationship Id="rId16" Type="http://schemas.openxmlformats.org/officeDocument/2006/relationships/customXml" Target="../ink/ink522.xml"/><Relationship Id="rId20" Type="http://schemas.openxmlformats.org/officeDocument/2006/relationships/customXml" Target="../ink/ink524.xml"/><Relationship Id="rId29" Type="http://schemas.openxmlformats.org/officeDocument/2006/relationships/image" Target="../media/image581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517.xml"/><Relationship Id="rId11" Type="http://schemas.openxmlformats.org/officeDocument/2006/relationships/image" Target="../media/image2164.png"/><Relationship Id="rId24" Type="http://schemas.openxmlformats.org/officeDocument/2006/relationships/customXml" Target="../ink/ink526.xml"/><Relationship Id="rId32" Type="http://schemas.openxmlformats.org/officeDocument/2006/relationships/customXml" Target="../ink/ink530.xml"/><Relationship Id="rId37" Type="http://schemas.openxmlformats.org/officeDocument/2006/relationships/image" Target="../media/image2176.png"/><Relationship Id="rId5" Type="http://schemas.openxmlformats.org/officeDocument/2006/relationships/image" Target="NULL"/><Relationship Id="rId15" Type="http://schemas.openxmlformats.org/officeDocument/2006/relationships/image" Target="../media/image2166.png"/><Relationship Id="rId23" Type="http://schemas.openxmlformats.org/officeDocument/2006/relationships/image" Target="../media/image2170.png"/><Relationship Id="rId28" Type="http://schemas.openxmlformats.org/officeDocument/2006/relationships/customXml" Target="../ink/ink528.xml"/><Relationship Id="rId36" Type="http://schemas.openxmlformats.org/officeDocument/2006/relationships/customXml" Target="../ink/ink532.xml"/><Relationship Id="rId10" Type="http://schemas.openxmlformats.org/officeDocument/2006/relationships/customXml" Target="../ink/ink519.xml"/><Relationship Id="rId19" Type="http://schemas.openxmlformats.org/officeDocument/2006/relationships/image" Target="../media/image2168.png"/><Relationship Id="rId31" Type="http://schemas.openxmlformats.org/officeDocument/2006/relationships/image" Target="../media/image2173.png"/><Relationship Id="rId4" Type="http://schemas.openxmlformats.org/officeDocument/2006/relationships/hyperlink" Target="http://www.u.arizona.edu/~mwalker/econ519/Nash_Eqm_ProcNAS_1950.pdf" TargetMode="External"/><Relationship Id="rId9" Type="http://schemas.openxmlformats.org/officeDocument/2006/relationships/image" Target="../media/image2163.png"/><Relationship Id="rId14" Type="http://schemas.openxmlformats.org/officeDocument/2006/relationships/customXml" Target="../ink/ink521.xml"/><Relationship Id="rId22" Type="http://schemas.openxmlformats.org/officeDocument/2006/relationships/customXml" Target="../ink/ink525.xml"/><Relationship Id="rId27" Type="http://schemas.openxmlformats.org/officeDocument/2006/relationships/image" Target="../media/image2172.png"/><Relationship Id="rId30" Type="http://schemas.openxmlformats.org/officeDocument/2006/relationships/customXml" Target="../ink/ink529.xml"/><Relationship Id="rId35" Type="http://schemas.openxmlformats.org/officeDocument/2006/relationships/image" Target="../media/image2175.png"/><Relationship Id="rId8" Type="http://schemas.openxmlformats.org/officeDocument/2006/relationships/customXml" Target="../ink/ink518.xml"/><Relationship Id="rId3" Type="http://schemas.openxmlformats.org/officeDocument/2006/relationships/hyperlink" Target="https://rbsc.princeton.edu/sites/default/files/Non-Cooperative_Games_Nash.pdf" TargetMode="External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225.png"/><Relationship Id="rId18" Type="http://schemas.openxmlformats.org/officeDocument/2006/relationships/customXml" Target="../ink/ink3305.xml"/><Relationship Id="rId26" Type="http://schemas.openxmlformats.org/officeDocument/2006/relationships/customXml" Target="../ink/ink3309.xml"/><Relationship Id="rId39" Type="http://schemas.openxmlformats.org/officeDocument/2006/relationships/image" Target="../media/image3238.png"/><Relationship Id="rId21" Type="http://schemas.openxmlformats.org/officeDocument/2006/relationships/image" Target="../media/image3229.png"/><Relationship Id="rId34" Type="http://schemas.openxmlformats.org/officeDocument/2006/relationships/customXml" Target="../ink/ink3313.xml"/><Relationship Id="rId42" Type="http://schemas.openxmlformats.org/officeDocument/2006/relationships/customXml" Target="../ink/ink3317.xml"/><Relationship Id="rId47" Type="http://schemas.openxmlformats.org/officeDocument/2006/relationships/image" Target="../media/image3242.png"/><Relationship Id="rId50" Type="http://schemas.openxmlformats.org/officeDocument/2006/relationships/customXml" Target="../ink/ink3321.xml"/><Relationship Id="rId7" Type="http://schemas.openxmlformats.org/officeDocument/2006/relationships/image" Target="../media/image3222.png"/><Relationship Id="rId2" Type="http://schemas.openxmlformats.org/officeDocument/2006/relationships/notesSlide" Target="../notesSlides/notesSlide29.xml"/><Relationship Id="rId16" Type="http://schemas.openxmlformats.org/officeDocument/2006/relationships/customXml" Target="../ink/ink3304.xml"/><Relationship Id="rId29" Type="http://schemas.openxmlformats.org/officeDocument/2006/relationships/image" Target="../media/image3233.png"/><Relationship Id="rId11" Type="http://schemas.openxmlformats.org/officeDocument/2006/relationships/image" Target="../media/image3224.png"/><Relationship Id="rId24" Type="http://schemas.openxmlformats.org/officeDocument/2006/relationships/customXml" Target="../ink/ink3308.xml"/><Relationship Id="rId32" Type="http://schemas.openxmlformats.org/officeDocument/2006/relationships/customXml" Target="../ink/ink3312.xml"/><Relationship Id="rId37" Type="http://schemas.openxmlformats.org/officeDocument/2006/relationships/image" Target="../media/image3237.png"/><Relationship Id="rId40" Type="http://schemas.openxmlformats.org/officeDocument/2006/relationships/customXml" Target="../ink/ink3316.xml"/><Relationship Id="rId45" Type="http://schemas.openxmlformats.org/officeDocument/2006/relationships/image" Target="../media/image3241.png"/><Relationship Id="rId5" Type="http://schemas.openxmlformats.org/officeDocument/2006/relationships/image" Target="../media/image3221.emf"/><Relationship Id="rId15" Type="http://schemas.openxmlformats.org/officeDocument/2006/relationships/image" Target="../media/image3226.png"/><Relationship Id="rId23" Type="http://schemas.openxmlformats.org/officeDocument/2006/relationships/image" Target="../media/image3230.png"/><Relationship Id="rId28" Type="http://schemas.openxmlformats.org/officeDocument/2006/relationships/customXml" Target="../ink/ink3310.xml"/><Relationship Id="rId36" Type="http://schemas.openxmlformats.org/officeDocument/2006/relationships/customXml" Target="../ink/ink3314.xml"/><Relationship Id="rId49" Type="http://schemas.openxmlformats.org/officeDocument/2006/relationships/image" Target="../media/image3243.png"/><Relationship Id="rId10" Type="http://schemas.openxmlformats.org/officeDocument/2006/relationships/customXml" Target="../ink/ink3301.xml"/><Relationship Id="rId19" Type="http://schemas.openxmlformats.org/officeDocument/2006/relationships/image" Target="../media/image3228.png"/><Relationship Id="rId31" Type="http://schemas.openxmlformats.org/officeDocument/2006/relationships/image" Target="../media/image3234.png"/><Relationship Id="rId44" Type="http://schemas.openxmlformats.org/officeDocument/2006/relationships/customXml" Target="../ink/ink3318.xml"/><Relationship Id="rId4" Type="http://schemas.openxmlformats.org/officeDocument/2006/relationships/hyperlink" Target="https://www.wolframalpha.com/" TargetMode="External"/><Relationship Id="rId9" Type="http://schemas.openxmlformats.org/officeDocument/2006/relationships/image" Target="../media/image3223.png"/><Relationship Id="rId14" Type="http://schemas.openxmlformats.org/officeDocument/2006/relationships/customXml" Target="../ink/ink3303.xml"/><Relationship Id="rId22" Type="http://schemas.openxmlformats.org/officeDocument/2006/relationships/customXml" Target="../ink/ink3307.xml"/><Relationship Id="rId27" Type="http://schemas.openxmlformats.org/officeDocument/2006/relationships/image" Target="../media/image3232.png"/><Relationship Id="rId30" Type="http://schemas.openxmlformats.org/officeDocument/2006/relationships/customXml" Target="../ink/ink3311.xml"/><Relationship Id="rId35" Type="http://schemas.openxmlformats.org/officeDocument/2006/relationships/image" Target="../media/image3236.png"/><Relationship Id="rId43" Type="http://schemas.openxmlformats.org/officeDocument/2006/relationships/image" Target="../media/image3240.png"/><Relationship Id="rId48" Type="http://schemas.openxmlformats.org/officeDocument/2006/relationships/customXml" Target="../ink/ink3320.xml"/><Relationship Id="rId8" Type="http://schemas.openxmlformats.org/officeDocument/2006/relationships/customXml" Target="../ink/ink3300.xml"/><Relationship Id="rId51" Type="http://schemas.openxmlformats.org/officeDocument/2006/relationships/image" Target="../media/image3244.png"/><Relationship Id="rId3" Type="http://schemas.openxmlformats.org/officeDocument/2006/relationships/image" Target="../media/image3220.emf"/><Relationship Id="rId12" Type="http://schemas.openxmlformats.org/officeDocument/2006/relationships/customXml" Target="../ink/ink3302.xml"/><Relationship Id="rId17" Type="http://schemas.openxmlformats.org/officeDocument/2006/relationships/image" Target="../media/image3227.png"/><Relationship Id="rId25" Type="http://schemas.openxmlformats.org/officeDocument/2006/relationships/image" Target="../media/image3231.png"/><Relationship Id="rId33" Type="http://schemas.openxmlformats.org/officeDocument/2006/relationships/image" Target="../media/image3235.png"/><Relationship Id="rId38" Type="http://schemas.openxmlformats.org/officeDocument/2006/relationships/customXml" Target="../ink/ink3315.xml"/><Relationship Id="rId46" Type="http://schemas.openxmlformats.org/officeDocument/2006/relationships/customXml" Target="../ink/ink3319.xml"/><Relationship Id="rId20" Type="http://schemas.openxmlformats.org/officeDocument/2006/relationships/customXml" Target="../ink/ink3306.xml"/><Relationship Id="rId41" Type="http://schemas.openxmlformats.org/officeDocument/2006/relationships/image" Target="../media/image3239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329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79.png"/><Relationship Id="rId3" Type="http://schemas.openxmlformats.org/officeDocument/2006/relationships/hyperlink" Target="https://www.youtube.com/watch?v=S0qjK3TWZE8" TargetMode="External"/><Relationship Id="rId7" Type="http://schemas.openxmlformats.org/officeDocument/2006/relationships/customXml" Target="../ink/ink53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78.png"/><Relationship Id="rId5" Type="http://schemas.openxmlformats.org/officeDocument/2006/relationships/customXml" Target="../ink/ink534.xml"/><Relationship Id="rId4" Type="http://schemas.openxmlformats.org/officeDocument/2006/relationships/hyperlink" Target="https://www.daserste.de/unterhaltung/krimi/tatort/sendung/wir-ihr-sie-104.html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593.xml"/><Relationship Id="rId671" Type="http://schemas.openxmlformats.org/officeDocument/2006/relationships/customXml" Target="../ink/ink872.xml"/><Relationship Id="rId769" Type="http://schemas.openxmlformats.org/officeDocument/2006/relationships/customXml" Target="../ink/ink922.xml"/><Relationship Id="rId21" Type="http://schemas.openxmlformats.org/officeDocument/2006/relationships/customXml" Target="../ink/ink545.xml"/><Relationship Id="rId324" Type="http://schemas.openxmlformats.org/officeDocument/2006/relationships/image" Target="../media/image160.png"/><Relationship Id="rId531" Type="http://schemas.openxmlformats.org/officeDocument/2006/relationships/customXml" Target="../ink/ink802.xml"/><Relationship Id="rId629" Type="http://schemas.openxmlformats.org/officeDocument/2006/relationships/customXml" Target="../ink/ink851.xml"/><Relationship Id="rId170" Type="http://schemas.openxmlformats.org/officeDocument/2006/relationships/image" Target="../media/image83.png"/><Relationship Id="rId836" Type="http://schemas.openxmlformats.org/officeDocument/2006/relationships/image" Target="../media/image414.png"/><Relationship Id="rId268" Type="http://schemas.openxmlformats.org/officeDocument/2006/relationships/image" Target="../media/image132.png"/><Relationship Id="rId475" Type="http://schemas.openxmlformats.org/officeDocument/2006/relationships/image" Target="../media/image235.png"/><Relationship Id="rId682" Type="http://schemas.openxmlformats.org/officeDocument/2006/relationships/image" Target="../media/image338.png"/><Relationship Id="rId32" Type="http://schemas.openxmlformats.org/officeDocument/2006/relationships/image" Target="../media/image15.png"/><Relationship Id="rId128" Type="http://schemas.openxmlformats.org/officeDocument/2006/relationships/image" Target="../media/image62.png"/><Relationship Id="rId335" Type="http://schemas.openxmlformats.org/officeDocument/2006/relationships/customXml" Target="../ink/ink703.xml"/><Relationship Id="rId542" Type="http://schemas.openxmlformats.org/officeDocument/2006/relationships/image" Target="../media/image268.png"/><Relationship Id="rId181" Type="http://schemas.openxmlformats.org/officeDocument/2006/relationships/customXml" Target="../ink/ink626.xml"/><Relationship Id="rId402" Type="http://schemas.openxmlformats.org/officeDocument/2006/relationships/customXml" Target="../ink/ink737.xml"/><Relationship Id="rId847" Type="http://schemas.openxmlformats.org/officeDocument/2006/relationships/customXml" Target="../ink/ink961.xml"/><Relationship Id="rId279" Type="http://schemas.openxmlformats.org/officeDocument/2006/relationships/customXml" Target="../ink/ink675.xml"/><Relationship Id="rId486" Type="http://schemas.openxmlformats.org/officeDocument/2006/relationships/image" Target="../media/image240.png"/><Relationship Id="rId693" Type="http://schemas.openxmlformats.org/officeDocument/2006/relationships/customXml" Target="../ink/ink883.xml"/><Relationship Id="rId707" Type="http://schemas.openxmlformats.org/officeDocument/2006/relationships/customXml" Target="../ink/ink890.xml"/><Relationship Id="rId43" Type="http://schemas.openxmlformats.org/officeDocument/2006/relationships/customXml" Target="../ink/ink556.xml"/><Relationship Id="rId139" Type="http://schemas.openxmlformats.org/officeDocument/2006/relationships/customXml" Target="../ink/ink605.xml"/><Relationship Id="rId346" Type="http://schemas.openxmlformats.org/officeDocument/2006/relationships/image" Target="../media/image171.png"/><Relationship Id="rId553" Type="http://schemas.openxmlformats.org/officeDocument/2006/relationships/customXml" Target="../ink/ink813.xml"/><Relationship Id="rId760" Type="http://schemas.openxmlformats.org/officeDocument/2006/relationships/image" Target="../media/image376.png"/><Relationship Id="rId192" Type="http://schemas.openxmlformats.org/officeDocument/2006/relationships/image" Target="../media/image94.png"/><Relationship Id="rId206" Type="http://schemas.openxmlformats.org/officeDocument/2006/relationships/image" Target="../media/image101.png"/><Relationship Id="rId413" Type="http://schemas.openxmlformats.org/officeDocument/2006/relationships/image" Target="../media/image204.png"/><Relationship Id="rId497" Type="http://schemas.openxmlformats.org/officeDocument/2006/relationships/customXml" Target="../ink/ink785.xml"/><Relationship Id="rId620" Type="http://schemas.openxmlformats.org/officeDocument/2006/relationships/image" Target="../media/image307.png"/><Relationship Id="rId718" Type="http://schemas.openxmlformats.org/officeDocument/2006/relationships/customXml" Target="../ink/ink896.xml"/><Relationship Id="rId357" Type="http://schemas.openxmlformats.org/officeDocument/2006/relationships/customXml" Target="../ink/ink714.xml"/><Relationship Id="rId54" Type="http://schemas.openxmlformats.org/officeDocument/2006/relationships/image" Target="../media/image26.png"/><Relationship Id="rId217" Type="http://schemas.openxmlformats.org/officeDocument/2006/relationships/customXml" Target="../ink/ink644.xml"/><Relationship Id="rId564" Type="http://schemas.openxmlformats.org/officeDocument/2006/relationships/image" Target="../media/image279.png"/><Relationship Id="rId771" Type="http://schemas.openxmlformats.org/officeDocument/2006/relationships/customXml" Target="../ink/ink923.xml"/><Relationship Id="rId424" Type="http://schemas.openxmlformats.org/officeDocument/2006/relationships/customXml" Target="../ink/ink748.xml"/><Relationship Id="rId631" Type="http://schemas.openxmlformats.org/officeDocument/2006/relationships/customXml" Target="../ink/ink852.xml"/><Relationship Id="rId729" Type="http://schemas.openxmlformats.org/officeDocument/2006/relationships/image" Target="../media/image361.png"/><Relationship Id="rId270" Type="http://schemas.openxmlformats.org/officeDocument/2006/relationships/image" Target="../media/image133.png"/><Relationship Id="rId65" Type="http://schemas.openxmlformats.org/officeDocument/2006/relationships/customXml" Target="../ink/ink567.xml"/><Relationship Id="rId130" Type="http://schemas.openxmlformats.org/officeDocument/2006/relationships/image" Target="../media/image63.png"/><Relationship Id="rId368" Type="http://schemas.openxmlformats.org/officeDocument/2006/relationships/customXml" Target="../ink/ink720.xml"/><Relationship Id="rId575" Type="http://schemas.openxmlformats.org/officeDocument/2006/relationships/customXml" Target="../ink/ink824.xml"/><Relationship Id="rId782" Type="http://schemas.openxmlformats.org/officeDocument/2006/relationships/image" Target="../media/image387.png"/><Relationship Id="rId228" Type="http://schemas.openxmlformats.org/officeDocument/2006/relationships/image" Target="../media/image112.png"/><Relationship Id="rId435" Type="http://schemas.openxmlformats.org/officeDocument/2006/relationships/image" Target="../media/image215.png"/><Relationship Id="rId642" Type="http://schemas.openxmlformats.org/officeDocument/2006/relationships/image" Target="../media/image318.png"/><Relationship Id="rId281" Type="http://schemas.openxmlformats.org/officeDocument/2006/relationships/customXml" Target="../ink/ink676.xml"/><Relationship Id="rId502" Type="http://schemas.openxmlformats.org/officeDocument/2006/relationships/image" Target="../media/image248.png"/><Relationship Id="rId76" Type="http://schemas.openxmlformats.org/officeDocument/2006/relationships/image" Target="../media/image37.png"/><Relationship Id="rId141" Type="http://schemas.openxmlformats.org/officeDocument/2006/relationships/customXml" Target="../ink/ink606.xml"/><Relationship Id="rId379" Type="http://schemas.openxmlformats.org/officeDocument/2006/relationships/image" Target="../media/image187.png"/><Relationship Id="rId586" Type="http://schemas.openxmlformats.org/officeDocument/2006/relationships/image" Target="../media/image290.png"/><Relationship Id="rId793" Type="http://schemas.openxmlformats.org/officeDocument/2006/relationships/customXml" Target="../ink/ink934.xml"/><Relationship Id="rId807" Type="http://schemas.openxmlformats.org/officeDocument/2006/relationships/customXml" Target="../ink/ink941.xml"/><Relationship Id="rId7" Type="http://schemas.openxmlformats.org/officeDocument/2006/relationships/customXml" Target="../ink/ink538.xml"/><Relationship Id="rId239" Type="http://schemas.openxmlformats.org/officeDocument/2006/relationships/customXml" Target="../ink/ink655.xml"/><Relationship Id="rId446" Type="http://schemas.openxmlformats.org/officeDocument/2006/relationships/customXml" Target="../ink/ink759.xml"/><Relationship Id="rId653" Type="http://schemas.openxmlformats.org/officeDocument/2006/relationships/customXml" Target="../ink/ink863.xml"/><Relationship Id="rId292" Type="http://schemas.openxmlformats.org/officeDocument/2006/relationships/image" Target="../media/image144.png"/><Relationship Id="rId306" Type="http://schemas.openxmlformats.org/officeDocument/2006/relationships/image" Target="../media/image151.png"/><Relationship Id="rId87" Type="http://schemas.openxmlformats.org/officeDocument/2006/relationships/customXml" Target="../ink/ink578.xml"/><Relationship Id="rId513" Type="http://schemas.openxmlformats.org/officeDocument/2006/relationships/customXml" Target="../ink/ink793.xml"/><Relationship Id="rId597" Type="http://schemas.openxmlformats.org/officeDocument/2006/relationships/customXml" Target="../ink/ink835.xml"/><Relationship Id="rId720" Type="http://schemas.openxmlformats.org/officeDocument/2006/relationships/customXml" Target="../ink/ink897.xml"/><Relationship Id="rId818" Type="http://schemas.openxmlformats.org/officeDocument/2006/relationships/image" Target="../media/image405.png"/><Relationship Id="rId152" Type="http://schemas.openxmlformats.org/officeDocument/2006/relationships/image" Target="../media/image74.png"/><Relationship Id="rId457" Type="http://schemas.openxmlformats.org/officeDocument/2006/relationships/image" Target="../media/image226.png"/><Relationship Id="rId664" Type="http://schemas.openxmlformats.org/officeDocument/2006/relationships/image" Target="../media/image329.png"/><Relationship Id="rId14" Type="http://schemas.openxmlformats.org/officeDocument/2006/relationships/image" Target="../media/image6.png"/><Relationship Id="rId317" Type="http://schemas.openxmlformats.org/officeDocument/2006/relationships/customXml" Target="../ink/ink694.xml"/><Relationship Id="rId524" Type="http://schemas.openxmlformats.org/officeDocument/2006/relationships/image" Target="../media/image259.png"/><Relationship Id="rId731" Type="http://schemas.openxmlformats.org/officeDocument/2006/relationships/image" Target="../media/image362.png"/><Relationship Id="rId98" Type="http://schemas.openxmlformats.org/officeDocument/2006/relationships/image" Target="../media/image48.png"/><Relationship Id="rId163" Type="http://schemas.openxmlformats.org/officeDocument/2006/relationships/customXml" Target="../ink/ink617.xml"/><Relationship Id="rId370" Type="http://schemas.openxmlformats.org/officeDocument/2006/relationships/customXml" Target="../ink/ink721.xml"/><Relationship Id="rId829" Type="http://schemas.openxmlformats.org/officeDocument/2006/relationships/customXml" Target="../ink/ink952.xml"/><Relationship Id="rId230" Type="http://schemas.openxmlformats.org/officeDocument/2006/relationships/image" Target="../media/image113.png"/><Relationship Id="rId468" Type="http://schemas.openxmlformats.org/officeDocument/2006/relationships/customXml" Target="../ink/ink770.xml"/><Relationship Id="rId675" Type="http://schemas.openxmlformats.org/officeDocument/2006/relationships/customXml" Target="../ink/ink874.xml"/><Relationship Id="rId25" Type="http://schemas.openxmlformats.org/officeDocument/2006/relationships/customXml" Target="../ink/ink547.xml"/><Relationship Id="rId328" Type="http://schemas.openxmlformats.org/officeDocument/2006/relationships/image" Target="../media/image162.png"/><Relationship Id="rId535" Type="http://schemas.openxmlformats.org/officeDocument/2006/relationships/customXml" Target="../ink/ink804.xml"/><Relationship Id="rId742" Type="http://schemas.openxmlformats.org/officeDocument/2006/relationships/image" Target="../media/image367.png"/><Relationship Id="rId174" Type="http://schemas.openxmlformats.org/officeDocument/2006/relationships/image" Target="../media/image85.png"/><Relationship Id="rId381" Type="http://schemas.openxmlformats.org/officeDocument/2006/relationships/image" Target="../media/image188.png"/><Relationship Id="rId602" Type="http://schemas.openxmlformats.org/officeDocument/2006/relationships/image" Target="../media/image298.png"/><Relationship Id="rId241" Type="http://schemas.openxmlformats.org/officeDocument/2006/relationships/customXml" Target="../ink/ink656.xml"/><Relationship Id="rId479" Type="http://schemas.openxmlformats.org/officeDocument/2006/relationships/image" Target="../media/image237.png"/><Relationship Id="rId686" Type="http://schemas.openxmlformats.org/officeDocument/2006/relationships/image" Target="../media/image340.png"/><Relationship Id="rId36" Type="http://schemas.openxmlformats.org/officeDocument/2006/relationships/image" Target="../media/image17.png"/><Relationship Id="rId339" Type="http://schemas.openxmlformats.org/officeDocument/2006/relationships/customXml" Target="../ink/ink705.xml"/><Relationship Id="rId546" Type="http://schemas.openxmlformats.org/officeDocument/2006/relationships/image" Target="../media/image270.png"/><Relationship Id="rId753" Type="http://schemas.openxmlformats.org/officeDocument/2006/relationships/customXml" Target="../ink/ink914.xml"/><Relationship Id="rId101" Type="http://schemas.openxmlformats.org/officeDocument/2006/relationships/customXml" Target="../ink/ink585.xml"/><Relationship Id="rId185" Type="http://schemas.openxmlformats.org/officeDocument/2006/relationships/customXml" Target="../ink/ink628.xml"/><Relationship Id="rId406" Type="http://schemas.openxmlformats.org/officeDocument/2006/relationships/customXml" Target="../ink/ink739.xml"/><Relationship Id="rId392" Type="http://schemas.openxmlformats.org/officeDocument/2006/relationships/customXml" Target="../ink/ink732.xml"/><Relationship Id="rId613" Type="http://schemas.openxmlformats.org/officeDocument/2006/relationships/customXml" Target="../ink/ink843.xml"/><Relationship Id="rId697" Type="http://schemas.openxmlformats.org/officeDocument/2006/relationships/customXml" Target="../ink/ink885.xml"/><Relationship Id="rId820" Type="http://schemas.openxmlformats.org/officeDocument/2006/relationships/image" Target="../media/image406.png"/><Relationship Id="rId252" Type="http://schemas.openxmlformats.org/officeDocument/2006/relationships/image" Target="../media/image124.png"/><Relationship Id="rId47" Type="http://schemas.openxmlformats.org/officeDocument/2006/relationships/customXml" Target="../ink/ink558.xml"/><Relationship Id="rId112" Type="http://schemas.openxmlformats.org/officeDocument/2006/relationships/image" Target="../media/image55.png"/><Relationship Id="rId557" Type="http://schemas.openxmlformats.org/officeDocument/2006/relationships/customXml" Target="../ink/ink815.xml"/><Relationship Id="rId764" Type="http://schemas.openxmlformats.org/officeDocument/2006/relationships/image" Target="../media/image378.png"/><Relationship Id="rId196" Type="http://schemas.openxmlformats.org/officeDocument/2006/relationships/image" Target="../media/image96.png"/><Relationship Id="rId417" Type="http://schemas.openxmlformats.org/officeDocument/2006/relationships/image" Target="../media/image206.png"/><Relationship Id="rId624" Type="http://schemas.openxmlformats.org/officeDocument/2006/relationships/image" Target="../media/image309.png"/><Relationship Id="rId831" Type="http://schemas.openxmlformats.org/officeDocument/2006/relationships/customXml" Target="../ink/ink953.xml"/><Relationship Id="rId263" Type="http://schemas.openxmlformats.org/officeDocument/2006/relationships/customXml" Target="../ink/ink667.xml"/><Relationship Id="rId470" Type="http://schemas.openxmlformats.org/officeDocument/2006/relationships/customXml" Target="../ink/ink771.xml"/><Relationship Id="rId58" Type="http://schemas.openxmlformats.org/officeDocument/2006/relationships/image" Target="../media/image28.png"/><Relationship Id="rId123" Type="http://schemas.openxmlformats.org/officeDocument/2006/relationships/customXml" Target="../ink/ink596.xml"/><Relationship Id="rId330" Type="http://schemas.openxmlformats.org/officeDocument/2006/relationships/image" Target="../media/image163.png"/><Relationship Id="rId568" Type="http://schemas.openxmlformats.org/officeDocument/2006/relationships/image" Target="../media/image281.png"/><Relationship Id="rId775" Type="http://schemas.openxmlformats.org/officeDocument/2006/relationships/customXml" Target="../ink/ink925.xml"/><Relationship Id="rId428" Type="http://schemas.openxmlformats.org/officeDocument/2006/relationships/customXml" Target="../ink/ink750.xml"/><Relationship Id="rId635" Type="http://schemas.openxmlformats.org/officeDocument/2006/relationships/customXml" Target="../ink/ink854.xml"/><Relationship Id="rId842" Type="http://schemas.openxmlformats.org/officeDocument/2006/relationships/image" Target="../media/image417.png"/><Relationship Id="rId274" Type="http://schemas.openxmlformats.org/officeDocument/2006/relationships/image" Target="../media/image135.png"/><Relationship Id="rId481" Type="http://schemas.openxmlformats.org/officeDocument/2006/relationships/image" Target="../media/image238.png"/><Relationship Id="rId702" Type="http://schemas.openxmlformats.org/officeDocument/2006/relationships/image" Target="../media/image348.png"/><Relationship Id="rId69" Type="http://schemas.openxmlformats.org/officeDocument/2006/relationships/customXml" Target="../ink/ink569.xml"/><Relationship Id="rId134" Type="http://schemas.openxmlformats.org/officeDocument/2006/relationships/image" Target="../media/image65.png"/><Relationship Id="rId579" Type="http://schemas.openxmlformats.org/officeDocument/2006/relationships/customXml" Target="../ink/ink826.xml"/><Relationship Id="rId786" Type="http://schemas.openxmlformats.org/officeDocument/2006/relationships/image" Target="../media/image389.png"/><Relationship Id="rId341" Type="http://schemas.openxmlformats.org/officeDocument/2006/relationships/customXml" Target="../ink/ink706.xml"/><Relationship Id="rId439" Type="http://schemas.openxmlformats.org/officeDocument/2006/relationships/image" Target="../media/image217.png"/><Relationship Id="rId646" Type="http://schemas.openxmlformats.org/officeDocument/2006/relationships/image" Target="../media/image320.png"/><Relationship Id="rId201" Type="http://schemas.openxmlformats.org/officeDocument/2006/relationships/customXml" Target="../ink/ink636.xml"/><Relationship Id="rId285" Type="http://schemas.openxmlformats.org/officeDocument/2006/relationships/customXml" Target="../ink/ink678.xml"/><Relationship Id="rId506" Type="http://schemas.openxmlformats.org/officeDocument/2006/relationships/image" Target="../media/image250.png"/><Relationship Id="rId492" Type="http://schemas.openxmlformats.org/officeDocument/2006/relationships/image" Target="../media/image243.png"/><Relationship Id="rId713" Type="http://schemas.openxmlformats.org/officeDocument/2006/relationships/customXml" Target="../ink/ink893.xml"/><Relationship Id="rId797" Type="http://schemas.openxmlformats.org/officeDocument/2006/relationships/customXml" Target="../ink/ink936.xml"/><Relationship Id="rId145" Type="http://schemas.openxmlformats.org/officeDocument/2006/relationships/customXml" Target="../ink/ink608.xml"/><Relationship Id="rId352" Type="http://schemas.openxmlformats.org/officeDocument/2006/relationships/image" Target="../media/image174.png"/><Relationship Id="rId212" Type="http://schemas.openxmlformats.org/officeDocument/2006/relationships/image" Target="../media/image104.png"/><Relationship Id="rId657" Type="http://schemas.openxmlformats.org/officeDocument/2006/relationships/customXml" Target="../ink/ink865.xml"/><Relationship Id="rId296" Type="http://schemas.openxmlformats.org/officeDocument/2006/relationships/image" Target="../media/image146.png"/><Relationship Id="rId517" Type="http://schemas.openxmlformats.org/officeDocument/2006/relationships/customXml" Target="../ink/ink795.xml"/><Relationship Id="rId724" Type="http://schemas.openxmlformats.org/officeDocument/2006/relationships/customXml" Target="../ink/ink899.xml"/><Relationship Id="rId60" Type="http://schemas.openxmlformats.org/officeDocument/2006/relationships/image" Target="../media/image29.png"/><Relationship Id="rId156" Type="http://schemas.openxmlformats.org/officeDocument/2006/relationships/image" Target="../media/image76.png"/><Relationship Id="rId363" Type="http://schemas.openxmlformats.org/officeDocument/2006/relationships/image" Target="../media/image179.png"/><Relationship Id="rId570" Type="http://schemas.openxmlformats.org/officeDocument/2006/relationships/image" Target="../media/image282.png"/><Relationship Id="rId223" Type="http://schemas.openxmlformats.org/officeDocument/2006/relationships/customXml" Target="../ink/ink647.xml"/><Relationship Id="rId430" Type="http://schemas.openxmlformats.org/officeDocument/2006/relationships/customXml" Target="../ink/ink751.xml"/><Relationship Id="rId668" Type="http://schemas.openxmlformats.org/officeDocument/2006/relationships/image" Target="../media/image331.png"/><Relationship Id="rId18" Type="http://schemas.openxmlformats.org/officeDocument/2006/relationships/image" Target="../media/image8.png"/><Relationship Id="rId528" Type="http://schemas.openxmlformats.org/officeDocument/2006/relationships/image" Target="../media/image261.png"/><Relationship Id="rId735" Type="http://schemas.openxmlformats.org/officeDocument/2006/relationships/image" Target="../media/image364.png"/><Relationship Id="rId167" Type="http://schemas.openxmlformats.org/officeDocument/2006/relationships/customXml" Target="../ink/ink619.xml"/><Relationship Id="rId374" Type="http://schemas.openxmlformats.org/officeDocument/2006/relationships/customXml" Target="../ink/ink723.xml"/><Relationship Id="rId581" Type="http://schemas.openxmlformats.org/officeDocument/2006/relationships/customXml" Target="../ink/ink827.xml"/><Relationship Id="rId71" Type="http://schemas.openxmlformats.org/officeDocument/2006/relationships/customXml" Target="../ink/ink570.xml"/><Relationship Id="rId234" Type="http://schemas.openxmlformats.org/officeDocument/2006/relationships/image" Target="../media/image115.png"/><Relationship Id="rId679" Type="http://schemas.openxmlformats.org/officeDocument/2006/relationships/customXml" Target="../ink/ink876.xml"/><Relationship Id="rId802" Type="http://schemas.openxmlformats.org/officeDocument/2006/relationships/image" Target="../media/image397.png"/><Relationship Id="rId2" Type="http://schemas.openxmlformats.org/officeDocument/2006/relationships/notesSlide" Target="../notesSlides/notesSlide7.xml"/><Relationship Id="rId29" Type="http://schemas.openxmlformats.org/officeDocument/2006/relationships/customXml" Target="../ink/ink549.xml"/><Relationship Id="rId441" Type="http://schemas.openxmlformats.org/officeDocument/2006/relationships/image" Target="../media/image218.png"/><Relationship Id="rId539" Type="http://schemas.openxmlformats.org/officeDocument/2006/relationships/customXml" Target="../ink/ink806.xml"/><Relationship Id="rId746" Type="http://schemas.openxmlformats.org/officeDocument/2006/relationships/image" Target="../media/image369.png"/><Relationship Id="rId178" Type="http://schemas.openxmlformats.org/officeDocument/2006/relationships/image" Target="../media/image87.png"/><Relationship Id="rId301" Type="http://schemas.openxmlformats.org/officeDocument/2006/relationships/customXml" Target="../ink/ink686.xml"/><Relationship Id="rId82" Type="http://schemas.openxmlformats.org/officeDocument/2006/relationships/image" Target="../media/image40.png"/><Relationship Id="rId385" Type="http://schemas.openxmlformats.org/officeDocument/2006/relationships/image" Target="../media/image190.png"/><Relationship Id="rId592" Type="http://schemas.openxmlformats.org/officeDocument/2006/relationships/image" Target="../media/image293.png"/><Relationship Id="rId606" Type="http://schemas.openxmlformats.org/officeDocument/2006/relationships/image" Target="../media/image300.png"/><Relationship Id="rId813" Type="http://schemas.openxmlformats.org/officeDocument/2006/relationships/customXml" Target="../ink/ink944.xml"/><Relationship Id="rId245" Type="http://schemas.openxmlformats.org/officeDocument/2006/relationships/customXml" Target="../ink/ink658.xml"/><Relationship Id="rId452" Type="http://schemas.openxmlformats.org/officeDocument/2006/relationships/customXml" Target="../ink/ink762.xml"/><Relationship Id="rId105" Type="http://schemas.openxmlformats.org/officeDocument/2006/relationships/customXml" Target="../ink/ink587.xml"/><Relationship Id="rId312" Type="http://schemas.openxmlformats.org/officeDocument/2006/relationships/image" Target="../media/image154.png"/><Relationship Id="rId757" Type="http://schemas.openxmlformats.org/officeDocument/2006/relationships/customXml" Target="../ink/ink916.xml"/><Relationship Id="rId93" Type="http://schemas.openxmlformats.org/officeDocument/2006/relationships/customXml" Target="../ink/ink581.xml"/><Relationship Id="rId189" Type="http://schemas.openxmlformats.org/officeDocument/2006/relationships/customXml" Target="../ink/ink630.xml"/><Relationship Id="rId396" Type="http://schemas.openxmlformats.org/officeDocument/2006/relationships/customXml" Target="../ink/ink734.xml"/><Relationship Id="rId617" Type="http://schemas.openxmlformats.org/officeDocument/2006/relationships/customXml" Target="../ink/ink845.xml"/><Relationship Id="rId824" Type="http://schemas.openxmlformats.org/officeDocument/2006/relationships/image" Target="../media/image408.png"/><Relationship Id="rId256" Type="http://schemas.openxmlformats.org/officeDocument/2006/relationships/image" Target="../media/image126.png"/><Relationship Id="rId463" Type="http://schemas.openxmlformats.org/officeDocument/2006/relationships/image" Target="../media/image229.png"/><Relationship Id="rId670" Type="http://schemas.openxmlformats.org/officeDocument/2006/relationships/image" Target="../media/image332.png"/><Relationship Id="rId116" Type="http://schemas.openxmlformats.org/officeDocument/2006/relationships/image" Target="../media/image57.png"/><Relationship Id="rId323" Type="http://schemas.openxmlformats.org/officeDocument/2006/relationships/customXml" Target="../ink/ink697.xml"/><Relationship Id="rId530" Type="http://schemas.openxmlformats.org/officeDocument/2006/relationships/image" Target="../media/image262.png"/><Relationship Id="rId768" Type="http://schemas.openxmlformats.org/officeDocument/2006/relationships/image" Target="../media/image380.png"/><Relationship Id="rId20" Type="http://schemas.openxmlformats.org/officeDocument/2006/relationships/image" Target="../media/image9.png"/><Relationship Id="rId628" Type="http://schemas.openxmlformats.org/officeDocument/2006/relationships/image" Target="../media/image311.png"/><Relationship Id="rId835" Type="http://schemas.openxmlformats.org/officeDocument/2006/relationships/customXml" Target="../ink/ink955.xml"/><Relationship Id="rId267" Type="http://schemas.openxmlformats.org/officeDocument/2006/relationships/customXml" Target="../ink/ink669.xml"/><Relationship Id="rId474" Type="http://schemas.openxmlformats.org/officeDocument/2006/relationships/customXml" Target="../ink/ink773.xml"/><Relationship Id="rId127" Type="http://schemas.openxmlformats.org/officeDocument/2006/relationships/customXml" Target="../ink/ink599.xml"/><Relationship Id="rId681" Type="http://schemas.openxmlformats.org/officeDocument/2006/relationships/customXml" Target="../ink/ink877.xml"/><Relationship Id="rId779" Type="http://schemas.openxmlformats.org/officeDocument/2006/relationships/customXml" Target="../ink/ink927.xml"/><Relationship Id="rId31" Type="http://schemas.openxmlformats.org/officeDocument/2006/relationships/customXml" Target="../ink/ink550.xml"/><Relationship Id="rId334" Type="http://schemas.openxmlformats.org/officeDocument/2006/relationships/image" Target="../media/image165.png"/><Relationship Id="rId541" Type="http://schemas.openxmlformats.org/officeDocument/2006/relationships/customXml" Target="../ink/ink807.xml"/><Relationship Id="rId639" Type="http://schemas.openxmlformats.org/officeDocument/2006/relationships/customXml" Target="../ink/ink856.xml"/><Relationship Id="rId180" Type="http://schemas.openxmlformats.org/officeDocument/2006/relationships/image" Target="../media/image88.png"/><Relationship Id="rId278" Type="http://schemas.openxmlformats.org/officeDocument/2006/relationships/image" Target="../media/image137.png"/><Relationship Id="rId401" Type="http://schemas.openxmlformats.org/officeDocument/2006/relationships/image" Target="../media/image198.png"/><Relationship Id="rId846" Type="http://schemas.openxmlformats.org/officeDocument/2006/relationships/image" Target="../media/image419.png"/><Relationship Id="rId485" Type="http://schemas.openxmlformats.org/officeDocument/2006/relationships/customXml" Target="../ink/ink779.xml"/><Relationship Id="rId692" Type="http://schemas.openxmlformats.org/officeDocument/2006/relationships/image" Target="../media/image343.png"/><Relationship Id="rId706" Type="http://schemas.openxmlformats.org/officeDocument/2006/relationships/image" Target="../media/image350.png"/><Relationship Id="rId42" Type="http://schemas.openxmlformats.org/officeDocument/2006/relationships/image" Target="../media/image20.png"/><Relationship Id="rId138" Type="http://schemas.openxmlformats.org/officeDocument/2006/relationships/image" Target="../media/image67.png"/><Relationship Id="rId345" Type="http://schemas.openxmlformats.org/officeDocument/2006/relationships/customXml" Target="../ink/ink708.xml"/><Relationship Id="rId552" Type="http://schemas.openxmlformats.org/officeDocument/2006/relationships/image" Target="../media/image273.png"/><Relationship Id="rId191" Type="http://schemas.openxmlformats.org/officeDocument/2006/relationships/customXml" Target="../ink/ink631.xml"/><Relationship Id="rId205" Type="http://schemas.openxmlformats.org/officeDocument/2006/relationships/customXml" Target="../ink/ink638.xml"/><Relationship Id="rId412" Type="http://schemas.openxmlformats.org/officeDocument/2006/relationships/customXml" Target="../ink/ink742.xml"/><Relationship Id="rId289" Type="http://schemas.openxmlformats.org/officeDocument/2006/relationships/customXml" Target="../ink/ink680.xml"/><Relationship Id="rId496" Type="http://schemas.openxmlformats.org/officeDocument/2006/relationships/image" Target="../media/image245.png"/><Relationship Id="rId717" Type="http://schemas.openxmlformats.org/officeDocument/2006/relationships/customXml" Target="../ink/ink895.xml"/><Relationship Id="rId53" Type="http://schemas.openxmlformats.org/officeDocument/2006/relationships/customXml" Target="../ink/ink561.xml"/><Relationship Id="rId149" Type="http://schemas.openxmlformats.org/officeDocument/2006/relationships/customXml" Target="../ink/ink610.xml"/><Relationship Id="rId356" Type="http://schemas.openxmlformats.org/officeDocument/2006/relationships/image" Target="../media/image176.png"/><Relationship Id="rId563" Type="http://schemas.openxmlformats.org/officeDocument/2006/relationships/customXml" Target="../ink/ink818.xml"/><Relationship Id="rId770" Type="http://schemas.openxmlformats.org/officeDocument/2006/relationships/image" Target="../media/image381.png"/><Relationship Id="rId216" Type="http://schemas.openxmlformats.org/officeDocument/2006/relationships/image" Target="../media/image106.png"/><Relationship Id="rId423" Type="http://schemas.openxmlformats.org/officeDocument/2006/relationships/image" Target="../media/image209.png"/><Relationship Id="rId630" Type="http://schemas.openxmlformats.org/officeDocument/2006/relationships/image" Target="../media/image312.png"/><Relationship Id="rId728" Type="http://schemas.openxmlformats.org/officeDocument/2006/relationships/customXml" Target="../ink/ink901.xml"/><Relationship Id="rId64" Type="http://schemas.openxmlformats.org/officeDocument/2006/relationships/image" Target="../media/image31.png"/><Relationship Id="rId367" Type="http://schemas.openxmlformats.org/officeDocument/2006/relationships/image" Target="../media/image181.png"/><Relationship Id="rId574" Type="http://schemas.openxmlformats.org/officeDocument/2006/relationships/image" Target="../media/image284.png"/><Relationship Id="rId227" Type="http://schemas.openxmlformats.org/officeDocument/2006/relationships/customXml" Target="../ink/ink649.xml"/><Relationship Id="rId781" Type="http://schemas.openxmlformats.org/officeDocument/2006/relationships/customXml" Target="../ink/ink928.xml"/><Relationship Id="rId434" Type="http://schemas.openxmlformats.org/officeDocument/2006/relationships/customXml" Target="../ink/ink753.xml"/><Relationship Id="rId641" Type="http://schemas.openxmlformats.org/officeDocument/2006/relationships/customXml" Target="../ink/ink857.xml"/><Relationship Id="rId739" Type="http://schemas.openxmlformats.org/officeDocument/2006/relationships/customXml" Target="../ink/ink907.xml"/><Relationship Id="rId280" Type="http://schemas.openxmlformats.org/officeDocument/2006/relationships/image" Target="../media/image138.png"/><Relationship Id="rId501" Type="http://schemas.openxmlformats.org/officeDocument/2006/relationships/customXml" Target="../ink/ink787.xml"/><Relationship Id="rId75" Type="http://schemas.openxmlformats.org/officeDocument/2006/relationships/customXml" Target="../ink/ink572.xml"/><Relationship Id="rId140" Type="http://schemas.openxmlformats.org/officeDocument/2006/relationships/image" Target="../media/image68.png"/><Relationship Id="rId378" Type="http://schemas.openxmlformats.org/officeDocument/2006/relationships/customXml" Target="../ink/ink725.xml"/><Relationship Id="rId585" Type="http://schemas.openxmlformats.org/officeDocument/2006/relationships/customXml" Target="../ink/ink829.xml"/><Relationship Id="rId792" Type="http://schemas.openxmlformats.org/officeDocument/2006/relationships/image" Target="../media/image392.png"/><Relationship Id="rId806" Type="http://schemas.openxmlformats.org/officeDocument/2006/relationships/image" Target="../media/image399.png"/><Relationship Id="rId6" Type="http://schemas.openxmlformats.org/officeDocument/2006/relationships/image" Target="../media/image2.png"/><Relationship Id="rId238" Type="http://schemas.openxmlformats.org/officeDocument/2006/relationships/image" Target="../media/image117.png"/><Relationship Id="rId445" Type="http://schemas.openxmlformats.org/officeDocument/2006/relationships/image" Target="../media/image220.png"/><Relationship Id="rId652" Type="http://schemas.openxmlformats.org/officeDocument/2006/relationships/image" Target="../media/image323.png"/><Relationship Id="rId291" Type="http://schemas.openxmlformats.org/officeDocument/2006/relationships/customXml" Target="../ink/ink681.xml"/><Relationship Id="rId305" Type="http://schemas.openxmlformats.org/officeDocument/2006/relationships/customXml" Target="../ink/ink688.xml"/><Relationship Id="rId512" Type="http://schemas.openxmlformats.org/officeDocument/2006/relationships/image" Target="../media/image253.png"/><Relationship Id="rId86" Type="http://schemas.openxmlformats.org/officeDocument/2006/relationships/image" Target="../media/image42.png"/><Relationship Id="rId151" Type="http://schemas.openxmlformats.org/officeDocument/2006/relationships/customXml" Target="../ink/ink611.xml"/><Relationship Id="rId389" Type="http://schemas.openxmlformats.org/officeDocument/2006/relationships/image" Target="../media/image192.png"/><Relationship Id="rId596" Type="http://schemas.openxmlformats.org/officeDocument/2006/relationships/image" Target="../media/image295.png"/><Relationship Id="rId817" Type="http://schemas.openxmlformats.org/officeDocument/2006/relationships/customXml" Target="../ink/ink946.xml"/><Relationship Id="rId249" Type="http://schemas.openxmlformats.org/officeDocument/2006/relationships/customXml" Target="../ink/ink660.xml"/><Relationship Id="rId456" Type="http://schemas.openxmlformats.org/officeDocument/2006/relationships/customXml" Target="../ink/ink764.xml"/><Relationship Id="rId663" Type="http://schemas.openxmlformats.org/officeDocument/2006/relationships/customXml" Target="../ink/ink868.xml"/><Relationship Id="rId13" Type="http://schemas.openxmlformats.org/officeDocument/2006/relationships/customXml" Target="../ink/ink541.xml"/><Relationship Id="rId109" Type="http://schemas.openxmlformats.org/officeDocument/2006/relationships/customXml" Target="../ink/ink589.xml"/><Relationship Id="rId316" Type="http://schemas.openxmlformats.org/officeDocument/2006/relationships/image" Target="../media/image156.png"/><Relationship Id="rId523" Type="http://schemas.openxmlformats.org/officeDocument/2006/relationships/customXml" Target="../ink/ink798.xml"/><Relationship Id="rId97" Type="http://schemas.openxmlformats.org/officeDocument/2006/relationships/customXml" Target="../ink/ink583.xml"/><Relationship Id="rId730" Type="http://schemas.openxmlformats.org/officeDocument/2006/relationships/customXml" Target="../ink/ink902.xml"/><Relationship Id="rId828" Type="http://schemas.openxmlformats.org/officeDocument/2006/relationships/image" Target="../media/image410.png"/><Relationship Id="rId162" Type="http://schemas.openxmlformats.org/officeDocument/2006/relationships/image" Target="../media/image79.png"/><Relationship Id="rId467" Type="http://schemas.openxmlformats.org/officeDocument/2006/relationships/image" Target="../media/image231.png"/><Relationship Id="rId674" Type="http://schemas.openxmlformats.org/officeDocument/2006/relationships/image" Target="../media/image334.png"/><Relationship Id="rId24" Type="http://schemas.openxmlformats.org/officeDocument/2006/relationships/image" Target="../media/image11.png"/><Relationship Id="rId327" Type="http://schemas.openxmlformats.org/officeDocument/2006/relationships/customXml" Target="../ink/ink699.xml"/><Relationship Id="rId534" Type="http://schemas.openxmlformats.org/officeDocument/2006/relationships/image" Target="../media/image264.png"/><Relationship Id="rId741" Type="http://schemas.openxmlformats.org/officeDocument/2006/relationships/customXml" Target="../ink/ink908.xml"/><Relationship Id="rId839" Type="http://schemas.openxmlformats.org/officeDocument/2006/relationships/customXml" Target="../ink/ink957.xml"/><Relationship Id="rId173" Type="http://schemas.openxmlformats.org/officeDocument/2006/relationships/customXml" Target="../ink/ink622.xml"/><Relationship Id="rId229" Type="http://schemas.openxmlformats.org/officeDocument/2006/relationships/customXml" Target="../ink/ink650.xml"/><Relationship Id="rId380" Type="http://schemas.openxmlformats.org/officeDocument/2006/relationships/customXml" Target="../ink/ink726.xml"/><Relationship Id="rId436" Type="http://schemas.openxmlformats.org/officeDocument/2006/relationships/customXml" Target="../ink/ink754.xml"/><Relationship Id="rId601" Type="http://schemas.openxmlformats.org/officeDocument/2006/relationships/customXml" Target="../ink/ink837.xml"/><Relationship Id="rId643" Type="http://schemas.openxmlformats.org/officeDocument/2006/relationships/customXml" Target="../ink/ink858.xml"/><Relationship Id="rId240" Type="http://schemas.openxmlformats.org/officeDocument/2006/relationships/image" Target="../media/image118.png"/><Relationship Id="rId478" Type="http://schemas.openxmlformats.org/officeDocument/2006/relationships/customXml" Target="../ink/ink775.xml"/><Relationship Id="rId685" Type="http://schemas.openxmlformats.org/officeDocument/2006/relationships/customXml" Target="../ink/ink879.xml"/><Relationship Id="rId850" Type="http://schemas.openxmlformats.org/officeDocument/2006/relationships/image" Target="../media/image421.png"/><Relationship Id="rId35" Type="http://schemas.openxmlformats.org/officeDocument/2006/relationships/customXml" Target="../ink/ink552.xml"/><Relationship Id="rId77" Type="http://schemas.openxmlformats.org/officeDocument/2006/relationships/customXml" Target="../ink/ink573.xml"/><Relationship Id="rId100" Type="http://schemas.openxmlformats.org/officeDocument/2006/relationships/image" Target="../media/image49.png"/><Relationship Id="rId282" Type="http://schemas.openxmlformats.org/officeDocument/2006/relationships/image" Target="../media/image139.png"/><Relationship Id="rId338" Type="http://schemas.openxmlformats.org/officeDocument/2006/relationships/image" Target="../media/image167.png"/><Relationship Id="rId503" Type="http://schemas.openxmlformats.org/officeDocument/2006/relationships/customXml" Target="../ink/ink788.xml"/><Relationship Id="rId545" Type="http://schemas.openxmlformats.org/officeDocument/2006/relationships/customXml" Target="../ink/ink809.xml"/><Relationship Id="rId587" Type="http://schemas.openxmlformats.org/officeDocument/2006/relationships/customXml" Target="../ink/ink830.xml"/><Relationship Id="rId710" Type="http://schemas.openxmlformats.org/officeDocument/2006/relationships/image" Target="../media/image352.png"/><Relationship Id="rId752" Type="http://schemas.openxmlformats.org/officeDocument/2006/relationships/image" Target="../media/image372.png"/><Relationship Id="rId808" Type="http://schemas.openxmlformats.org/officeDocument/2006/relationships/image" Target="../media/image400.png"/><Relationship Id="rId8" Type="http://schemas.openxmlformats.org/officeDocument/2006/relationships/image" Target="../media/image3.png"/><Relationship Id="rId142" Type="http://schemas.openxmlformats.org/officeDocument/2006/relationships/image" Target="../media/image69.png"/><Relationship Id="rId184" Type="http://schemas.openxmlformats.org/officeDocument/2006/relationships/image" Target="../media/image90.png"/><Relationship Id="rId391" Type="http://schemas.openxmlformats.org/officeDocument/2006/relationships/image" Target="../media/image193.png"/><Relationship Id="rId405" Type="http://schemas.openxmlformats.org/officeDocument/2006/relationships/image" Target="../media/image200.png"/><Relationship Id="rId447" Type="http://schemas.openxmlformats.org/officeDocument/2006/relationships/image" Target="../media/image221.png"/><Relationship Id="rId612" Type="http://schemas.openxmlformats.org/officeDocument/2006/relationships/image" Target="../media/image303.png"/><Relationship Id="rId794" Type="http://schemas.openxmlformats.org/officeDocument/2006/relationships/image" Target="../media/image393.png"/><Relationship Id="rId251" Type="http://schemas.openxmlformats.org/officeDocument/2006/relationships/customXml" Target="../ink/ink661.xml"/><Relationship Id="rId489" Type="http://schemas.openxmlformats.org/officeDocument/2006/relationships/customXml" Target="../ink/ink781.xml"/><Relationship Id="rId654" Type="http://schemas.openxmlformats.org/officeDocument/2006/relationships/image" Target="../media/image324.png"/><Relationship Id="rId696" Type="http://schemas.openxmlformats.org/officeDocument/2006/relationships/image" Target="../media/image345.png"/><Relationship Id="rId46" Type="http://schemas.openxmlformats.org/officeDocument/2006/relationships/image" Target="../media/image22.png"/><Relationship Id="rId293" Type="http://schemas.openxmlformats.org/officeDocument/2006/relationships/customXml" Target="../ink/ink682.xml"/><Relationship Id="rId307" Type="http://schemas.openxmlformats.org/officeDocument/2006/relationships/customXml" Target="../ink/ink689.xml"/><Relationship Id="rId349" Type="http://schemas.openxmlformats.org/officeDocument/2006/relationships/customXml" Target="../ink/ink710.xml"/><Relationship Id="rId514" Type="http://schemas.openxmlformats.org/officeDocument/2006/relationships/image" Target="../media/image254.png"/><Relationship Id="rId556" Type="http://schemas.openxmlformats.org/officeDocument/2006/relationships/image" Target="../media/image275.png"/><Relationship Id="rId721" Type="http://schemas.openxmlformats.org/officeDocument/2006/relationships/image" Target="../media/image357.png"/><Relationship Id="rId763" Type="http://schemas.openxmlformats.org/officeDocument/2006/relationships/customXml" Target="../ink/ink919.xml"/><Relationship Id="rId88" Type="http://schemas.openxmlformats.org/officeDocument/2006/relationships/image" Target="../media/image43.png"/><Relationship Id="rId111" Type="http://schemas.openxmlformats.org/officeDocument/2006/relationships/customXml" Target="../ink/ink590.xml"/><Relationship Id="rId153" Type="http://schemas.openxmlformats.org/officeDocument/2006/relationships/customXml" Target="../ink/ink612.xml"/><Relationship Id="rId195" Type="http://schemas.openxmlformats.org/officeDocument/2006/relationships/customXml" Target="../ink/ink633.xml"/><Relationship Id="rId209" Type="http://schemas.openxmlformats.org/officeDocument/2006/relationships/customXml" Target="../ink/ink640.xml"/><Relationship Id="rId360" Type="http://schemas.openxmlformats.org/officeDocument/2006/relationships/image" Target="../media/image178.png"/><Relationship Id="rId416" Type="http://schemas.openxmlformats.org/officeDocument/2006/relationships/customXml" Target="../ink/ink744.xml"/><Relationship Id="rId598" Type="http://schemas.openxmlformats.org/officeDocument/2006/relationships/image" Target="../media/image296.png"/><Relationship Id="rId819" Type="http://schemas.openxmlformats.org/officeDocument/2006/relationships/customXml" Target="../ink/ink947.xml"/><Relationship Id="rId220" Type="http://schemas.openxmlformats.org/officeDocument/2006/relationships/image" Target="../media/image108.png"/><Relationship Id="rId458" Type="http://schemas.openxmlformats.org/officeDocument/2006/relationships/customXml" Target="../ink/ink765.xml"/><Relationship Id="rId623" Type="http://schemas.openxmlformats.org/officeDocument/2006/relationships/customXml" Target="../ink/ink848.xml"/><Relationship Id="rId665" Type="http://schemas.openxmlformats.org/officeDocument/2006/relationships/customXml" Target="../ink/ink869.xml"/><Relationship Id="rId830" Type="http://schemas.openxmlformats.org/officeDocument/2006/relationships/image" Target="../media/image411.png"/><Relationship Id="rId15" Type="http://schemas.openxmlformats.org/officeDocument/2006/relationships/customXml" Target="../ink/ink542.xml"/><Relationship Id="rId57" Type="http://schemas.openxmlformats.org/officeDocument/2006/relationships/customXml" Target="../ink/ink563.xml"/><Relationship Id="rId262" Type="http://schemas.openxmlformats.org/officeDocument/2006/relationships/image" Target="../media/image129.png"/><Relationship Id="rId318" Type="http://schemas.openxmlformats.org/officeDocument/2006/relationships/image" Target="../media/image157.png"/><Relationship Id="rId525" Type="http://schemas.openxmlformats.org/officeDocument/2006/relationships/customXml" Target="../ink/ink799.xml"/><Relationship Id="rId567" Type="http://schemas.openxmlformats.org/officeDocument/2006/relationships/customXml" Target="../ink/ink820.xml"/><Relationship Id="rId732" Type="http://schemas.openxmlformats.org/officeDocument/2006/relationships/customXml" Target="../ink/ink903.xml"/><Relationship Id="rId99" Type="http://schemas.openxmlformats.org/officeDocument/2006/relationships/customXml" Target="../ink/ink584.xml"/><Relationship Id="rId122" Type="http://schemas.openxmlformats.org/officeDocument/2006/relationships/image" Target="../media/image60.png"/><Relationship Id="rId164" Type="http://schemas.openxmlformats.org/officeDocument/2006/relationships/image" Target="../media/image80.png"/><Relationship Id="rId371" Type="http://schemas.openxmlformats.org/officeDocument/2006/relationships/image" Target="../media/image183.png"/><Relationship Id="rId774" Type="http://schemas.openxmlformats.org/officeDocument/2006/relationships/image" Target="../media/image383.png"/><Relationship Id="rId427" Type="http://schemas.openxmlformats.org/officeDocument/2006/relationships/image" Target="../media/image211.png"/><Relationship Id="rId469" Type="http://schemas.openxmlformats.org/officeDocument/2006/relationships/image" Target="../media/image232.png"/><Relationship Id="rId634" Type="http://schemas.openxmlformats.org/officeDocument/2006/relationships/image" Target="../media/image314.png"/><Relationship Id="rId676" Type="http://schemas.openxmlformats.org/officeDocument/2006/relationships/image" Target="../media/image335.png"/><Relationship Id="rId841" Type="http://schemas.openxmlformats.org/officeDocument/2006/relationships/customXml" Target="../ink/ink958.xml"/><Relationship Id="rId26" Type="http://schemas.openxmlformats.org/officeDocument/2006/relationships/image" Target="../media/image12.png"/><Relationship Id="rId231" Type="http://schemas.openxmlformats.org/officeDocument/2006/relationships/customXml" Target="../ink/ink651.xml"/><Relationship Id="rId273" Type="http://schemas.openxmlformats.org/officeDocument/2006/relationships/customXml" Target="../ink/ink672.xml"/><Relationship Id="rId329" Type="http://schemas.openxmlformats.org/officeDocument/2006/relationships/customXml" Target="../ink/ink700.xml"/><Relationship Id="rId480" Type="http://schemas.openxmlformats.org/officeDocument/2006/relationships/customXml" Target="../ink/ink776.xml"/><Relationship Id="rId536" Type="http://schemas.openxmlformats.org/officeDocument/2006/relationships/image" Target="../media/image265.png"/><Relationship Id="rId701" Type="http://schemas.openxmlformats.org/officeDocument/2006/relationships/customXml" Target="../ink/ink887.xml"/><Relationship Id="rId68" Type="http://schemas.openxmlformats.org/officeDocument/2006/relationships/image" Target="../media/image33.png"/><Relationship Id="rId133" Type="http://schemas.openxmlformats.org/officeDocument/2006/relationships/customXml" Target="../ink/ink602.xml"/><Relationship Id="rId175" Type="http://schemas.openxmlformats.org/officeDocument/2006/relationships/customXml" Target="../ink/ink623.xml"/><Relationship Id="rId340" Type="http://schemas.openxmlformats.org/officeDocument/2006/relationships/image" Target="../media/image168.png"/><Relationship Id="rId578" Type="http://schemas.openxmlformats.org/officeDocument/2006/relationships/image" Target="../media/image286.png"/><Relationship Id="rId743" Type="http://schemas.openxmlformats.org/officeDocument/2006/relationships/customXml" Target="../ink/ink909.xml"/><Relationship Id="rId785" Type="http://schemas.openxmlformats.org/officeDocument/2006/relationships/customXml" Target="../ink/ink930.xml"/><Relationship Id="rId200" Type="http://schemas.openxmlformats.org/officeDocument/2006/relationships/image" Target="../media/image98.png"/><Relationship Id="rId382" Type="http://schemas.openxmlformats.org/officeDocument/2006/relationships/customXml" Target="../ink/ink727.xml"/><Relationship Id="rId438" Type="http://schemas.openxmlformats.org/officeDocument/2006/relationships/customXml" Target="../ink/ink755.xml"/><Relationship Id="rId603" Type="http://schemas.openxmlformats.org/officeDocument/2006/relationships/customXml" Target="../ink/ink838.xml"/><Relationship Id="rId645" Type="http://schemas.openxmlformats.org/officeDocument/2006/relationships/customXml" Target="../ink/ink859.xml"/><Relationship Id="rId687" Type="http://schemas.openxmlformats.org/officeDocument/2006/relationships/customXml" Target="../ink/ink880.xml"/><Relationship Id="rId810" Type="http://schemas.openxmlformats.org/officeDocument/2006/relationships/image" Target="../media/image401.png"/><Relationship Id="rId852" Type="http://schemas.openxmlformats.org/officeDocument/2006/relationships/image" Target="../media/image422.png"/><Relationship Id="rId242" Type="http://schemas.openxmlformats.org/officeDocument/2006/relationships/image" Target="../media/image119.png"/><Relationship Id="rId284" Type="http://schemas.openxmlformats.org/officeDocument/2006/relationships/image" Target="../media/image140.png"/><Relationship Id="rId491" Type="http://schemas.openxmlformats.org/officeDocument/2006/relationships/customXml" Target="../ink/ink782.xml"/><Relationship Id="rId505" Type="http://schemas.openxmlformats.org/officeDocument/2006/relationships/customXml" Target="../ink/ink789.xml"/><Relationship Id="rId712" Type="http://schemas.openxmlformats.org/officeDocument/2006/relationships/image" Target="../media/image353.png"/><Relationship Id="rId37" Type="http://schemas.openxmlformats.org/officeDocument/2006/relationships/customXml" Target="../ink/ink553.xml"/><Relationship Id="rId79" Type="http://schemas.openxmlformats.org/officeDocument/2006/relationships/customXml" Target="../ink/ink574.xml"/><Relationship Id="rId102" Type="http://schemas.openxmlformats.org/officeDocument/2006/relationships/image" Target="../media/image50.png"/><Relationship Id="rId144" Type="http://schemas.openxmlformats.org/officeDocument/2006/relationships/image" Target="../media/image70.png"/><Relationship Id="rId547" Type="http://schemas.openxmlformats.org/officeDocument/2006/relationships/customXml" Target="../ink/ink810.xml"/><Relationship Id="rId589" Type="http://schemas.openxmlformats.org/officeDocument/2006/relationships/customXml" Target="../ink/ink831.xml"/><Relationship Id="rId754" Type="http://schemas.openxmlformats.org/officeDocument/2006/relationships/image" Target="../media/image373.png"/><Relationship Id="rId796" Type="http://schemas.openxmlformats.org/officeDocument/2006/relationships/image" Target="../media/image394.png"/><Relationship Id="rId90" Type="http://schemas.openxmlformats.org/officeDocument/2006/relationships/image" Target="../media/image44.png"/><Relationship Id="rId186" Type="http://schemas.openxmlformats.org/officeDocument/2006/relationships/image" Target="../media/image91.png"/><Relationship Id="rId351" Type="http://schemas.openxmlformats.org/officeDocument/2006/relationships/customXml" Target="../ink/ink711.xml"/><Relationship Id="rId393" Type="http://schemas.openxmlformats.org/officeDocument/2006/relationships/image" Target="../media/image194.png"/><Relationship Id="rId407" Type="http://schemas.openxmlformats.org/officeDocument/2006/relationships/image" Target="../media/image201.png"/><Relationship Id="rId449" Type="http://schemas.openxmlformats.org/officeDocument/2006/relationships/image" Target="../media/image222.png"/><Relationship Id="rId614" Type="http://schemas.openxmlformats.org/officeDocument/2006/relationships/image" Target="../media/image304.png"/><Relationship Id="rId656" Type="http://schemas.openxmlformats.org/officeDocument/2006/relationships/image" Target="../media/image325.png"/><Relationship Id="rId821" Type="http://schemas.openxmlformats.org/officeDocument/2006/relationships/customXml" Target="../ink/ink948.xml"/><Relationship Id="rId211" Type="http://schemas.openxmlformats.org/officeDocument/2006/relationships/customXml" Target="../ink/ink641.xml"/><Relationship Id="rId253" Type="http://schemas.openxmlformats.org/officeDocument/2006/relationships/customXml" Target="../ink/ink662.xml"/><Relationship Id="rId295" Type="http://schemas.openxmlformats.org/officeDocument/2006/relationships/customXml" Target="../ink/ink683.xml"/><Relationship Id="rId309" Type="http://schemas.openxmlformats.org/officeDocument/2006/relationships/customXml" Target="../ink/ink690.xml"/><Relationship Id="rId460" Type="http://schemas.openxmlformats.org/officeDocument/2006/relationships/customXml" Target="../ink/ink766.xml"/><Relationship Id="rId516" Type="http://schemas.openxmlformats.org/officeDocument/2006/relationships/image" Target="../media/image255.png"/><Relationship Id="rId698" Type="http://schemas.openxmlformats.org/officeDocument/2006/relationships/image" Target="../media/image346.png"/><Relationship Id="rId48" Type="http://schemas.openxmlformats.org/officeDocument/2006/relationships/image" Target="../media/image23.png"/><Relationship Id="rId113" Type="http://schemas.openxmlformats.org/officeDocument/2006/relationships/customXml" Target="../ink/ink591.xml"/><Relationship Id="rId320" Type="http://schemas.openxmlformats.org/officeDocument/2006/relationships/image" Target="../media/image158.png"/><Relationship Id="rId558" Type="http://schemas.openxmlformats.org/officeDocument/2006/relationships/image" Target="../media/image276.png"/><Relationship Id="rId723" Type="http://schemas.openxmlformats.org/officeDocument/2006/relationships/image" Target="../media/image358.png"/><Relationship Id="rId765" Type="http://schemas.openxmlformats.org/officeDocument/2006/relationships/customXml" Target="../ink/ink920.xml"/><Relationship Id="rId155" Type="http://schemas.openxmlformats.org/officeDocument/2006/relationships/customXml" Target="../ink/ink613.xml"/><Relationship Id="rId197" Type="http://schemas.openxmlformats.org/officeDocument/2006/relationships/customXml" Target="../ink/ink634.xml"/><Relationship Id="rId362" Type="http://schemas.openxmlformats.org/officeDocument/2006/relationships/customXml" Target="../ink/ink717.xml"/><Relationship Id="rId418" Type="http://schemas.openxmlformats.org/officeDocument/2006/relationships/customXml" Target="../ink/ink745.xml"/><Relationship Id="rId625" Type="http://schemas.openxmlformats.org/officeDocument/2006/relationships/customXml" Target="../ink/ink849.xml"/><Relationship Id="rId832" Type="http://schemas.openxmlformats.org/officeDocument/2006/relationships/image" Target="../media/image412.png"/><Relationship Id="rId222" Type="http://schemas.openxmlformats.org/officeDocument/2006/relationships/image" Target="../media/image109.png"/><Relationship Id="rId264" Type="http://schemas.openxmlformats.org/officeDocument/2006/relationships/image" Target="../media/image130.png"/><Relationship Id="rId471" Type="http://schemas.openxmlformats.org/officeDocument/2006/relationships/image" Target="../media/image233.png"/><Relationship Id="rId667" Type="http://schemas.openxmlformats.org/officeDocument/2006/relationships/customXml" Target="../ink/ink870.xml"/><Relationship Id="rId17" Type="http://schemas.openxmlformats.org/officeDocument/2006/relationships/customXml" Target="../ink/ink543.xml"/><Relationship Id="rId59" Type="http://schemas.openxmlformats.org/officeDocument/2006/relationships/customXml" Target="../ink/ink564.xml"/><Relationship Id="rId124" Type="http://schemas.openxmlformats.org/officeDocument/2006/relationships/customXml" Target="../ink/ink597.xml"/><Relationship Id="rId527" Type="http://schemas.openxmlformats.org/officeDocument/2006/relationships/customXml" Target="../ink/ink800.xml"/><Relationship Id="rId569" Type="http://schemas.openxmlformats.org/officeDocument/2006/relationships/customXml" Target="../ink/ink821.xml"/><Relationship Id="rId734" Type="http://schemas.openxmlformats.org/officeDocument/2006/relationships/customXml" Target="../ink/ink904.xml"/><Relationship Id="rId776" Type="http://schemas.openxmlformats.org/officeDocument/2006/relationships/image" Target="../media/image384.png"/><Relationship Id="rId70" Type="http://schemas.openxmlformats.org/officeDocument/2006/relationships/image" Target="../media/image34.png"/><Relationship Id="rId166" Type="http://schemas.openxmlformats.org/officeDocument/2006/relationships/image" Target="../media/image81.png"/><Relationship Id="rId331" Type="http://schemas.openxmlformats.org/officeDocument/2006/relationships/customXml" Target="../ink/ink701.xml"/><Relationship Id="rId373" Type="http://schemas.openxmlformats.org/officeDocument/2006/relationships/image" Target="../media/image184.png"/><Relationship Id="rId429" Type="http://schemas.openxmlformats.org/officeDocument/2006/relationships/image" Target="../media/image212.png"/><Relationship Id="rId580" Type="http://schemas.openxmlformats.org/officeDocument/2006/relationships/image" Target="../media/image287.png"/><Relationship Id="rId636" Type="http://schemas.openxmlformats.org/officeDocument/2006/relationships/image" Target="../media/image315.png"/><Relationship Id="rId801" Type="http://schemas.openxmlformats.org/officeDocument/2006/relationships/customXml" Target="../ink/ink938.xml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652.xml"/><Relationship Id="rId440" Type="http://schemas.openxmlformats.org/officeDocument/2006/relationships/customXml" Target="../ink/ink756.xml"/><Relationship Id="rId678" Type="http://schemas.openxmlformats.org/officeDocument/2006/relationships/image" Target="../media/image336.png"/><Relationship Id="rId843" Type="http://schemas.openxmlformats.org/officeDocument/2006/relationships/customXml" Target="../ink/ink959.xml"/><Relationship Id="rId28" Type="http://schemas.openxmlformats.org/officeDocument/2006/relationships/image" Target="../media/image13.png"/><Relationship Id="rId275" Type="http://schemas.openxmlformats.org/officeDocument/2006/relationships/customXml" Target="../ink/ink673.xml"/><Relationship Id="rId300" Type="http://schemas.openxmlformats.org/officeDocument/2006/relationships/image" Target="../media/image148.png"/><Relationship Id="rId482" Type="http://schemas.openxmlformats.org/officeDocument/2006/relationships/customXml" Target="../ink/ink777.xml"/><Relationship Id="rId538" Type="http://schemas.openxmlformats.org/officeDocument/2006/relationships/image" Target="../media/image266.png"/><Relationship Id="rId703" Type="http://schemas.openxmlformats.org/officeDocument/2006/relationships/customXml" Target="../ink/ink888.xml"/><Relationship Id="rId745" Type="http://schemas.openxmlformats.org/officeDocument/2006/relationships/customXml" Target="../ink/ink910.xml"/><Relationship Id="rId81" Type="http://schemas.openxmlformats.org/officeDocument/2006/relationships/customXml" Target="../ink/ink575.xml"/><Relationship Id="rId135" Type="http://schemas.openxmlformats.org/officeDocument/2006/relationships/customXml" Target="../ink/ink603.xml"/><Relationship Id="rId177" Type="http://schemas.openxmlformats.org/officeDocument/2006/relationships/customXml" Target="../ink/ink624.xml"/><Relationship Id="rId342" Type="http://schemas.openxmlformats.org/officeDocument/2006/relationships/image" Target="../media/image169.png"/><Relationship Id="rId384" Type="http://schemas.openxmlformats.org/officeDocument/2006/relationships/customXml" Target="../ink/ink728.xml"/><Relationship Id="rId591" Type="http://schemas.openxmlformats.org/officeDocument/2006/relationships/customXml" Target="../ink/ink832.xml"/><Relationship Id="rId605" Type="http://schemas.openxmlformats.org/officeDocument/2006/relationships/customXml" Target="../ink/ink839.xml"/><Relationship Id="rId787" Type="http://schemas.openxmlformats.org/officeDocument/2006/relationships/customXml" Target="../ink/ink931.xml"/><Relationship Id="rId812" Type="http://schemas.openxmlformats.org/officeDocument/2006/relationships/image" Target="../media/image402.png"/><Relationship Id="rId202" Type="http://schemas.openxmlformats.org/officeDocument/2006/relationships/image" Target="../media/image99.png"/><Relationship Id="rId244" Type="http://schemas.openxmlformats.org/officeDocument/2006/relationships/image" Target="../media/image120.png"/><Relationship Id="rId647" Type="http://schemas.openxmlformats.org/officeDocument/2006/relationships/customXml" Target="../ink/ink860.xml"/><Relationship Id="rId689" Type="http://schemas.openxmlformats.org/officeDocument/2006/relationships/customXml" Target="../ink/ink881.xml"/><Relationship Id="rId39" Type="http://schemas.openxmlformats.org/officeDocument/2006/relationships/customXml" Target="../ink/ink554.xml"/><Relationship Id="rId286" Type="http://schemas.openxmlformats.org/officeDocument/2006/relationships/image" Target="../media/image141.png"/><Relationship Id="rId451" Type="http://schemas.openxmlformats.org/officeDocument/2006/relationships/image" Target="../media/image223.png"/><Relationship Id="rId493" Type="http://schemas.openxmlformats.org/officeDocument/2006/relationships/customXml" Target="../ink/ink783.xml"/><Relationship Id="rId507" Type="http://schemas.openxmlformats.org/officeDocument/2006/relationships/customXml" Target="../ink/ink790.xml"/><Relationship Id="rId549" Type="http://schemas.openxmlformats.org/officeDocument/2006/relationships/customXml" Target="../ink/ink811.xml"/><Relationship Id="rId714" Type="http://schemas.openxmlformats.org/officeDocument/2006/relationships/image" Target="../media/image354.png"/><Relationship Id="rId756" Type="http://schemas.openxmlformats.org/officeDocument/2006/relationships/image" Target="../media/image374.png"/><Relationship Id="rId50" Type="http://schemas.openxmlformats.org/officeDocument/2006/relationships/image" Target="../media/image24.png"/><Relationship Id="rId104" Type="http://schemas.openxmlformats.org/officeDocument/2006/relationships/image" Target="../media/image51.png"/><Relationship Id="rId146" Type="http://schemas.openxmlformats.org/officeDocument/2006/relationships/image" Target="../media/image71.png"/><Relationship Id="rId188" Type="http://schemas.openxmlformats.org/officeDocument/2006/relationships/image" Target="../media/image92.png"/><Relationship Id="rId311" Type="http://schemas.openxmlformats.org/officeDocument/2006/relationships/customXml" Target="../ink/ink691.xml"/><Relationship Id="rId353" Type="http://schemas.openxmlformats.org/officeDocument/2006/relationships/customXml" Target="../ink/ink712.xml"/><Relationship Id="rId395" Type="http://schemas.openxmlformats.org/officeDocument/2006/relationships/image" Target="../media/image195.png"/><Relationship Id="rId409" Type="http://schemas.openxmlformats.org/officeDocument/2006/relationships/image" Target="../media/image202.png"/><Relationship Id="rId560" Type="http://schemas.openxmlformats.org/officeDocument/2006/relationships/image" Target="../media/image277.png"/><Relationship Id="rId798" Type="http://schemas.openxmlformats.org/officeDocument/2006/relationships/image" Target="../media/image395.png"/><Relationship Id="rId92" Type="http://schemas.openxmlformats.org/officeDocument/2006/relationships/image" Target="../media/image45.png"/><Relationship Id="rId213" Type="http://schemas.openxmlformats.org/officeDocument/2006/relationships/customXml" Target="../ink/ink642.xml"/><Relationship Id="rId420" Type="http://schemas.openxmlformats.org/officeDocument/2006/relationships/customXml" Target="../ink/ink746.xml"/><Relationship Id="rId616" Type="http://schemas.openxmlformats.org/officeDocument/2006/relationships/image" Target="../media/image305.png"/><Relationship Id="rId658" Type="http://schemas.openxmlformats.org/officeDocument/2006/relationships/image" Target="../media/image326.png"/><Relationship Id="rId823" Type="http://schemas.openxmlformats.org/officeDocument/2006/relationships/customXml" Target="../ink/ink949.xml"/><Relationship Id="rId255" Type="http://schemas.openxmlformats.org/officeDocument/2006/relationships/customXml" Target="../ink/ink663.xml"/><Relationship Id="rId297" Type="http://schemas.openxmlformats.org/officeDocument/2006/relationships/customXml" Target="../ink/ink684.xml"/><Relationship Id="rId462" Type="http://schemas.openxmlformats.org/officeDocument/2006/relationships/customXml" Target="../ink/ink767.xml"/><Relationship Id="rId518" Type="http://schemas.openxmlformats.org/officeDocument/2006/relationships/image" Target="../media/image256.png"/><Relationship Id="rId725" Type="http://schemas.openxmlformats.org/officeDocument/2006/relationships/image" Target="../media/image359.png"/><Relationship Id="rId115" Type="http://schemas.openxmlformats.org/officeDocument/2006/relationships/customXml" Target="../ink/ink592.xml"/><Relationship Id="rId157" Type="http://schemas.openxmlformats.org/officeDocument/2006/relationships/customXml" Target="../ink/ink614.xml"/><Relationship Id="rId322" Type="http://schemas.openxmlformats.org/officeDocument/2006/relationships/image" Target="../media/image159.png"/><Relationship Id="rId364" Type="http://schemas.openxmlformats.org/officeDocument/2006/relationships/customXml" Target="../ink/ink718.xml"/><Relationship Id="rId767" Type="http://schemas.openxmlformats.org/officeDocument/2006/relationships/customXml" Target="../ink/ink921.xml"/><Relationship Id="rId61" Type="http://schemas.openxmlformats.org/officeDocument/2006/relationships/customXml" Target="../ink/ink565.xml"/><Relationship Id="rId199" Type="http://schemas.openxmlformats.org/officeDocument/2006/relationships/customXml" Target="../ink/ink635.xml"/><Relationship Id="rId571" Type="http://schemas.openxmlformats.org/officeDocument/2006/relationships/customXml" Target="../ink/ink822.xml"/><Relationship Id="rId627" Type="http://schemas.openxmlformats.org/officeDocument/2006/relationships/customXml" Target="../ink/ink850.xml"/><Relationship Id="rId669" Type="http://schemas.openxmlformats.org/officeDocument/2006/relationships/customXml" Target="../ink/ink871.xml"/><Relationship Id="rId834" Type="http://schemas.openxmlformats.org/officeDocument/2006/relationships/image" Target="../media/image413.png"/><Relationship Id="rId19" Type="http://schemas.openxmlformats.org/officeDocument/2006/relationships/customXml" Target="../ink/ink544.xml"/><Relationship Id="rId224" Type="http://schemas.openxmlformats.org/officeDocument/2006/relationships/image" Target="../media/image110.png"/><Relationship Id="rId266" Type="http://schemas.openxmlformats.org/officeDocument/2006/relationships/image" Target="../media/image131.png"/><Relationship Id="rId431" Type="http://schemas.openxmlformats.org/officeDocument/2006/relationships/image" Target="../media/image213.png"/><Relationship Id="rId473" Type="http://schemas.openxmlformats.org/officeDocument/2006/relationships/image" Target="../media/image234.png"/><Relationship Id="rId529" Type="http://schemas.openxmlformats.org/officeDocument/2006/relationships/customXml" Target="../ink/ink801.xml"/><Relationship Id="rId680" Type="http://schemas.openxmlformats.org/officeDocument/2006/relationships/image" Target="../media/image337.png"/><Relationship Id="rId736" Type="http://schemas.openxmlformats.org/officeDocument/2006/relationships/customXml" Target="../ink/ink905.xml"/><Relationship Id="rId30" Type="http://schemas.openxmlformats.org/officeDocument/2006/relationships/image" Target="../media/image14.png"/><Relationship Id="rId126" Type="http://schemas.openxmlformats.org/officeDocument/2006/relationships/customXml" Target="../ink/ink598.xml"/><Relationship Id="rId168" Type="http://schemas.openxmlformats.org/officeDocument/2006/relationships/image" Target="../media/image82.png"/><Relationship Id="rId333" Type="http://schemas.openxmlformats.org/officeDocument/2006/relationships/customXml" Target="../ink/ink702.xml"/><Relationship Id="rId540" Type="http://schemas.openxmlformats.org/officeDocument/2006/relationships/image" Target="../media/image267.png"/><Relationship Id="rId778" Type="http://schemas.openxmlformats.org/officeDocument/2006/relationships/image" Target="../media/image385.png"/><Relationship Id="rId72" Type="http://schemas.openxmlformats.org/officeDocument/2006/relationships/image" Target="../media/image35.png"/><Relationship Id="rId375" Type="http://schemas.openxmlformats.org/officeDocument/2006/relationships/image" Target="../media/image185.png"/><Relationship Id="rId582" Type="http://schemas.openxmlformats.org/officeDocument/2006/relationships/image" Target="../media/image288.png"/><Relationship Id="rId638" Type="http://schemas.openxmlformats.org/officeDocument/2006/relationships/image" Target="../media/image316.png"/><Relationship Id="rId803" Type="http://schemas.openxmlformats.org/officeDocument/2006/relationships/customXml" Target="../ink/ink939.xml"/><Relationship Id="rId845" Type="http://schemas.openxmlformats.org/officeDocument/2006/relationships/customXml" Target="../ink/ink960.xml"/><Relationship Id="rId3" Type="http://schemas.openxmlformats.org/officeDocument/2006/relationships/customXml" Target="../ink/ink536.xml"/><Relationship Id="rId235" Type="http://schemas.openxmlformats.org/officeDocument/2006/relationships/customXml" Target="../ink/ink653.xml"/><Relationship Id="rId277" Type="http://schemas.openxmlformats.org/officeDocument/2006/relationships/customXml" Target="../ink/ink674.xml"/><Relationship Id="rId400" Type="http://schemas.openxmlformats.org/officeDocument/2006/relationships/customXml" Target="../ink/ink736.xml"/><Relationship Id="rId442" Type="http://schemas.openxmlformats.org/officeDocument/2006/relationships/customXml" Target="../ink/ink757.xml"/><Relationship Id="rId484" Type="http://schemas.openxmlformats.org/officeDocument/2006/relationships/customXml" Target="../ink/ink778.xml"/><Relationship Id="rId705" Type="http://schemas.openxmlformats.org/officeDocument/2006/relationships/customXml" Target="../ink/ink889.xml"/><Relationship Id="rId137" Type="http://schemas.openxmlformats.org/officeDocument/2006/relationships/customXml" Target="../ink/ink604.xml"/><Relationship Id="rId302" Type="http://schemas.openxmlformats.org/officeDocument/2006/relationships/image" Target="../media/image149.png"/><Relationship Id="rId344" Type="http://schemas.openxmlformats.org/officeDocument/2006/relationships/image" Target="../media/image170.png"/><Relationship Id="rId691" Type="http://schemas.openxmlformats.org/officeDocument/2006/relationships/customXml" Target="../ink/ink882.xml"/><Relationship Id="rId747" Type="http://schemas.openxmlformats.org/officeDocument/2006/relationships/customXml" Target="../ink/ink911.xml"/><Relationship Id="rId789" Type="http://schemas.openxmlformats.org/officeDocument/2006/relationships/customXml" Target="../ink/ink932.xml"/><Relationship Id="rId41" Type="http://schemas.openxmlformats.org/officeDocument/2006/relationships/customXml" Target="../ink/ink555.xml"/><Relationship Id="rId83" Type="http://schemas.openxmlformats.org/officeDocument/2006/relationships/customXml" Target="../ink/ink576.xml"/><Relationship Id="rId179" Type="http://schemas.openxmlformats.org/officeDocument/2006/relationships/customXml" Target="../ink/ink625.xml"/><Relationship Id="rId386" Type="http://schemas.openxmlformats.org/officeDocument/2006/relationships/customXml" Target="../ink/ink729.xml"/><Relationship Id="rId551" Type="http://schemas.openxmlformats.org/officeDocument/2006/relationships/customXml" Target="../ink/ink812.xml"/><Relationship Id="rId593" Type="http://schemas.openxmlformats.org/officeDocument/2006/relationships/customXml" Target="../ink/ink833.xml"/><Relationship Id="rId607" Type="http://schemas.openxmlformats.org/officeDocument/2006/relationships/customXml" Target="../ink/ink840.xml"/><Relationship Id="rId649" Type="http://schemas.openxmlformats.org/officeDocument/2006/relationships/customXml" Target="../ink/ink861.xml"/><Relationship Id="rId814" Type="http://schemas.openxmlformats.org/officeDocument/2006/relationships/image" Target="../media/image403.png"/><Relationship Id="rId190" Type="http://schemas.openxmlformats.org/officeDocument/2006/relationships/image" Target="../media/image93.png"/><Relationship Id="rId204" Type="http://schemas.openxmlformats.org/officeDocument/2006/relationships/image" Target="../media/image100.png"/><Relationship Id="rId246" Type="http://schemas.openxmlformats.org/officeDocument/2006/relationships/image" Target="../media/image121.png"/><Relationship Id="rId288" Type="http://schemas.openxmlformats.org/officeDocument/2006/relationships/image" Target="../media/image142.png"/><Relationship Id="rId411" Type="http://schemas.openxmlformats.org/officeDocument/2006/relationships/image" Target="../media/image203.png"/><Relationship Id="rId453" Type="http://schemas.openxmlformats.org/officeDocument/2006/relationships/image" Target="../media/image224.png"/><Relationship Id="rId509" Type="http://schemas.openxmlformats.org/officeDocument/2006/relationships/customXml" Target="../ink/ink791.xml"/><Relationship Id="rId660" Type="http://schemas.openxmlformats.org/officeDocument/2006/relationships/image" Target="../media/image327.png"/><Relationship Id="rId106" Type="http://schemas.openxmlformats.org/officeDocument/2006/relationships/image" Target="../media/image52.png"/><Relationship Id="rId313" Type="http://schemas.openxmlformats.org/officeDocument/2006/relationships/customXml" Target="../ink/ink692.xml"/><Relationship Id="rId495" Type="http://schemas.openxmlformats.org/officeDocument/2006/relationships/customXml" Target="../ink/ink784.xml"/><Relationship Id="rId716" Type="http://schemas.openxmlformats.org/officeDocument/2006/relationships/image" Target="../media/image355.png"/><Relationship Id="rId758" Type="http://schemas.openxmlformats.org/officeDocument/2006/relationships/image" Target="../media/image375.png"/><Relationship Id="rId10" Type="http://schemas.openxmlformats.org/officeDocument/2006/relationships/image" Target="../media/image4.png"/><Relationship Id="rId52" Type="http://schemas.openxmlformats.org/officeDocument/2006/relationships/image" Target="../media/image25.png"/><Relationship Id="rId94" Type="http://schemas.openxmlformats.org/officeDocument/2006/relationships/image" Target="../media/image46.png"/><Relationship Id="rId148" Type="http://schemas.openxmlformats.org/officeDocument/2006/relationships/image" Target="../media/image72.png"/><Relationship Id="rId355" Type="http://schemas.openxmlformats.org/officeDocument/2006/relationships/customXml" Target="../ink/ink713.xml"/><Relationship Id="rId397" Type="http://schemas.openxmlformats.org/officeDocument/2006/relationships/image" Target="../media/image196.png"/><Relationship Id="rId520" Type="http://schemas.openxmlformats.org/officeDocument/2006/relationships/image" Target="../media/image257.png"/><Relationship Id="rId562" Type="http://schemas.openxmlformats.org/officeDocument/2006/relationships/image" Target="../media/image278.png"/><Relationship Id="rId618" Type="http://schemas.openxmlformats.org/officeDocument/2006/relationships/image" Target="../media/image306.png"/><Relationship Id="rId825" Type="http://schemas.openxmlformats.org/officeDocument/2006/relationships/customXml" Target="../ink/ink950.xml"/><Relationship Id="rId215" Type="http://schemas.openxmlformats.org/officeDocument/2006/relationships/customXml" Target="../ink/ink643.xml"/><Relationship Id="rId257" Type="http://schemas.openxmlformats.org/officeDocument/2006/relationships/customXml" Target="../ink/ink664.xml"/><Relationship Id="rId422" Type="http://schemas.openxmlformats.org/officeDocument/2006/relationships/customXml" Target="../ink/ink747.xml"/><Relationship Id="rId464" Type="http://schemas.openxmlformats.org/officeDocument/2006/relationships/customXml" Target="../ink/ink768.xml"/><Relationship Id="rId299" Type="http://schemas.openxmlformats.org/officeDocument/2006/relationships/customXml" Target="../ink/ink685.xml"/><Relationship Id="rId727" Type="http://schemas.openxmlformats.org/officeDocument/2006/relationships/image" Target="../media/image360.png"/><Relationship Id="rId63" Type="http://schemas.openxmlformats.org/officeDocument/2006/relationships/customXml" Target="../ink/ink566.xml"/><Relationship Id="rId159" Type="http://schemas.openxmlformats.org/officeDocument/2006/relationships/customXml" Target="../ink/ink615.xml"/><Relationship Id="rId366" Type="http://schemas.openxmlformats.org/officeDocument/2006/relationships/customXml" Target="../ink/ink719.xml"/><Relationship Id="rId573" Type="http://schemas.openxmlformats.org/officeDocument/2006/relationships/customXml" Target="../ink/ink823.xml"/><Relationship Id="rId780" Type="http://schemas.openxmlformats.org/officeDocument/2006/relationships/image" Target="../media/image386.png"/><Relationship Id="rId226" Type="http://schemas.openxmlformats.org/officeDocument/2006/relationships/image" Target="../media/image111.png"/><Relationship Id="rId433" Type="http://schemas.openxmlformats.org/officeDocument/2006/relationships/image" Target="../media/image214.png"/><Relationship Id="rId640" Type="http://schemas.openxmlformats.org/officeDocument/2006/relationships/image" Target="../media/image317.png"/><Relationship Id="rId738" Type="http://schemas.openxmlformats.org/officeDocument/2006/relationships/customXml" Target="../ink/ink906.xml"/><Relationship Id="rId74" Type="http://schemas.openxmlformats.org/officeDocument/2006/relationships/image" Target="../media/image36.png"/><Relationship Id="rId377" Type="http://schemas.openxmlformats.org/officeDocument/2006/relationships/image" Target="../media/image186.png"/><Relationship Id="rId500" Type="http://schemas.openxmlformats.org/officeDocument/2006/relationships/image" Target="../media/image247.png"/><Relationship Id="rId584" Type="http://schemas.openxmlformats.org/officeDocument/2006/relationships/image" Target="../media/image289.png"/><Relationship Id="rId805" Type="http://schemas.openxmlformats.org/officeDocument/2006/relationships/customXml" Target="../ink/ink940.xml"/><Relationship Id="rId5" Type="http://schemas.openxmlformats.org/officeDocument/2006/relationships/customXml" Target="../ink/ink537.xml"/><Relationship Id="rId237" Type="http://schemas.openxmlformats.org/officeDocument/2006/relationships/customXml" Target="../ink/ink654.xml"/><Relationship Id="rId791" Type="http://schemas.openxmlformats.org/officeDocument/2006/relationships/customXml" Target="../ink/ink933.xml"/><Relationship Id="rId444" Type="http://schemas.openxmlformats.org/officeDocument/2006/relationships/customXml" Target="../ink/ink758.xml"/><Relationship Id="rId651" Type="http://schemas.openxmlformats.org/officeDocument/2006/relationships/customXml" Target="../ink/ink862.xml"/><Relationship Id="rId749" Type="http://schemas.openxmlformats.org/officeDocument/2006/relationships/customXml" Target="../ink/ink912.xml"/><Relationship Id="rId290" Type="http://schemas.openxmlformats.org/officeDocument/2006/relationships/image" Target="../media/image143.png"/><Relationship Id="rId304" Type="http://schemas.openxmlformats.org/officeDocument/2006/relationships/image" Target="../media/image150.png"/><Relationship Id="rId388" Type="http://schemas.openxmlformats.org/officeDocument/2006/relationships/customXml" Target="../ink/ink730.xml"/><Relationship Id="rId511" Type="http://schemas.openxmlformats.org/officeDocument/2006/relationships/customXml" Target="../ink/ink792.xml"/><Relationship Id="rId609" Type="http://schemas.openxmlformats.org/officeDocument/2006/relationships/customXml" Target="../ink/ink841.xml"/><Relationship Id="rId85" Type="http://schemas.openxmlformats.org/officeDocument/2006/relationships/customXml" Target="../ink/ink577.xml"/><Relationship Id="rId150" Type="http://schemas.openxmlformats.org/officeDocument/2006/relationships/image" Target="../media/image73.png"/><Relationship Id="rId595" Type="http://schemas.openxmlformats.org/officeDocument/2006/relationships/customXml" Target="../ink/ink834.xml"/><Relationship Id="rId816" Type="http://schemas.openxmlformats.org/officeDocument/2006/relationships/image" Target="../media/image404.png"/><Relationship Id="rId248" Type="http://schemas.openxmlformats.org/officeDocument/2006/relationships/image" Target="../media/image122.png"/><Relationship Id="rId455" Type="http://schemas.openxmlformats.org/officeDocument/2006/relationships/image" Target="../media/image225.png"/><Relationship Id="rId662" Type="http://schemas.openxmlformats.org/officeDocument/2006/relationships/image" Target="../media/image328.png"/><Relationship Id="rId12" Type="http://schemas.openxmlformats.org/officeDocument/2006/relationships/image" Target="../media/image5.png"/><Relationship Id="rId108" Type="http://schemas.openxmlformats.org/officeDocument/2006/relationships/image" Target="../media/image53.png"/><Relationship Id="rId315" Type="http://schemas.openxmlformats.org/officeDocument/2006/relationships/customXml" Target="../ink/ink693.xml"/><Relationship Id="rId522" Type="http://schemas.openxmlformats.org/officeDocument/2006/relationships/image" Target="../media/image258.png"/><Relationship Id="rId96" Type="http://schemas.openxmlformats.org/officeDocument/2006/relationships/image" Target="../media/image47.png"/><Relationship Id="rId161" Type="http://schemas.openxmlformats.org/officeDocument/2006/relationships/customXml" Target="../ink/ink616.xml"/><Relationship Id="rId399" Type="http://schemas.openxmlformats.org/officeDocument/2006/relationships/image" Target="../media/image197.png"/><Relationship Id="rId827" Type="http://schemas.openxmlformats.org/officeDocument/2006/relationships/customXml" Target="../ink/ink951.xml"/><Relationship Id="rId259" Type="http://schemas.openxmlformats.org/officeDocument/2006/relationships/customXml" Target="../ink/ink665.xml"/><Relationship Id="rId466" Type="http://schemas.openxmlformats.org/officeDocument/2006/relationships/customXml" Target="../ink/ink769.xml"/><Relationship Id="rId673" Type="http://schemas.openxmlformats.org/officeDocument/2006/relationships/customXml" Target="../ink/ink873.xml"/><Relationship Id="rId23" Type="http://schemas.openxmlformats.org/officeDocument/2006/relationships/customXml" Target="../ink/ink546.xml"/><Relationship Id="rId119" Type="http://schemas.openxmlformats.org/officeDocument/2006/relationships/customXml" Target="../ink/ink594.xml"/><Relationship Id="rId326" Type="http://schemas.openxmlformats.org/officeDocument/2006/relationships/image" Target="../media/image161.png"/><Relationship Id="rId533" Type="http://schemas.openxmlformats.org/officeDocument/2006/relationships/customXml" Target="../ink/ink803.xml"/><Relationship Id="rId740" Type="http://schemas.openxmlformats.org/officeDocument/2006/relationships/image" Target="../media/image366.png"/><Relationship Id="rId838" Type="http://schemas.openxmlformats.org/officeDocument/2006/relationships/image" Target="../media/image415.png"/><Relationship Id="rId172" Type="http://schemas.openxmlformats.org/officeDocument/2006/relationships/image" Target="../media/image84.png"/><Relationship Id="rId477" Type="http://schemas.openxmlformats.org/officeDocument/2006/relationships/image" Target="../media/image236.png"/><Relationship Id="rId600" Type="http://schemas.openxmlformats.org/officeDocument/2006/relationships/image" Target="../media/image297.png"/><Relationship Id="rId684" Type="http://schemas.openxmlformats.org/officeDocument/2006/relationships/image" Target="../media/image339.png"/><Relationship Id="rId337" Type="http://schemas.openxmlformats.org/officeDocument/2006/relationships/customXml" Target="../ink/ink704.xml"/><Relationship Id="rId34" Type="http://schemas.openxmlformats.org/officeDocument/2006/relationships/image" Target="../media/image16.png"/><Relationship Id="rId544" Type="http://schemas.openxmlformats.org/officeDocument/2006/relationships/image" Target="../media/image269.png"/><Relationship Id="rId751" Type="http://schemas.openxmlformats.org/officeDocument/2006/relationships/customXml" Target="../ink/ink913.xml"/><Relationship Id="rId849" Type="http://schemas.openxmlformats.org/officeDocument/2006/relationships/customXml" Target="../ink/ink962.xml"/><Relationship Id="rId183" Type="http://schemas.openxmlformats.org/officeDocument/2006/relationships/customXml" Target="../ink/ink627.xml"/><Relationship Id="rId390" Type="http://schemas.openxmlformats.org/officeDocument/2006/relationships/customXml" Target="../ink/ink731.xml"/><Relationship Id="rId404" Type="http://schemas.openxmlformats.org/officeDocument/2006/relationships/customXml" Target="../ink/ink738.xml"/><Relationship Id="rId611" Type="http://schemas.openxmlformats.org/officeDocument/2006/relationships/customXml" Target="../ink/ink842.xml"/><Relationship Id="rId250" Type="http://schemas.openxmlformats.org/officeDocument/2006/relationships/image" Target="../media/image123.png"/><Relationship Id="rId488" Type="http://schemas.openxmlformats.org/officeDocument/2006/relationships/image" Target="../media/image241.png"/><Relationship Id="rId695" Type="http://schemas.openxmlformats.org/officeDocument/2006/relationships/customXml" Target="../ink/ink884.xml"/><Relationship Id="rId709" Type="http://schemas.openxmlformats.org/officeDocument/2006/relationships/customXml" Target="../ink/ink891.xml"/><Relationship Id="rId45" Type="http://schemas.openxmlformats.org/officeDocument/2006/relationships/customXml" Target="../ink/ink557.xml"/><Relationship Id="rId110" Type="http://schemas.openxmlformats.org/officeDocument/2006/relationships/image" Target="../media/image54.png"/><Relationship Id="rId348" Type="http://schemas.openxmlformats.org/officeDocument/2006/relationships/image" Target="../media/image172.png"/><Relationship Id="rId555" Type="http://schemas.openxmlformats.org/officeDocument/2006/relationships/customXml" Target="../ink/ink814.xml"/><Relationship Id="rId762" Type="http://schemas.openxmlformats.org/officeDocument/2006/relationships/image" Target="../media/image377.png"/><Relationship Id="rId194" Type="http://schemas.openxmlformats.org/officeDocument/2006/relationships/image" Target="../media/image95.png"/><Relationship Id="rId208" Type="http://schemas.openxmlformats.org/officeDocument/2006/relationships/image" Target="../media/image102.png"/><Relationship Id="rId415" Type="http://schemas.openxmlformats.org/officeDocument/2006/relationships/image" Target="../media/image205.png"/><Relationship Id="rId622" Type="http://schemas.openxmlformats.org/officeDocument/2006/relationships/image" Target="../media/image308.png"/><Relationship Id="rId261" Type="http://schemas.openxmlformats.org/officeDocument/2006/relationships/customXml" Target="../ink/ink666.xml"/><Relationship Id="rId499" Type="http://schemas.openxmlformats.org/officeDocument/2006/relationships/customXml" Target="../ink/ink786.xml"/><Relationship Id="rId56" Type="http://schemas.openxmlformats.org/officeDocument/2006/relationships/image" Target="../media/image27.png"/><Relationship Id="rId359" Type="http://schemas.openxmlformats.org/officeDocument/2006/relationships/customXml" Target="../ink/ink715.xml"/><Relationship Id="rId566" Type="http://schemas.openxmlformats.org/officeDocument/2006/relationships/image" Target="../media/image280.png"/><Relationship Id="rId773" Type="http://schemas.openxmlformats.org/officeDocument/2006/relationships/customXml" Target="../ink/ink924.xml"/><Relationship Id="rId121" Type="http://schemas.openxmlformats.org/officeDocument/2006/relationships/customXml" Target="../ink/ink595.xml"/><Relationship Id="rId219" Type="http://schemas.openxmlformats.org/officeDocument/2006/relationships/customXml" Target="../ink/ink645.xml"/><Relationship Id="rId426" Type="http://schemas.openxmlformats.org/officeDocument/2006/relationships/customXml" Target="../ink/ink749.xml"/><Relationship Id="rId633" Type="http://schemas.openxmlformats.org/officeDocument/2006/relationships/customXml" Target="../ink/ink853.xml"/><Relationship Id="rId840" Type="http://schemas.openxmlformats.org/officeDocument/2006/relationships/image" Target="../media/image416.png"/><Relationship Id="rId67" Type="http://schemas.openxmlformats.org/officeDocument/2006/relationships/customXml" Target="../ink/ink568.xml"/><Relationship Id="rId272" Type="http://schemas.openxmlformats.org/officeDocument/2006/relationships/image" Target="../media/image134.png"/><Relationship Id="rId577" Type="http://schemas.openxmlformats.org/officeDocument/2006/relationships/customXml" Target="../ink/ink825.xml"/><Relationship Id="rId700" Type="http://schemas.openxmlformats.org/officeDocument/2006/relationships/image" Target="../media/image347.png"/><Relationship Id="rId132" Type="http://schemas.openxmlformats.org/officeDocument/2006/relationships/image" Target="../media/image64.png"/><Relationship Id="rId784" Type="http://schemas.openxmlformats.org/officeDocument/2006/relationships/image" Target="../media/image388.png"/><Relationship Id="rId437" Type="http://schemas.openxmlformats.org/officeDocument/2006/relationships/image" Target="../media/image216.png"/><Relationship Id="rId644" Type="http://schemas.openxmlformats.org/officeDocument/2006/relationships/image" Target="../media/image319.png"/><Relationship Id="rId851" Type="http://schemas.openxmlformats.org/officeDocument/2006/relationships/customXml" Target="../ink/ink963.xml"/><Relationship Id="rId283" Type="http://schemas.openxmlformats.org/officeDocument/2006/relationships/customXml" Target="../ink/ink677.xml"/><Relationship Id="rId490" Type="http://schemas.openxmlformats.org/officeDocument/2006/relationships/image" Target="../media/image242.png"/><Relationship Id="rId504" Type="http://schemas.openxmlformats.org/officeDocument/2006/relationships/image" Target="../media/image249.png"/><Relationship Id="rId711" Type="http://schemas.openxmlformats.org/officeDocument/2006/relationships/customXml" Target="../ink/ink892.xml"/><Relationship Id="rId78" Type="http://schemas.openxmlformats.org/officeDocument/2006/relationships/image" Target="../media/image38.png"/><Relationship Id="rId143" Type="http://schemas.openxmlformats.org/officeDocument/2006/relationships/customXml" Target="../ink/ink607.xml"/><Relationship Id="rId350" Type="http://schemas.openxmlformats.org/officeDocument/2006/relationships/image" Target="../media/image173.png"/><Relationship Id="rId588" Type="http://schemas.openxmlformats.org/officeDocument/2006/relationships/image" Target="../media/image291.png"/><Relationship Id="rId795" Type="http://schemas.openxmlformats.org/officeDocument/2006/relationships/customXml" Target="../ink/ink935.xml"/><Relationship Id="rId809" Type="http://schemas.openxmlformats.org/officeDocument/2006/relationships/customXml" Target="../ink/ink942.xml"/><Relationship Id="rId9" Type="http://schemas.openxmlformats.org/officeDocument/2006/relationships/customXml" Target="../ink/ink539.xml"/><Relationship Id="rId210" Type="http://schemas.openxmlformats.org/officeDocument/2006/relationships/image" Target="../media/image103.png"/><Relationship Id="rId448" Type="http://schemas.openxmlformats.org/officeDocument/2006/relationships/customXml" Target="../ink/ink760.xml"/><Relationship Id="rId655" Type="http://schemas.openxmlformats.org/officeDocument/2006/relationships/customXml" Target="../ink/ink864.xml"/><Relationship Id="rId294" Type="http://schemas.openxmlformats.org/officeDocument/2006/relationships/image" Target="../media/image145.png"/><Relationship Id="rId308" Type="http://schemas.openxmlformats.org/officeDocument/2006/relationships/image" Target="../media/image152.png"/><Relationship Id="rId515" Type="http://schemas.openxmlformats.org/officeDocument/2006/relationships/customXml" Target="../ink/ink794.xml"/><Relationship Id="rId722" Type="http://schemas.openxmlformats.org/officeDocument/2006/relationships/customXml" Target="../ink/ink898.xml"/><Relationship Id="rId89" Type="http://schemas.openxmlformats.org/officeDocument/2006/relationships/customXml" Target="../ink/ink579.xml"/><Relationship Id="rId154" Type="http://schemas.openxmlformats.org/officeDocument/2006/relationships/image" Target="../media/image75.png"/><Relationship Id="rId361" Type="http://schemas.openxmlformats.org/officeDocument/2006/relationships/customXml" Target="../ink/ink716.xml"/><Relationship Id="rId599" Type="http://schemas.openxmlformats.org/officeDocument/2006/relationships/customXml" Target="../ink/ink836.xml"/><Relationship Id="rId459" Type="http://schemas.openxmlformats.org/officeDocument/2006/relationships/image" Target="../media/image227.png"/><Relationship Id="rId666" Type="http://schemas.openxmlformats.org/officeDocument/2006/relationships/image" Target="../media/image330.png"/><Relationship Id="rId16" Type="http://schemas.openxmlformats.org/officeDocument/2006/relationships/image" Target="../media/image7.png"/><Relationship Id="rId221" Type="http://schemas.openxmlformats.org/officeDocument/2006/relationships/customXml" Target="../ink/ink646.xml"/><Relationship Id="rId319" Type="http://schemas.openxmlformats.org/officeDocument/2006/relationships/customXml" Target="../ink/ink695.xml"/><Relationship Id="rId526" Type="http://schemas.openxmlformats.org/officeDocument/2006/relationships/image" Target="../media/image260.png"/><Relationship Id="rId733" Type="http://schemas.openxmlformats.org/officeDocument/2006/relationships/image" Target="../media/image363.png"/><Relationship Id="rId165" Type="http://schemas.openxmlformats.org/officeDocument/2006/relationships/customXml" Target="../ink/ink618.xml"/><Relationship Id="rId372" Type="http://schemas.openxmlformats.org/officeDocument/2006/relationships/customXml" Target="../ink/ink722.xml"/><Relationship Id="rId677" Type="http://schemas.openxmlformats.org/officeDocument/2006/relationships/customXml" Target="../ink/ink875.xml"/><Relationship Id="rId800" Type="http://schemas.openxmlformats.org/officeDocument/2006/relationships/image" Target="../media/image396.png"/><Relationship Id="rId232" Type="http://schemas.openxmlformats.org/officeDocument/2006/relationships/image" Target="../media/image114.png"/><Relationship Id="rId27" Type="http://schemas.openxmlformats.org/officeDocument/2006/relationships/customXml" Target="../ink/ink548.xml"/><Relationship Id="rId537" Type="http://schemas.openxmlformats.org/officeDocument/2006/relationships/customXml" Target="../ink/ink805.xml"/><Relationship Id="rId744" Type="http://schemas.openxmlformats.org/officeDocument/2006/relationships/image" Target="../media/image368.png"/><Relationship Id="rId80" Type="http://schemas.openxmlformats.org/officeDocument/2006/relationships/image" Target="../media/image39.png"/><Relationship Id="rId176" Type="http://schemas.openxmlformats.org/officeDocument/2006/relationships/image" Target="../media/image86.png"/><Relationship Id="rId383" Type="http://schemas.openxmlformats.org/officeDocument/2006/relationships/image" Target="../media/image189.png"/><Relationship Id="rId590" Type="http://schemas.openxmlformats.org/officeDocument/2006/relationships/image" Target="../media/image292.png"/><Relationship Id="rId604" Type="http://schemas.openxmlformats.org/officeDocument/2006/relationships/image" Target="../media/image299.png"/><Relationship Id="rId811" Type="http://schemas.openxmlformats.org/officeDocument/2006/relationships/customXml" Target="../ink/ink943.xml"/><Relationship Id="rId243" Type="http://schemas.openxmlformats.org/officeDocument/2006/relationships/customXml" Target="../ink/ink657.xml"/><Relationship Id="rId450" Type="http://schemas.openxmlformats.org/officeDocument/2006/relationships/customXml" Target="../ink/ink761.xml"/><Relationship Id="rId688" Type="http://schemas.openxmlformats.org/officeDocument/2006/relationships/image" Target="../media/image341.png"/><Relationship Id="rId38" Type="http://schemas.openxmlformats.org/officeDocument/2006/relationships/image" Target="../media/image18.png"/><Relationship Id="rId103" Type="http://schemas.openxmlformats.org/officeDocument/2006/relationships/customXml" Target="../ink/ink586.xml"/><Relationship Id="rId310" Type="http://schemas.openxmlformats.org/officeDocument/2006/relationships/image" Target="../media/image153.png"/><Relationship Id="rId548" Type="http://schemas.openxmlformats.org/officeDocument/2006/relationships/image" Target="../media/image271.png"/><Relationship Id="rId755" Type="http://schemas.openxmlformats.org/officeDocument/2006/relationships/customXml" Target="../ink/ink915.xml"/><Relationship Id="rId91" Type="http://schemas.openxmlformats.org/officeDocument/2006/relationships/customXml" Target="../ink/ink580.xml"/><Relationship Id="rId187" Type="http://schemas.openxmlformats.org/officeDocument/2006/relationships/customXml" Target="../ink/ink629.xml"/><Relationship Id="rId394" Type="http://schemas.openxmlformats.org/officeDocument/2006/relationships/customXml" Target="../ink/ink733.xml"/><Relationship Id="rId408" Type="http://schemas.openxmlformats.org/officeDocument/2006/relationships/customXml" Target="../ink/ink740.xml"/><Relationship Id="rId615" Type="http://schemas.openxmlformats.org/officeDocument/2006/relationships/customXml" Target="../ink/ink844.xml"/><Relationship Id="rId822" Type="http://schemas.openxmlformats.org/officeDocument/2006/relationships/image" Target="../media/image407.png"/><Relationship Id="rId254" Type="http://schemas.openxmlformats.org/officeDocument/2006/relationships/image" Target="../media/image125.png"/><Relationship Id="rId699" Type="http://schemas.openxmlformats.org/officeDocument/2006/relationships/customXml" Target="../ink/ink886.xml"/><Relationship Id="rId49" Type="http://schemas.openxmlformats.org/officeDocument/2006/relationships/customXml" Target="../ink/ink559.xml"/><Relationship Id="rId114" Type="http://schemas.openxmlformats.org/officeDocument/2006/relationships/image" Target="../media/image56.png"/><Relationship Id="rId461" Type="http://schemas.openxmlformats.org/officeDocument/2006/relationships/image" Target="../media/image228.png"/><Relationship Id="rId559" Type="http://schemas.openxmlformats.org/officeDocument/2006/relationships/customXml" Target="../ink/ink816.xml"/><Relationship Id="rId766" Type="http://schemas.openxmlformats.org/officeDocument/2006/relationships/image" Target="../media/image379.png"/><Relationship Id="rId198" Type="http://schemas.openxmlformats.org/officeDocument/2006/relationships/image" Target="../media/image97.png"/><Relationship Id="rId321" Type="http://schemas.openxmlformats.org/officeDocument/2006/relationships/customXml" Target="../ink/ink696.xml"/><Relationship Id="rId419" Type="http://schemas.openxmlformats.org/officeDocument/2006/relationships/image" Target="../media/image207.png"/><Relationship Id="rId626" Type="http://schemas.openxmlformats.org/officeDocument/2006/relationships/image" Target="../media/image310.png"/><Relationship Id="rId833" Type="http://schemas.openxmlformats.org/officeDocument/2006/relationships/customXml" Target="../ink/ink954.xml"/><Relationship Id="rId265" Type="http://schemas.openxmlformats.org/officeDocument/2006/relationships/customXml" Target="../ink/ink668.xml"/><Relationship Id="rId472" Type="http://schemas.openxmlformats.org/officeDocument/2006/relationships/customXml" Target="../ink/ink772.xml"/><Relationship Id="rId125" Type="http://schemas.openxmlformats.org/officeDocument/2006/relationships/image" Target="../media/image61.png"/><Relationship Id="rId332" Type="http://schemas.openxmlformats.org/officeDocument/2006/relationships/image" Target="../media/image164.png"/><Relationship Id="rId777" Type="http://schemas.openxmlformats.org/officeDocument/2006/relationships/customXml" Target="../ink/ink926.xml"/><Relationship Id="rId637" Type="http://schemas.openxmlformats.org/officeDocument/2006/relationships/customXml" Target="../ink/ink855.xml"/><Relationship Id="rId844" Type="http://schemas.openxmlformats.org/officeDocument/2006/relationships/image" Target="../media/image418.png"/><Relationship Id="rId276" Type="http://schemas.openxmlformats.org/officeDocument/2006/relationships/image" Target="../media/image136.png"/><Relationship Id="rId483" Type="http://schemas.openxmlformats.org/officeDocument/2006/relationships/image" Target="../media/image239.png"/><Relationship Id="rId690" Type="http://schemas.openxmlformats.org/officeDocument/2006/relationships/image" Target="../media/image342.png"/><Relationship Id="rId704" Type="http://schemas.openxmlformats.org/officeDocument/2006/relationships/image" Target="../media/image349.png"/><Relationship Id="rId40" Type="http://schemas.openxmlformats.org/officeDocument/2006/relationships/image" Target="../media/image19.png"/><Relationship Id="rId136" Type="http://schemas.openxmlformats.org/officeDocument/2006/relationships/image" Target="../media/image66.png"/><Relationship Id="rId343" Type="http://schemas.openxmlformats.org/officeDocument/2006/relationships/customXml" Target="../ink/ink707.xml"/><Relationship Id="rId550" Type="http://schemas.openxmlformats.org/officeDocument/2006/relationships/image" Target="../media/image272.png"/><Relationship Id="rId788" Type="http://schemas.openxmlformats.org/officeDocument/2006/relationships/image" Target="../media/image390.png"/><Relationship Id="rId203" Type="http://schemas.openxmlformats.org/officeDocument/2006/relationships/customXml" Target="../ink/ink637.xml"/><Relationship Id="rId648" Type="http://schemas.openxmlformats.org/officeDocument/2006/relationships/image" Target="../media/image321.png"/><Relationship Id="rId287" Type="http://schemas.openxmlformats.org/officeDocument/2006/relationships/customXml" Target="../ink/ink679.xml"/><Relationship Id="rId410" Type="http://schemas.openxmlformats.org/officeDocument/2006/relationships/customXml" Target="../ink/ink741.xml"/><Relationship Id="rId494" Type="http://schemas.openxmlformats.org/officeDocument/2006/relationships/image" Target="../media/image244.png"/><Relationship Id="rId508" Type="http://schemas.openxmlformats.org/officeDocument/2006/relationships/image" Target="../media/image251.png"/><Relationship Id="rId715" Type="http://schemas.openxmlformats.org/officeDocument/2006/relationships/customXml" Target="../ink/ink894.xml"/><Relationship Id="rId147" Type="http://schemas.openxmlformats.org/officeDocument/2006/relationships/customXml" Target="../ink/ink609.xml"/><Relationship Id="rId354" Type="http://schemas.openxmlformats.org/officeDocument/2006/relationships/image" Target="../media/image175.png"/><Relationship Id="rId799" Type="http://schemas.openxmlformats.org/officeDocument/2006/relationships/customXml" Target="../ink/ink937.xml"/><Relationship Id="rId51" Type="http://schemas.openxmlformats.org/officeDocument/2006/relationships/customXml" Target="../ink/ink560.xml"/><Relationship Id="rId561" Type="http://schemas.openxmlformats.org/officeDocument/2006/relationships/customXml" Target="../ink/ink817.xml"/><Relationship Id="rId659" Type="http://schemas.openxmlformats.org/officeDocument/2006/relationships/customXml" Target="../ink/ink866.xml"/><Relationship Id="rId214" Type="http://schemas.openxmlformats.org/officeDocument/2006/relationships/image" Target="../media/image105.png"/><Relationship Id="rId298" Type="http://schemas.openxmlformats.org/officeDocument/2006/relationships/image" Target="../media/image147.png"/><Relationship Id="rId421" Type="http://schemas.openxmlformats.org/officeDocument/2006/relationships/image" Target="../media/image208.png"/><Relationship Id="rId519" Type="http://schemas.openxmlformats.org/officeDocument/2006/relationships/customXml" Target="../ink/ink796.xml"/><Relationship Id="rId158" Type="http://schemas.openxmlformats.org/officeDocument/2006/relationships/image" Target="../media/image77.png"/><Relationship Id="rId726" Type="http://schemas.openxmlformats.org/officeDocument/2006/relationships/customXml" Target="../ink/ink900.xml"/><Relationship Id="rId62" Type="http://schemas.openxmlformats.org/officeDocument/2006/relationships/image" Target="../media/image30.png"/><Relationship Id="rId365" Type="http://schemas.openxmlformats.org/officeDocument/2006/relationships/image" Target="../media/image180.png"/><Relationship Id="rId572" Type="http://schemas.openxmlformats.org/officeDocument/2006/relationships/image" Target="../media/image283.png"/><Relationship Id="rId225" Type="http://schemas.openxmlformats.org/officeDocument/2006/relationships/customXml" Target="../ink/ink648.xml"/><Relationship Id="rId432" Type="http://schemas.openxmlformats.org/officeDocument/2006/relationships/customXml" Target="../ink/ink752.xml"/><Relationship Id="rId737" Type="http://schemas.openxmlformats.org/officeDocument/2006/relationships/image" Target="../media/image365.png"/><Relationship Id="rId73" Type="http://schemas.openxmlformats.org/officeDocument/2006/relationships/customXml" Target="../ink/ink571.xml"/><Relationship Id="rId169" Type="http://schemas.openxmlformats.org/officeDocument/2006/relationships/customXml" Target="../ink/ink620.xml"/><Relationship Id="rId376" Type="http://schemas.openxmlformats.org/officeDocument/2006/relationships/customXml" Target="../ink/ink724.xml"/><Relationship Id="rId583" Type="http://schemas.openxmlformats.org/officeDocument/2006/relationships/customXml" Target="../ink/ink828.xml"/><Relationship Id="rId790" Type="http://schemas.openxmlformats.org/officeDocument/2006/relationships/image" Target="../media/image391.png"/><Relationship Id="rId804" Type="http://schemas.openxmlformats.org/officeDocument/2006/relationships/image" Target="../media/image398.png"/><Relationship Id="rId4" Type="http://schemas.openxmlformats.org/officeDocument/2006/relationships/image" Target="../media/image1.png"/><Relationship Id="rId236" Type="http://schemas.openxmlformats.org/officeDocument/2006/relationships/image" Target="../media/image116.png"/><Relationship Id="rId443" Type="http://schemas.openxmlformats.org/officeDocument/2006/relationships/image" Target="../media/image219.png"/><Relationship Id="rId650" Type="http://schemas.openxmlformats.org/officeDocument/2006/relationships/image" Target="../media/image322.png"/><Relationship Id="rId303" Type="http://schemas.openxmlformats.org/officeDocument/2006/relationships/customXml" Target="../ink/ink687.xml"/><Relationship Id="rId748" Type="http://schemas.openxmlformats.org/officeDocument/2006/relationships/image" Target="../media/image370.png"/><Relationship Id="rId84" Type="http://schemas.openxmlformats.org/officeDocument/2006/relationships/image" Target="../media/image41.png"/><Relationship Id="rId387" Type="http://schemas.openxmlformats.org/officeDocument/2006/relationships/image" Target="../media/image191.png"/><Relationship Id="rId510" Type="http://schemas.openxmlformats.org/officeDocument/2006/relationships/image" Target="../media/image252.png"/><Relationship Id="rId594" Type="http://schemas.openxmlformats.org/officeDocument/2006/relationships/image" Target="../media/image294.png"/><Relationship Id="rId608" Type="http://schemas.openxmlformats.org/officeDocument/2006/relationships/image" Target="../media/image301.png"/><Relationship Id="rId815" Type="http://schemas.openxmlformats.org/officeDocument/2006/relationships/customXml" Target="../ink/ink945.xml"/><Relationship Id="rId247" Type="http://schemas.openxmlformats.org/officeDocument/2006/relationships/customXml" Target="../ink/ink659.xml"/><Relationship Id="rId107" Type="http://schemas.openxmlformats.org/officeDocument/2006/relationships/customXml" Target="../ink/ink588.xml"/><Relationship Id="rId454" Type="http://schemas.openxmlformats.org/officeDocument/2006/relationships/customXml" Target="../ink/ink763.xml"/><Relationship Id="rId661" Type="http://schemas.openxmlformats.org/officeDocument/2006/relationships/customXml" Target="../ink/ink867.xml"/><Relationship Id="rId759" Type="http://schemas.openxmlformats.org/officeDocument/2006/relationships/customXml" Target="../ink/ink917.xml"/><Relationship Id="rId11" Type="http://schemas.openxmlformats.org/officeDocument/2006/relationships/customXml" Target="../ink/ink540.xml"/><Relationship Id="rId314" Type="http://schemas.openxmlformats.org/officeDocument/2006/relationships/image" Target="../media/image155.png"/><Relationship Id="rId398" Type="http://schemas.openxmlformats.org/officeDocument/2006/relationships/customXml" Target="../ink/ink735.xml"/><Relationship Id="rId521" Type="http://schemas.openxmlformats.org/officeDocument/2006/relationships/customXml" Target="../ink/ink797.xml"/><Relationship Id="rId619" Type="http://schemas.openxmlformats.org/officeDocument/2006/relationships/customXml" Target="../ink/ink846.xml"/><Relationship Id="rId95" Type="http://schemas.openxmlformats.org/officeDocument/2006/relationships/customXml" Target="../ink/ink582.xml"/><Relationship Id="rId160" Type="http://schemas.openxmlformats.org/officeDocument/2006/relationships/image" Target="../media/image78.png"/><Relationship Id="rId826" Type="http://schemas.openxmlformats.org/officeDocument/2006/relationships/image" Target="../media/image409.png"/><Relationship Id="rId258" Type="http://schemas.openxmlformats.org/officeDocument/2006/relationships/image" Target="../media/image127.png"/><Relationship Id="rId465" Type="http://schemas.openxmlformats.org/officeDocument/2006/relationships/image" Target="../media/image230.png"/><Relationship Id="rId672" Type="http://schemas.openxmlformats.org/officeDocument/2006/relationships/image" Target="../media/image333.png"/><Relationship Id="rId22" Type="http://schemas.openxmlformats.org/officeDocument/2006/relationships/image" Target="../media/image10.png"/><Relationship Id="rId118" Type="http://schemas.openxmlformats.org/officeDocument/2006/relationships/image" Target="../media/image58.png"/><Relationship Id="rId325" Type="http://schemas.openxmlformats.org/officeDocument/2006/relationships/customXml" Target="../ink/ink698.xml"/><Relationship Id="rId532" Type="http://schemas.openxmlformats.org/officeDocument/2006/relationships/image" Target="../media/image263.png"/><Relationship Id="rId171" Type="http://schemas.openxmlformats.org/officeDocument/2006/relationships/customXml" Target="../ink/ink621.xml"/><Relationship Id="rId837" Type="http://schemas.openxmlformats.org/officeDocument/2006/relationships/customXml" Target="../ink/ink956.xml"/><Relationship Id="rId269" Type="http://schemas.openxmlformats.org/officeDocument/2006/relationships/customXml" Target="../ink/ink670.xml"/><Relationship Id="rId476" Type="http://schemas.openxmlformats.org/officeDocument/2006/relationships/customXml" Target="../ink/ink774.xml"/><Relationship Id="rId683" Type="http://schemas.openxmlformats.org/officeDocument/2006/relationships/customXml" Target="../ink/ink878.xml"/><Relationship Id="rId33" Type="http://schemas.openxmlformats.org/officeDocument/2006/relationships/customXml" Target="../ink/ink551.xml"/><Relationship Id="rId129" Type="http://schemas.openxmlformats.org/officeDocument/2006/relationships/customXml" Target="../ink/ink600.xml"/><Relationship Id="rId336" Type="http://schemas.openxmlformats.org/officeDocument/2006/relationships/image" Target="../media/image166.png"/><Relationship Id="rId543" Type="http://schemas.openxmlformats.org/officeDocument/2006/relationships/customXml" Target="../ink/ink808.xml"/><Relationship Id="rId182" Type="http://schemas.openxmlformats.org/officeDocument/2006/relationships/image" Target="../media/image89.png"/><Relationship Id="rId403" Type="http://schemas.openxmlformats.org/officeDocument/2006/relationships/image" Target="../media/image199.png"/><Relationship Id="rId750" Type="http://schemas.openxmlformats.org/officeDocument/2006/relationships/image" Target="../media/image371.png"/><Relationship Id="rId848" Type="http://schemas.openxmlformats.org/officeDocument/2006/relationships/image" Target="../media/image420.png"/><Relationship Id="rId487" Type="http://schemas.openxmlformats.org/officeDocument/2006/relationships/customXml" Target="../ink/ink780.xml"/><Relationship Id="rId610" Type="http://schemas.openxmlformats.org/officeDocument/2006/relationships/image" Target="../media/image302.png"/><Relationship Id="rId694" Type="http://schemas.openxmlformats.org/officeDocument/2006/relationships/image" Target="../media/image344.png"/><Relationship Id="rId708" Type="http://schemas.openxmlformats.org/officeDocument/2006/relationships/image" Target="../media/image351.png"/><Relationship Id="rId347" Type="http://schemas.openxmlformats.org/officeDocument/2006/relationships/customXml" Target="../ink/ink709.xml"/><Relationship Id="rId44" Type="http://schemas.openxmlformats.org/officeDocument/2006/relationships/image" Target="../media/image21.png"/><Relationship Id="rId554" Type="http://schemas.openxmlformats.org/officeDocument/2006/relationships/image" Target="../media/image274.png"/><Relationship Id="rId761" Type="http://schemas.openxmlformats.org/officeDocument/2006/relationships/customXml" Target="../ink/ink918.xml"/><Relationship Id="rId193" Type="http://schemas.openxmlformats.org/officeDocument/2006/relationships/customXml" Target="../ink/ink632.xml"/><Relationship Id="rId207" Type="http://schemas.openxmlformats.org/officeDocument/2006/relationships/customXml" Target="../ink/ink639.xml"/><Relationship Id="rId414" Type="http://schemas.openxmlformats.org/officeDocument/2006/relationships/customXml" Target="../ink/ink743.xml"/><Relationship Id="rId498" Type="http://schemas.openxmlformats.org/officeDocument/2006/relationships/image" Target="../media/image246.png"/><Relationship Id="rId621" Type="http://schemas.openxmlformats.org/officeDocument/2006/relationships/customXml" Target="../ink/ink847.xml"/><Relationship Id="rId260" Type="http://schemas.openxmlformats.org/officeDocument/2006/relationships/image" Target="../media/image128.png"/><Relationship Id="rId719" Type="http://schemas.openxmlformats.org/officeDocument/2006/relationships/image" Target="../media/image356.png"/><Relationship Id="rId55" Type="http://schemas.openxmlformats.org/officeDocument/2006/relationships/customXml" Target="../ink/ink562.xml"/><Relationship Id="rId120" Type="http://schemas.openxmlformats.org/officeDocument/2006/relationships/image" Target="../media/image59.png"/><Relationship Id="rId358" Type="http://schemas.openxmlformats.org/officeDocument/2006/relationships/image" Target="../media/image177.png"/><Relationship Id="rId565" Type="http://schemas.openxmlformats.org/officeDocument/2006/relationships/customXml" Target="../ink/ink819.xml"/><Relationship Id="rId772" Type="http://schemas.openxmlformats.org/officeDocument/2006/relationships/image" Target="../media/image382.png"/><Relationship Id="rId218" Type="http://schemas.openxmlformats.org/officeDocument/2006/relationships/image" Target="../media/image107.png"/><Relationship Id="rId425" Type="http://schemas.openxmlformats.org/officeDocument/2006/relationships/image" Target="../media/image210.png"/><Relationship Id="rId632" Type="http://schemas.openxmlformats.org/officeDocument/2006/relationships/image" Target="../media/image313.png"/><Relationship Id="rId271" Type="http://schemas.openxmlformats.org/officeDocument/2006/relationships/customXml" Target="../ink/ink671.xml"/><Relationship Id="rId66" Type="http://schemas.openxmlformats.org/officeDocument/2006/relationships/image" Target="../media/image32.png"/><Relationship Id="rId131" Type="http://schemas.openxmlformats.org/officeDocument/2006/relationships/customXml" Target="../ink/ink601.xml"/><Relationship Id="rId369" Type="http://schemas.openxmlformats.org/officeDocument/2006/relationships/image" Target="../media/image182.png"/><Relationship Id="rId576" Type="http://schemas.openxmlformats.org/officeDocument/2006/relationships/image" Target="../media/image285.png"/><Relationship Id="rId783" Type="http://schemas.openxmlformats.org/officeDocument/2006/relationships/customXml" Target="../ink/ink929.xml"/></Relationships>
</file>

<file path=ppt/slides/_rels/slide8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021.xml"/><Relationship Id="rId671" Type="http://schemas.openxmlformats.org/officeDocument/2006/relationships/image" Target="../media/image955.png"/><Relationship Id="rId769" Type="http://schemas.openxmlformats.org/officeDocument/2006/relationships/customXml" Target="../ink/ink1349.xml"/><Relationship Id="rId21" Type="http://schemas.openxmlformats.org/officeDocument/2006/relationships/customXml" Target="../ink/ink973.xml"/><Relationship Id="rId324" Type="http://schemas.openxmlformats.org/officeDocument/2006/relationships/image" Target="../media/image582.png"/><Relationship Id="rId531" Type="http://schemas.openxmlformats.org/officeDocument/2006/relationships/customXml" Target="../ink/ink1229.xml"/><Relationship Id="rId629" Type="http://schemas.openxmlformats.org/officeDocument/2006/relationships/image" Target="../media/image934.png"/><Relationship Id="rId170" Type="http://schemas.openxmlformats.org/officeDocument/2006/relationships/image" Target="../media/image504.png"/><Relationship Id="rId836" Type="http://schemas.openxmlformats.org/officeDocument/2006/relationships/image" Target="../media/image1037.png"/><Relationship Id="rId268" Type="http://schemas.openxmlformats.org/officeDocument/2006/relationships/image" Target="../media/image553.png"/><Relationship Id="rId475" Type="http://schemas.openxmlformats.org/officeDocument/2006/relationships/image" Target="../media/image658.png"/><Relationship Id="rId682" Type="http://schemas.openxmlformats.org/officeDocument/2006/relationships/customXml" Target="../ink/ink1305.xml"/><Relationship Id="rId32" Type="http://schemas.openxmlformats.org/officeDocument/2006/relationships/image" Target="../media/image436.png"/><Relationship Id="rId128" Type="http://schemas.openxmlformats.org/officeDocument/2006/relationships/image" Target="../media/image483.png"/><Relationship Id="rId335" Type="http://schemas.openxmlformats.org/officeDocument/2006/relationships/customXml" Target="../ink/ink1130.xml"/><Relationship Id="rId542" Type="http://schemas.openxmlformats.org/officeDocument/2006/relationships/image" Target="../media/image691.png"/><Relationship Id="rId181" Type="http://schemas.openxmlformats.org/officeDocument/2006/relationships/customXml" Target="../ink/ink1053.xml"/><Relationship Id="rId402" Type="http://schemas.openxmlformats.org/officeDocument/2006/relationships/image" Target="../media/image622.png"/><Relationship Id="rId847" Type="http://schemas.openxmlformats.org/officeDocument/2006/relationships/customXml" Target="../ink/ink1388.xml"/><Relationship Id="rId279" Type="http://schemas.openxmlformats.org/officeDocument/2006/relationships/customXml" Target="../ink/ink1102.xml"/><Relationship Id="rId486" Type="http://schemas.openxmlformats.org/officeDocument/2006/relationships/customXml" Target="../ink/ink1206.xml"/><Relationship Id="rId693" Type="http://schemas.openxmlformats.org/officeDocument/2006/relationships/image" Target="../media/image966.png"/><Relationship Id="rId707" Type="http://schemas.openxmlformats.org/officeDocument/2006/relationships/image" Target="../media/image973.png"/><Relationship Id="rId43" Type="http://schemas.openxmlformats.org/officeDocument/2006/relationships/customXml" Target="../ink/ink984.xml"/><Relationship Id="rId139" Type="http://schemas.openxmlformats.org/officeDocument/2006/relationships/customXml" Target="../ink/ink1032.xml"/><Relationship Id="rId346" Type="http://schemas.openxmlformats.org/officeDocument/2006/relationships/image" Target="../media/image594.png"/><Relationship Id="rId553" Type="http://schemas.openxmlformats.org/officeDocument/2006/relationships/customXml" Target="../ink/ink1240.xml"/><Relationship Id="rId760" Type="http://schemas.openxmlformats.org/officeDocument/2006/relationships/image" Target="../media/image999.png"/><Relationship Id="rId192" Type="http://schemas.openxmlformats.org/officeDocument/2006/relationships/image" Target="../media/image515.png"/><Relationship Id="rId206" Type="http://schemas.openxmlformats.org/officeDocument/2006/relationships/image" Target="../media/image522.png"/><Relationship Id="rId413" Type="http://schemas.openxmlformats.org/officeDocument/2006/relationships/customXml" Target="../ink/ink1169.xml"/><Relationship Id="rId858" Type="http://schemas.openxmlformats.org/officeDocument/2006/relationships/image" Target="../media/image1048.png"/><Relationship Id="rId497" Type="http://schemas.openxmlformats.org/officeDocument/2006/relationships/image" Target="../media/image669.png"/><Relationship Id="rId620" Type="http://schemas.openxmlformats.org/officeDocument/2006/relationships/customXml" Target="../ink/ink1274.xml"/><Relationship Id="rId718" Type="http://schemas.openxmlformats.org/officeDocument/2006/relationships/customXml" Target="../ink/ink1323.xml"/><Relationship Id="rId357" Type="http://schemas.openxmlformats.org/officeDocument/2006/relationships/customXml" Target="../ink/ink1141.xml"/><Relationship Id="rId54" Type="http://schemas.openxmlformats.org/officeDocument/2006/relationships/image" Target="../media/image447.png"/><Relationship Id="rId217" Type="http://schemas.openxmlformats.org/officeDocument/2006/relationships/customXml" Target="../ink/ink1071.xml"/><Relationship Id="rId564" Type="http://schemas.openxmlformats.org/officeDocument/2006/relationships/image" Target="../media/image702.png"/><Relationship Id="rId771" Type="http://schemas.openxmlformats.org/officeDocument/2006/relationships/customXml" Target="../ink/ink1350.xml"/><Relationship Id="rId869" Type="http://schemas.openxmlformats.org/officeDocument/2006/relationships/customXml" Target="../ink/ink1399.xml"/><Relationship Id="rId424" Type="http://schemas.openxmlformats.org/officeDocument/2006/relationships/image" Target="../media/image633.png"/><Relationship Id="rId631" Type="http://schemas.openxmlformats.org/officeDocument/2006/relationships/image" Target="../media/image935.png"/><Relationship Id="rId729" Type="http://schemas.openxmlformats.org/officeDocument/2006/relationships/image" Target="../media/image984.png"/><Relationship Id="rId270" Type="http://schemas.openxmlformats.org/officeDocument/2006/relationships/image" Target="../media/image554.png"/><Relationship Id="rId65" Type="http://schemas.openxmlformats.org/officeDocument/2006/relationships/customXml" Target="../ink/ink995.xml"/><Relationship Id="rId130" Type="http://schemas.openxmlformats.org/officeDocument/2006/relationships/image" Target="../media/image484.png"/><Relationship Id="rId368" Type="http://schemas.openxmlformats.org/officeDocument/2006/relationships/image" Target="../media/image605.png"/><Relationship Id="rId575" Type="http://schemas.openxmlformats.org/officeDocument/2006/relationships/customXml" Target="../ink/ink1251.xml"/><Relationship Id="rId782" Type="http://schemas.openxmlformats.org/officeDocument/2006/relationships/image" Target="../media/image1010.png"/><Relationship Id="rId228" Type="http://schemas.openxmlformats.org/officeDocument/2006/relationships/image" Target="../media/image533.png"/><Relationship Id="rId435" Type="http://schemas.openxmlformats.org/officeDocument/2006/relationships/customXml" Target="../ink/ink1180.xml"/><Relationship Id="rId642" Type="http://schemas.openxmlformats.org/officeDocument/2006/relationships/customXml" Target="../ink/ink1285.xml"/><Relationship Id="rId281" Type="http://schemas.openxmlformats.org/officeDocument/2006/relationships/customXml" Target="../ink/ink1103.xml"/><Relationship Id="rId502" Type="http://schemas.openxmlformats.org/officeDocument/2006/relationships/customXml" Target="../ink/ink1214.xml"/><Relationship Id="rId76" Type="http://schemas.openxmlformats.org/officeDocument/2006/relationships/image" Target="../media/image458.png"/><Relationship Id="rId141" Type="http://schemas.openxmlformats.org/officeDocument/2006/relationships/customXml" Target="../ink/ink1033.xml"/><Relationship Id="rId379" Type="http://schemas.openxmlformats.org/officeDocument/2006/relationships/customXml" Target="../ink/ink1152.xml"/><Relationship Id="rId586" Type="http://schemas.openxmlformats.org/officeDocument/2006/relationships/customXml" Target="../ink/ink1257.xml"/><Relationship Id="rId793" Type="http://schemas.openxmlformats.org/officeDocument/2006/relationships/customXml" Target="../ink/ink1361.xml"/><Relationship Id="rId807" Type="http://schemas.openxmlformats.org/officeDocument/2006/relationships/customXml" Target="../ink/ink1368.xml"/><Relationship Id="rId7" Type="http://schemas.openxmlformats.org/officeDocument/2006/relationships/customXml" Target="../ink/ink966.xml"/><Relationship Id="rId239" Type="http://schemas.openxmlformats.org/officeDocument/2006/relationships/customXml" Target="../ink/ink1082.xml"/><Relationship Id="rId446" Type="http://schemas.openxmlformats.org/officeDocument/2006/relationships/image" Target="../media/image644.png"/><Relationship Id="rId653" Type="http://schemas.openxmlformats.org/officeDocument/2006/relationships/image" Target="../media/image946.png"/><Relationship Id="rId292" Type="http://schemas.openxmlformats.org/officeDocument/2006/relationships/image" Target="../media/image565.png"/><Relationship Id="rId306" Type="http://schemas.openxmlformats.org/officeDocument/2006/relationships/image" Target="../media/image572.png"/><Relationship Id="rId860" Type="http://schemas.openxmlformats.org/officeDocument/2006/relationships/image" Target="../media/image1049.png"/><Relationship Id="rId87" Type="http://schemas.openxmlformats.org/officeDocument/2006/relationships/customXml" Target="../ink/ink1006.xml"/><Relationship Id="rId513" Type="http://schemas.openxmlformats.org/officeDocument/2006/relationships/image" Target="../media/image677.png"/><Relationship Id="rId597" Type="http://schemas.openxmlformats.org/officeDocument/2006/relationships/image" Target="../media/image718.png"/><Relationship Id="rId720" Type="http://schemas.openxmlformats.org/officeDocument/2006/relationships/customXml" Target="../ink/ink1324.xml"/><Relationship Id="rId818" Type="http://schemas.openxmlformats.org/officeDocument/2006/relationships/image" Target="../media/image1028.png"/><Relationship Id="rId152" Type="http://schemas.openxmlformats.org/officeDocument/2006/relationships/image" Target="../media/image495.png"/><Relationship Id="rId457" Type="http://schemas.openxmlformats.org/officeDocument/2006/relationships/customXml" Target="../ink/ink1191.xml"/><Relationship Id="rId664" Type="http://schemas.openxmlformats.org/officeDocument/2006/relationships/customXml" Target="../ink/ink1296.xml"/><Relationship Id="rId871" Type="http://schemas.openxmlformats.org/officeDocument/2006/relationships/customXml" Target="../ink/ink1400.xml"/><Relationship Id="rId14" Type="http://schemas.openxmlformats.org/officeDocument/2006/relationships/image" Target="../media/image428.png"/><Relationship Id="rId317" Type="http://schemas.openxmlformats.org/officeDocument/2006/relationships/customXml" Target="../ink/ink1121.xml"/><Relationship Id="rId524" Type="http://schemas.openxmlformats.org/officeDocument/2006/relationships/customXml" Target="../ink/ink1225.xml"/><Relationship Id="rId731" Type="http://schemas.openxmlformats.org/officeDocument/2006/relationships/image" Target="../media/image985.png"/><Relationship Id="rId98" Type="http://schemas.openxmlformats.org/officeDocument/2006/relationships/image" Target="../media/image469.png"/><Relationship Id="rId163" Type="http://schemas.openxmlformats.org/officeDocument/2006/relationships/customXml" Target="../ink/ink1044.xml"/><Relationship Id="rId370" Type="http://schemas.openxmlformats.org/officeDocument/2006/relationships/image" Target="../media/image606.png"/><Relationship Id="rId829" Type="http://schemas.openxmlformats.org/officeDocument/2006/relationships/customXml" Target="../ink/ink1379.xml"/><Relationship Id="rId230" Type="http://schemas.openxmlformats.org/officeDocument/2006/relationships/image" Target="../media/image534.png"/><Relationship Id="rId468" Type="http://schemas.openxmlformats.org/officeDocument/2006/relationships/image" Target="../media/image655.png"/><Relationship Id="rId675" Type="http://schemas.openxmlformats.org/officeDocument/2006/relationships/image" Target="../media/image957.png"/><Relationship Id="rId882" Type="http://schemas.openxmlformats.org/officeDocument/2006/relationships/image" Target="../media/image1060.png"/><Relationship Id="rId25" Type="http://schemas.openxmlformats.org/officeDocument/2006/relationships/customXml" Target="../ink/ink975.xml"/><Relationship Id="rId328" Type="http://schemas.openxmlformats.org/officeDocument/2006/relationships/image" Target="../media/image584.png"/><Relationship Id="rId535" Type="http://schemas.openxmlformats.org/officeDocument/2006/relationships/customXml" Target="../ink/ink1231.xml"/><Relationship Id="rId742" Type="http://schemas.openxmlformats.org/officeDocument/2006/relationships/customXml" Target="../ink/ink1335.xml"/><Relationship Id="rId174" Type="http://schemas.openxmlformats.org/officeDocument/2006/relationships/image" Target="../media/image506.png"/><Relationship Id="rId381" Type="http://schemas.openxmlformats.org/officeDocument/2006/relationships/customXml" Target="../ink/ink1153.xml"/><Relationship Id="rId602" Type="http://schemas.openxmlformats.org/officeDocument/2006/relationships/customXml" Target="../ink/ink1265.xml"/><Relationship Id="rId241" Type="http://schemas.openxmlformats.org/officeDocument/2006/relationships/customXml" Target="../ink/ink1083.xml"/><Relationship Id="rId479" Type="http://schemas.openxmlformats.org/officeDocument/2006/relationships/image" Target="../media/image660.png"/><Relationship Id="rId686" Type="http://schemas.openxmlformats.org/officeDocument/2006/relationships/customXml" Target="../ink/ink1307.xml"/><Relationship Id="rId36" Type="http://schemas.openxmlformats.org/officeDocument/2006/relationships/image" Target="../media/image438.png"/><Relationship Id="rId339" Type="http://schemas.openxmlformats.org/officeDocument/2006/relationships/customXml" Target="../ink/ink1132.xml"/><Relationship Id="rId546" Type="http://schemas.openxmlformats.org/officeDocument/2006/relationships/image" Target="../media/image693.png"/><Relationship Id="rId753" Type="http://schemas.openxmlformats.org/officeDocument/2006/relationships/customXml" Target="../ink/ink1341.xml"/><Relationship Id="rId101" Type="http://schemas.openxmlformats.org/officeDocument/2006/relationships/customXml" Target="../ink/ink1013.xml"/><Relationship Id="rId185" Type="http://schemas.openxmlformats.org/officeDocument/2006/relationships/customXml" Target="../ink/ink1055.xml"/><Relationship Id="rId406" Type="http://schemas.openxmlformats.org/officeDocument/2006/relationships/image" Target="../media/image624.png"/><Relationship Id="rId392" Type="http://schemas.openxmlformats.org/officeDocument/2006/relationships/image" Target="../media/image617.png"/><Relationship Id="rId613" Type="http://schemas.openxmlformats.org/officeDocument/2006/relationships/image" Target="../media/image726.png"/><Relationship Id="rId697" Type="http://schemas.openxmlformats.org/officeDocument/2006/relationships/image" Target="../media/image968.png"/><Relationship Id="rId820" Type="http://schemas.openxmlformats.org/officeDocument/2006/relationships/image" Target="../media/image1029.png"/><Relationship Id="rId252" Type="http://schemas.openxmlformats.org/officeDocument/2006/relationships/image" Target="../media/image545.png"/><Relationship Id="rId47" Type="http://schemas.openxmlformats.org/officeDocument/2006/relationships/customXml" Target="../ink/ink986.xml"/><Relationship Id="rId112" Type="http://schemas.openxmlformats.org/officeDocument/2006/relationships/image" Target="../media/image3.png"/><Relationship Id="rId557" Type="http://schemas.openxmlformats.org/officeDocument/2006/relationships/customXml" Target="../ink/ink1242.xml"/><Relationship Id="rId764" Type="http://schemas.openxmlformats.org/officeDocument/2006/relationships/image" Target="../media/image1001.png"/><Relationship Id="rId196" Type="http://schemas.openxmlformats.org/officeDocument/2006/relationships/image" Target="../media/image517.png"/><Relationship Id="rId417" Type="http://schemas.openxmlformats.org/officeDocument/2006/relationships/customXml" Target="../ink/ink1171.xml"/><Relationship Id="rId624" Type="http://schemas.openxmlformats.org/officeDocument/2006/relationships/customXml" Target="../ink/ink1276.xml"/><Relationship Id="rId831" Type="http://schemas.openxmlformats.org/officeDocument/2006/relationships/customXml" Target="../ink/ink1380.xml"/><Relationship Id="rId263" Type="http://schemas.openxmlformats.org/officeDocument/2006/relationships/customXml" Target="../ink/ink1094.xml"/><Relationship Id="rId470" Type="http://schemas.openxmlformats.org/officeDocument/2006/relationships/image" Target="../media/image656.png"/><Relationship Id="rId58" Type="http://schemas.openxmlformats.org/officeDocument/2006/relationships/image" Target="../media/image449.png"/><Relationship Id="rId123" Type="http://schemas.openxmlformats.org/officeDocument/2006/relationships/customXml" Target="../ink/ink1024.xml"/><Relationship Id="rId330" Type="http://schemas.openxmlformats.org/officeDocument/2006/relationships/image" Target="../media/image586.png"/><Relationship Id="rId568" Type="http://schemas.openxmlformats.org/officeDocument/2006/relationships/image" Target="../media/image704.png"/><Relationship Id="rId775" Type="http://schemas.openxmlformats.org/officeDocument/2006/relationships/customXml" Target="../ink/ink1352.xml"/><Relationship Id="rId428" Type="http://schemas.openxmlformats.org/officeDocument/2006/relationships/image" Target="../media/image635.png"/><Relationship Id="rId635" Type="http://schemas.openxmlformats.org/officeDocument/2006/relationships/image" Target="../media/image937.png"/><Relationship Id="rId842" Type="http://schemas.openxmlformats.org/officeDocument/2006/relationships/image" Target="../media/image1040.png"/><Relationship Id="rId274" Type="http://schemas.openxmlformats.org/officeDocument/2006/relationships/image" Target="../media/image556.png"/><Relationship Id="rId481" Type="http://schemas.openxmlformats.org/officeDocument/2006/relationships/image" Target="../media/image661.png"/><Relationship Id="rId702" Type="http://schemas.openxmlformats.org/officeDocument/2006/relationships/customXml" Target="../ink/ink1315.xml"/><Relationship Id="rId69" Type="http://schemas.openxmlformats.org/officeDocument/2006/relationships/customXml" Target="../ink/ink997.xml"/><Relationship Id="rId134" Type="http://schemas.openxmlformats.org/officeDocument/2006/relationships/image" Target="../media/image486.png"/><Relationship Id="rId579" Type="http://schemas.openxmlformats.org/officeDocument/2006/relationships/customXml" Target="../ink/ink1253.xml"/><Relationship Id="rId786" Type="http://schemas.openxmlformats.org/officeDocument/2006/relationships/image" Target="../media/image1012.png"/><Relationship Id="rId341" Type="http://schemas.openxmlformats.org/officeDocument/2006/relationships/customXml" Target="../ink/ink1133.xml"/><Relationship Id="rId439" Type="http://schemas.openxmlformats.org/officeDocument/2006/relationships/customXml" Target="../ink/ink1182.xml"/><Relationship Id="rId646" Type="http://schemas.openxmlformats.org/officeDocument/2006/relationships/customXml" Target="../ink/ink1287.xml"/><Relationship Id="rId201" Type="http://schemas.openxmlformats.org/officeDocument/2006/relationships/customXml" Target="../ink/ink1063.xml"/><Relationship Id="rId285" Type="http://schemas.openxmlformats.org/officeDocument/2006/relationships/customXml" Target="../ink/ink1105.xml"/><Relationship Id="rId506" Type="http://schemas.openxmlformats.org/officeDocument/2006/relationships/customXml" Target="../ink/ink1216.xml"/><Relationship Id="rId853" Type="http://schemas.openxmlformats.org/officeDocument/2006/relationships/customXml" Target="../ink/ink1391.xml"/><Relationship Id="rId492" Type="http://schemas.openxmlformats.org/officeDocument/2006/relationships/customXml" Target="../ink/ink1209.xml"/><Relationship Id="rId713" Type="http://schemas.openxmlformats.org/officeDocument/2006/relationships/image" Target="../media/image976.png"/><Relationship Id="rId797" Type="http://schemas.openxmlformats.org/officeDocument/2006/relationships/customXml" Target="../ink/ink1363.xml"/><Relationship Id="rId145" Type="http://schemas.openxmlformats.org/officeDocument/2006/relationships/customXml" Target="../ink/ink1035.xml"/><Relationship Id="rId352" Type="http://schemas.openxmlformats.org/officeDocument/2006/relationships/image" Target="../media/image597.png"/><Relationship Id="rId212" Type="http://schemas.openxmlformats.org/officeDocument/2006/relationships/image" Target="../media/image525.png"/><Relationship Id="rId657" Type="http://schemas.openxmlformats.org/officeDocument/2006/relationships/image" Target="../media/image948.png"/><Relationship Id="rId864" Type="http://schemas.openxmlformats.org/officeDocument/2006/relationships/image" Target="../media/image1051.png"/><Relationship Id="rId296" Type="http://schemas.openxmlformats.org/officeDocument/2006/relationships/image" Target="../media/image567.png"/><Relationship Id="rId517" Type="http://schemas.openxmlformats.org/officeDocument/2006/relationships/image" Target="../media/image679.png"/><Relationship Id="rId724" Type="http://schemas.openxmlformats.org/officeDocument/2006/relationships/customXml" Target="../ink/ink1326.xml"/><Relationship Id="rId60" Type="http://schemas.openxmlformats.org/officeDocument/2006/relationships/image" Target="../media/image450.png"/><Relationship Id="rId156" Type="http://schemas.openxmlformats.org/officeDocument/2006/relationships/image" Target="../media/image497.png"/><Relationship Id="rId363" Type="http://schemas.openxmlformats.org/officeDocument/2006/relationships/customXml" Target="../ink/ink1144.xml"/><Relationship Id="rId570" Type="http://schemas.openxmlformats.org/officeDocument/2006/relationships/image" Target="../media/image705.png"/><Relationship Id="rId223" Type="http://schemas.openxmlformats.org/officeDocument/2006/relationships/customXml" Target="../ink/ink1074.xml"/><Relationship Id="rId430" Type="http://schemas.openxmlformats.org/officeDocument/2006/relationships/image" Target="../media/image636.png"/><Relationship Id="rId668" Type="http://schemas.openxmlformats.org/officeDocument/2006/relationships/customXml" Target="../ink/ink1298.xml"/><Relationship Id="rId875" Type="http://schemas.openxmlformats.org/officeDocument/2006/relationships/customXml" Target="../ink/ink1402.xml"/><Relationship Id="rId18" Type="http://schemas.openxmlformats.org/officeDocument/2006/relationships/image" Target="../media/image430.png"/><Relationship Id="rId528" Type="http://schemas.openxmlformats.org/officeDocument/2006/relationships/customXml" Target="../ink/ink1227.xml"/><Relationship Id="rId735" Type="http://schemas.openxmlformats.org/officeDocument/2006/relationships/image" Target="../media/image987.png"/><Relationship Id="rId167" Type="http://schemas.openxmlformats.org/officeDocument/2006/relationships/customXml" Target="../ink/ink1046.xml"/><Relationship Id="rId374" Type="http://schemas.openxmlformats.org/officeDocument/2006/relationships/image" Target="../media/image608.png"/><Relationship Id="rId581" Type="http://schemas.openxmlformats.org/officeDocument/2006/relationships/customXml" Target="../ink/ink1254.xml"/><Relationship Id="rId71" Type="http://schemas.openxmlformats.org/officeDocument/2006/relationships/customXml" Target="../ink/ink998.xml"/><Relationship Id="rId234" Type="http://schemas.openxmlformats.org/officeDocument/2006/relationships/image" Target="../media/image536.png"/><Relationship Id="rId679" Type="http://schemas.openxmlformats.org/officeDocument/2006/relationships/image" Target="../media/image959.png"/><Relationship Id="rId802" Type="http://schemas.openxmlformats.org/officeDocument/2006/relationships/image" Target="../media/image1020.png"/><Relationship Id="rId2" Type="http://schemas.openxmlformats.org/officeDocument/2006/relationships/hyperlink" Target="https://www.beck-elibrary.de/10.15358/0340-1650-2024-5/wist-wirtschaftswissenschaftliches-studium-jahrgang-53-2024-heft-5" TargetMode="External"/><Relationship Id="rId29" Type="http://schemas.openxmlformats.org/officeDocument/2006/relationships/customXml" Target="../ink/ink977.xml"/><Relationship Id="rId441" Type="http://schemas.openxmlformats.org/officeDocument/2006/relationships/customXml" Target="../ink/ink1183.xml"/><Relationship Id="rId539" Type="http://schemas.openxmlformats.org/officeDocument/2006/relationships/customXml" Target="../ink/ink1233.xml"/><Relationship Id="rId746" Type="http://schemas.openxmlformats.org/officeDocument/2006/relationships/customXml" Target="../ink/ink1337.xml"/><Relationship Id="rId178" Type="http://schemas.openxmlformats.org/officeDocument/2006/relationships/image" Target="../media/image508.png"/><Relationship Id="rId301" Type="http://schemas.openxmlformats.org/officeDocument/2006/relationships/customXml" Target="../ink/ink1113.xml"/><Relationship Id="rId82" Type="http://schemas.openxmlformats.org/officeDocument/2006/relationships/image" Target="../media/image461.png"/><Relationship Id="rId385" Type="http://schemas.openxmlformats.org/officeDocument/2006/relationships/customXml" Target="../ink/ink1155.xml"/><Relationship Id="rId592" Type="http://schemas.openxmlformats.org/officeDocument/2006/relationships/customXml" Target="../ink/ink1260.xml"/><Relationship Id="rId606" Type="http://schemas.openxmlformats.org/officeDocument/2006/relationships/customXml" Target="../ink/ink1267.xml"/><Relationship Id="rId813" Type="http://schemas.openxmlformats.org/officeDocument/2006/relationships/customXml" Target="../ink/ink1371.xml"/><Relationship Id="rId245" Type="http://schemas.openxmlformats.org/officeDocument/2006/relationships/customXml" Target="../ink/ink1085.xml"/><Relationship Id="rId452" Type="http://schemas.openxmlformats.org/officeDocument/2006/relationships/image" Target="../media/image647.png"/><Relationship Id="rId105" Type="http://schemas.openxmlformats.org/officeDocument/2006/relationships/customXml" Target="../ink/ink1015.xml"/><Relationship Id="rId312" Type="http://schemas.openxmlformats.org/officeDocument/2006/relationships/image" Target="../media/image575.png"/><Relationship Id="rId757" Type="http://schemas.openxmlformats.org/officeDocument/2006/relationships/customXml" Target="../ink/ink1343.xml"/><Relationship Id="rId93" Type="http://schemas.openxmlformats.org/officeDocument/2006/relationships/customXml" Target="../ink/ink1009.xml"/><Relationship Id="rId189" Type="http://schemas.openxmlformats.org/officeDocument/2006/relationships/customXml" Target="../ink/ink1057.xml"/><Relationship Id="rId396" Type="http://schemas.openxmlformats.org/officeDocument/2006/relationships/image" Target="../media/image619.png"/><Relationship Id="rId617" Type="http://schemas.openxmlformats.org/officeDocument/2006/relationships/image" Target="../media/image728.png"/><Relationship Id="rId824" Type="http://schemas.openxmlformats.org/officeDocument/2006/relationships/image" Target="../media/image1031.png"/><Relationship Id="rId256" Type="http://schemas.openxmlformats.org/officeDocument/2006/relationships/image" Target="../media/image547.png"/><Relationship Id="rId463" Type="http://schemas.openxmlformats.org/officeDocument/2006/relationships/customXml" Target="../ink/ink1194.xml"/><Relationship Id="rId670" Type="http://schemas.openxmlformats.org/officeDocument/2006/relationships/customXml" Target="../ink/ink1299.xml"/><Relationship Id="rId116" Type="http://schemas.openxmlformats.org/officeDocument/2006/relationships/image" Target="../media/image477.png"/><Relationship Id="rId323" Type="http://schemas.openxmlformats.org/officeDocument/2006/relationships/customXml" Target="../ink/ink1124.xml"/><Relationship Id="rId530" Type="http://schemas.openxmlformats.org/officeDocument/2006/relationships/image" Target="../media/image685.png"/><Relationship Id="rId768" Type="http://schemas.openxmlformats.org/officeDocument/2006/relationships/image" Target="../media/image1003.png"/><Relationship Id="rId20" Type="http://schemas.openxmlformats.org/officeDocument/2006/relationships/image" Target="../media/image431.png"/><Relationship Id="rId628" Type="http://schemas.openxmlformats.org/officeDocument/2006/relationships/customXml" Target="../ink/ink1278.xml"/><Relationship Id="rId835" Type="http://schemas.openxmlformats.org/officeDocument/2006/relationships/customXml" Target="../ink/ink1382.xml"/><Relationship Id="rId267" Type="http://schemas.openxmlformats.org/officeDocument/2006/relationships/customXml" Target="../ink/ink1096.xml"/><Relationship Id="rId474" Type="http://schemas.openxmlformats.org/officeDocument/2006/relationships/customXml" Target="../ink/ink1200.xml"/><Relationship Id="rId127" Type="http://schemas.openxmlformats.org/officeDocument/2006/relationships/customXml" Target="../ink/ink1026.xml"/><Relationship Id="rId681" Type="http://schemas.openxmlformats.org/officeDocument/2006/relationships/image" Target="../media/image960.png"/><Relationship Id="rId779" Type="http://schemas.openxmlformats.org/officeDocument/2006/relationships/customXml" Target="../ink/ink1354.xml"/><Relationship Id="rId31" Type="http://schemas.openxmlformats.org/officeDocument/2006/relationships/customXml" Target="../ink/ink978.xml"/><Relationship Id="rId334" Type="http://schemas.openxmlformats.org/officeDocument/2006/relationships/image" Target="../media/image588.png"/><Relationship Id="rId541" Type="http://schemas.openxmlformats.org/officeDocument/2006/relationships/customXml" Target="../ink/ink1234.xml"/><Relationship Id="rId639" Type="http://schemas.openxmlformats.org/officeDocument/2006/relationships/image" Target="../media/image939.png"/><Relationship Id="rId180" Type="http://schemas.openxmlformats.org/officeDocument/2006/relationships/image" Target="../media/image509.png"/><Relationship Id="rId278" Type="http://schemas.openxmlformats.org/officeDocument/2006/relationships/image" Target="../media/image558.png"/><Relationship Id="rId401" Type="http://schemas.openxmlformats.org/officeDocument/2006/relationships/customXml" Target="../ink/ink1163.xml"/><Relationship Id="rId846" Type="http://schemas.openxmlformats.org/officeDocument/2006/relationships/image" Target="../media/image1042.png"/><Relationship Id="rId485" Type="http://schemas.openxmlformats.org/officeDocument/2006/relationships/image" Target="../media/image663.png"/><Relationship Id="rId692" Type="http://schemas.openxmlformats.org/officeDocument/2006/relationships/customXml" Target="../ink/ink1310.xml"/><Relationship Id="rId706" Type="http://schemas.openxmlformats.org/officeDocument/2006/relationships/customXml" Target="../ink/ink1317.xml"/><Relationship Id="rId42" Type="http://schemas.openxmlformats.org/officeDocument/2006/relationships/image" Target="../media/image441.png"/><Relationship Id="rId138" Type="http://schemas.openxmlformats.org/officeDocument/2006/relationships/image" Target="../media/image488.png"/><Relationship Id="rId345" Type="http://schemas.openxmlformats.org/officeDocument/2006/relationships/customXml" Target="../ink/ink1135.xml"/><Relationship Id="rId552" Type="http://schemas.openxmlformats.org/officeDocument/2006/relationships/image" Target="../media/image696.png"/><Relationship Id="rId191" Type="http://schemas.openxmlformats.org/officeDocument/2006/relationships/customXml" Target="../ink/ink1058.xml"/><Relationship Id="rId205" Type="http://schemas.openxmlformats.org/officeDocument/2006/relationships/customXml" Target="../ink/ink1065.xml"/><Relationship Id="rId412" Type="http://schemas.openxmlformats.org/officeDocument/2006/relationships/image" Target="../media/image627.png"/><Relationship Id="rId857" Type="http://schemas.openxmlformats.org/officeDocument/2006/relationships/customXml" Target="../ink/ink1393.xml"/><Relationship Id="rId289" Type="http://schemas.openxmlformats.org/officeDocument/2006/relationships/customXml" Target="../ink/ink1107.xml"/><Relationship Id="rId496" Type="http://schemas.openxmlformats.org/officeDocument/2006/relationships/customXml" Target="../ink/ink1211.xml"/><Relationship Id="rId717" Type="http://schemas.openxmlformats.org/officeDocument/2006/relationships/image" Target="../media/image978.png"/><Relationship Id="rId53" Type="http://schemas.openxmlformats.org/officeDocument/2006/relationships/customXml" Target="../ink/ink989.xml"/><Relationship Id="rId149" Type="http://schemas.openxmlformats.org/officeDocument/2006/relationships/customXml" Target="../ink/ink1037.xml"/><Relationship Id="rId356" Type="http://schemas.openxmlformats.org/officeDocument/2006/relationships/image" Target="../media/image599.png"/><Relationship Id="rId563" Type="http://schemas.openxmlformats.org/officeDocument/2006/relationships/customXml" Target="../ink/ink1245.xml"/><Relationship Id="rId770" Type="http://schemas.openxmlformats.org/officeDocument/2006/relationships/image" Target="../media/image1004.png"/><Relationship Id="rId216" Type="http://schemas.openxmlformats.org/officeDocument/2006/relationships/image" Target="../media/image527.png"/><Relationship Id="rId423" Type="http://schemas.openxmlformats.org/officeDocument/2006/relationships/customXml" Target="../ink/ink1174.xml"/><Relationship Id="rId868" Type="http://schemas.openxmlformats.org/officeDocument/2006/relationships/image" Target="../media/image1053.png"/><Relationship Id="rId630" Type="http://schemas.openxmlformats.org/officeDocument/2006/relationships/customXml" Target="../ink/ink1279.xml"/><Relationship Id="rId728" Type="http://schemas.openxmlformats.org/officeDocument/2006/relationships/customXml" Target="../ink/ink1328.xml"/><Relationship Id="rId64" Type="http://schemas.openxmlformats.org/officeDocument/2006/relationships/image" Target="../media/image452.png"/><Relationship Id="rId367" Type="http://schemas.openxmlformats.org/officeDocument/2006/relationships/customXml" Target="../ink/ink1146.xml"/><Relationship Id="rId574" Type="http://schemas.openxmlformats.org/officeDocument/2006/relationships/image" Target="../media/image707.png"/><Relationship Id="rId227" Type="http://schemas.openxmlformats.org/officeDocument/2006/relationships/customXml" Target="../ink/ink1076.xml"/><Relationship Id="rId781" Type="http://schemas.openxmlformats.org/officeDocument/2006/relationships/customXml" Target="../ink/ink1355.xml"/><Relationship Id="rId879" Type="http://schemas.openxmlformats.org/officeDocument/2006/relationships/customXml" Target="../ink/ink1404.xml"/><Relationship Id="rId434" Type="http://schemas.openxmlformats.org/officeDocument/2006/relationships/image" Target="../media/image638.png"/><Relationship Id="rId641" Type="http://schemas.openxmlformats.org/officeDocument/2006/relationships/image" Target="../media/image940.png"/><Relationship Id="rId739" Type="http://schemas.openxmlformats.org/officeDocument/2006/relationships/image" Target="../media/image989.png"/><Relationship Id="rId280" Type="http://schemas.openxmlformats.org/officeDocument/2006/relationships/image" Target="../media/image559.png"/><Relationship Id="rId501" Type="http://schemas.openxmlformats.org/officeDocument/2006/relationships/image" Target="../media/image671.png"/><Relationship Id="rId75" Type="http://schemas.openxmlformats.org/officeDocument/2006/relationships/customXml" Target="../ink/ink1000.xml"/><Relationship Id="rId140" Type="http://schemas.openxmlformats.org/officeDocument/2006/relationships/image" Target="../media/image489.png"/><Relationship Id="rId378" Type="http://schemas.openxmlformats.org/officeDocument/2006/relationships/image" Target="../media/image610.png"/><Relationship Id="rId585" Type="http://schemas.openxmlformats.org/officeDocument/2006/relationships/customXml" Target="../ink/ink1256.xml"/><Relationship Id="rId792" Type="http://schemas.openxmlformats.org/officeDocument/2006/relationships/image" Target="../media/image1015.png"/><Relationship Id="rId806" Type="http://schemas.openxmlformats.org/officeDocument/2006/relationships/image" Target="../media/image1022.png"/><Relationship Id="rId6" Type="http://schemas.openxmlformats.org/officeDocument/2006/relationships/image" Target="../media/image424.png"/><Relationship Id="rId238" Type="http://schemas.openxmlformats.org/officeDocument/2006/relationships/image" Target="../media/image538.png"/><Relationship Id="rId445" Type="http://schemas.openxmlformats.org/officeDocument/2006/relationships/customXml" Target="../ink/ink1185.xml"/><Relationship Id="rId652" Type="http://schemas.openxmlformats.org/officeDocument/2006/relationships/customXml" Target="../ink/ink1290.xml"/><Relationship Id="rId291" Type="http://schemas.openxmlformats.org/officeDocument/2006/relationships/customXml" Target="../ink/ink1108.xml"/><Relationship Id="rId305" Type="http://schemas.openxmlformats.org/officeDocument/2006/relationships/customXml" Target="../ink/ink1115.xml"/><Relationship Id="rId512" Type="http://schemas.openxmlformats.org/officeDocument/2006/relationships/customXml" Target="../ink/ink1219.xml"/><Relationship Id="rId86" Type="http://schemas.openxmlformats.org/officeDocument/2006/relationships/image" Target="../media/image463.png"/><Relationship Id="rId151" Type="http://schemas.openxmlformats.org/officeDocument/2006/relationships/customXml" Target="../ink/ink1038.xml"/><Relationship Id="rId389" Type="http://schemas.openxmlformats.org/officeDocument/2006/relationships/customXml" Target="../ink/ink1157.xml"/><Relationship Id="rId596" Type="http://schemas.openxmlformats.org/officeDocument/2006/relationships/customXml" Target="../ink/ink1262.xml"/><Relationship Id="rId817" Type="http://schemas.openxmlformats.org/officeDocument/2006/relationships/customXml" Target="../ink/ink1373.xml"/><Relationship Id="rId249" Type="http://schemas.openxmlformats.org/officeDocument/2006/relationships/customXml" Target="../ink/ink1087.xml"/><Relationship Id="rId456" Type="http://schemas.openxmlformats.org/officeDocument/2006/relationships/image" Target="../media/image649.png"/><Relationship Id="rId663" Type="http://schemas.openxmlformats.org/officeDocument/2006/relationships/image" Target="../media/image951.png"/><Relationship Id="rId870" Type="http://schemas.openxmlformats.org/officeDocument/2006/relationships/image" Target="../media/image1054.png"/><Relationship Id="rId13" Type="http://schemas.openxmlformats.org/officeDocument/2006/relationships/customXml" Target="../ink/ink969.xml"/><Relationship Id="rId109" Type="http://schemas.openxmlformats.org/officeDocument/2006/relationships/customXml" Target="../ink/ink1017.xml"/><Relationship Id="rId316" Type="http://schemas.openxmlformats.org/officeDocument/2006/relationships/image" Target="../media/image577.png"/><Relationship Id="rId523" Type="http://schemas.openxmlformats.org/officeDocument/2006/relationships/image" Target="../media/image682.png"/><Relationship Id="rId97" Type="http://schemas.openxmlformats.org/officeDocument/2006/relationships/customXml" Target="../ink/ink1011.xml"/><Relationship Id="rId730" Type="http://schemas.openxmlformats.org/officeDocument/2006/relationships/customXml" Target="../ink/ink1329.xml"/><Relationship Id="rId828" Type="http://schemas.openxmlformats.org/officeDocument/2006/relationships/image" Target="../media/image1033.png"/><Relationship Id="rId162" Type="http://schemas.openxmlformats.org/officeDocument/2006/relationships/image" Target="../media/image500.png"/><Relationship Id="rId467" Type="http://schemas.openxmlformats.org/officeDocument/2006/relationships/customXml" Target="../ink/ink1196.xml"/><Relationship Id="rId674" Type="http://schemas.openxmlformats.org/officeDocument/2006/relationships/customXml" Target="../ink/ink1301.xml"/><Relationship Id="rId881" Type="http://schemas.openxmlformats.org/officeDocument/2006/relationships/customXml" Target="../ink/ink1405.xml"/><Relationship Id="rId24" Type="http://schemas.openxmlformats.org/officeDocument/2006/relationships/image" Target="../media/image432.png"/><Relationship Id="rId327" Type="http://schemas.openxmlformats.org/officeDocument/2006/relationships/customXml" Target="../ink/ink1126.xml"/><Relationship Id="rId534" Type="http://schemas.openxmlformats.org/officeDocument/2006/relationships/image" Target="../media/image687.png"/><Relationship Id="rId741" Type="http://schemas.openxmlformats.org/officeDocument/2006/relationships/image" Target="../media/image990.png"/><Relationship Id="rId839" Type="http://schemas.openxmlformats.org/officeDocument/2006/relationships/customXml" Target="../ink/ink1384.xml"/><Relationship Id="rId173" Type="http://schemas.openxmlformats.org/officeDocument/2006/relationships/customXml" Target="../ink/ink1049.xml"/><Relationship Id="rId380" Type="http://schemas.openxmlformats.org/officeDocument/2006/relationships/image" Target="../media/image611.png"/><Relationship Id="rId601" Type="http://schemas.openxmlformats.org/officeDocument/2006/relationships/image" Target="../media/image720.png"/><Relationship Id="rId240" Type="http://schemas.openxmlformats.org/officeDocument/2006/relationships/image" Target="../media/image539.png"/><Relationship Id="rId478" Type="http://schemas.openxmlformats.org/officeDocument/2006/relationships/customXml" Target="../ink/ink1202.xml"/><Relationship Id="rId685" Type="http://schemas.openxmlformats.org/officeDocument/2006/relationships/image" Target="../media/image962.png"/><Relationship Id="rId35" Type="http://schemas.openxmlformats.org/officeDocument/2006/relationships/customXml" Target="../ink/ink980.xml"/><Relationship Id="rId100" Type="http://schemas.openxmlformats.org/officeDocument/2006/relationships/image" Target="../media/image470.png"/><Relationship Id="rId338" Type="http://schemas.openxmlformats.org/officeDocument/2006/relationships/image" Target="../media/image590.png"/><Relationship Id="rId545" Type="http://schemas.openxmlformats.org/officeDocument/2006/relationships/customXml" Target="../ink/ink1236.xml"/><Relationship Id="rId752" Type="http://schemas.openxmlformats.org/officeDocument/2006/relationships/customXml" Target="../ink/ink1340.xml"/><Relationship Id="rId184" Type="http://schemas.openxmlformats.org/officeDocument/2006/relationships/image" Target="../media/image511.png"/><Relationship Id="rId391" Type="http://schemas.openxmlformats.org/officeDocument/2006/relationships/customXml" Target="../ink/ink1158.xml"/><Relationship Id="rId405" Type="http://schemas.openxmlformats.org/officeDocument/2006/relationships/customXml" Target="../ink/ink1165.xml"/><Relationship Id="rId612" Type="http://schemas.openxmlformats.org/officeDocument/2006/relationships/customXml" Target="../ink/ink1270.xml"/><Relationship Id="rId251" Type="http://schemas.openxmlformats.org/officeDocument/2006/relationships/customXml" Target="../ink/ink1088.xml"/><Relationship Id="rId489" Type="http://schemas.openxmlformats.org/officeDocument/2006/relationships/image" Target="../media/image665.png"/><Relationship Id="rId696" Type="http://schemas.openxmlformats.org/officeDocument/2006/relationships/customXml" Target="../ink/ink1312.xml"/><Relationship Id="rId46" Type="http://schemas.openxmlformats.org/officeDocument/2006/relationships/image" Target="../media/image443.png"/><Relationship Id="rId349" Type="http://schemas.openxmlformats.org/officeDocument/2006/relationships/customXml" Target="../ink/ink1137.xml"/><Relationship Id="rId556" Type="http://schemas.openxmlformats.org/officeDocument/2006/relationships/image" Target="../media/image698.png"/><Relationship Id="rId763" Type="http://schemas.openxmlformats.org/officeDocument/2006/relationships/customXml" Target="../ink/ink1346.xml"/><Relationship Id="rId111" Type="http://schemas.openxmlformats.org/officeDocument/2006/relationships/customXml" Target="../ink/ink1018.xml"/><Relationship Id="rId195" Type="http://schemas.openxmlformats.org/officeDocument/2006/relationships/customXml" Target="../ink/ink1060.xml"/><Relationship Id="rId209" Type="http://schemas.openxmlformats.org/officeDocument/2006/relationships/customXml" Target="../ink/ink1067.xml"/><Relationship Id="rId416" Type="http://schemas.openxmlformats.org/officeDocument/2006/relationships/image" Target="../media/image629.png"/><Relationship Id="rId623" Type="http://schemas.openxmlformats.org/officeDocument/2006/relationships/image" Target="../media/image931.png"/><Relationship Id="rId830" Type="http://schemas.openxmlformats.org/officeDocument/2006/relationships/image" Target="../media/image1034.png"/><Relationship Id="rId15" Type="http://schemas.openxmlformats.org/officeDocument/2006/relationships/customXml" Target="../ink/ink970.xml"/><Relationship Id="rId57" Type="http://schemas.openxmlformats.org/officeDocument/2006/relationships/customXml" Target="../ink/ink991.xml"/><Relationship Id="rId262" Type="http://schemas.openxmlformats.org/officeDocument/2006/relationships/image" Target="../media/image550.png"/><Relationship Id="rId318" Type="http://schemas.openxmlformats.org/officeDocument/2006/relationships/image" Target="../media/image578.png"/><Relationship Id="rId525" Type="http://schemas.openxmlformats.org/officeDocument/2006/relationships/image" Target="../media/image683.png"/><Relationship Id="rId567" Type="http://schemas.openxmlformats.org/officeDocument/2006/relationships/customXml" Target="../ink/ink1247.xml"/><Relationship Id="rId732" Type="http://schemas.openxmlformats.org/officeDocument/2006/relationships/customXml" Target="../ink/ink1330.xml"/><Relationship Id="rId99" Type="http://schemas.openxmlformats.org/officeDocument/2006/relationships/customXml" Target="../ink/ink1012.xml"/><Relationship Id="rId122" Type="http://schemas.openxmlformats.org/officeDocument/2006/relationships/image" Target="../media/image480.png"/><Relationship Id="rId164" Type="http://schemas.openxmlformats.org/officeDocument/2006/relationships/image" Target="../media/image501.png"/><Relationship Id="rId371" Type="http://schemas.openxmlformats.org/officeDocument/2006/relationships/customXml" Target="../ink/ink1148.xml"/><Relationship Id="rId774" Type="http://schemas.openxmlformats.org/officeDocument/2006/relationships/image" Target="../media/image1006.png"/><Relationship Id="rId427" Type="http://schemas.openxmlformats.org/officeDocument/2006/relationships/customXml" Target="../ink/ink1176.xml"/><Relationship Id="rId469" Type="http://schemas.openxmlformats.org/officeDocument/2006/relationships/customXml" Target="../ink/ink1197.xml"/><Relationship Id="rId634" Type="http://schemas.openxmlformats.org/officeDocument/2006/relationships/customXml" Target="../ink/ink1281.xml"/><Relationship Id="rId676" Type="http://schemas.openxmlformats.org/officeDocument/2006/relationships/customXml" Target="../ink/ink1302.xml"/><Relationship Id="rId841" Type="http://schemas.openxmlformats.org/officeDocument/2006/relationships/customXml" Target="../ink/ink1385.xml"/><Relationship Id="rId26" Type="http://schemas.openxmlformats.org/officeDocument/2006/relationships/image" Target="../media/image433.png"/><Relationship Id="rId231" Type="http://schemas.openxmlformats.org/officeDocument/2006/relationships/customXml" Target="../ink/ink1078.xml"/><Relationship Id="rId273" Type="http://schemas.openxmlformats.org/officeDocument/2006/relationships/customXml" Target="../ink/ink1099.xml"/><Relationship Id="rId329" Type="http://schemas.openxmlformats.org/officeDocument/2006/relationships/customXml" Target="../ink/ink1127.xml"/><Relationship Id="rId480" Type="http://schemas.openxmlformats.org/officeDocument/2006/relationships/customXml" Target="../ink/ink1203.xml"/><Relationship Id="rId536" Type="http://schemas.openxmlformats.org/officeDocument/2006/relationships/image" Target="../media/image688.png"/><Relationship Id="rId701" Type="http://schemas.openxmlformats.org/officeDocument/2006/relationships/image" Target="../media/image970.png"/><Relationship Id="rId68" Type="http://schemas.openxmlformats.org/officeDocument/2006/relationships/image" Target="../media/image454.png"/><Relationship Id="rId133" Type="http://schemas.openxmlformats.org/officeDocument/2006/relationships/customXml" Target="../ink/ink1029.xml"/><Relationship Id="rId175" Type="http://schemas.openxmlformats.org/officeDocument/2006/relationships/customXml" Target="../ink/ink1050.xml"/><Relationship Id="rId340" Type="http://schemas.openxmlformats.org/officeDocument/2006/relationships/image" Target="../media/image591.png"/><Relationship Id="rId578" Type="http://schemas.openxmlformats.org/officeDocument/2006/relationships/image" Target="../media/image709.png"/><Relationship Id="rId743" Type="http://schemas.openxmlformats.org/officeDocument/2006/relationships/image" Target="../media/image991.png"/><Relationship Id="rId785" Type="http://schemas.openxmlformats.org/officeDocument/2006/relationships/customXml" Target="../ink/ink1357.xml"/><Relationship Id="rId200" Type="http://schemas.openxmlformats.org/officeDocument/2006/relationships/image" Target="../media/image519.png"/><Relationship Id="rId382" Type="http://schemas.openxmlformats.org/officeDocument/2006/relationships/image" Target="../media/image612.png"/><Relationship Id="rId438" Type="http://schemas.openxmlformats.org/officeDocument/2006/relationships/image" Target="../media/image640.png"/><Relationship Id="rId603" Type="http://schemas.openxmlformats.org/officeDocument/2006/relationships/image" Target="../media/image721.png"/><Relationship Id="rId645" Type="http://schemas.openxmlformats.org/officeDocument/2006/relationships/image" Target="../media/image942.png"/><Relationship Id="rId687" Type="http://schemas.openxmlformats.org/officeDocument/2006/relationships/image" Target="../media/image963.png"/><Relationship Id="rId810" Type="http://schemas.openxmlformats.org/officeDocument/2006/relationships/image" Target="../media/image1024.png"/><Relationship Id="rId852" Type="http://schemas.openxmlformats.org/officeDocument/2006/relationships/image" Target="../media/image1045.png"/><Relationship Id="rId242" Type="http://schemas.openxmlformats.org/officeDocument/2006/relationships/image" Target="../media/image540.png"/><Relationship Id="rId284" Type="http://schemas.openxmlformats.org/officeDocument/2006/relationships/image" Target="../media/image561.png"/><Relationship Id="rId491" Type="http://schemas.openxmlformats.org/officeDocument/2006/relationships/image" Target="../media/image666.png"/><Relationship Id="rId505" Type="http://schemas.openxmlformats.org/officeDocument/2006/relationships/image" Target="../media/image673.png"/><Relationship Id="rId712" Type="http://schemas.openxmlformats.org/officeDocument/2006/relationships/customXml" Target="../ink/ink1320.xml"/><Relationship Id="rId37" Type="http://schemas.openxmlformats.org/officeDocument/2006/relationships/customXml" Target="../ink/ink981.xml"/><Relationship Id="rId79" Type="http://schemas.openxmlformats.org/officeDocument/2006/relationships/customXml" Target="../ink/ink1002.xml"/><Relationship Id="rId102" Type="http://schemas.openxmlformats.org/officeDocument/2006/relationships/image" Target="../media/image471.png"/><Relationship Id="rId144" Type="http://schemas.openxmlformats.org/officeDocument/2006/relationships/image" Target="../media/image491.png"/><Relationship Id="rId547" Type="http://schemas.openxmlformats.org/officeDocument/2006/relationships/customXml" Target="../ink/ink1237.xml"/><Relationship Id="rId589" Type="http://schemas.openxmlformats.org/officeDocument/2006/relationships/image" Target="../media/image714.png"/><Relationship Id="rId754" Type="http://schemas.openxmlformats.org/officeDocument/2006/relationships/image" Target="../media/image996.png"/><Relationship Id="rId796" Type="http://schemas.openxmlformats.org/officeDocument/2006/relationships/image" Target="../media/image1017.png"/><Relationship Id="rId90" Type="http://schemas.openxmlformats.org/officeDocument/2006/relationships/image" Target="../media/image465.png"/><Relationship Id="rId186" Type="http://schemas.openxmlformats.org/officeDocument/2006/relationships/image" Target="../media/image512.png"/><Relationship Id="rId351" Type="http://schemas.openxmlformats.org/officeDocument/2006/relationships/customXml" Target="../ink/ink1138.xml"/><Relationship Id="rId393" Type="http://schemas.openxmlformats.org/officeDocument/2006/relationships/customXml" Target="../ink/ink1159.xml"/><Relationship Id="rId407" Type="http://schemas.openxmlformats.org/officeDocument/2006/relationships/customXml" Target="../ink/ink1166.xml"/><Relationship Id="rId449" Type="http://schemas.openxmlformats.org/officeDocument/2006/relationships/customXml" Target="../ink/ink1187.xml"/><Relationship Id="rId614" Type="http://schemas.openxmlformats.org/officeDocument/2006/relationships/customXml" Target="../ink/ink1271.xml"/><Relationship Id="rId656" Type="http://schemas.openxmlformats.org/officeDocument/2006/relationships/customXml" Target="../ink/ink1292.xml"/><Relationship Id="rId821" Type="http://schemas.openxmlformats.org/officeDocument/2006/relationships/customXml" Target="../ink/ink1375.xml"/><Relationship Id="rId863" Type="http://schemas.openxmlformats.org/officeDocument/2006/relationships/customXml" Target="../ink/ink1396.xml"/><Relationship Id="rId211" Type="http://schemas.openxmlformats.org/officeDocument/2006/relationships/customXml" Target="../ink/ink1068.xml"/><Relationship Id="rId253" Type="http://schemas.openxmlformats.org/officeDocument/2006/relationships/customXml" Target="../ink/ink1089.xml"/><Relationship Id="rId295" Type="http://schemas.openxmlformats.org/officeDocument/2006/relationships/customXml" Target="../ink/ink1110.xml"/><Relationship Id="rId309" Type="http://schemas.openxmlformats.org/officeDocument/2006/relationships/customXml" Target="../ink/ink1117.xml"/><Relationship Id="rId460" Type="http://schemas.openxmlformats.org/officeDocument/2006/relationships/image" Target="../media/image651.png"/><Relationship Id="rId516" Type="http://schemas.openxmlformats.org/officeDocument/2006/relationships/customXml" Target="../ink/ink1221.xml"/><Relationship Id="rId698" Type="http://schemas.openxmlformats.org/officeDocument/2006/relationships/customXml" Target="../ink/ink1313.xml"/><Relationship Id="rId48" Type="http://schemas.openxmlformats.org/officeDocument/2006/relationships/image" Target="../media/image444.png"/><Relationship Id="rId113" Type="http://schemas.openxmlformats.org/officeDocument/2006/relationships/customXml" Target="../ink/ink1019.xml"/><Relationship Id="rId320" Type="http://schemas.openxmlformats.org/officeDocument/2006/relationships/image" Target="../media/image579.png"/><Relationship Id="rId558" Type="http://schemas.openxmlformats.org/officeDocument/2006/relationships/image" Target="../media/image699.png"/><Relationship Id="rId723" Type="http://schemas.openxmlformats.org/officeDocument/2006/relationships/image" Target="../media/image981.png"/><Relationship Id="rId765" Type="http://schemas.openxmlformats.org/officeDocument/2006/relationships/customXml" Target="../ink/ink1347.xml"/><Relationship Id="rId155" Type="http://schemas.openxmlformats.org/officeDocument/2006/relationships/customXml" Target="../ink/ink1040.xml"/><Relationship Id="rId197" Type="http://schemas.openxmlformats.org/officeDocument/2006/relationships/customXml" Target="../ink/ink1061.xml"/><Relationship Id="rId362" Type="http://schemas.openxmlformats.org/officeDocument/2006/relationships/image" Target="../media/image602.png"/><Relationship Id="rId418" Type="http://schemas.openxmlformats.org/officeDocument/2006/relationships/image" Target="../media/image630.png"/><Relationship Id="rId625" Type="http://schemas.openxmlformats.org/officeDocument/2006/relationships/image" Target="../media/image932.png"/><Relationship Id="rId832" Type="http://schemas.openxmlformats.org/officeDocument/2006/relationships/image" Target="../media/image1035.png"/><Relationship Id="rId222" Type="http://schemas.openxmlformats.org/officeDocument/2006/relationships/image" Target="../media/image530.png"/><Relationship Id="rId264" Type="http://schemas.openxmlformats.org/officeDocument/2006/relationships/image" Target="../media/image551.png"/><Relationship Id="rId471" Type="http://schemas.openxmlformats.org/officeDocument/2006/relationships/customXml" Target="../ink/ink1198.xml"/><Relationship Id="rId667" Type="http://schemas.openxmlformats.org/officeDocument/2006/relationships/image" Target="../media/image953.png"/><Relationship Id="rId874" Type="http://schemas.openxmlformats.org/officeDocument/2006/relationships/image" Target="../media/image1056.png"/><Relationship Id="rId17" Type="http://schemas.openxmlformats.org/officeDocument/2006/relationships/customXml" Target="../ink/ink971.xml"/><Relationship Id="rId59" Type="http://schemas.openxmlformats.org/officeDocument/2006/relationships/customXml" Target="../ink/ink992.xml"/><Relationship Id="rId124" Type="http://schemas.openxmlformats.org/officeDocument/2006/relationships/image" Target="../media/image481.png"/><Relationship Id="rId527" Type="http://schemas.openxmlformats.org/officeDocument/2006/relationships/image" Target="../media/image684.png"/><Relationship Id="rId569" Type="http://schemas.openxmlformats.org/officeDocument/2006/relationships/customXml" Target="../ink/ink1248.xml"/><Relationship Id="rId734" Type="http://schemas.openxmlformats.org/officeDocument/2006/relationships/customXml" Target="../ink/ink1331.xml"/><Relationship Id="rId776" Type="http://schemas.openxmlformats.org/officeDocument/2006/relationships/image" Target="../media/image1007.png"/><Relationship Id="rId70" Type="http://schemas.openxmlformats.org/officeDocument/2006/relationships/image" Target="../media/image455.png"/><Relationship Id="rId166" Type="http://schemas.openxmlformats.org/officeDocument/2006/relationships/image" Target="../media/image502.png"/><Relationship Id="rId331" Type="http://schemas.openxmlformats.org/officeDocument/2006/relationships/customXml" Target="../ink/ink1128.xml"/><Relationship Id="rId373" Type="http://schemas.openxmlformats.org/officeDocument/2006/relationships/customXml" Target="../ink/ink1149.xml"/><Relationship Id="rId429" Type="http://schemas.openxmlformats.org/officeDocument/2006/relationships/customXml" Target="../ink/ink1177.xml"/><Relationship Id="rId580" Type="http://schemas.openxmlformats.org/officeDocument/2006/relationships/image" Target="../media/image710.png"/><Relationship Id="rId636" Type="http://schemas.openxmlformats.org/officeDocument/2006/relationships/customXml" Target="../ink/ink1282.xml"/><Relationship Id="rId801" Type="http://schemas.openxmlformats.org/officeDocument/2006/relationships/customXml" Target="../ink/ink1365.xml"/><Relationship Id="rId1" Type="http://schemas.openxmlformats.org/officeDocument/2006/relationships/slideLayout" Target="../slideLayouts/slideLayout1.xml"/><Relationship Id="rId233" Type="http://schemas.openxmlformats.org/officeDocument/2006/relationships/customXml" Target="../ink/ink1079.xml"/><Relationship Id="rId440" Type="http://schemas.openxmlformats.org/officeDocument/2006/relationships/image" Target="../media/image641.png"/><Relationship Id="rId678" Type="http://schemas.openxmlformats.org/officeDocument/2006/relationships/customXml" Target="../ink/ink1303.xml"/><Relationship Id="rId843" Type="http://schemas.openxmlformats.org/officeDocument/2006/relationships/customXml" Target="../ink/ink1386.xml"/><Relationship Id="rId28" Type="http://schemas.openxmlformats.org/officeDocument/2006/relationships/image" Target="../media/image434.png"/><Relationship Id="rId275" Type="http://schemas.openxmlformats.org/officeDocument/2006/relationships/customXml" Target="../ink/ink1100.xml"/><Relationship Id="rId300" Type="http://schemas.openxmlformats.org/officeDocument/2006/relationships/image" Target="../media/image569.png"/><Relationship Id="rId482" Type="http://schemas.openxmlformats.org/officeDocument/2006/relationships/customXml" Target="../ink/ink1204.xml"/><Relationship Id="rId538" Type="http://schemas.openxmlformats.org/officeDocument/2006/relationships/image" Target="../media/image689.png"/><Relationship Id="rId703" Type="http://schemas.openxmlformats.org/officeDocument/2006/relationships/image" Target="../media/image971.png"/><Relationship Id="rId745" Type="http://schemas.openxmlformats.org/officeDocument/2006/relationships/image" Target="../media/image992.png"/><Relationship Id="rId81" Type="http://schemas.openxmlformats.org/officeDocument/2006/relationships/customXml" Target="../ink/ink1003.xml"/><Relationship Id="rId135" Type="http://schemas.openxmlformats.org/officeDocument/2006/relationships/customXml" Target="../ink/ink1030.xml"/><Relationship Id="rId177" Type="http://schemas.openxmlformats.org/officeDocument/2006/relationships/customXml" Target="../ink/ink1051.xml"/><Relationship Id="rId342" Type="http://schemas.openxmlformats.org/officeDocument/2006/relationships/image" Target="../media/image592.png"/><Relationship Id="rId384" Type="http://schemas.openxmlformats.org/officeDocument/2006/relationships/image" Target="../media/image613.png"/><Relationship Id="rId591" Type="http://schemas.openxmlformats.org/officeDocument/2006/relationships/image" Target="../media/image715.png"/><Relationship Id="rId605" Type="http://schemas.openxmlformats.org/officeDocument/2006/relationships/image" Target="../media/image722.png"/><Relationship Id="rId787" Type="http://schemas.openxmlformats.org/officeDocument/2006/relationships/customXml" Target="../ink/ink1358.xml"/><Relationship Id="rId812" Type="http://schemas.openxmlformats.org/officeDocument/2006/relationships/image" Target="../media/image1025.png"/><Relationship Id="rId202" Type="http://schemas.openxmlformats.org/officeDocument/2006/relationships/image" Target="../media/image520.png"/><Relationship Id="rId244" Type="http://schemas.openxmlformats.org/officeDocument/2006/relationships/image" Target="../media/image541.png"/><Relationship Id="rId647" Type="http://schemas.openxmlformats.org/officeDocument/2006/relationships/image" Target="../media/image943.png"/><Relationship Id="rId689" Type="http://schemas.openxmlformats.org/officeDocument/2006/relationships/image" Target="../media/image964.png"/><Relationship Id="rId854" Type="http://schemas.openxmlformats.org/officeDocument/2006/relationships/image" Target="../media/image1046.png"/><Relationship Id="rId39" Type="http://schemas.openxmlformats.org/officeDocument/2006/relationships/customXml" Target="../ink/ink982.xml"/><Relationship Id="rId286" Type="http://schemas.openxmlformats.org/officeDocument/2006/relationships/image" Target="../media/image562.png"/><Relationship Id="rId451" Type="http://schemas.openxmlformats.org/officeDocument/2006/relationships/customXml" Target="../ink/ink1188.xml"/><Relationship Id="rId493" Type="http://schemas.openxmlformats.org/officeDocument/2006/relationships/image" Target="../media/image667.png"/><Relationship Id="rId507" Type="http://schemas.openxmlformats.org/officeDocument/2006/relationships/image" Target="../media/image674.png"/><Relationship Id="rId549" Type="http://schemas.openxmlformats.org/officeDocument/2006/relationships/customXml" Target="../ink/ink1238.xml"/><Relationship Id="rId714" Type="http://schemas.openxmlformats.org/officeDocument/2006/relationships/customXml" Target="../ink/ink1321.xml"/><Relationship Id="rId756" Type="http://schemas.openxmlformats.org/officeDocument/2006/relationships/image" Target="../media/image997.png"/><Relationship Id="rId50" Type="http://schemas.openxmlformats.org/officeDocument/2006/relationships/image" Target="../media/image445.png"/><Relationship Id="rId104" Type="http://schemas.openxmlformats.org/officeDocument/2006/relationships/image" Target="../media/image472.png"/><Relationship Id="rId146" Type="http://schemas.openxmlformats.org/officeDocument/2006/relationships/image" Target="../media/image492.png"/><Relationship Id="rId188" Type="http://schemas.openxmlformats.org/officeDocument/2006/relationships/image" Target="../media/image513.png"/><Relationship Id="rId311" Type="http://schemas.openxmlformats.org/officeDocument/2006/relationships/customXml" Target="../ink/ink1118.xml"/><Relationship Id="rId353" Type="http://schemas.openxmlformats.org/officeDocument/2006/relationships/customXml" Target="../ink/ink1139.xml"/><Relationship Id="rId395" Type="http://schemas.openxmlformats.org/officeDocument/2006/relationships/customXml" Target="../ink/ink1160.xml"/><Relationship Id="rId409" Type="http://schemas.openxmlformats.org/officeDocument/2006/relationships/customXml" Target="../ink/ink1167.xml"/><Relationship Id="rId560" Type="http://schemas.openxmlformats.org/officeDocument/2006/relationships/image" Target="../media/image700.png"/><Relationship Id="rId798" Type="http://schemas.openxmlformats.org/officeDocument/2006/relationships/image" Target="../media/image1018.png"/><Relationship Id="rId92" Type="http://schemas.openxmlformats.org/officeDocument/2006/relationships/image" Target="../media/image466.png"/><Relationship Id="rId213" Type="http://schemas.openxmlformats.org/officeDocument/2006/relationships/customXml" Target="../ink/ink1069.xml"/><Relationship Id="rId420" Type="http://schemas.openxmlformats.org/officeDocument/2006/relationships/image" Target="../media/image631.png"/><Relationship Id="rId616" Type="http://schemas.openxmlformats.org/officeDocument/2006/relationships/customXml" Target="../ink/ink1272.xml"/><Relationship Id="rId658" Type="http://schemas.openxmlformats.org/officeDocument/2006/relationships/customXml" Target="../ink/ink1293.xml"/><Relationship Id="rId823" Type="http://schemas.openxmlformats.org/officeDocument/2006/relationships/customXml" Target="../ink/ink1376.xml"/><Relationship Id="rId865" Type="http://schemas.openxmlformats.org/officeDocument/2006/relationships/customXml" Target="../ink/ink1397.xml"/><Relationship Id="rId255" Type="http://schemas.openxmlformats.org/officeDocument/2006/relationships/customXml" Target="../ink/ink1090.xml"/><Relationship Id="rId297" Type="http://schemas.openxmlformats.org/officeDocument/2006/relationships/customXml" Target="../ink/ink1111.xml"/><Relationship Id="rId462" Type="http://schemas.openxmlformats.org/officeDocument/2006/relationships/image" Target="../media/image652.png"/><Relationship Id="rId518" Type="http://schemas.openxmlformats.org/officeDocument/2006/relationships/customXml" Target="../ink/ink1222.xml"/><Relationship Id="rId725" Type="http://schemas.openxmlformats.org/officeDocument/2006/relationships/image" Target="../media/image982.png"/><Relationship Id="rId115" Type="http://schemas.openxmlformats.org/officeDocument/2006/relationships/customXml" Target="../ink/ink1020.xml"/><Relationship Id="rId157" Type="http://schemas.openxmlformats.org/officeDocument/2006/relationships/customXml" Target="../ink/ink1041.xml"/><Relationship Id="rId322" Type="http://schemas.openxmlformats.org/officeDocument/2006/relationships/image" Target="../media/image580.png"/><Relationship Id="rId364" Type="http://schemas.openxmlformats.org/officeDocument/2006/relationships/image" Target="../media/image603.png"/><Relationship Id="rId767" Type="http://schemas.openxmlformats.org/officeDocument/2006/relationships/customXml" Target="../ink/ink1348.xml"/><Relationship Id="rId61" Type="http://schemas.openxmlformats.org/officeDocument/2006/relationships/customXml" Target="../ink/ink993.xml"/><Relationship Id="rId199" Type="http://schemas.openxmlformats.org/officeDocument/2006/relationships/customXml" Target="../ink/ink1062.xml"/><Relationship Id="rId571" Type="http://schemas.openxmlformats.org/officeDocument/2006/relationships/customXml" Target="../ink/ink1249.xml"/><Relationship Id="rId627" Type="http://schemas.openxmlformats.org/officeDocument/2006/relationships/image" Target="../media/image933.png"/><Relationship Id="rId669" Type="http://schemas.openxmlformats.org/officeDocument/2006/relationships/image" Target="../media/image954.png"/><Relationship Id="rId834" Type="http://schemas.openxmlformats.org/officeDocument/2006/relationships/image" Target="../media/image1036.png"/><Relationship Id="rId876" Type="http://schemas.openxmlformats.org/officeDocument/2006/relationships/image" Target="../media/image1057.png"/><Relationship Id="rId19" Type="http://schemas.openxmlformats.org/officeDocument/2006/relationships/customXml" Target="../ink/ink972.xml"/><Relationship Id="rId224" Type="http://schemas.openxmlformats.org/officeDocument/2006/relationships/image" Target="../media/image531.png"/><Relationship Id="rId266" Type="http://schemas.openxmlformats.org/officeDocument/2006/relationships/image" Target="../media/image552.png"/><Relationship Id="rId431" Type="http://schemas.openxmlformats.org/officeDocument/2006/relationships/customXml" Target="../ink/ink1178.xml"/><Relationship Id="rId473" Type="http://schemas.openxmlformats.org/officeDocument/2006/relationships/image" Target="../media/image657.png"/><Relationship Id="rId529" Type="http://schemas.openxmlformats.org/officeDocument/2006/relationships/customXml" Target="../ink/ink1228.xml"/><Relationship Id="rId680" Type="http://schemas.openxmlformats.org/officeDocument/2006/relationships/customXml" Target="../ink/ink1304.xml"/><Relationship Id="rId736" Type="http://schemas.openxmlformats.org/officeDocument/2006/relationships/customXml" Target="../ink/ink1332.xml"/><Relationship Id="rId30" Type="http://schemas.openxmlformats.org/officeDocument/2006/relationships/image" Target="../media/image435.png"/><Relationship Id="rId126" Type="http://schemas.openxmlformats.org/officeDocument/2006/relationships/image" Target="../media/image482.png"/><Relationship Id="rId168" Type="http://schemas.openxmlformats.org/officeDocument/2006/relationships/image" Target="../media/image503.png"/><Relationship Id="rId333" Type="http://schemas.openxmlformats.org/officeDocument/2006/relationships/customXml" Target="../ink/ink1129.xml"/><Relationship Id="rId540" Type="http://schemas.openxmlformats.org/officeDocument/2006/relationships/image" Target="../media/image690.png"/><Relationship Id="rId778" Type="http://schemas.openxmlformats.org/officeDocument/2006/relationships/image" Target="../media/image1008.png"/><Relationship Id="rId72" Type="http://schemas.openxmlformats.org/officeDocument/2006/relationships/image" Target="../media/image456.png"/><Relationship Id="rId375" Type="http://schemas.openxmlformats.org/officeDocument/2006/relationships/customXml" Target="../ink/ink1150.xml"/><Relationship Id="rId582" Type="http://schemas.openxmlformats.org/officeDocument/2006/relationships/image" Target="../media/image711.png"/><Relationship Id="rId638" Type="http://schemas.openxmlformats.org/officeDocument/2006/relationships/customXml" Target="../ink/ink1283.xml"/><Relationship Id="rId803" Type="http://schemas.openxmlformats.org/officeDocument/2006/relationships/customXml" Target="../ink/ink1366.xml"/><Relationship Id="rId845" Type="http://schemas.openxmlformats.org/officeDocument/2006/relationships/customXml" Target="../ink/ink1387.xml"/><Relationship Id="rId3" Type="http://schemas.openxmlformats.org/officeDocument/2006/relationships/customXml" Target="../ink/ink964.xml"/><Relationship Id="rId235" Type="http://schemas.openxmlformats.org/officeDocument/2006/relationships/customXml" Target="../ink/ink1080.xml"/><Relationship Id="rId277" Type="http://schemas.openxmlformats.org/officeDocument/2006/relationships/customXml" Target="../ink/ink1101.xml"/><Relationship Id="rId400" Type="http://schemas.openxmlformats.org/officeDocument/2006/relationships/image" Target="../media/image621.png"/><Relationship Id="rId442" Type="http://schemas.openxmlformats.org/officeDocument/2006/relationships/image" Target="../media/image642.png"/><Relationship Id="rId484" Type="http://schemas.openxmlformats.org/officeDocument/2006/relationships/customXml" Target="../ink/ink1205.xml"/><Relationship Id="rId705" Type="http://schemas.openxmlformats.org/officeDocument/2006/relationships/image" Target="../media/image972.png"/><Relationship Id="rId137" Type="http://schemas.openxmlformats.org/officeDocument/2006/relationships/customXml" Target="../ink/ink1031.xml"/><Relationship Id="rId302" Type="http://schemas.openxmlformats.org/officeDocument/2006/relationships/image" Target="../media/image570.png"/><Relationship Id="rId344" Type="http://schemas.openxmlformats.org/officeDocument/2006/relationships/image" Target="../media/image593.png"/><Relationship Id="rId691" Type="http://schemas.openxmlformats.org/officeDocument/2006/relationships/image" Target="../media/image965.png"/><Relationship Id="rId747" Type="http://schemas.openxmlformats.org/officeDocument/2006/relationships/image" Target="../media/image993.png"/><Relationship Id="rId789" Type="http://schemas.openxmlformats.org/officeDocument/2006/relationships/customXml" Target="../ink/ink1359.xml"/><Relationship Id="rId41" Type="http://schemas.openxmlformats.org/officeDocument/2006/relationships/customXml" Target="../ink/ink983.xml"/><Relationship Id="rId83" Type="http://schemas.openxmlformats.org/officeDocument/2006/relationships/customXml" Target="../ink/ink1004.xml"/><Relationship Id="rId179" Type="http://schemas.openxmlformats.org/officeDocument/2006/relationships/customXml" Target="../ink/ink1052.xml"/><Relationship Id="rId386" Type="http://schemas.openxmlformats.org/officeDocument/2006/relationships/image" Target="../media/image614.png"/><Relationship Id="rId551" Type="http://schemas.openxmlformats.org/officeDocument/2006/relationships/customXml" Target="../ink/ink1239.xml"/><Relationship Id="rId593" Type="http://schemas.openxmlformats.org/officeDocument/2006/relationships/image" Target="../media/image716.png"/><Relationship Id="rId607" Type="http://schemas.openxmlformats.org/officeDocument/2006/relationships/image" Target="../media/image723.png"/><Relationship Id="rId649" Type="http://schemas.openxmlformats.org/officeDocument/2006/relationships/image" Target="../media/image944.png"/><Relationship Id="rId814" Type="http://schemas.openxmlformats.org/officeDocument/2006/relationships/image" Target="../media/image1026.png"/><Relationship Id="rId856" Type="http://schemas.openxmlformats.org/officeDocument/2006/relationships/image" Target="../media/image1047.png"/><Relationship Id="rId190" Type="http://schemas.openxmlformats.org/officeDocument/2006/relationships/image" Target="../media/image514.png"/><Relationship Id="rId204" Type="http://schemas.openxmlformats.org/officeDocument/2006/relationships/image" Target="../media/image521.png"/><Relationship Id="rId246" Type="http://schemas.openxmlformats.org/officeDocument/2006/relationships/image" Target="../media/image542.png"/><Relationship Id="rId288" Type="http://schemas.openxmlformats.org/officeDocument/2006/relationships/image" Target="../media/image563.png"/><Relationship Id="rId411" Type="http://schemas.openxmlformats.org/officeDocument/2006/relationships/customXml" Target="../ink/ink1168.xml"/><Relationship Id="rId453" Type="http://schemas.openxmlformats.org/officeDocument/2006/relationships/customXml" Target="../ink/ink1189.xml"/><Relationship Id="rId509" Type="http://schemas.openxmlformats.org/officeDocument/2006/relationships/image" Target="../media/image675.png"/><Relationship Id="rId660" Type="http://schemas.openxmlformats.org/officeDocument/2006/relationships/customXml" Target="../ink/ink1294.xml"/><Relationship Id="rId106" Type="http://schemas.openxmlformats.org/officeDocument/2006/relationships/image" Target="../media/image473.png"/><Relationship Id="rId313" Type="http://schemas.openxmlformats.org/officeDocument/2006/relationships/customXml" Target="../ink/ink1119.xml"/><Relationship Id="rId495" Type="http://schemas.openxmlformats.org/officeDocument/2006/relationships/image" Target="../media/image668.png"/><Relationship Id="rId716" Type="http://schemas.openxmlformats.org/officeDocument/2006/relationships/customXml" Target="../ink/ink1322.xml"/><Relationship Id="rId758" Type="http://schemas.openxmlformats.org/officeDocument/2006/relationships/image" Target="../media/image998.png"/><Relationship Id="rId10" Type="http://schemas.openxmlformats.org/officeDocument/2006/relationships/image" Target="../media/image426.png"/><Relationship Id="rId52" Type="http://schemas.openxmlformats.org/officeDocument/2006/relationships/image" Target="../media/image446.png"/><Relationship Id="rId94" Type="http://schemas.openxmlformats.org/officeDocument/2006/relationships/image" Target="../media/image467.png"/><Relationship Id="rId148" Type="http://schemas.openxmlformats.org/officeDocument/2006/relationships/image" Target="../media/image493.png"/><Relationship Id="rId355" Type="http://schemas.openxmlformats.org/officeDocument/2006/relationships/customXml" Target="../ink/ink1140.xml"/><Relationship Id="rId397" Type="http://schemas.openxmlformats.org/officeDocument/2006/relationships/customXml" Target="../ink/ink1161.xml"/><Relationship Id="rId520" Type="http://schemas.openxmlformats.org/officeDocument/2006/relationships/customXml" Target="../ink/ink1223.xml"/><Relationship Id="rId562" Type="http://schemas.openxmlformats.org/officeDocument/2006/relationships/image" Target="../media/image701.png"/><Relationship Id="rId618" Type="http://schemas.openxmlformats.org/officeDocument/2006/relationships/customXml" Target="../ink/ink1273.xml"/><Relationship Id="rId825" Type="http://schemas.openxmlformats.org/officeDocument/2006/relationships/customXml" Target="../ink/ink1377.xml"/><Relationship Id="rId215" Type="http://schemas.openxmlformats.org/officeDocument/2006/relationships/customXml" Target="../ink/ink1070.xml"/><Relationship Id="rId257" Type="http://schemas.openxmlformats.org/officeDocument/2006/relationships/customXml" Target="../ink/ink1091.xml"/><Relationship Id="rId422" Type="http://schemas.openxmlformats.org/officeDocument/2006/relationships/image" Target="../media/image632.png"/><Relationship Id="rId464" Type="http://schemas.openxmlformats.org/officeDocument/2006/relationships/image" Target="../media/image653.png"/><Relationship Id="rId867" Type="http://schemas.openxmlformats.org/officeDocument/2006/relationships/customXml" Target="../ink/ink1398.xml"/><Relationship Id="rId299" Type="http://schemas.openxmlformats.org/officeDocument/2006/relationships/customXml" Target="../ink/ink1112.xml"/><Relationship Id="rId727" Type="http://schemas.openxmlformats.org/officeDocument/2006/relationships/image" Target="../media/image983.png"/><Relationship Id="rId63" Type="http://schemas.openxmlformats.org/officeDocument/2006/relationships/customXml" Target="../ink/ink994.xml"/><Relationship Id="rId159" Type="http://schemas.openxmlformats.org/officeDocument/2006/relationships/customXml" Target="../ink/ink1042.xml"/><Relationship Id="rId366" Type="http://schemas.openxmlformats.org/officeDocument/2006/relationships/image" Target="../media/image604.png"/><Relationship Id="rId573" Type="http://schemas.openxmlformats.org/officeDocument/2006/relationships/customXml" Target="../ink/ink1250.xml"/><Relationship Id="rId780" Type="http://schemas.openxmlformats.org/officeDocument/2006/relationships/image" Target="../media/image1009.png"/><Relationship Id="rId226" Type="http://schemas.openxmlformats.org/officeDocument/2006/relationships/image" Target="../media/image532.png"/><Relationship Id="rId433" Type="http://schemas.openxmlformats.org/officeDocument/2006/relationships/customXml" Target="../ink/ink1179.xml"/><Relationship Id="rId878" Type="http://schemas.openxmlformats.org/officeDocument/2006/relationships/image" Target="../media/image1058.png"/><Relationship Id="rId640" Type="http://schemas.openxmlformats.org/officeDocument/2006/relationships/customXml" Target="../ink/ink1284.xml"/><Relationship Id="rId738" Type="http://schemas.openxmlformats.org/officeDocument/2006/relationships/customXml" Target="../ink/ink1333.xml"/><Relationship Id="rId74" Type="http://schemas.openxmlformats.org/officeDocument/2006/relationships/image" Target="../media/image457.png"/><Relationship Id="rId377" Type="http://schemas.openxmlformats.org/officeDocument/2006/relationships/customXml" Target="../ink/ink1151.xml"/><Relationship Id="rId500" Type="http://schemas.openxmlformats.org/officeDocument/2006/relationships/customXml" Target="../ink/ink1213.xml"/><Relationship Id="rId584" Type="http://schemas.openxmlformats.org/officeDocument/2006/relationships/image" Target="../media/image712.png"/><Relationship Id="rId805" Type="http://schemas.openxmlformats.org/officeDocument/2006/relationships/customXml" Target="../ink/ink1367.xml"/><Relationship Id="rId5" Type="http://schemas.openxmlformats.org/officeDocument/2006/relationships/customXml" Target="../ink/ink965.xml"/><Relationship Id="rId237" Type="http://schemas.openxmlformats.org/officeDocument/2006/relationships/customXml" Target="../ink/ink1081.xml"/><Relationship Id="rId791" Type="http://schemas.openxmlformats.org/officeDocument/2006/relationships/customXml" Target="../ink/ink1360.xml"/><Relationship Id="rId444" Type="http://schemas.openxmlformats.org/officeDocument/2006/relationships/image" Target="../media/image643.png"/><Relationship Id="rId651" Type="http://schemas.openxmlformats.org/officeDocument/2006/relationships/image" Target="../media/image945.png"/><Relationship Id="rId749" Type="http://schemas.openxmlformats.org/officeDocument/2006/relationships/image" Target="../media/image994.png"/><Relationship Id="rId290" Type="http://schemas.openxmlformats.org/officeDocument/2006/relationships/image" Target="../media/image564.png"/><Relationship Id="rId304" Type="http://schemas.openxmlformats.org/officeDocument/2006/relationships/image" Target="../media/image571.png"/><Relationship Id="rId388" Type="http://schemas.openxmlformats.org/officeDocument/2006/relationships/image" Target="../media/image615.png"/><Relationship Id="rId511" Type="http://schemas.openxmlformats.org/officeDocument/2006/relationships/image" Target="../media/image676.png"/><Relationship Id="rId609" Type="http://schemas.openxmlformats.org/officeDocument/2006/relationships/image" Target="../media/image724.png"/><Relationship Id="rId85" Type="http://schemas.openxmlformats.org/officeDocument/2006/relationships/customXml" Target="../ink/ink1005.xml"/><Relationship Id="rId150" Type="http://schemas.openxmlformats.org/officeDocument/2006/relationships/image" Target="../media/image494.png"/><Relationship Id="rId595" Type="http://schemas.openxmlformats.org/officeDocument/2006/relationships/image" Target="../media/image717.png"/><Relationship Id="rId816" Type="http://schemas.openxmlformats.org/officeDocument/2006/relationships/image" Target="../media/image1027.png"/><Relationship Id="rId248" Type="http://schemas.openxmlformats.org/officeDocument/2006/relationships/image" Target="../media/image543.png"/><Relationship Id="rId455" Type="http://schemas.openxmlformats.org/officeDocument/2006/relationships/customXml" Target="../ink/ink1190.xml"/><Relationship Id="rId662" Type="http://schemas.openxmlformats.org/officeDocument/2006/relationships/customXml" Target="../ink/ink1295.xml"/><Relationship Id="rId12" Type="http://schemas.openxmlformats.org/officeDocument/2006/relationships/image" Target="../media/image427.png"/><Relationship Id="rId108" Type="http://schemas.openxmlformats.org/officeDocument/2006/relationships/image" Target="../media/image474.png"/><Relationship Id="rId315" Type="http://schemas.openxmlformats.org/officeDocument/2006/relationships/customXml" Target="../ink/ink1120.xml"/><Relationship Id="rId522" Type="http://schemas.openxmlformats.org/officeDocument/2006/relationships/customXml" Target="../ink/ink1224.xml"/><Relationship Id="rId96" Type="http://schemas.openxmlformats.org/officeDocument/2006/relationships/image" Target="../media/image468.png"/><Relationship Id="rId161" Type="http://schemas.openxmlformats.org/officeDocument/2006/relationships/customXml" Target="../ink/ink1043.xml"/><Relationship Id="rId399" Type="http://schemas.openxmlformats.org/officeDocument/2006/relationships/customXml" Target="../ink/ink1162.xml"/><Relationship Id="rId827" Type="http://schemas.openxmlformats.org/officeDocument/2006/relationships/customXml" Target="../ink/ink1378.xml"/><Relationship Id="rId259" Type="http://schemas.openxmlformats.org/officeDocument/2006/relationships/customXml" Target="../ink/ink1092.xml"/><Relationship Id="rId466" Type="http://schemas.openxmlformats.org/officeDocument/2006/relationships/image" Target="../media/image654.png"/><Relationship Id="rId673" Type="http://schemas.openxmlformats.org/officeDocument/2006/relationships/image" Target="../media/image956.png"/><Relationship Id="rId880" Type="http://schemas.openxmlformats.org/officeDocument/2006/relationships/image" Target="../media/image1059.png"/><Relationship Id="rId23" Type="http://schemas.openxmlformats.org/officeDocument/2006/relationships/customXml" Target="../ink/ink974.xml"/><Relationship Id="rId119" Type="http://schemas.openxmlformats.org/officeDocument/2006/relationships/customXml" Target="../ink/ink1022.xml"/><Relationship Id="rId326" Type="http://schemas.openxmlformats.org/officeDocument/2006/relationships/image" Target="../media/image583.png"/><Relationship Id="rId533" Type="http://schemas.openxmlformats.org/officeDocument/2006/relationships/customXml" Target="../ink/ink1230.xml"/><Relationship Id="rId740" Type="http://schemas.openxmlformats.org/officeDocument/2006/relationships/customXml" Target="../ink/ink1334.xml"/><Relationship Id="rId838" Type="http://schemas.openxmlformats.org/officeDocument/2006/relationships/image" Target="../media/image1038.png"/><Relationship Id="rId172" Type="http://schemas.openxmlformats.org/officeDocument/2006/relationships/image" Target="../media/image505.png"/><Relationship Id="rId477" Type="http://schemas.openxmlformats.org/officeDocument/2006/relationships/image" Target="../media/image659.png"/><Relationship Id="rId600" Type="http://schemas.openxmlformats.org/officeDocument/2006/relationships/customXml" Target="../ink/ink1264.xml"/><Relationship Id="rId684" Type="http://schemas.openxmlformats.org/officeDocument/2006/relationships/customXml" Target="../ink/ink1306.xml"/><Relationship Id="rId337" Type="http://schemas.openxmlformats.org/officeDocument/2006/relationships/customXml" Target="../ink/ink1131.xml"/><Relationship Id="rId34" Type="http://schemas.openxmlformats.org/officeDocument/2006/relationships/image" Target="../media/image437.png"/><Relationship Id="rId544" Type="http://schemas.openxmlformats.org/officeDocument/2006/relationships/image" Target="../media/image692.png"/><Relationship Id="rId751" Type="http://schemas.openxmlformats.org/officeDocument/2006/relationships/image" Target="../media/image995.png"/><Relationship Id="rId849" Type="http://schemas.openxmlformats.org/officeDocument/2006/relationships/customXml" Target="../ink/ink1389.xml"/><Relationship Id="rId183" Type="http://schemas.openxmlformats.org/officeDocument/2006/relationships/customXml" Target="../ink/ink1054.xml"/><Relationship Id="rId390" Type="http://schemas.openxmlformats.org/officeDocument/2006/relationships/image" Target="../media/image616.png"/><Relationship Id="rId404" Type="http://schemas.openxmlformats.org/officeDocument/2006/relationships/image" Target="../media/image623.png"/><Relationship Id="rId611" Type="http://schemas.openxmlformats.org/officeDocument/2006/relationships/image" Target="../media/image725.png"/><Relationship Id="rId250" Type="http://schemas.openxmlformats.org/officeDocument/2006/relationships/image" Target="../media/image544.png"/><Relationship Id="rId488" Type="http://schemas.openxmlformats.org/officeDocument/2006/relationships/customXml" Target="../ink/ink1207.xml"/><Relationship Id="rId695" Type="http://schemas.openxmlformats.org/officeDocument/2006/relationships/image" Target="../media/image967.png"/><Relationship Id="rId709" Type="http://schemas.openxmlformats.org/officeDocument/2006/relationships/image" Target="../media/image974.png"/><Relationship Id="rId45" Type="http://schemas.openxmlformats.org/officeDocument/2006/relationships/customXml" Target="../ink/ink985.xml"/><Relationship Id="rId110" Type="http://schemas.openxmlformats.org/officeDocument/2006/relationships/image" Target="../media/image475.png"/><Relationship Id="rId348" Type="http://schemas.openxmlformats.org/officeDocument/2006/relationships/image" Target="../media/image595.png"/><Relationship Id="rId555" Type="http://schemas.openxmlformats.org/officeDocument/2006/relationships/customXml" Target="../ink/ink1241.xml"/><Relationship Id="rId762" Type="http://schemas.openxmlformats.org/officeDocument/2006/relationships/image" Target="../media/image1000.png"/><Relationship Id="rId194" Type="http://schemas.openxmlformats.org/officeDocument/2006/relationships/image" Target="../media/image516.png"/><Relationship Id="rId208" Type="http://schemas.openxmlformats.org/officeDocument/2006/relationships/image" Target="../media/image523.png"/><Relationship Id="rId415" Type="http://schemas.openxmlformats.org/officeDocument/2006/relationships/customXml" Target="../ink/ink1170.xml"/><Relationship Id="rId622" Type="http://schemas.openxmlformats.org/officeDocument/2006/relationships/customXml" Target="../ink/ink1275.xml"/><Relationship Id="rId261" Type="http://schemas.openxmlformats.org/officeDocument/2006/relationships/customXml" Target="../ink/ink1093.xml"/><Relationship Id="rId499" Type="http://schemas.openxmlformats.org/officeDocument/2006/relationships/image" Target="../media/image670.png"/><Relationship Id="rId56" Type="http://schemas.openxmlformats.org/officeDocument/2006/relationships/image" Target="../media/image448.png"/><Relationship Id="rId359" Type="http://schemas.openxmlformats.org/officeDocument/2006/relationships/customXml" Target="../ink/ink1142.xml"/><Relationship Id="rId566" Type="http://schemas.openxmlformats.org/officeDocument/2006/relationships/image" Target="../media/image703.png"/><Relationship Id="rId773" Type="http://schemas.openxmlformats.org/officeDocument/2006/relationships/customXml" Target="../ink/ink1351.xml"/><Relationship Id="rId121" Type="http://schemas.openxmlformats.org/officeDocument/2006/relationships/customXml" Target="../ink/ink1023.xml"/><Relationship Id="rId219" Type="http://schemas.openxmlformats.org/officeDocument/2006/relationships/customXml" Target="../ink/ink1072.xml"/><Relationship Id="rId426" Type="http://schemas.openxmlformats.org/officeDocument/2006/relationships/image" Target="../media/image634.png"/><Relationship Id="rId633" Type="http://schemas.openxmlformats.org/officeDocument/2006/relationships/image" Target="../media/image936.png"/><Relationship Id="rId840" Type="http://schemas.openxmlformats.org/officeDocument/2006/relationships/image" Target="../media/image1039.png"/><Relationship Id="rId67" Type="http://schemas.openxmlformats.org/officeDocument/2006/relationships/customXml" Target="../ink/ink996.xml"/><Relationship Id="rId272" Type="http://schemas.openxmlformats.org/officeDocument/2006/relationships/image" Target="../media/image555.png"/><Relationship Id="rId577" Type="http://schemas.openxmlformats.org/officeDocument/2006/relationships/customXml" Target="../ink/ink1252.xml"/><Relationship Id="rId700" Type="http://schemas.openxmlformats.org/officeDocument/2006/relationships/customXml" Target="../ink/ink1314.xml"/><Relationship Id="rId132" Type="http://schemas.openxmlformats.org/officeDocument/2006/relationships/image" Target="../media/image485.png"/><Relationship Id="rId784" Type="http://schemas.openxmlformats.org/officeDocument/2006/relationships/image" Target="../media/image1011.png"/><Relationship Id="rId437" Type="http://schemas.openxmlformats.org/officeDocument/2006/relationships/customXml" Target="../ink/ink1181.xml"/><Relationship Id="rId644" Type="http://schemas.openxmlformats.org/officeDocument/2006/relationships/customXml" Target="../ink/ink1286.xml"/><Relationship Id="rId851" Type="http://schemas.openxmlformats.org/officeDocument/2006/relationships/customXml" Target="../ink/ink1390.xml"/><Relationship Id="rId283" Type="http://schemas.openxmlformats.org/officeDocument/2006/relationships/customXml" Target="../ink/ink1104.xml"/><Relationship Id="rId490" Type="http://schemas.openxmlformats.org/officeDocument/2006/relationships/customXml" Target="../ink/ink1208.xml"/><Relationship Id="rId504" Type="http://schemas.openxmlformats.org/officeDocument/2006/relationships/customXml" Target="../ink/ink1215.xml"/><Relationship Id="rId711" Type="http://schemas.openxmlformats.org/officeDocument/2006/relationships/image" Target="../media/image975.png"/><Relationship Id="rId78" Type="http://schemas.openxmlformats.org/officeDocument/2006/relationships/image" Target="../media/image459.png"/><Relationship Id="rId143" Type="http://schemas.openxmlformats.org/officeDocument/2006/relationships/customXml" Target="../ink/ink1034.xml"/><Relationship Id="rId350" Type="http://schemas.openxmlformats.org/officeDocument/2006/relationships/image" Target="../media/image596.png"/><Relationship Id="rId588" Type="http://schemas.openxmlformats.org/officeDocument/2006/relationships/customXml" Target="../ink/ink1258.xml"/><Relationship Id="rId795" Type="http://schemas.openxmlformats.org/officeDocument/2006/relationships/customXml" Target="../ink/ink1362.xml"/><Relationship Id="rId809" Type="http://schemas.openxmlformats.org/officeDocument/2006/relationships/customXml" Target="../ink/ink1369.xml"/><Relationship Id="rId9" Type="http://schemas.openxmlformats.org/officeDocument/2006/relationships/customXml" Target="../ink/ink967.xml"/><Relationship Id="rId210" Type="http://schemas.openxmlformats.org/officeDocument/2006/relationships/image" Target="../media/image524.png"/><Relationship Id="rId448" Type="http://schemas.openxmlformats.org/officeDocument/2006/relationships/image" Target="../media/image645.png"/><Relationship Id="rId655" Type="http://schemas.openxmlformats.org/officeDocument/2006/relationships/image" Target="../media/image947.png"/><Relationship Id="rId862" Type="http://schemas.openxmlformats.org/officeDocument/2006/relationships/image" Target="../media/image1050.png"/><Relationship Id="rId294" Type="http://schemas.openxmlformats.org/officeDocument/2006/relationships/image" Target="../media/image566.png"/><Relationship Id="rId308" Type="http://schemas.openxmlformats.org/officeDocument/2006/relationships/image" Target="../media/image573.png"/><Relationship Id="rId515" Type="http://schemas.openxmlformats.org/officeDocument/2006/relationships/image" Target="../media/image678.png"/><Relationship Id="rId722" Type="http://schemas.openxmlformats.org/officeDocument/2006/relationships/customXml" Target="../ink/ink1325.xml"/><Relationship Id="rId89" Type="http://schemas.openxmlformats.org/officeDocument/2006/relationships/customXml" Target="../ink/ink1007.xml"/><Relationship Id="rId154" Type="http://schemas.openxmlformats.org/officeDocument/2006/relationships/image" Target="../media/image496.png"/><Relationship Id="rId361" Type="http://schemas.openxmlformats.org/officeDocument/2006/relationships/customXml" Target="../ink/ink1143.xml"/><Relationship Id="rId599" Type="http://schemas.openxmlformats.org/officeDocument/2006/relationships/image" Target="../media/image719.png"/><Relationship Id="rId459" Type="http://schemas.openxmlformats.org/officeDocument/2006/relationships/customXml" Target="../ink/ink1192.xml"/><Relationship Id="rId666" Type="http://schemas.openxmlformats.org/officeDocument/2006/relationships/customXml" Target="../ink/ink1297.xml"/><Relationship Id="rId873" Type="http://schemas.openxmlformats.org/officeDocument/2006/relationships/customXml" Target="../ink/ink1401.xml"/><Relationship Id="rId16" Type="http://schemas.openxmlformats.org/officeDocument/2006/relationships/image" Target="../media/image429.png"/><Relationship Id="rId221" Type="http://schemas.openxmlformats.org/officeDocument/2006/relationships/customXml" Target="../ink/ink1073.xml"/><Relationship Id="rId319" Type="http://schemas.openxmlformats.org/officeDocument/2006/relationships/customXml" Target="../ink/ink1122.xml"/><Relationship Id="rId526" Type="http://schemas.openxmlformats.org/officeDocument/2006/relationships/customXml" Target="../ink/ink1226.xml"/><Relationship Id="rId733" Type="http://schemas.openxmlformats.org/officeDocument/2006/relationships/image" Target="../media/image986.png"/><Relationship Id="rId165" Type="http://schemas.openxmlformats.org/officeDocument/2006/relationships/customXml" Target="../ink/ink1045.xml"/><Relationship Id="rId372" Type="http://schemas.openxmlformats.org/officeDocument/2006/relationships/image" Target="../media/image607.png"/><Relationship Id="rId677" Type="http://schemas.openxmlformats.org/officeDocument/2006/relationships/image" Target="../media/image958.png"/><Relationship Id="rId800" Type="http://schemas.openxmlformats.org/officeDocument/2006/relationships/image" Target="../media/image1019.png"/><Relationship Id="rId232" Type="http://schemas.openxmlformats.org/officeDocument/2006/relationships/image" Target="../media/image535.png"/><Relationship Id="rId27" Type="http://schemas.openxmlformats.org/officeDocument/2006/relationships/customXml" Target="../ink/ink976.xml"/><Relationship Id="rId537" Type="http://schemas.openxmlformats.org/officeDocument/2006/relationships/customXml" Target="../ink/ink1232.xml"/><Relationship Id="rId744" Type="http://schemas.openxmlformats.org/officeDocument/2006/relationships/customXml" Target="../ink/ink1336.xml"/><Relationship Id="rId80" Type="http://schemas.openxmlformats.org/officeDocument/2006/relationships/image" Target="../media/image460.png"/><Relationship Id="rId176" Type="http://schemas.openxmlformats.org/officeDocument/2006/relationships/image" Target="../media/image507.png"/><Relationship Id="rId383" Type="http://schemas.openxmlformats.org/officeDocument/2006/relationships/customXml" Target="../ink/ink1154.xml"/><Relationship Id="rId590" Type="http://schemas.openxmlformats.org/officeDocument/2006/relationships/customXml" Target="../ink/ink1259.xml"/><Relationship Id="rId604" Type="http://schemas.openxmlformats.org/officeDocument/2006/relationships/customXml" Target="../ink/ink1266.xml"/><Relationship Id="rId811" Type="http://schemas.openxmlformats.org/officeDocument/2006/relationships/customXml" Target="../ink/ink1370.xml"/><Relationship Id="rId243" Type="http://schemas.openxmlformats.org/officeDocument/2006/relationships/customXml" Target="../ink/ink1084.xml"/><Relationship Id="rId450" Type="http://schemas.openxmlformats.org/officeDocument/2006/relationships/image" Target="../media/image646.png"/><Relationship Id="rId688" Type="http://schemas.openxmlformats.org/officeDocument/2006/relationships/customXml" Target="../ink/ink1308.xml"/><Relationship Id="rId38" Type="http://schemas.openxmlformats.org/officeDocument/2006/relationships/image" Target="../media/image439.png"/><Relationship Id="rId103" Type="http://schemas.openxmlformats.org/officeDocument/2006/relationships/customXml" Target="../ink/ink1014.xml"/><Relationship Id="rId310" Type="http://schemas.openxmlformats.org/officeDocument/2006/relationships/image" Target="../media/image574.png"/><Relationship Id="rId548" Type="http://schemas.openxmlformats.org/officeDocument/2006/relationships/image" Target="../media/image694.png"/><Relationship Id="rId755" Type="http://schemas.openxmlformats.org/officeDocument/2006/relationships/customXml" Target="../ink/ink1342.xml"/><Relationship Id="rId91" Type="http://schemas.openxmlformats.org/officeDocument/2006/relationships/customXml" Target="../ink/ink1008.xml"/><Relationship Id="rId187" Type="http://schemas.openxmlformats.org/officeDocument/2006/relationships/customXml" Target="../ink/ink1056.xml"/><Relationship Id="rId394" Type="http://schemas.openxmlformats.org/officeDocument/2006/relationships/image" Target="../media/image618.png"/><Relationship Id="rId408" Type="http://schemas.openxmlformats.org/officeDocument/2006/relationships/image" Target="../media/image625.png"/><Relationship Id="rId615" Type="http://schemas.openxmlformats.org/officeDocument/2006/relationships/image" Target="../media/image727.png"/><Relationship Id="rId822" Type="http://schemas.openxmlformats.org/officeDocument/2006/relationships/image" Target="../media/image1030.png"/><Relationship Id="rId254" Type="http://schemas.openxmlformats.org/officeDocument/2006/relationships/image" Target="../media/image546.png"/><Relationship Id="rId699" Type="http://schemas.openxmlformats.org/officeDocument/2006/relationships/image" Target="../media/image969.png"/><Relationship Id="rId49" Type="http://schemas.openxmlformats.org/officeDocument/2006/relationships/customXml" Target="../ink/ink987.xml"/><Relationship Id="rId114" Type="http://schemas.openxmlformats.org/officeDocument/2006/relationships/image" Target="../media/image476.png"/><Relationship Id="rId461" Type="http://schemas.openxmlformats.org/officeDocument/2006/relationships/customXml" Target="../ink/ink1193.xml"/><Relationship Id="rId559" Type="http://schemas.openxmlformats.org/officeDocument/2006/relationships/customXml" Target="../ink/ink1243.xml"/><Relationship Id="rId766" Type="http://schemas.openxmlformats.org/officeDocument/2006/relationships/image" Target="../media/image1002.png"/><Relationship Id="rId198" Type="http://schemas.openxmlformats.org/officeDocument/2006/relationships/image" Target="../media/image518.png"/><Relationship Id="rId321" Type="http://schemas.openxmlformats.org/officeDocument/2006/relationships/customXml" Target="../ink/ink1123.xml"/><Relationship Id="rId419" Type="http://schemas.openxmlformats.org/officeDocument/2006/relationships/customXml" Target="../ink/ink1172.xml"/><Relationship Id="rId626" Type="http://schemas.openxmlformats.org/officeDocument/2006/relationships/customXml" Target="../ink/ink1277.xml"/><Relationship Id="rId833" Type="http://schemas.openxmlformats.org/officeDocument/2006/relationships/customXml" Target="../ink/ink1381.xml"/><Relationship Id="rId265" Type="http://schemas.openxmlformats.org/officeDocument/2006/relationships/customXml" Target="../ink/ink1095.xml"/><Relationship Id="rId472" Type="http://schemas.openxmlformats.org/officeDocument/2006/relationships/customXml" Target="../ink/ink1199.xml"/><Relationship Id="rId125" Type="http://schemas.openxmlformats.org/officeDocument/2006/relationships/customXml" Target="../ink/ink1025.xml"/><Relationship Id="rId332" Type="http://schemas.openxmlformats.org/officeDocument/2006/relationships/image" Target="../media/image587.png"/><Relationship Id="rId777" Type="http://schemas.openxmlformats.org/officeDocument/2006/relationships/customXml" Target="../ink/ink1353.xml"/><Relationship Id="rId637" Type="http://schemas.openxmlformats.org/officeDocument/2006/relationships/image" Target="../media/image938.png"/><Relationship Id="rId844" Type="http://schemas.openxmlformats.org/officeDocument/2006/relationships/image" Target="../media/image1041.png"/><Relationship Id="rId276" Type="http://schemas.openxmlformats.org/officeDocument/2006/relationships/image" Target="../media/image557.png"/><Relationship Id="rId483" Type="http://schemas.openxmlformats.org/officeDocument/2006/relationships/image" Target="../media/image662.png"/><Relationship Id="rId690" Type="http://schemas.openxmlformats.org/officeDocument/2006/relationships/customXml" Target="../ink/ink1309.xml"/><Relationship Id="rId704" Type="http://schemas.openxmlformats.org/officeDocument/2006/relationships/customXml" Target="../ink/ink1316.xml"/><Relationship Id="rId40" Type="http://schemas.openxmlformats.org/officeDocument/2006/relationships/image" Target="../media/image440.png"/><Relationship Id="rId136" Type="http://schemas.openxmlformats.org/officeDocument/2006/relationships/image" Target="../media/image487.png"/><Relationship Id="rId343" Type="http://schemas.openxmlformats.org/officeDocument/2006/relationships/customXml" Target="../ink/ink1134.xml"/><Relationship Id="rId550" Type="http://schemas.openxmlformats.org/officeDocument/2006/relationships/image" Target="../media/image695.png"/><Relationship Id="rId788" Type="http://schemas.openxmlformats.org/officeDocument/2006/relationships/image" Target="../media/image1013.png"/><Relationship Id="rId203" Type="http://schemas.openxmlformats.org/officeDocument/2006/relationships/customXml" Target="../ink/ink1064.xml"/><Relationship Id="rId648" Type="http://schemas.openxmlformats.org/officeDocument/2006/relationships/customXml" Target="../ink/ink1288.xml"/><Relationship Id="rId855" Type="http://schemas.openxmlformats.org/officeDocument/2006/relationships/customXml" Target="../ink/ink1392.xml"/><Relationship Id="rId287" Type="http://schemas.openxmlformats.org/officeDocument/2006/relationships/customXml" Target="../ink/ink1106.xml"/><Relationship Id="rId410" Type="http://schemas.openxmlformats.org/officeDocument/2006/relationships/image" Target="../media/image626.png"/><Relationship Id="rId494" Type="http://schemas.openxmlformats.org/officeDocument/2006/relationships/customXml" Target="../ink/ink1210.xml"/><Relationship Id="rId508" Type="http://schemas.openxmlformats.org/officeDocument/2006/relationships/customXml" Target="../ink/ink1217.xml"/><Relationship Id="rId715" Type="http://schemas.openxmlformats.org/officeDocument/2006/relationships/image" Target="../media/image977.png"/><Relationship Id="rId147" Type="http://schemas.openxmlformats.org/officeDocument/2006/relationships/customXml" Target="../ink/ink1036.xml"/><Relationship Id="rId354" Type="http://schemas.openxmlformats.org/officeDocument/2006/relationships/image" Target="../media/image598.png"/><Relationship Id="rId799" Type="http://schemas.openxmlformats.org/officeDocument/2006/relationships/customXml" Target="../ink/ink1364.xml"/><Relationship Id="rId51" Type="http://schemas.openxmlformats.org/officeDocument/2006/relationships/customXml" Target="../ink/ink988.xml"/><Relationship Id="rId561" Type="http://schemas.openxmlformats.org/officeDocument/2006/relationships/customXml" Target="../ink/ink1244.xml"/><Relationship Id="rId659" Type="http://schemas.openxmlformats.org/officeDocument/2006/relationships/image" Target="../media/image949.png"/><Relationship Id="rId866" Type="http://schemas.openxmlformats.org/officeDocument/2006/relationships/image" Target="../media/image1052.png"/><Relationship Id="rId214" Type="http://schemas.openxmlformats.org/officeDocument/2006/relationships/image" Target="../media/image526.png"/><Relationship Id="rId298" Type="http://schemas.openxmlformats.org/officeDocument/2006/relationships/image" Target="../media/image568.png"/><Relationship Id="rId421" Type="http://schemas.openxmlformats.org/officeDocument/2006/relationships/customXml" Target="../ink/ink1173.xml"/><Relationship Id="rId519" Type="http://schemas.openxmlformats.org/officeDocument/2006/relationships/image" Target="../media/image680.png"/><Relationship Id="rId158" Type="http://schemas.openxmlformats.org/officeDocument/2006/relationships/image" Target="../media/image498.png"/><Relationship Id="rId726" Type="http://schemas.openxmlformats.org/officeDocument/2006/relationships/customXml" Target="../ink/ink1327.xml"/><Relationship Id="rId62" Type="http://schemas.openxmlformats.org/officeDocument/2006/relationships/image" Target="../media/image451.png"/><Relationship Id="rId365" Type="http://schemas.openxmlformats.org/officeDocument/2006/relationships/customXml" Target="../ink/ink1145.xml"/><Relationship Id="rId572" Type="http://schemas.openxmlformats.org/officeDocument/2006/relationships/image" Target="../media/image706.png"/><Relationship Id="rId225" Type="http://schemas.openxmlformats.org/officeDocument/2006/relationships/customXml" Target="../ink/ink1075.xml"/><Relationship Id="rId432" Type="http://schemas.openxmlformats.org/officeDocument/2006/relationships/image" Target="../media/image637.png"/><Relationship Id="rId877" Type="http://schemas.openxmlformats.org/officeDocument/2006/relationships/customXml" Target="../ink/ink1403.xml"/><Relationship Id="rId737" Type="http://schemas.openxmlformats.org/officeDocument/2006/relationships/image" Target="../media/image988.png"/><Relationship Id="rId73" Type="http://schemas.openxmlformats.org/officeDocument/2006/relationships/customXml" Target="../ink/ink999.xml"/><Relationship Id="rId169" Type="http://schemas.openxmlformats.org/officeDocument/2006/relationships/customXml" Target="../ink/ink1047.xml"/><Relationship Id="rId376" Type="http://schemas.openxmlformats.org/officeDocument/2006/relationships/image" Target="../media/image609.png"/><Relationship Id="rId583" Type="http://schemas.openxmlformats.org/officeDocument/2006/relationships/customXml" Target="../ink/ink1255.xml"/><Relationship Id="rId790" Type="http://schemas.openxmlformats.org/officeDocument/2006/relationships/image" Target="../media/image1014.png"/><Relationship Id="rId804" Type="http://schemas.openxmlformats.org/officeDocument/2006/relationships/image" Target="../media/image1021.png"/><Relationship Id="rId4" Type="http://schemas.openxmlformats.org/officeDocument/2006/relationships/image" Target="../media/image423.png"/><Relationship Id="rId236" Type="http://schemas.openxmlformats.org/officeDocument/2006/relationships/image" Target="../media/image537.png"/><Relationship Id="rId443" Type="http://schemas.openxmlformats.org/officeDocument/2006/relationships/customXml" Target="../ink/ink1184.xml"/><Relationship Id="rId650" Type="http://schemas.openxmlformats.org/officeDocument/2006/relationships/customXml" Target="../ink/ink1289.xml"/><Relationship Id="rId303" Type="http://schemas.openxmlformats.org/officeDocument/2006/relationships/customXml" Target="../ink/ink1114.xml"/><Relationship Id="rId748" Type="http://schemas.openxmlformats.org/officeDocument/2006/relationships/customXml" Target="../ink/ink1338.xml"/><Relationship Id="rId84" Type="http://schemas.openxmlformats.org/officeDocument/2006/relationships/image" Target="../media/image462.png"/><Relationship Id="rId387" Type="http://schemas.openxmlformats.org/officeDocument/2006/relationships/customXml" Target="../ink/ink1156.xml"/><Relationship Id="rId510" Type="http://schemas.openxmlformats.org/officeDocument/2006/relationships/customXml" Target="../ink/ink1218.xml"/><Relationship Id="rId594" Type="http://schemas.openxmlformats.org/officeDocument/2006/relationships/customXml" Target="../ink/ink1261.xml"/><Relationship Id="rId608" Type="http://schemas.openxmlformats.org/officeDocument/2006/relationships/customXml" Target="../ink/ink1268.xml"/><Relationship Id="rId815" Type="http://schemas.openxmlformats.org/officeDocument/2006/relationships/customXml" Target="../ink/ink1372.xml"/><Relationship Id="rId247" Type="http://schemas.openxmlformats.org/officeDocument/2006/relationships/customXml" Target="../ink/ink1086.xml"/><Relationship Id="rId107" Type="http://schemas.openxmlformats.org/officeDocument/2006/relationships/customXml" Target="../ink/ink1016.xml"/><Relationship Id="rId454" Type="http://schemas.openxmlformats.org/officeDocument/2006/relationships/image" Target="../media/image648.png"/><Relationship Id="rId661" Type="http://schemas.openxmlformats.org/officeDocument/2006/relationships/image" Target="../media/image950.png"/><Relationship Id="rId759" Type="http://schemas.openxmlformats.org/officeDocument/2006/relationships/customXml" Target="../ink/ink1344.xml"/><Relationship Id="rId11" Type="http://schemas.openxmlformats.org/officeDocument/2006/relationships/customXml" Target="../ink/ink968.xml"/><Relationship Id="rId314" Type="http://schemas.openxmlformats.org/officeDocument/2006/relationships/image" Target="../media/image576.png"/><Relationship Id="rId398" Type="http://schemas.openxmlformats.org/officeDocument/2006/relationships/image" Target="../media/image620.png"/><Relationship Id="rId521" Type="http://schemas.openxmlformats.org/officeDocument/2006/relationships/image" Target="../media/image681.png"/><Relationship Id="rId619" Type="http://schemas.openxmlformats.org/officeDocument/2006/relationships/image" Target="../media/image729.png"/><Relationship Id="rId95" Type="http://schemas.openxmlformats.org/officeDocument/2006/relationships/customXml" Target="../ink/ink1010.xml"/><Relationship Id="rId160" Type="http://schemas.openxmlformats.org/officeDocument/2006/relationships/image" Target="../media/image499.png"/><Relationship Id="rId826" Type="http://schemas.openxmlformats.org/officeDocument/2006/relationships/image" Target="../media/image1032.png"/><Relationship Id="rId258" Type="http://schemas.openxmlformats.org/officeDocument/2006/relationships/image" Target="../media/image548.png"/><Relationship Id="rId465" Type="http://schemas.openxmlformats.org/officeDocument/2006/relationships/customXml" Target="../ink/ink1195.xml"/><Relationship Id="rId672" Type="http://schemas.openxmlformats.org/officeDocument/2006/relationships/customXml" Target="../ink/ink1300.xml"/><Relationship Id="rId22" Type="http://schemas.openxmlformats.org/officeDocument/2006/relationships/image" Target="../media/image57.png"/><Relationship Id="rId118" Type="http://schemas.openxmlformats.org/officeDocument/2006/relationships/image" Target="../media/image478.png"/><Relationship Id="rId325" Type="http://schemas.openxmlformats.org/officeDocument/2006/relationships/customXml" Target="../ink/ink1125.xml"/><Relationship Id="rId532" Type="http://schemas.openxmlformats.org/officeDocument/2006/relationships/image" Target="../media/image686.png"/><Relationship Id="rId171" Type="http://schemas.openxmlformats.org/officeDocument/2006/relationships/customXml" Target="../ink/ink1048.xml"/><Relationship Id="rId837" Type="http://schemas.openxmlformats.org/officeDocument/2006/relationships/customXml" Target="../ink/ink1383.xml"/><Relationship Id="rId269" Type="http://schemas.openxmlformats.org/officeDocument/2006/relationships/customXml" Target="../ink/ink1097.xml"/><Relationship Id="rId476" Type="http://schemas.openxmlformats.org/officeDocument/2006/relationships/customXml" Target="../ink/ink1201.xml"/><Relationship Id="rId683" Type="http://schemas.openxmlformats.org/officeDocument/2006/relationships/image" Target="../media/image961.png"/><Relationship Id="rId33" Type="http://schemas.openxmlformats.org/officeDocument/2006/relationships/customXml" Target="../ink/ink979.xml"/><Relationship Id="rId129" Type="http://schemas.openxmlformats.org/officeDocument/2006/relationships/customXml" Target="../ink/ink1027.xml"/><Relationship Id="rId336" Type="http://schemas.openxmlformats.org/officeDocument/2006/relationships/image" Target="../media/image589.png"/><Relationship Id="rId543" Type="http://schemas.openxmlformats.org/officeDocument/2006/relationships/customXml" Target="../ink/ink1235.xml"/><Relationship Id="rId182" Type="http://schemas.openxmlformats.org/officeDocument/2006/relationships/image" Target="../media/image510.png"/><Relationship Id="rId403" Type="http://schemas.openxmlformats.org/officeDocument/2006/relationships/customXml" Target="../ink/ink1164.xml"/><Relationship Id="rId750" Type="http://schemas.openxmlformats.org/officeDocument/2006/relationships/customXml" Target="../ink/ink1339.xml"/><Relationship Id="rId848" Type="http://schemas.openxmlformats.org/officeDocument/2006/relationships/image" Target="../media/image1043.png"/><Relationship Id="rId487" Type="http://schemas.openxmlformats.org/officeDocument/2006/relationships/image" Target="../media/image664.png"/><Relationship Id="rId610" Type="http://schemas.openxmlformats.org/officeDocument/2006/relationships/customXml" Target="../ink/ink1269.xml"/><Relationship Id="rId694" Type="http://schemas.openxmlformats.org/officeDocument/2006/relationships/customXml" Target="../ink/ink1311.xml"/><Relationship Id="rId708" Type="http://schemas.openxmlformats.org/officeDocument/2006/relationships/customXml" Target="../ink/ink1318.xml"/><Relationship Id="rId347" Type="http://schemas.openxmlformats.org/officeDocument/2006/relationships/customXml" Target="../ink/ink1136.xml"/><Relationship Id="rId44" Type="http://schemas.openxmlformats.org/officeDocument/2006/relationships/image" Target="../media/image442.png"/><Relationship Id="rId554" Type="http://schemas.openxmlformats.org/officeDocument/2006/relationships/image" Target="../media/image697.png"/><Relationship Id="rId761" Type="http://schemas.openxmlformats.org/officeDocument/2006/relationships/customXml" Target="../ink/ink1345.xml"/><Relationship Id="rId859" Type="http://schemas.openxmlformats.org/officeDocument/2006/relationships/customXml" Target="../ink/ink1394.xml"/><Relationship Id="rId193" Type="http://schemas.openxmlformats.org/officeDocument/2006/relationships/customXml" Target="../ink/ink1059.xml"/><Relationship Id="rId207" Type="http://schemas.openxmlformats.org/officeDocument/2006/relationships/customXml" Target="../ink/ink1066.xml"/><Relationship Id="rId414" Type="http://schemas.openxmlformats.org/officeDocument/2006/relationships/image" Target="../media/image628.png"/><Relationship Id="rId498" Type="http://schemas.openxmlformats.org/officeDocument/2006/relationships/customXml" Target="../ink/ink1212.xml"/><Relationship Id="rId621" Type="http://schemas.openxmlformats.org/officeDocument/2006/relationships/image" Target="../media/image930.png"/><Relationship Id="rId260" Type="http://schemas.openxmlformats.org/officeDocument/2006/relationships/image" Target="../media/image549.png"/><Relationship Id="rId719" Type="http://schemas.openxmlformats.org/officeDocument/2006/relationships/image" Target="../media/image979.png"/><Relationship Id="rId55" Type="http://schemas.openxmlformats.org/officeDocument/2006/relationships/customXml" Target="../ink/ink990.xml"/><Relationship Id="rId120" Type="http://schemas.openxmlformats.org/officeDocument/2006/relationships/image" Target="../media/image479.png"/><Relationship Id="rId358" Type="http://schemas.openxmlformats.org/officeDocument/2006/relationships/image" Target="../media/image600.png"/><Relationship Id="rId565" Type="http://schemas.openxmlformats.org/officeDocument/2006/relationships/customXml" Target="../ink/ink1246.xml"/><Relationship Id="rId772" Type="http://schemas.openxmlformats.org/officeDocument/2006/relationships/image" Target="../media/image1005.png"/><Relationship Id="rId218" Type="http://schemas.openxmlformats.org/officeDocument/2006/relationships/image" Target="../media/image528.png"/><Relationship Id="rId425" Type="http://schemas.openxmlformats.org/officeDocument/2006/relationships/customXml" Target="../ink/ink1175.xml"/><Relationship Id="rId632" Type="http://schemas.openxmlformats.org/officeDocument/2006/relationships/customXml" Target="../ink/ink1280.xml"/><Relationship Id="rId271" Type="http://schemas.openxmlformats.org/officeDocument/2006/relationships/customXml" Target="../ink/ink1098.xml"/><Relationship Id="rId66" Type="http://schemas.openxmlformats.org/officeDocument/2006/relationships/image" Target="../media/image453.png"/><Relationship Id="rId131" Type="http://schemas.openxmlformats.org/officeDocument/2006/relationships/customXml" Target="../ink/ink1028.xml"/><Relationship Id="rId369" Type="http://schemas.openxmlformats.org/officeDocument/2006/relationships/customXml" Target="../ink/ink1147.xml"/><Relationship Id="rId576" Type="http://schemas.openxmlformats.org/officeDocument/2006/relationships/image" Target="../media/image708.png"/><Relationship Id="rId783" Type="http://schemas.openxmlformats.org/officeDocument/2006/relationships/customXml" Target="../ink/ink1356.xml"/><Relationship Id="rId229" Type="http://schemas.openxmlformats.org/officeDocument/2006/relationships/customXml" Target="../ink/ink1077.xml"/><Relationship Id="rId436" Type="http://schemas.openxmlformats.org/officeDocument/2006/relationships/image" Target="../media/image639.png"/><Relationship Id="rId643" Type="http://schemas.openxmlformats.org/officeDocument/2006/relationships/image" Target="../media/image941.png"/><Relationship Id="rId850" Type="http://schemas.openxmlformats.org/officeDocument/2006/relationships/image" Target="../media/image1044.png"/><Relationship Id="rId77" Type="http://schemas.openxmlformats.org/officeDocument/2006/relationships/customXml" Target="../ink/ink1001.xml"/><Relationship Id="rId282" Type="http://schemas.openxmlformats.org/officeDocument/2006/relationships/image" Target="../media/image560.png"/><Relationship Id="rId503" Type="http://schemas.openxmlformats.org/officeDocument/2006/relationships/image" Target="../media/image672.png"/><Relationship Id="rId587" Type="http://schemas.openxmlformats.org/officeDocument/2006/relationships/image" Target="../media/image713.png"/><Relationship Id="rId710" Type="http://schemas.openxmlformats.org/officeDocument/2006/relationships/customXml" Target="../ink/ink1319.xml"/><Relationship Id="rId808" Type="http://schemas.openxmlformats.org/officeDocument/2006/relationships/image" Target="../media/image1023.png"/><Relationship Id="rId8" Type="http://schemas.openxmlformats.org/officeDocument/2006/relationships/image" Target="../media/image425.png"/><Relationship Id="rId142" Type="http://schemas.openxmlformats.org/officeDocument/2006/relationships/image" Target="../media/image490.png"/><Relationship Id="rId447" Type="http://schemas.openxmlformats.org/officeDocument/2006/relationships/customXml" Target="../ink/ink1186.xml"/><Relationship Id="rId794" Type="http://schemas.openxmlformats.org/officeDocument/2006/relationships/image" Target="../media/image1016.png"/><Relationship Id="rId654" Type="http://schemas.openxmlformats.org/officeDocument/2006/relationships/customXml" Target="../ink/ink1291.xml"/><Relationship Id="rId861" Type="http://schemas.openxmlformats.org/officeDocument/2006/relationships/customXml" Target="../ink/ink1395.xml"/><Relationship Id="rId293" Type="http://schemas.openxmlformats.org/officeDocument/2006/relationships/customXml" Target="../ink/ink1109.xml"/><Relationship Id="rId307" Type="http://schemas.openxmlformats.org/officeDocument/2006/relationships/customXml" Target="../ink/ink1116.xml"/><Relationship Id="rId514" Type="http://schemas.openxmlformats.org/officeDocument/2006/relationships/customXml" Target="../ink/ink1220.xml"/><Relationship Id="rId721" Type="http://schemas.openxmlformats.org/officeDocument/2006/relationships/image" Target="../media/image980.png"/><Relationship Id="rId88" Type="http://schemas.openxmlformats.org/officeDocument/2006/relationships/image" Target="../media/image464.png"/><Relationship Id="rId153" Type="http://schemas.openxmlformats.org/officeDocument/2006/relationships/customXml" Target="../ink/ink1039.xml"/><Relationship Id="rId360" Type="http://schemas.openxmlformats.org/officeDocument/2006/relationships/image" Target="../media/image601.png"/><Relationship Id="rId598" Type="http://schemas.openxmlformats.org/officeDocument/2006/relationships/customXml" Target="../ink/ink1263.xml"/><Relationship Id="rId819" Type="http://schemas.openxmlformats.org/officeDocument/2006/relationships/customXml" Target="../ink/ink1374.xml"/><Relationship Id="rId220" Type="http://schemas.openxmlformats.org/officeDocument/2006/relationships/image" Target="../media/image529.png"/><Relationship Id="rId458" Type="http://schemas.openxmlformats.org/officeDocument/2006/relationships/image" Target="../media/image650.png"/><Relationship Id="rId665" Type="http://schemas.openxmlformats.org/officeDocument/2006/relationships/image" Target="../media/image952.png"/><Relationship Id="rId872" Type="http://schemas.openxmlformats.org/officeDocument/2006/relationships/image" Target="../media/image105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0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2.png"/><Relationship Id="rId5" Type="http://schemas.openxmlformats.org/officeDocument/2006/relationships/customXml" Target="../ink/ink1407.xml"/><Relationship Id="rId4" Type="http://schemas.openxmlformats.org/officeDocument/2006/relationships/image" Target="../media/image106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/>
          <p:cNvSpPr/>
          <p:nvPr/>
        </p:nvSpPr>
        <p:spPr>
          <a:xfrm>
            <a:off x="3692318" y="50494"/>
            <a:ext cx="5522863" cy="46384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4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Private Bereitstellung öffentlicher Güter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553C6D68-4AF8-419E-985A-33DE40224F26}"/>
              </a:ext>
            </a:extLst>
          </p:cNvPr>
          <p:cNvGraphicFramePr>
            <a:graphicFrameLocks noGrp="1"/>
          </p:cNvGraphicFramePr>
          <p:nvPr/>
        </p:nvGraphicFramePr>
        <p:xfrm>
          <a:off x="1627630" y="1355941"/>
          <a:ext cx="7964423" cy="2688336"/>
        </p:xfrm>
        <a:graphic>
          <a:graphicData uri="http://schemas.openxmlformats.org/drawingml/2006/table">
            <a:tbl>
              <a:tblPr/>
              <a:tblGrid>
                <a:gridCol w="2342477">
                  <a:extLst>
                    <a:ext uri="{9D8B030D-6E8A-4147-A177-3AD203B41FA5}">
                      <a16:colId xmlns:a16="http://schemas.microsoft.com/office/drawing/2014/main" val="932862767"/>
                    </a:ext>
                  </a:extLst>
                </a:gridCol>
                <a:gridCol w="1873982">
                  <a:extLst>
                    <a:ext uri="{9D8B030D-6E8A-4147-A177-3AD203B41FA5}">
                      <a16:colId xmlns:a16="http://schemas.microsoft.com/office/drawing/2014/main" val="4104949968"/>
                    </a:ext>
                  </a:extLst>
                </a:gridCol>
                <a:gridCol w="1873982">
                  <a:extLst>
                    <a:ext uri="{9D8B030D-6E8A-4147-A177-3AD203B41FA5}">
                      <a16:colId xmlns:a16="http://schemas.microsoft.com/office/drawing/2014/main" val="3008034983"/>
                    </a:ext>
                  </a:extLst>
                </a:gridCol>
                <a:gridCol w="1873982">
                  <a:extLst>
                    <a:ext uri="{9D8B030D-6E8A-4147-A177-3AD203B41FA5}">
                      <a16:colId xmlns:a16="http://schemas.microsoft.com/office/drawing/2014/main" val="1869618123"/>
                    </a:ext>
                  </a:extLst>
                </a:gridCol>
              </a:tblGrid>
              <a:tr h="672084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Auszahlung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8991224"/>
                  </a:ext>
                </a:extLst>
              </a:tr>
              <a:tr h="672084">
                <a:tc gridSpan="2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zahlt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zahlt nicht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0755131"/>
                  </a:ext>
                </a:extLst>
              </a:tr>
              <a:tr h="67208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zahlt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1;1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-1;3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5832090"/>
                  </a:ext>
                </a:extLst>
              </a:tr>
              <a:tr h="672084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zahlt nicht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3;-1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0;0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350439"/>
                  </a:ext>
                </a:extLst>
              </a:tr>
            </a:tbl>
          </a:graphicData>
        </a:graphic>
      </p:graphicFrame>
      <p:sp>
        <p:nvSpPr>
          <p:cNvPr id="7" name="Freihandform 2">
            <a:extLst>
              <a:ext uri="{FF2B5EF4-FFF2-40B4-BE49-F238E27FC236}">
                <a16:creationId xmlns:a16="http://schemas.microsoft.com/office/drawing/2014/main" id="{9F241527-9942-425D-A0D0-E76F7DE2E473}"/>
              </a:ext>
            </a:extLst>
          </p:cNvPr>
          <p:cNvSpPr/>
          <p:nvPr/>
        </p:nvSpPr>
        <p:spPr>
          <a:xfrm>
            <a:off x="77061" y="4188240"/>
            <a:ext cx="11790063" cy="202414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Egal was Haushalt B macht, nicht zahlen ergibt für A immer eine höhere Auszahlung</a:t>
            </a:r>
          </a:p>
          <a:p>
            <a:pPr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		→ </a:t>
            </a:r>
            <a:r>
              <a:rPr lang="de-DE" sz="20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nicht zahlen</a:t>
            </a: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 ist dominante Strategie für A</a:t>
            </a:r>
          </a:p>
          <a:p>
            <a:pPr marL="342900" indent="-342900">
              <a:buFont typeface="Wingdings" panose="05000000000000000000" pitchFamily="2" charset="2"/>
              <a:buChar char="Ø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Genauso ergibt nicht zahlen für B immer eine höhere Auszahlung, egal was A macht</a:t>
            </a:r>
          </a:p>
          <a:p>
            <a:pPr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		→ </a:t>
            </a:r>
            <a:r>
              <a:rPr lang="de-DE" sz="20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nicht zahlen</a:t>
            </a: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 ist dominante Strategie für B</a:t>
            </a:r>
          </a:p>
          <a:p>
            <a:pPr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 dirty="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algn="ctr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Spielen beide ihre dominante Strategie, so wird das öffentliche Gut nicht bereitgestellt, obwohl beide bei einer Teilung der Kosten sich mit einem Netto-Nutzen von </a:t>
            </a:r>
            <a:r>
              <a:rPr lang="de-DE" sz="2000" b="1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jeweils 1 besser </a:t>
            </a:r>
            <a:r>
              <a:rPr lang="de-DE" sz="20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stellen könnten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hteck 2"/>
              <p:cNvSpPr/>
              <p:nvPr/>
            </p:nvSpPr>
            <p:spPr>
              <a:xfrm>
                <a:off x="0" y="502180"/>
                <a:ext cx="11867124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Der Nutzen aus der Bereitstellung eines öffentlichen Gutes sei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d>
                      <m:dPr>
                        <m:ctrlPr>
                          <a:rPr lang="de-DE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=1</m:t>
                        </m:r>
                      </m:e>
                    </m:d>
                    <m:r>
                      <a:rPr lang="de-DE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=3=</m:t>
                    </m:r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  <m:d>
                      <m:dPr>
                        <m:ctrlP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  <m: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=1</m:t>
                        </m:r>
                      </m:e>
                    </m:d>
                  </m:oMath>
                </a14:m>
                <a:endParaRPr lang="de-DE" sz="20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Die Kosten der Bereitstellung sind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sz="20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  <m:d>
                      <m:dPr>
                        <m:ctrlPr>
                          <a:rPr lang="de-DE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  <m: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=1</m:t>
                        </m:r>
                      </m:e>
                    </m:d>
                    <m:r>
                      <a:rPr lang="de-DE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=4</m:t>
                    </m:r>
                  </m:oMath>
                </a14:m>
                <a:endParaRPr lang="de-DE" sz="20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</p:txBody>
          </p:sp>
        </mc:Choice>
        <mc:Fallback xmlns="">
          <p:sp>
            <p:nvSpPr>
              <p:cNvPr id="3" name="Rechteck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02180"/>
                <a:ext cx="11867124" cy="707886"/>
              </a:xfrm>
              <a:prstGeom prst="rect">
                <a:avLst/>
              </a:prstGeom>
              <a:blipFill>
                <a:blip r:embed="rId3"/>
                <a:stretch>
                  <a:fillRect l="-462" t="-4274" b="-1367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8C61A7C2-6E0C-4379-ACE8-5C4938595201}"/>
                  </a:ext>
                </a:extLst>
              </p14:cNvPr>
              <p14:cNvContentPartPr/>
              <p14:nvPr/>
            </p14:nvContentPartPr>
            <p14:xfrm>
              <a:off x="6890147" y="847147"/>
              <a:ext cx="3042000" cy="40680"/>
            </p14:xfrm>
          </p:contentPart>
        </mc:Choice>
        <mc:Fallback xmlns=""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8C61A7C2-6E0C-4379-ACE8-5C493859520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85827" y="842827"/>
                <a:ext cx="3050640" cy="4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5" name="Freihand 24">
                <a:extLst>
                  <a:ext uri="{FF2B5EF4-FFF2-40B4-BE49-F238E27FC236}">
                    <a16:creationId xmlns:a16="http://schemas.microsoft.com/office/drawing/2014/main" id="{415BCC4C-354B-4F83-B2C2-D4D3D06E3D07}"/>
                  </a:ext>
                </a:extLst>
              </p14:cNvPr>
              <p14:cNvContentPartPr/>
              <p14:nvPr/>
            </p14:nvContentPartPr>
            <p14:xfrm>
              <a:off x="3958307" y="1080787"/>
              <a:ext cx="1634040" cy="127800"/>
            </p14:xfrm>
          </p:contentPart>
        </mc:Choice>
        <mc:Fallback xmlns="">
          <p:pic>
            <p:nvPicPr>
              <p:cNvPr id="25" name="Freihand 24">
                <a:extLst>
                  <a:ext uri="{FF2B5EF4-FFF2-40B4-BE49-F238E27FC236}">
                    <a16:creationId xmlns:a16="http://schemas.microsoft.com/office/drawing/2014/main" id="{415BCC4C-354B-4F83-B2C2-D4D3D06E3D0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953987" y="1076467"/>
                <a:ext cx="1642680" cy="13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6" name="Freihand 25">
                <a:extLst>
                  <a:ext uri="{FF2B5EF4-FFF2-40B4-BE49-F238E27FC236}">
                    <a16:creationId xmlns:a16="http://schemas.microsoft.com/office/drawing/2014/main" id="{F186C517-A64D-4CFD-827D-5B479C9D73D9}"/>
                  </a:ext>
                </a:extLst>
              </p14:cNvPr>
              <p14:cNvContentPartPr/>
              <p14:nvPr/>
            </p14:nvContentPartPr>
            <p14:xfrm>
              <a:off x="5185547" y="795667"/>
              <a:ext cx="328680" cy="494640"/>
            </p14:xfrm>
          </p:contentPart>
        </mc:Choice>
        <mc:Fallback xmlns="">
          <p:pic>
            <p:nvPicPr>
              <p:cNvPr id="26" name="Freihand 25">
                <a:extLst>
                  <a:ext uri="{FF2B5EF4-FFF2-40B4-BE49-F238E27FC236}">
                    <a16:creationId xmlns:a16="http://schemas.microsoft.com/office/drawing/2014/main" id="{F186C517-A64D-4CFD-827D-5B479C9D73D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181227" y="791347"/>
                <a:ext cx="337320" cy="50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68" name="Freihand 267">
                <a:extLst>
                  <a:ext uri="{FF2B5EF4-FFF2-40B4-BE49-F238E27FC236}">
                    <a16:creationId xmlns:a16="http://schemas.microsoft.com/office/drawing/2014/main" id="{DAA44DE7-E04C-4EE9-9B6A-722D66F8BBCD}"/>
                  </a:ext>
                </a:extLst>
              </p14:cNvPr>
              <p14:cNvContentPartPr/>
              <p14:nvPr/>
            </p14:nvContentPartPr>
            <p14:xfrm>
              <a:off x="8082107" y="511987"/>
              <a:ext cx="370440" cy="422640"/>
            </p14:xfrm>
          </p:contentPart>
        </mc:Choice>
        <mc:Fallback xmlns="">
          <p:pic>
            <p:nvPicPr>
              <p:cNvPr id="268" name="Freihand 267">
                <a:extLst>
                  <a:ext uri="{FF2B5EF4-FFF2-40B4-BE49-F238E27FC236}">
                    <a16:creationId xmlns:a16="http://schemas.microsoft.com/office/drawing/2014/main" id="{DAA44DE7-E04C-4EE9-9B6A-722D66F8BBCD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077787" y="507667"/>
                <a:ext cx="379080" cy="43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77" name="Freihand 276">
                <a:extLst>
                  <a:ext uri="{FF2B5EF4-FFF2-40B4-BE49-F238E27FC236}">
                    <a16:creationId xmlns:a16="http://schemas.microsoft.com/office/drawing/2014/main" id="{1C2B714D-808B-4F3B-AC0D-4BD9AC1323FE}"/>
                  </a:ext>
                </a:extLst>
              </p14:cNvPr>
              <p14:cNvContentPartPr/>
              <p14:nvPr/>
            </p14:nvContentPartPr>
            <p14:xfrm>
              <a:off x="4612787" y="3170227"/>
              <a:ext cx="529200" cy="141840"/>
            </p14:xfrm>
          </p:contentPart>
        </mc:Choice>
        <mc:Fallback xmlns="">
          <p:pic>
            <p:nvPicPr>
              <p:cNvPr id="277" name="Freihand 276">
                <a:extLst>
                  <a:ext uri="{FF2B5EF4-FFF2-40B4-BE49-F238E27FC236}">
                    <a16:creationId xmlns:a16="http://schemas.microsoft.com/office/drawing/2014/main" id="{1C2B714D-808B-4F3B-AC0D-4BD9AC1323F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608467" y="3165907"/>
                <a:ext cx="537840" cy="15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78" name="Freihand 277">
                <a:extLst>
                  <a:ext uri="{FF2B5EF4-FFF2-40B4-BE49-F238E27FC236}">
                    <a16:creationId xmlns:a16="http://schemas.microsoft.com/office/drawing/2014/main" id="{ECBE44B3-9D59-4C48-AFDE-1893CDF4EA1A}"/>
                  </a:ext>
                </a:extLst>
              </p14:cNvPr>
              <p14:cNvContentPartPr/>
              <p14:nvPr/>
            </p14:nvContentPartPr>
            <p14:xfrm>
              <a:off x="4609907" y="3208747"/>
              <a:ext cx="428040" cy="97200"/>
            </p14:xfrm>
          </p:contentPart>
        </mc:Choice>
        <mc:Fallback xmlns="">
          <p:pic>
            <p:nvPicPr>
              <p:cNvPr id="278" name="Freihand 277">
                <a:extLst>
                  <a:ext uri="{FF2B5EF4-FFF2-40B4-BE49-F238E27FC236}">
                    <a16:creationId xmlns:a16="http://schemas.microsoft.com/office/drawing/2014/main" id="{ECBE44B3-9D59-4C48-AFDE-1893CDF4EA1A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605587" y="3204427"/>
                <a:ext cx="436680" cy="10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79" name="Freihand 278">
                <a:extLst>
                  <a:ext uri="{FF2B5EF4-FFF2-40B4-BE49-F238E27FC236}">
                    <a16:creationId xmlns:a16="http://schemas.microsoft.com/office/drawing/2014/main" id="{84F6CA1A-DC08-4F54-9AF3-FA1D0C324C64}"/>
                  </a:ext>
                </a:extLst>
              </p14:cNvPr>
              <p14:cNvContentPartPr/>
              <p14:nvPr/>
            </p14:nvContentPartPr>
            <p14:xfrm>
              <a:off x="8119187" y="482107"/>
              <a:ext cx="365400" cy="369720"/>
            </p14:xfrm>
          </p:contentPart>
        </mc:Choice>
        <mc:Fallback xmlns="">
          <p:pic>
            <p:nvPicPr>
              <p:cNvPr id="279" name="Freihand 278">
                <a:extLst>
                  <a:ext uri="{FF2B5EF4-FFF2-40B4-BE49-F238E27FC236}">
                    <a16:creationId xmlns:a16="http://schemas.microsoft.com/office/drawing/2014/main" id="{84F6CA1A-DC08-4F54-9AF3-FA1D0C324C64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8114867" y="477787"/>
                <a:ext cx="374040" cy="37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81" name="Freihand 280">
                <a:extLst>
                  <a:ext uri="{FF2B5EF4-FFF2-40B4-BE49-F238E27FC236}">
                    <a16:creationId xmlns:a16="http://schemas.microsoft.com/office/drawing/2014/main" id="{5878657B-1027-4D74-9F14-79BE94E1B630}"/>
                  </a:ext>
                </a:extLst>
              </p14:cNvPr>
              <p14:cNvContentPartPr/>
              <p14:nvPr/>
            </p14:nvContentPartPr>
            <p14:xfrm>
              <a:off x="8708147" y="3150067"/>
              <a:ext cx="155160" cy="30240"/>
            </p14:xfrm>
          </p:contentPart>
        </mc:Choice>
        <mc:Fallback xmlns="">
          <p:pic>
            <p:nvPicPr>
              <p:cNvPr id="281" name="Freihand 280">
                <a:extLst>
                  <a:ext uri="{FF2B5EF4-FFF2-40B4-BE49-F238E27FC236}">
                    <a16:creationId xmlns:a16="http://schemas.microsoft.com/office/drawing/2014/main" id="{5878657B-1027-4D74-9F14-79BE94E1B630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703827" y="3145747"/>
                <a:ext cx="163800" cy="3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83" name="Freihand 282">
                <a:extLst>
                  <a:ext uri="{FF2B5EF4-FFF2-40B4-BE49-F238E27FC236}">
                    <a16:creationId xmlns:a16="http://schemas.microsoft.com/office/drawing/2014/main" id="{D7E9E632-C854-4DCE-8199-8A1A8FE430B1}"/>
                  </a:ext>
                </a:extLst>
              </p14:cNvPr>
              <p14:cNvContentPartPr/>
              <p14:nvPr/>
            </p14:nvContentPartPr>
            <p14:xfrm>
              <a:off x="8468387" y="3177427"/>
              <a:ext cx="159120" cy="46080"/>
            </p14:xfrm>
          </p:contentPart>
        </mc:Choice>
        <mc:Fallback xmlns="">
          <p:pic>
            <p:nvPicPr>
              <p:cNvPr id="283" name="Freihand 282">
                <a:extLst>
                  <a:ext uri="{FF2B5EF4-FFF2-40B4-BE49-F238E27FC236}">
                    <a16:creationId xmlns:a16="http://schemas.microsoft.com/office/drawing/2014/main" id="{D7E9E632-C854-4DCE-8199-8A1A8FE430B1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464067" y="3173107"/>
                <a:ext cx="167760" cy="5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85" name="Freihand 284">
                <a:extLst>
                  <a:ext uri="{FF2B5EF4-FFF2-40B4-BE49-F238E27FC236}">
                    <a16:creationId xmlns:a16="http://schemas.microsoft.com/office/drawing/2014/main" id="{0CF23EE7-3E14-475A-90A6-6B852E62C25D}"/>
                  </a:ext>
                </a:extLst>
              </p14:cNvPr>
              <p14:cNvContentPartPr/>
              <p14:nvPr/>
            </p14:nvContentPartPr>
            <p14:xfrm>
              <a:off x="6467867" y="2500267"/>
              <a:ext cx="591120" cy="44280"/>
            </p14:xfrm>
          </p:contentPart>
        </mc:Choice>
        <mc:Fallback xmlns="">
          <p:pic>
            <p:nvPicPr>
              <p:cNvPr id="285" name="Freihand 284">
                <a:extLst>
                  <a:ext uri="{FF2B5EF4-FFF2-40B4-BE49-F238E27FC236}">
                    <a16:creationId xmlns:a16="http://schemas.microsoft.com/office/drawing/2014/main" id="{0CF23EE7-3E14-475A-90A6-6B852E62C25D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6463547" y="2495947"/>
                <a:ext cx="599760" cy="5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307" name="Freihand 306">
                <a:extLst>
                  <a:ext uri="{FF2B5EF4-FFF2-40B4-BE49-F238E27FC236}">
                    <a16:creationId xmlns:a16="http://schemas.microsoft.com/office/drawing/2014/main" id="{AD29608E-0C0F-4A38-9A91-CB2A74232B61}"/>
                  </a:ext>
                </a:extLst>
              </p14:cNvPr>
              <p14:cNvContentPartPr/>
              <p14:nvPr/>
            </p14:nvContentPartPr>
            <p14:xfrm>
              <a:off x="8129627" y="473467"/>
              <a:ext cx="372600" cy="552600"/>
            </p14:xfrm>
          </p:contentPart>
        </mc:Choice>
        <mc:Fallback xmlns="">
          <p:pic>
            <p:nvPicPr>
              <p:cNvPr id="307" name="Freihand 306">
                <a:extLst>
                  <a:ext uri="{FF2B5EF4-FFF2-40B4-BE49-F238E27FC236}">
                    <a16:creationId xmlns:a16="http://schemas.microsoft.com/office/drawing/2014/main" id="{AD29608E-0C0F-4A38-9A91-CB2A74232B61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8125307" y="469147"/>
                <a:ext cx="381240" cy="56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340" name="Freihand 339">
                <a:extLst>
                  <a:ext uri="{FF2B5EF4-FFF2-40B4-BE49-F238E27FC236}">
                    <a16:creationId xmlns:a16="http://schemas.microsoft.com/office/drawing/2014/main" id="{2D82F0A0-9A68-49FB-897D-F3B438C77B9C}"/>
                  </a:ext>
                </a:extLst>
              </p14:cNvPr>
              <p14:cNvContentPartPr/>
              <p14:nvPr/>
            </p14:nvContentPartPr>
            <p14:xfrm>
              <a:off x="8118827" y="430267"/>
              <a:ext cx="566280" cy="570960"/>
            </p14:xfrm>
          </p:contentPart>
        </mc:Choice>
        <mc:Fallback xmlns="">
          <p:pic>
            <p:nvPicPr>
              <p:cNvPr id="340" name="Freihand 339">
                <a:extLst>
                  <a:ext uri="{FF2B5EF4-FFF2-40B4-BE49-F238E27FC236}">
                    <a16:creationId xmlns:a16="http://schemas.microsoft.com/office/drawing/2014/main" id="{2D82F0A0-9A68-49FB-897D-F3B438C77B9C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114507" y="425947"/>
                <a:ext cx="574920" cy="57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342" name="Freihand 341">
                <a:extLst>
                  <a:ext uri="{FF2B5EF4-FFF2-40B4-BE49-F238E27FC236}">
                    <a16:creationId xmlns:a16="http://schemas.microsoft.com/office/drawing/2014/main" id="{88F06C06-259C-4D1E-8035-FC84059024F4}"/>
                  </a:ext>
                </a:extLst>
              </p14:cNvPr>
              <p14:cNvContentPartPr/>
              <p14:nvPr/>
            </p14:nvContentPartPr>
            <p14:xfrm>
              <a:off x="2594987" y="3569827"/>
              <a:ext cx="362160" cy="79560"/>
            </p14:xfrm>
          </p:contentPart>
        </mc:Choice>
        <mc:Fallback xmlns="">
          <p:pic>
            <p:nvPicPr>
              <p:cNvPr id="342" name="Freihand 341">
                <a:extLst>
                  <a:ext uri="{FF2B5EF4-FFF2-40B4-BE49-F238E27FC236}">
                    <a16:creationId xmlns:a16="http://schemas.microsoft.com/office/drawing/2014/main" id="{88F06C06-259C-4D1E-8035-FC84059024F4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2590667" y="3565507"/>
                <a:ext cx="370800" cy="8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51" name="Freihand 350">
                <a:extLst>
                  <a:ext uri="{FF2B5EF4-FFF2-40B4-BE49-F238E27FC236}">
                    <a16:creationId xmlns:a16="http://schemas.microsoft.com/office/drawing/2014/main" id="{1B3FC780-F738-4C60-BC2E-B3A556246450}"/>
                  </a:ext>
                </a:extLst>
              </p14:cNvPr>
              <p14:cNvContentPartPr/>
              <p14:nvPr/>
            </p14:nvContentPartPr>
            <p14:xfrm>
              <a:off x="4593707" y="3223147"/>
              <a:ext cx="533880" cy="75600"/>
            </p14:xfrm>
          </p:contentPart>
        </mc:Choice>
        <mc:Fallback xmlns="">
          <p:pic>
            <p:nvPicPr>
              <p:cNvPr id="351" name="Freihand 350">
                <a:extLst>
                  <a:ext uri="{FF2B5EF4-FFF2-40B4-BE49-F238E27FC236}">
                    <a16:creationId xmlns:a16="http://schemas.microsoft.com/office/drawing/2014/main" id="{1B3FC780-F738-4C60-BC2E-B3A556246450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4589387" y="3218827"/>
                <a:ext cx="542520" cy="8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352" name="Freihand 351">
                <a:extLst>
                  <a:ext uri="{FF2B5EF4-FFF2-40B4-BE49-F238E27FC236}">
                    <a16:creationId xmlns:a16="http://schemas.microsoft.com/office/drawing/2014/main" id="{B2C0CCF2-C800-4504-88CE-A1F67DA748E9}"/>
                  </a:ext>
                </a:extLst>
              </p14:cNvPr>
              <p14:cNvContentPartPr/>
              <p14:nvPr/>
            </p14:nvContentPartPr>
            <p14:xfrm>
              <a:off x="4323347" y="3864667"/>
              <a:ext cx="1173240" cy="24120"/>
            </p14:xfrm>
          </p:contentPart>
        </mc:Choice>
        <mc:Fallback xmlns="">
          <p:pic>
            <p:nvPicPr>
              <p:cNvPr id="352" name="Freihand 351">
                <a:extLst>
                  <a:ext uri="{FF2B5EF4-FFF2-40B4-BE49-F238E27FC236}">
                    <a16:creationId xmlns:a16="http://schemas.microsoft.com/office/drawing/2014/main" id="{B2C0CCF2-C800-4504-88CE-A1F67DA748E9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4319027" y="3860347"/>
                <a:ext cx="1181880" cy="3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356" name="Freihand 355">
                <a:extLst>
                  <a:ext uri="{FF2B5EF4-FFF2-40B4-BE49-F238E27FC236}">
                    <a16:creationId xmlns:a16="http://schemas.microsoft.com/office/drawing/2014/main" id="{53CED4B7-6F42-4881-A782-0C6A6CB9B7EE}"/>
                  </a:ext>
                </a:extLst>
              </p14:cNvPr>
              <p14:cNvContentPartPr/>
              <p14:nvPr/>
            </p14:nvContentPartPr>
            <p14:xfrm>
              <a:off x="6499907" y="3868267"/>
              <a:ext cx="185040" cy="29880"/>
            </p14:xfrm>
          </p:contentPart>
        </mc:Choice>
        <mc:Fallback xmlns="">
          <p:pic>
            <p:nvPicPr>
              <p:cNvPr id="356" name="Freihand 355">
                <a:extLst>
                  <a:ext uri="{FF2B5EF4-FFF2-40B4-BE49-F238E27FC236}">
                    <a16:creationId xmlns:a16="http://schemas.microsoft.com/office/drawing/2014/main" id="{53CED4B7-6F42-4881-A782-0C6A6CB9B7EE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6495587" y="3863947"/>
                <a:ext cx="193680" cy="3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365" name="Freihand 364">
                <a:extLst>
                  <a:ext uri="{FF2B5EF4-FFF2-40B4-BE49-F238E27FC236}">
                    <a16:creationId xmlns:a16="http://schemas.microsoft.com/office/drawing/2014/main" id="{1CE9DBCF-C7C5-4596-91E1-921A4C760007}"/>
                  </a:ext>
                </a:extLst>
              </p14:cNvPr>
              <p14:cNvContentPartPr/>
              <p14:nvPr/>
            </p14:nvContentPartPr>
            <p14:xfrm>
              <a:off x="2663747" y="3561907"/>
              <a:ext cx="219240" cy="45000"/>
            </p14:xfrm>
          </p:contentPart>
        </mc:Choice>
        <mc:Fallback xmlns="">
          <p:pic>
            <p:nvPicPr>
              <p:cNvPr id="365" name="Freihand 364">
                <a:extLst>
                  <a:ext uri="{FF2B5EF4-FFF2-40B4-BE49-F238E27FC236}">
                    <a16:creationId xmlns:a16="http://schemas.microsoft.com/office/drawing/2014/main" id="{1CE9DBCF-C7C5-4596-91E1-921A4C760007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2659427" y="3557587"/>
                <a:ext cx="227880" cy="53640"/>
              </a:xfrm>
              <a:prstGeom prst="rect">
                <a:avLst/>
              </a:prstGeom>
            </p:spPr>
          </p:pic>
        </mc:Fallback>
      </mc:AlternateContent>
      <p:grpSp>
        <p:nvGrpSpPr>
          <p:cNvPr id="369" name="Gruppieren 368">
            <a:extLst>
              <a:ext uri="{FF2B5EF4-FFF2-40B4-BE49-F238E27FC236}">
                <a16:creationId xmlns:a16="http://schemas.microsoft.com/office/drawing/2014/main" id="{E70B9D83-B01C-44EA-B469-DE4CA5CD0ABE}"/>
              </a:ext>
            </a:extLst>
          </p:cNvPr>
          <p:cNvGrpSpPr/>
          <p:nvPr/>
        </p:nvGrpSpPr>
        <p:grpSpPr>
          <a:xfrm>
            <a:off x="8502227" y="1419907"/>
            <a:ext cx="452520" cy="789840"/>
            <a:chOff x="8502227" y="1419907"/>
            <a:chExt cx="452520" cy="789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57" name="Freihand 356">
                  <a:extLst>
                    <a:ext uri="{FF2B5EF4-FFF2-40B4-BE49-F238E27FC236}">
                      <a16:creationId xmlns:a16="http://schemas.microsoft.com/office/drawing/2014/main" id="{F4BEB7BE-C53F-4BC4-95AC-3651BF741361}"/>
                    </a:ext>
                  </a:extLst>
                </p14:cNvPr>
                <p14:cNvContentPartPr/>
                <p14:nvPr/>
              </p14:nvContentPartPr>
              <p14:xfrm>
                <a:off x="8658467" y="1675147"/>
                <a:ext cx="42480" cy="422640"/>
              </p14:xfrm>
            </p:contentPart>
          </mc:Choice>
          <mc:Fallback xmlns="">
            <p:pic>
              <p:nvPicPr>
                <p:cNvPr id="357" name="Freihand 356">
                  <a:extLst>
                    <a:ext uri="{FF2B5EF4-FFF2-40B4-BE49-F238E27FC236}">
                      <a16:creationId xmlns:a16="http://schemas.microsoft.com/office/drawing/2014/main" id="{F4BEB7BE-C53F-4BC4-95AC-3651BF741361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654147" y="1670827"/>
                  <a:ext cx="51120" cy="43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E9E99860-5261-4EA4-8883-B6D43C639CE2}"/>
                    </a:ext>
                  </a:extLst>
                </p14:cNvPr>
                <p14:cNvContentPartPr/>
                <p14:nvPr/>
              </p14:nvContentPartPr>
              <p14:xfrm>
                <a:off x="8579267" y="1946947"/>
                <a:ext cx="180000" cy="262800"/>
              </p14:xfrm>
            </p:contentPart>
          </mc:Choice>
          <mc:Fallback xmlns=""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E9E99860-5261-4EA4-8883-B6D43C639CE2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8574947" y="1942627"/>
                  <a:ext cx="18864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60" name="Freihand 359">
                  <a:extLst>
                    <a:ext uri="{FF2B5EF4-FFF2-40B4-BE49-F238E27FC236}">
                      <a16:creationId xmlns:a16="http://schemas.microsoft.com/office/drawing/2014/main" id="{79AC4431-0DB6-4560-91F8-2EB4204ECA94}"/>
                    </a:ext>
                  </a:extLst>
                </p14:cNvPr>
                <p14:cNvContentPartPr/>
                <p14:nvPr/>
              </p14:nvContentPartPr>
              <p14:xfrm>
                <a:off x="8502227" y="1419907"/>
                <a:ext cx="97200" cy="238680"/>
              </p14:xfrm>
            </p:contentPart>
          </mc:Choice>
          <mc:Fallback xmlns="">
            <p:pic>
              <p:nvPicPr>
                <p:cNvPr id="360" name="Freihand 359">
                  <a:extLst>
                    <a:ext uri="{FF2B5EF4-FFF2-40B4-BE49-F238E27FC236}">
                      <a16:creationId xmlns:a16="http://schemas.microsoft.com/office/drawing/2014/main" id="{79AC4431-0DB6-4560-91F8-2EB4204ECA94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497907" y="1415587"/>
                  <a:ext cx="105840" cy="24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61" name="Freihand 360">
                  <a:extLst>
                    <a:ext uri="{FF2B5EF4-FFF2-40B4-BE49-F238E27FC236}">
                      <a16:creationId xmlns:a16="http://schemas.microsoft.com/office/drawing/2014/main" id="{05C73DF5-8696-4F4E-8AF7-E54810898A4A}"/>
                    </a:ext>
                  </a:extLst>
                </p14:cNvPr>
                <p14:cNvContentPartPr/>
                <p14:nvPr/>
              </p14:nvContentPartPr>
              <p14:xfrm>
                <a:off x="8611667" y="1502347"/>
                <a:ext cx="124200" cy="109440"/>
              </p14:xfrm>
            </p:contentPart>
          </mc:Choice>
          <mc:Fallback xmlns="">
            <p:pic>
              <p:nvPicPr>
                <p:cNvPr id="361" name="Freihand 360">
                  <a:extLst>
                    <a:ext uri="{FF2B5EF4-FFF2-40B4-BE49-F238E27FC236}">
                      <a16:creationId xmlns:a16="http://schemas.microsoft.com/office/drawing/2014/main" id="{05C73DF5-8696-4F4E-8AF7-E54810898A4A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607347" y="1498027"/>
                  <a:ext cx="13284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62" name="Freihand 361">
                  <a:extLst>
                    <a:ext uri="{FF2B5EF4-FFF2-40B4-BE49-F238E27FC236}">
                      <a16:creationId xmlns:a16="http://schemas.microsoft.com/office/drawing/2014/main" id="{D0F6233C-4E3F-41F3-8C5F-F6CDBCCD39F5}"/>
                    </a:ext>
                  </a:extLst>
                </p14:cNvPr>
                <p14:cNvContentPartPr/>
                <p14:nvPr/>
              </p14:nvContentPartPr>
              <p14:xfrm>
                <a:off x="8703467" y="1500547"/>
                <a:ext cx="106920" cy="129600"/>
              </p14:xfrm>
            </p:contentPart>
          </mc:Choice>
          <mc:Fallback xmlns="">
            <p:pic>
              <p:nvPicPr>
                <p:cNvPr id="362" name="Freihand 361">
                  <a:extLst>
                    <a:ext uri="{FF2B5EF4-FFF2-40B4-BE49-F238E27FC236}">
                      <a16:creationId xmlns:a16="http://schemas.microsoft.com/office/drawing/2014/main" id="{D0F6233C-4E3F-41F3-8C5F-F6CDBCCD39F5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8699147" y="1496227"/>
                  <a:ext cx="11556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9D8EC02B-7829-4868-8F8D-8268F817FA2C}"/>
                    </a:ext>
                  </a:extLst>
                </p14:cNvPr>
                <p14:cNvContentPartPr/>
                <p14:nvPr/>
              </p14:nvContentPartPr>
              <p14:xfrm>
                <a:off x="8790587" y="1428187"/>
                <a:ext cx="164160" cy="193680"/>
              </p14:xfrm>
            </p:contentPart>
          </mc:Choice>
          <mc:Fallback xmlns=""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9D8EC02B-7829-4868-8F8D-8268F817FA2C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8786267" y="1423867"/>
                  <a:ext cx="17280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66" name="Freihand 365">
                  <a:extLst>
                    <a:ext uri="{FF2B5EF4-FFF2-40B4-BE49-F238E27FC236}">
                      <a16:creationId xmlns:a16="http://schemas.microsoft.com/office/drawing/2014/main" id="{2D75B588-6C77-4AEA-889A-9F84F7041E54}"/>
                    </a:ext>
                  </a:extLst>
                </p14:cNvPr>
                <p14:cNvContentPartPr/>
                <p14:nvPr/>
              </p14:nvContentPartPr>
              <p14:xfrm>
                <a:off x="8616347" y="1661467"/>
                <a:ext cx="90000" cy="461160"/>
              </p14:xfrm>
            </p:contentPart>
          </mc:Choice>
          <mc:Fallback xmlns="">
            <p:pic>
              <p:nvPicPr>
                <p:cNvPr id="366" name="Freihand 365">
                  <a:extLst>
                    <a:ext uri="{FF2B5EF4-FFF2-40B4-BE49-F238E27FC236}">
                      <a16:creationId xmlns:a16="http://schemas.microsoft.com/office/drawing/2014/main" id="{2D75B588-6C77-4AEA-889A-9F84F7041E54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612027" y="1657147"/>
                  <a:ext cx="98640" cy="46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67" name="Freihand 366">
                  <a:extLst>
                    <a:ext uri="{FF2B5EF4-FFF2-40B4-BE49-F238E27FC236}">
                      <a16:creationId xmlns:a16="http://schemas.microsoft.com/office/drawing/2014/main" id="{2CA5DD60-3791-4D3A-99BC-A3BA85F48B64}"/>
                    </a:ext>
                  </a:extLst>
                </p14:cNvPr>
                <p14:cNvContentPartPr/>
                <p14:nvPr/>
              </p14:nvContentPartPr>
              <p14:xfrm>
                <a:off x="8531747" y="1885747"/>
                <a:ext cx="243360" cy="266760"/>
              </p14:xfrm>
            </p:contentPart>
          </mc:Choice>
          <mc:Fallback xmlns="">
            <p:pic>
              <p:nvPicPr>
                <p:cNvPr id="367" name="Freihand 366">
                  <a:extLst>
                    <a:ext uri="{FF2B5EF4-FFF2-40B4-BE49-F238E27FC236}">
                      <a16:creationId xmlns:a16="http://schemas.microsoft.com/office/drawing/2014/main" id="{2CA5DD60-3791-4D3A-99BC-A3BA85F48B64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8527427" y="1881427"/>
                  <a:ext cx="252000" cy="27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68" name="Freihand 367">
                  <a:extLst>
                    <a:ext uri="{FF2B5EF4-FFF2-40B4-BE49-F238E27FC236}">
                      <a16:creationId xmlns:a16="http://schemas.microsoft.com/office/drawing/2014/main" id="{22667A8B-C7FC-4F5F-8CAA-BCB164C92A7A}"/>
                    </a:ext>
                  </a:extLst>
                </p14:cNvPr>
                <p14:cNvContentPartPr/>
                <p14:nvPr/>
              </p14:nvContentPartPr>
              <p14:xfrm>
                <a:off x="8529587" y="1949467"/>
                <a:ext cx="265320" cy="234720"/>
              </p14:xfrm>
            </p:contentPart>
          </mc:Choice>
          <mc:Fallback xmlns="">
            <p:pic>
              <p:nvPicPr>
                <p:cNvPr id="368" name="Freihand 367">
                  <a:extLst>
                    <a:ext uri="{FF2B5EF4-FFF2-40B4-BE49-F238E27FC236}">
                      <a16:creationId xmlns:a16="http://schemas.microsoft.com/office/drawing/2014/main" id="{22667A8B-C7FC-4F5F-8CAA-BCB164C92A7A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8525267" y="1945147"/>
                  <a:ext cx="273960" cy="243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71" name="Gruppieren 370">
            <a:extLst>
              <a:ext uri="{FF2B5EF4-FFF2-40B4-BE49-F238E27FC236}">
                <a16:creationId xmlns:a16="http://schemas.microsoft.com/office/drawing/2014/main" id="{6338C0AF-952B-4243-A471-4E5DBE150398}"/>
              </a:ext>
            </a:extLst>
          </p:cNvPr>
          <p:cNvGrpSpPr/>
          <p:nvPr/>
        </p:nvGrpSpPr>
        <p:grpSpPr>
          <a:xfrm>
            <a:off x="6548867" y="1385707"/>
            <a:ext cx="455760" cy="743760"/>
            <a:chOff x="6548867" y="1385707"/>
            <a:chExt cx="455760" cy="743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43" name="Freihand 342">
                  <a:extLst>
                    <a:ext uri="{FF2B5EF4-FFF2-40B4-BE49-F238E27FC236}">
                      <a16:creationId xmlns:a16="http://schemas.microsoft.com/office/drawing/2014/main" id="{327A8A29-A464-42F2-B495-B3C9715DA852}"/>
                    </a:ext>
                  </a:extLst>
                </p14:cNvPr>
                <p14:cNvContentPartPr/>
                <p14:nvPr/>
              </p14:nvContentPartPr>
              <p14:xfrm>
                <a:off x="6833267" y="1633387"/>
                <a:ext cx="39960" cy="345240"/>
              </p14:xfrm>
            </p:contentPart>
          </mc:Choice>
          <mc:Fallback xmlns="">
            <p:pic>
              <p:nvPicPr>
                <p:cNvPr id="343" name="Freihand 342">
                  <a:extLst>
                    <a:ext uri="{FF2B5EF4-FFF2-40B4-BE49-F238E27FC236}">
                      <a16:creationId xmlns:a16="http://schemas.microsoft.com/office/drawing/2014/main" id="{327A8A29-A464-42F2-B495-B3C9715DA852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6828947" y="1629067"/>
                  <a:ext cx="48600" cy="35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44" name="Freihand 343">
                  <a:extLst>
                    <a:ext uri="{FF2B5EF4-FFF2-40B4-BE49-F238E27FC236}">
                      <a16:creationId xmlns:a16="http://schemas.microsoft.com/office/drawing/2014/main" id="{2776CBBE-7FD1-4C4B-B723-6E32FA4F4942}"/>
                    </a:ext>
                  </a:extLst>
                </p14:cNvPr>
                <p14:cNvContentPartPr/>
                <p14:nvPr/>
              </p14:nvContentPartPr>
              <p14:xfrm>
                <a:off x="6775667" y="1900867"/>
                <a:ext cx="160920" cy="219600"/>
              </p14:xfrm>
            </p:contentPart>
          </mc:Choice>
          <mc:Fallback xmlns="">
            <p:pic>
              <p:nvPicPr>
                <p:cNvPr id="344" name="Freihand 343">
                  <a:extLst>
                    <a:ext uri="{FF2B5EF4-FFF2-40B4-BE49-F238E27FC236}">
                      <a16:creationId xmlns:a16="http://schemas.microsoft.com/office/drawing/2014/main" id="{2776CBBE-7FD1-4C4B-B723-6E32FA4F4942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6771347" y="1896547"/>
                  <a:ext cx="16956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46" name="Freihand 345">
                  <a:extLst>
                    <a:ext uri="{FF2B5EF4-FFF2-40B4-BE49-F238E27FC236}">
                      <a16:creationId xmlns:a16="http://schemas.microsoft.com/office/drawing/2014/main" id="{CDC6B1C3-B858-4DDC-86FC-F9891EF1109B}"/>
                    </a:ext>
                  </a:extLst>
                </p14:cNvPr>
                <p14:cNvContentPartPr/>
                <p14:nvPr/>
              </p14:nvContentPartPr>
              <p14:xfrm>
                <a:off x="6548867" y="1385707"/>
                <a:ext cx="101520" cy="223920"/>
              </p14:xfrm>
            </p:contentPart>
          </mc:Choice>
          <mc:Fallback xmlns="">
            <p:pic>
              <p:nvPicPr>
                <p:cNvPr id="346" name="Freihand 345">
                  <a:extLst>
                    <a:ext uri="{FF2B5EF4-FFF2-40B4-BE49-F238E27FC236}">
                      <a16:creationId xmlns:a16="http://schemas.microsoft.com/office/drawing/2014/main" id="{CDC6B1C3-B858-4DDC-86FC-F9891EF1109B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6544547" y="1381387"/>
                  <a:ext cx="110160" cy="23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347" name="Freihand 346">
                  <a:extLst>
                    <a:ext uri="{FF2B5EF4-FFF2-40B4-BE49-F238E27FC236}">
                      <a16:creationId xmlns:a16="http://schemas.microsoft.com/office/drawing/2014/main" id="{0FF52077-8338-4917-B53E-852883F3FC70}"/>
                    </a:ext>
                  </a:extLst>
                </p14:cNvPr>
                <p14:cNvContentPartPr/>
                <p14:nvPr/>
              </p14:nvContentPartPr>
              <p14:xfrm>
                <a:off x="6658667" y="1466347"/>
                <a:ext cx="96120" cy="82440"/>
              </p14:xfrm>
            </p:contentPart>
          </mc:Choice>
          <mc:Fallback xmlns="">
            <p:pic>
              <p:nvPicPr>
                <p:cNvPr id="347" name="Freihand 346">
                  <a:extLst>
                    <a:ext uri="{FF2B5EF4-FFF2-40B4-BE49-F238E27FC236}">
                      <a16:creationId xmlns:a16="http://schemas.microsoft.com/office/drawing/2014/main" id="{0FF52077-8338-4917-B53E-852883F3FC70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6654347" y="1462027"/>
                  <a:ext cx="10476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B1E38853-C187-47C6-9A33-D09AB2FD563E}"/>
                    </a:ext>
                  </a:extLst>
                </p14:cNvPr>
                <p14:cNvContentPartPr/>
                <p14:nvPr/>
              </p14:nvContentPartPr>
              <p14:xfrm>
                <a:off x="6740747" y="1450507"/>
                <a:ext cx="113400" cy="131400"/>
              </p14:xfrm>
            </p:contentPart>
          </mc:Choice>
          <mc:Fallback xmlns=""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B1E38853-C187-47C6-9A33-D09AB2FD563E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6736427" y="1446187"/>
                  <a:ext cx="12204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349" name="Freihand 348">
                  <a:extLst>
                    <a:ext uri="{FF2B5EF4-FFF2-40B4-BE49-F238E27FC236}">
                      <a16:creationId xmlns:a16="http://schemas.microsoft.com/office/drawing/2014/main" id="{AC15D817-8E0D-4D50-883D-1197FC6AE926}"/>
                    </a:ext>
                  </a:extLst>
                </p14:cNvPr>
                <p14:cNvContentPartPr/>
                <p14:nvPr/>
              </p14:nvContentPartPr>
              <p14:xfrm>
                <a:off x="6846587" y="1389307"/>
                <a:ext cx="158040" cy="168840"/>
              </p14:xfrm>
            </p:contentPart>
          </mc:Choice>
          <mc:Fallback xmlns="">
            <p:pic>
              <p:nvPicPr>
                <p:cNvPr id="349" name="Freihand 348">
                  <a:extLst>
                    <a:ext uri="{FF2B5EF4-FFF2-40B4-BE49-F238E27FC236}">
                      <a16:creationId xmlns:a16="http://schemas.microsoft.com/office/drawing/2014/main" id="{AC15D817-8E0D-4D50-883D-1197FC6AE926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6842267" y="1384987"/>
                  <a:ext cx="16668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2CD43CBC-57EC-41F2-84A9-30B8DC614ACE}"/>
                    </a:ext>
                  </a:extLst>
                </p14:cNvPr>
                <p14:cNvContentPartPr/>
                <p14:nvPr/>
              </p14:nvContentPartPr>
              <p14:xfrm>
                <a:off x="6814187" y="1666507"/>
                <a:ext cx="50400" cy="389520"/>
              </p14:xfrm>
            </p:contentPart>
          </mc:Choice>
          <mc:Fallback xmlns=""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2CD43CBC-57EC-41F2-84A9-30B8DC614ACE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6809867" y="1662187"/>
                  <a:ext cx="59040" cy="39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A81EE42F-68DE-467A-A2DD-51560101F141}"/>
                    </a:ext>
                  </a:extLst>
                </p14:cNvPr>
                <p14:cNvContentPartPr/>
                <p14:nvPr/>
              </p14:nvContentPartPr>
              <p14:xfrm>
                <a:off x="6749027" y="1883947"/>
                <a:ext cx="204840" cy="245520"/>
              </p14:xfrm>
            </p:contentPart>
          </mc:Choice>
          <mc:Fallback xmlns=""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A81EE42F-68DE-467A-A2DD-51560101F141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6744707" y="1879627"/>
                  <a:ext cx="213480" cy="25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370" name="Freihand 369">
                  <a:extLst>
                    <a:ext uri="{FF2B5EF4-FFF2-40B4-BE49-F238E27FC236}">
                      <a16:creationId xmlns:a16="http://schemas.microsoft.com/office/drawing/2014/main" id="{26ECD401-19B6-4952-96B3-02AE5BD1D894}"/>
                    </a:ext>
                  </a:extLst>
                </p14:cNvPr>
                <p14:cNvContentPartPr/>
                <p14:nvPr/>
              </p14:nvContentPartPr>
              <p14:xfrm>
                <a:off x="6811667" y="1655707"/>
                <a:ext cx="53280" cy="380880"/>
              </p14:xfrm>
            </p:contentPart>
          </mc:Choice>
          <mc:Fallback xmlns="">
            <p:pic>
              <p:nvPicPr>
                <p:cNvPr id="370" name="Freihand 369">
                  <a:extLst>
                    <a:ext uri="{FF2B5EF4-FFF2-40B4-BE49-F238E27FC236}">
                      <a16:creationId xmlns:a16="http://schemas.microsoft.com/office/drawing/2014/main" id="{26ECD401-19B6-4952-96B3-02AE5BD1D894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6807347" y="1651387"/>
                  <a:ext cx="61920" cy="389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372" name="Freihand 371">
                <a:extLst>
                  <a:ext uri="{FF2B5EF4-FFF2-40B4-BE49-F238E27FC236}">
                    <a16:creationId xmlns:a16="http://schemas.microsoft.com/office/drawing/2014/main" id="{8F5066D6-125B-4A0E-A781-6FCDA2DBAB91}"/>
                  </a:ext>
                </a:extLst>
              </p14:cNvPr>
              <p14:cNvContentPartPr/>
              <p14:nvPr/>
            </p14:nvContentPartPr>
            <p14:xfrm>
              <a:off x="8425187" y="3873667"/>
              <a:ext cx="151920" cy="20160"/>
            </p14:xfrm>
          </p:contentPart>
        </mc:Choice>
        <mc:Fallback xmlns="">
          <p:pic>
            <p:nvPicPr>
              <p:cNvPr id="372" name="Freihand 371">
                <a:extLst>
                  <a:ext uri="{FF2B5EF4-FFF2-40B4-BE49-F238E27FC236}">
                    <a16:creationId xmlns:a16="http://schemas.microsoft.com/office/drawing/2014/main" id="{8F5066D6-125B-4A0E-A781-6FCDA2DBAB91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8420867" y="3869347"/>
                <a:ext cx="160560" cy="2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373" name="Freihand 372">
                <a:extLst>
                  <a:ext uri="{FF2B5EF4-FFF2-40B4-BE49-F238E27FC236}">
                    <a16:creationId xmlns:a16="http://schemas.microsoft.com/office/drawing/2014/main" id="{A40A9EEB-5239-4795-9795-32B7142B8D2E}"/>
                  </a:ext>
                </a:extLst>
              </p14:cNvPr>
              <p14:cNvContentPartPr/>
              <p14:nvPr/>
            </p14:nvContentPartPr>
            <p14:xfrm>
              <a:off x="7538867" y="1893307"/>
              <a:ext cx="294480" cy="27360"/>
            </p14:xfrm>
          </p:contentPart>
        </mc:Choice>
        <mc:Fallback xmlns="">
          <p:pic>
            <p:nvPicPr>
              <p:cNvPr id="373" name="Freihand 372">
                <a:extLst>
                  <a:ext uri="{FF2B5EF4-FFF2-40B4-BE49-F238E27FC236}">
                    <a16:creationId xmlns:a16="http://schemas.microsoft.com/office/drawing/2014/main" id="{A40A9EEB-5239-4795-9795-32B7142B8D2E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7534547" y="1888987"/>
                <a:ext cx="303120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380" name="Gruppieren 379">
            <a:extLst>
              <a:ext uri="{FF2B5EF4-FFF2-40B4-BE49-F238E27FC236}">
                <a16:creationId xmlns:a16="http://schemas.microsoft.com/office/drawing/2014/main" id="{78998895-1E74-40C8-A764-A89C4087F9EF}"/>
              </a:ext>
            </a:extLst>
          </p:cNvPr>
          <p:cNvGrpSpPr/>
          <p:nvPr/>
        </p:nvGrpSpPr>
        <p:grpSpPr>
          <a:xfrm>
            <a:off x="3388427" y="2980507"/>
            <a:ext cx="897120" cy="250200"/>
            <a:chOff x="3388427" y="2980507"/>
            <a:chExt cx="897120" cy="250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374" name="Freihand 373">
                  <a:extLst>
                    <a:ext uri="{FF2B5EF4-FFF2-40B4-BE49-F238E27FC236}">
                      <a16:creationId xmlns:a16="http://schemas.microsoft.com/office/drawing/2014/main" id="{0CC478A9-4399-47E2-B6DF-D6E2E904060E}"/>
                    </a:ext>
                  </a:extLst>
                </p14:cNvPr>
                <p14:cNvContentPartPr/>
                <p14:nvPr/>
              </p14:nvContentPartPr>
              <p14:xfrm>
                <a:off x="3789467" y="3095347"/>
                <a:ext cx="296640" cy="21600"/>
              </p14:xfrm>
            </p:contentPart>
          </mc:Choice>
          <mc:Fallback xmlns="">
            <p:pic>
              <p:nvPicPr>
                <p:cNvPr id="374" name="Freihand 373">
                  <a:extLst>
                    <a:ext uri="{FF2B5EF4-FFF2-40B4-BE49-F238E27FC236}">
                      <a16:creationId xmlns:a16="http://schemas.microsoft.com/office/drawing/2014/main" id="{0CC478A9-4399-47E2-B6DF-D6E2E904060E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3785147" y="3091027"/>
                  <a:ext cx="30528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375" name="Freihand 374">
                  <a:extLst>
                    <a:ext uri="{FF2B5EF4-FFF2-40B4-BE49-F238E27FC236}">
                      <a16:creationId xmlns:a16="http://schemas.microsoft.com/office/drawing/2014/main" id="{9F2554CB-F339-4D20-86BD-4FD75FFCBE92}"/>
                    </a:ext>
                  </a:extLst>
                </p14:cNvPr>
                <p14:cNvContentPartPr/>
                <p14:nvPr/>
              </p14:nvContentPartPr>
              <p14:xfrm>
                <a:off x="4000427" y="3002107"/>
                <a:ext cx="285120" cy="180720"/>
              </p14:xfrm>
            </p:contentPart>
          </mc:Choice>
          <mc:Fallback xmlns="">
            <p:pic>
              <p:nvPicPr>
                <p:cNvPr id="375" name="Freihand 374">
                  <a:extLst>
                    <a:ext uri="{FF2B5EF4-FFF2-40B4-BE49-F238E27FC236}">
                      <a16:creationId xmlns:a16="http://schemas.microsoft.com/office/drawing/2014/main" id="{9F2554CB-F339-4D20-86BD-4FD75FFCBE92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3996107" y="2997787"/>
                  <a:ext cx="29376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377" name="Freihand 376">
                  <a:extLst>
                    <a:ext uri="{FF2B5EF4-FFF2-40B4-BE49-F238E27FC236}">
                      <a16:creationId xmlns:a16="http://schemas.microsoft.com/office/drawing/2014/main" id="{A5B6DFBA-A843-42F3-8F60-A6ACEB524392}"/>
                    </a:ext>
                  </a:extLst>
                </p14:cNvPr>
                <p14:cNvContentPartPr/>
                <p14:nvPr/>
              </p14:nvContentPartPr>
              <p14:xfrm>
                <a:off x="3388427" y="2999227"/>
                <a:ext cx="158760" cy="231480"/>
              </p14:xfrm>
            </p:contentPart>
          </mc:Choice>
          <mc:Fallback xmlns="">
            <p:pic>
              <p:nvPicPr>
                <p:cNvPr id="377" name="Freihand 376">
                  <a:extLst>
                    <a:ext uri="{FF2B5EF4-FFF2-40B4-BE49-F238E27FC236}">
                      <a16:creationId xmlns:a16="http://schemas.microsoft.com/office/drawing/2014/main" id="{A5B6DFBA-A843-42F3-8F60-A6ACEB524392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3384107" y="2994907"/>
                  <a:ext cx="16740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378" name="Freihand 377">
                  <a:extLst>
                    <a:ext uri="{FF2B5EF4-FFF2-40B4-BE49-F238E27FC236}">
                      <a16:creationId xmlns:a16="http://schemas.microsoft.com/office/drawing/2014/main" id="{D4039B01-D2E3-4C6F-B672-18CAE1558F82}"/>
                    </a:ext>
                  </a:extLst>
                </p14:cNvPr>
                <p14:cNvContentPartPr/>
                <p14:nvPr/>
              </p14:nvContentPartPr>
              <p14:xfrm>
                <a:off x="3520907" y="3070147"/>
                <a:ext cx="96840" cy="97200"/>
              </p14:xfrm>
            </p:contentPart>
          </mc:Choice>
          <mc:Fallback xmlns="">
            <p:pic>
              <p:nvPicPr>
                <p:cNvPr id="378" name="Freihand 377">
                  <a:extLst>
                    <a:ext uri="{FF2B5EF4-FFF2-40B4-BE49-F238E27FC236}">
                      <a16:creationId xmlns:a16="http://schemas.microsoft.com/office/drawing/2014/main" id="{D4039B01-D2E3-4C6F-B672-18CAE1558F82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3516587" y="3065827"/>
                  <a:ext cx="10548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379" name="Freihand 378">
                  <a:extLst>
                    <a:ext uri="{FF2B5EF4-FFF2-40B4-BE49-F238E27FC236}">
                      <a16:creationId xmlns:a16="http://schemas.microsoft.com/office/drawing/2014/main" id="{177EE0FA-0E95-463B-9A6A-48694A68E8E6}"/>
                    </a:ext>
                  </a:extLst>
                </p14:cNvPr>
                <p14:cNvContentPartPr/>
                <p14:nvPr/>
              </p14:nvContentPartPr>
              <p14:xfrm>
                <a:off x="3606587" y="2980507"/>
                <a:ext cx="144360" cy="162000"/>
              </p14:xfrm>
            </p:contentPart>
          </mc:Choice>
          <mc:Fallback xmlns="">
            <p:pic>
              <p:nvPicPr>
                <p:cNvPr id="379" name="Freihand 378">
                  <a:extLst>
                    <a:ext uri="{FF2B5EF4-FFF2-40B4-BE49-F238E27FC236}">
                      <a16:creationId xmlns:a16="http://schemas.microsoft.com/office/drawing/2014/main" id="{177EE0FA-0E95-463B-9A6A-48694A68E8E6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3602267" y="2976187"/>
                  <a:ext cx="153000" cy="170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8">
            <p14:nvContentPartPr>
              <p14:cNvPr id="381" name="Freihand 380">
                <a:extLst>
                  <a:ext uri="{FF2B5EF4-FFF2-40B4-BE49-F238E27FC236}">
                    <a16:creationId xmlns:a16="http://schemas.microsoft.com/office/drawing/2014/main" id="{2251C0FC-2899-44B4-977E-3B0402F18AF1}"/>
                  </a:ext>
                </a:extLst>
              </p14:cNvPr>
              <p14:cNvContentPartPr/>
              <p14:nvPr/>
            </p14:nvContentPartPr>
            <p14:xfrm>
              <a:off x="8714627" y="3150787"/>
              <a:ext cx="242640" cy="48960"/>
            </p14:xfrm>
          </p:contentPart>
        </mc:Choice>
        <mc:Fallback xmlns="">
          <p:pic>
            <p:nvPicPr>
              <p:cNvPr id="381" name="Freihand 380">
                <a:extLst>
                  <a:ext uri="{FF2B5EF4-FFF2-40B4-BE49-F238E27FC236}">
                    <a16:creationId xmlns:a16="http://schemas.microsoft.com/office/drawing/2014/main" id="{2251C0FC-2899-44B4-977E-3B0402F18AF1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8710307" y="3146467"/>
                <a:ext cx="251280" cy="57600"/>
              </a:xfrm>
              <a:prstGeom prst="rect">
                <a:avLst/>
              </a:prstGeom>
            </p:spPr>
          </p:pic>
        </mc:Fallback>
      </mc:AlternateContent>
      <p:grpSp>
        <p:nvGrpSpPr>
          <p:cNvPr id="386" name="Gruppieren 385">
            <a:extLst>
              <a:ext uri="{FF2B5EF4-FFF2-40B4-BE49-F238E27FC236}">
                <a16:creationId xmlns:a16="http://schemas.microsoft.com/office/drawing/2014/main" id="{CBF5CE4A-0531-4C6F-9E96-F35F35DA3AAF}"/>
              </a:ext>
            </a:extLst>
          </p:cNvPr>
          <p:cNvGrpSpPr/>
          <p:nvPr/>
        </p:nvGrpSpPr>
        <p:grpSpPr>
          <a:xfrm>
            <a:off x="3252347" y="3600787"/>
            <a:ext cx="913680" cy="263520"/>
            <a:chOff x="3252347" y="3600787"/>
            <a:chExt cx="913680" cy="263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382" name="Freihand 381">
                  <a:extLst>
                    <a:ext uri="{FF2B5EF4-FFF2-40B4-BE49-F238E27FC236}">
                      <a16:creationId xmlns:a16="http://schemas.microsoft.com/office/drawing/2014/main" id="{83609481-3D58-4976-9233-8938610FDE08}"/>
                    </a:ext>
                  </a:extLst>
                </p14:cNvPr>
                <p14:cNvContentPartPr/>
                <p14:nvPr/>
              </p14:nvContentPartPr>
              <p14:xfrm>
                <a:off x="3698387" y="3717067"/>
                <a:ext cx="356040" cy="33480"/>
              </p14:xfrm>
            </p:contentPart>
          </mc:Choice>
          <mc:Fallback xmlns="">
            <p:pic>
              <p:nvPicPr>
                <p:cNvPr id="382" name="Freihand 381">
                  <a:extLst>
                    <a:ext uri="{FF2B5EF4-FFF2-40B4-BE49-F238E27FC236}">
                      <a16:creationId xmlns:a16="http://schemas.microsoft.com/office/drawing/2014/main" id="{83609481-3D58-4976-9233-8938610FDE08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3694067" y="3712747"/>
                  <a:ext cx="36468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383" name="Freihand 382">
                  <a:extLst>
                    <a:ext uri="{FF2B5EF4-FFF2-40B4-BE49-F238E27FC236}">
                      <a16:creationId xmlns:a16="http://schemas.microsoft.com/office/drawing/2014/main" id="{F833C69A-DF3D-4123-A903-4118777669A0}"/>
                    </a:ext>
                  </a:extLst>
                </p14:cNvPr>
                <p14:cNvContentPartPr/>
                <p14:nvPr/>
              </p14:nvContentPartPr>
              <p14:xfrm>
                <a:off x="3995747" y="3648307"/>
                <a:ext cx="170280" cy="171720"/>
              </p14:xfrm>
            </p:contentPart>
          </mc:Choice>
          <mc:Fallback xmlns="">
            <p:pic>
              <p:nvPicPr>
                <p:cNvPr id="383" name="Freihand 382">
                  <a:extLst>
                    <a:ext uri="{FF2B5EF4-FFF2-40B4-BE49-F238E27FC236}">
                      <a16:creationId xmlns:a16="http://schemas.microsoft.com/office/drawing/2014/main" id="{F833C69A-DF3D-4123-A903-4118777669A0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3991427" y="3643987"/>
                  <a:ext cx="17892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384" name="Freihand 383">
                  <a:extLst>
                    <a:ext uri="{FF2B5EF4-FFF2-40B4-BE49-F238E27FC236}">
                      <a16:creationId xmlns:a16="http://schemas.microsoft.com/office/drawing/2014/main" id="{7AD77E9F-4647-47DD-B9E6-D7043B75EA0A}"/>
                    </a:ext>
                  </a:extLst>
                </p14:cNvPr>
                <p14:cNvContentPartPr/>
                <p14:nvPr/>
              </p14:nvContentPartPr>
              <p14:xfrm>
                <a:off x="3252347" y="3613387"/>
                <a:ext cx="222120" cy="250920"/>
              </p14:xfrm>
            </p:contentPart>
          </mc:Choice>
          <mc:Fallback xmlns="">
            <p:pic>
              <p:nvPicPr>
                <p:cNvPr id="384" name="Freihand 383">
                  <a:extLst>
                    <a:ext uri="{FF2B5EF4-FFF2-40B4-BE49-F238E27FC236}">
                      <a16:creationId xmlns:a16="http://schemas.microsoft.com/office/drawing/2014/main" id="{7AD77E9F-4647-47DD-B9E6-D7043B75EA0A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3248027" y="3609067"/>
                  <a:ext cx="230760" cy="25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385" name="Freihand 384">
                  <a:extLst>
                    <a:ext uri="{FF2B5EF4-FFF2-40B4-BE49-F238E27FC236}">
                      <a16:creationId xmlns:a16="http://schemas.microsoft.com/office/drawing/2014/main" id="{C217F7EB-D3D8-4157-B116-19D3BE9EACFC}"/>
                    </a:ext>
                  </a:extLst>
                </p14:cNvPr>
                <p14:cNvContentPartPr/>
                <p14:nvPr/>
              </p14:nvContentPartPr>
              <p14:xfrm>
                <a:off x="3449987" y="3600787"/>
                <a:ext cx="213120" cy="209520"/>
              </p14:xfrm>
            </p:contentPart>
          </mc:Choice>
          <mc:Fallback xmlns="">
            <p:pic>
              <p:nvPicPr>
                <p:cNvPr id="385" name="Freihand 384">
                  <a:extLst>
                    <a:ext uri="{FF2B5EF4-FFF2-40B4-BE49-F238E27FC236}">
                      <a16:creationId xmlns:a16="http://schemas.microsoft.com/office/drawing/2014/main" id="{C217F7EB-D3D8-4157-B116-19D3BE9EACFC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3445667" y="3596467"/>
                  <a:ext cx="221760" cy="218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8">
            <p14:nvContentPartPr>
              <p14:cNvPr id="387" name="Freihand 386">
                <a:extLst>
                  <a:ext uri="{FF2B5EF4-FFF2-40B4-BE49-F238E27FC236}">
                    <a16:creationId xmlns:a16="http://schemas.microsoft.com/office/drawing/2014/main" id="{3CC5E003-C0AE-4656-9D9B-620589FBAE02}"/>
                  </a:ext>
                </a:extLst>
              </p14:cNvPr>
              <p14:cNvContentPartPr/>
              <p14:nvPr/>
            </p14:nvContentPartPr>
            <p14:xfrm>
              <a:off x="8681147" y="3853507"/>
              <a:ext cx="186840" cy="20880"/>
            </p14:xfrm>
          </p:contentPart>
        </mc:Choice>
        <mc:Fallback xmlns="">
          <p:pic>
            <p:nvPicPr>
              <p:cNvPr id="387" name="Freihand 386">
                <a:extLst>
                  <a:ext uri="{FF2B5EF4-FFF2-40B4-BE49-F238E27FC236}">
                    <a16:creationId xmlns:a16="http://schemas.microsoft.com/office/drawing/2014/main" id="{3CC5E003-C0AE-4656-9D9B-620589FBAE0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8676827" y="3849187"/>
                <a:ext cx="195480" cy="2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430" name="Freihand 429">
                <a:extLst>
                  <a:ext uri="{FF2B5EF4-FFF2-40B4-BE49-F238E27FC236}">
                    <a16:creationId xmlns:a16="http://schemas.microsoft.com/office/drawing/2014/main" id="{90A62AE7-857E-4DB5-AFCA-1A306796E8AC}"/>
                  </a:ext>
                </a:extLst>
              </p14:cNvPr>
              <p14:cNvContentPartPr/>
              <p14:nvPr/>
            </p14:nvContentPartPr>
            <p14:xfrm>
              <a:off x="2683547" y="4803547"/>
              <a:ext cx="2678040" cy="78120"/>
            </p14:xfrm>
          </p:contentPart>
        </mc:Choice>
        <mc:Fallback xmlns="">
          <p:pic>
            <p:nvPicPr>
              <p:cNvPr id="430" name="Freihand 429">
                <a:extLst>
                  <a:ext uri="{FF2B5EF4-FFF2-40B4-BE49-F238E27FC236}">
                    <a16:creationId xmlns:a16="http://schemas.microsoft.com/office/drawing/2014/main" id="{90A62AE7-857E-4DB5-AFCA-1A306796E8AC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2679227" y="4799227"/>
                <a:ext cx="2686680" cy="8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431" name="Freihand 430">
                <a:extLst>
                  <a:ext uri="{FF2B5EF4-FFF2-40B4-BE49-F238E27FC236}">
                    <a16:creationId xmlns:a16="http://schemas.microsoft.com/office/drawing/2014/main" id="{4D7D8602-080C-4F84-9678-6183C8081B76}"/>
                  </a:ext>
                </a:extLst>
              </p14:cNvPr>
              <p14:cNvContentPartPr/>
              <p14:nvPr/>
            </p14:nvContentPartPr>
            <p14:xfrm>
              <a:off x="2807027" y="5409787"/>
              <a:ext cx="2413800" cy="114480"/>
            </p14:xfrm>
          </p:contentPart>
        </mc:Choice>
        <mc:Fallback xmlns="">
          <p:pic>
            <p:nvPicPr>
              <p:cNvPr id="431" name="Freihand 430">
                <a:extLst>
                  <a:ext uri="{FF2B5EF4-FFF2-40B4-BE49-F238E27FC236}">
                    <a16:creationId xmlns:a16="http://schemas.microsoft.com/office/drawing/2014/main" id="{4D7D8602-080C-4F84-9678-6183C8081B76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2802707" y="5405467"/>
                <a:ext cx="2422440" cy="12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4">
            <p14:nvContentPartPr>
              <p14:cNvPr id="457" name="Freihand 456">
                <a:extLst>
                  <a:ext uri="{FF2B5EF4-FFF2-40B4-BE49-F238E27FC236}">
                    <a16:creationId xmlns:a16="http://schemas.microsoft.com/office/drawing/2014/main" id="{6A561AF1-C27A-45F1-A19C-21AC456D0DD3}"/>
                  </a:ext>
                </a:extLst>
              </p14:cNvPr>
              <p14:cNvContentPartPr/>
              <p14:nvPr/>
            </p14:nvContentPartPr>
            <p14:xfrm>
              <a:off x="7511507" y="3150067"/>
              <a:ext cx="599400" cy="451440"/>
            </p14:xfrm>
          </p:contentPart>
        </mc:Choice>
        <mc:Fallback xmlns="">
          <p:pic>
            <p:nvPicPr>
              <p:cNvPr id="457" name="Freihand 456">
                <a:extLst>
                  <a:ext uri="{FF2B5EF4-FFF2-40B4-BE49-F238E27FC236}">
                    <a16:creationId xmlns:a16="http://schemas.microsoft.com/office/drawing/2014/main" id="{6A561AF1-C27A-45F1-A19C-21AC456D0DD3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7507187" y="3145747"/>
                <a:ext cx="608040" cy="46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489" name="Freihand 488">
                <a:extLst>
                  <a:ext uri="{FF2B5EF4-FFF2-40B4-BE49-F238E27FC236}">
                    <a16:creationId xmlns:a16="http://schemas.microsoft.com/office/drawing/2014/main" id="{43C76E58-69E0-490A-89A8-9CA55F0FE7B6}"/>
                  </a:ext>
                </a:extLst>
              </p14:cNvPr>
              <p14:cNvContentPartPr/>
              <p14:nvPr/>
            </p14:nvContentPartPr>
            <p14:xfrm>
              <a:off x="6313067" y="2731747"/>
              <a:ext cx="810000" cy="539280"/>
            </p14:xfrm>
          </p:contentPart>
        </mc:Choice>
        <mc:Fallback xmlns="">
          <p:pic>
            <p:nvPicPr>
              <p:cNvPr id="489" name="Freihand 488">
                <a:extLst>
                  <a:ext uri="{FF2B5EF4-FFF2-40B4-BE49-F238E27FC236}">
                    <a16:creationId xmlns:a16="http://schemas.microsoft.com/office/drawing/2014/main" id="{43C76E58-69E0-490A-89A8-9CA55F0FE7B6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6308747" y="2727427"/>
                <a:ext cx="818640" cy="54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8">
            <p14:nvContentPartPr>
              <p14:cNvPr id="253" name="Freihand 252">
                <a:extLst>
                  <a:ext uri="{FF2B5EF4-FFF2-40B4-BE49-F238E27FC236}">
                    <a16:creationId xmlns:a16="http://schemas.microsoft.com/office/drawing/2014/main" id="{D1AAB76D-0592-4304-A45C-CA7765A91D60}"/>
                  </a:ext>
                </a:extLst>
              </p14:cNvPr>
              <p14:cNvContentPartPr/>
              <p14:nvPr/>
            </p14:nvContentPartPr>
            <p14:xfrm>
              <a:off x="6494507" y="3905707"/>
              <a:ext cx="81720" cy="117360"/>
            </p14:xfrm>
          </p:contentPart>
        </mc:Choice>
        <mc:Fallback xmlns="">
          <p:pic>
            <p:nvPicPr>
              <p:cNvPr id="253" name="Freihand 252">
                <a:extLst>
                  <a:ext uri="{FF2B5EF4-FFF2-40B4-BE49-F238E27FC236}">
                    <a16:creationId xmlns:a16="http://schemas.microsoft.com/office/drawing/2014/main" id="{D1AAB76D-0592-4304-A45C-CA7765A91D60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6490187" y="3901387"/>
                <a:ext cx="9036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0">
            <p14:nvContentPartPr>
              <p14:cNvPr id="254" name="Freihand 253">
                <a:extLst>
                  <a:ext uri="{FF2B5EF4-FFF2-40B4-BE49-F238E27FC236}">
                    <a16:creationId xmlns:a16="http://schemas.microsoft.com/office/drawing/2014/main" id="{57880685-F56F-4F11-909B-8CC6CDE05D36}"/>
                  </a:ext>
                </a:extLst>
              </p14:cNvPr>
              <p14:cNvContentPartPr/>
              <p14:nvPr/>
            </p14:nvContentPartPr>
            <p14:xfrm>
              <a:off x="6542747" y="3951787"/>
              <a:ext cx="70920" cy="16920"/>
            </p14:xfrm>
          </p:contentPart>
        </mc:Choice>
        <mc:Fallback xmlns="">
          <p:pic>
            <p:nvPicPr>
              <p:cNvPr id="254" name="Freihand 253">
                <a:extLst>
                  <a:ext uri="{FF2B5EF4-FFF2-40B4-BE49-F238E27FC236}">
                    <a16:creationId xmlns:a16="http://schemas.microsoft.com/office/drawing/2014/main" id="{57880685-F56F-4F11-909B-8CC6CDE05D36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6538427" y="3947467"/>
                <a:ext cx="79560" cy="2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2">
            <p14:nvContentPartPr>
              <p14:cNvPr id="256" name="Freihand 255">
                <a:extLst>
                  <a:ext uri="{FF2B5EF4-FFF2-40B4-BE49-F238E27FC236}">
                    <a16:creationId xmlns:a16="http://schemas.microsoft.com/office/drawing/2014/main" id="{C377F3AE-D0BE-4C82-83B0-5D956EB92A7C}"/>
                  </a:ext>
                </a:extLst>
              </p14:cNvPr>
              <p14:cNvContentPartPr/>
              <p14:nvPr/>
            </p14:nvContentPartPr>
            <p14:xfrm>
              <a:off x="6914987" y="3935587"/>
              <a:ext cx="16560" cy="92880"/>
            </p14:xfrm>
          </p:contentPart>
        </mc:Choice>
        <mc:Fallback xmlns="">
          <p:pic>
            <p:nvPicPr>
              <p:cNvPr id="256" name="Freihand 255">
                <a:extLst>
                  <a:ext uri="{FF2B5EF4-FFF2-40B4-BE49-F238E27FC236}">
                    <a16:creationId xmlns:a16="http://schemas.microsoft.com/office/drawing/2014/main" id="{C377F3AE-D0BE-4C82-83B0-5D956EB92A7C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6910667" y="3931267"/>
                <a:ext cx="25200" cy="1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4">
            <p14:nvContentPartPr>
              <p14:cNvPr id="257" name="Freihand 256">
                <a:extLst>
                  <a:ext uri="{FF2B5EF4-FFF2-40B4-BE49-F238E27FC236}">
                    <a16:creationId xmlns:a16="http://schemas.microsoft.com/office/drawing/2014/main" id="{FF9376C2-835E-4ACA-805E-03D5A919B156}"/>
                  </a:ext>
                </a:extLst>
              </p14:cNvPr>
              <p14:cNvContentPartPr/>
              <p14:nvPr/>
            </p14:nvContentPartPr>
            <p14:xfrm>
              <a:off x="6862787" y="3920827"/>
              <a:ext cx="125280" cy="130320"/>
            </p14:xfrm>
          </p:contentPart>
        </mc:Choice>
        <mc:Fallback xmlns="">
          <p:pic>
            <p:nvPicPr>
              <p:cNvPr id="257" name="Freihand 256">
                <a:extLst>
                  <a:ext uri="{FF2B5EF4-FFF2-40B4-BE49-F238E27FC236}">
                    <a16:creationId xmlns:a16="http://schemas.microsoft.com/office/drawing/2014/main" id="{FF9376C2-835E-4ACA-805E-03D5A919B156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6858467" y="3916507"/>
                <a:ext cx="133920" cy="13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6">
            <p14:nvContentPartPr>
              <p14:cNvPr id="264" name="Freihand 263">
                <a:extLst>
                  <a:ext uri="{FF2B5EF4-FFF2-40B4-BE49-F238E27FC236}">
                    <a16:creationId xmlns:a16="http://schemas.microsoft.com/office/drawing/2014/main" id="{D2BD1811-8BD1-45F5-9872-4F8F03CF14A4}"/>
                  </a:ext>
                </a:extLst>
              </p14:cNvPr>
              <p14:cNvContentPartPr/>
              <p14:nvPr/>
            </p14:nvContentPartPr>
            <p14:xfrm>
              <a:off x="4624307" y="3192907"/>
              <a:ext cx="628920" cy="33840"/>
            </p14:xfrm>
          </p:contentPart>
        </mc:Choice>
        <mc:Fallback xmlns="">
          <p:pic>
            <p:nvPicPr>
              <p:cNvPr id="264" name="Freihand 263">
                <a:extLst>
                  <a:ext uri="{FF2B5EF4-FFF2-40B4-BE49-F238E27FC236}">
                    <a16:creationId xmlns:a16="http://schemas.microsoft.com/office/drawing/2014/main" id="{D2BD1811-8BD1-45F5-9872-4F8F03CF14A4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4619987" y="3188587"/>
                <a:ext cx="637560" cy="4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8">
            <p14:nvContentPartPr>
              <p14:cNvPr id="265" name="Freihand 264">
                <a:extLst>
                  <a:ext uri="{FF2B5EF4-FFF2-40B4-BE49-F238E27FC236}">
                    <a16:creationId xmlns:a16="http://schemas.microsoft.com/office/drawing/2014/main" id="{3D31DF86-65D2-4F47-B2C2-432B47F87D41}"/>
                  </a:ext>
                </a:extLst>
              </p14:cNvPr>
              <p14:cNvContentPartPr/>
              <p14:nvPr/>
            </p14:nvContentPartPr>
            <p14:xfrm>
              <a:off x="4298507" y="3849187"/>
              <a:ext cx="1378440" cy="27720"/>
            </p14:xfrm>
          </p:contentPart>
        </mc:Choice>
        <mc:Fallback xmlns="">
          <p:pic>
            <p:nvPicPr>
              <p:cNvPr id="265" name="Freihand 264">
                <a:extLst>
                  <a:ext uri="{FF2B5EF4-FFF2-40B4-BE49-F238E27FC236}">
                    <a16:creationId xmlns:a16="http://schemas.microsoft.com/office/drawing/2014/main" id="{3D31DF86-65D2-4F47-B2C2-432B47F87D41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4294187" y="3844867"/>
                <a:ext cx="1387080" cy="3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42ED96E2-F6A4-4997-B8E1-7E2FA0AA5790}"/>
                  </a:ext>
                </a:extLst>
              </p14:cNvPr>
              <p14:cNvContentPartPr/>
              <p14:nvPr/>
            </p14:nvContentPartPr>
            <p14:xfrm>
              <a:off x="4541147" y="845347"/>
              <a:ext cx="2216520" cy="4968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42ED96E2-F6A4-4997-B8E1-7E2FA0AA5790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4536827" y="841027"/>
                <a:ext cx="2225160" cy="5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2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51EE5DFB-0C60-4E77-87DC-5154DB804213}"/>
                  </a:ext>
                </a:extLst>
              </p14:cNvPr>
              <p14:cNvContentPartPr/>
              <p14:nvPr/>
            </p14:nvContentPartPr>
            <p14:xfrm>
              <a:off x="4865147" y="448627"/>
              <a:ext cx="126720" cy="13968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51EE5DFB-0C60-4E77-87DC-5154DB804213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4860827" y="444307"/>
                <a:ext cx="135360" cy="14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7EF2D628-304C-4469-8208-594D44797260}"/>
                  </a:ext>
                </a:extLst>
              </p14:cNvPr>
              <p14:cNvContentPartPr/>
              <p14:nvPr/>
            </p14:nvContentPartPr>
            <p14:xfrm>
              <a:off x="4888547" y="532507"/>
              <a:ext cx="205920" cy="3132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7EF2D628-304C-4469-8208-594D44797260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4884227" y="528187"/>
                <a:ext cx="214560" cy="3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6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C5EF7F42-718C-4D89-AC57-F76109B78B9F}"/>
                  </a:ext>
                </a:extLst>
              </p14:cNvPr>
              <p14:cNvContentPartPr/>
              <p14:nvPr/>
            </p14:nvContentPartPr>
            <p14:xfrm>
              <a:off x="5199587" y="461947"/>
              <a:ext cx="16200" cy="8208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C5EF7F42-718C-4D89-AC57-F76109B78B9F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5195267" y="457627"/>
                <a:ext cx="24840" cy="9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8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5352714F-8709-4271-AC31-322D29857FC5}"/>
                  </a:ext>
                </a:extLst>
              </p14:cNvPr>
              <p14:cNvContentPartPr/>
              <p14:nvPr/>
            </p14:nvContentPartPr>
            <p14:xfrm>
              <a:off x="5094467" y="405427"/>
              <a:ext cx="192600" cy="210600"/>
            </p14:xfrm>
          </p:contentPart>
        </mc:Choice>
        <mc:Fallback xmlns=""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5352714F-8709-4271-AC31-322D29857FC5}"/>
                  </a:ext>
                </a:extLst>
              </p:cNvPr>
              <p:cNvPicPr/>
              <p:nvPr/>
            </p:nvPicPr>
            <p:blipFill>
              <a:blip r:embed="rId129"/>
              <a:stretch>
                <a:fillRect/>
              </a:stretch>
            </p:blipFill>
            <p:spPr>
              <a:xfrm>
                <a:off x="5090147" y="401107"/>
                <a:ext cx="201240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0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5A994E37-AE23-4ECC-9744-8B761F62F0BF}"/>
                  </a:ext>
                </a:extLst>
              </p14:cNvPr>
              <p14:cNvContentPartPr/>
              <p14:nvPr/>
            </p14:nvContentPartPr>
            <p14:xfrm>
              <a:off x="5347547" y="566347"/>
              <a:ext cx="7200" cy="14400"/>
            </p14:xfrm>
          </p:contentPart>
        </mc:Choice>
        <mc:Fallback xmlns=""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5A994E37-AE23-4ECC-9744-8B761F62F0BF}"/>
                  </a:ext>
                </a:extLst>
              </p:cNvPr>
              <p:cNvPicPr/>
              <p:nvPr/>
            </p:nvPicPr>
            <p:blipFill>
              <a:blip r:embed="rId131"/>
              <a:stretch>
                <a:fillRect/>
              </a:stretch>
            </p:blipFill>
            <p:spPr>
              <a:xfrm>
                <a:off x="5343227" y="562027"/>
                <a:ext cx="15840" cy="2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2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B389A43D-1D88-4599-9E86-674AC81B624A}"/>
                  </a:ext>
                </a:extLst>
              </p14:cNvPr>
              <p14:cNvContentPartPr/>
              <p14:nvPr/>
            </p14:nvContentPartPr>
            <p14:xfrm>
              <a:off x="5505227" y="453307"/>
              <a:ext cx="36000" cy="14760"/>
            </p14:xfrm>
          </p:contentPart>
        </mc:Choice>
        <mc:Fallback xmlns=""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B389A43D-1D88-4599-9E86-674AC81B624A}"/>
                  </a:ext>
                </a:extLst>
              </p:cNvPr>
              <p:cNvPicPr/>
              <p:nvPr/>
            </p:nvPicPr>
            <p:blipFill>
              <a:blip r:embed="rId133"/>
              <a:stretch>
                <a:fillRect/>
              </a:stretch>
            </p:blipFill>
            <p:spPr>
              <a:xfrm>
                <a:off x="5500907" y="448987"/>
                <a:ext cx="4464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4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EAB90179-84C0-40A3-B3CC-BBB78ADF4181}"/>
                  </a:ext>
                </a:extLst>
              </p14:cNvPr>
              <p14:cNvContentPartPr/>
              <p14:nvPr/>
            </p14:nvContentPartPr>
            <p14:xfrm>
              <a:off x="5461667" y="412627"/>
              <a:ext cx="135000" cy="152640"/>
            </p14:xfrm>
          </p:contentPart>
        </mc:Choice>
        <mc:Fallback xmlns=""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EAB90179-84C0-40A3-B3CC-BBB78ADF4181}"/>
                  </a:ext>
                </a:extLst>
              </p:cNvPr>
              <p:cNvPicPr/>
              <p:nvPr/>
            </p:nvPicPr>
            <p:blipFill>
              <a:blip r:embed="rId135"/>
              <a:stretch>
                <a:fillRect/>
              </a:stretch>
            </p:blipFill>
            <p:spPr>
              <a:xfrm>
                <a:off x="5457347" y="408307"/>
                <a:ext cx="143640" cy="16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6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9B98D63E-2C29-49E3-BAE9-76628F96C0BC}"/>
                  </a:ext>
                </a:extLst>
              </p14:cNvPr>
              <p14:cNvContentPartPr/>
              <p14:nvPr/>
            </p14:nvContentPartPr>
            <p14:xfrm>
              <a:off x="5636987" y="375547"/>
              <a:ext cx="231840" cy="175320"/>
            </p14:xfrm>
          </p:contentPart>
        </mc:Choice>
        <mc:Fallback xmlns=""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9B98D63E-2C29-49E3-BAE9-76628F96C0BC}"/>
                  </a:ext>
                </a:extLst>
              </p:cNvPr>
              <p:cNvPicPr/>
              <p:nvPr/>
            </p:nvPicPr>
            <p:blipFill>
              <a:blip r:embed="rId137"/>
              <a:stretch>
                <a:fillRect/>
              </a:stretch>
            </p:blipFill>
            <p:spPr>
              <a:xfrm>
                <a:off x="5632667" y="371227"/>
                <a:ext cx="240480" cy="18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8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7D69BCCB-0B38-478F-BB73-281898CFE1A7}"/>
                  </a:ext>
                </a:extLst>
              </p14:cNvPr>
              <p14:cNvContentPartPr/>
              <p14:nvPr/>
            </p14:nvContentPartPr>
            <p14:xfrm>
              <a:off x="5827787" y="406507"/>
              <a:ext cx="262080" cy="260640"/>
            </p14:xfrm>
          </p:contentPart>
        </mc:Choice>
        <mc:Fallback xmlns=""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7D69BCCB-0B38-478F-BB73-281898CFE1A7}"/>
                  </a:ext>
                </a:extLst>
              </p:cNvPr>
              <p:cNvPicPr/>
              <p:nvPr/>
            </p:nvPicPr>
            <p:blipFill>
              <a:blip r:embed="rId139"/>
              <a:stretch>
                <a:fillRect/>
              </a:stretch>
            </p:blipFill>
            <p:spPr>
              <a:xfrm>
                <a:off x="5823467" y="402187"/>
                <a:ext cx="270720" cy="26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0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FD926525-DF1F-4AEA-9949-3FE19395BF60}"/>
                  </a:ext>
                </a:extLst>
              </p14:cNvPr>
              <p14:cNvContentPartPr/>
              <p14:nvPr/>
            </p14:nvContentPartPr>
            <p14:xfrm>
              <a:off x="6100667" y="475987"/>
              <a:ext cx="164160" cy="96120"/>
            </p14:xfrm>
          </p:contentPart>
        </mc:Choice>
        <mc:Fallback xmlns=""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FD926525-DF1F-4AEA-9949-3FE19395BF60}"/>
                  </a:ext>
                </a:extLst>
              </p:cNvPr>
              <p:cNvPicPr/>
              <p:nvPr/>
            </p:nvPicPr>
            <p:blipFill>
              <a:blip r:embed="rId141"/>
              <a:stretch>
                <a:fillRect/>
              </a:stretch>
            </p:blipFill>
            <p:spPr>
              <a:xfrm>
                <a:off x="6096347" y="471667"/>
                <a:ext cx="172800" cy="10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2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3B5C66B7-991D-4543-AA0D-A6A727951CEC}"/>
                  </a:ext>
                </a:extLst>
              </p14:cNvPr>
              <p14:cNvContentPartPr/>
              <p14:nvPr/>
            </p14:nvContentPartPr>
            <p14:xfrm>
              <a:off x="6358427" y="483907"/>
              <a:ext cx="246600" cy="100080"/>
            </p14:xfrm>
          </p:contentPart>
        </mc:Choice>
        <mc:Fallback xmlns=""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3B5C66B7-991D-4543-AA0D-A6A727951CEC}"/>
                  </a:ext>
                </a:extLst>
              </p:cNvPr>
              <p:cNvPicPr/>
              <p:nvPr/>
            </p:nvPicPr>
            <p:blipFill>
              <a:blip r:embed="rId143"/>
              <a:stretch>
                <a:fillRect/>
              </a:stretch>
            </p:blipFill>
            <p:spPr>
              <a:xfrm>
                <a:off x="6354107" y="479587"/>
                <a:ext cx="255240" cy="10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4">
            <p14:nvContentPartPr>
              <p14:cNvPr id="19" name="Freihand 18">
                <a:extLst>
                  <a:ext uri="{FF2B5EF4-FFF2-40B4-BE49-F238E27FC236}">
                    <a16:creationId xmlns:a16="http://schemas.microsoft.com/office/drawing/2014/main" id="{9A792F66-676B-4399-A057-A2C862FF2BE5}"/>
                  </a:ext>
                </a:extLst>
              </p14:cNvPr>
              <p14:cNvContentPartPr/>
              <p14:nvPr/>
            </p14:nvContentPartPr>
            <p14:xfrm>
              <a:off x="6554267" y="425587"/>
              <a:ext cx="41760" cy="28080"/>
            </p14:xfrm>
          </p:contentPart>
        </mc:Choice>
        <mc:Fallback xmlns="">
          <p:pic>
            <p:nvPicPr>
              <p:cNvPr id="19" name="Freihand 18">
                <a:extLst>
                  <a:ext uri="{FF2B5EF4-FFF2-40B4-BE49-F238E27FC236}">
                    <a16:creationId xmlns:a16="http://schemas.microsoft.com/office/drawing/2014/main" id="{9A792F66-676B-4399-A057-A2C862FF2BE5}"/>
                  </a:ext>
                </a:extLst>
              </p:cNvPr>
              <p:cNvPicPr/>
              <p:nvPr/>
            </p:nvPicPr>
            <p:blipFill>
              <a:blip r:embed="rId145"/>
              <a:stretch>
                <a:fillRect/>
              </a:stretch>
            </p:blipFill>
            <p:spPr>
              <a:xfrm>
                <a:off x="6549947" y="421267"/>
                <a:ext cx="50400" cy="3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6">
            <p14:nvContentPartPr>
              <p14:cNvPr id="20" name="Freihand 19">
                <a:extLst>
                  <a:ext uri="{FF2B5EF4-FFF2-40B4-BE49-F238E27FC236}">
                    <a16:creationId xmlns:a16="http://schemas.microsoft.com/office/drawing/2014/main" id="{35999E0A-A936-496C-A569-3EBB8C94A1BD}"/>
                  </a:ext>
                </a:extLst>
              </p14:cNvPr>
              <p14:cNvContentPartPr/>
              <p14:nvPr/>
            </p14:nvContentPartPr>
            <p14:xfrm>
              <a:off x="6775307" y="418747"/>
              <a:ext cx="12600" cy="130320"/>
            </p14:xfrm>
          </p:contentPart>
        </mc:Choice>
        <mc:Fallback xmlns="">
          <p:pic>
            <p:nvPicPr>
              <p:cNvPr id="20" name="Freihand 19">
                <a:extLst>
                  <a:ext uri="{FF2B5EF4-FFF2-40B4-BE49-F238E27FC236}">
                    <a16:creationId xmlns:a16="http://schemas.microsoft.com/office/drawing/2014/main" id="{35999E0A-A936-496C-A569-3EBB8C94A1BD}"/>
                  </a:ext>
                </a:extLst>
              </p:cNvPr>
              <p:cNvPicPr/>
              <p:nvPr/>
            </p:nvPicPr>
            <p:blipFill>
              <a:blip r:embed="rId147"/>
              <a:stretch>
                <a:fillRect/>
              </a:stretch>
            </p:blipFill>
            <p:spPr>
              <a:xfrm>
                <a:off x="6770987" y="414427"/>
                <a:ext cx="21240" cy="13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8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C3A82879-408D-4EEA-B6FA-B44D6B77A601}"/>
                  </a:ext>
                </a:extLst>
              </p14:cNvPr>
              <p14:cNvContentPartPr/>
              <p14:nvPr/>
            </p14:nvContentPartPr>
            <p14:xfrm>
              <a:off x="6666587" y="411187"/>
              <a:ext cx="170640" cy="128880"/>
            </p14:xfrm>
          </p:contentPart>
        </mc:Choice>
        <mc:Fallback xmlns=""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C3A82879-408D-4EEA-B6FA-B44D6B77A601}"/>
                  </a:ext>
                </a:extLst>
              </p:cNvPr>
              <p:cNvPicPr/>
              <p:nvPr/>
            </p:nvPicPr>
            <p:blipFill>
              <a:blip r:embed="rId149"/>
              <a:stretch>
                <a:fillRect/>
              </a:stretch>
            </p:blipFill>
            <p:spPr>
              <a:xfrm>
                <a:off x="6662267" y="406867"/>
                <a:ext cx="179280" cy="13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0">
            <p14:nvContentPartPr>
              <p14:cNvPr id="22" name="Freihand 21">
                <a:extLst>
                  <a:ext uri="{FF2B5EF4-FFF2-40B4-BE49-F238E27FC236}">
                    <a16:creationId xmlns:a16="http://schemas.microsoft.com/office/drawing/2014/main" id="{B130FAA5-30AE-4903-8E3D-BDF8E49CEBF9}"/>
                  </a:ext>
                </a:extLst>
              </p14:cNvPr>
              <p14:cNvContentPartPr/>
              <p14:nvPr/>
            </p14:nvContentPartPr>
            <p14:xfrm>
              <a:off x="6810587" y="405787"/>
              <a:ext cx="341640" cy="248040"/>
            </p14:xfrm>
          </p:contentPart>
        </mc:Choice>
        <mc:Fallback xmlns="">
          <p:pic>
            <p:nvPicPr>
              <p:cNvPr id="22" name="Freihand 21">
                <a:extLst>
                  <a:ext uri="{FF2B5EF4-FFF2-40B4-BE49-F238E27FC236}">
                    <a16:creationId xmlns:a16="http://schemas.microsoft.com/office/drawing/2014/main" id="{B130FAA5-30AE-4903-8E3D-BDF8E49CEBF9}"/>
                  </a:ext>
                </a:extLst>
              </p:cNvPr>
              <p:cNvPicPr/>
              <p:nvPr/>
            </p:nvPicPr>
            <p:blipFill>
              <a:blip r:embed="rId151"/>
              <a:stretch>
                <a:fillRect/>
              </a:stretch>
            </p:blipFill>
            <p:spPr>
              <a:xfrm>
                <a:off x="6806267" y="401467"/>
                <a:ext cx="350280" cy="25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2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BD7FD0C0-8723-4EB2-85C8-020526C8109E}"/>
                  </a:ext>
                </a:extLst>
              </p14:cNvPr>
              <p14:cNvContentPartPr/>
              <p14:nvPr/>
            </p14:nvContentPartPr>
            <p14:xfrm>
              <a:off x="5807627" y="1067827"/>
              <a:ext cx="179640" cy="14400"/>
            </p14:xfrm>
          </p:contentPart>
        </mc:Choice>
        <mc:Fallback xmlns=""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BD7FD0C0-8723-4EB2-85C8-020526C8109E}"/>
                  </a:ext>
                </a:extLst>
              </p:cNvPr>
              <p:cNvPicPr/>
              <p:nvPr/>
            </p:nvPicPr>
            <p:blipFill>
              <a:blip r:embed="rId153"/>
              <a:stretch>
                <a:fillRect/>
              </a:stretch>
            </p:blipFill>
            <p:spPr>
              <a:xfrm>
                <a:off x="5803307" y="1063507"/>
                <a:ext cx="188280" cy="2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4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6062EA95-73AB-4E3D-B72A-7F32AA26366C}"/>
                  </a:ext>
                </a:extLst>
              </p14:cNvPr>
              <p14:cNvContentPartPr/>
              <p14:nvPr/>
            </p14:nvContentPartPr>
            <p14:xfrm>
              <a:off x="5961707" y="997267"/>
              <a:ext cx="156960" cy="159840"/>
            </p14:xfrm>
          </p:contentPart>
        </mc:Choice>
        <mc:Fallback xmlns=""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6062EA95-73AB-4E3D-B72A-7F32AA26366C}"/>
                  </a:ext>
                </a:extLst>
              </p:cNvPr>
              <p:cNvPicPr/>
              <p:nvPr/>
            </p:nvPicPr>
            <p:blipFill>
              <a:blip r:embed="rId155"/>
              <a:stretch>
                <a:fillRect/>
              </a:stretch>
            </p:blipFill>
            <p:spPr>
              <a:xfrm>
                <a:off x="5957387" y="992947"/>
                <a:ext cx="165600" cy="16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6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D984130E-D20F-4A0B-861D-7809E32BE8FB}"/>
                  </a:ext>
                </a:extLst>
              </p14:cNvPr>
              <p14:cNvContentPartPr/>
              <p14:nvPr/>
            </p14:nvContentPartPr>
            <p14:xfrm>
              <a:off x="6280307" y="974227"/>
              <a:ext cx="232560" cy="164520"/>
            </p14:xfrm>
          </p:contentPart>
        </mc:Choice>
        <mc:Fallback xmlns=""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D984130E-D20F-4A0B-861D-7809E32BE8FB}"/>
                  </a:ext>
                </a:extLst>
              </p:cNvPr>
              <p:cNvPicPr/>
              <p:nvPr/>
            </p:nvPicPr>
            <p:blipFill>
              <a:blip r:embed="rId157"/>
              <a:stretch>
                <a:fillRect/>
              </a:stretch>
            </p:blipFill>
            <p:spPr>
              <a:xfrm>
                <a:off x="6275987" y="969907"/>
                <a:ext cx="241200" cy="17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8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5BEB30DF-6638-47B3-B92E-EAD346F497DA}"/>
                  </a:ext>
                </a:extLst>
              </p14:cNvPr>
              <p14:cNvContentPartPr/>
              <p14:nvPr/>
            </p14:nvContentPartPr>
            <p14:xfrm>
              <a:off x="6541307" y="1021027"/>
              <a:ext cx="227520" cy="100080"/>
            </p14:xfrm>
          </p:contentPart>
        </mc:Choice>
        <mc:Fallback xmlns=""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5BEB30DF-6638-47B3-B92E-EAD346F497DA}"/>
                  </a:ext>
                </a:extLst>
              </p:cNvPr>
              <p:cNvPicPr/>
              <p:nvPr/>
            </p:nvPicPr>
            <p:blipFill>
              <a:blip r:embed="rId159"/>
              <a:stretch>
                <a:fillRect/>
              </a:stretch>
            </p:blipFill>
            <p:spPr>
              <a:xfrm>
                <a:off x="6536987" y="1016707"/>
                <a:ext cx="236160" cy="10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0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835D050A-9A8B-47E8-976C-CB9D053445AC}"/>
                  </a:ext>
                </a:extLst>
              </p14:cNvPr>
              <p14:cNvContentPartPr/>
              <p14:nvPr/>
            </p14:nvContentPartPr>
            <p14:xfrm>
              <a:off x="6800507" y="1053067"/>
              <a:ext cx="75960" cy="41760"/>
            </p14:xfrm>
          </p:contentPart>
        </mc:Choice>
        <mc:Fallback xmlns=""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835D050A-9A8B-47E8-976C-CB9D053445AC}"/>
                  </a:ext>
                </a:extLst>
              </p:cNvPr>
              <p:cNvPicPr/>
              <p:nvPr/>
            </p:nvPicPr>
            <p:blipFill>
              <a:blip r:embed="rId161"/>
              <a:stretch>
                <a:fillRect/>
              </a:stretch>
            </p:blipFill>
            <p:spPr>
              <a:xfrm>
                <a:off x="6796187" y="1048747"/>
                <a:ext cx="84600" cy="5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2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F40B39CA-CBEE-42AB-A7D8-D7694F714709}"/>
                  </a:ext>
                </a:extLst>
              </p14:cNvPr>
              <p14:cNvContentPartPr/>
              <p14:nvPr/>
            </p14:nvContentPartPr>
            <p14:xfrm>
              <a:off x="7074467" y="964867"/>
              <a:ext cx="74520" cy="150480"/>
            </p14:xfrm>
          </p:contentPart>
        </mc:Choice>
        <mc:Fallback xmlns=""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F40B39CA-CBEE-42AB-A7D8-D7694F714709}"/>
                  </a:ext>
                </a:extLst>
              </p:cNvPr>
              <p:cNvPicPr/>
              <p:nvPr/>
            </p:nvPicPr>
            <p:blipFill>
              <a:blip r:embed="rId163"/>
              <a:stretch>
                <a:fillRect/>
              </a:stretch>
            </p:blipFill>
            <p:spPr>
              <a:xfrm>
                <a:off x="7070147" y="960547"/>
                <a:ext cx="83160" cy="1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4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6D4352E9-E9C8-4579-BB63-276B27F72466}"/>
                  </a:ext>
                </a:extLst>
              </p14:cNvPr>
              <p14:cNvContentPartPr/>
              <p14:nvPr/>
            </p14:nvContentPartPr>
            <p14:xfrm>
              <a:off x="7211987" y="1008787"/>
              <a:ext cx="116640" cy="83160"/>
            </p14:xfrm>
          </p:contentPart>
        </mc:Choice>
        <mc:Fallback xmlns=""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6D4352E9-E9C8-4579-BB63-276B27F72466}"/>
                  </a:ext>
                </a:extLst>
              </p:cNvPr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7207667" y="1004467"/>
                <a:ext cx="125280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6">
            <p14:nvContentPartPr>
              <p14:cNvPr id="35" name="Freihand 34">
                <a:extLst>
                  <a:ext uri="{FF2B5EF4-FFF2-40B4-BE49-F238E27FC236}">
                    <a16:creationId xmlns:a16="http://schemas.microsoft.com/office/drawing/2014/main" id="{328ADB3A-BA46-4EFE-BBEA-A53CFFFBFEE5}"/>
                  </a:ext>
                </a:extLst>
              </p14:cNvPr>
              <p14:cNvContentPartPr/>
              <p14:nvPr/>
            </p14:nvContentPartPr>
            <p14:xfrm>
              <a:off x="7330067" y="945067"/>
              <a:ext cx="22680" cy="37080"/>
            </p14:xfrm>
          </p:contentPart>
        </mc:Choice>
        <mc:Fallback xmlns="">
          <p:pic>
            <p:nvPicPr>
              <p:cNvPr id="35" name="Freihand 34">
                <a:extLst>
                  <a:ext uri="{FF2B5EF4-FFF2-40B4-BE49-F238E27FC236}">
                    <a16:creationId xmlns:a16="http://schemas.microsoft.com/office/drawing/2014/main" id="{328ADB3A-BA46-4EFE-BBEA-A53CFFFBFEE5}"/>
                  </a:ext>
                </a:extLst>
              </p:cNvPr>
              <p:cNvPicPr/>
              <p:nvPr/>
            </p:nvPicPr>
            <p:blipFill>
              <a:blip r:embed="rId167"/>
              <a:stretch>
                <a:fillRect/>
              </a:stretch>
            </p:blipFill>
            <p:spPr>
              <a:xfrm>
                <a:off x="7325747" y="940747"/>
                <a:ext cx="31320" cy="4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8">
            <p14:nvContentPartPr>
              <p14:cNvPr id="36" name="Freihand 35">
                <a:extLst>
                  <a:ext uri="{FF2B5EF4-FFF2-40B4-BE49-F238E27FC236}">
                    <a16:creationId xmlns:a16="http://schemas.microsoft.com/office/drawing/2014/main" id="{00678950-3728-4FA7-A9B5-AD21F27FD28D}"/>
                  </a:ext>
                </a:extLst>
              </p14:cNvPr>
              <p14:cNvContentPartPr/>
              <p14:nvPr/>
            </p14:nvContentPartPr>
            <p14:xfrm>
              <a:off x="7390907" y="941467"/>
              <a:ext cx="128520" cy="153000"/>
            </p14:xfrm>
          </p:contentPart>
        </mc:Choice>
        <mc:Fallback xmlns="">
          <p:pic>
            <p:nvPicPr>
              <p:cNvPr id="36" name="Freihand 35">
                <a:extLst>
                  <a:ext uri="{FF2B5EF4-FFF2-40B4-BE49-F238E27FC236}">
                    <a16:creationId xmlns:a16="http://schemas.microsoft.com/office/drawing/2014/main" id="{00678950-3728-4FA7-A9B5-AD21F27FD28D}"/>
                  </a:ext>
                </a:extLst>
              </p:cNvPr>
              <p:cNvPicPr/>
              <p:nvPr/>
            </p:nvPicPr>
            <p:blipFill>
              <a:blip r:embed="rId169"/>
              <a:stretch>
                <a:fillRect/>
              </a:stretch>
            </p:blipFill>
            <p:spPr>
              <a:xfrm>
                <a:off x="7386587" y="937147"/>
                <a:ext cx="137160" cy="16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0">
            <p14:nvContentPartPr>
              <p14:cNvPr id="37" name="Freihand 36">
                <a:extLst>
                  <a:ext uri="{FF2B5EF4-FFF2-40B4-BE49-F238E27FC236}">
                    <a16:creationId xmlns:a16="http://schemas.microsoft.com/office/drawing/2014/main" id="{C73A42AC-11D0-4604-89FE-E8CBE0A5AD8B}"/>
                  </a:ext>
                </a:extLst>
              </p14:cNvPr>
              <p14:cNvContentPartPr/>
              <p14:nvPr/>
            </p14:nvContentPartPr>
            <p14:xfrm>
              <a:off x="7534907" y="974947"/>
              <a:ext cx="77400" cy="88920"/>
            </p14:xfrm>
          </p:contentPart>
        </mc:Choice>
        <mc:Fallback xmlns="">
          <p:pic>
            <p:nvPicPr>
              <p:cNvPr id="37" name="Freihand 36">
                <a:extLst>
                  <a:ext uri="{FF2B5EF4-FFF2-40B4-BE49-F238E27FC236}">
                    <a16:creationId xmlns:a16="http://schemas.microsoft.com/office/drawing/2014/main" id="{C73A42AC-11D0-4604-89FE-E8CBE0A5AD8B}"/>
                  </a:ext>
                </a:extLst>
              </p:cNvPr>
              <p:cNvPicPr/>
              <p:nvPr/>
            </p:nvPicPr>
            <p:blipFill>
              <a:blip r:embed="rId171"/>
              <a:stretch>
                <a:fillRect/>
              </a:stretch>
            </p:blipFill>
            <p:spPr>
              <a:xfrm>
                <a:off x="7530587" y="970627"/>
                <a:ext cx="86040" cy="9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2">
            <p14:nvContentPartPr>
              <p14:cNvPr id="38" name="Freihand 37">
                <a:extLst>
                  <a:ext uri="{FF2B5EF4-FFF2-40B4-BE49-F238E27FC236}">
                    <a16:creationId xmlns:a16="http://schemas.microsoft.com/office/drawing/2014/main" id="{609ECE1B-424F-4FA1-9BCF-BDD765AC397A}"/>
                  </a:ext>
                </a:extLst>
              </p14:cNvPr>
              <p14:cNvContentPartPr/>
              <p14:nvPr/>
            </p14:nvContentPartPr>
            <p14:xfrm>
              <a:off x="7828307" y="1010947"/>
              <a:ext cx="95760" cy="173880"/>
            </p14:xfrm>
          </p:contentPart>
        </mc:Choice>
        <mc:Fallback xmlns="">
          <p:pic>
            <p:nvPicPr>
              <p:cNvPr id="38" name="Freihand 37">
                <a:extLst>
                  <a:ext uri="{FF2B5EF4-FFF2-40B4-BE49-F238E27FC236}">
                    <a16:creationId xmlns:a16="http://schemas.microsoft.com/office/drawing/2014/main" id="{609ECE1B-424F-4FA1-9BCF-BDD765AC397A}"/>
                  </a:ext>
                </a:extLst>
              </p:cNvPr>
              <p:cNvPicPr/>
              <p:nvPr/>
            </p:nvPicPr>
            <p:blipFill>
              <a:blip r:embed="rId173"/>
              <a:stretch>
                <a:fillRect/>
              </a:stretch>
            </p:blipFill>
            <p:spPr>
              <a:xfrm>
                <a:off x="7823987" y="1006627"/>
                <a:ext cx="104400" cy="18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4">
            <p14:nvContentPartPr>
              <p14:cNvPr id="39" name="Freihand 38">
                <a:extLst>
                  <a:ext uri="{FF2B5EF4-FFF2-40B4-BE49-F238E27FC236}">
                    <a16:creationId xmlns:a16="http://schemas.microsoft.com/office/drawing/2014/main" id="{C80AD4D5-2B27-448A-8B2A-4539F31A8190}"/>
                  </a:ext>
                </a:extLst>
              </p14:cNvPr>
              <p14:cNvContentPartPr/>
              <p14:nvPr/>
            </p14:nvContentPartPr>
            <p14:xfrm>
              <a:off x="7940267" y="989347"/>
              <a:ext cx="102960" cy="71280"/>
            </p14:xfrm>
          </p:contentPart>
        </mc:Choice>
        <mc:Fallback xmlns="">
          <p:pic>
            <p:nvPicPr>
              <p:cNvPr id="39" name="Freihand 38">
                <a:extLst>
                  <a:ext uri="{FF2B5EF4-FFF2-40B4-BE49-F238E27FC236}">
                    <a16:creationId xmlns:a16="http://schemas.microsoft.com/office/drawing/2014/main" id="{C80AD4D5-2B27-448A-8B2A-4539F31A8190}"/>
                  </a:ext>
                </a:extLst>
              </p:cNvPr>
              <p:cNvPicPr/>
              <p:nvPr/>
            </p:nvPicPr>
            <p:blipFill>
              <a:blip r:embed="rId175"/>
              <a:stretch>
                <a:fillRect/>
              </a:stretch>
            </p:blipFill>
            <p:spPr>
              <a:xfrm>
                <a:off x="7935947" y="985027"/>
                <a:ext cx="111600" cy="7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6">
            <p14:nvContentPartPr>
              <p14:cNvPr id="40" name="Freihand 39">
                <a:extLst>
                  <a:ext uri="{FF2B5EF4-FFF2-40B4-BE49-F238E27FC236}">
                    <a16:creationId xmlns:a16="http://schemas.microsoft.com/office/drawing/2014/main" id="{91A50A7E-E51B-43A3-889F-278A962DF0C4}"/>
                  </a:ext>
                </a:extLst>
              </p14:cNvPr>
              <p14:cNvContentPartPr/>
              <p14:nvPr/>
            </p14:nvContentPartPr>
            <p14:xfrm>
              <a:off x="7953227" y="909067"/>
              <a:ext cx="360" cy="360"/>
            </p14:xfrm>
          </p:contentPart>
        </mc:Choice>
        <mc:Fallback xmlns="">
          <p:pic>
            <p:nvPicPr>
              <p:cNvPr id="40" name="Freihand 39">
                <a:extLst>
                  <a:ext uri="{FF2B5EF4-FFF2-40B4-BE49-F238E27FC236}">
                    <a16:creationId xmlns:a16="http://schemas.microsoft.com/office/drawing/2014/main" id="{91A50A7E-E51B-43A3-889F-278A962DF0C4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7948907" y="90474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8">
            <p14:nvContentPartPr>
              <p14:cNvPr id="41" name="Freihand 40">
                <a:extLst>
                  <a:ext uri="{FF2B5EF4-FFF2-40B4-BE49-F238E27FC236}">
                    <a16:creationId xmlns:a16="http://schemas.microsoft.com/office/drawing/2014/main" id="{9FE7CD4D-C03F-4E20-8608-CDD01C4003BA}"/>
                  </a:ext>
                </a:extLst>
              </p14:cNvPr>
              <p14:cNvContentPartPr/>
              <p14:nvPr/>
            </p14:nvContentPartPr>
            <p14:xfrm>
              <a:off x="8272907" y="982147"/>
              <a:ext cx="77400" cy="95040"/>
            </p14:xfrm>
          </p:contentPart>
        </mc:Choice>
        <mc:Fallback xmlns="">
          <p:pic>
            <p:nvPicPr>
              <p:cNvPr id="41" name="Freihand 40">
                <a:extLst>
                  <a:ext uri="{FF2B5EF4-FFF2-40B4-BE49-F238E27FC236}">
                    <a16:creationId xmlns:a16="http://schemas.microsoft.com/office/drawing/2014/main" id="{9FE7CD4D-C03F-4E20-8608-CDD01C4003BA}"/>
                  </a:ext>
                </a:extLst>
              </p:cNvPr>
              <p:cNvPicPr/>
              <p:nvPr/>
            </p:nvPicPr>
            <p:blipFill>
              <a:blip r:embed="rId179"/>
              <a:stretch>
                <a:fillRect/>
              </a:stretch>
            </p:blipFill>
            <p:spPr>
              <a:xfrm>
                <a:off x="8268587" y="977827"/>
                <a:ext cx="8604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0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4B55389D-F79F-48B4-86AF-5668B7418976}"/>
                  </a:ext>
                </a:extLst>
              </p14:cNvPr>
              <p14:cNvContentPartPr/>
              <p14:nvPr/>
            </p14:nvContentPartPr>
            <p14:xfrm>
              <a:off x="8403587" y="1008427"/>
              <a:ext cx="99360" cy="57960"/>
            </p14:xfrm>
          </p:contentPart>
        </mc:Choice>
        <mc:Fallback xmlns=""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4B55389D-F79F-48B4-86AF-5668B7418976}"/>
                  </a:ext>
                </a:extLst>
              </p:cNvPr>
              <p:cNvPicPr/>
              <p:nvPr/>
            </p:nvPicPr>
            <p:blipFill>
              <a:blip r:embed="rId181"/>
              <a:stretch>
                <a:fillRect/>
              </a:stretch>
            </p:blipFill>
            <p:spPr>
              <a:xfrm>
                <a:off x="8399267" y="1004107"/>
                <a:ext cx="108000" cy="6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2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858820C8-5A4B-400B-BC41-72D5F445E67F}"/>
                  </a:ext>
                </a:extLst>
              </p14:cNvPr>
              <p14:cNvContentPartPr/>
              <p14:nvPr/>
            </p14:nvContentPartPr>
            <p14:xfrm>
              <a:off x="8516987" y="960907"/>
              <a:ext cx="333360" cy="185760"/>
            </p14:xfrm>
          </p:contentPart>
        </mc:Choice>
        <mc:Fallback xmlns=""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858820C8-5A4B-400B-BC41-72D5F445E67F}"/>
                  </a:ext>
                </a:extLst>
              </p:cNvPr>
              <p:cNvPicPr/>
              <p:nvPr/>
            </p:nvPicPr>
            <p:blipFill>
              <a:blip r:embed="rId183"/>
              <a:stretch>
                <a:fillRect/>
              </a:stretch>
            </p:blipFill>
            <p:spPr>
              <a:xfrm>
                <a:off x="8512667" y="956587"/>
                <a:ext cx="342000" cy="19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4">
            <p14:nvContentPartPr>
              <p14:cNvPr id="44" name="Freihand 43">
                <a:extLst>
                  <a:ext uri="{FF2B5EF4-FFF2-40B4-BE49-F238E27FC236}">
                    <a16:creationId xmlns:a16="http://schemas.microsoft.com/office/drawing/2014/main" id="{9042C6EF-1D29-472A-9BE1-0F802E25F840}"/>
                  </a:ext>
                </a:extLst>
              </p14:cNvPr>
              <p14:cNvContentPartPr/>
              <p14:nvPr/>
            </p14:nvContentPartPr>
            <p14:xfrm>
              <a:off x="9095147" y="977107"/>
              <a:ext cx="437760" cy="86760"/>
            </p14:xfrm>
          </p:contentPart>
        </mc:Choice>
        <mc:Fallback xmlns="">
          <p:pic>
            <p:nvPicPr>
              <p:cNvPr id="44" name="Freihand 43">
                <a:extLst>
                  <a:ext uri="{FF2B5EF4-FFF2-40B4-BE49-F238E27FC236}">
                    <a16:creationId xmlns:a16="http://schemas.microsoft.com/office/drawing/2014/main" id="{9042C6EF-1D29-472A-9BE1-0F802E25F840}"/>
                  </a:ext>
                </a:extLst>
              </p:cNvPr>
              <p:cNvPicPr/>
              <p:nvPr/>
            </p:nvPicPr>
            <p:blipFill>
              <a:blip r:embed="rId185"/>
              <a:stretch>
                <a:fillRect/>
              </a:stretch>
            </p:blipFill>
            <p:spPr>
              <a:xfrm>
                <a:off x="9090827" y="972787"/>
                <a:ext cx="446400" cy="9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6">
            <p14:nvContentPartPr>
              <p14:cNvPr id="45" name="Freihand 44">
                <a:extLst>
                  <a:ext uri="{FF2B5EF4-FFF2-40B4-BE49-F238E27FC236}">
                    <a16:creationId xmlns:a16="http://schemas.microsoft.com/office/drawing/2014/main" id="{984B6E80-75FD-4313-8E2B-57FFB145CB6E}"/>
                  </a:ext>
                </a:extLst>
              </p14:cNvPr>
              <p14:cNvContentPartPr/>
              <p14:nvPr/>
            </p14:nvContentPartPr>
            <p14:xfrm>
              <a:off x="9564587" y="897187"/>
              <a:ext cx="140400" cy="125280"/>
            </p14:xfrm>
          </p:contentPart>
        </mc:Choice>
        <mc:Fallback xmlns="">
          <p:pic>
            <p:nvPicPr>
              <p:cNvPr id="45" name="Freihand 44">
                <a:extLst>
                  <a:ext uri="{FF2B5EF4-FFF2-40B4-BE49-F238E27FC236}">
                    <a16:creationId xmlns:a16="http://schemas.microsoft.com/office/drawing/2014/main" id="{984B6E80-75FD-4313-8E2B-57FFB145CB6E}"/>
                  </a:ext>
                </a:extLst>
              </p:cNvPr>
              <p:cNvPicPr/>
              <p:nvPr/>
            </p:nvPicPr>
            <p:blipFill>
              <a:blip r:embed="rId187"/>
              <a:stretch>
                <a:fillRect/>
              </a:stretch>
            </p:blipFill>
            <p:spPr>
              <a:xfrm>
                <a:off x="9560267" y="892867"/>
                <a:ext cx="149040" cy="1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8">
            <p14:nvContentPartPr>
              <p14:cNvPr id="46" name="Freihand 45">
                <a:extLst>
                  <a:ext uri="{FF2B5EF4-FFF2-40B4-BE49-F238E27FC236}">
                    <a16:creationId xmlns:a16="http://schemas.microsoft.com/office/drawing/2014/main" id="{A69143D9-24AF-4969-A060-C47C42AF9184}"/>
                  </a:ext>
                </a:extLst>
              </p14:cNvPr>
              <p14:cNvContentPartPr/>
              <p14:nvPr/>
            </p14:nvContentPartPr>
            <p14:xfrm>
              <a:off x="9726947" y="952627"/>
              <a:ext cx="203760" cy="61560"/>
            </p14:xfrm>
          </p:contentPart>
        </mc:Choice>
        <mc:Fallback xmlns="">
          <p:pic>
            <p:nvPicPr>
              <p:cNvPr id="46" name="Freihand 45">
                <a:extLst>
                  <a:ext uri="{FF2B5EF4-FFF2-40B4-BE49-F238E27FC236}">
                    <a16:creationId xmlns:a16="http://schemas.microsoft.com/office/drawing/2014/main" id="{A69143D9-24AF-4969-A060-C47C42AF9184}"/>
                  </a:ext>
                </a:extLst>
              </p:cNvPr>
              <p:cNvPicPr/>
              <p:nvPr/>
            </p:nvPicPr>
            <p:blipFill>
              <a:blip r:embed="rId189"/>
              <a:stretch>
                <a:fillRect/>
              </a:stretch>
            </p:blipFill>
            <p:spPr>
              <a:xfrm>
                <a:off x="9722627" y="948307"/>
                <a:ext cx="212400" cy="7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0">
            <p14:nvContentPartPr>
              <p14:cNvPr id="47" name="Freihand 46">
                <a:extLst>
                  <a:ext uri="{FF2B5EF4-FFF2-40B4-BE49-F238E27FC236}">
                    <a16:creationId xmlns:a16="http://schemas.microsoft.com/office/drawing/2014/main" id="{3836A77F-ACC3-4505-8386-19E1B012BE15}"/>
                  </a:ext>
                </a:extLst>
              </p14:cNvPr>
              <p14:cNvContentPartPr/>
              <p14:nvPr/>
            </p14:nvContentPartPr>
            <p14:xfrm>
              <a:off x="10120787" y="887467"/>
              <a:ext cx="322560" cy="111240"/>
            </p14:xfrm>
          </p:contentPart>
        </mc:Choice>
        <mc:Fallback xmlns="">
          <p:pic>
            <p:nvPicPr>
              <p:cNvPr id="47" name="Freihand 46">
                <a:extLst>
                  <a:ext uri="{FF2B5EF4-FFF2-40B4-BE49-F238E27FC236}">
                    <a16:creationId xmlns:a16="http://schemas.microsoft.com/office/drawing/2014/main" id="{3836A77F-ACC3-4505-8386-19E1B012BE15}"/>
                  </a:ext>
                </a:extLst>
              </p:cNvPr>
              <p:cNvPicPr/>
              <p:nvPr/>
            </p:nvPicPr>
            <p:blipFill>
              <a:blip r:embed="rId191"/>
              <a:stretch>
                <a:fillRect/>
              </a:stretch>
            </p:blipFill>
            <p:spPr>
              <a:xfrm>
                <a:off x="10116467" y="883147"/>
                <a:ext cx="331200" cy="11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2">
            <p14:nvContentPartPr>
              <p14:cNvPr id="48" name="Freihand 47">
                <a:extLst>
                  <a:ext uri="{FF2B5EF4-FFF2-40B4-BE49-F238E27FC236}">
                    <a16:creationId xmlns:a16="http://schemas.microsoft.com/office/drawing/2014/main" id="{A1AC70FD-6819-416E-BE64-A1579C8AC406}"/>
                  </a:ext>
                </a:extLst>
              </p14:cNvPr>
              <p14:cNvContentPartPr/>
              <p14:nvPr/>
            </p14:nvContentPartPr>
            <p14:xfrm>
              <a:off x="10421027" y="789547"/>
              <a:ext cx="360" cy="360"/>
            </p14:xfrm>
          </p:contentPart>
        </mc:Choice>
        <mc:Fallback xmlns="">
          <p:pic>
            <p:nvPicPr>
              <p:cNvPr id="48" name="Freihand 47">
                <a:extLst>
                  <a:ext uri="{FF2B5EF4-FFF2-40B4-BE49-F238E27FC236}">
                    <a16:creationId xmlns:a16="http://schemas.microsoft.com/office/drawing/2014/main" id="{A1AC70FD-6819-416E-BE64-A1579C8AC406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10416707" y="78522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3">
            <p14:nvContentPartPr>
              <p14:cNvPr id="49" name="Freihand 48">
                <a:extLst>
                  <a:ext uri="{FF2B5EF4-FFF2-40B4-BE49-F238E27FC236}">
                    <a16:creationId xmlns:a16="http://schemas.microsoft.com/office/drawing/2014/main" id="{CF392729-7E0F-49CA-93C5-52A086C55ABE}"/>
                  </a:ext>
                </a:extLst>
              </p14:cNvPr>
              <p14:cNvContentPartPr/>
              <p14:nvPr/>
            </p14:nvContentPartPr>
            <p14:xfrm>
              <a:off x="10611827" y="771187"/>
              <a:ext cx="192240" cy="187920"/>
            </p14:xfrm>
          </p:contentPart>
        </mc:Choice>
        <mc:Fallback xmlns="">
          <p:pic>
            <p:nvPicPr>
              <p:cNvPr id="49" name="Freihand 48">
                <a:extLst>
                  <a:ext uri="{FF2B5EF4-FFF2-40B4-BE49-F238E27FC236}">
                    <a16:creationId xmlns:a16="http://schemas.microsoft.com/office/drawing/2014/main" id="{CF392729-7E0F-49CA-93C5-52A086C55ABE}"/>
                  </a:ext>
                </a:extLst>
              </p:cNvPr>
              <p:cNvPicPr/>
              <p:nvPr/>
            </p:nvPicPr>
            <p:blipFill>
              <a:blip r:embed="rId194"/>
              <a:stretch>
                <a:fillRect/>
              </a:stretch>
            </p:blipFill>
            <p:spPr>
              <a:xfrm>
                <a:off x="10607507" y="766867"/>
                <a:ext cx="200880" cy="19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5">
            <p14:nvContentPartPr>
              <p14:cNvPr id="50" name="Freihand 49">
                <a:extLst>
                  <a:ext uri="{FF2B5EF4-FFF2-40B4-BE49-F238E27FC236}">
                    <a16:creationId xmlns:a16="http://schemas.microsoft.com/office/drawing/2014/main" id="{901F0EBB-47F0-4E80-A410-369602773331}"/>
                  </a:ext>
                </a:extLst>
              </p14:cNvPr>
              <p14:cNvContentPartPr/>
              <p14:nvPr/>
            </p14:nvContentPartPr>
            <p14:xfrm>
              <a:off x="10694627" y="901147"/>
              <a:ext cx="107280" cy="34200"/>
            </p14:xfrm>
          </p:contentPart>
        </mc:Choice>
        <mc:Fallback xmlns="">
          <p:pic>
            <p:nvPicPr>
              <p:cNvPr id="50" name="Freihand 49">
                <a:extLst>
                  <a:ext uri="{FF2B5EF4-FFF2-40B4-BE49-F238E27FC236}">
                    <a16:creationId xmlns:a16="http://schemas.microsoft.com/office/drawing/2014/main" id="{901F0EBB-47F0-4E80-A410-369602773331}"/>
                  </a:ext>
                </a:extLst>
              </p:cNvPr>
              <p:cNvPicPr/>
              <p:nvPr/>
            </p:nvPicPr>
            <p:blipFill>
              <a:blip r:embed="rId196"/>
              <a:stretch>
                <a:fillRect/>
              </a:stretch>
            </p:blipFill>
            <p:spPr>
              <a:xfrm>
                <a:off x="10690307" y="896827"/>
                <a:ext cx="115920" cy="4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7">
            <p14:nvContentPartPr>
              <p14:cNvPr id="51" name="Freihand 50">
                <a:extLst>
                  <a:ext uri="{FF2B5EF4-FFF2-40B4-BE49-F238E27FC236}">
                    <a16:creationId xmlns:a16="http://schemas.microsoft.com/office/drawing/2014/main" id="{C313C90F-CB99-43AB-8558-4BE9C6B1B9CE}"/>
                  </a:ext>
                </a:extLst>
              </p14:cNvPr>
              <p14:cNvContentPartPr/>
              <p14:nvPr/>
            </p14:nvContentPartPr>
            <p14:xfrm>
              <a:off x="10788947" y="841027"/>
              <a:ext cx="192240" cy="110880"/>
            </p14:xfrm>
          </p:contentPart>
        </mc:Choice>
        <mc:Fallback xmlns="">
          <p:pic>
            <p:nvPicPr>
              <p:cNvPr id="51" name="Freihand 50">
                <a:extLst>
                  <a:ext uri="{FF2B5EF4-FFF2-40B4-BE49-F238E27FC236}">
                    <a16:creationId xmlns:a16="http://schemas.microsoft.com/office/drawing/2014/main" id="{C313C90F-CB99-43AB-8558-4BE9C6B1B9CE}"/>
                  </a:ext>
                </a:extLst>
              </p:cNvPr>
              <p:cNvPicPr/>
              <p:nvPr/>
            </p:nvPicPr>
            <p:blipFill>
              <a:blip r:embed="rId198"/>
              <a:stretch>
                <a:fillRect/>
              </a:stretch>
            </p:blipFill>
            <p:spPr>
              <a:xfrm>
                <a:off x="10784627" y="836707"/>
                <a:ext cx="200880" cy="11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9">
            <p14:nvContentPartPr>
              <p14:cNvPr id="52" name="Freihand 51">
                <a:extLst>
                  <a:ext uri="{FF2B5EF4-FFF2-40B4-BE49-F238E27FC236}">
                    <a16:creationId xmlns:a16="http://schemas.microsoft.com/office/drawing/2014/main" id="{58E70CD3-26D4-4FC1-A2F3-367E9278F944}"/>
                  </a:ext>
                </a:extLst>
              </p14:cNvPr>
              <p14:cNvContentPartPr/>
              <p14:nvPr/>
            </p14:nvContentPartPr>
            <p14:xfrm>
              <a:off x="10967147" y="738067"/>
              <a:ext cx="254520" cy="194040"/>
            </p14:xfrm>
          </p:contentPart>
        </mc:Choice>
        <mc:Fallback xmlns="">
          <p:pic>
            <p:nvPicPr>
              <p:cNvPr id="52" name="Freihand 51">
                <a:extLst>
                  <a:ext uri="{FF2B5EF4-FFF2-40B4-BE49-F238E27FC236}">
                    <a16:creationId xmlns:a16="http://schemas.microsoft.com/office/drawing/2014/main" id="{58E70CD3-26D4-4FC1-A2F3-367E9278F944}"/>
                  </a:ext>
                </a:extLst>
              </p:cNvPr>
              <p:cNvPicPr/>
              <p:nvPr/>
            </p:nvPicPr>
            <p:blipFill>
              <a:blip r:embed="rId200"/>
              <a:stretch>
                <a:fillRect/>
              </a:stretch>
            </p:blipFill>
            <p:spPr>
              <a:xfrm>
                <a:off x="10962827" y="733747"/>
                <a:ext cx="263160" cy="20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1">
            <p14:nvContentPartPr>
              <p14:cNvPr id="53" name="Freihand 52">
                <a:extLst>
                  <a:ext uri="{FF2B5EF4-FFF2-40B4-BE49-F238E27FC236}">
                    <a16:creationId xmlns:a16="http://schemas.microsoft.com/office/drawing/2014/main" id="{01268413-847A-4ABA-89D2-4E222E5E3B07}"/>
                  </a:ext>
                </a:extLst>
              </p14:cNvPr>
              <p14:cNvContentPartPr/>
              <p14:nvPr/>
            </p14:nvContentPartPr>
            <p14:xfrm>
              <a:off x="11356667" y="847147"/>
              <a:ext cx="183240" cy="224640"/>
            </p14:xfrm>
          </p:contentPart>
        </mc:Choice>
        <mc:Fallback xmlns="">
          <p:pic>
            <p:nvPicPr>
              <p:cNvPr id="53" name="Freihand 52">
                <a:extLst>
                  <a:ext uri="{FF2B5EF4-FFF2-40B4-BE49-F238E27FC236}">
                    <a16:creationId xmlns:a16="http://schemas.microsoft.com/office/drawing/2014/main" id="{01268413-847A-4ABA-89D2-4E222E5E3B07}"/>
                  </a:ext>
                </a:extLst>
              </p:cNvPr>
              <p:cNvPicPr/>
              <p:nvPr/>
            </p:nvPicPr>
            <p:blipFill>
              <a:blip r:embed="rId202"/>
              <a:stretch>
                <a:fillRect/>
              </a:stretch>
            </p:blipFill>
            <p:spPr>
              <a:xfrm>
                <a:off x="11352347" y="842827"/>
                <a:ext cx="191880" cy="23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3">
            <p14:nvContentPartPr>
              <p14:cNvPr id="54" name="Freihand 53">
                <a:extLst>
                  <a:ext uri="{FF2B5EF4-FFF2-40B4-BE49-F238E27FC236}">
                    <a16:creationId xmlns:a16="http://schemas.microsoft.com/office/drawing/2014/main" id="{2D8DBCC7-405C-42BD-987D-444CFC1B4A42}"/>
                  </a:ext>
                </a:extLst>
              </p14:cNvPr>
              <p14:cNvContentPartPr/>
              <p14:nvPr/>
            </p14:nvContentPartPr>
            <p14:xfrm>
              <a:off x="11557907" y="716107"/>
              <a:ext cx="306000" cy="221040"/>
            </p14:xfrm>
          </p:contentPart>
        </mc:Choice>
        <mc:Fallback xmlns="">
          <p:pic>
            <p:nvPicPr>
              <p:cNvPr id="54" name="Freihand 53">
                <a:extLst>
                  <a:ext uri="{FF2B5EF4-FFF2-40B4-BE49-F238E27FC236}">
                    <a16:creationId xmlns:a16="http://schemas.microsoft.com/office/drawing/2014/main" id="{2D8DBCC7-405C-42BD-987D-444CFC1B4A42}"/>
                  </a:ext>
                </a:extLst>
              </p:cNvPr>
              <p:cNvPicPr/>
              <p:nvPr/>
            </p:nvPicPr>
            <p:blipFill>
              <a:blip r:embed="rId204"/>
              <a:stretch>
                <a:fillRect/>
              </a:stretch>
            </p:blipFill>
            <p:spPr>
              <a:xfrm>
                <a:off x="11553587" y="711787"/>
                <a:ext cx="314640" cy="22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5">
            <p14:nvContentPartPr>
              <p14:cNvPr id="55" name="Freihand 54">
                <a:extLst>
                  <a:ext uri="{FF2B5EF4-FFF2-40B4-BE49-F238E27FC236}">
                    <a16:creationId xmlns:a16="http://schemas.microsoft.com/office/drawing/2014/main" id="{AD2159F1-09B9-4094-9E22-7791C0716B3C}"/>
                  </a:ext>
                </a:extLst>
              </p14:cNvPr>
              <p14:cNvContentPartPr/>
              <p14:nvPr/>
            </p14:nvContentPartPr>
            <p14:xfrm>
              <a:off x="11686067" y="636187"/>
              <a:ext cx="20520" cy="3240"/>
            </p14:xfrm>
          </p:contentPart>
        </mc:Choice>
        <mc:Fallback xmlns="">
          <p:pic>
            <p:nvPicPr>
              <p:cNvPr id="55" name="Freihand 54">
                <a:extLst>
                  <a:ext uri="{FF2B5EF4-FFF2-40B4-BE49-F238E27FC236}">
                    <a16:creationId xmlns:a16="http://schemas.microsoft.com/office/drawing/2014/main" id="{AD2159F1-09B9-4094-9E22-7791C0716B3C}"/>
                  </a:ext>
                </a:extLst>
              </p:cNvPr>
              <p:cNvPicPr/>
              <p:nvPr/>
            </p:nvPicPr>
            <p:blipFill>
              <a:blip r:embed="rId206"/>
              <a:stretch>
                <a:fillRect/>
              </a:stretch>
            </p:blipFill>
            <p:spPr>
              <a:xfrm>
                <a:off x="11681747" y="631867"/>
                <a:ext cx="29160" cy="1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7">
            <p14:nvContentPartPr>
              <p14:cNvPr id="58" name="Freihand 57">
                <a:extLst>
                  <a:ext uri="{FF2B5EF4-FFF2-40B4-BE49-F238E27FC236}">
                    <a16:creationId xmlns:a16="http://schemas.microsoft.com/office/drawing/2014/main" id="{08160304-FB48-4F93-864A-5AA0D495B664}"/>
                  </a:ext>
                </a:extLst>
              </p14:cNvPr>
              <p14:cNvContentPartPr/>
              <p14:nvPr/>
            </p14:nvContentPartPr>
            <p14:xfrm>
              <a:off x="11942387" y="565987"/>
              <a:ext cx="14400" cy="197640"/>
            </p14:xfrm>
          </p:contentPart>
        </mc:Choice>
        <mc:Fallback xmlns="">
          <p:pic>
            <p:nvPicPr>
              <p:cNvPr id="58" name="Freihand 57">
                <a:extLst>
                  <a:ext uri="{FF2B5EF4-FFF2-40B4-BE49-F238E27FC236}">
                    <a16:creationId xmlns:a16="http://schemas.microsoft.com/office/drawing/2014/main" id="{08160304-FB48-4F93-864A-5AA0D495B664}"/>
                  </a:ext>
                </a:extLst>
              </p:cNvPr>
              <p:cNvPicPr/>
              <p:nvPr/>
            </p:nvPicPr>
            <p:blipFill>
              <a:blip r:embed="rId208"/>
              <a:stretch>
                <a:fillRect/>
              </a:stretch>
            </p:blipFill>
            <p:spPr>
              <a:xfrm>
                <a:off x="11938067" y="561667"/>
                <a:ext cx="23040" cy="20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9">
            <p14:nvContentPartPr>
              <p14:cNvPr id="59" name="Freihand 58">
                <a:extLst>
                  <a:ext uri="{FF2B5EF4-FFF2-40B4-BE49-F238E27FC236}">
                    <a16:creationId xmlns:a16="http://schemas.microsoft.com/office/drawing/2014/main" id="{C5798929-7169-4EDB-87AE-7F205022FBF4}"/>
                  </a:ext>
                </a:extLst>
              </p14:cNvPr>
              <p14:cNvContentPartPr/>
              <p14:nvPr/>
            </p14:nvContentPartPr>
            <p14:xfrm>
              <a:off x="11910707" y="897547"/>
              <a:ext cx="360" cy="360"/>
            </p14:xfrm>
          </p:contentPart>
        </mc:Choice>
        <mc:Fallback xmlns="">
          <p:pic>
            <p:nvPicPr>
              <p:cNvPr id="59" name="Freihand 58">
                <a:extLst>
                  <a:ext uri="{FF2B5EF4-FFF2-40B4-BE49-F238E27FC236}">
                    <a16:creationId xmlns:a16="http://schemas.microsoft.com/office/drawing/2014/main" id="{C5798929-7169-4EDB-87AE-7F205022FBF4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11906387" y="89322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0">
            <p14:nvContentPartPr>
              <p14:cNvPr id="61" name="Freihand 60">
                <a:extLst>
                  <a:ext uri="{FF2B5EF4-FFF2-40B4-BE49-F238E27FC236}">
                    <a16:creationId xmlns:a16="http://schemas.microsoft.com/office/drawing/2014/main" id="{9F9B87E4-00CA-4E59-943F-BD8D7868ABA8}"/>
                  </a:ext>
                </a:extLst>
              </p14:cNvPr>
              <p14:cNvContentPartPr/>
              <p14:nvPr/>
            </p14:nvContentPartPr>
            <p14:xfrm>
              <a:off x="10529027" y="421987"/>
              <a:ext cx="231840" cy="121320"/>
            </p14:xfrm>
          </p:contentPart>
        </mc:Choice>
        <mc:Fallback xmlns="">
          <p:pic>
            <p:nvPicPr>
              <p:cNvPr id="61" name="Freihand 60">
                <a:extLst>
                  <a:ext uri="{FF2B5EF4-FFF2-40B4-BE49-F238E27FC236}">
                    <a16:creationId xmlns:a16="http://schemas.microsoft.com/office/drawing/2014/main" id="{9F9B87E4-00CA-4E59-943F-BD8D7868ABA8}"/>
                  </a:ext>
                </a:extLst>
              </p:cNvPr>
              <p:cNvPicPr/>
              <p:nvPr/>
            </p:nvPicPr>
            <p:blipFill>
              <a:blip r:embed="rId211"/>
              <a:stretch>
                <a:fillRect/>
              </a:stretch>
            </p:blipFill>
            <p:spPr>
              <a:xfrm>
                <a:off x="10524707" y="417667"/>
                <a:ext cx="240480" cy="12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2">
            <p14:nvContentPartPr>
              <p14:cNvPr id="62" name="Freihand 61">
                <a:extLst>
                  <a:ext uri="{FF2B5EF4-FFF2-40B4-BE49-F238E27FC236}">
                    <a16:creationId xmlns:a16="http://schemas.microsoft.com/office/drawing/2014/main" id="{954FA73F-6BEA-4B9A-AF6F-94A82821BC92}"/>
                  </a:ext>
                </a:extLst>
              </p14:cNvPr>
              <p14:cNvContentPartPr/>
              <p14:nvPr/>
            </p14:nvContentPartPr>
            <p14:xfrm>
              <a:off x="10763387" y="384907"/>
              <a:ext cx="148680" cy="153000"/>
            </p14:xfrm>
          </p:contentPart>
        </mc:Choice>
        <mc:Fallback xmlns="">
          <p:pic>
            <p:nvPicPr>
              <p:cNvPr id="62" name="Freihand 61">
                <a:extLst>
                  <a:ext uri="{FF2B5EF4-FFF2-40B4-BE49-F238E27FC236}">
                    <a16:creationId xmlns:a16="http://schemas.microsoft.com/office/drawing/2014/main" id="{954FA73F-6BEA-4B9A-AF6F-94A82821BC92}"/>
                  </a:ext>
                </a:extLst>
              </p:cNvPr>
              <p:cNvPicPr/>
              <p:nvPr/>
            </p:nvPicPr>
            <p:blipFill>
              <a:blip r:embed="rId213"/>
              <a:stretch>
                <a:fillRect/>
              </a:stretch>
            </p:blipFill>
            <p:spPr>
              <a:xfrm>
                <a:off x="10759067" y="380587"/>
                <a:ext cx="157320" cy="16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4">
            <p14:nvContentPartPr>
              <p14:cNvPr id="63" name="Freihand 62">
                <a:extLst>
                  <a:ext uri="{FF2B5EF4-FFF2-40B4-BE49-F238E27FC236}">
                    <a16:creationId xmlns:a16="http://schemas.microsoft.com/office/drawing/2014/main" id="{A3E30E5F-3A6B-4872-8685-C26407329C50}"/>
                  </a:ext>
                </a:extLst>
              </p14:cNvPr>
              <p14:cNvContentPartPr/>
              <p14:nvPr/>
            </p14:nvContentPartPr>
            <p14:xfrm>
              <a:off x="11072267" y="346747"/>
              <a:ext cx="224280" cy="139680"/>
            </p14:xfrm>
          </p:contentPart>
        </mc:Choice>
        <mc:Fallback xmlns="">
          <p:pic>
            <p:nvPicPr>
              <p:cNvPr id="63" name="Freihand 62">
                <a:extLst>
                  <a:ext uri="{FF2B5EF4-FFF2-40B4-BE49-F238E27FC236}">
                    <a16:creationId xmlns:a16="http://schemas.microsoft.com/office/drawing/2014/main" id="{A3E30E5F-3A6B-4872-8685-C26407329C50}"/>
                  </a:ext>
                </a:extLst>
              </p:cNvPr>
              <p:cNvPicPr/>
              <p:nvPr/>
            </p:nvPicPr>
            <p:blipFill>
              <a:blip r:embed="rId215"/>
              <a:stretch>
                <a:fillRect/>
              </a:stretch>
            </p:blipFill>
            <p:spPr>
              <a:xfrm>
                <a:off x="11067947" y="342427"/>
                <a:ext cx="232920" cy="14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6">
            <p14:nvContentPartPr>
              <p14:cNvPr id="64" name="Freihand 63">
                <a:extLst>
                  <a:ext uri="{FF2B5EF4-FFF2-40B4-BE49-F238E27FC236}">
                    <a16:creationId xmlns:a16="http://schemas.microsoft.com/office/drawing/2014/main" id="{131024EB-CB72-47A7-B23E-9D55C8843952}"/>
                  </a:ext>
                </a:extLst>
              </p14:cNvPr>
              <p14:cNvContentPartPr/>
              <p14:nvPr/>
            </p14:nvContentPartPr>
            <p14:xfrm>
              <a:off x="11315627" y="302107"/>
              <a:ext cx="12960" cy="22680"/>
            </p14:xfrm>
          </p:contentPart>
        </mc:Choice>
        <mc:Fallback xmlns="">
          <p:pic>
            <p:nvPicPr>
              <p:cNvPr id="64" name="Freihand 63">
                <a:extLst>
                  <a:ext uri="{FF2B5EF4-FFF2-40B4-BE49-F238E27FC236}">
                    <a16:creationId xmlns:a16="http://schemas.microsoft.com/office/drawing/2014/main" id="{131024EB-CB72-47A7-B23E-9D55C8843952}"/>
                  </a:ext>
                </a:extLst>
              </p:cNvPr>
              <p:cNvPicPr/>
              <p:nvPr/>
            </p:nvPicPr>
            <p:blipFill>
              <a:blip r:embed="rId217"/>
              <a:stretch>
                <a:fillRect/>
              </a:stretch>
            </p:blipFill>
            <p:spPr>
              <a:xfrm>
                <a:off x="11311307" y="297787"/>
                <a:ext cx="21600" cy="3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8">
            <p14:nvContentPartPr>
              <p14:cNvPr id="65" name="Freihand 64">
                <a:extLst>
                  <a:ext uri="{FF2B5EF4-FFF2-40B4-BE49-F238E27FC236}">
                    <a16:creationId xmlns:a16="http://schemas.microsoft.com/office/drawing/2014/main" id="{A39AC10E-1432-437F-8E6C-246C55A59BE8}"/>
                  </a:ext>
                </a:extLst>
              </p14:cNvPr>
              <p14:cNvContentPartPr/>
              <p14:nvPr/>
            </p14:nvContentPartPr>
            <p14:xfrm>
              <a:off x="11350187" y="306787"/>
              <a:ext cx="99000" cy="155160"/>
            </p14:xfrm>
          </p:contentPart>
        </mc:Choice>
        <mc:Fallback xmlns="">
          <p:pic>
            <p:nvPicPr>
              <p:cNvPr id="65" name="Freihand 64">
                <a:extLst>
                  <a:ext uri="{FF2B5EF4-FFF2-40B4-BE49-F238E27FC236}">
                    <a16:creationId xmlns:a16="http://schemas.microsoft.com/office/drawing/2014/main" id="{A39AC10E-1432-437F-8E6C-246C55A59BE8}"/>
                  </a:ext>
                </a:extLst>
              </p:cNvPr>
              <p:cNvPicPr/>
              <p:nvPr/>
            </p:nvPicPr>
            <p:blipFill>
              <a:blip r:embed="rId219"/>
              <a:stretch>
                <a:fillRect/>
              </a:stretch>
            </p:blipFill>
            <p:spPr>
              <a:xfrm>
                <a:off x="11345867" y="302467"/>
                <a:ext cx="107640" cy="16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0">
            <p14:nvContentPartPr>
              <p14:cNvPr id="66" name="Freihand 65">
                <a:extLst>
                  <a:ext uri="{FF2B5EF4-FFF2-40B4-BE49-F238E27FC236}">
                    <a16:creationId xmlns:a16="http://schemas.microsoft.com/office/drawing/2014/main" id="{93305398-CA4A-4A50-9161-B704DA3A57CE}"/>
                  </a:ext>
                </a:extLst>
              </p14:cNvPr>
              <p14:cNvContentPartPr/>
              <p14:nvPr/>
            </p14:nvContentPartPr>
            <p14:xfrm>
              <a:off x="11451707" y="290587"/>
              <a:ext cx="86760" cy="154440"/>
            </p14:xfrm>
          </p:contentPart>
        </mc:Choice>
        <mc:Fallback xmlns="">
          <p:pic>
            <p:nvPicPr>
              <p:cNvPr id="66" name="Freihand 65">
                <a:extLst>
                  <a:ext uri="{FF2B5EF4-FFF2-40B4-BE49-F238E27FC236}">
                    <a16:creationId xmlns:a16="http://schemas.microsoft.com/office/drawing/2014/main" id="{93305398-CA4A-4A50-9161-B704DA3A57CE}"/>
                  </a:ext>
                </a:extLst>
              </p:cNvPr>
              <p:cNvPicPr/>
              <p:nvPr/>
            </p:nvPicPr>
            <p:blipFill>
              <a:blip r:embed="rId221"/>
              <a:stretch>
                <a:fillRect/>
              </a:stretch>
            </p:blipFill>
            <p:spPr>
              <a:xfrm>
                <a:off x="11447387" y="286267"/>
                <a:ext cx="95400" cy="16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2">
            <p14:nvContentPartPr>
              <p14:cNvPr id="67" name="Freihand 66">
                <a:extLst>
                  <a:ext uri="{FF2B5EF4-FFF2-40B4-BE49-F238E27FC236}">
                    <a16:creationId xmlns:a16="http://schemas.microsoft.com/office/drawing/2014/main" id="{8AF9AE5E-A596-4EC7-8B1D-1DE16DE2BA4C}"/>
                  </a:ext>
                </a:extLst>
              </p14:cNvPr>
              <p14:cNvContentPartPr/>
              <p14:nvPr/>
            </p14:nvContentPartPr>
            <p14:xfrm>
              <a:off x="11449907" y="339547"/>
              <a:ext cx="80280" cy="7920"/>
            </p14:xfrm>
          </p:contentPart>
        </mc:Choice>
        <mc:Fallback xmlns="">
          <p:pic>
            <p:nvPicPr>
              <p:cNvPr id="67" name="Freihand 66">
                <a:extLst>
                  <a:ext uri="{FF2B5EF4-FFF2-40B4-BE49-F238E27FC236}">
                    <a16:creationId xmlns:a16="http://schemas.microsoft.com/office/drawing/2014/main" id="{8AF9AE5E-A596-4EC7-8B1D-1DE16DE2BA4C}"/>
                  </a:ext>
                </a:extLst>
              </p:cNvPr>
              <p:cNvPicPr/>
              <p:nvPr/>
            </p:nvPicPr>
            <p:blipFill>
              <a:blip r:embed="rId223"/>
              <a:stretch>
                <a:fillRect/>
              </a:stretch>
            </p:blipFill>
            <p:spPr>
              <a:xfrm>
                <a:off x="11445587" y="335227"/>
                <a:ext cx="88920" cy="1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4">
            <p14:nvContentPartPr>
              <p14:cNvPr id="68" name="Freihand 67">
                <a:extLst>
                  <a:ext uri="{FF2B5EF4-FFF2-40B4-BE49-F238E27FC236}">
                    <a16:creationId xmlns:a16="http://schemas.microsoft.com/office/drawing/2014/main" id="{00675C60-F0A6-4F9A-A075-1ABACB7014B7}"/>
                  </a:ext>
                </a:extLst>
              </p14:cNvPr>
              <p14:cNvContentPartPr/>
              <p14:nvPr/>
            </p14:nvContentPartPr>
            <p14:xfrm>
              <a:off x="11569067" y="359347"/>
              <a:ext cx="55800" cy="57240"/>
            </p14:xfrm>
          </p:contentPart>
        </mc:Choice>
        <mc:Fallback xmlns="">
          <p:pic>
            <p:nvPicPr>
              <p:cNvPr id="68" name="Freihand 67">
                <a:extLst>
                  <a:ext uri="{FF2B5EF4-FFF2-40B4-BE49-F238E27FC236}">
                    <a16:creationId xmlns:a16="http://schemas.microsoft.com/office/drawing/2014/main" id="{00675C60-F0A6-4F9A-A075-1ABACB7014B7}"/>
                  </a:ext>
                </a:extLst>
              </p:cNvPr>
              <p:cNvPicPr/>
              <p:nvPr/>
            </p:nvPicPr>
            <p:blipFill>
              <a:blip r:embed="rId225"/>
              <a:stretch>
                <a:fillRect/>
              </a:stretch>
            </p:blipFill>
            <p:spPr>
              <a:xfrm>
                <a:off x="11564747" y="355027"/>
                <a:ext cx="64440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6">
            <p14:nvContentPartPr>
              <p14:cNvPr id="69" name="Freihand 68">
                <a:extLst>
                  <a:ext uri="{FF2B5EF4-FFF2-40B4-BE49-F238E27FC236}">
                    <a16:creationId xmlns:a16="http://schemas.microsoft.com/office/drawing/2014/main" id="{9EB84A11-161C-4C5A-98D5-620E1CF6DDA3}"/>
                  </a:ext>
                </a:extLst>
              </p14:cNvPr>
              <p14:cNvContentPartPr/>
              <p14:nvPr/>
            </p14:nvContentPartPr>
            <p14:xfrm>
              <a:off x="11574467" y="286267"/>
              <a:ext cx="132120" cy="260640"/>
            </p14:xfrm>
          </p:contentPart>
        </mc:Choice>
        <mc:Fallback xmlns="">
          <p:pic>
            <p:nvPicPr>
              <p:cNvPr id="69" name="Freihand 68">
                <a:extLst>
                  <a:ext uri="{FF2B5EF4-FFF2-40B4-BE49-F238E27FC236}">
                    <a16:creationId xmlns:a16="http://schemas.microsoft.com/office/drawing/2014/main" id="{9EB84A11-161C-4C5A-98D5-620E1CF6DDA3}"/>
                  </a:ext>
                </a:extLst>
              </p:cNvPr>
              <p:cNvPicPr/>
              <p:nvPr/>
            </p:nvPicPr>
            <p:blipFill>
              <a:blip r:embed="rId227"/>
              <a:stretch>
                <a:fillRect/>
              </a:stretch>
            </p:blipFill>
            <p:spPr>
              <a:xfrm>
                <a:off x="11570147" y="281947"/>
                <a:ext cx="140760" cy="26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8">
            <p14:nvContentPartPr>
              <p14:cNvPr id="70" name="Freihand 69">
                <a:extLst>
                  <a:ext uri="{FF2B5EF4-FFF2-40B4-BE49-F238E27FC236}">
                    <a16:creationId xmlns:a16="http://schemas.microsoft.com/office/drawing/2014/main" id="{1965B2B9-1ADC-4981-A59A-DFBD61309F4D}"/>
                  </a:ext>
                </a:extLst>
              </p14:cNvPr>
              <p14:cNvContentPartPr/>
              <p14:nvPr/>
            </p14:nvContentPartPr>
            <p14:xfrm>
              <a:off x="11719187" y="352147"/>
              <a:ext cx="68040" cy="94680"/>
            </p14:xfrm>
          </p:contentPart>
        </mc:Choice>
        <mc:Fallback xmlns="">
          <p:pic>
            <p:nvPicPr>
              <p:cNvPr id="70" name="Freihand 69">
                <a:extLst>
                  <a:ext uri="{FF2B5EF4-FFF2-40B4-BE49-F238E27FC236}">
                    <a16:creationId xmlns:a16="http://schemas.microsoft.com/office/drawing/2014/main" id="{1965B2B9-1ADC-4981-A59A-DFBD61309F4D}"/>
                  </a:ext>
                </a:extLst>
              </p:cNvPr>
              <p:cNvPicPr/>
              <p:nvPr/>
            </p:nvPicPr>
            <p:blipFill>
              <a:blip r:embed="rId229"/>
              <a:stretch>
                <a:fillRect/>
              </a:stretch>
            </p:blipFill>
            <p:spPr>
              <a:xfrm>
                <a:off x="11714867" y="347827"/>
                <a:ext cx="76680" cy="10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0">
            <p14:nvContentPartPr>
              <p14:cNvPr id="71" name="Freihand 70">
                <a:extLst>
                  <a:ext uri="{FF2B5EF4-FFF2-40B4-BE49-F238E27FC236}">
                    <a16:creationId xmlns:a16="http://schemas.microsoft.com/office/drawing/2014/main" id="{03496BFD-B269-4C50-B322-413ECC8455A0}"/>
                  </a:ext>
                </a:extLst>
              </p14:cNvPr>
              <p14:cNvContentPartPr/>
              <p14:nvPr/>
            </p14:nvContentPartPr>
            <p14:xfrm>
              <a:off x="11114747" y="576787"/>
              <a:ext cx="287280" cy="114480"/>
            </p14:xfrm>
          </p:contentPart>
        </mc:Choice>
        <mc:Fallback xmlns="">
          <p:pic>
            <p:nvPicPr>
              <p:cNvPr id="71" name="Freihand 70">
                <a:extLst>
                  <a:ext uri="{FF2B5EF4-FFF2-40B4-BE49-F238E27FC236}">
                    <a16:creationId xmlns:a16="http://schemas.microsoft.com/office/drawing/2014/main" id="{03496BFD-B269-4C50-B322-413ECC8455A0}"/>
                  </a:ext>
                </a:extLst>
              </p:cNvPr>
              <p:cNvPicPr/>
              <p:nvPr/>
            </p:nvPicPr>
            <p:blipFill>
              <a:blip r:embed="rId231"/>
              <a:stretch>
                <a:fillRect/>
              </a:stretch>
            </p:blipFill>
            <p:spPr>
              <a:xfrm>
                <a:off x="11110427" y="572467"/>
                <a:ext cx="295920" cy="12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2">
            <p14:nvContentPartPr>
              <p14:cNvPr id="72" name="Freihand 71">
                <a:extLst>
                  <a:ext uri="{FF2B5EF4-FFF2-40B4-BE49-F238E27FC236}">
                    <a16:creationId xmlns:a16="http://schemas.microsoft.com/office/drawing/2014/main" id="{38C08FE9-981B-4D6A-B28F-6851E5D8E518}"/>
                  </a:ext>
                </a:extLst>
              </p14:cNvPr>
              <p14:cNvContentPartPr/>
              <p14:nvPr/>
            </p14:nvContentPartPr>
            <p14:xfrm>
              <a:off x="11393027" y="551947"/>
              <a:ext cx="360" cy="360"/>
            </p14:xfrm>
          </p:contentPart>
        </mc:Choice>
        <mc:Fallback xmlns="">
          <p:pic>
            <p:nvPicPr>
              <p:cNvPr id="72" name="Freihand 71">
                <a:extLst>
                  <a:ext uri="{FF2B5EF4-FFF2-40B4-BE49-F238E27FC236}">
                    <a16:creationId xmlns:a16="http://schemas.microsoft.com/office/drawing/2014/main" id="{38C08FE9-981B-4D6A-B28F-6851E5D8E518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11388707" y="54762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3">
            <p14:nvContentPartPr>
              <p14:cNvPr id="73" name="Freihand 72">
                <a:extLst>
                  <a:ext uri="{FF2B5EF4-FFF2-40B4-BE49-F238E27FC236}">
                    <a16:creationId xmlns:a16="http://schemas.microsoft.com/office/drawing/2014/main" id="{1E746E2D-9D0B-4A63-851E-8A468B638505}"/>
                  </a:ext>
                </a:extLst>
              </p14:cNvPr>
              <p14:cNvContentPartPr/>
              <p14:nvPr/>
            </p14:nvContentPartPr>
            <p14:xfrm>
              <a:off x="11447747" y="527107"/>
              <a:ext cx="82440" cy="111600"/>
            </p14:xfrm>
          </p:contentPart>
        </mc:Choice>
        <mc:Fallback xmlns="">
          <p:pic>
            <p:nvPicPr>
              <p:cNvPr id="73" name="Freihand 72">
                <a:extLst>
                  <a:ext uri="{FF2B5EF4-FFF2-40B4-BE49-F238E27FC236}">
                    <a16:creationId xmlns:a16="http://schemas.microsoft.com/office/drawing/2014/main" id="{1E746E2D-9D0B-4A63-851E-8A468B638505}"/>
                  </a:ext>
                </a:extLst>
              </p:cNvPr>
              <p:cNvPicPr/>
              <p:nvPr/>
            </p:nvPicPr>
            <p:blipFill>
              <a:blip r:embed="rId234"/>
              <a:stretch>
                <a:fillRect/>
              </a:stretch>
            </p:blipFill>
            <p:spPr>
              <a:xfrm>
                <a:off x="11443427" y="522787"/>
                <a:ext cx="91080" cy="12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5">
            <p14:nvContentPartPr>
              <p14:cNvPr id="74" name="Freihand 73">
                <a:extLst>
                  <a:ext uri="{FF2B5EF4-FFF2-40B4-BE49-F238E27FC236}">
                    <a16:creationId xmlns:a16="http://schemas.microsoft.com/office/drawing/2014/main" id="{7B6306C8-EF21-4FC3-A3D9-9F7B205AB97A}"/>
                  </a:ext>
                </a:extLst>
              </p14:cNvPr>
              <p14:cNvContentPartPr/>
              <p14:nvPr/>
            </p14:nvContentPartPr>
            <p14:xfrm>
              <a:off x="11593187" y="555187"/>
              <a:ext cx="110160" cy="162720"/>
            </p14:xfrm>
          </p:contentPart>
        </mc:Choice>
        <mc:Fallback xmlns="">
          <p:pic>
            <p:nvPicPr>
              <p:cNvPr id="74" name="Freihand 73">
                <a:extLst>
                  <a:ext uri="{FF2B5EF4-FFF2-40B4-BE49-F238E27FC236}">
                    <a16:creationId xmlns:a16="http://schemas.microsoft.com/office/drawing/2014/main" id="{7B6306C8-EF21-4FC3-A3D9-9F7B205AB97A}"/>
                  </a:ext>
                </a:extLst>
              </p:cNvPr>
              <p:cNvPicPr/>
              <p:nvPr/>
            </p:nvPicPr>
            <p:blipFill>
              <a:blip r:embed="rId236"/>
              <a:stretch>
                <a:fillRect/>
              </a:stretch>
            </p:blipFill>
            <p:spPr>
              <a:xfrm>
                <a:off x="11588867" y="550867"/>
                <a:ext cx="118800" cy="17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7">
            <p14:nvContentPartPr>
              <p14:cNvPr id="75" name="Freihand 74">
                <a:extLst>
                  <a:ext uri="{FF2B5EF4-FFF2-40B4-BE49-F238E27FC236}">
                    <a16:creationId xmlns:a16="http://schemas.microsoft.com/office/drawing/2014/main" id="{4D53225C-EAFD-4695-AB54-EDA6DF899898}"/>
                  </a:ext>
                </a:extLst>
              </p14:cNvPr>
              <p14:cNvContentPartPr/>
              <p14:nvPr/>
            </p14:nvContentPartPr>
            <p14:xfrm>
              <a:off x="11727467" y="496507"/>
              <a:ext cx="69120" cy="137520"/>
            </p14:xfrm>
          </p:contentPart>
        </mc:Choice>
        <mc:Fallback xmlns="">
          <p:pic>
            <p:nvPicPr>
              <p:cNvPr id="75" name="Freihand 74">
                <a:extLst>
                  <a:ext uri="{FF2B5EF4-FFF2-40B4-BE49-F238E27FC236}">
                    <a16:creationId xmlns:a16="http://schemas.microsoft.com/office/drawing/2014/main" id="{4D53225C-EAFD-4695-AB54-EDA6DF899898}"/>
                  </a:ext>
                </a:extLst>
              </p:cNvPr>
              <p:cNvPicPr/>
              <p:nvPr/>
            </p:nvPicPr>
            <p:blipFill>
              <a:blip r:embed="rId238"/>
              <a:stretch>
                <a:fillRect/>
              </a:stretch>
            </p:blipFill>
            <p:spPr>
              <a:xfrm>
                <a:off x="11723147" y="492187"/>
                <a:ext cx="77760" cy="14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9">
            <p14:nvContentPartPr>
              <p14:cNvPr id="76" name="Freihand 75">
                <a:extLst>
                  <a:ext uri="{FF2B5EF4-FFF2-40B4-BE49-F238E27FC236}">
                    <a16:creationId xmlns:a16="http://schemas.microsoft.com/office/drawing/2014/main" id="{3759FBE5-B6BF-4B0E-9D6E-7ECA7FA39A27}"/>
                  </a:ext>
                </a:extLst>
              </p14:cNvPr>
              <p14:cNvContentPartPr/>
              <p14:nvPr/>
            </p14:nvContentPartPr>
            <p14:xfrm>
              <a:off x="11790827" y="476347"/>
              <a:ext cx="193680" cy="147960"/>
            </p14:xfrm>
          </p:contentPart>
        </mc:Choice>
        <mc:Fallback xmlns="">
          <p:pic>
            <p:nvPicPr>
              <p:cNvPr id="76" name="Freihand 75">
                <a:extLst>
                  <a:ext uri="{FF2B5EF4-FFF2-40B4-BE49-F238E27FC236}">
                    <a16:creationId xmlns:a16="http://schemas.microsoft.com/office/drawing/2014/main" id="{3759FBE5-B6BF-4B0E-9D6E-7ECA7FA39A27}"/>
                  </a:ext>
                </a:extLst>
              </p:cNvPr>
              <p:cNvPicPr/>
              <p:nvPr/>
            </p:nvPicPr>
            <p:blipFill>
              <a:blip r:embed="rId240"/>
              <a:stretch>
                <a:fillRect/>
              </a:stretch>
            </p:blipFill>
            <p:spPr>
              <a:xfrm>
                <a:off x="11786507" y="472027"/>
                <a:ext cx="202320" cy="15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1">
            <p14:nvContentPartPr>
              <p14:cNvPr id="77" name="Freihand 76">
                <a:extLst>
                  <a:ext uri="{FF2B5EF4-FFF2-40B4-BE49-F238E27FC236}">
                    <a16:creationId xmlns:a16="http://schemas.microsoft.com/office/drawing/2014/main" id="{E81C4DC1-375F-425E-918B-787467B816D0}"/>
                  </a:ext>
                </a:extLst>
              </p14:cNvPr>
              <p14:cNvContentPartPr/>
              <p14:nvPr/>
            </p14:nvContentPartPr>
            <p14:xfrm>
              <a:off x="11908907" y="518827"/>
              <a:ext cx="126720" cy="12600"/>
            </p14:xfrm>
          </p:contentPart>
        </mc:Choice>
        <mc:Fallback xmlns="">
          <p:pic>
            <p:nvPicPr>
              <p:cNvPr id="77" name="Freihand 76">
                <a:extLst>
                  <a:ext uri="{FF2B5EF4-FFF2-40B4-BE49-F238E27FC236}">
                    <a16:creationId xmlns:a16="http://schemas.microsoft.com/office/drawing/2014/main" id="{E81C4DC1-375F-425E-918B-787467B816D0}"/>
                  </a:ext>
                </a:extLst>
              </p:cNvPr>
              <p:cNvPicPr/>
              <p:nvPr/>
            </p:nvPicPr>
            <p:blipFill>
              <a:blip r:embed="rId242"/>
              <a:stretch>
                <a:fillRect/>
              </a:stretch>
            </p:blipFill>
            <p:spPr>
              <a:xfrm>
                <a:off x="11904587" y="514507"/>
                <a:ext cx="135360" cy="2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3">
            <p14:nvContentPartPr>
              <p14:cNvPr id="79" name="Freihand 78">
                <a:extLst>
                  <a:ext uri="{FF2B5EF4-FFF2-40B4-BE49-F238E27FC236}">
                    <a16:creationId xmlns:a16="http://schemas.microsoft.com/office/drawing/2014/main" id="{B8420D3A-2A73-45AD-A455-8FF0D90F2709}"/>
                  </a:ext>
                </a:extLst>
              </p14:cNvPr>
              <p14:cNvContentPartPr/>
              <p14:nvPr/>
            </p14:nvContentPartPr>
            <p14:xfrm>
              <a:off x="6608627" y="1233427"/>
              <a:ext cx="103680" cy="83520"/>
            </p14:xfrm>
          </p:contentPart>
        </mc:Choice>
        <mc:Fallback xmlns="">
          <p:pic>
            <p:nvPicPr>
              <p:cNvPr id="79" name="Freihand 78">
                <a:extLst>
                  <a:ext uri="{FF2B5EF4-FFF2-40B4-BE49-F238E27FC236}">
                    <a16:creationId xmlns:a16="http://schemas.microsoft.com/office/drawing/2014/main" id="{B8420D3A-2A73-45AD-A455-8FF0D90F2709}"/>
                  </a:ext>
                </a:extLst>
              </p:cNvPr>
              <p:cNvPicPr/>
              <p:nvPr/>
            </p:nvPicPr>
            <p:blipFill>
              <a:blip r:embed="rId244"/>
              <a:stretch>
                <a:fillRect/>
              </a:stretch>
            </p:blipFill>
            <p:spPr>
              <a:xfrm>
                <a:off x="6604307" y="1229107"/>
                <a:ext cx="11232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5">
            <p14:nvContentPartPr>
              <p14:cNvPr id="80" name="Freihand 79">
                <a:extLst>
                  <a:ext uri="{FF2B5EF4-FFF2-40B4-BE49-F238E27FC236}">
                    <a16:creationId xmlns:a16="http://schemas.microsoft.com/office/drawing/2014/main" id="{2C755C1D-E79A-43E6-86AE-9FAAC07E4C67}"/>
                  </a:ext>
                </a:extLst>
              </p14:cNvPr>
              <p14:cNvContentPartPr/>
              <p14:nvPr/>
            </p14:nvContentPartPr>
            <p14:xfrm>
              <a:off x="7036667" y="1226587"/>
              <a:ext cx="336960" cy="108720"/>
            </p14:xfrm>
          </p:contentPart>
        </mc:Choice>
        <mc:Fallback xmlns="">
          <p:pic>
            <p:nvPicPr>
              <p:cNvPr id="80" name="Freihand 79">
                <a:extLst>
                  <a:ext uri="{FF2B5EF4-FFF2-40B4-BE49-F238E27FC236}">
                    <a16:creationId xmlns:a16="http://schemas.microsoft.com/office/drawing/2014/main" id="{2C755C1D-E79A-43E6-86AE-9FAAC07E4C67}"/>
                  </a:ext>
                </a:extLst>
              </p:cNvPr>
              <p:cNvPicPr/>
              <p:nvPr/>
            </p:nvPicPr>
            <p:blipFill>
              <a:blip r:embed="rId246"/>
              <a:stretch>
                <a:fillRect/>
              </a:stretch>
            </p:blipFill>
            <p:spPr>
              <a:xfrm>
                <a:off x="7032347" y="1222267"/>
                <a:ext cx="345600" cy="11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7">
            <p14:nvContentPartPr>
              <p14:cNvPr id="81" name="Freihand 80">
                <a:extLst>
                  <a:ext uri="{FF2B5EF4-FFF2-40B4-BE49-F238E27FC236}">
                    <a16:creationId xmlns:a16="http://schemas.microsoft.com/office/drawing/2014/main" id="{F242B344-C35F-4074-B23C-4490291FB570}"/>
                  </a:ext>
                </a:extLst>
              </p14:cNvPr>
              <p14:cNvContentPartPr/>
              <p14:nvPr/>
            </p14:nvContentPartPr>
            <p14:xfrm>
              <a:off x="7694747" y="1173667"/>
              <a:ext cx="233640" cy="149040"/>
            </p14:xfrm>
          </p:contentPart>
        </mc:Choice>
        <mc:Fallback xmlns="">
          <p:pic>
            <p:nvPicPr>
              <p:cNvPr id="81" name="Freihand 80">
                <a:extLst>
                  <a:ext uri="{FF2B5EF4-FFF2-40B4-BE49-F238E27FC236}">
                    <a16:creationId xmlns:a16="http://schemas.microsoft.com/office/drawing/2014/main" id="{F242B344-C35F-4074-B23C-4490291FB570}"/>
                  </a:ext>
                </a:extLst>
              </p:cNvPr>
              <p:cNvPicPr/>
              <p:nvPr/>
            </p:nvPicPr>
            <p:blipFill>
              <a:blip r:embed="rId248"/>
              <a:stretch>
                <a:fillRect/>
              </a:stretch>
            </p:blipFill>
            <p:spPr>
              <a:xfrm>
                <a:off x="7690427" y="1169347"/>
                <a:ext cx="242280" cy="15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9">
            <p14:nvContentPartPr>
              <p14:cNvPr id="82" name="Freihand 81">
                <a:extLst>
                  <a:ext uri="{FF2B5EF4-FFF2-40B4-BE49-F238E27FC236}">
                    <a16:creationId xmlns:a16="http://schemas.microsoft.com/office/drawing/2014/main" id="{AC9194C2-94BC-4B09-869B-AEA2EC9FC823}"/>
                  </a:ext>
                </a:extLst>
              </p14:cNvPr>
              <p14:cNvContentPartPr/>
              <p14:nvPr/>
            </p14:nvContentPartPr>
            <p14:xfrm>
              <a:off x="7990667" y="1216507"/>
              <a:ext cx="171360" cy="91440"/>
            </p14:xfrm>
          </p:contentPart>
        </mc:Choice>
        <mc:Fallback xmlns="">
          <p:pic>
            <p:nvPicPr>
              <p:cNvPr id="82" name="Freihand 81">
                <a:extLst>
                  <a:ext uri="{FF2B5EF4-FFF2-40B4-BE49-F238E27FC236}">
                    <a16:creationId xmlns:a16="http://schemas.microsoft.com/office/drawing/2014/main" id="{AC9194C2-94BC-4B09-869B-AEA2EC9FC823}"/>
                  </a:ext>
                </a:extLst>
              </p:cNvPr>
              <p:cNvPicPr/>
              <p:nvPr/>
            </p:nvPicPr>
            <p:blipFill>
              <a:blip r:embed="rId250"/>
              <a:stretch>
                <a:fillRect/>
              </a:stretch>
            </p:blipFill>
            <p:spPr>
              <a:xfrm>
                <a:off x="7986347" y="1212187"/>
                <a:ext cx="180000" cy="10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1">
            <p14:nvContentPartPr>
              <p14:cNvPr id="83" name="Freihand 82">
                <a:extLst>
                  <a:ext uri="{FF2B5EF4-FFF2-40B4-BE49-F238E27FC236}">
                    <a16:creationId xmlns:a16="http://schemas.microsoft.com/office/drawing/2014/main" id="{0574B372-993A-4152-B37F-ED7960D23F68}"/>
                  </a:ext>
                </a:extLst>
              </p14:cNvPr>
              <p14:cNvContentPartPr/>
              <p14:nvPr/>
            </p14:nvContentPartPr>
            <p14:xfrm>
              <a:off x="8347067" y="1210747"/>
              <a:ext cx="99360" cy="244800"/>
            </p14:xfrm>
          </p:contentPart>
        </mc:Choice>
        <mc:Fallback xmlns="">
          <p:pic>
            <p:nvPicPr>
              <p:cNvPr id="83" name="Freihand 82">
                <a:extLst>
                  <a:ext uri="{FF2B5EF4-FFF2-40B4-BE49-F238E27FC236}">
                    <a16:creationId xmlns:a16="http://schemas.microsoft.com/office/drawing/2014/main" id="{0574B372-993A-4152-B37F-ED7960D23F68}"/>
                  </a:ext>
                </a:extLst>
              </p:cNvPr>
              <p:cNvPicPr/>
              <p:nvPr/>
            </p:nvPicPr>
            <p:blipFill>
              <a:blip r:embed="rId252"/>
              <a:stretch>
                <a:fillRect/>
              </a:stretch>
            </p:blipFill>
            <p:spPr>
              <a:xfrm>
                <a:off x="8342747" y="1206427"/>
                <a:ext cx="108000" cy="25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3">
            <p14:nvContentPartPr>
              <p14:cNvPr id="84" name="Freihand 83">
                <a:extLst>
                  <a:ext uri="{FF2B5EF4-FFF2-40B4-BE49-F238E27FC236}">
                    <a16:creationId xmlns:a16="http://schemas.microsoft.com/office/drawing/2014/main" id="{A18F0DD5-42F5-4E8B-BA0A-511B87844076}"/>
                  </a:ext>
                </a:extLst>
              </p14:cNvPr>
              <p14:cNvContentPartPr/>
              <p14:nvPr/>
            </p14:nvContentPartPr>
            <p14:xfrm>
              <a:off x="8460107" y="1162147"/>
              <a:ext cx="18720" cy="37800"/>
            </p14:xfrm>
          </p:contentPart>
        </mc:Choice>
        <mc:Fallback xmlns="">
          <p:pic>
            <p:nvPicPr>
              <p:cNvPr id="84" name="Freihand 83">
                <a:extLst>
                  <a:ext uri="{FF2B5EF4-FFF2-40B4-BE49-F238E27FC236}">
                    <a16:creationId xmlns:a16="http://schemas.microsoft.com/office/drawing/2014/main" id="{A18F0DD5-42F5-4E8B-BA0A-511B87844076}"/>
                  </a:ext>
                </a:extLst>
              </p:cNvPr>
              <p:cNvPicPr/>
              <p:nvPr/>
            </p:nvPicPr>
            <p:blipFill>
              <a:blip r:embed="rId254"/>
              <a:stretch>
                <a:fillRect/>
              </a:stretch>
            </p:blipFill>
            <p:spPr>
              <a:xfrm>
                <a:off x="8455787" y="1157827"/>
                <a:ext cx="27360" cy="4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5">
            <p14:nvContentPartPr>
              <p14:cNvPr id="85" name="Freihand 84">
                <a:extLst>
                  <a:ext uri="{FF2B5EF4-FFF2-40B4-BE49-F238E27FC236}">
                    <a16:creationId xmlns:a16="http://schemas.microsoft.com/office/drawing/2014/main" id="{3BB42240-81EA-445E-8F9A-6FC829ADFE13}"/>
                  </a:ext>
                </a:extLst>
              </p14:cNvPr>
              <p14:cNvContentPartPr/>
              <p14:nvPr/>
            </p14:nvContentPartPr>
            <p14:xfrm>
              <a:off x="8511587" y="1221907"/>
              <a:ext cx="97920" cy="86760"/>
            </p14:xfrm>
          </p:contentPart>
        </mc:Choice>
        <mc:Fallback xmlns="">
          <p:pic>
            <p:nvPicPr>
              <p:cNvPr id="85" name="Freihand 84">
                <a:extLst>
                  <a:ext uri="{FF2B5EF4-FFF2-40B4-BE49-F238E27FC236}">
                    <a16:creationId xmlns:a16="http://schemas.microsoft.com/office/drawing/2014/main" id="{3BB42240-81EA-445E-8F9A-6FC829ADFE13}"/>
                  </a:ext>
                </a:extLst>
              </p:cNvPr>
              <p:cNvPicPr/>
              <p:nvPr/>
            </p:nvPicPr>
            <p:blipFill>
              <a:blip r:embed="rId256"/>
              <a:stretch>
                <a:fillRect/>
              </a:stretch>
            </p:blipFill>
            <p:spPr>
              <a:xfrm>
                <a:off x="8507267" y="1217587"/>
                <a:ext cx="106560" cy="9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7">
            <p14:nvContentPartPr>
              <p14:cNvPr id="86" name="Freihand 85">
                <a:extLst>
                  <a:ext uri="{FF2B5EF4-FFF2-40B4-BE49-F238E27FC236}">
                    <a16:creationId xmlns:a16="http://schemas.microsoft.com/office/drawing/2014/main" id="{F3BC18C4-21AD-4252-9F5E-BC4AB227FB72}"/>
                  </a:ext>
                </a:extLst>
              </p14:cNvPr>
              <p14:cNvContentPartPr/>
              <p14:nvPr/>
            </p14:nvContentPartPr>
            <p14:xfrm>
              <a:off x="8700587" y="1206427"/>
              <a:ext cx="108000" cy="95040"/>
            </p14:xfrm>
          </p:contentPart>
        </mc:Choice>
        <mc:Fallback xmlns="">
          <p:pic>
            <p:nvPicPr>
              <p:cNvPr id="86" name="Freihand 85">
                <a:extLst>
                  <a:ext uri="{FF2B5EF4-FFF2-40B4-BE49-F238E27FC236}">
                    <a16:creationId xmlns:a16="http://schemas.microsoft.com/office/drawing/2014/main" id="{F3BC18C4-21AD-4252-9F5E-BC4AB227FB72}"/>
                  </a:ext>
                </a:extLst>
              </p:cNvPr>
              <p:cNvPicPr/>
              <p:nvPr/>
            </p:nvPicPr>
            <p:blipFill>
              <a:blip r:embed="rId258"/>
              <a:stretch>
                <a:fillRect/>
              </a:stretch>
            </p:blipFill>
            <p:spPr>
              <a:xfrm>
                <a:off x="8696267" y="1202107"/>
                <a:ext cx="11664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9">
            <p14:nvContentPartPr>
              <p14:cNvPr id="87" name="Freihand 86">
                <a:extLst>
                  <a:ext uri="{FF2B5EF4-FFF2-40B4-BE49-F238E27FC236}">
                    <a16:creationId xmlns:a16="http://schemas.microsoft.com/office/drawing/2014/main" id="{8348E632-7EB8-401B-AC43-C56F28BAF054}"/>
                  </a:ext>
                </a:extLst>
              </p14:cNvPr>
              <p14:cNvContentPartPr/>
              <p14:nvPr/>
            </p14:nvContentPartPr>
            <p14:xfrm>
              <a:off x="8823347" y="1208947"/>
              <a:ext cx="76320" cy="96480"/>
            </p14:xfrm>
          </p:contentPart>
        </mc:Choice>
        <mc:Fallback xmlns="">
          <p:pic>
            <p:nvPicPr>
              <p:cNvPr id="87" name="Freihand 86">
                <a:extLst>
                  <a:ext uri="{FF2B5EF4-FFF2-40B4-BE49-F238E27FC236}">
                    <a16:creationId xmlns:a16="http://schemas.microsoft.com/office/drawing/2014/main" id="{8348E632-7EB8-401B-AC43-C56F28BAF054}"/>
                  </a:ext>
                </a:extLst>
              </p:cNvPr>
              <p:cNvPicPr/>
              <p:nvPr/>
            </p:nvPicPr>
            <p:blipFill>
              <a:blip r:embed="rId260"/>
              <a:stretch>
                <a:fillRect/>
              </a:stretch>
            </p:blipFill>
            <p:spPr>
              <a:xfrm>
                <a:off x="8819027" y="1204627"/>
                <a:ext cx="84960" cy="10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1">
            <p14:nvContentPartPr>
              <p14:cNvPr id="88" name="Freihand 87">
                <a:extLst>
                  <a:ext uri="{FF2B5EF4-FFF2-40B4-BE49-F238E27FC236}">
                    <a16:creationId xmlns:a16="http://schemas.microsoft.com/office/drawing/2014/main" id="{57A0646D-AA33-4E39-9E9C-F8663931B1A3}"/>
                  </a:ext>
                </a:extLst>
              </p14:cNvPr>
              <p14:cNvContentPartPr/>
              <p14:nvPr/>
            </p14:nvContentPartPr>
            <p14:xfrm>
              <a:off x="8914787" y="1117867"/>
              <a:ext cx="254880" cy="332280"/>
            </p14:xfrm>
          </p:contentPart>
        </mc:Choice>
        <mc:Fallback xmlns="">
          <p:pic>
            <p:nvPicPr>
              <p:cNvPr id="88" name="Freihand 87">
                <a:extLst>
                  <a:ext uri="{FF2B5EF4-FFF2-40B4-BE49-F238E27FC236}">
                    <a16:creationId xmlns:a16="http://schemas.microsoft.com/office/drawing/2014/main" id="{57A0646D-AA33-4E39-9E9C-F8663931B1A3}"/>
                  </a:ext>
                </a:extLst>
              </p:cNvPr>
              <p:cNvPicPr/>
              <p:nvPr/>
            </p:nvPicPr>
            <p:blipFill>
              <a:blip r:embed="rId262"/>
              <a:stretch>
                <a:fillRect/>
              </a:stretch>
            </p:blipFill>
            <p:spPr>
              <a:xfrm>
                <a:off x="8910467" y="1113547"/>
                <a:ext cx="263520" cy="34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3">
            <p14:nvContentPartPr>
              <p14:cNvPr id="90" name="Freihand 89">
                <a:extLst>
                  <a:ext uri="{FF2B5EF4-FFF2-40B4-BE49-F238E27FC236}">
                    <a16:creationId xmlns:a16="http://schemas.microsoft.com/office/drawing/2014/main" id="{B817745F-0491-4523-BEC2-B84A7F41F3EA}"/>
                  </a:ext>
                </a:extLst>
              </p14:cNvPr>
              <p14:cNvContentPartPr/>
              <p14:nvPr/>
            </p14:nvContentPartPr>
            <p14:xfrm>
              <a:off x="9237347" y="1147027"/>
              <a:ext cx="166680" cy="153360"/>
            </p14:xfrm>
          </p:contentPart>
        </mc:Choice>
        <mc:Fallback xmlns="">
          <p:pic>
            <p:nvPicPr>
              <p:cNvPr id="90" name="Freihand 89">
                <a:extLst>
                  <a:ext uri="{FF2B5EF4-FFF2-40B4-BE49-F238E27FC236}">
                    <a16:creationId xmlns:a16="http://schemas.microsoft.com/office/drawing/2014/main" id="{B817745F-0491-4523-BEC2-B84A7F41F3EA}"/>
                  </a:ext>
                </a:extLst>
              </p:cNvPr>
              <p:cNvPicPr/>
              <p:nvPr/>
            </p:nvPicPr>
            <p:blipFill>
              <a:blip r:embed="rId264"/>
              <a:stretch>
                <a:fillRect/>
              </a:stretch>
            </p:blipFill>
            <p:spPr>
              <a:xfrm>
                <a:off x="9233027" y="1142707"/>
                <a:ext cx="175320" cy="16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5">
            <p14:nvContentPartPr>
              <p14:cNvPr id="91" name="Freihand 90">
                <a:extLst>
                  <a:ext uri="{FF2B5EF4-FFF2-40B4-BE49-F238E27FC236}">
                    <a16:creationId xmlns:a16="http://schemas.microsoft.com/office/drawing/2014/main" id="{ED5A02FA-2207-46E9-B06D-CEB05189F934}"/>
                  </a:ext>
                </a:extLst>
              </p14:cNvPr>
              <p14:cNvContentPartPr/>
              <p14:nvPr/>
            </p14:nvContentPartPr>
            <p14:xfrm>
              <a:off x="9205667" y="1152067"/>
              <a:ext cx="115560" cy="16920"/>
            </p14:xfrm>
          </p:contentPart>
        </mc:Choice>
        <mc:Fallback xmlns="">
          <p:pic>
            <p:nvPicPr>
              <p:cNvPr id="91" name="Freihand 90">
                <a:extLst>
                  <a:ext uri="{FF2B5EF4-FFF2-40B4-BE49-F238E27FC236}">
                    <a16:creationId xmlns:a16="http://schemas.microsoft.com/office/drawing/2014/main" id="{ED5A02FA-2207-46E9-B06D-CEB05189F934}"/>
                  </a:ext>
                </a:extLst>
              </p:cNvPr>
              <p:cNvPicPr/>
              <p:nvPr/>
            </p:nvPicPr>
            <p:blipFill>
              <a:blip r:embed="rId266"/>
              <a:stretch>
                <a:fillRect/>
              </a:stretch>
            </p:blipFill>
            <p:spPr>
              <a:xfrm>
                <a:off x="9201347" y="1147747"/>
                <a:ext cx="124200" cy="2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7">
            <p14:nvContentPartPr>
              <p14:cNvPr id="92" name="Freihand 91">
                <a:extLst>
                  <a:ext uri="{FF2B5EF4-FFF2-40B4-BE49-F238E27FC236}">
                    <a16:creationId xmlns:a16="http://schemas.microsoft.com/office/drawing/2014/main" id="{C03FBEBD-32AC-4250-8F4F-57EDBCA72D72}"/>
                  </a:ext>
                </a:extLst>
              </p14:cNvPr>
              <p14:cNvContentPartPr/>
              <p14:nvPr/>
            </p14:nvContentPartPr>
            <p14:xfrm>
              <a:off x="9429947" y="1121107"/>
              <a:ext cx="226800" cy="270000"/>
            </p14:xfrm>
          </p:contentPart>
        </mc:Choice>
        <mc:Fallback xmlns="">
          <p:pic>
            <p:nvPicPr>
              <p:cNvPr id="92" name="Freihand 91">
                <a:extLst>
                  <a:ext uri="{FF2B5EF4-FFF2-40B4-BE49-F238E27FC236}">
                    <a16:creationId xmlns:a16="http://schemas.microsoft.com/office/drawing/2014/main" id="{C03FBEBD-32AC-4250-8F4F-57EDBCA72D72}"/>
                  </a:ext>
                </a:extLst>
              </p:cNvPr>
              <p:cNvPicPr/>
              <p:nvPr/>
            </p:nvPicPr>
            <p:blipFill>
              <a:blip r:embed="rId268"/>
              <a:stretch>
                <a:fillRect/>
              </a:stretch>
            </p:blipFill>
            <p:spPr>
              <a:xfrm>
                <a:off x="9425627" y="1116787"/>
                <a:ext cx="235440" cy="278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9">
            <p14:nvContentPartPr>
              <p14:cNvPr id="93" name="Freihand 92">
                <a:extLst>
                  <a:ext uri="{FF2B5EF4-FFF2-40B4-BE49-F238E27FC236}">
                    <a16:creationId xmlns:a16="http://schemas.microsoft.com/office/drawing/2014/main" id="{3BDB02BD-5D7F-4BCC-8B47-B38463FE2575}"/>
                  </a:ext>
                </a:extLst>
              </p14:cNvPr>
              <p14:cNvContentPartPr/>
              <p14:nvPr/>
            </p14:nvContentPartPr>
            <p14:xfrm>
              <a:off x="9468467" y="1136587"/>
              <a:ext cx="77760" cy="10080"/>
            </p14:xfrm>
          </p:contentPart>
        </mc:Choice>
        <mc:Fallback xmlns="">
          <p:pic>
            <p:nvPicPr>
              <p:cNvPr id="93" name="Freihand 92">
                <a:extLst>
                  <a:ext uri="{FF2B5EF4-FFF2-40B4-BE49-F238E27FC236}">
                    <a16:creationId xmlns:a16="http://schemas.microsoft.com/office/drawing/2014/main" id="{3BDB02BD-5D7F-4BCC-8B47-B38463FE2575}"/>
                  </a:ext>
                </a:extLst>
              </p:cNvPr>
              <p:cNvPicPr/>
              <p:nvPr/>
            </p:nvPicPr>
            <p:blipFill>
              <a:blip r:embed="rId270"/>
              <a:stretch>
                <a:fillRect/>
              </a:stretch>
            </p:blipFill>
            <p:spPr>
              <a:xfrm>
                <a:off x="9464147" y="1132267"/>
                <a:ext cx="8640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1">
            <p14:nvContentPartPr>
              <p14:cNvPr id="95" name="Freihand 94">
                <a:extLst>
                  <a:ext uri="{FF2B5EF4-FFF2-40B4-BE49-F238E27FC236}">
                    <a16:creationId xmlns:a16="http://schemas.microsoft.com/office/drawing/2014/main" id="{D70C8928-0C4C-491E-9D1F-E5735266F1C7}"/>
                  </a:ext>
                </a:extLst>
              </p14:cNvPr>
              <p14:cNvContentPartPr/>
              <p14:nvPr/>
            </p14:nvContentPartPr>
            <p14:xfrm>
              <a:off x="9829547" y="1162507"/>
              <a:ext cx="207720" cy="133920"/>
            </p14:xfrm>
          </p:contentPart>
        </mc:Choice>
        <mc:Fallback xmlns="">
          <p:pic>
            <p:nvPicPr>
              <p:cNvPr id="95" name="Freihand 94">
                <a:extLst>
                  <a:ext uri="{FF2B5EF4-FFF2-40B4-BE49-F238E27FC236}">
                    <a16:creationId xmlns:a16="http://schemas.microsoft.com/office/drawing/2014/main" id="{D70C8928-0C4C-491E-9D1F-E5735266F1C7}"/>
                  </a:ext>
                </a:extLst>
              </p:cNvPr>
              <p:cNvPicPr/>
              <p:nvPr/>
            </p:nvPicPr>
            <p:blipFill>
              <a:blip r:embed="rId272"/>
              <a:stretch>
                <a:fillRect/>
              </a:stretch>
            </p:blipFill>
            <p:spPr>
              <a:xfrm>
                <a:off x="9825227" y="1158187"/>
                <a:ext cx="216360" cy="14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3">
            <p14:nvContentPartPr>
              <p14:cNvPr id="96" name="Freihand 95">
                <a:extLst>
                  <a:ext uri="{FF2B5EF4-FFF2-40B4-BE49-F238E27FC236}">
                    <a16:creationId xmlns:a16="http://schemas.microsoft.com/office/drawing/2014/main" id="{94323DAD-1FD2-4E5A-98D8-999A8C3414D3}"/>
                  </a:ext>
                </a:extLst>
              </p14:cNvPr>
              <p14:cNvContentPartPr/>
              <p14:nvPr/>
            </p14:nvContentPartPr>
            <p14:xfrm>
              <a:off x="10027907" y="1144867"/>
              <a:ext cx="34200" cy="34200"/>
            </p14:xfrm>
          </p:contentPart>
        </mc:Choice>
        <mc:Fallback xmlns="">
          <p:pic>
            <p:nvPicPr>
              <p:cNvPr id="96" name="Freihand 95">
                <a:extLst>
                  <a:ext uri="{FF2B5EF4-FFF2-40B4-BE49-F238E27FC236}">
                    <a16:creationId xmlns:a16="http://schemas.microsoft.com/office/drawing/2014/main" id="{94323DAD-1FD2-4E5A-98D8-999A8C3414D3}"/>
                  </a:ext>
                </a:extLst>
              </p:cNvPr>
              <p:cNvPicPr/>
              <p:nvPr/>
            </p:nvPicPr>
            <p:blipFill>
              <a:blip r:embed="rId274"/>
              <a:stretch>
                <a:fillRect/>
              </a:stretch>
            </p:blipFill>
            <p:spPr>
              <a:xfrm>
                <a:off x="10023587" y="1140547"/>
                <a:ext cx="42840" cy="4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5">
            <p14:nvContentPartPr>
              <p14:cNvPr id="97" name="Freihand 96">
                <a:extLst>
                  <a:ext uri="{FF2B5EF4-FFF2-40B4-BE49-F238E27FC236}">
                    <a16:creationId xmlns:a16="http://schemas.microsoft.com/office/drawing/2014/main" id="{09C1E60D-4B09-4427-B05C-D045E4CAA884}"/>
                  </a:ext>
                </a:extLst>
              </p14:cNvPr>
              <p14:cNvContentPartPr/>
              <p14:nvPr/>
            </p14:nvContentPartPr>
            <p14:xfrm>
              <a:off x="10057427" y="1180867"/>
              <a:ext cx="54720" cy="111600"/>
            </p14:xfrm>
          </p:contentPart>
        </mc:Choice>
        <mc:Fallback xmlns="">
          <p:pic>
            <p:nvPicPr>
              <p:cNvPr id="97" name="Freihand 96">
                <a:extLst>
                  <a:ext uri="{FF2B5EF4-FFF2-40B4-BE49-F238E27FC236}">
                    <a16:creationId xmlns:a16="http://schemas.microsoft.com/office/drawing/2014/main" id="{09C1E60D-4B09-4427-B05C-D045E4CAA884}"/>
                  </a:ext>
                </a:extLst>
              </p:cNvPr>
              <p:cNvPicPr/>
              <p:nvPr/>
            </p:nvPicPr>
            <p:blipFill>
              <a:blip r:embed="rId276"/>
              <a:stretch>
                <a:fillRect/>
              </a:stretch>
            </p:blipFill>
            <p:spPr>
              <a:xfrm>
                <a:off x="10053107" y="1176547"/>
                <a:ext cx="63360" cy="12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7">
            <p14:nvContentPartPr>
              <p14:cNvPr id="98" name="Freihand 97">
                <a:extLst>
                  <a:ext uri="{FF2B5EF4-FFF2-40B4-BE49-F238E27FC236}">
                    <a16:creationId xmlns:a16="http://schemas.microsoft.com/office/drawing/2014/main" id="{1B0E44DA-2D21-425A-B72E-9E0CF7972C3E}"/>
                  </a:ext>
                </a:extLst>
              </p14:cNvPr>
              <p14:cNvContentPartPr/>
              <p14:nvPr/>
            </p14:nvContentPartPr>
            <p14:xfrm>
              <a:off x="10126907" y="1152067"/>
              <a:ext cx="210240" cy="139680"/>
            </p14:xfrm>
          </p:contentPart>
        </mc:Choice>
        <mc:Fallback xmlns="">
          <p:pic>
            <p:nvPicPr>
              <p:cNvPr id="98" name="Freihand 97">
                <a:extLst>
                  <a:ext uri="{FF2B5EF4-FFF2-40B4-BE49-F238E27FC236}">
                    <a16:creationId xmlns:a16="http://schemas.microsoft.com/office/drawing/2014/main" id="{1B0E44DA-2D21-425A-B72E-9E0CF7972C3E}"/>
                  </a:ext>
                </a:extLst>
              </p:cNvPr>
              <p:cNvPicPr/>
              <p:nvPr/>
            </p:nvPicPr>
            <p:blipFill>
              <a:blip r:embed="rId278"/>
              <a:stretch>
                <a:fillRect/>
              </a:stretch>
            </p:blipFill>
            <p:spPr>
              <a:xfrm>
                <a:off x="10122587" y="1147747"/>
                <a:ext cx="218880" cy="14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9">
            <p14:nvContentPartPr>
              <p14:cNvPr id="99" name="Freihand 98">
                <a:extLst>
                  <a:ext uri="{FF2B5EF4-FFF2-40B4-BE49-F238E27FC236}">
                    <a16:creationId xmlns:a16="http://schemas.microsoft.com/office/drawing/2014/main" id="{82285EC3-78FB-436D-AB53-4018DA8234F0}"/>
                  </a:ext>
                </a:extLst>
              </p14:cNvPr>
              <p14:cNvContentPartPr/>
              <p14:nvPr/>
            </p14:nvContentPartPr>
            <p14:xfrm>
              <a:off x="10275947" y="1105267"/>
              <a:ext cx="106200" cy="89280"/>
            </p14:xfrm>
          </p:contentPart>
        </mc:Choice>
        <mc:Fallback xmlns="">
          <p:pic>
            <p:nvPicPr>
              <p:cNvPr id="99" name="Freihand 98">
                <a:extLst>
                  <a:ext uri="{FF2B5EF4-FFF2-40B4-BE49-F238E27FC236}">
                    <a16:creationId xmlns:a16="http://schemas.microsoft.com/office/drawing/2014/main" id="{82285EC3-78FB-436D-AB53-4018DA8234F0}"/>
                  </a:ext>
                </a:extLst>
              </p:cNvPr>
              <p:cNvPicPr/>
              <p:nvPr/>
            </p:nvPicPr>
            <p:blipFill>
              <a:blip r:embed="rId280"/>
              <a:stretch>
                <a:fillRect/>
              </a:stretch>
            </p:blipFill>
            <p:spPr>
              <a:xfrm>
                <a:off x="10271627" y="1100947"/>
                <a:ext cx="114840" cy="9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1">
            <p14:nvContentPartPr>
              <p14:cNvPr id="100" name="Freihand 99">
                <a:extLst>
                  <a:ext uri="{FF2B5EF4-FFF2-40B4-BE49-F238E27FC236}">
                    <a16:creationId xmlns:a16="http://schemas.microsoft.com/office/drawing/2014/main" id="{5EBA00A0-0702-4778-BBAF-5B2802F778C7}"/>
                  </a:ext>
                </a:extLst>
              </p14:cNvPr>
              <p14:cNvContentPartPr/>
              <p14:nvPr/>
            </p14:nvContentPartPr>
            <p14:xfrm>
              <a:off x="10390427" y="1154947"/>
              <a:ext cx="154440" cy="78120"/>
            </p14:xfrm>
          </p:contentPart>
        </mc:Choice>
        <mc:Fallback xmlns="">
          <p:pic>
            <p:nvPicPr>
              <p:cNvPr id="100" name="Freihand 99">
                <a:extLst>
                  <a:ext uri="{FF2B5EF4-FFF2-40B4-BE49-F238E27FC236}">
                    <a16:creationId xmlns:a16="http://schemas.microsoft.com/office/drawing/2014/main" id="{5EBA00A0-0702-4778-BBAF-5B2802F778C7}"/>
                  </a:ext>
                </a:extLst>
              </p:cNvPr>
              <p:cNvPicPr/>
              <p:nvPr/>
            </p:nvPicPr>
            <p:blipFill>
              <a:blip r:embed="rId282"/>
              <a:stretch>
                <a:fillRect/>
              </a:stretch>
            </p:blipFill>
            <p:spPr>
              <a:xfrm>
                <a:off x="10386107" y="1150627"/>
                <a:ext cx="163080" cy="8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3">
            <p14:nvContentPartPr>
              <p14:cNvPr id="101" name="Freihand 100">
                <a:extLst>
                  <a:ext uri="{FF2B5EF4-FFF2-40B4-BE49-F238E27FC236}">
                    <a16:creationId xmlns:a16="http://schemas.microsoft.com/office/drawing/2014/main" id="{D2CA25F2-581E-4B75-935F-E0C5E0A3E7CA}"/>
                  </a:ext>
                </a:extLst>
              </p14:cNvPr>
              <p14:cNvContentPartPr/>
              <p14:nvPr/>
            </p14:nvContentPartPr>
            <p14:xfrm>
              <a:off x="6107867" y="1054507"/>
              <a:ext cx="132480" cy="12240"/>
            </p14:xfrm>
          </p:contentPart>
        </mc:Choice>
        <mc:Fallback xmlns="">
          <p:pic>
            <p:nvPicPr>
              <p:cNvPr id="101" name="Freihand 100">
                <a:extLst>
                  <a:ext uri="{FF2B5EF4-FFF2-40B4-BE49-F238E27FC236}">
                    <a16:creationId xmlns:a16="http://schemas.microsoft.com/office/drawing/2014/main" id="{D2CA25F2-581E-4B75-935F-E0C5E0A3E7CA}"/>
                  </a:ext>
                </a:extLst>
              </p:cNvPr>
              <p:cNvPicPr/>
              <p:nvPr/>
            </p:nvPicPr>
            <p:blipFill>
              <a:blip r:embed="rId284"/>
              <a:stretch>
                <a:fillRect/>
              </a:stretch>
            </p:blipFill>
            <p:spPr>
              <a:xfrm>
                <a:off x="6103547" y="1050187"/>
                <a:ext cx="141120" cy="2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5">
            <p14:nvContentPartPr>
              <p14:cNvPr id="102" name="Freihand 101">
                <a:extLst>
                  <a:ext uri="{FF2B5EF4-FFF2-40B4-BE49-F238E27FC236}">
                    <a16:creationId xmlns:a16="http://schemas.microsoft.com/office/drawing/2014/main" id="{080D00EB-724A-4D03-9848-181E67B73651}"/>
                  </a:ext>
                </a:extLst>
              </p14:cNvPr>
              <p14:cNvContentPartPr/>
              <p14:nvPr/>
            </p14:nvContentPartPr>
            <p14:xfrm>
              <a:off x="6052787" y="1286707"/>
              <a:ext cx="190080" cy="28440"/>
            </p14:xfrm>
          </p:contentPart>
        </mc:Choice>
        <mc:Fallback xmlns="">
          <p:pic>
            <p:nvPicPr>
              <p:cNvPr id="102" name="Freihand 101">
                <a:extLst>
                  <a:ext uri="{FF2B5EF4-FFF2-40B4-BE49-F238E27FC236}">
                    <a16:creationId xmlns:a16="http://schemas.microsoft.com/office/drawing/2014/main" id="{080D00EB-724A-4D03-9848-181E67B73651}"/>
                  </a:ext>
                </a:extLst>
              </p:cNvPr>
              <p:cNvPicPr/>
              <p:nvPr/>
            </p:nvPicPr>
            <p:blipFill>
              <a:blip r:embed="rId286"/>
              <a:stretch>
                <a:fillRect/>
              </a:stretch>
            </p:blipFill>
            <p:spPr>
              <a:xfrm>
                <a:off x="6048467" y="1282387"/>
                <a:ext cx="198720" cy="3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7">
            <p14:nvContentPartPr>
              <p14:cNvPr id="104" name="Freihand 103">
                <a:extLst>
                  <a:ext uri="{FF2B5EF4-FFF2-40B4-BE49-F238E27FC236}">
                    <a16:creationId xmlns:a16="http://schemas.microsoft.com/office/drawing/2014/main" id="{CD3104CA-A5EF-4233-B3D1-998E352DBCAC}"/>
                  </a:ext>
                </a:extLst>
              </p14:cNvPr>
              <p14:cNvContentPartPr/>
              <p14:nvPr/>
            </p14:nvContentPartPr>
            <p14:xfrm>
              <a:off x="10530467" y="1150627"/>
              <a:ext cx="81720" cy="89280"/>
            </p14:xfrm>
          </p:contentPart>
        </mc:Choice>
        <mc:Fallback xmlns="">
          <p:pic>
            <p:nvPicPr>
              <p:cNvPr id="104" name="Freihand 103">
                <a:extLst>
                  <a:ext uri="{FF2B5EF4-FFF2-40B4-BE49-F238E27FC236}">
                    <a16:creationId xmlns:a16="http://schemas.microsoft.com/office/drawing/2014/main" id="{CD3104CA-A5EF-4233-B3D1-998E352DBCAC}"/>
                  </a:ext>
                </a:extLst>
              </p:cNvPr>
              <p:cNvPicPr/>
              <p:nvPr/>
            </p:nvPicPr>
            <p:blipFill>
              <a:blip r:embed="rId288"/>
              <a:stretch>
                <a:fillRect/>
              </a:stretch>
            </p:blipFill>
            <p:spPr>
              <a:xfrm>
                <a:off x="10526147" y="1146307"/>
                <a:ext cx="90360" cy="9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9">
            <p14:nvContentPartPr>
              <p14:cNvPr id="105" name="Freihand 104">
                <a:extLst>
                  <a:ext uri="{FF2B5EF4-FFF2-40B4-BE49-F238E27FC236}">
                    <a16:creationId xmlns:a16="http://schemas.microsoft.com/office/drawing/2014/main" id="{FC076E16-40A8-4E4B-9D31-DF7D75D0B330}"/>
                  </a:ext>
                </a:extLst>
              </p14:cNvPr>
              <p14:cNvContentPartPr/>
              <p14:nvPr/>
            </p14:nvContentPartPr>
            <p14:xfrm>
              <a:off x="10610387" y="1168627"/>
              <a:ext cx="201960" cy="64800"/>
            </p14:xfrm>
          </p:contentPart>
        </mc:Choice>
        <mc:Fallback xmlns="">
          <p:pic>
            <p:nvPicPr>
              <p:cNvPr id="105" name="Freihand 104">
                <a:extLst>
                  <a:ext uri="{FF2B5EF4-FFF2-40B4-BE49-F238E27FC236}">
                    <a16:creationId xmlns:a16="http://schemas.microsoft.com/office/drawing/2014/main" id="{FC076E16-40A8-4E4B-9D31-DF7D75D0B330}"/>
                  </a:ext>
                </a:extLst>
              </p:cNvPr>
              <p:cNvPicPr/>
              <p:nvPr/>
            </p:nvPicPr>
            <p:blipFill>
              <a:blip r:embed="rId290"/>
              <a:stretch>
                <a:fillRect/>
              </a:stretch>
            </p:blipFill>
            <p:spPr>
              <a:xfrm>
                <a:off x="10606067" y="1164307"/>
                <a:ext cx="210600" cy="7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1">
            <p14:nvContentPartPr>
              <p14:cNvPr id="106" name="Freihand 105">
                <a:extLst>
                  <a:ext uri="{FF2B5EF4-FFF2-40B4-BE49-F238E27FC236}">
                    <a16:creationId xmlns:a16="http://schemas.microsoft.com/office/drawing/2014/main" id="{46DD215A-2ADE-42E2-AF76-B098332A3243}"/>
                  </a:ext>
                </a:extLst>
              </p14:cNvPr>
              <p14:cNvContentPartPr/>
              <p14:nvPr/>
            </p14:nvContentPartPr>
            <p14:xfrm>
              <a:off x="10964627" y="1112467"/>
              <a:ext cx="251640" cy="96840"/>
            </p14:xfrm>
          </p:contentPart>
        </mc:Choice>
        <mc:Fallback xmlns="">
          <p:pic>
            <p:nvPicPr>
              <p:cNvPr id="106" name="Freihand 105">
                <a:extLst>
                  <a:ext uri="{FF2B5EF4-FFF2-40B4-BE49-F238E27FC236}">
                    <a16:creationId xmlns:a16="http://schemas.microsoft.com/office/drawing/2014/main" id="{46DD215A-2ADE-42E2-AF76-B098332A3243}"/>
                  </a:ext>
                </a:extLst>
              </p:cNvPr>
              <p:cNvPicPr/>
              <p:nvPr/>
            </p:nvPicPr>
            <p:blipFill>
              <a:blip r:embed="rId292"/>
              <a:stretch>
                <a:fillRect/>
              </a:stretch>
            </p:blipFill>
            <p:spPr>
              <a:xfrm>
                <a:off x="10960307" y="1108147"/>
                <a:ext cx="260280" cy="10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3">
            <p14:nvContentPartPr>
              <p14:cNvPr id="107" name="Freihand 106">
                <a:extLst>
                  <a:ext uri="{FF2B5EF4-FFF2-40B4-BE49-F238E27FC236}">
                    <a16:creationId xmlns:a16="http://schemas.microsoft.com/office/drawing/2014/main" id="{9AC10B44-565D-40C9-8D68-C338D3025882}"/>
                  </a:ext>
                </a:extLst>
              </p14:cNvPr>
              <p14:cNvContentPartPr/>
              <p14:nvPr/>
            </p14:nvContentPartPr>
            <p14:xfrm>
              <a:off x="11163707" y="1039747"/>
              <a:ext cx="15120" cy="19440"/>
            </p14:xfrm>
          </p:contentPart>
        </mc:Choice>
        <mc:Fallback xmlns="">
          <p:pic>
            <p:nvPicPr>
              <p:cNvPr id="107" name="Freihand 106">
                <a:extLst>
                  <a:ext uri="{FF2B5EF4-FFF2-40B4-BE49-F238E27FC236}">
                    <a16:creationId xmlns:a16="http://schemas.microsoft.com/office/drawing/2014/main" id="{9AC10B44-565D-40C9-8D68-C338D3025882}"/>
                  </a:ext>
                </a:extLst>
              </p:cNvPr>
              <p:cNvPicPr/>
              <p:nvPr/>
            </p:nvPicPr>
            <p:blipFill>
              <a:blip r:embed="rId294"/>
              <a:stretch>
                <a:fillRect/>
              </a:stretch>
            </p:blipFill>
            <p:spPr>
              <a:xfrm>
                <a:off x="11159387" y="1035427"/>
                <a:ext cx="23760" cy="2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5">
            <p14:nvContentPartPr>
              <p14:cNvPr id="108" name="Freihand 107">
                <a:extLst>
                  <a:ext uri="{FF2B5EF4-FFF2-40B4-BE49-F238E27FC236}">
                    <a16:creationId xmlns:a16="http://schemas.microsoft.com/office/drawing/2014/main" id="{9C62FC7B-D3B8-45C8-B9F8-33F6C88D2B7F}"/>
                  </a:ext>
                </a:extLst>
              </p14:cNvPr>
              <p14:cNvContentPartPr/>
              <p14:nvPr/>
            </p14:nvContentPartPr>
            <p14:xfrm>
              <a:off x="10154987" y="1399387"/>
              <a:ext cx="171000" cy="113400"/>
            </p14:xfrm>
          </p:contentPart>
        </mc:Choice>
        <mc:Fallback xmlns="">
          <p:pic>
            <p:nvPicPr>
              <p:cNvPr id="108" name="Freihand 107">
                <a:extLst>
                  <a:ext uri="{FF2B5EF4-FFF2-40B4-BE49-F238E27FC236}">
                    <a16:creationId xmlns:a16="http://schemas.microsoft.com/office/drawing/2014/main" id="{9C62FC7B-D3B8-45C8-B9F8-33F6C88D2B7F}"/>
                  </a:ext>
                </a:extLst>
              </p:cNvPr>
              <p:cNvPicPr/>
              <p:nvPr/>
            </p:nvPicPr>
            <p:blipFill>
              <a:blip r:embed="rId296"/>
              <a:stretch>
                <a:fillRect/>
              </a:stretch>
            </p:blipFill>
            <p:spPr>
              <a:xfrm>
                <a:off x="10150667" y="1395067"/>
                <a:ext cx="179640" cy="12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7">
            <p14:nvContentPartPr>
              <p14:cNvPr id="109" name="Freihand 108">
                <a:extLst>
                  <a:ext uri="{FF2B5EF4-FFF2-40B4-BE49-F238E27FC236}">
                    <a16:creationId xmlns:a16="http://schemas.microsoft.com/office/drawing/2014/main" id="{E0F5C5D4-FDD5-4C01-8C68-CD5FF3B337F5}"/>
                  </a:ext>
                </a:extLst>
              </p14:cNvPr>
              <p14:cNvContentPartPr/>
              <p14:nvPr/>
            </p14:nvContentPartPr>
            <p14:xfrm>
              <a:off x="10307267" y="1416307"/>
              <a:ext cx="84240" cy="72000"/>
            </p14:xfrm>
          </p:contentPart>
        </mc:Choice>
        <mc:Fallback xmlns="">
          <p:pic>
            <p:nvPicPr>
              <p:cNvPr id="109" name="Freihand 108">
                <a:extLst>
                  <a:ext uri="{FF2B5EF4-FFF2-40B4-BE49-F238E27FC236}">
                    <a16:creationId xmlns:a16="http://schemas.microsoft.com/office/drawing/2014/main" id="{E0F5C5D4-FDD5-4C01-8C68-CD5FF3B337F5}"/>
                  </a:ext>
                </a:extLst>
              </p:cNvPr>
              <p:cNvPicPr/>
              <p:nvPr/>
            </p:nvPicPr>
            <p:blipFill>
              <a:blip r:embed="rId298"/>
              <a:stretch>
                <a:fillRect/>
              </a:stretch>
            </p:blipFill>
            <p:spPr>
              <a:xfrm>
                <a:off x="10302947" y="1411987"/>
                <a:ext cx="92880" cy="8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9">
            <p14:nvContentPartPr>
              <p14:cNvPr id="110" name="Freihand 109">
                <a:extLst>
                  <a:ext uri="{FF2B5EF4-FFF2-40B4-BE49-F238E27FC236}">
                    <a16:creationId xmlns:a16="http://schemas.microsoft.com/office/drawing/2014/main" id="{A828D3EC-7DB2-42F5-9A67-125BB2C25164}"/>
                  </a:ext>
                </a:extLst>
              </p14:cNvPr>
              <p14:cNvContentPartPr/>
              <p14:nvPr/>
            </p14:nvContentPartPr>
            <p14:xfrm>
              <a:off x="10432187" y="1353667"/>
              <a:ext cx="76680" cy="131040"/>
            </p14:xfrm>
          </p:contentPart>
        </mc:Choice>
        <mc:Fallback xmlns="">
          <p:pic>
            <p:nvPicPr>
              <p:cNvPr id="110" name="Freihand 109">
                <a:extLst>
                  <a:ext uri="{FF2B5EF4-FFF2-40B4-BE49-F238E27FC236}">
                    <a16:creationId xmlns:a16="http://schemas.microsoft.com/office/drawing/2014/main" id="{A828D3EC-7DB2-42F5-9A67-125BB2C25164}"/>
                  </a:ext>
                </a:extLst>
              </p:cNvPr>
              <p:cNvPicPr/>
              <p:nvPr/>
            </p:nvPicPr>
            <p:blipFill>
              <a:blip r:embed="rId300"/>
              <a:stretch>
                <a:fillRect/>
              </a:stretch>
            </p:blipFill>
            <p:spPr>
              <a:xfrm>
                <a:off x="10427867" y="1349347"/>
                <a:ext cx="85320" cy="13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1">
            <p14:nvContentPartPr>
              <p14:cNvPr id="111" name="Freihand 110">
                <a:extLst>
                  <a:ext uri="{FF2B5EF4-FFF2-40B4-BE49-F238E27FC236}">
                    <a16:creationId xmlns:a16="http://schemas.microsoft.com/office/drawing/2014/main" id="{F8BD9650-D499-4AB9-A0C9-B35A2374BE9C}"/>
                  </a:ext>
                </a:extLst>
              </p14:cNvPr>
              <p14:cNvContentPartPr/>
              <p14:nvPr/>
            </p14:nvContentPartPr>
            <p14:xfrm>
              <a:off x="10558907" y="1404787"/>
              <a:ext cx="177840" cy="74160"/>
            </p14:xfrm>
          </p:contentPart>
        </mc:Choice>
        <mc:Fallback xmlns="">
          <p:pic>
            <p:nvPicPr>
              <p:cNvPr id="111" name="Freihand 110">
                <a:extLst>
                  <a:ext uri="{FF2B5EF4-FFF2-40B4-BE49-F238E27FC236}">
                    <a16:creationId xmlns:a16="http://schemas.microsoft.com/office/drawing/2014/main" id="{F8BD9650-D499-4AB9-A0C9-B35A2374BE9C}"/>
                  </a:ext>
                </a:extLst>
              </p:cNvPr>
              <p:cNvPicPr/>
              <p:nvPr/>
            </p:nvPicPr>
            <p:blipFill>
              <a:blip r:embed="rId302"/>
              <a:stretch>
                <a:fillRect/>
              </a:stretch>
            </p:blipFill>
            <p:spPr>
              <a:xfrm>
                <a:off x="10554587" y="1400467"/>
                <a:ext cx="186480" cy="8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3">
            <p14:nvContentPartPr>
              <p14:cNvPr id="112" name="Freihand 111">
                <a:extLst>
                  <a:ext uri="{FF2B5EF4-FFF2-40B4-BE49-F238E27FC236}">
                    <a16:creationId xmlns:a16="http://schemas.microsoft.com/office/drawing/2014/main" id="{9FE14FC6-94B7-4765-9BF4-7308FFE4EBBC}"/>
                  </a:ext>
                </a:extLst>
              </p14:cNvPr>
              <p14:cNvContentPartPr/>
              <p14:nvPr/>
            </p14:nvContentPartPr>
            <p14:xfrm>
              <a:off x="10902707" y="1341787"/>
              <a:ext cx="129600" cy="141840"/>
            </p14:xfrm>
          </p:contentPart>
        </mc:Choice>
        <mc:Fallback xmlns="">
          <p:pic>
            <p:nvPicPr>
              <p:cNvPr id="112" name="Freihand 111">
                <a:extLst>
                  <a:ext uri="{FF2B5EF4-FFF2-40B4-BE49-F238E27FC236}">
                    <a16:creationId xmlns:a16="http://schemas.microsoft.com/office/drawing/2014/main" id="{9FE14FC6-94B7-4765-9BF4-7308FFE4EBBC}"/>
                  </a:ext>
                </a:extLst>
              </p:cNvPr>
              <p:cNvPicPr/>
              <p:nvPr/>
            </p:nvPicPr>
            <p:blipFill>
              <a:blip r:embed="rId304"/>
              <a:stretch>
                <a:fillRect/>
              </a:stretch>
            </p:blipFill>
            <p:spPr>
              <a:xfrm>
                <a:off x="10898387" y="1337467"/>
                <a:ext cx="138240" cy="15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5">
            <p14:nvContentPartPr>
              <p14:cNvPr id="113" name="Freihand 112">
                <a:extLst>
                  <a:ext uri="{FF2B5EF4-FFF2-40B4-BE49-F238E27FC236}">
                    <a16:creationId xmlns:a16="http://schemas.microsoft.com/office/drawing/2014/main" id="{5D2D48C8-96CF-44FD-8704-B2513944B01B}"/>
                  </a:ext>
                </a:extLst>
              </p14:cNvPr>
              <p14:cNvContentPartPr/>
              <p14:nvPr/>
            </p14:nvContentPartPr>
            <p14:xfrm>
              <a:off x="10966067" y="1434307"/>
              <a:ext cx="60120" cy="32760"/>
            </p14:xfrm>
          </p:contentPart>
        </mc:Choice>
        <mc:Fallback xmlns="">
          <p:pic>
            <p:nvPicPr>
              <p:cNvPr id="113" name="Freihand 112">
                <a:extLst>
                  <a:ext uri="{FF2B5EF4-FFF2-40B4-BE49-F238E27FC236}">
                    <a16:creationId xmlns:a16="http://schemas.microsoft.com/office/drawing/2014/main" id="{5D2D48C8-96CF-44FD-8704-B2513944B01B}"/>
                  </a:ext>
                </a:extLst>
              </p:cNvPr>
              <p:cNvPicPr/>
              <p:nvPr/>
            </p:nvPicPr>
            <p:blipFill>
              <a:blip r:embed="rId306"/>
              <a:stretch>
                <a:fillRect/>
              </a:stretch>
            </p:blipFill>
            <p:spPr>
              <a:xfrm>
                <a:off x="10961747" y="1429987"/>
                <a:ext cx="68760" cy="4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7">
            <p14:nvContentPartPr>
              <p14:cNvPr id="114" name="Freihand 113">
                <a:extLst>
                  <a:ext uri="{FF2B5EF4-FFF2-40B4-BE49-F238E27FC236}">
                    <a16:creationId xmlns:a16="http://schemas.microsoft.com/office/drawing/2014/main" id="{A790A271-7A6F-4602-81AC-64F30793A89E}"/>
                  </a:ext>
                </a:extLst>
              </p14:cNvPr>
              <p14:cNvContentPartPr/>
              <p14:nvPr/>
            </p14:nvContentPartPr>
            <p14:xfrm>
              <a:off x="11048507" y="1386427"/>
              <a:ext cx="59400" cy="96840"/>
            </p14:xfrm>
          </p:contentPart>
        </mc:Choice>
        <mc:Fallback xmlns="">
          <p:pic>
            <p:nvPicPr>
              <p:cNvPr id="114" name="Freihand 113">
                <a:extLst>
                  <a:ext uri="{FF2B5EF4-FFF2-40B4-BE49-F238E27FC236}">
                    <a16:creationId xmlns:a16="http://schemas.microsoft.com/office/drawing/2014/main" id="{A790A271-7A6F-4602-81AC-64F30793A89E}"/>
                  </a:ext>
                </a:extLst>
              </p:cNvPr>
              <p:cNvPicPr/>
              <p:nvPr/>
            </p:nvPicPr>
            <p:blipFill>
              <a:blip r:embed="rId308"/>
              <a:stretch>
                <a:fillRect/>
              </a:stretch>
            </p:blipFill>
            <p:spPr>
              <a:xfrm>
                <a:off x="11044187" y="1382107"/>
                <a:ext cx="68040" cy="10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9">
            <p14:nvContentPartPr>
              <p14:cNvPr id="115" name="Freihand 114">
                <a:extLst>
                  <a:ext uri="{FF2B5EF4-FFF2-40B4-BE49-F238E27FC236}">
                    <a16:creationId xmlns:a16="http://schemas.microsoft.com/office/drawing/2014/main" id="{63EAB77D-DDE0-4B8E-BF16-DAFCB91D26C2}"/>
                  </a:ext>
                </a:extLst>
              </p14:cNvPr>
              <p14:cNvContentPartPr/>
              <p14:nvPr/>
            </p14:nvContentPartPr>
            <p14:xfrm>
              <a:off x="11138507" y="1377427"/>
              <a:ext cx="93600" cy="88200"/>
            </p14:xfrm>
          </p:contentPart>
        </mc:Choice>
        <mc:Fallback xmlns="">
          <p:pic>
            <p:nvPicPr>
              <p:cNvPr id="115" name="Freihand 114">
                <a:extLst>
                  <a:ext uri="{FF2B5EF4-FFF2-40B4-BE49-F238E27FC236}">
                    <a16:creationId xmlns:a16="http://schemas.microsoft.com/office/drawing/2014/main" id="{63EAB77D-DDE0-4B8E-BF16-DAFCB91D26C2}"/>
                  </a:ext>
                </a:extLst>
              </p:cNvPr>
              <p:cNvPicPr/>
              <p:nvPr/>
            </p:nvPicPr>
            <p:blipFill>
              <a:blip r:embed="rId310"/>
              <a:stretch>
                <a:fillRect/>
              </a:stretch>
            </p:blipFill>
            <p:spPr>
              <a:xfrm>
                <a:off x="11134187" y="1373107"/>
                <a:ext cx="102240" cy="9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1">
            <p14:nvContentPartPr>
              <p14:cNvPr id="116" name="Freihand 115">
                <a:extLst>
                  <a:ext uri="{FF2B5EF4-FFF2-40B4-BE49-F238E27FC236}">
                    <a16:creationId xmlns:a16="http://schemas.microsoft.com/office/drawing/2014/main" id="{FC5EB8D8-1630-4264-AD89-FFE7C5B49832}"/>
                  </a:ext>
                </a:extLst>
              </p14:cNvPr>
              <p14:cNvContentPartPr/>
              <p14:nvPr/>
            </p14:nvContentPartPr>
            <p14:xfrm>
              <a:off x="11210507" y="1291027"/>
              <a:ext cx="252000" cy="187920"/>
            </p14:xfrm>
          </p:contentPart>
        </mc:Choice>
        <mc:Fallback xmlns="">
          <p:pic>
            <p:nvPicPr>
              <p:cNvPr id="116" name="Freihand 115">
                <a:extLst>
                  <a:ext uri="{FF2B5EF4-FFF2-40B4-BE49-F238E27FC236}">
                    <a16:creationId xmlns:a16="http://schemas.microsoft.com/office/drawing/2014/main" id="{FC5EB8D8-1630-4264-AD89-FFE7C5B49832}"/>
                  </a:ext>
                </a:extLst>
              </p:cNvPr>
              <p:cNvPicPr/>
              <p:nvPr/>
            </p:nvPicPr>
            <p:blipFill>
              <a:blip r:embed="rId312"/>
              <a:stretch>
                <a:fillRect/>
              </a:stretch>
            </p:blipFill>
            <p:spPr>
              <a:xfrm>
                <a:off x="11206187" y="1286707"/>
                <a:ext cx="260640" cy="19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3">
            <p14:nvContentPartPr>
              <p14:cNvPr id="118" name="Freihand 117">
                <a:extLst>
                  <a:ext uri="{FF2B5EF4-FFF2-40B4-BE49-F238E27FC236}">
                    <a16:creationId xmlns:a16="http://schemas.microsoft.com/office/drawing/2014/main" id="{B49AEF3A-A0A5-4148-AFBA-99335ED996F1}"/>
                  </a:ext>
                </a:extLst>
              </p14:cNvPr>
              <p14:cNvContentPartPr/>
              <p14:nvPr/>
            </p14:nvContentPartPr>
            <p14:xfrm>
              <a:off x="10200707" y="1597747"/>
              <a:ext cx="227520" cy="123840"/>
            </p14:xfrm>
          </p:contentPart>
        </mc:Choice>
        <mc:Fallback xmlns="">
          <p:pic>
            <p:nvPicPr>
              <p:cNvPr id="118" name="Freihand 117">
                <a:extLst>
                  <a:ext uri="{FF2B5EF4-FFF2-40B4-BE49-F238E27FC236}">
                    <a16:creationId xmlns:a16="http://schemas.microsoft.com/office/drawing/2014/main" id="{B49AEF3A-A0A5-4148-AFBA-99335ED996F1}"/>
                  </a:ext>
                </a:extLst>
              </p:cNvPr>
              <p:cNvPicPr/>
              <p:nvPr/>
            </p:nvPicPr>
            <p:blipFill>
              <a:blip r:embed="rId314"/>
              <a:stretch>
                <a:fillRect/>
              </a:stretch>
            </p:blipFill>
            <p:spPr>
              <a:xfrm>
                <a:off x="10196387" y="1593427"/>
                <a:ext cx="236160" cy="13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5">
            <p14:nvContentPartPr>
              <p14:cNvPr id="119" name="Freihand 118">
                <a:extLst>
                  <a:ext uri="{FF2B5EF4-FFF2-40B4-BE49-F238E27FC236}">
                    <a16:creationId xmlns:a16="http://schemas.microsoft.com/office/drawing/2014/main" id="{2060A899-1641-4666-80F6-6CF754C71AA9}"/>
                  </a:ext>
                </a:extLst>
              </p14:cNvPr>
              <p14:cNvContentPartPr/>
              <p14:nvPr/>
            </p14:nvContentPartPr>
            <p14:xfrm>
              <a:off x="10473587" y="1580827"/>
              <a:ext cx="133200" cy="145080"/>
            </p14:xfrm>
          </p:contentPart>
        </mc:Choice>
        <mc:Fallback xmlns="">
          <p:pic>
            <p:nvPicPr>
              <p:cNvPr id="119" name="Freihand 118">
                <a:extLst>
                  <a:ext uri="{FF2B5EF4-FFF2-40B4-BE49-F238E27FC236}">
                    <a16:creationId xmlns:a16="http://schemas.microsoft.com/office/drawing/2014/main" id="{2060A899-1641-4666-80F6-6CF754C71AA9}"/>
                  </a:ext>
                </a:extLst>
              </p:cNvPr>
              <p:cNvPicPr/>
              <p:nvPr/>
            </p:nvPicPr>
            <p:blipFill>
              <a:blip r:embed="rId316"/>
              <a:stretch>
                <a:fillRect/>
              </a:stretch>
            </p:blipFill>
            <p:spPr>
              <a:xfrm>
                <a:off x="10469267" y="1576507"/>
                <a:ext cx="141840" cy="15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7">
            <p14:nvContentPartPr>
              <p14:cNvPr id="121" name="Freihand 120">
                <a:extLst>
                  <a:ext uri="{FF2B5EF4-FFF2-40B4-BE49-F238E27FC236}">
                    <a16:creationId xmlns:a16="http://schemas.microsoft.com/office/drawing/2014/main" id="{358EA299-09D6-43D2-A3A0-759463DEC339}"/>
                  </a:ext>
                </a:extLst>
              </p14:cNvPr>
              <p14:cNvContentPartPr/>
              <p14:nvPr/>
            </p14:nvContentPartPr>
            <p14:xfrm>
              <a:off x="10706507" y="1634467"/>
              <a:ext cx="264960" cy="106200"/>
            </p14:xfrm>
          </p:contentPart>
        </mc:Choice>
        <mc:Fallback xmlns="">
          <p:pic>
            <p:nvPicPr>
              <p:cNvPr id="121" name="Freihand 120">
                <a:extLst>
                  <a:ext uri="{FF2B5EF4-FFF2-40B4-BE49-F238E27FC236}">
                    <a16:creationId xmlns:a16="http://schemas.microsoft.com/office/drawing/2014/main" id="{358EA299-09D6-43D2-A3A0-759463DEC339}"/>
                  </a:ext>
                </a:extLst>
              </p:cNvPr>
              <p:cNvPicPr/>
              <p:nvPr/>
            </p:nvPicPr>
            <p:blipFill>
              <a:blip r:embed="rId318"/>
              <a:stretch>
                <a:fillRect/>
              </a:stretch>
            </p:blipFill>
            <p:spPr>
              <a:xfrm>
                <a:off x="10702187" y="1630147"/>
                <a:ext cx="273600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9">
            <p14:nvContentPartPr>
              <p14:cNvPr id="122" name="Freihand 121">
                <a:extLst>
                  <a:ext uri="{FF2B5EF4-FFF2-40B4-BE49-F238E27FC236}">
                    <a16:creationId xmlns:a16="http://schemas.microsoft.com/office/drawing/2014/main" id="{CE271C6F-60DE-44D3-88DA-E62F9010620C}"/>
                  </a:ext>
                </a:extLst>
              </p14:cNvPr>
              <p14:cNvContentPartPr/>
              <p14:nvPr/>
            </p14:nvContentPartPr>
            <p14:xfrm>
              <a:off x="10941227" y="1588387"/>
              <a:ext cx="49680" cy="5760"/>
            </p14:xfrm>
          </p:contentPart>
        </mc:Choice>
        <mc:Fallback xmlns="">
          <p:pic>
            <p:nvPicPr>
              <p:cNvPr id="122" name="Freihand 121">
                <a:extLst>
                  <a:ext uri="{FF2B5EF4-FFF2-40B4-BE49-F238E27FC236}">
                    <a16:creationId xmlns:a16="http://schemas.microsoft.com/office/drawing/2014/main" id="{CE271C6F-60DE-44D3-88DA-E62F9010620C}"/>
                  </a:ext>
                </a:extLst>
              </p:cNvPr>
              <p:cNvPicPr/>
              <p:nvPr/>
            </p:nvPicPr>
            <p:blipFill>
              <a:blip r:embed="rId320"/>
              <a:stretch>
                <a:fillRect/>
              </a:stretch>
            </p:blipFill>
            <p:spPr>
              <a:xfrm>
                <a:off x="10936907" y="1584067"/>
                <a:ext cx="58320" cy="1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1">
            <p14:nvContentPartPr>
              <p14:cNvPr id="123" name="Freihand 122">
                <a:extLst>
                  <a:ext uri="{FF2B5EF4-FFF2-40B4-BE49-F238E27FC236}">
                    <a16:creationId xmlns:a16="http://schemas.microsoft.com/office/drawing/2014/main" id="{F9707883-DE8E-450C-8114-97DD675B0787}"/>
                  </a:ext>
                </a:extLst>
              </p14:cNvPr>
              <p14:cNvContentPartPr/>
              <p14:nvPr/>
            </p14:nvContentPartPr>
            <p14:xfrm>
              <a:off x="11045267" y="1593427"/>
              <a:ext cx="92520" cy="136080"/>
            </p14:xfrm>
          </p:contentPart>
        </mc:Choice>
        <mc:Fallback xmlns="">
          <p:pic>
            <p:nvPicPr>
              <p:cNvPr id="123" name="Freihand 122">
                <a:extLst>
                  <a:ext uri="{FF2B5EF4-FFF2-40B4-BE49-F238E27FC236}">
                    <a16:creationId xmlns:a16="http://schemas.microsoft.com/office/drawing/2014/main" id="{F9707883-DE8E-450C-8114-97DD675B0787}"/>
                  </a:ext>
                </a:extLst>
              </p:cNvPr>
              <p:cNvPicPr/>
              <p:nvPr/>
            </p:nvPicPr>
            <p:blipFill>
              <a:blip r:embed="rId322"/>
              <a:stretch>
                <a:fillRect/>
              </a:stretch>
            </p:blipFill>
            <p:spPr>
              <a:xfrm>
                <a:off x="11040947" y="1589107"/>
                <a:ext cx="101160" cy="14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3">
            <p14:nvContentPartPr>
              <p14:cNvPr id="124" name="Freihand 123">
                <a:extLst>
                  <a:ext uri="{FF2B5EF4-FFF2-40B4-BE49-F238E27FC236}">
                    <a16:creationId xmlns:a16="http://schemas.microsoft.com/office/drawing/2014/main" id="{90266CF4-3342-4D9A-BBB7-568E92FC4F8D}"/>
                  </a:ext>
                </a:extLst>
              </p14:cNvPr>
              <p14:cNvContentPartPr/>
              <p14:nvPr/>
            </p14:nvContentPartPr>
            <p14:xfrm>
              <a:off x="11163707" y="1549147"/>
              <a:ext cx="155520" cy="164880"/>
            </p14:xfrm>
          </p:contentPart>
        </mc:Choice>
        <mc:Fallback xmlns="">
          <p:pic>
            <p:nvPicPr>
              <p:cNvPr id="124" name="Freihand 123">
                <a:extLst>
                  <a:ext uri="{FF2B5EF4-FFF2-40B4-BE49-F238E27FC236}">
                    <a16:creationId xmlns:a16="http://schemas.microsoft.com/office/drawing/2014/main" id="{90266CF4-3342-4D9A-BBB7-568E92FC4F8D}"/>
                  </a:ext>
                </a:extLst>
              </p:cNvPr>
              <p:cNvPicPr/>
              <p:nvPr/>
            </p:nvPicPr>
            <p:blipFill>
              <a:blip r:embed="rId324"/>
              <a:stretch>
                <a:fillRect/>
              </a:stretch>
            </p:blipFill>
            <p:spPr>
              <a:xfrm>
                <a:off x="11159387" y="1544827"/>
                <a:ext cx="164160" cy="17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5">
            <p14:nvContentPartPr>
              <p14:cNvPr id="125" name="Freihand 124">
                <a:extLst>
                  <a:ext uri="{FF2B5EF4-FFF2-40B4-BE49-F238E27FC236}">
                    <a16:creationId xmlns:a16="http://schemas.microsoft.com/office/drawing/2014/main" id="{625FA795-E611-43CB-980D-C035024C48B5}"/>
                  </a:ext>
                </a:extLst>
              </p14:cNvPr>
              <p14:cNvContentPartPr/>
              <p14:nvPr/>
            </p14:nvContentPartPr>
            <p14:xfrm>
              <a:off x="11323187" y="1582267"/>
              <a:ext cx="188280" cy="222840"/>
            </p14:xfrm>
          </p:contentPart>
        </mc:Choice>
        <mc:Fallback xmlns="">
          <p:pic>
            <p:nvPicPr>
              <p:cNvPr id="125" name="Freihand 124">
                <a:extLst>
                  <a:ext uri="{FF2B5EF4-FFF2-40B4-BE49-F238E27FC236}">
                    <a16:creationId xmlns:a16="http://schemas.microsoft.com/office/drawing/2014/main" id="{625FA795-E611-43CB-980D-C035024C48B5}"/>
                  </a:ext>
                </a:extLst>
              </p:cNvPr>
              <p:cNvPicPr/>
              <p:nvPr/>
            </p:nvPicPr>
            <p:blipFill>
              <a:blip r:embed="rId326"/>
              <a:stretch>
                <a:fillRect/>
              </a:stretch>
            </p:blipFill>
            <p:spPr>
              <a:xfrm>
                <a:off x="11318867" y="1577947"/>
                <a:ext cx="196920" cy="23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7">
            <p14:nvContentPartPr>
              <p14:cNvPr id="126" name="Freihand 125">
                <a:extLst>
                  <a:ext uri="{FF2B5EF4-FFF2-40B4-BE49-F238E27FC236}">
                    <a16:creationId xmlns:a16="http://schemas.microsoft.com/office/drawing/2014/main" id="{A7C828B9-8368-49D9-AA5B-144490253496}"/>
                  </a:ext>
                </a:extLst>
              </p14:cNvPr>
              <p14:cNvContentPartPr/>
              <p14:nvPr/>
            </p14:nvContentPartPr>
            <p14:xfrm>
              <a:off x="11549627" y="1613947"/>
              <a:ext cx="123840" cy="88200"/>
            </p14:xfrm>
          </p:contentPart>
        </mc:Choice>
        <mc:Fallback xmlns="">
          <p:pic>
            <p:nvPicPr>
              <p:cNvPr id="126" name="Freihand 125">
                <a:extLst>
                  <a:ext uri="{FF2B5EF4-FFF2-40B4-BE49-F238E27FC236}">
                    <a16:creationId xmlns:a16="http://schemas.microsoft.com/office/drawing/2014/main" id="{A7C828B9-8368-49D9-AA5B-144490253496}"/>
                  </a:ext>
                </a:extLst>
              </p:cNvPr>
              <p:cNvPicPr/>
              <p:nvPr/>
            </p:nvPicPr>
            <p:blipFill>
              <a:blip r:embed="rId328"/>
              <a:stretch>
                <a:fillRect/>
              </a:stretch>
            </p:blipFill>
            <p:spPr>
              <a:xfrm>
                <a:off x="11545307" y="1609627"/>
                <a:ext cx="132480" cy="9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9">
            <p14:nvContentPartPr>
              <p14:cNvPr id="127" name="Freihand 126">
                <a:extLst>
                  <a:ext uri="{FF2B5EF4-FFF2-40B4-BE49-F238E27FC236}">
                    <a16:creationId xmlns:a16="http://schemas.microsoft.com/office/drawing/2014/main" id="{7CE5DDD0-2136-4078-BA63-9D925DFBD207}"/>
                  </a:ext>
                </a:extLst>
              </p14:cNvPr>
              <p14:cNvContentPartPr/>
              <p14:nvPr/>
            </p14:nvContentPartPr>
            <p14:xfrm>
              <a:off x="10329587" y="1871707"/>
              <a:ext cx="332640" cy="119880"/>
            </p14:xfrm>
          </p:contentPart>
        </mc:Choice>
        <mc:Fallback xmlns="">
          <p:pic>
            <p:nvPicPr>
              <p:cNvPr id="127" name="Freihand 126">
                <a:extLst>
                  <a:ext uri="{FF2B5EF4-FFF2-40B4-BE49-F238E27FC236}">
                    <a16:creationId xmlns:a16="http://schemas.microsoft.com/office/drawing/2014/main" id="{7CE5DDD0-2136-4078-BA63-9D925DFBD207}"/>
                  </a:ext>
                </a:extLst>
              </p:cNvPr>
              <p:cNvPicPr/>
              <p:nvPr/>
            </p:nvPicPr>
            <p:blipFill>
              <a:blip r:embed="rId330"/>
              <a:stretch>
                <a:fillRect/>
              </a:stretch>
            </p:blipFill>
            <p:spPr>
              <a:xfrm>
                <a:off x="10325267" y="1867387"/>
                <a:ext cx="341280" cy="12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1">
            <p14:nvContentPartPr>
              <p14:cNvPr id="128" name="Freihand 127">
                <a:extLst>
                  <a:ext uri="{FF2B5EF4-FFF2-40B4-BE49-F238E27FC236}">
                    <a16:creationId xmlns:a16="http://schemas.microsoft.com/office/drawing/2014/main" id="{69E0B39F-EC04-4FE6-AF10-FCD523628720}"/>
                  </a:ext>
                </a:extLst>
              </p14:cNvPr>
              <p14:cNvContentPartPr/>
              <p14:nvPr/>
            </p14:nvContentPartPr>
            <p14:xfrm>
              <a:off x="10644227" y="1849027"/>
              <a:ext cx="50400" cy="28440"/>
            </p14:xfrm>
          </p:contentPart>
        </mc:Choice>
        <mc:Fallback xmlns="">
          <p:pic>
            <p:nvPicPr>
              <p:cNvPr id="128" name="Freihand 127">
                <a:extLst>
                  <a:ext uri="{FF2B5EF4-FFF2-40B4-BE49-F238E27FC236}">
                    <a16:creationId xmlns:a16="http://schemas.microsoft.com/office/drawing/2014/main" id="{69E0B39F-EC04-4FE6-AF10-FCD523628720}"/>
                  </a:ext>
                </a:extLst>
              </p:cNvPr>
              <p:cNvPicPr/>
              <p:nvPr/>
            </p:nvPicPr>
            <p:blipFill>
              <a:blip r:embed="rId332"/>
              <a:stretch>
                <a:fillRect/>
              </a:stretch>
            </p:blipFill>
            <p:spPr>
              <a:xfrm>
                <a:off x="10639907" y="1844707"/>
                <a:ext cx="59040" cy="3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3">
            <p14:nvContentPartPr>
              <p14:cNvPr id="129" name="Freihand 128">
                <a:extLst>
                  <a:ext uri="{FF2B5EF4-FFF2-40B4-BE49-F238E27FC236}">
                    <a16:creationId xmlns:a16="http://schemas.microsoft.com/office/drawing/2014/main" id="{AEA18BBA-9599-432F-A9C8-F1343BE8D41F}"/>
                  </a:ext>
                </a:extLst>
              </p14:cNvPr>
              <p14:cNvContentPartPr/>
              <p14:nvPr/>
            </p14:nvContentPartPr>
            <p14:xfrm>
              <a:off x="10708667" y="1811947"/>
              <a:ext cx="134280" cy="125640"/>
            </p14:xfrm>
          </p:contentPart>
        </mc:Choice>
        <mc:Fallback xmlns="">
          <p:pic>
            <p:nvPicPr>
              <p:cNvPr id="129" name="Freihand 128">
                <a:extLst>
                  <a:ext uri="{FF2B5EF4-FFF2-40B4-BE49-F238E27FC236}">
                    <a16:creationId xmlns:a16="http://schemas.microsoft.com/office/drawing/2014/main" id="{AEA18BBA-9599-432F-A9C8-F1343BE8D41F}"/>
                  </a:ext>
                </a:extLst>
              </p:cNvPr>
              <p:cNvPicPr/>
              <p:nvPr/>
            </p:nvPicPr>
            <p:blipFill>
              <a:blip r:embed="rId334"/>
              <a:stretch>
                <a:fillRect/>
              </a:stretch>
            </p:blipFill>
            <p:spPr>
              <a:xfrm>
                <a:off x="10704347" y="1807627"/>
                <a:ext cx="142920" cy="13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5">
            <p14:nvContentPartPr>
              <p14:cNvPr id="130" name="Freihand 129">
                <a:extLst>
                  <a:ext uri="{FF2B5EF4-FFF2-40B4-BE49-F238E27FC236}">
                    <a16:creationId xmlns:a16="http://schemas.microsoft.com/office/drawing/2014/main" id="{F9305D5E-D29E-4358-BDB7-0D0C1C7EED60}"/>
                  </a:ext>
                </a:extLst>
              </p14:cNvPr>
              <p14:cNvContentPartPr/>
              <p14:nvPr/>
            </p14:nvContentPartPr>
            <p14:xfrm>
              <a:off x="10960667" y="1876027"/>
              <a:ext cx="203040" cy="230040"/>
            </p14:xfrm>
          </p:contentPart>
        </mc:Choice>
        <mc:Fallback xmlns="">
          <p:pic>
            <p:nvPicPr>
              <p:cNvPr id="130" name="Freihand 129">
                <a:extLst>
                  <a:ext uri="{FF2B5EF4-FFF2-40B4-BE49-F238E27FC236}">
                    <a16:creationId xmlns:a16="http://schemas.microsoft.com/office/drawing/2014/main" id="{F9305D5E-D29E-4358-BDB7-0D0C1C7EED60}"/>
                  </a:ext>
                </a:extLst>
              </p:cNvPr>
              <p:cNvPicPr/>
              <p:nvPr/>
            </p:nvPicPr>
            <p:blipFill>
              <a:blip r:embed="rId336"/>
              <a:stretch>
                <a:fillRect/>
              </a:stretch>
            </p:blipFill>
            <p:spPr>
              <a:xfrm>
                <a:off x="10956347" y="1871707"/>
                <a:ext cx="211680" cy="23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7">
            <p14:nvContentPartPr>
              <p14:cNvPr id="131" name="Freihand 130">
                <a:extLst>
                  <a:ext uri="{FF2B5EF4-FFF2-40B4-BE49-F238E27FC236}">
                    <a16:creationId xmlns:a16="http://schemas.microsoft.com/office/drawing/2014/main" id="{B883B9EC-774E-4ED6-9A2C-2FEFFB7563E5}"/>
                  </a:ext>
                </a:extLst>
              </p14:cNvPr>
              <p14:cNvContentPartPr/>
              <p14:nvPr/>
            </p14:nvContentPartPr>
            <p14:xfrm>
              <a:off x="11153627" y="1792867"/>
              <a:ext cx="106560" cy="184320"/>
            </p14:xfrm>
          </p:contentPart>
        </mc:Choice>
        <mc:Fallback xmlns="">
          <p:pic>
            <p:nvPicPr>
              <p:cNvPr id="131" name="Freihand 130">
                <a:extLst>
                  <a:ext uri="{FF2B5EF4-FFF2-40B4-BE49-F238E27FC236}">
                    <a16:creationId xmlns:a16="http://schemas.microsoft.com/office/drawing/2014/main" id="{B883B9EC-774E-4ED6-9A2C-2FEFFB7563E5}"/>
                  </a:ext>
                </a:extLst>
              </p:cNvPr>
              <p:cNvPicPr/>
              <p:nvPr/>
            </p:nvPicPr>
            <p:blipFill>
              <a:blip r:embed="rId338"/>
              <a:stretch>
                <a:fillRect/>
              </a:stretch>
            </p:blipFill>
            <p:spPr>
              <a:xfrm>
                <a:off x="11149307" y="1788547"/>
                <a:ext cx="115200" cy="19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9">
            <p14:nvContentPartPr>
              <p14:cNvPr id="132" name="Freihand 131">
                <a:extLst>
                  <a:ext uri="{FF2B5EF4-FFF2-40B4-BE49-F238E27FC236}">
                    <a16:creationId xmlns:a16="http://schemas.microsoft.com/office/drawing/2014/main" id="{F90A08CB-5CB7-4402-BD26-0BB41CE37F95}"/>
                  </a:ext>
                </a:extLst>
              </p14:cNvPr>
              <p14:cNvContentPartPr/>
              <p14:nvPr/>
            </p14:nvContentPartPr>
            <p14:xfrm>
              <a:off x="11294027" y="1761187"/>
              <a:ext cx="442440" cy="207720"/>
            </p14:xfrm>
          </p:contentPart>
        </mc:Choice>
        <mc:Fallback xmlns="">
          <p:pic>
            <p:nvPicPr>
              <p:cNvPr id="132" name="Freihand 131">
                <a:extLst>
                  <a:ext uri="{FF2B5EF4-FFF2-40B4-BE49-F238E27FC236}">
                    <a16:creationId xmlns:a16="http://schemas.microsoft.com/office/drawing/2014/main" id="{F90A08CB-5CB7-4402-BD26-0BB41CE37F95}"/>
                  </a:ext>
                </a:extLst>
              </p:cNvPr>
              <p:cNvPicPr/>
              <p:nvPr/>
            </p:nvPicPr>
            <p:blipFill>
              <a:blip r:embed="rId340"/>
              <a:stretch>
                <a:fillRect/>
              </a:stretch>
            </p:blipFill>
            <p:spPr>
              <a:xfrm>
                <a:off x="11289707" y="1756867"/>
                <a:ext cx="451080" cy="21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1">
            <p14:nvContentPartPr>
              <p14:cNvPr id="195" name="Freihand 194">
                <a:extLst>
                  <a:ext uri="{FF2B5EF4-FFF2-40B4-BE49-F238E27FC236}">
                    <a16:creationId xmlns:a16="http://schemas.microsoft.com/office/drawing/2014/main" id="{5E3472F4-CFC4-4D8C-A865-FDE06B1FDF8A}"/>
                  </a:ext>
                </a:extLst>
              </p14:cNvPr>
              <p14:cNvContentPartPr/>
              <p14:nvPr/>
            </p14:nvContentPartPr>
            <p14:xfrm>
              <a:off x="8175707" y="782707"/>
              <a:ext cx="290160" cy="143280"/>
            </p14:xfrm>
          </p:contentPart>
        </mc:Choice>
        <mc:Fallback xmlns="">
          <p:pic>
            <p:nvPicPr>
              <p:cNvPr id="195" name="Freihand 194">
                <a:extLst>
                  <a:ext uri="{FF2B5EF4-FFF2-40B4-BE49-F238E27FC236}">
                    <a16:creationId xmlns:a16="http://schemas.microsoft.com/office/drawing/2014/main" id="{5E3472F4-CFC4-4D8C-A865-FDE06B1FDF8A}"/>
                  </a:ext>
                </a:extLst>
              </p:cNvPr>
              <p:cNvPicPr/>
              <p:nvPr/>
            </p:nvPicPr>
            <p:blipFill>
              <a:blip r:embed="rId342"/>
              <a:stretch>
                <a:fillRect/>
              </a:stretch>
            </p:blipFill>
            <p:spPr>
              <a:xfrm>
                <a:off x="8171387" y="778387"/>
                <a:ext cx="298800" cy="15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3">
            <p14:nvContentPartPr>
              <p14:cNvPr id="200" name="Freihand 199">
                <a:extLst>
                  <a:ext uri="{FF2B5EF4-FFF2-40B4-BE49-F238E27FC236}">
                    <a16:creationId xmlns:a16="http://schemas.microsoft.com/office/drawing/2014/main" id="{8C62AF7E-53A5-4976-84D3-01E80A7FB6F1}"/>
                  </a:ext>
                </a:extLst>
              </p14:cNvPr>
              <p14:cNvContentPartPr/>
              <p14:nvPr/>
            </p14:nvContentPartPr>
            <p14:xfrm>
              <a:off x="8064467" y="495427"/>
              <a:ext cx="414360" cy="404280"/>
            </p14:xfrm>
          </p:contentPart>
        </mc:Choice>
        <mc:Fallback xmlns="">
          <p:pic>
            <p:nvPicPr>
              <p:cNvPr id="200" name="Freihand 199">
                <a:extLst>
                  <a:ext uri="{FF2B5EF4-FFF2-40B4-BE49-F238E27FC236}">
                    <a16:creationId xmlns:a16="http://schemas.microsoft.com/office/drawing/2014/main" id="{8C62AF7E-53A5-4976-84D3-01E80A7FB6F1}"/>
                  </a:ext>
                </a:extLst>
              </p:cNvPr>
              <p:cNvPicPr/>
              <p:nvPr/>
            </p:nvPicPr>
            <p:blipFill>
              <a:blip r:embed="rId344"/>
              <a:stretch>
                <a:fillRect/>
              </a:stretch>
            </p:blipFill>
            <p:spPr>
              <a:xfrm>
                <a:off x="8060147" y="491107"/>
                <a:ext cx="423000" cy="41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5">
            <p14:nvContentPartPr>
              <p14:cNvPr id="201" name="Freihand 200">
                <a:extLst>
                  <a:ext uri="{FF2B5EF4-FFF2-40B4-BE49-F238E27FC236}">
                    <a16:creationId xmlns:a16="http://schemas.microsoft.com/office/drawing/2014/main" id="{DD2EEEC5-9AD1-45F1-8C8F-7B426CF54CBD}"/>
                  </a:ext>
                </a:extLst>
              </p14:cNvPr>
              <p14:cNvContentPartPr/>
              <p14:nvPr/>
            </p14:nvContentPartPr>
            <p14:xfrm>
              <a:off x="5079347" y="833467"/>
              <a:ext cx="530640" cy="437760"/>
            </p14:xfrm>
          </p:contentPart>
        </mc:Choice>
        <mc:Fallback xmlns="">
          <p:pic>
            <p:nvPicPr>
              <p:cNvPr id="201" name="Freihand 200">
                <a:extLst>
                  <a:ext uri="{FF2B5EF4-FFF2-40B4-BE49-F238E27FC236}">
                    <a16:creationId xmlns:a16="http://schemas.microsoft.com/office/drawing/2014/main" id="{DD2EEEC5-9AD1-45F1-8C8F-7B426CF54CBD}"/>
                  </a:ext>
                </a:extLst>
              </p:cNvPr>
              <p:cNvPicPr/>
              <p:nvPr/>
            </p:nvPicPr>
            <p:blipFill>
              <a:blip r:embed="rId346"/>
              <a:stretch>
                <a:fillRect/>
              </a:stretch>
            </p:blipFill>
            <p:spPr>
              <a:xfrm>
                <a:off x="5075027" y="829147"/>
                <a:ext cx="539280" cy="44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7">
            <p14:nvContentPartPr>
              <p14:cNvPr id="202" name="Freihand 201">
                <a:extLst>
                  <a:ext uri="{FF2B5EF4-FFF2-40B4-BE49-F238E27FC236}">
                    <a16:creationId xmlns:a16="http://schemas.microsoft.com/office/drawing/2014/main" id="{AB2ACEF5-2B48-4394-8DE3-C44EDDF3619D}"/>
                  </a:ext>
                </a:extLst>
              </p14:cNvPr>
              <p14:cNvContentPartPr/>
              <p14:nvPr/>
            </p14:nvContentPartPr>
            <p14:xfrm>
              <a:off x="5552387" y="577867"/>
              <a:ext cx="2560680" cy="306000"/>
            </p14:xfrm>
          </p:contentPart>
        </mc:Choice>
        <mc:Fallback xmlns="">
          <p:pic>
            <p:nvPicPr>
              <p:cNvPr id="202" name="Freihand 201">
                <a:extLst>
                  <a:ext uri="{FF2B5EF4-FFF2-40B4-BE49-F238E27FC236}">
                    <a16:creationId xmlns:a16="http://schemas.microsoft.com/office/drawing/2014/main" id="{AB2ACEF5-2B48-4394-8DE3-C44EDDF3619D}"/>
                  </a:ext>
                </a:extLst>
              </p:cNvPr>
              <p:cNvPicPr/>
              <p:nvPr/>
            </p:nvPicPr>
            <p:blipFill>
              <a:blip r:embed="rId348"/>
              <a:stretch>
                <a:fillRect/>
              </a:stretch>
            </p:blipFill>
            <p:spPr>
              <a:xfrm>
                <a:off x="5548067" y="573547"/>
                <a:ext cx="2569320" cy="31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9">
            <p14:nvContentPartPr>
              <p14:cNvPr id="203" name="Freihand 202">
                <a:extLst>
                  <a:ext uri="{FF2B5EF4-FFF2-40B4-BE49-F238E27FC236}">
                    <a16:creationId xmlns:a16="http://schemas.microsoft.com/office/drawing/2014/main" id="{4737BB48-B048-4525-9228-21FE0A9F163B}"/>
                  </a:ext>
                </a:extLst>
              </p14:cNvPr>
              <p14:cNvContentPartPr/>
              <p14:nvPr/>
            </p14:nvContentPartPr>
            <p14:xfrm>
              <a:off x="2565827" y="347827"/>
              <a:ext cx="3064680" cy="473040"/>
            </p14:xfrm>
          </p:contentPart>
        </mc:Choice>
        <mc:Fallback xmlns="">
          <p:pic>
            <p:nvPicPr>
              <p:cNvPr id="203" name="Freihand 202">
                <a:extLst>
                  <a:ext uri="{FF2B5EF4-FFF2-40B4-BE49-F238E27FC236}">
                    <a16:creationId xmlns:a16="http://schemas.microsoft.com/office/drawing/2014/main" id="{4737BB48-B048-4525-9228-21FE0A9F163B}"/>
                  </a:ext>
                </a:extLst>
              </p:cNvPr>
              <p:cNvPicPr/>
              <p:nvPr/>
            </p:nvPicPr>
            <p:blipFill>
              <a:blip r:embed="rId350"/>
              <a:stretch>
                <a:fillRect/>
              </a:stretch>
            </p:blipFill>
            <p:spPr>
              <a:xfrm>
                <a:off x="2561507" y="343507"/>
                <a:ext cx="3073320" cy="48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1">
            <p14:nvContentPartPr>
              <p14:cNvPr id="204" name="Freihand 203">
                <a:extLst>
                  <a:ext uri="{FF2B5EF4-FFF2-40B4-BE49-F238E27FC236}">
                    <a16:creationId xmlns:a16="http://schemas.microsoft.com/office/drawing/2014/main" id="{C00B89D3-0234-4289-ACDB-E0678865468A}"/>
                  </a:ext>
                </a:extLst>
              </p14:cNvPr>
              <p14:cNvContentPartPr/>
              <p14:nvPr/>
            </p14:nvContentPartPr>
            <p14:xfrm>
              <a:off x="391067" y="100507"/>
              <a:ext cx="132840" cy="173520"/>
            </p14:xfrm>
          </p:contentPart>
        </mc:Choice>
        <mc:Fallback xmlns="">
          <p:pic>
            <p:nvPicPr>
              <p:cNvPr id="204" name="Freihand 203">
                <a:extLst>
                  <a:ext uri="{FF2B5EF4-FFF2-40B4-BE49-F238E27FC236}">
                    <a16:creationId xmlns:a16="http://schemas.microsoft.com/office/drawing/2014/main" id="{C00B89D3-0234-4289-ACDB-E0678865468A}"/>
                  </a:ext>
                </a:extLst>
              </p:cNvPr>
              <p:cNvPicPr/>
              <p:nvPr/>
            </p:nvPicPr>
            <p:blipFill>
              <a:blip r:embed="rId352"/>
              <a:stretch>
                <a:fillRect/>
              </a:stretch>
            </p:blipFill>
            <p:spPr>
              <a:xfrm>
                <a:off x="386747" y="96187"/>
                <a:ext cx="141480" cy="18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3">
            <p14:nvContentPartPr>
              <p14:cNvPr id="206" name="Freihand 205">
                <a:extLst>
                  <a:ext uri="{FF2B5EF4-FFF2-40B4-BE49-F238E27FC236}">
                    <a16:creationId xmlns:a16="http://schemas.microsoft.com/office/drawing/2014/main" id="{568DC892-B1C0-45AB-A597-F4229764282E}"/>
                  </a:ext>
                </a:extLst>
              </p14:cNvPr>
              <p14:cNvContentPartPr/>
              <p14:nvPr/>
            </p14:nvContentPartPr>
            <p14:xfrm>
              <a:off x="588347" y="174307"/>
              <a:ext cx="140040" cy="107280"/>
            </p14:xfrm>
          </p:contentPart>
        </mc:Choice>
        <mc:Fallback xmlns="">
          <p:pic>
            <p:nvPicPr>
              <p:cNvPr id="206" name="Freihand 205">
                <a:extLst>
                  <a:ext uri="{FF2B5EF4-FFF2-40B4-BE49-F238E27FC236}">
                    <a16:creationId xmlns:a16="http://schemas.microsoft.com/office/drawing/2014/main" id="{568DC892-B1C0-45AB-A597-F4229764282E}"/>
                  </a:ext>
                </a:extLst>
              </p:cNvPr>
              <p:cNvPicPr/>
              <p:nvPr/>
            </p:nvPicPr>
            <p:blipFill>
              <a:blip r:embed="rId354"/>
              <a:stretch>
                <a:fillRect/>
              </a:stretch>
            </p:blipFill>
            <p:spPr>
              <a:xfrm>
                <a:off x="584027" y="169987"/>
                <a:ext cx="148680" cy="11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5">
            <p14:nvContentPartPr>
              <p14:cNvPr id="207" name="Freihand 206">
                <a:extLst>
                  <a:ext uri="{FF2B5EF4-FFF2-40B4-BE49-F238E27FC236}">
                    <a16:creationId xmlns:a16="http://schemas.microsoft.com/office/drawing/2014/main" id="{93D139CB-5AEB-44E6-9076-DEF51B32360E}"/>
                  </a:ext>
                </a:extLst>
              </p14:cNvPr>
              <p14:cNvContentPartPr/>
              <p14:nvPr/>
            </p14:nvContentPartPr>
            <p14:xfrm>
              <a:off x="737387" y="86827"/>
              <a:ext cx="135000" cy="200520"/>
            </p14:xfrm>
          </p:contentPart>
        </mc:Choice>
        <mc:Fallback xmlns="">
          <p:pic>
            <p:nvPicPr>
              <p:cNvPr id="207" name="Freihand 206">
                <a:extLst>
                  <a:ext uri="{FF2B5EF4-FFF2-40B4-BE49-F238E27FC236}">
                    <a16:creationId xmlns:a16="http://schemas.microsoft.com/office/drawing/2014/main" id="{93D139CB-5AEB-44E6-9076-DEF51B32360E}"/>
                  </a:ext>
                </a:extLst>
              </p:cNvPr>
              <p:cNvPicPr/>
              <p:nvPr/>
            </p:nvPicPr>
            <p:blipFill>
              <a:blip r:embed="rId356"/>
              <a:stretch>
                <a:fillRect/>
              </a:stretch>
            </p:blipFill>
            <p:spPr>
              <a:xfrm>
                <a:off x="733067" y="82507"/>
                <a:ext cx="143640" cy="20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7">
            <p14:nvContentPartPr>
              <p14:cNvPr id="208" name="Freihand 207">
                <a:extLst>
                  <a:ext uri="{FF2B5EF4-FFF2-40B4-BE49-F238E27FC236}">
                    <a16:creationId xmlns:a16="http://schemas.microsoft.com/office/drawing/2014/main" id="{094D1BFD-EAEA-4257-B7C1-2E8368231435}"/>
                  </a:ext>
                </a:extLst>
              </p14:cNvPr>
              <p14:cNvContentPartPr/>
              <p14:nvPr/>
            </p14:nvContentPartPr>
            <p14:xfrm>
              <a:off x="698507" y="148747"/>
              <a:ext cx="127440" cy="6120"/>
            </p14:xfrm>
          </p:contentPart>
        </mc:Choice>
        <mc:Fallback xmlns="">
          <p:pic>
            <p:nvPicPr>
              <p:cNvPr id="208" name="Freihand 207">
                <a:extLst>
                  <a:ext uri="{FF2B5EF4-FFF2-40B4-BE49-F238E27FC236}">
                    <a16:creationId xmlns:a16="http://schemas.microsoft.com/office/drawing/2014/main" id="{094D1BFD-EAEA-4257-B7C1-2E8368231435}"/>
                  </a:ext>
                </a:extLst>
              </p:cNvPr>
              <p:cNvPicPr/>
              <p:nvPr/>
            </p:nvPicPr>
            <p:blipFill>
              <a:blip r:embed="rId358"/>
              <a:stretch>
                <a:fillRect/>
              </a:stretch>
            </p:blipFill>
            <p:spPr>
              <a:xfrm>
                <a:off x="694187" y="144427"/>
                <a:ext cx="136080" cy="1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9">
            <p14:nvContentPartPr>
              <p14:cNvPr id="209" name="Freihand 208">
                <a:extLst>
                  <a:ext uri="{FF2B5EF4-FFF2-40B4-BE49-F238E27FC236}">
                    <a16:creationId xmlns:a16="http://schemas.microsoft.com/office/drawing/2014/main" id="{9B9E6463-85CA-4CA7-A402-07D36674BD6E}"/>
                  </a:ext>
                </a:extLst>
              </p14:cNvPr>
              <p14:cNvContentPartPr/>
              <p14:nvPr/>
            </p14:nvContentPartPr>
            <p14:xfrm>
              <a:off x="889307" y="173587"/>
              <a:ext cx="173880" cy="74160"/>
            </p14:xfrm>
          </p:contentPart>
        </mc:Choice>
        <mc:Fallback xmlns="">
          <p:pic>
            <p:nvPicPr>
              <p:cNvPr id="209" name="Freihand 208">
                <a:extLst>
                  <a:ext uri="{FF2B5EF4-FFF2-40B4-BE49-F238E27FC236}">
                    <a16:creationId xmlns:a16="http://schemas.microsoft.com/office/drawing/2014/main" id="{9B9E6463-85CA-4CA7-A402-07D36674BD6E}"/>
                  </a:ext>
                </a:extLst>
              </p:cNvPr>
              <p:cNvPicPr/>
              <p:nvPr/>
            </p:nvPicPr>
            <p:blipFill>
              <a:blip r:embed="rId360"/>
              <a:stretch>
                <a:fillRect/>
              </a:stretch>
            </p:blipFill>
            <p:spPr>
              <a:xfrm>
                <a:off x="884987" y="169267"/>
                <a:ext cx="182520" cy="8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1">
            <p14:nvContentPartPr>
              <p14:cNvPr id="210" name="Freihand 209">
                <a:extLst>
                  <a:ext uri="{FF2B5EF4-FFF2-40B4-BE49-F238E27FC236}">
                    <a16:creationId xmlns:a16="http://schemas.microsoft.com/office/drawing/2014/main" id="{706FB4CA-0C8F-4099-A4D9-11F3B3460C3C}"/>
                  </a:ext>
                </a:extLst>
              </p14:cNvPr>
              <p14:cNvContentPartPr/>
              <p14:nvPr/>
            </p14:nvContentPartPr>
            <p14:xfrm>
              <a:off x="1214027" y="167107"/>
              <a:ext cx="207720" cy="74520"/>
            </p14:xfrm>
          </p:contentPart>
        </mc:Choice>
        <mc:Fallback xmlns="">
          <p:pic>
            <p:nvPicPr>
              <p:cNvPr id="210" name="Freihand 209">
                <a:extLst>
                  <a:ext uri="{FF2B5EF4-FFF2-40B4-BE49-F238E27FC236}">
                    <a16:creationId xmlns:a16="http://schemas.microsoft.com/office/drawing/2014/main" id="{706FB4CA-0C8F-4099-A4D9-11F3B3460C3C}"/>
                  </a:ext>
                </a:extLst>
              </p:cNvPr>
              <p:cNvPicPr/>
              <p:nvPr/>
            </p:nvPicPr>
            <p:blipFill>
              <a:blip r:embed="rId362"/>
              <a:stretch>
                <a:fillRect/>
              </a:stretch>
            </p:blipFill>
            <p:spPr>
              <a:xfrm>
                <a:off x="1209707" y="162787"/>
                <a:ext cx="216360" cy="8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3">
            <p14:nvContentPartPr>
              <p14:cNvPr id="211" name="Freihand 210">
                <a:extLst>
                  <a:ext uri="{FF2B5EF4-FFF2-40B4-BE49-F238E27FC236}">
                    <a16:creationId xmlns:a16="http://schemas.microsoft.com/office/drawing/2014/main" id="{E683A195-4AD8-48B9-8C17-65C1609001FB}"/>
                  </a:ext>
                </a:extLst>
              </p14:cNvPr>
              <p14:cNvContentPartPr/>
              <p14:nvPr/>
            </p14:nvContentPartPr>
            <p14:xfrm>
              <a:off x="1436867" y="96907"/>
              <a:ext cx="158400" cy="124920"/>
            </p14:xfrm>
          </p:contentPart>
        </mc:Choice>
        <mc:Fallback xmlns="">
          <p:pic>
            <p:nvPicPr>
              <p:cNvPr id="211" name="Freihand 210">
                <a:extLst>
                  <a:ext uri="{FF2B5EF4-FFF2-40B4-BE49-F238E27FC236}">
                    <a16:creationId xmlns:a16="http://schemas.microsoft.com/office/drawing/2014/main" id="{E683A195-4AD8-48B9-8C17-65C1609001FB}"/>
                  </a:ext>
                </a:extLst>
              </p:cNvPr>
              <p:cNvPicPr/>
              <p:nvPr/>
            </p:nvPicPr>
            <p:blipFill>
              <a:blip r:embed="rId364"/>
              <a:stretch>
                <a:fillRect/>
              </a:stretch>
            </p:blipFill>
            <p:spPr>
              <a:xfrm>
                <a:off x="1432547" y="92587"/>
                <a:ext cx="167040" cy="13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5">
            <p14:nvContentPartPr>
              <p14:cNvPr id="212" name="Freihand 211">
                <a:extLst>
                  <a:ext uri="{FF2B5EF4-FFF2-40B4-BE49-F238E27FC236}">
                    <a16:creationId xmlns:a16="http://schemas.microsoft.com/office/drawing/2014/main" id="{A9467C4E-A1F5-469A-A1E2-AD3725623724}"/>
                  </a:ext>
                </a:extLst>
              </p14:cNvPr>
              <p14:cNvContentPartPr/>
              <p14:nvPr/>
            </p14:nvContentPartPr>
            <p14:xfrm>
              <a:off x="1749347" y="105547"/>
              <a:ext cx="29160" cy="109080"/>
            </p14:xfrm>
          </p:contentPart>
        </mc:Choice>
        <mc:Fallback xmlns="">
          <p:pic>
            <p:nvPicPr>
              <p:cNvPr id="212" name="Freihand 211">
                <a:extLst>
                  <a:ext uri="{FF2B5EF4-FFF2-40B4-BE49-F238E27FC236}">
                    <a16:creationId xmlns:a16="http://schemas.microsoft.com/office/drawing/2014/main" id="{A9467C4E-A1F5-469A-A1E2-AD3725623724}"/>
                  </a:ext>
                </a:extLst>
              </p:cNvPr>
              <p:cNvPicPr/>
              <p:nvPr/>
            </p:nvPicPr>
            <p:blipFill>
              <a:blip r:embed="rId366"/>
              <a:stretch>
                <a:fillRect/>
              </a:stretch>
            </p:blipFill>
            <p:spPr>
              <a:xfrm>
                <a:off x="1745027" y="101227"/>
                <a:ext cx="37800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7">
            <p14:nvContentPartPr>
              <p14:cNvPr id="213" name="Freihand 212">
                <a:extLst>
                  <a:ext uri="{FF2B5EF4-FFF2-40B4-BE49-F238E27FC236}">
                    <a16:creationId xmlns:a16="http://schemas.microsoft.com/office/drawing/2014/main" id="{A7860841-E4E0-4308-BA79-E91319588870}"/>
                  </a:ext>
                </a:extLst>
              </p14:cNvPr>
              <p14:cNvContentPartPr/>
              <p14:nvPr/>
            </p14:nvContentPartPr>
            <p14:xfrm>
              <a:off x="1707947" y="78187"/>
              <a:ext cx="136800" cy="184320"/>
            </p14:xfrm>
          </p:contentPart>
        </mc:Choice>
        <mc:Fallback xmlns="">
          <p:pic>
            <p:nvPicPr>
              <p:cNvPr id="213" name="Freihand 212">
                <a:extLst>
                  <a:ext uri="{FF2B5EF4-FFF2-40B4-BE49-F238E27FC236}">
                    <a16:creationId xmlns:a16="http://schemas.microsoft.com/office/drawing/2014/main" id="{A7860841-E4E0-4308-BA79-E91319588870}"/>
                  </a:ext>
                </a:extLst>
              </p:cNvPr>
              <p:cNvPicPr/>
              <p:nvPr/>
            </p:nvPicPr>
            <p:blipFill>
              <a:blip r:embed="rId368"/>
              <a:stretch>
                <a:fillRect/>
              </a:stretch>
            </p:blipFill>
            <p:spPr>
              <a:xfrm>
                <a:off x="1703627" y="73867"/>
                <a:ext cx="145440" cy="19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9">
            <p14:nvContentPartPr>
              <p14:cNvPr id="214" name="Freihand 213">
                <a:extLst>
                  <a:ext uri="{FF2B5EF4-FFF2-40B4-BE49-F238E27FC236}">
                    <a16:creationId xmlns:a16="http://schemas.microsoft.com/office/drawing/2014/main" id="{6FBE912E-CF36-4EEC-81BF-3397E215386C}"/>
                  </a:ext>
                </a:extLst>
              </p14:cNvPr>
              <p14:cNvContentPartPr/>
              <p14:nvPr/>
            </p14:nvContentPartPr>
            <p14:xfrm>
              <a:off x="1864907" y="137227"/>
              <a:ext cx="276480" cy="92520"/>
            </p14:xfrm>
          </p:contentPart>
        </mc:Choice>
        <mc:Fallback xmlns="">
          <p:pic>
            <p:nvPicPr>
              <p:cNvPr id="214" name="Freihand 213">
                <a:extLst>
                  <a:ext uri="{FF2B5EF4-FFF2-40B4-BE49-F238E27FC236}">
                    <a16:creationId xmlns:a16="http://schemas.microsoft.com/office/drawing/2014/main" id="{6FBE912E-CF36-4EEC-81BF-3397E215386C}"/>
                  </a:ext>
                </a:extLst>
              </p:cNvPr>
              <p:cNvPicPr/>
              <p:nvPr/>
            </p:nvPicPr>
            <p:blipFill>
              <a:blip r:embed="rId370"/>
              <a:stretch>
                <a:fillRect/>
              </a:stretch>
            </p:blipFill>
            <p:spPr>
              <a:xfrm>
                <a:off x="1860587" y="132907"/>
                <a:ext cx="28512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1">
            <p14:nvContentPartPr>
              <p14:cNvPr id="215" name="Freihand 214">
                <a:extLst>
                  <a:ext uri="{FF2B5EF4-FFF2-40B4-BE49-F238E27FC236}">
                    <a16:creationId xmlns:a16="http://schemas.microsoft.com/office/drawing/2014/main" id="{C0E5B1C1-8A2B-4551-9393-24CBE3EB2AAC}"/>
                  </a:ext>
                </a:extLst>
              </p14:cNvPr>
              <p14:cNvContentPartPr/>
              <p14:nvPr/>
            </p14:nvContentPartPr>
            <p14:xfrm>
              <a:off x="2129867" y="50827"/>
              <a:ext cx="67680" cy="161640"/>
            </p14:xfrm>
          </p:contentPart>
        </mc:Choice>
        <mc:Fallback xmlns="">
          <p:pic>
            <p:nvPicPr>
              <p:cNvPr id="215" name="Freihand 214">
                <a:extLst>
                  <a:ext uri="{FF2B5EF4-FFF2-40B4-BE49-F238E27FC236}">
                    <a16:creationId xmlns:a16="http://schemas.microsoft.com/office/drawing/2014/main" id="{C0E5B1C1-8A2B-4551-9393-24CBE3EB2AAC}"/>
                  </a:ext>
                </a:extLst>
              </p:cNvPr>
              <p:cNvPicPr/>
              <p:nvPr/>
            </p:nvPicPr>
            <p:blipFill>
              <a:blip r:embed="rId372"/>
              <a:stretch>
                <a:fillRect/>
              </a:stretch>
            </p:blipFill>
            <p:spPr>
              <a:xfrm>
                <a:off x="2125547" y="46507"/>
                <a:ext cx="76320" cy="17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3">
            <p14:nvContentPartPr>
              <p14:cNvPr id="216" name="Freihand 215">
                <a:extLst>
                  <a:ext uri="{FF2B5EF4-FFF2-40B4-BE49-F238E27FC236}">
                    <a16:creationId xmlns:a16="http://schemas.microsoft.com/office/drawing/2014/main" id="{5C28651B-61A4-4549-8F3E-022C1CAF773F}"/>
                  </a:ext>
                </a:extLst>
              </p14:cNvPr>
              <p14:cNvContentPartPr/>
              <p14:nvPr/>
            </p14:nvContentPartPr>
            <p14:xfrm>
              <a:off x="2115107" y="77827"/>
              <a:ext cx="42840" cy="15480"/>
            </p14:xfrm>
          </p:contentPart>
        </mc:Choice>
        <mc:Fallback xmlns="">
          <p:pic>
            <p:nvPicPr>
              <p:cNvPr id="216" name="Freihand 215">
                <a:extLst>
                  <a:ext uri="{FF2B5EF4-FFF2-40B4-BE49-F238E27FC236}">
                    <a16:creationId xmlns:a16="http://schemas.microsoft.com/office/drawing/2014/main" id="{5C28651B-61A4-4549-8F3E-022C1CAF773F}"/>
                  </a:ext>
                </a:extLst>
              </p:cNvPr>
              <p:cNvPicPr/>
              <p:nvPr/>
            </p:nvPicPr>
            <p:blipFill>
              <a:blip r:embed="rId374"/>
              <a:stretch>
                <a:fillRect/>
              </a:stretch>
            </p:blipFill>
            <p:spPr>
              <a:xfrm>
                <a:off x="2110787" y="73507"/>
                <a:ext cx="5148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5">
            <p14:nvContentPartPr>
              <p14:cNvPr id="217" name="Freihand 216">
                <a:extLst>
                  <a:ext uri="{FF2B5EF4-FFF2-40B4-BE49-F238E27FC236}">
                    <a16:creationId xmlns:a16="http://schemas.microsoft.com/office/drawing/2014/main" id="{A777BE44-0B23-4B0B-8557-B0AAACB2C69E}"/>
                  </a:ext>
                </a:extLst>
              </p14:cNvPr>
              <p14:cNvContentPartPr/>
              <p14:nvPr/>
            </p14:nvContentPartPr>
            <p14:xfrm>
              <a:off x="2212667" y="124627"/>
              <a:ext cx="71640" cy="92880"/>
            </p14:xfrm>
          </p:contentPart>
        </mc:Choice>
        <mc:Fallback xmlns="">
          <p:pic>
            <p:nvPicPr>
              <p:cNvPr id="217" name="Freihand 216">
                <a:extLst>
                  <a:ext uri="{FF2B5EF4-FFF2-40B4-BE49-F238E27FC236}">
                    <a16:creationId xmlns:a16="http://schemas.microsoft.com/office/drawing/2014/main" id="{A777BE44-0B23-4B0B-8557-B0AAACB2C69E}"/>
                  </a:ext>
                </a:extLst>
              </p:cNvPr>
              <p:cNvPicPr/>
              <p:nvPr/>
            </p:nvPicPr>
            <p:blipFill>
              <a:blip r:embed="rId376"/>
              <a:stretch>
                <a:fillRect/>
              </a:stretch>
            </p:blipFill>
            <p:spPr>
              <a:xfrm>
                <a:off x="2208347" y="120307"/>
                <a:ext cx="80280" cy="1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7">
            <p14:nvContentPartPr>
              <p14:cNvPr id="218" name="Freihand 217">
                <a:extLst>
                  <a:ext uri="{FF2B5EF4-FFF2-40B4-BE49-F238E27FC236}">
                    <a16:creationId xmlns:a16="http://schemas.microsoft.com/office/drawing/2014/main" id="{2F27533F-E17F-4DDC-97E7-19B8B741B52D}"/>
                  </a:ext>
                </a:extLst>
              </p14:cNvPr>
              <p14:cNvContentPartPr/>
              <p14:nvPr/>
            </p14:nvContentPartPr>
            <p14:xfrm>
              <a:off x="2304467" y="48667"/>
              <a:ext cx="167760" cy="170280"/>
            </p14:xfrm>
          </p:contentPart>
        </mc:Choice>
        <mc:Fallback xmlns="">
          <p:pic>
            <p:nvPicPr>
              <p:cNvPr id="218" name="Freihand 217">
                <a:extLst>
                  <a:ext uri="{FF2B5EF4-FFF2-40B4-BE49-F238E27FC236}">
                    <a16:creationId xmlns:a16="http://schemas.microsoft.com/office/drawing/2014/main" id="{2F27533F-E17F-4DDC-97E7-19B8B741B52D}"/>
                  </a:ext>
                </a:extLst>
              </p:cNvPr>
              <p:cNvPicPr/>
              <p:nvPr/>
            </p:nvPicPr>
            <p:blipFill>
              <a:blip r:embed="rId378"/>
              <a:stretch>
                <a:fillRect/>
              </a:stretch>
            </p:blipFill>
            <p:spPr>
              <a:xfrm>
                <a:off x="2300147" y="44347"/>
                <a:ext cx="176400" cy="17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9">
            <p14:nvContentPartPr>
              <p14:cNvPr id="219" name="Freihand 218">
                <a:extLst>
                  <a:ext uri="{FF2B5EF4-FFF2-40B4-BE49-F238E27FC236}">
                    <a16:creationId xmlns:a16="http://schemas.microsoft.com/office/drawing/2014/main" id="{FD347C96-B8A4-4EB2-907D-AFDF52BD9411}"/>
                  </a:ext>
                </a:extLst>
              </p14:cNvPr>
              <p14:cNvContentPartPr/>
              <p14:nvPr/>
            </p14:nvContentPartPr>
            <p14:xfrm>
              <a:off x="2444507" y="45787"/>
              <a:ext cx="127440" cy="152280"/>
            </p14:xfrm>
          </p:contentPart>
        </mc:Choice>
        <mc:Fallback xmlns="">
          <p:pic>
            <p:nvPicPr>
              <p:cNvPr id="219" name="Freihand 218">
                <a:extLst>
                  <a:ext uri="{FF2B5EF4-FFF2-40B4-BE49-F238E27FC236}">
                    <a16:creationId xmlns:a16="http://schemas.microsoft.com/office/drawing/2014/main" id="{FD347C96-B8A4-4EB2-907D-AFDF52BD9411}"/>
                  </a:ext>
                </a:extLst>
              </p:cNvPr>
              <p:cNvPicPr/>
              <p:nvPr/>
            </p:nvPicPr>
            <p:blipFill>
              <a:blip r:embed="rId380"/>
              <a:stretch>
                <a:fillRect/>
              </a:stretch>
            </p:blipFill>
            <p:spPr>
              <a:xfrm>
                <a:off x="2440187" y="41467"/>
                <a:ext cx="136080" cy="16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1">
            <p14:nvContentPartPr>
              <p14:cNvPr id="220" name="Freihand 219">
                <a:extLst>
                  <a:ext uri="{FF2B5EF4-FFF2-40B4-BE49-F238E27FC236}">
                    <a16:creationId xmlns:a16="http://schemas.microsoft.com/office/drawing/2014/main" id="{B67673FA-21F0-44F3-A219-45D5F8356CBD}"/>
                  </a:ext>
                </a:extLst>
              </p14:cNvPr>
              <p14:cNvContentPartPr/>
              <p14:nvPr/>
            </p14:nvContentPartPr>
            <p14:xfrm>
              <a:off x="2611187" y="120667"/>
              <a:ext cx="122400" cy="191880"/>
            </p14:xfrm>
          </p:contentPart>
        </mc:Choice>
        <mc:Fallback xmlns="">
          <p:pic>
            <p:nvPicPr>
              <p:cNvPr id="220" name="Freihand 219">
                <a:extLst>
                  <a:ext uri="{FF2B5EF4-FFF2-40B4-BE49-F238E27FC236}">
                    <a16:creationId xmlns:a16="http://schemas.microsoft.com/office/drawing/2014/main" id="{B67673FA-21F0-44F3-A219-45D5F8356CBD}"/>
                  </a:ext>
                </a:extLst>
              </p:cNvPr>
              <p:cNvPicPr/>
              <p:nvPr/>
            </p:nvPicPr>
            <p:blipFill>
              <a:blip r:embed="rId382"/>
              <a:stretch>
                <a:fillRect/>
              </a:stretch>
            </p:blipFill>
            <p:spPr>
              <a:xfrm>
                <a:off x="2606867" y="116347"/>
                <a:ext cx="131040" cy="20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3">
            <p14:nvContentPartPr>
              <p14:cNvPr id="221" name="Freihand 220">
                <a:extLst>
                  <a:ext uri="{FF2B5EF4-FFF2-40B4-BE49-F238E27FC236}">
                    <a16:creationId xmlns:a16="http://schemas.microsoft.com/office/drawing/2014/main" id="{BA9D5420-4CDA-4A6A-AD42-F0AD18352B27}"/>
                  </a:ext>
                </a:extLst>
              </p14:cNvPr>
              <p14:cNvContentPartPr/>
              <p14:nvPr/>
            </p14:nvContentPartPr>
            <p14:xfrm>
              <a:off x="2762027" y="106987"/>
              <a:ext cx="110520" cy="113760"/>
            </p14:xfrm>
          </p:contentPart>
        </mc:Choice>
        <mc:Fallback xmlns="">
          <p:pic>
            <p:nvPicPr>
              <p:cNvPr id="221" name="Freihand 220">
                <a:extLst>
                  <a:ext uri="{FF2B5EF4-FFF2-40B4-BE49-F238E27FC236}">
                    <a16:creationId xmlns:a16="http://schemas.microsoft.com/office/drawing/2014/main" id="{BA9D5420-4CDA-4A6A-AD42-F0AD18352B27}"/>
                  </a:ext>
                </a:extLst>
              </p:cNvPr>
              <p:cNvPicPr/>
              <p:nvPr/>
            </p:nvPicPr>
            <p:blipFill>
              <a:blip r:embed="rId384"/>
              <a:stretch>
                <a:fillRect/>
              </a:stretch>
            </p:blipFill>
            <p:spPr>
              <a:xfrm>
                <a:off x="2757707" y="102667"/>
                <a:ext cx="119160" cy="12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5">
            <p14:nvContentPartPr>
              <p14:cNvPr id="222" name="Freihand 221">
                <a:extLst>
                  <a:ext uri="{FF2B5EF4-FFF2-40B4-BE49-F238E27FC236}">
                    <a16:creationId xmlns:a16="http://schemas.microsoft.com/office/drawing/2014/main" id="{8014726A-9463-4385-BE22-EB5144E477D9}"/>
                  </a:ext>
                </a:extLst>
              </p14:cNvPr>
              <p14:cNvContentPartPr/>
              <p14:nvPr/>
            </p14:nvContentPartPr>
            <p14:xfrm>
              <a:off x="2902427" y="49027"/>
              <a:ext cx="115560" cy="137160"/>
            </p14:xfrm>
          </p:contentPart>
        </mc:Choice>
        <mc:Fallback xmlns="">
          <p:pic>
            <p:nvPicPr>
              <p:cNvPr id="222" name="Freihand 221">
                <a:extLst>
                  <a:ext uri="{FF2B5EF4-FFF2-40B4-BE49-F238E27FC236}">
                    <a16:creationId xmlns:a16="http://schemas.microsoft.com/office/drawing/2014/main" id="{8014726A-9463-4385-BE22-EB5144E477D9}"/>
                  </a:ext>
                </a:extLst>
              </p:cNvPr>
              <p:cNvPicPr/>
              <p:nvPr/>
            </p:nvPicPr>
            <p:blipFill>
              <a:blip r:embed="rId386"/>
              <a:stretch>
                <a:fillRect/>
              </a:stretch>
            </p:blipFill>
            <p:spPr>
              <a:xfrm>
                <a:off x="2898107" y="44707"/>
                <a:ext cx="124200" cy="14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7">
            <p14:nvContentPartPr>
              <p14:cNvPr id="223" name="Freihand 222">
                <a:extLst>
                  <a:ext uri="{FF2B5EF4-FFF2-40B4-BE49-F238E27FC236}">
                    <a16:creationId xmlns:a16="http://schemas.microsoft.com/office/drawing/2014/main" id="{9A5111B9-9F64-4E33-9245-29FDA812B2B3}"/>
                  </a:ext>
                </a:extLst>
              </p14:cNvPr>
              <p14:cNvContentPartPr/>
              <p14:nvPr/>
            </p14:nvContentPartPr>
            <p14:xfrm>
              <a:off x="2963987" y="151267"/>
              <a:ext cx="44640" cy="29880"/>
            </p14:xfrm>
          </p:contentPart>
        </mc:Choice>
        <mc:Fallback xmlns="">
          <p:pic>
            <p:nvPicPr>
              <p:cNvPr id="223" name="Freihand 222">
                <a:extLst>
                  <a:ext uri="{FF2B5EF4-FFF2-40B4-BE49-F238E27FC236}">
                    <a16:creationId xmlns:a16="http://schemas.microsoft.com/office/drawing/2014/main" id="{9A5111B9-9F64-4E33-9245-29FDA812B2B3}"/>
                  </a:ext>
                </a:extLst>
              </p:cNvPr>
              <p:cNvPicPr/>
              <p:nvPr/>
            </p:nvPicPr>
            <p:blipFill>
              <a:blip r:embed="rId388"/>
              <a:stretch>
                <a:fillRect/>
              </a:stretch>
            </p:blipFill>
            <p:spPr>
              <a:xfrm>
                <a:off x="2959667" y="146947"/>
                <a:ext cx="53280" cy="3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9">
            <p14:nvContentPartPr>
              <p14:cNvPr id="224" name="Freihand 223">
                <a:extLst>
                  <a:ext uri="{FF2B5EF4-FFF2-40B4-BE49-F238E27FC236}">
                    <a16:creationId xmlns:a16="http://schemas.microsoft.com/office/drawing/2014/main" id="{8BFA6A0D-7679-43A2-AAE3-FF01CAE4423D}"/>
                  </a:ext>
                </a:extLst>
              </p14:cNvPr>
              <p14:cNvContentPartPr/>
              <p14:nvPr/>
            </p14:nvContentPartPr>
            <p14:xfrm>
              <a:off x="3031667" y="82507"/>
              <a:ext cx="103680" cy="113760"/>
            </p14:xfrm>
          </p:contentPart>
        </mc:Choice>
        <mc:Fallback xmlns="">
          <p:pic>
            <p:nvPicPr>
              <p:cNvPr id="224" name="Freihand 223">
                <a:extLst>
                  <a:ext uri="{FF2B5EF4-FFF2-40B4-BE49-F238E27FC236}">
                    <a16:creationId xmlns:a16="http://schemas.microsoft.com/office/drawing/2014/main" id="{8BFA6A0D-7679-43A2-AAE3-FF01CAE4423D}"/>
                  </a:ext>
                </a:extLst>
              </p:cNvPr>
              <p:cNvPicPr/>
              <p:nvPr/>
            </p:nvPicPr>
            <p:blipFill>
              <a:blip r:embed="rId390"/>
              <a:stretch>
                <a:fillRect/>
              </a:stretch>
            </p:blipFill>
            <p:spPr>
              <a:xfrm>
                <a:off x="3027347" y="78187"/>
                <a:ext cx="112320" cy="12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1">
            <p14:nvContentPartPr>
              <p14:cNvPr id="225" name="Freihand 224">
                <a:extLst>
                  <a:ext uri="{FF2B5EF4-FFF2-40B4-BE49-F238E27FC236}">
                    <a16:creationId xmlns:a16="http://schemas.microsoft.com/office/drawing/2014/main" id="{3E04F673-66C9-494C-B009-DF5D002DAAEA}"/>
                  </a:ext>
                </a:extLst>
              </p14:cNvPr>
              <p14:cNvContentPartPr/>
              <p14:nvPr/>
            </p14:nvContentPartPr>
            <p14:xfrm>
              <a:off x="3159827" y="37867"/>
              <a:ext cx="209520" cy="137520"/>
            </p14:xfrm>
          </p:contentPart>
        </mc:Choice>
        <mc:Fallback xmlns="">
          <p:pic>
            <p:nvPicPr>
              <p:cNvPr id="225" name="Freihand 224">
                <a:extLst>
                  <a:ext uri="{FF2B5EF4-FFF2-40B4-BE49-F238E27FC236}">
                    <a16:creationId xmlns:a16="http://schemas.microsoft.com/office/drawing/2014/main" id="{3E04F673-66C9-494C-B009-DF5D002DAAEA}"/>
                  </a:ext>
                </a:extLst>
              </p:cNvPr>
              <p:cNvPicPr/>
              <p:nvPr/>
            </p:nvPicPr>
            <p:blipFill>
              <a:blip r:embed="rId392"/>
              <a:stretch>
                <a:fillRect/>
              </a:stretch>
            </p:blipFill>
            <p:spPr>
              <a:xfrm>
                <a:off x="3155507" y="33547"/>
                <a:ext cx="218160" cy="14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3">
            <p14:nvContentPartPr>
              <p14:cNvPr id="226" name="Freihand 225">
                <a:extLst>
                  <a:ext uri="{FF2B5EF4-FFF2-40B4-BE49-F238E27FC236}">
                    <a16:creationId xmlns:a16="http://schemas.microsoft.com/office/drawing/2014/main" id="{92C35506-BD0A-43CA-9AD6-7AEAA2E6CF2D}"/>
                  </a:ext>
                </a:extLst>
              </p14:cNvPr>
              <p14:cNvContentPartPr/>
              <p14:nvPr/>
            </p14:nvContentPartPr>
            <p14:xfrm>
              <a:off x="622907" y="362587"/>
              <a:ext cx="96120" cy="146520"/>
            </p14:xfrm>
          </p:contentPart>
        </mc:Choice>
        <mc:Fallback xmlns="">
          <p:pic>
            <p:nvPicPr>
              <p:cNvPr id="226" name="Freihand 225">
                <a:extLst>
                  <a:ext uri="{FF2B5EF4-FFF2-40B4-BE49-F238E27FC236}">
                    <a16:creationId xmlns:a16="http://schemas.microsoft.com/office/drawing/2014/main" id="{92C35506-BD0A-43CA-9AD6-7AEAA2E6CF2D}"/>
                  </a:ext>
                </a:extLst>
              </p:cNvPr>
              <p:cNvPicPr/>
              <p:nvPr/>
            </p:nvPicPr>
            <p:blipFill>
              <a:blip r:embed="rId394"/>
              <a:stretch>
                <a:fillRect/>
              </a:stretch>
            </p:blipFill>
            <p:spPr>
              <a:xfrm>
                <a:off x="618587" y="358267"/>
                <a:ext cx="104760" cy="15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5">
            <p14:nvContentPartPr>
              <p14:cNvPr id="227" name="Freihand 226">
                <a:extLst>
                  <a:ext uri="{FF2B5EF4-FFF2-40B4-BE49-F238E27FC236}">
                    <a16:creationId xmlns:a16="http://schemas.microsoft.com/office/drawing/2014/main" id="{C221848A-D8CC-476C-AF07-074A36825444}"/>
                  </a:ext>
                </a:extLst>
              </p14:cNvPr>
              <p14:cNvContentPartPr/>
              <p14:nvPr/>
            </p14:nvContentPartPr>
            <p14:xfrm>
              <a:off x="759347" y="424147"/>
              <a:ext cx="64440" cy="79920"/>
            </p14:xfrm>
          </p:contentPart>
        </mc:Choice>
        <mc:Fallback xmlns="">
          <p:pic>
            <p:nvPicPr>
              <p:cNvPr id="227" name="Freihand 226">
                <a:extLst>
                  <a:ext uri="{FF2B5EF4-FFF2-40B4-BE49-F238E27FC236}">
                    <a16:creationId xmlns:a16="http://schemas.microsoft.com/office/drawing/2014/main" id="{C221848A-D8CC-476C-AF07-074A36825444}"/>
                  </a:ext>
                </a:extLst>
              </p:cNvPr>
              <p:cNvPicPr/>
              <p:nvPr/>
            </p:nvPicPr>
            <p:blipFill>
              <a:blip r:embed="rId396"/>
              <a:stretch>
                <a:fillRect/>
              </a:stretch>
            </p:blipFill>
            <p:spPr>
              <a:xfrm>
                <a:off x="755027" y="419827"/>
                <a:ext cx="73080" cy="8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7">
            <p14:nvContentPartPr>
              <p14:cNvPr id="228" name="Freihand 227">
                <a:extLst>
                  <a:ext uri="{FF2B5EF4-FFF2-40B4-BE49-F238E27FC236}">
                    <a16:creationId xmlns:a16="http://schemas.microsoft.com/office/drawing/2014/main" id="{FD63ACFF-32A6-4CEE-A069-1CF094456925}"/>
                  </a:ext>
                </a:extLst>
              </p14:cNvPr>
              <p14:cNvContentPartPr/>
              <p14:nvPr/>
            </p14:nvContentPartPr>
            <p14:xfrm>
              <a:off x="846467" y="365467"/>
              <a:ext cx="105480" cy="133920"/>
            </p14:xfrm>
          </p:contentPart>
        </mc:Choice>
        <mc:Fallback xmlns="">
          <p:pic>
            <p:nvPicPr>
              <p:cNvPr id="228" name="Freihand 227">
                <a:extLst>
                  <a:ext uri="{FF2B5EF4-FFF2-40B4-BE49-F238E27FC236}">
                    <a16:creationId xmlns:a16="http://schemas.microsoft.com/office/drawing/2014/main" id="{FD63ACFF-32A6-4CEE-A069-1CF094456925}"/>
                  </a:ext>
                </a:extLst>
              </p:cNvPr>
              <p:cNvPicPr/>
              <p:nvPr/>
            </p:nvPicPr>
            <p:blipFill>
              <a:blip r:embed="rId398"/>
              <a:stretch>
                <a:fillRect/>
              </a:stretch>
            </p:blipFill>
            <p:spPr>
              <a:xfrm>
                <a:off x="842147" y="361147"/>
                <a:ext cx="114120" cy="14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9">
            <p14:nvContentPartPr>
              <p14:cNvPr id="229" name="Freihand 228">
                <a:extLst>
                  <a:ext uri="{FF2B5EF4-FFF2-40B4-BE49-F238E27FC236}">
                    <a16:creationId xmlns:a16="http://schemas.microsoft.com/office/drawing/2014/main" id="{D7DC8F42-A01E-4448-A3E1-9D5D78F21649}"/>
                  </a:ext>
                </a:extLst>
              </p14:cNvPr>
              <p14:cNvContentPartPr/>
              <p14:nvPr/>
            </p14:nvContentPartPr>
            <p14:xfrm>
              <a:off x="994067" y="412267"/>
              <a:ext cx="156600" cy="73800"/>
            </p14:xfrm>
          </p:contentPart>
        </mc:Choice>
        <mc:Fallback xmlns="">
          <p:pic>
            <p:nvPicPr>
              <p:cNvPr id="229" name="Freihand 228">
                <a:extLst>
                  <a:ext uri="{FF2B5EF4-FFF2-40B4-BE49-F238E27FC236}">
                    <a16:creationId xmlns:a16="http://schemas.microsoft.com/office/drawing/2014/main" id="{D7DC8F42-A01E-4448-A3E1-9D5D78F21649}"/>
                  </a:ext>
                </a:extLst>
              </p:cNvPr>
              <p:cNvPicPr/>
              <p:nvPr/>
            </p:nvPicPr>
            <p:blipFill>
              <a:blip r:embed="rId400"/>
              <a:stretch>
                <a:fillRect/>
              </a:stretch>
            </p:blipFill>
            <p:spPr>
              <a:xfrm>
                <a:off x="989747" y="407947"/>
                <a:ext cx="165240" cy="8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1">
            <p14:nvContentPartPr>
              <p14:cNvPr id="230" name="Freihand 229">
                <a:extLst>
                  <a:ext uri="{FF2B5EF4-FFF2-40B4-BE49-F238E27FC236}">
                    <a16:creationId xmlns:a16="http://schemas.microsoft.com/office/drawing/2014/main" id="{9614E2CA-AFF4-4FA1-84CD-0713A7396A52}"/>
                  </a:ext>
                </a:extLst>
              </p14:cNvPr>
              <p14:cNvContentPartPr/>
              <p14:nvPr/>
            </p14:nvContentPartPr>
            <p14:xfrm>
              <a:off x="1317707" y="371227"/>
              <a:ext cx="240120" cy="117720"/>
            </p14:xfrm>
          </p:contentPart>
        </mc:Choice>
        <mc:Fallback xmlns="">
          <p:pic>
            <p:nvPicPr>
              <p:cNvPr id="230" name="Freihand 229">
                <a:extLst>
                  <a:ext uri="{FF2B5EF4-FFF2-40B4-BE49-F238E27FC236}">
                    <a16:creationId xmlns:a16="http://schemas.microsoft.com/office/drawing/2014/main" id="{9614E2CA-AFF4-4FA1-84CD-0713A7396A52}"/>
                  </a:ext>
                </a:extLst>
              </p:cNvPr>
              <p:cNvPicPr/>
              <p:nvPr/>
            </p:nvPicPr>
            <p:blipFill>
              <a:blip r:embed="rId402"/>
              <a:stretch>
                <a:fillRect/>
              </a:stretch>
            </p:blipFill>
            <p:spPr>
              <a:xfrm>
                <a:off x="1313387" y="366907"/>
                <a:ext cx="24876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3">
            <p14:nvContentPartPr>
              <p14:cNvPr id="231" name="Freihand 230">
                <a:extLst>
                  <a:ext uri="{FF2B5EF4-FFF2-40B4-BE49-F238E27FC236}">
                    <a16:creationId xmlns:a16="http://schemas.microsoft.com/office/drawing/2014/main" id="{BE9BEF56-FCCA-4B02-8B8E-07444EAEE4B6}"/>
                  </a:ext>
                </a:extLst>
              </p14:cNvPr>
              <p14:cNvContentPartPr/>
              <p14:nvPr/>
            </p14:nvContentPartPr>
            <p14:xfrm>
              <a:off x="1529387" y="325147"/>
              <a:ext cx="360" cy="360"/>
            </p14:xfrm>
          </p:contentPart>
        </mc:Choice>
        <mc:Fallback xmlns="">
          <p:pic>
            <p:nvPicPr>
              <p:cNvPr id="231" name="Freihand 230">
                <a:extLst>
                  <a:ext uri="{FF2B5EF4-FFF2-40B4-BE49-F238E27FC236}">
                    <a16:creationId xmlns:a16="http://schemas.microsoft.com/office/drawing/2014/main" id="{BE9BEF56-FCCA-4B02-8B8E-07444EAEE4B6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1525067" y="32082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4">
            <p14:nvContentPartPr>
              <p14:cNvPr id="232" name="Freihand 231">
                <a:extLst>
                  <a:ext uri="{FF2B5EF4-FFF2-40B4-BE49-F238E27FC236}">
                    <a16:creationId xmlns:a16="http://schemas.microsoft.com/office/drawing/2014/main" id="{F26A230C-31C5-41F8-867F-C076345606C9}"/>
                  </a:ext>
                </a:extLst>
              </p14:cNvPr>
              <p14:cNvContentPartPr/>
              <p14:nvPr/>
            </p14:nvContentPartPr>
            <p14:xfrm>
              <a:off x="1711187" y="324787"/>
              <a:ext cx="301320" cy="291240"/>
            </p14:xfrm>
          </p:contentPart>
        </mc:Choice>
        <mc:Fallback xmlns="">
          <p:pic>
            <p:nvPicPr>
              <p:cNvPr id="232" name="Freihand 231">
                <a:extLst>
                  <a:ext uri="{FF2B5EF4-FFF2-40B4-BE49-F238E27FC236}">
                    <a16:creationId xmlns:a16="http://schemas.microsoft.com/office/drawing/2014/main" id="{F26A230C-31C5-41F8-867F-C076345606C9}"/>
                  </a:ext>
                </a:extLst>
              </p:cNvPr>
              <p:cNvPicPr/>
              <p:nvPr/>
            </p:nvPicPr>
            <p:blipFill>
              <a:blip r:embed="rId405"/>
              <a:stretch>
                <a:fillRect/>
              </a:stretch>
            </p:blipFill>
            <p:spPr>
              <a:xfrm>
                <a:off x="1706867" y="320467"/>
                <a:ext cx="309960" cy="29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6">
            <p14:nvContentPartPr>
              <p14:cNvPr id="233" name="Freihand 232">
                <a:extLst>
                  <a:ext uri="{FF2B5EF4-FFF2-40B4-BE49-F238E27FC236}">
                    <a16:creationId xmlns:a16="http://schemas.microsoft.com/office/drawing/2014/main" id="{B2C33197-4152-4022-A271-8A58C8725A3B}"/>
                  </a:ext>
                </a:extLst>
              </p14:cNvPr>
              <p14:cNvContentPartPr/>
              <p14:nvPr/>
            </p14:nvContentPartPr>
            <p14:xfrm>
              <a:off x="2003507" y="324787"/>
              <a:ext cx="12600" cy="25920"/>
            </p14:xfrm>
          </p:contentPart>
        </mc:Choice>
        <mc:Fallback xmlns="">
          <p:pic>
            <p:nvPicPr>
              <p:cNvPr id="233" name="Freihand 232">
                <a:extLst>
                  <a:ext uri="{FF2B5EF4-FFF2-40B4-BE49-F238E27FC236}">
                    <a16:creationId xmlns:a16="http://schemas.microsoft.com/office/drawing/2014/main" id="{B2C33197-4152-4022-A271-8A58C8725A3B}"/>
                  </a:ext>
                </a:extLst>
              </p:cNvPr>
              <p:cNvPicPr/>
              <p:nvPr/>
            </p:nvPicPr>
            <p:blipFill>
              <a:blip r:embed="rId407"/>
              <a:stretch>
                <a:fillRect/>
              </a:stretch>
            </p:blipFill>
            <p:spPr>
              <a:xfrm>
                <a:off x="1999187" y="320467"/>
                <a:ext cx="21240" cy="3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8">
            <p14:nvContentPartPr>
              <p14:cNvPr id="234" name="Freihand 233">
                <a:extLst>
                  <a:ext uri="{FF2B5EF4-FFF2-40B4-BE49-F238E27FC236}">
                    <a16:creationId xmlns:a16="http://schemas.microsoft.com/office/drawing/2014/main" id="{84DDA1F1-204B-4A62-A7C3-52D93C0C8C82}"/>
                  </a:ext>
                </a:extLst>
              </p14:cNvPr>
              <p14:cNvContentPartPr/>
              <p14:nvPr/>
            </p14:nvContentPartPr>
            <p14:xfrm>
              <a:off x="2088827" y="322267"/>
              <a:ext cx="159480" cy="151920"/>
            </p14:xfrm>
          </p:contentPart>
        </mc:Choice>
        <mc:Fallback xmlns="">
          <p:pic>
            <p:nvPicPr>
              <p:cNvPr id="234" name="Freihand 233">
                <a:extLst>
                  <a:ext uri="{FF2B5EF4-FFF2-40B4-BE49-F238E27FC236}">
                    <a16:creationId xmlns:a16="http://schemas.microsoft.com/office/drawing/2014/main" id="{84DDA1F1-204B-4A62-A7C3-52D93C0C8C82}"/>
                  </a:ext>
                </a:extLst>
              </p:cNvPr>
              <p:cNvPicPr/>
              <p:nvPr/>
            </p:nvPicPr>
            <p:blipFill>
              <a:blip r:embed="rId409"/>
              <a:stretch>
                <a:fillRect/>
              </a:stretch>
            </p:blipFill>
            <p:spPr>
              <a:xfrm>
                <a:off x="2084507" y="317947"/>
                <a:ext cx="168120" cy="16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0">
            <p14:nvContentPartPr>
              <p14:cNvPr id="235" name="Freihand 234">
                <a:extLst>
                  <a:ext uri="{FF2B5EF4-FFF2-40B4-BE49-F238E27FC236}">
                    <a16:creationId xmlns:a16="http://schemas.microsoft.com/office/drawing/2014/main" id="{E9724502-517A-4E00-BA0D-DCB19E65E8B6}"/>
                  </a:ext>
                </a:extLst>
              </p14:cNvPr>
              <p14:cNvContentPartPr/>
              <p14:nvPr/>
            </p14:nvContentPartPr>
            <p14:xfrm>
              <a:off x="2391947" y="366547"/>
              <a:ext cx="14400" cy="83520"/>
            </p14:xfrm>
          </p:contentPart>
        </mc:Choice>
        <mc:Fallback xmlns="">
          <p:pic>
            <p:nvPicPr>
              <p:cNvPr id="235" name="Freihand 234">
                <a:extLst>
                  <a:ext uri="{FF2B5EF4-FFF2-40B4-BE49-F238E27FC236}">
                    <a16:creationId xmlns:a16="http://schemas.microsoft.com/office/drawing/2014/main" id="{E9724502-517A-4E00-BA0D-DCB19E65E8B6}"/>
                  </a:ext>
                </a:extLst>
              </p:cNvPr>
              <p:cNvPicPr/>
              <p:nvPr/>
            </p:nvPicPr>
            <p:blipFill>
              <a:blip r:embed="rId411"/>
              <a:stretch>
                <a:fillRect/>
              </a:stretch>
            </p:blipFill>
            <p:spPr>
              <a:xfrm>
                <a:off x="2387627" y="362227"/>
                <a:ext cx="2304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2">
            <p14:nvContentPartPr>
              <p14:cNvPr id="236" name="Freihand 235">
                <a:extLst>
                  <a:ext uri="{FF2B5EF4-FFF2-40B4-BE49-F238E27FC236}">
                    <a16:creationId xmlns:a16="http://schemas.microsoft.com/office/drawing/2014/main" id="{F2C18208-12BD-4BA5-AE7F-FF62240219E2}"/>
                  </a:ext>
                </a:extLst>
              </p14:cNvPr>
              <p14:cNvContentPartPr/>
              <p14:nvPr/>
            </p14:nvContentPartPr>
            <p14:xfrm>
              <a:off x="2385467" y="360067"/>
              <a:ext cx="92520" cy="49680"/>
            </p14:xfrm>
          </p:contentPart>
        </mc:Choice>
        <mc:Fallback xmlns="">
          <p:pic>
            <p:nvPicPr>
              <p:cNvPr id="236" name="Freihand 235">
                <a:extLst>
                  <a:ext uri="{FF2B5EF4-FFF2-40B4-BE49-F238E27FC236}">
                    <a16:creationId xmlns:a16="http://schemas.microsoft.com/office/drawing/2014/main" id="{F2C18208-12BD-4BA5-AE7F-FF62240219E2}"/>
                  </a:ext>
                </a:extLst>
              </p:cNvPr>
              <p:cNvPicPr/>
              <p:nvPr/>
            </p:nvPicPr>
            <p:blipFill>
              <a:blip r:embed="rId413"/>
              <a:stretch>
                <a:fillRect/>
              </a:stretch>
            </p:blipFill>
            <p:spPr>
              <a:xfrm>
                <a:off x="2381147" y="355747"/>
                <a:ext cx="101160" cy="5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4">
            <p14:nvContentPartPr>
              <p14:cNvPr id="237" name="Freihand 236">
                <a:extLst>
                  <a:ext uri="{FF2B5EF4-FFF2-40B4-BE49-F238E27FC236}">
                    <a16:creationId xmlns:a16="http://schemas.microsoft.com/office/drawing/2014/main" id="{65B44052-BA7F-48FA-93CE-009D38DA44F6}"/>
                  </a:ext>
                </a:extLst>
              </p14:cNvPr>
              <p14:cNvContentPartPr/>
              <p14:nvPr/>
            </p14:nvContentPartPr>
            <p14:xfrm>
              <a:off x="2394827" y="435307"/>
              <a:ext cx="99360" cy="32400"/>
            </p14:xfrm>
          </p:contentPart>
        </mc:Choice>
        <mc:Fallback xmlns="">
          <p:pic>
            <p:nvPicPr>
              <p:cNvPr id="237" name="Freihand 236">
                <a:extLst>
                  <a:ext uri="{FF2B5EF4-FFF2-40B4-BE49-F238E27FC236}">
                    <a16:creationId xmlns:a16="http://schemas.microsoft.com/office/drawing/2014/main" id="{65B44052-BA7F-48FA-93CE-009D38DA44F6}"/>
                  </a:ext>
                </a:extLst>
              </p:cNvPr>
              <p:cNvPicPr/>
              <p:nvPr/>
            </p:nvPicPr>
            <p:blipFill>
              <a:blip r:embed="rId415"/>
              <a:stretch>
                <a:fillRect/>
              </a:stretch>
            </p:blipFill>
            <p:spPr>
              <a:xfrm>
                <a:off x="2390507" y="430987"/>
                <a:ext cx="108000" cy="4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6">
            <p14:nvContentPartPr>
              <p14:cNvPr id="238" name="Freihand 237">
                <a:extLst>
                  <a:ext uri="{FF2B5EF4-FFF2-40B4-BE49-F238E27FC236}">
                    <a16:creationId xmlns:a16="http://schemas.microsoft.com/office/drawing/2014/main" id="{C5870E33-2CF7-441D-8871-840EB12FFBF0}"/>
                  </a:ext>
                </a:extLst>
              </p14:cNvPr>
              <p14:cNvContentPartPr/>
              <p14:nvPr/>
            </p14:nvContentPartPr>
            <p14:xfrm>
              <a:off x="2498507" y="324787"/>
              <a:ext cx="161640" cy="148320"/>
            </p14:xfrm>
          </p:contentPart>
        </mc:Choice>
        <mc:Fallback xmlns="">
          <p:pic>
            <p:nvPicPr>
              <p:cNvPr id="238" name="Freihand 237">
                <a:extLst>
                  <a:ext uri="{FF2B5EF4-FFF2-40B4-BE49-F238E27FC236}">
                    <a16:creationId xmlns:a16="http://schemas.microsoft.com/office/drawing/2014/main" id="{C5870E33-2CF7-441D-8871-840EB12FFBF0}"/>
                  </a:ext>
                </a:extLst>
              </p:cNvPr>
              <p:cNvPicPr/>
              <p:nvPr/>
            </p:nvPicPr>
            <p:blipFill>
              <a:blip r:embed="rId417"/>
              <a:stretch>
                <a:fillRect/>
              </a:stretch>
            </p:blipFill>
            <p:spPr>
              <a:xfrm>
                <a:off x="2494187" y="320467"/>
                <a:ext cx="170280" cy="15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8">
            <p14:nvContentPartPr>
              <p14:cNvPr id="239" name="Freihand 238">
                <a:extLst>
                  <a:ext uri="{FF2B5EF4-FFF2-40B4-BE49-F238E27FC236}">
                    <a16:creationId xmlns:a16="http://schemas.microsoft.com/office/drawing/2014/main" id="{FE345DCB-61FA-4354-990B-4F8C4040A81E}"/>
                  </a:ext>
                </a:extLst>
              </p14:cNvPr>
              <p14:cNvContentPartPr/>
              <p14:nvPr/>
            </p14:nvContentPartPr>
            <p14:xfrm>
              <a:off x="2693267" y="342787"/>
              <a:ext cx="82080" cy="136080"/>
            </p14:xfrm>
          </p:contentPart>
        </mc:Choice>
        <mc:Fallback xmlns="">
          <p:pic>
            <p:nvPicPr>
              <p:cNvPr id="239" name="Freihand 238">
                <a:extLst>
                  <a:ext uri="{FF2B5EF4-FFF2-40B4-BE49-F238E27FC236}">
                    <a16:creationId xmlns:a16="http://schemas.microsoft.com/office/drawing/2014/main" id="{FE345DCB-61FA-4354-990B-4F8C4040A81E}"/>
                  </a:ext>
                </a:extLst>
              </p:cNvPr>
              <p:cNvPicPr/>
              <p:nvPr/>
            </p:nvPicPr>
            <p:blipFill>
              <a:blip r:embed="rId419"/>
              <a:stretch>
                <a:fillRect/>
              </a:stretch>
            </p:blipFill>
            <p:spPr>
              <a:xfrm>
                <a:off x="2688947" y="338467"/>
                <a:ext cx="90720" cy="14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0">
            <p14:nvContentPartPr>
              <p14:cNvPr id="240" name="Freihand 239">
                <a:extLst>
                  <a:ext uri="{FF2B5EF4-FFF2-40B4-BE49-F238E27FC236}">
                    <a16:creationId xmlns:a16="http://schemas.microsoft.com/office/drawing/2014/main" id="{C85182B8-D7EB-45A2-A8EB-4AAC81B27F74}"/>
                  </a:ext>
                </a:extLst>
              </p14:cNvPr>
              <p14:cNvContentPartPr/>
              <p14:nvPr/>
            </p14:nvContentPartPr>
            <p14:xfrm>
              <a:off x="2791187" y="285187"/>
              <a:ext cx="256320" cy="212400"/>
            </p14:xfrm>
          </p:contentPart>
        </mc:Choice>
        <mc:Fallback xmlns="">
          <p:pic>
            <p:nvPicPr>
              <p:cNvPr id="240" name="Freihand 239">
                <a:extLst>
                  <a:ext uri="{FF2B5EF4-FFF2-40B4-BE49-F238E27FC236}">
                    <a16:creationId xmlns:a16="http://schemas.microsoft.com/office/drawing/2014/main" id="{C85182B8-D7EB-45A2-A8EB-4AAC81B27F74}"/>
                  </a:ext>
                </a:extLst>
              </p:cNvPr>
              <p:cNvPicPr/>
              <p:nvPr/>
            </p:nvPicPr>
            <p:blipFill>
              <a:blip r:embed="rId421"/>
              <a:stretch>
                <a:fillRect/>
              </a:stretch>
            </p:blipFill>
            <p:spPr>
              <a:xfrm>
                <a:off x="2786867" y="280867"/>
                <a:ext cx="264960" cy="22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2">
            <p14:nvContentPartPr>
              <p14:cNvPr id="270" name="Freihand 269">
                <a:extLst>
                  <a:ext uri="{FF2B5EF4-FFF2-40B4-BE49-F238E27FC236}">
                    <a16:creationId xmlns:a16="http://schemas.microsoft.com/office/drawing/2014/main" id="{2A00AF7C-8F9B-4968-B48F-D1CCA9C7AF57}"/>
                  </a:ext>
                </a:extLst>
              </p14:cNvPr>
              <p14:cNvContentPartPr/>
              <p14:nvPr/>
            </p14:nvContentPartPr>
            <p14:xfrm>
              <a:off x="11297267" y="968107"/>
              <a:ext cx="617040" cy="48240"/>
            </p14:xfrm>
          </p:contentPart>
        </mc:Choice>
        <mc:Fallback xmlns="">
          <p:pic>
            <p:nvPicPr>
              <p:cNvPr id="270" name="Freihand 269">
                <a:extLst>
                  <a:ext uri="{FF2B5EF4-FFF2-40B4-BE49-F238E27FC236}">
                    <a16:creationId xmlns:a16="http://schemas.microsoft.com/office/drawing/2014/main" id="{2A00AF7C-8F9B-4968-B48F-D1CCA9C7AF57}"/>
                  </a:ext>
                </a:extLst>
              </p:cNvPr>
              <p:cNvPicPr/>
              <p:nvPr/>
            </p:nvPicPr>
            <p:blipFill>
              <a:blip r:embed="rId423"/>
              <a:stretch>
                <a:fillRect/>
              </a:stretch>
            </p:blipFill>
            <p:spPr>
              <a:xfrm>
                <a:off x="11292947" y="963787"/>
                <a:ext cx="625680" cy="5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4">
            <p14:nvContentPartPr>
              <p14:cNvPr id="197" name="Freihand 196">
                <a:extLst>
                  <a:ext uri="{FF2B5EF4-FFF2-40B4-BE49-F238E27FC236}">
                    <a16:creationId xmlns:a16="http://schemas.microsoft.com/office/drawing/2014/main" id="{D0FA7734-2CB0-4E7E-8E30-E4CF1B58E9EB}"/>
                  </a:ext>
                </a:extLst>
              </p14:cNvPr>
              <p14:cNvContentPartPr/>
              <p14:nvPr/>
            </p14:nvContentPartPr>
            <p14:xfrm>
              <a:off x="5362307" y="1068547"/>
              <a:ext cx="160560" cy="12600"/>
            </p14:xfrm>
          </p:contentPart>
        </mc:Choice>
        <mc:Fallback xmlns="">
          <p:pic>
            <p:nvPicPr>
              <p:cNvPr id="197" name="Freihand 196">
                <a:extLst>
                  <a:ext uri="{FF2B5EF4-FFF2-40B4-BE49-F238E27FC236}">
                    <a16:creationId xmlns:a16="http://schemas.microsoft.com/office/drawing/2014/main" id="{D0FA7734-2CB0-4E7E-8E30-E4CF1B58E9EB}"/>
                  </a:ext>
                </a:extLst>
              </p:cNvPr>
              <p:cNvPicPr/>
              <p:nvPr/>
            </p:nvPicPr>
            <p:blipFill>
              <a:blip r:embed="rId425"/>
              <a:stretch>
                <a:fillRect/>
              </a:stretch>
            </p:blipFill>
            <p:spPr>
              <a:xfrm>
                <a:off x="5357987" y="1064227"/>
                <a:ext cx="169200" cy="2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6">
            <p14:nvContentPartPr>
              <p14:cNvPr id="198" name="Freihand 197">
                <a:extLst>
                  <a:ext uri="{FF2B5EF4-FFF2-40B4-BE49-F238E27FC236}">
                    <a16:creationId xmlns:a16="http://schemas.microsoft.com/office/drawing/2014/main" id="{73B10058-B3B6-4D70-B981-F364DD4F5D13}"/>
                  </a:ext>
                </a:extLst>
              </p14:cNvPr>
              <p14:cNvContentPartPr/>
              <p14:nvPr/>
            </p14:nvContentPartPr>
            <p14:xfrm>
              <a:off x="5049107" y="1148827"/>
              <a:ext cx="496800" cy="119160"/>
            </p14:xfrm>
          </p:contentPart>
        </mc:Choice>
        <mc:Fallback xmlns="">
          <p:pic>
            <p:nvPicPr>
              <p:cNvPr id="198" name="Freihand 197">
                <a:extLst>
                  <a:ext uri="{FF2B5EF4-FFF2-40B4-BE49-F238E27FC236}">
                    <a16:creationId xmlns:a16="http://schemas.microsoft.com/office/drawing/2014/main" id="{73B10058-B3B6-4D70-B981-F364DD4F5D13}"/>
                  </a:ext>
                </a:extLst>
              </p:cNvPr>
              <p:cNvPicPr/>
              <p:nvPr/>
            </p:nvPicPr>
            <p:blipFill>
              <a:blip r:embed="rId427"/>
              <a:stretch>
                <a:fillRect/>
              </a:stretch>
            </p:blipFill>
            <p:spPr>
              <a:xfrm>
                <a:off x="5044787" y="1144507"/>
                <a:ext cx="505440" cy="12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8">
            <p14:nvContentPartPr>
              <p14:cNvPr id="272" name="Freihand 271">
                <a:extLst>
                  <a:ext uri="{FF2B5EF4-FFF2-40B4-BE49-F238E27FC236}">
                    <a16:creationId xmlns:a16="http://schemas.microsoft.com/office/drawing/2014/main" id="{D74669C1-4C17-476B-841A-3DCA3B57346C}"/>
                  </a:ext>
                </a:extLst>
              </p14:cNvPr>
              <p14:cNvContentPartPr/>
              <p14:nvPr/>
            </p14:nvContentPartPr>
            <p14:xfrm>
              <a:off x="5230907" y="1115347"/>
              <a:ext cx="292680" cy="69480"/>
            </p14:xfrm>
          </p:contentPart>
        </mc:Choice>
        <mc:Fallback xmlns="">
          <p:pic>
            <p:nvPicPr>
              <p:cNvPr id="272" name="Freihand 271">
                <a:extLst>
                  <a:ext uri="{FF2B5EF4-FFF2-40B4-BE49-F238E27FC236}">
                    <a16:creationId xmlns:a16="http://schemas.microsoft.com/office/drawing/2014/main" id="{D74669C1-4C17-476B-841A-3DCA3B57346C}"/>
                  </a:ext>
                </a:extLst>
              </p:cNvPr>
              <p:cNvPicPr/>
              <p:nvPr/>
            </p:nvPicPr>
            <p:blipFill>
              <a:blip r:embed="rId429"/>
              <a:stretch>
                <a:fillRect/>
              </a:stretch>
            </p:blipFill>
            <p:spPr>
              <a:xfrm>
                <a:off x="5226587" y="1111027"/>
                <a:ext cx="301320" cy="7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0">
            <p14:nvContentPartPr>
              <p14:cNvPr id="316" name="Freihand 315">
                <a:extLst>
                  <a:ext uri="{FF2B5EF4-FFF2-40B4-BE49-F238E27FC236}">
                    <a16:creationId xmlns:a16="http://schemas.microsoft.com/office/drawing/2014/main" id="{1572B0E2-5174-475D-B380-82663E362B31}"/>
                  </a:ext>
                </a:extLst>
              </p14:cNvPr>
              <p14:cNvContentPartPr/>
              <p14:nvPr/>
            </p14:nvContentPartPr>
            <p14:xfrm>
              <a:off x="103787" y="1308667"/>
              <a:ext cx="133200" cy="273960"/>
            </p14:xfrm>
          </p:contentPart>
        </mc:Choice>
        <mc:Fallback xmlns="">
          <p:pic>
            <p:nvPicPr>
              <p:cNvPr id="316" name="Freihand 315">
                <a:extLst>
                  <a:ext uri="{FF2B5EF4-FFF2-40B4-BE49-F238E27FC236}">
                    <a16:creationId xmlns:a16="http://schemas.microsoft.com/office/drawing/2014/main" id="{1572B0E2-5174-475D-B380-82663E362B31}"/>
                  </a:ext>
                </a:extLst>
              </p:cNvPr>
              <p:cNvPicPr/>
              <p:nvPr/>
            </p:nvPicPr>
            <p:blipFill>
              <a:blip r:embed="rId431"/>
              <a:stretch>
                <a:fillRect/>
              </a:stretch>
            </p:blipFill>
            <p:spPr>
              <a:xfrm>
                <a:off x="99467" y="1304347"/>
                <a:ext cx="141840" cy="28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2">
            <p14:nvContentPartPr>
              <p14:cNvPr id="317" name="Freihand 316">
                <a:extLst>
                  <a:ext uri="{FF2B5EF4-FFF2-40B4-BE49-F238E27FC236}">
                    <a16:creationId xmlns:a16="http://schemas.microsoft.com/office/drawing/2014/main" id="{A85085FA-C05C-420F-91FD-050A372C1CB2}"/>
                  </a:ext>
                </a:extLst>
              </p14:cNvPr>
              <p14:cNvContentPartPr/>
              <p14:nvPr/>
            </p14:nvContentPartPr>
            <p14:xfrm>
              <a:off x="284507" y="1384267"/>
              <a:ext cx="93600" cy="109440"/>
            </p14:xfrm>
          </p:contentPart>
        </mc:Choice>
        <mc:Fallback xmlns="">
          <p:pic>
            <p:nvPicPr>
              <p:cNvPr id="317" name="Freihand 316">
                <a:extLst>
                  <a:ext uri="{FF2B5EF4-FFF2-40B4-BE49-F238E27FC236}">
                    <a16:creationId xmlns:a16="http://schemas.microsoft.com/office/drawing/2014/main" id="{A85085FA-C05C-420F-91FD-050A372C1CB2}"/>
                  </a:ext>
                </a:extLst>
              </p:cNvPr>
              <p:cNvPicPr/>
              <p:nvPr/>
            </p:nvPicPr>
            <p:blipFill>
              <a:blip r:embed="rId433"/>
              <a:stretch>
                <a:fillRect/>
              </a:stretch>
            </p:blipFill>
            <p:spPr>
              <a:xfrm>
                <a:off x="280187" y="1379947"/>
                <a:ext cx="102240" cy="11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4">
            <p14:nvContentPartPr>
              <p14:cNvPr id="318" name="Freihand 317">
                <a:extLst>
                  <a:ext uri="{FF2B5EF4-FFF2-40B4-BE49-F238E27FC236}">
                    <a16:creationId xmlns:a16="http://schemas.microsoft.com/office/drawing/2014/main" id="{FC47CA7D-44B9-4BFF-8EDD-9242C89429AA}"/>
                  </a:ext>
                </a:extLst>
              </p14:cNvPr>
              <p14:cNvContentPartPr/>
              <p14:nvPr/>
            </p14:nvContentPartPr>
            <p14:xfrm>
              <a:off x="378107" y="1298227"/>
              <a:ext cx="205920" cy="155880"/>
            </p14:xfrm>
          </p:contentPart>
        </mc:Choice>
        <mc:Fallback xmlns="">
          <p:pic>
            <p:nvPicPr>
              <p:cNvPr id="318" name="Freihand 317">
                <a:extLst>
                  <a:ext uri="{FF2B5EF4-FFF2-40B4-BE49-F238E27FC236}">
                    <a16:creationId xmlns:a16="http://schemas.microsoft.com/office/drawing/2014/main" id="{FC47CA7D-44B9-4BFF-8EDD-9242C89429AA}"/>
                  </a:ext>
                </a:extLst>
              </p:cNvPr>
              <p:cNvPicPr/>
              <p:nvPr/>
            </p:nvPicPr>
            <p:blipFill>
              <a:blip r:embed="rId435"/>
              <a:stretch>
                <a:fillRect/>
              </a:stretch>
            </p:blipFill>
            <p:spPr>
              <a:xfrm>
                <a:off x="373787" y="1293907"/>
                <a:ext cx="214560" cy="16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6">
            <p14:nvContentPartPr>
              <p14:cNvPr id="319" name="Freihand 318">
                <a:extLst>
                  <a:ext uri="{FF2B5EF4-FFF2-40B4-BE49-F238E27FC236}">
                    <a16:creationId xmlns:a16="http://schemas.microsoft.com/office/drawing/2014/main" id="{AE344C79-09DE-49C2-B101-56CDD01EA33F}"/>
                  </a:ext>
                </a:extLst>
              </p14:cNvPr>
              <p14:cNvContentPartPr/>
              <p14:nvPr/>
            </p14:nvContentPartPr>
            <p14:xfrm>
              <a:off x="808307" y="1289947"/>
              <a:ext cx="35280" cy="147600"/>
            </p14:xfrm>
          </p:contentPart>
        </mc:Choice>
        <mc:Fallback xmlns="">
          <p:pic>
            <p:nvPicPr>
              <p:cNvPr id="319" name="Freihand 318">
                <a:extLst>
                  <a:ext uri="{FF2B5EF4-FFF2-40B4-BE49-F238E27FC236}">
                    <a16:creationId xmlns:a16="http://schemas.microsoft.com/office/drawing/2014/main" id="{AE344C79-09DE-49C2-B101-56CDD01EA33F}"/>
                  </a:ext>
                </a:extLst>
              </p:cNvPr>
              <p:cNvPicPr/>
              <p:nvPr/>
            </p:nvPicPr>
            <p:blipFill>
              <a:blip r:embed="rId437"/>
              <a:stretch>
                <a:fillRect/>
              </a:stretch>
            </p:blipFill>
            <p:spPr>
              <a:xfrm>
                <a:off x="803987" y="1285627"/>
                <a:ext cx="43920" cy="15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8">
            <p14:nvContentPartPr>
              <p14:cNvPr id="320" name="Freihand 319">
                <a:extLst>
                  <a:ext uri="{FF2B5EF4-FFF2-40B4-BE49-F238E27FC236}">
                    <a16:creationId xmlns:a16="http://schemas.microsoft.com/office/drawing/2014/main" id="{DBFD3F65-9E4B-49E2-9039-C932A2134C6B}"/>
                  </a:ext>
                </a:extLst>
              </p14:cNvPr>
              <p14:cNvContentPartPr/>
              <p14:nvPr/>
            </p14:nvContentPartPr>
            <p14:xfrm>
              <a:off x="812627" y="1265827"/>
              <a:ext cx="145080" cy="181800"/>
            </p14:xfrm>
          </p:contentPart>
        </mc:Choice>
        <mc:Fallback xmlns="">
          <p:pic>
            <p:nvPicPr>
              <p:cNvPr id="320" name="Freihand 319">
                <a:extLst>
                  <a:ext uri="{FF2B5EF4-FFF2-40B4-BE49-F238E27FC236}">
                    <a16:creationId xmlns:a16="http://schemas.microsoft.com/office/drawing/2014/main" id="{DBFD3F65-9E4B-49E2-9039-C932A2134C6B}"/>
                  </a:ext>
                </a:extLst>
              </p:cNvPr>
              <p:cNvPicPr/>
              <p:nvPr/>
            </p:nvPicPr>
            <p:blipFill>
              <a:blip r:embed="rId439"/>
              <a:stretch>
                <a:fillRect/>
              </a:stretch>
            </p:blipFill>
            <p:spPr>
              <a:xfrm>
                <a:off x="808307" y="1261507"/>
                <a:ext cx="153720" cy="19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0">
            <p14:nvContentPartPr>
              <p14:cNvPr id="321" name="Freihand 320">
                <a:extLst>
                  <a:ext uri="{FF2B5EF4-FFF2-40B4-BE49-F238E27FC236}">
                    <a16:creationId xmlns:a16="http://schemas.microsoft.com/office/drawing/2014/main" id="{1425951F-66EC-4CE8-B290-2D5579FDB691}"/>
                  </a:ext>
                </a:extLst>
              </p14:cNvPr>
              <p14:cNvContentPartPr/>
              <p14:nvPr/>
            </p14:nvContentPartPr>
            <p14:xfrm>
              <a:off x="956267" y="1364107"/>
              <a:ext cx="115200" cy="87120"/>
            </p14:xfrm>
          </p:contentPart>
        </mc:Choice>
        <mc:Fallback xmlns="">
          <p:pic>
            <p:nvPicPr>
              <p:cNvPr id="321" name="Freihand 320">
                <a:extLst>
                  <a:ext uri="{FF2B5EF4-FFF2-40B4-BE49-F238E27FC236}">
                    <a16:creationId xmlns:a16="http://schemas.microsoft.com/office/drawing/2014/main" id="{1425951F-66EC-4CE8-B290-2D5579FDB691}"/>
                  </a:ext>
                </a:extLst>
              </p:cNvPr>
              <p:cNvPicPr/>
              <p:nvPr/>
            </p:nvPicPr>
            <p:blipFill>
              <a:blip r:embed="rId441"/>
              <a:stretch>
                <a:fillRect/>
              </a:stretch>
            </p:blipFill>
            <p:spPr>
              <a:xfrm>
                <a:off x="951947" y="1359787"/>
                <a:ext cx="123840" cy="9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2">
            <p14:nvContentPartPr>
              <p14:cNvPr id="322" name="Freihand 321">
                <a:extLst>
                  <a:ext uri="{FF2B5EF4-FFF2-40B4-BE49-F238E27FC236}">
                    <a16:creationId xmlns:a16="http://schemas.microsoft.com/office/drawing/2014/main" id="{0559FBA7-976E-4432-9449-80F8EE329FED}"/>
                  </a:ext>
                </a:extLst>
              </p14:cNvPr>
              <p14:cNvContentPartPr/>
              <p14:nvPr/>
            </p14:nvContentPartPr>
            <p14:xfrm>
              <a:off x="1086947" y="1347187"/>
              <a:ext cx="119160" cy="131400"/>
            </p14:xfrm>
          </p:contentPart>
        </mc:Choice>
        <mc:Fallback xmlns="">
          <p:pic>
            <p:nvPicPr>
              <p:cNvPr id="322" name="Freihand 321">
                <a:extLst>
                  <a:ext uri="{FF2B5EF4-FFF2-40B4-BE49-F238E27FC236}">
                    <a16:creationId xmlns:a16="http://schemas.microsoft.com/office/drawing/2014/main" id="{0559FBA7-976E-4432-9449-80F8EE329FED}"/>
                  </a:ext>
                </a:extLst>
              </p:cNvPr>
              <p:cNvPicPr/>
              <p:nvPr/>
            </p:nvPicPr>
            <p:blipFill>
              <a:blip r:embed="rId443"/>
              <a:stretch>
                <a:fillRect/>
              </a:stretch>
            </p:blipFill>
            <p:spPr>
              <a:xfrm>
                <a:off x="1082627" y="1342867"/>
                <a:ext cx="127800" cy="14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4">
            <p14:nvContentPartPr>
              <p14:cNvPr id="323" name="Freihand 322">
                <a:extLst>
                  <a:ext uri="{FF2B5EF4-FFF2-40B4-BE49-F238E27FC236}">
                    <a16:creationId xmlns:a16="http://schemas.microsoft.com/office/drawing/2014/main" id="{7035DA50-FB44-4E02-9B65-E2AC58204FA7}"/>
                  </a:ext>
                </a:extLst>
              </p14:cNvPr>
              <p14:cNvContentPartPr/>
              <p14:nvPr/>
            </p14:nvContentPartPr>
            <p14:xfrm>
              <a:off x="1250387" y="1268347"/>
              <a:ext cx="11160" cy="6480"/>
            </p14:xfrm>
          </p:contentPart>
        </mc:Choice>
        <mc:Fallback xmlns="">
          <p:pic>
            <p:nvPicPr>
              <p:cNvPr id="323" name="Freihand 322">
                <a:extLst>
                  <a:ext uri="{FF2B5EF4-FFF2-40B4-BE49-F238E27FC236}">
                    <a16:creationId xmlns:a16="http://schemas.microsoft.com/office/drawing/2014/main" id="{7035DA50-FB44-4E02-9B65-E2AC58204FA7}"/>
                  </a:ext>
                </a:extLst>
              </p:cNvPr>
              <p:cNvPicPr/>
              <p:nvPr/>
            </p:nvPicPr>
            <p:blipFill>
              <a:blip r:embed="rId445"/>
              <a:stretch>
                <a:fillRect/>
              </a:stretch>
            </p:blipFill>
            <p:spPr>
              <a:xfrm>
                <a:off x="1246067" y="1264027"/>
                <a:ext cx="19800" cy="1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6">
            <p14:nvContentPartPr>
              <p14:cNvPr id="324" name="Freihand 323">
                <a:extLst>
                  <a:ext uri="{FF2B5EF4-FFF2-40B4-BE49-F238E27FC236}">
                    <a16:creationId xmlns:a16="http://schemas.microsoft.com/office/drawing/2014/main" id="{DED3BB35-57D2-4653-B838-609A74C7528B}"/>
                  </a:ext>
                </a:extLst>
              </p14:cNvPr>
              <p14:cNvContentPartPr/>
              <p14:nvPr/>
            </p14:nvContentPartPr>
            <p14:xfrm>
              <a:off x="1221227" y="1222627"/>
              <a:ext cx="104040" cy="246600"/>
            </p14:xfrm>
          </p:contentPart>
        </mc:Choice>
        <mc:Fallback xmlns="">
          <p:pic>
            <p:nvPicPr>
              <p:cNvPr id="324" name="Freihand 323">
                <a:extLst>
                  <a:ext uri="{FF2B5EF4-FFF2-40B4-BE49-F238E27FC236}">
                    <a16:creationId xmlns:a16="http://schemas.microsoft.com/office/drawing/2014/main" id="{DED3BB35-57D2-4653-B838-609A74C7528B}"/>
                  </a:ext>
                </a:extLst>
              </p:cNvPr>
              <p:cNvPicPr/>
              <p:nvPr/>
            </p:nvPicPr>
            <p:blipFill>
              <a:blip r:embed="rId447"/>
              <a:stretch>
                <a:fillRect/>
              </a:stretch>
            </p:blipFill>
            <p:spPr>
              <a:xfrm>
                <a:off x="1216907" y="1218307"/>
                <a:ext cx="112680" cy="25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8">
            <p14:nvContentPartPr>
              <p14:cNvPr id="422" name="Freihand 421">
                <a:extLst>
                  <a:ext uri="{FF2B5EF4-FFF2-40B4-BE49-F238E27FC236}">
                    <a16:creationId xmlns:a16="http://schemas.microsoft.com/office/drawing/2014/main" id="{9EF78137-F04D-4DF9-A187-7F817DCC1FCF}"/>
                  </a:ext>
                </a:extLst>
              </p14:cNvPr>
              <p14:cNvContentPartPr/>
              <p14:nvPr/>
            </p14:nvContentPartPr>
            <p14:xfrm>
              <a:off x="10054187" y="4530667"/>
              <a:ext cx="345600" cy="253440"/>
            </p14:xfrm>
          </p:contentPart>
        </mc:Choice>
        <mc:Fallback xmlns="">
          <p:pic>
            <p:nvPicPr>
              <p:cNvPr id="422" name="Freihand 421">
                <a:extLst>
                  <a:ext uri="{FF2B5EF4-FFF2-40B4-BE49-F238E27FC236}">
                    <a16:creationId xmlns:a16="http://schemas.microsoft.com/office/drawing/2014/main" id="{9EF78137-F04D-4DF9-A187-7F817DCC1FCF}"/>
                  </a:ext>
                </a:extLst>
              </p:cNvPr>
              <p:cNvPicPr/>
              <p:nvPr/>
            </p:nvPicPr>
            <p:blipFill>
              <a:blip r:embed="rId449"/>
              <a:stretch>
                <a:fillRect/>
              </a:stretch>
            </p:blipFill>
            <p:spPr>
              <a:xfrm>
                <a:off x="10049867" y="4526347"/>
                <a:ext cx="354240" cy="26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0">
            <p14:nvContentPartPr>
              <p14:cNvPr id="423" name="Freihand 422">
                <a:extLst>
                  <a:ext uri="{FF2B5EF4-FFF2-40B4-BE49-F238E27FC236}">
                    <a16:creationId xmlns:a16="http://schemas.microsoft.com/office/drawing/2014/main" id="{D5E422F8-2E66-4213-8713-621F79E06E10}"/>
                  </a:ext>
                </a:extLst>
              </p14:cNvPr>
              <p14:cNvContentPartPr/>
              <p14:nvPr/>
            </p14:nvContentPartPr>
            <p14:xfrm>
              <a:off x="10431107" y="4539307"/>
              <a:ext cx="301320" cy="253080"/>
            </p14:xfrm>
          </p:contentPart>
        </mc:Choice>
        <mc:Fallback xmlns="">
          <p:pic>
            <p:nvPicPr>
              <p:cNvPr id="423" name="Freihand 422">
                <a:extLst>
                  <a:ext uri="{FF2B5EF4-FFF2-40B4-BE49-F238E27FC236}">
                    <a16:creationId xmlns:a16="http://schemas.microsoft.com/office/drawing/2014/main" id="{D5E422F8-2E66-4213-8713-621F79E06E10}"/>
                  </a:ext>
                </a:extLst>
              </p:cNvPr>
              <p:cNvPicPr/>
              <p:nvPr/>
            </p:nvPicPr>
            <p:blipFill>
              <a:blip r:embed="rId451"/>
              <a:stretch>
                <a:fillRect/>
              </a:stretch>
            </p:blipFill>
            <p:spPr>
              <a:xfrm>
                <a:off x="10426787" y="4534987"/>
                <a:ext cx="309960" cy="26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2">
            <p14:nvContentPartPr>
              <p14:cNvPr id="424" name="Freihand 423">
                <a:extLst>
                  <a:ext uri="{FF2B5EF4-FFF2-40B4-BE49-F238E27FC236}">
                    <a16:creationId xmlns:a16="http://schemas.microsoft.com/office/drawing/2014/main" id="{81810D98-2E77-49CB-964A-BEDB0DFC7628}"/>
                  </a:ext>
                </a:extLst>
              </p14:cNvPr>
              <p14:cNvContentPartPr/>
              <p14:nvPr/>
            </p14:nvContentPartPr>
            <p14:xfrm>
              <a:off x="10748627" y="4552987"/>
              <a:ext cx="373320" cy="197640"/>
            </p14:xfrm>
          </p:contentPart>
        </mc:Choice>
        <mc:Fallback xmlns="">
          <p:pic>
            <p:nvPicPr>
              <p:cNvPr id="424" name="Freihand 423">
                <a:extLst>
                  <a:ext uri="{FF2B5EF4-FFF2-40B4-BE49-F238E27FC236}">
                    <a16:creationId xmlns:a16="http://schemas.microsoft.com/office/drawing/2014/main" id="{81810D98-2E77-49CB-964A-BEDB0DFC7628}"/>
                  </a:ext>
                </a:extLst>
              </p:cNvPr>
              <p:cNvPicPr/>
              <p:nvPr/>
            </p:nvPicPr>
            <p:blipFill>
              <a:blip r:embed="rId453"/>
              <a:stretch>
                <a:fillRect/>
              </a:stretch>
            </p:blipFill>
            <p:spPr>
              <a:xfrm>
                <a:off x="10744307" y="4548667"/>
                <a:ext cx="381960" cy="20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4">
            <p14:nvContentPartPr>
              <p14:cNvPr id="147" name="Freihand 146">
                <a:extLst>
                  <a:ext uri="{FF2B5EF4-FFF2-40B4-BE49-F238E27FC236}">
                    <a16:creationId xmlns:a16="http://schemas.microsoft.com/office/drawing/2014/main" id="{5310A761-29ED-4A57-BD68-00386F322B58}"/>
                  </a:ext>
                </a:extLst>
              </p14:cNvPr>
              <p14:cNvContentPartPr/>
              <p14:nvPr/>
            </p14:nvContentPartPr>
            <p14:xfrm>
              <a:off x="10093427" y="2504947"/>
              <a:ext cx="95760" cy="109080"/>
            </p14:xfrm>
          </p:contentPart>
        </mc:Choice>
        <mc:Fallback xmlns="">
          <p:pic>
            <p:nvPicPr>
              <p:cNvPr id="147" name="Freihand 146">
                <a:extLst>
                  <a:ext uri="{FF2B5EF4-FFF2-40B4-BE49-F238E27FC236}">
                    <a16:creationId xmlns:a16="http://schemas.microsoft.com/office/drawing/2014/main" id="{5310A761-29ED-4A57-BD68-00386F322B58}"/>
                  </a:ext>
                </a:extLst>
              </p:cNvPr>
              <p:cNvPicPr/>
              <p:nvPr/>
            </p:nvPicPr>
            <p:blipFill>
              <a:blip r:embed="rId455"/>
              <a:stretch>
                <a:fillRect/>
              </a:stretch>
            </p:blipFill>
            <p:spPr>
              <a:xfrm>
                <a:off x="10089107" y="2500627"/>
                <a:ext cx="104400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6">
            <p14:nvContentPartPr>
              <p14:cNvPr id="148" name="Freihand 147">
                <a:extLst>
                  <a:ext uri="{FF2B5EF4-FFF2-40B4-BE49-F238E27FC236}">
                    <a16:creationId xmlns:a16="http://schemas.microsoft.com/office/drawing/2014/main" id="{AD62EC84-ADED-40EF-9C65-40B31878B641}"/>
                  </a:ext>
                </a:extLst>
              </p14:cNvPr>
              <p14:cNvContentPartPr/>
              <p14:nvPr/>
            </p14:nvContentPartPr>
            <p14:xfrm>
              <a:off x="10215107" y="2520787"/>
              <a:ext cx="76680" cy="79920"/>
            </p14:xfrm>
          </p:contentPart>
        </mc:Choice>
        <mc:Fallback xmlns="">
          <p:pic>
            <p:nvPicPr>
              <p:cNvPr id="148" name="Freihand 147">
                <a:extLst>
                  <a:ext uri="{FF2B5EF4-FFF2-40B4-BE49-F238E27FC236}">
                    <a16:creationId xmlns:a16="http://schemas.microsoft.com/office/drawing/2014/main" id="{AD62EC84-ADED-40EF-9C65-40B31878B641}"/>
                  </a:ext>
                </a:extLst>
              </p:cNvPr>
              <p:cNvPicPr/>
              <p:nvPr/>
            </p:nvPicPr>
            <p:blipFill>
              <a:blip r:embed="rId457"/>
              <a:stretch>
                <a:fillRect/>
              </a:stretch>
            </p:blipFill>
            <p:spPr>
              <a:xfrm>
                <a:off x="10210787" y="2516467"/>
                <a:ext cx="85320" cy="8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8">
            <p14:nvContentPartPr>
              <p14:cNvPr id="149" name="Freihand 148">
                <a:extLst>
                  <a:ext uri="{FF2B5EF4-FFF2-40B4-BE49-F238E27FC236}">
                    <a16:creationId xmlns:a16="http://schemas.microsoft.com/office/drawing/2014/main" id="{1028E13A-38EB-440D-8D71-EBA3D552B4D7}"/>
                  </a:ext>
                </a:extLst>
              </p14:cNvPr>
              <p14:cNvContentPartPr/>
              <p14:nvPr/>
            </p14:nvContentPartPr>
            <p14:xfrm>
              <a:off x="10295027" y="2517547"/>
              <a:ext cx="298080" cy="217800"/>
            </p14:xfrm>
          </p:contentPart>
        </mc:Choice>
        <mc:Fallback xmlns="">
          <p:pic>
            <p:nvPicPr>
              <p:cNvPr id="149" name="Freihand 148">
                <a:extLst>
                  <a:ext uri="{FF2B5EF4-FFF2-40B4-BE49-F238E27FC236}">
                    <a16:creationId xmlns:a16="http://schemas.microsoft.com/office/drawing/2014/main" id="{1028E13A-38EB-440D-8D71-EBA3D552B4D7}"/>
                  </a:ext>
                </a:extLst>
              </p:cNvPr>
              <p:cNvPicPr/>
              <p:nvPr/>
            </p:nvPicPr>
            <p:blipFill>
              <a:blip r:embed="rId459"/>
              <a:stretch>
                <a:fillRect/>
              </a:stretch>
            </p:blipFill>
            <p:spPr>
              <a:xfrm>
                <a:off x="10290707" y="2513227"/>
                <a:ext cx="306720" cy="22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0">
            <p14:nvContentPartPr>
              <p14:cNvPr id="150" name="Freihand 149">
                <a:extLst>
                  <a:ext uri="{FF2B5EF4-FFF2-40B4-BE49-F238E27FC236}">
                    <a16:creationId xmlns:a16="http://schemas.microsoft.com/office/drawing/2014/main" id="{E7705D8A-2F33-4FC8-90D6-41AF2564E10E}"/>
                  </a:ext>
                </a:extLst>
              </p14:cNvPr>
              <p14:cNvContentPartPr/>
              <p14:nvPr/>
            </p14:nvContentPartPr>
            <p14:xfrm>
              <a:off x="10702907" y="2522227"/>
              <a:ext cx="187200" cy="95760"/>
            </p14:xfrm>
          </p:contentPart>
        </mc:Choice>
        <mc:Fallback xmlns="">
          <p:pic>
            <p:nvPicPr>
              <p:cNvPr id="150" name="Freihand 149">
                <a:extLst>
                  <a:ext uri="{FF2B5EF4-FFF2-40B4-BE49-F238E27FC236}">
                    <a16:creationId xmlns:a16="http://schemas.microsoft.com/office/drawing/2014/main" id="{E7705D8A-2F33-4FC8-90D6-41AF2564E10E}"/>
                  </a:ext>
                </a:extLst>
              </p:cNvPr>
              <p:cNvPicPr/>
              <p:nvPr/>
            </p:nvPicPr>
            <p:blipFill>
              <a:blip r:embed="rId461"/>
              <a:stretch>
                <a:fillRect/>
              </a:stretch>
            </p:blipFill>
            <p:spPr>
              <a:xfrm>
                <a:off x="10698587" y="2517907"/>
                <a:ext cx="195840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2">
            <p14:nvContentPartPr>
              <p14:cNvPr id="151" name="Freihand 150">
                <a:extLst>
                  <a:ext uri="{FF2B5EF4-FFF2-40B4-BE49-F238E27FC236}">
                    <a16:creationId xmlns:a16="http://schemas.microsoft.com/office/drawing/2014/main" id="{CFE02014-8EBB-4182-94A5-14174DC42708}"/>
                  </a:ext>
                </a:extLst>
              </p14:cNvPr>
              <p14:cNvContentPartPr/>
              <p14:nvPr/>
            </p14:nvContentPartPr>
            <p14:xfrm>
              <a:off x="10864547" y="2453827"/>
              <a:ext cx="110160" cy="175320"/>
            </p14:xfrm>
          </p:contentPart>
        </mc:Choice>
        <mc:Fallback xmlns="">
          <p:pic>
            <p:nvPicPr>
              <p:cNvPr id="151" name="Freihand 150">
                <a:extLst>
                  <a:ext uri="{FF2B5EF4-FFF2-40B4-BE49-F238E27FC236}">
                    <a16:creationId xmlns:a16="http://schemas.microsoft.com/office/drawing/2014/main" id="{CFE02014-8EBB-4182-94A5-14174DC42708}"/>
                  </a:ext>
                </a:extLst>
              </p:cNvPr>
              <p:cNvPicPr/>
              <p:nvPr/>
            </p:nvPicPr>
            <p:blipFill>
              <a:blip r:embed="rId463"/>
              <a:stretch>
                <a:fillRect/>
              </a:stretch>
            </p:blipFill>
            <p:spPr>
              <a:xfrm>
                <a:off x="10860227" y="2449507"/>
                <a:ext cx="118800" cy="18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4">
            <p14:nvContentPartPr>
              <p14:cNvPr id="152" name="Freihand 151">
                <a:extLst>
                  <a:ext uri="{FF2B5EF4-FFF2-40B4-BE49-F238E27FC236}">
                    <a16:creationId xmlns:a16="http://schemas.microsoft.com/office/drawing/2014/main" id="{43BF00D6-9173-4F37-A41A-313B4EFADFC0}"/>
                  </a:ext>
                </a:extLst>
              </p14:cNvPr>
              <p14:cNvContentPartPr/>
              <p14:nvPr/>
            </p14:nvContentPartPr>
            <p14:xfrm>
              <a:off x="10948787" y="2519707"/>
              <a:ext cx="103320" cy="88200"/>
            </p14:xfrm>
          </p:contentPart>
        </mc:Choice>
        <mc:Fallback xmlns="">
          <p:pic>
            <p:nvPicPr>
              <p:cNvPr id="152" name="Freihand 151">
                <a:extLst>
                  <a:ext uri="{FF2B5EF4-FFF2-40B4-BE49-F238E27FC236}">
                    <a16:creationId xmlns:a16="http://schemas.microsoft.com/office/drawing/2014/main" id="{43BF00D6-9173-4F37-A41A-313B4EFADFC0}"/>
                  </a:ext>
                </a:extLst>
              </p:cNvPr>
              <p:cNvPicPr/>
              <p:nvPr/>
            </p:nvPicPr>
            <p:blipFill>
              <a:blip r:embed="rId465"/>
              <a:stretch>
                <a:fillRect/>
              </a:stretch>
            </p:blipFill>
            <p:spPr>
              <a:xfrm>
                <a:off x="10944467" y="2515387"/>
                <a:ext cx="111960" cy="9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6">
            <p14:nvContentPartPr>
              <p14:cNvPr id="153" name="Freihand 152">
                <a:extLst>
                  <a:ext uri="{FF2B5EF4-FFF2-40B4-BE49-F238E27FC236}">
                    <a16:creationId xmlns:a16="http://schemas.microsoft.com/office/drawing/2014/main" id="{12BCB33B-366D-4441-8027-BB73540FC443}"/>
                  </a:ext>
                </a:extLst>
              </p14:cNvPr>
              <p14:cNvContentPartPr/>
              <p14:nvPr/>
            </p14:nvContentPartPr>
            <p14:xfrm>
              <a:off x="11054267" y="2413507"/>
              <a:ext cx="210600" cy="203040"/>
            </p14:xfrm>
          </p:contentPart>
        </mc:Choice>
        <mc:Fallback xmlns="">
          <p:pic>
            <p:nvPicPr>
              <p:cNvPr id="153" name="Freihand 152">
                <a:extLst>
                  <a:ext uri="{FF2B5EF4-FFF2-40B4-BE49-F238E27FC236}">
                    <a16:creationId xmlns:a16="http://schemas.microsoft.com/office/drawing/2014/main" id="{12BCB33B-366D-4441-8027-BB73540FC443}"/>
                  </a:ext>
                </a:extLst>
              </p:cNvPr>
              <p:cNvPicPr/>
              <p:nvPr/>
            </p:nvPicPr>
            <p:blipFill>
              <a:blip r:embed="rId467"/>
              <a:stretch>
                <a:fillRect/>
              </a:stretch>
            </p:blipFill>
            <p:spPr>
              <a:xfrm>
                <a:off x="11049947" y="2409187"/>
                <a:ext cx="219240" cy="21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8">
            <p14:nvContentPartPr>
              <p14:cNvPr id="154" name="Freihand 153">
                <a:extLst>
                  <a:ext uri="{FF2B5EF4-FFF2-40B4-BE49-F238E27FC236}">
                    <a16:creationId xmlns:a16="http://schemas.microsoft.com/office/drawing/2014/main" id="{B76688EB-D209-4287-944D-6DEACC007F67}"/>
                  </a:ext>
                </a:extLst>
              </p14:cNvPr>
              <p14:cNvContentPartPr/>
              <p14:nvPr/>
            </p14:nvContentPartPr>
            <p14:xfrm>
              <a:off x="11299787" y="2482267"/>
              <a:ext cx="181440" cy="95400"/>
            </p14:xfrm>
          </p:contentPart>
        </mc:Choice>
        <mc:Fallback xmlns="">
          <p:pic>
            <p:nvPicPr>
              <p:cNvPr id="154" name="Freihand 153">
                <a:extLst>
                  <a:ext uri="{FF2B5EF4-FFF2-40B4-BE49-F238E27FC236}">
                    <a16:creationId xmlns:a16="http://schemas.microsoft.com/office/drawing/2014/main" id="{B76688EB-D209-4287-944D-6DEACC007F67}"/>
                  </a:ext>
                </a:extLst>
              </p:cNvPr>
              <p:cNvPicPr/>
              <p:nvPr/>
            </p:nvPicPr>
            <p:blipFill>
              <a:blip r:embed="rId469"/>
              <a:stretch>
                <a:fillRect/>
              </a:stretch>
            </p:blipFill>
            <p:spPr>
              <a:xfrm>
                <a:off x="11295467" y="2477947"/>
                <a:ext cx="190080" cy="10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0">
            <p14:nvContentPartPr>
              <p14:cNvPr id="155" name="Freihand 154">
                <a:extLst>
                  <a:ext uri="{FF2B5EF4-FFF2-40B4-BE49-F238E27FC236}">
                    <a16:creationId xmlns:a16="http://schemas.microsoft.com/office/drawing/2014/main" id="{CE706119-674A-414A-92D3-4DBE63D06C11}"/>
                  </a:ext>
                </a:extLst>
              </p14:cNvPr>
              <p14:cNvContentPartPr/>
              <p14:nvPr/>
            </p14:nvContentPartPr>
            <p14:xfrm>
              <a:off x="10128707" y="2680987"/>
              <a:ext cx="122760" cy="177480"/>
            </p14:xfrm>
          </p:contentPart>
        </mc:Choice>
        <mc:Fallback xmlns="">
          <p:pic>
            <p:nvPicPr>
              <p:cNvPr id="155" name="Freihand 154">
                <a:extLst>
                  <a:ext uri="{FF2B5EF4-FFF2-40B4-BE49-F238E27FC236}">
                    <a16:creationId xmlns:a16="http://schemas.microsoft.com/office/drawing/2014/main" id="{CE706119-674A-414A-92D3-4DBE63D06C11}"/>
                  </a:ext>
                </a:extLst>
              </p:cNvPr>
              <p:cNvPicPr/>
              <p:nvPr/>
            </p:nvPicPr>
            <p:blipFill>
              <a:blip r:embed="rId471"/>
              <a:stretch>
                <a:fillRect/>
              </a:stretch>
            </p:blipFill>
            <p:spPr>
              <a:xfrm>
                <a:off x="10124387" y="2676667"/>
                <a:ext cx="131400" cy="18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2">
            <p14:nvContentPartPr>
              <p14:cNvPr id="156" name="Freihand 155">
                <a:extLst>
                  <a:ext uri="{FF2B5EF4-FFF2-40B4-BE49-F238E27FC236}">
                    <a16:creationId xmlns:a16="http://schemas.microsoft.com/office/drawing/2014/main" id="{8037E70E-841D-4DA6-9741-C72EDAB668E1}"/>
                  </a:ext>
                </a:extLst>
              </p14:cNvPr>
              <p14:cNvContentPartPr/>
              <p14:nvPr/>
            </p14:nvContentPartPr>
            <p14:xfrm>
              <a:off x="10192067" y="2777467"/>
              <a:ext cx="49320" cy="71640"/>
            </p14:xfrm>
          </p:contentPart>
        </mc:Choice>
        <mc:Fallback xmlns="">
          <p:pic>
            <p:nvPicPr>
              <p:cNvPr id="156" name="Freihand 155">
                <a:extLst>
                  <a:ext uri="{FF2B5EF4-FFF2-40B4-BE49-F238E27FC236}">
                    <a16:creationId xmlns:a16="http://schemas.microsoft.com/office/drawing/2014/main" id="{8037E70E-841D-4DA6-9741-C72EDAB668E1}"/>
                  </a:ext>
                </a:extLst>
              </p:cNvPr>
              <p:cNvPicPr/>
              <p:nvPr/>
            </p:nvPicPr>
            <p:blipFill>
              <a:blip r:embed="rId473"/>
              <a:stretch>
                <a:fillRect/>
              </a:stretch>
            </p:blipFill>
            <p:spPr>
              <a:xfrm>
                <a:off x="10187747" y="2773147"/>
                <a:ext cx="57960" cy="8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4">
            <p14:nvContentPartPr>
              <p14:cNvPr id="157" name="Freihand 156">
                <a:extLst>
                  <a:ext uri="{FF2B5EF4-FFF2-40B4-BE49-F238E27FC236}">
                    <a16:creationId xmlns:a16="http://schemas.microsoft.com/office/drawing/2014/main" id="{056BD186-FE96-4A24-9AAF-3AF64699649E}"/>
                  </a:ext>
                </a:extLst>
              </p14:cNvPr>
              <p14:cNvContentPartPr/>
              <p14:nvPr/>
            </p14:nvContentPartPr>
            <p14:xfrm>
              <a:off x="10264787" y="2776387"/>
              <a:ext cx="305640" cy="104040"/>
            </p14:xfrm>
          </p:contentPart>
        </mc:Choice>
        <mc:Fallback xmlns="">
          <p:pic>
            <p:nvPicPr>
              <p:cNvPr id="157" name="Freihand 156">
                <a:extLst>
                  <a:ext uri="{FF2B5EF4-FFF2-40B4-BE49-F238E27FC236}">
                    <a16:creationId xmlns:a16="http://schemas.microsoft.com/office/drawing/2014/main" id="{056BD186-FE96-4A24-9AAF-3AF64699649E}"/>
                  </a:ext>
                </a:extLst>
              </p:cNvPr>
              <p:cNvPicPr/>
              <p:nvPr/>
            </p:nvPicPr>
            <p:blipFill>
              <a:blip r:embed="rId475"/>
              <a:stretch>
                <a:fillRect/>
              </a:stretch>
            </p:blipFill>
            <p:spPr>
              <a:xfrm>
                <a:off x="10260467" y="2772067"/>
                <a:ext cx="314280" cy="11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6">
            <p14:nvContentPartPr>
              <p14:cNvPr id="158" name="Freihand 157">
                <a:extLst>
                  <a:ext uri="{FF2B5EF4-FFF2-40B4-BE49-F238E27FC236}">
                    <a16:creationId xmlns:a16="http://schemas.microsoft.com/office/drawing/2014/main" id="{8A112008-0167-4922-9FAE-3249C4318971}"/>
                  </a:ext>
                </a:extLst>
              </p14:cNvPr>
              <p14:cNvContentPartPr/>
              <p14:nvPr/>
            </p14:nvContentPartPr>
            <p14:xfrm>
              <a:off x="10506707" y="2683507"/>
              <a:ext cx="14400" cy="36000"/>
            </p14:xfrm>
          </p:contentPart>
        </mc:Choice>
        <mc:Fallback xmlns="">
          <p:pic>
            <p:nvPicPr>
              <p:cNvPr id="158" name="Freihand 157">
                <a:extLst>
                  <a:ext uri="{FF2B5EF4-FFF2-40B4-BE49-F238E27FC236}">
                    <a16:creationId xmlns:a16="http://schemas.microsoft.com/office/drawing/2014/main" id="{8A112008-0167-4922-9FAE-3249C4318971}"/>
                  </a:ext>
                </a:extLst>
              </p:cNvPr>
              <p:cNvPicPr/>
              <p:nvPr/>
            </p:nvPicPr>
            <p:blipFill>
              <a:blip r:embed="rId477"/>
              <a:stretch>
                <a:fillRect/>
              </a:stretch>
            </p:blipFill>
            <p:spPr>
              <a:xfrm>
                <a:off x="10502387" y="2679187"/>
                <a:ext cx="2304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8">
            <p14:nvContentPartPr>
              <p14:cNvPr id="159" name="Freihand 158">
                <a:extLst>
                  <a:ext uri="{FF2B5EF4-FFF2-40B4-BE49-F238E27FC236}">
                    <a16:creationId xmlns:a16="http://schemas.microsoft.com/office/drawing/2014/main" id="{B2B1D87A-B879-45BA-AFE9-3507CA2F2E02}"/>
                  </a:ext>
                </a:extLst>
              </p14:cNvPr>
              <p14:cNvContentPartPr/>
              <p14:nvPr/>
            </p14:nvContentPartPr>
            <p14:xfrm>
              <a:off x="10623707" y="2733907"/>
              <a:ext cx="101880" cy="107640"/>
            </p14:xfrm>
          </p:contentPart>
        </mc:Choice>
        <mc:Fallback xmlns="">
          <p:pic>
            <p:nvPicPr>
              <p:cNvPr id="159" name="Freihand 158">
                <a:extLst>
                  <a:ext uri="{FF2B5EF4-FFF2-40B4-BE49-F238E27FC236}">
                    <a16:creationId xmlns:a16="http://schemas.microsoft.com/office/drawing/2014/main" id="{B2B1D87A-B879-45BA-AFE9-3507CA2F2E02}"/>
                  </a:ext>
                </a:extLst>
              </p:cNvPr>
              <p:cNvPicPr/>
              <p:nvPr/>
            </p:nvPicPr>
            <p:blipFill>
              <a:blip r:embed="rId479"/>
              <a:stretch>
                <a:fillRect/>
              </a:stretch>
            </p:blipFill>
            <p:spPr>
              <a:xfrm>
                <a:off x="10619387" y="2729587"/>
                <a:ext cx="110520" cy="11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0">
            <p14:nvContentPartPr>
              <p14:cNvPr id="160" name="Freihand 159">
                <a:extLst>
                  <a:ext uri="{FF2B5EF4-FFF2-40B4-BE49-F238E27FC236}">
                    <a16:creationId xmlns:a16="http://schemas.microsoft.com/office/drawing/2014/main" id="{77E79C49-D37F-406A-9E64-8110099643A9}"/>
                  </a:ext>
                </a:extLst>
              </p14:cNvPr>
              <p14:cNvContentPartPr/>
              <p14:nvPr/>
            </p14:nvContentPartPr>
            <p14:xfrm>
              <a:off x="10022147" y="2913907"/>
              <a:ext cx="608760" cy="39600"/>
            </p14:xfrm>
          </p:contentPart>
        </mc:Choice>
        <mc:Fallback xmlns="">
          <p:pic>
            <p:nvPicPr>
              <p:cNvPr id="160" name="Freihand 159">
                <a:extLst>
                  <a:ext uri="{FF2B5EF4-FFF2-40B4-BE49-F238E27FC236}">
                    <a16:creationId xmlns:a16="http://schemas.microsoft.com/office/drawing/2014/main" id="{77E79C49-D37F-406A-9E64-8110099643A9}"/>
                  </a:ext>
                </a:extLst>
              </p:cNvPr>
              <p:cNvPicPr/>
              <p:nvPr/>
            </p:nvPicPr>
            <p:blipFill>
              <a:blip r:embed="rId481"/>
              <a:stretch>
                <a:fillRect/>
              </a:stretch>
            </p:blipFill>
            <p:spPr>
              <a:xfrm>
                <a:off x="10017827" y="2909587"/>
                <a:ext cx="617400" cy="4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2">
            <p14:nvContentPartPr>
              <p14:cNvPr id="161" name="Freihand 160">
                <a:extLst>
                  <a:ext uri="{FF2B5EF4-FFF2-40B4-BE49-F238E27FC236}">
                    <a16:creationId xmlns:a16="http://schemas.microsoft.com/office/drawing/2014/main" id="{15FD9019-3E38-4E1D-9228-F6A65F5FDC6F}"/>
                  </a:ext>
                </a:extLst>
              </p14:cNvPr>
              <p14:cNvContentPartPr/>
              <p14:nvPr/>
            </p14:nvContentPartPr>
            <p14:xfrm>
              <a:off x="10911707" y="2731387"/>
              <a:ext cx="111240" cy="147600"/>
            </p14:xfrm>
          </p:contentPart>
        </mc:Choice>
        <mc:Fallback xmlns="">
          <p:pic>
            <p:nvPicPr>
              <p:cNvPr id="161" name="Freihand 160">
                <a:extLst>
                  <a:ext uri="{FF2B5EF4-FFF2-40B4-BE49-F238E27FC236}">
                    <a16:creationId xmlns:a16="http://schemas.microsoft.com/office/drawing/2014/main" id="{15FD9019-3E38-4E1D-9228-F6A65F5FDC6F}"/>
                  </a:ext>
                </a:extLst>
              </p:cNvPr>
              <p:cNvPicPr/>
              <p:nvPr/>
            </p:nvPicPr>
            <p:blipFill>
              <a:blip r:embed="rId483"/>
              <a:stretch>
                <a:fillRect/>
              </a:stretch>
            </p:blipFill>
            <p:spPr>
              <a:xfrm>
                <a:off x="10907387" y="2727067"/>
                <a:ext cx="119880" cy="15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4">
            <p14:nvContentPartPr>
              <p14:cNvPr id="162" name="Freihand 161">
                <a:extLst>
                  <a:ext uri="{FF2B5EF4-FFF2-40B4-BE49-F238E27FC236}">
                    <a16:creationId xmlns:a16="http://schemas.microsoft.com/office/drawing/2014/main" id="{144F1AF7-932C-48C9-BBE3-DF46BE9F835E}"/>
                  </a:ext>
                </a:extLst>
              </p14:cNvPr>
              <p14:cNvContentPartPr/>
              <p14:nvPr/>
            </p14:nvContentPartPr>
            <p14:xfrm>
              <a:off x="10965347" y="2824267"/>
              <a:ext cx="52920" cy="33480"/>
            </p14:xfrm>
          </p:contentPart>
        </mc:Choice>
        <mc:Fallback xmlns="">
          <p:pic>
            <p:nvPicPr>
              <p:cNvPr id="162" name="Freihand 161">
                <a:extLst>
                  <a:ext uri="{FF2B5EF4-FFF2-40B4-BE49-F238E27FC236}">
                    <a16:creationId xmlns:a16="http://schemas.microsoft.com/office/drawing/2014/main" id="{144F1AF7-932C-48C9-BBE3-DF46BE9F835E}"/>
                  </a:ext>
                </a:extLst>
              </p:cNvPr>
              <p:cNvPicPr/>
              <p:nvPr/>
            </p:nvPicPr>
            <p:blipFill>
              <a:blip r:embed="rId485"/>
              <a:stretch>
                <a:fillRect/>
              </a:stretch>
            </p:blipFill>
            <p:spPr>
              <a:xfrm>
                <a:off x="10961027" y="2819947"/>
                <a:ext cx="61560" cy="4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6">
            <p14:nvContentPartPr>
              <p14:cNvPr id="163" name="Freihand 162">
                <a:extLst>
                  <a:ext uri="{FF2B5EF4-FFF2-40B4-BE49-F238E27FC236}">
                    <a16:creationId xmlns:a16="http://schemas.microsoft.com/office/drawing/2014/main" id="{1308F86C-F69C-4126-8C0C-826F694810C8}"/>
                  </a:ext>
                </a:extLst>
              </p14:cNvPr>
              <p14:cNvContentPartPr/>
              <p14:nvPr/>
            </p14:nvContentPartPr>
            <p14:xfrm>
              <a:off x="11027627" y="2798707"/>
              <a:ext cx="48960" cy="96840"/>
            </p14:xfrm>
          </p:contentPart>
        </mc:Choice>
        <mc:Fallback xmlns="">
          <p:pic>
            <p:nvPicPr>
              <p:cNvPr id="163" name="Freihand 162">
                <a:extLst>
                  <a:ext uri="{FF2B5EF4-FFF2-40B4-BE49-F238E27FC236}">
                    <a16:creationId xmlns:a16="http://schemas.microsoft.com/office/drawing/2014/main" id="{1308F86C-F69C-4126-8C0C-826F694810C8}"/>
                  </a:ext>
                </a:extLst>
              </p:cNvPr>
              <p:cNvPicPr/>
              <p:nvPr/>
            </p:nvPicPr>
            <p:blipFill>
              <a:blip r:embed="rId487"/>
              <a:stretch>
                <a:fillRect/>
              </a:stretch>
            </p:blipFill>
            <p:spPr>
              <a:xfrm>
                <a:off x="11023307" y="2794387"/>
                <a:ext cx="57600" cy="10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8">
            <p14:nvContentPartPr>
              <p14:cNvPr id="164" name="Freihand 163">
                <a:extLst>
                  <a:ext uri="{FF2B5EF4-FFF2-40B4-BE49-F238E27FC236}">
                    <a16:creationId xmlns:a16="http://schemas.microsoft.com/office/drawing/2014/main" id="{903B2702-A624-45B8-8373-F2F186AB65C8}"/>
                  </a:ext>
                </a:extLst>
              </p14:cNvPr>
              <p14:cNvContentPartPr/>
              <p14:nvPr/>
            </p14:nvContentPartPr>
            <p14:xfrm>
              <a:off x="11081987" y="2773147"/>
              <a:ext cx="110520" cy="117360"/>
            </p14:xfrm>
          </p:contentPart>
        </mc:Choice>
        <mc:Fallback xmlns="">
          <p:pic>
            <p:nvPicPr>
              <p:cNvPr id="164" name="Freihand 163">
                <a:extLst>
                  <a:ext uri="{FF2B5EF4-FFF2-40B4-BE49-F238E27FC236}">
                    <a16:creationId xmlns:a16="http://schemas.microsoft.com/office/drawing/2014/main" id="{903B2702-A624-45B8-8373-F2F186AB65C8}"/>
                  </a:ext>
                </a:extLst>
              </p:cNvPr>
              <p:cNvPicPr/>
              <p:nvPr/>
            </p:nvPicPr>
            <p:blipFill>
              <a:blip r:embed="rId489"/>
              <a:stretch>
                <a:fillRect/>
              </a:stretch>
            </p:blipFill>
            <p:spPr>
              <a:xfrm>
                <a:off x="11077667" y="2768827"/>
                <a:ext cx="11916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0">
            <p14:nvContentPartPr>
              <p14:cNvPr id="165" name="Freihand 164">
                <a:extLst>
                  <a:ext uri="{FF2B5EF4-FFF2-40B4-BE49-F238E27FC236}">
                    <a16:creationId xmlns:a16="http://schemas.microsoft.com/office/drawing/2014/main" id="{9011E2E3-47EB-4B23-8958-F0E214C537EA}"/>
                  </a:ext>
                </a:extLst>
              </p14:cNvPr>
              <p14:cNvContentPartPr/>
              <p14:nvPr/>
            </p14:nvContentPartPr>
            <p14:xfrm>
              <a:off x="11201147" y="2701507"/>
              <a:ext cx="243360" cy="171000"/>
            </p14:xfrm>
          </p:contentPart>
        </mc:Choice>
        <mc:Fallback xmlns="">
          <p:pic>
            <p:nvPicPr>
              <p:cNvPr id="165" name="Freihand 164">
                <a:extLst>
                  <a:ext uri="{FF2B5EF4-FFF2-40B4-BE49-F238E27FC236}">
                    <a16:creationId xmlns:a16="http://schemas.microsoft.com/office/drawing/2014/main" id="{9011E2E3-47EB-4B23-8958-F0E214C537EA}"/>
                  </a:ext>
                </a:extLst>
              </p:cNvPr>
              <p:cNvPicPr/>
              <p:nvPr/>
            </p:nvPicPr>
            <p:blipFill>
              <a:blip r:embed="rId491"/>
              <a:stretch>
                <a:fillRect/>
              </a:stretch>
            </p:blipFill>
            <p:spPr>
              <a:xfrm>
                <a:off x="11196827" y="2697187"/>
                <a:ext cx="252000" cy="17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2">
            <p14:nvContentPartPr>
              <p14:cNvPr id="169" name="Freihand 168">
                <a:extLst>
                  <a:ext uri="{FF2B5EF4-FFF2-40B4-BE49-F238E27FC236}">
                    <a16:creationId xmlns:a16="http://schemas.microsoft.com/office/drawing/2014/main" id="{D487C274-3039-45E0-ADEE-0D9458C0D7BC}"/>
                  </a:ext>
                </a:extLst>
              </p14:cNvPr>
              <p14:cNvContentPartPr/>
              <p14:nvPr/>
            </p14:nvContentPartPr>
            <p14:xfrm>
              <a:off x="11491667" y="2829307"/>
              <a:ext cx="18360" cy="125640"/>
            </p14:xfrm>
          </p:contentPart>
        </mc:Choice>
        <mc:Fallback xmlns="">
          <p:pic>
            <p:nvPicPr>
              <p:cNvPr id="169" name="Freihand 168">
                <a:extLst>
                  <a:ext uri="{FF2B5EF4-FFF2-40B4-BE49-F238E27FC236}">
                    <a16:creationId xmlns:a16="http://schemas.microsoft.com/office/drawing/2014/main" id="{D487C274-3039-45E0-ADEE-0D9458C0D7BC}"/>
                  </a:ext>
                </a:extLst>
              </p:cNvPr>
              <p:cNvPicPr/>
              <p:nvPr/>
            </p:nvPicPr>
            <p:blipFill>
              <a:blip r:embed="rId493"/>
              <a:stretch>
                <a:fillRect/>
              </a:stretch>
            </p:blipFill>
            <p:spPr>
              <a:xfrm>
                <a:off x="11487347" y="2824987"/>
                <a:ext cx="27000" cy="13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4">
            <p14:nvContentPartPr>
              <p14:cNvPr id="170" name="Freihand 169">
                <a:extLst>
                  <a:ext uri="{FF2B5EF4-FFF2-40B4-BE49-F238E27FC236}">
                    <a16:creationId xmlns:a16="http://schemas.microsoft.com/office/drawing/2014/main" id="{E1A5F19A-C4F8-4212-977A-154F601629AE}"/>
                  </a:ext>
                </a:extLst>
              </p14:cNvPr>
              <p14:cNvContentPartPr/>
              <p14:nvPr/>
            </p14:nvContentPartPr>
            <p14:xfrm>
              <a:off x="11545307" y="2774587"/>
              <a:ext cx="83160" cy="98640"/>
            </p14:xfrm>
          </p:contentPart>
        </mc:Choice>
        <mc:Fallback xmlns="">
          <p:pic>
            <p:nvPicPr>
              <p:cNvPr id="170" name="Freihand 169">
                <a:extLst>
                  <a:ext uri="{FF2B5EF4-FFF2-40B4-BE49-F238E27FC236}">
                    <a16:creationId xmlns:a16="http://schemas.microsoft.com/office/drawing/2014/main" id="{E1A5F19A-C4F8-4212-977A-154F601629AE}"/>
                  </a:ext>
                </a:extLst>
              </p:cNvPr>
              <p:cNvPicPr/>
              <p:nvPr/>
            </p:nvPicPr>
            <p:blipFill>
              <a:blip r:embed="rId495"/>
              <a:stretch>
                <a:fillRect/>
              </a:stretch>
            </p:blipFill>
            <p:spPr>
              <a:xfrm>
                <a:off x="11540987" y="2770267"/>
                <a:ext cx="91800" cy="10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6">
            <p14:nvContentPartPr>
              <p14:cNvPr id="171" name="Freihand 170">
                <a:extLst>
                  <a:ext uri="{FF2B5EF4-FFF2-40B4-BE49-F238E27FC236}">
                    <a16:creationId xmlns:a16="http://schemas.microsoft.com/office/drawing/2014/main" id="{A65175F4-24ED-47E1-974C-A9A98CE64FFF}"/>
                  </a:ext>
                </a:extLst>
              </p14:cNvPr>
              <p14:cNvContentPartPr/>
              <p14:nvPr/>
            </p14:nvContentPartPr>
            <p14:xfrm>
              <a:off x="11645747" y="2673067"/>
              <a:ext cx="73080" cy="195840"/>
            </p14:xfrm>
          </p:contentPart>
        </mc:Choice>
        <mc:Fallback xmlns="">
          <p:pic>
            <p:nvPicPr>
              <p:cNvPr id="171" name="Freihand 170">
                <a:extLst>
                  <a:ext uri="{FF2B5EF4-FFF2-40B4-BE49-F238E27FC236}">
                    <a16:creationId xmlns:a16="http://schemas.microsoft.com/office/drawing/2014/main" id="{A65175F4-24ED-47E1-974C-A9A98CE64FFF}"/>
                  </a:ext>
                </a:extLst>
              </p:cNvPr>
              <p:cNvPicPr/>
              <p:nvPr/>
            </p:nvPicPr>
            <p:blipFill>
              <a:blip r:embed="rId497"/>
              <a:stretch>
                <a:fillRect/>
              </a:stretch>
            </p:blipFill>
            <p:spPr>
              <a:xfrm>
                <a:off x="11641427" y="2668747"/>
                <a:ext cx="81720" cy="20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8">
            <p14:nvContentPartPr>
              <p14:cNvPr id="172" name="Freihand 171">
                <a:extLst>
                  <a:ext uri="{FF2B5EF4-FFF2-40B4-BE49-F238E27FC236}">
                    <a16:creationId xmlns:a16="http://schemas.microsoft.com/office/drawing/2014/main" id="{BF85A21F-3652-4AAE-8318-D4CC61A48201}"/>
                  </a:ext>
                </a:extLst>
              </p14:cNvPr>
              <p14:cNvContentPartPr/>
              <p14:nvPr/>
            </p14:nvContentPartPr>
            <p14:xfrm>
              <a:off x="11698307" y="2743627"/>
              <a:ext cx="208800" cy="109440"/>
            </p14:xfrm>
          </p:contentPart>
        </mc:Choice>
        <mc:Fallback xmlns="">
          <p:pic>
            <p:nvPicPr>
              <p:cNvPr id="172" name="Freihand 171">
                <a:extLst>
                  <a:ext uri="{FF2B5EF4-FFF2-40B4-BE49-F238E27FC236}">
                    <a16:creationId xmlns:a16="http://schemas.microsoft.com/office/drawing/2014/main" id="{BF85A21F-3652-4AAE-8318-D4CC61A48201}"/>
                  </a:ext>
                </a:extLst>
              </p:cNvPr>
              <p:cNvPicPr/>
              <p:nvPr/>
            </p:nvPicPr>
            <p:blipFill>
              <a:blip r:embed="rId499"/>
              <a:stretch>
                <a:fillRect/>
              </a:stretch>
            </p:blipFill>
            <p:spPr>
              <a:xfrm>
                <a:off x="11693987" y="2739307"/>
                <a:ext cx="217440" cy="11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0">
            <p14:nvContentPartPr>
              <p14:cNvPr id="173" name="Freihand 172">
                <a:extLst>
                  <a:ext uri="{FF2B5EF4-FFF2-40B4-BE49-F238E27FC236}">
                    <a16:creationId xmlns:a16="http://schemas.microsoft.com/office/drawing/2014/main" id="{08D31660-2AFF-4C8B-AFB3-A6017DE5917F}"/>
                  </a:ext>
                </a:extLst>
              </p14:cNvPr>
              <p14:cNvContentPartPr/>
              <p14:nvPr/>
            </p14:nvContentPartPr>
            <p14:xfrm>
              <a:off x="10117187" y="3037387"/>
              <a:ext cx="268560" cy="129240"/>
            </p14:xfrm>
          </p:contentPart>
        </mc:Choice>
        <mc:Fallback xmlns="">
          <p:pic>
            <p:nvPicPr>
              <p:cNvPr id="173" name="Freihand 172">
                <a:extLst>
                  <a:ext uri="{FF2B5EF4-FFF2-40B4-BE49-F238E27FC236}">
                    <a16:creationId xmlns:a16="http://schemas.microsoft.com/office/drawing/2014/main" id="{08D31660-2AFF-4C8B-AFB3-A6017DE5917F}"/>
                  </a:ext>
                </a:extLst>
              </p:cNvPr>
              <p:cNvPicPr/>
              <p:nvPr/>
            </p:nvPicPr>
            <p:blipFill>
              <a:blip r:embed="rId501"/>
              <a:stretch>
                <a:fillRect/>
              </a:stretch>
            </p:blipFill>
            <p:spPr>
              <a:xfrm>
                <a:off x="10112867" y="3033067"/>
                <a:ext cx="277200" cy="13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2">
            <p14:nvContentPartPr>
              <p14:cNvPr id="174" name="Freihand 173">
                <a:extLst>
                  <a:ext uri="{FF2B5EF4-FFF2-40B4-BE49-F238E27FC236}">
                    <a16:creationId xmlns:a16="http://schemas.microsoft.com/office/drawing/2014/main" id="{07DBF878-A2FB-4308-AAB0-265A6AF37048}"/>
                  </a:ext>
                </a:extLst>
              </p14:cNvPr>
              <p14:cNvContentPartPr/>
              <p14:nvPr/>
            </p14:nvContentPartPr>
            <p14:xfrm>
              <a:off x="10342547" y="2999947"/>
              <a:ext cx="21240" cy="16560"/>
            </p14:xfrm>
          </p:contentPart>
        </mc:Choice>
        <mc:Fallback xmlns="">
          <p:pic>
            <p:nvPicPr>
              <p:cNvPr id="174" name="Freihand 173">
                <a:extLst>
                  <a:ext uri="{FF2B5EF4-FFF2-40B4-BE49-F238E27FC236}">
                    <a16:creationId xmlns:a16="http://schemas.microsoft.com/office/drawing/2014/main" id="{07DBF878-A2FB-4308-AAB0-265A6AF37048}"/>
                  </a:ext>
                </a:extLst>
              </p:cNvPr>
              <p:cNvPicPr/>
              <p:nvPr/>
            </p:nvPicPr>
            <p:blipFill>
              <a:blip r:embed="rId503"/>
              <a:stretch>
                <a:fillRect/>
              </a:stretch>
            </p:blipFill>
            <p:spPr>
              <a:xfrm>
                <a:off x="10338227" y="2995627"/>
                <a:ext cx="29880" cy="2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4">
            <p14:nvContentPartPr>
              <p14:cNvPr id="175" name="Freihand 174">
                <a:extLst>
                  <a:ext uri="{FF2B5EF4-FFF2-40B4-BE49-F238E27FC236}">
                    <a16:creationId xmlns:a16="http://schemas.microsoft.com/office/drawing/2014/main" id="{22CD5D0C-9E18-48B2-B472-5B9B4A912E34}"/>
                  </a:ext>
                </a:extLst>
              </p14:cNvPr>
              <p14:cNvContentPartPr/>
              <p14:nvPr/>
            </p14:nvContentPartPr>
            <p14:xfrm>
              <a:off x="10463147" y="3015787"/>
              <a:ext cx="113760" cy="154080"/>
            </p14:xfrm>
          </p:contentPart>
        </mc:Choice>
        <mc:Fallback xmlns="">
          <p:pic>
            <p:nvPicPr>
              <p:cNvPr id="175" name="Freihand 174">
                <a:extLst>
                  <a:ext uri="{FF2B5EF4-FFF2-40B4-BE49-F238E27FC236}">
                    <a16:creationId xmlns:a16="http://schemas.microsoft.com/office/drawing/2014/main" id="{22CD5D0C-9E18-48B2-B472-5B9B4A912E34}"/>
                  </a:ext>
                </a:extLst>
              </p:cNvPr>
              <p:cNvPicPr/>
              <p:nvPr/>
            </p:nvPicPr>
            <p:blipFill>
              <a:blip r:embed="rId505"/>
              <a:stretch>
                <a:fillRect/>
              </a:stretch>
            </p:blipFill>
            <p:spPr>
              <a:xfrm>
                <a:off x="10458827" y="3011467"/>
                <a:ext cx="122400" cy="16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6">
            <p14:nvContentPartPr>
              <p14:cNvPr id="176" name="Freihand 175">
                <a:extLst>
                  <a:ext uri="{FF2B5EF4-FFF2-40B4-BE49-F238E27FC236}">
                    <a16:creationId xmlns:a16="http://schemas.microsoft.com/office/drawing/2014/main" id="{33D12367-0AD3-481A-9646-9B6E8AB8AA7C}"/>
                  </a:ext>
                </a:extLst>
              </p14:cNvPr>
              <p14:cNvContentPartPr/>
              <p14:nvPr/>
            </p14:nvContentPartPr>
            <p14:xfrm>
              <a:off x="10551707" y="2975467"/>
              <a:ext cx="117000" cy="145800"/>
            </p14:xfrm>
          </p:contentPart>
        </mc:Choice>
        <mc:Fallback xmlns="">
          <p:pic>
            <p:nvPicPr>
              <p:cNvPr id="176" name="Freihand 175">
                <a:extLst>
                  <a:ext uri="{FF2B5EF4-FFF2-40B4-BE49-F238E27FC236}">
                    <a16:creationId xmlns:a16="http://schemas.microsoft.com/office/drawing/2014/main" id="{33D12367-0AD3-481A-9646-9B6E8AB8AA7C}"/>
                  </a:ext>
                </a:extLst>
              </p:cNvPr>
              <p:cNvPicPr/>
              <p:nvPr/>
            </p:nvPicPr>
            <p:blipFill>
              <a:blip r:embed="rId507"/>
              <a:stretch>
                <a:fillRect/>
              </a:stretch>
            </p:blipFill>
            <p:spPr>
              <a:xfrm>
                <a:off x="10547387" y="2971147"/>
                <a:ext cx="125640" cy="15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8">
            <p14:nvContentPartPr>
              <p14:cNvPr id="177" name="Freihand 176">
                <a:extLst>
                  <a:ext uri="{FF2B5EF4-FFF2-40B4-BE49-F238E27FC236}">
                    <a16:creationId xmlns:a16="http://schemas.microsoft.com/office/drawing/2014/main" id="{06FE3D0F-84F8-4FF7-BDE8-2DD438B1355A}"/>
                  </a:ext>
                </a:extLst>
              </p14:cNvPr>
              <p14:cNvContentPartPr/>
              <p14:nvPr/>
            </p14:nvContentPartPr>
            <p14:xfrm>
              <a:off x="10702907" y="3044587"/>
              <a:ext cx="360" cy="360"/>
            </p14:xfrm>
          </p:contentPart>
        </mc:Choice>
        <mc:Fallback xmlns="">
          <p:pic>
            <p:nvPicPr>
              <p:cNvPr id="177" name="Freihand 176">
                <a:extLst>
                  <a:ext uri="{FF2B5EF4-FFF2-40B4-BE49-F238E27FC236}">
                    <a16:creationId xmlns:a16="http://schemas.microsoft.com/office/drawing/2014/main" id="{06FE3D0F-84F8-4FF7-BDE8-2DD438B1355A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10698587" y="304026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9">
            <p14:nvContentPartPr>
              <p14:cNvPr id="178" name="Freihand 177">
                <a:extLst>
                  <a:ext uri="{FF2B5EF4-FFF2-40B4-BE49-F238E27FC236}">
                    <a16:creationId xmlns:a16="http://schemas.microsoft.com/office/drawing/2014/main" id="{FD9F6B4F-95BE-4CE8-8862-CBF6CFEA3DCA}"/>
                  </a:ext>
                </a:extLst>
              </p14:cNvPr>
              <p14:cNvContentPartPr/>
              <p14:nvPr/>
            </p14:nvContentPartPr>
            <p14:xfrm>
              <a:off x="10684907" y="2988427"/>
              <a:ext cx="178920" cy="229320"/>
            </p14:xfrm>
          </p:contentPart>
        </mc:Choice>
        <mc:Fallback xmlns="">
          <p:pic>
            <p:nvPicPr>
              <p:cNvPr id="178" name="Freihand 177">
                <a:extLst>
                  <a:ext uri="{FF2B5EF4-FFF2-40B4-BE49-F238E27FC236}">
                    <a16:creationId xmlns:a16="http://schemas.microsoft.com/office/drawing/2014/main" id="{FD9F6B4F-95BE-4CE8-8862-CBF6CFEA3DCA}"/>
                  </a:ext>
                </a:extLst>
              </p:cNvPr>
              <p:cNvPicPr/>
              <p:nvPr/>
            </p:nvPicPr>
            <p:blipFill>
              <a:blip r:embed="rId510"/>
              <a:stretch>
                <a:fillRect/>
              </a:stretch>
            </p:blipFill>
            <p:spPr>
              <a:xfrm>
                <a:off x="10680587" y="2984107"/>
                <a:ext cx="187560" cy="23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1">
            <p14:nvContentPartPr>
              <p14:cNvPr id="179" name="Freihand 178">
                <a:extLst>
                  <a:ext uri="{FF2B5EF4-FFF2-40B4-BE49-F238E27FC236}">
                    <a16:creationId xmlns:a16="http://schemas.microsoft.com/office/drawing/2014/main" id="{FC29DFCE-6AA8-48DA-A658-7D4BD267317A}"/>
                  </a:ext>
                </a:extLst>
              </p14:cNvPr>
              <p14:cNvContentPartPr/>
              <p14:nvPr/>
            </p14:nvContentPartPr>
            <p14:xfrm>
              <a:off x="10915307" y="3024067"/>
              <a:ext cx="104760" cy="108720"/>
            </p14:xfrm>
          </p:contentPart>
        </mc:Choice>
        <mc:Fallback xmlns="">
          <p:pic>
            <p:nvPicPr>
              <p:cNvPr id="179" name="Freihand 178">
                <a:extLst>
                  <a:ext uri="{FF2B5EF4-FFF2-40B4-BE49-F238E27FC236}">
                    <a16:creationId xmlns:a16="http://schemas.microsoft.com/office/drawing/2014/main" id="{FC29DFCE-6AA8-48DA-A658-7D4BD267317A}"/>
                  </a:ext>
                </a:extLst>
              </p:cNvPr>
              <p:cNvPicPr/>
              <p:nvPr/>
            </p:nvPicPr>
            <p:blipFill>
              <a:blip r:embed="rId512"/>
              <a:stretch>
                <a:fillRect/>
              </a:stretch>
            </p:blipFill>
            <p:spPr>
              <a:xfrm>
                <a:off x="10910987" y="3019747"/>
                <a:ext cx="113400" cy="11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3">
            <p14:nvContentPartPr>
              <p14:cNvPr id="180" name="Freihand 179">
                <a:extLst>
                  <a:ext uri="{FF2B5EF4-FFF2-40B4-BE49-F238E27FC236}">
                    <a16:creationId xmlns:a16="http://schemas.microsoft.com/office/drawing/2014/main" id="{1E350073-3D40-4420-9625-24173BB96372}"/>
                  </a:ext>
                </a:extLst>
              </p14:cNvPr>
              <p14:cNvContentPartPr/>
              <p14:nvPr/>
            </p14:nvContentPartPr>
            <p14:xfrm>
              <a:off x="11065787" y="3038467"/>
              <a:ext cx="321480" cy="108000"/>
            </p14:xfrm>
          </p:contentPart>
        </mc:Choice>
        <mc:Fallback xmlns="">
          <p:pic>
            <p:nvPicPr>
              <p:cNvPr id="180" name="Freihand 179">
                <a:extLst>
                  <a:ext uri="{FF2B5EF4-FFF2-40B4-BE49-F238E27FC236}">
                    <a16:creationId xmlns:a16="http://schemas.microsoft.com/office/drawing/2014/main" id="{1E350073-3D40-4420-9625-24173BB96372}"/>
                  </a:ext>
                </a:extLst>
              </p:cNvPr>
              <p:cNvPicPr/>
              <p:nvPr/>
            </p:nvPicPr>
            <p:blipFill>
              <a:blip r:embed="rId514"/>
              <a:stretch>
                <a:fillRect/>
              </a:stretch>
            </p:blipFill>
            <p:spPr>
              <a:xfrm>
                <a:off x="11061467" y="3034147"/>
                <a:ext cx="330120" cy="11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5">
            <p14:nvContentPartPr>
              <p14:cNvPr id="181" name="Freihand 180">
                <a:extLst>
                  <a:ext uri="{FF2B5EF4-FFF2-40B4-BE49-F238E27FC236}">
                    <a16:creationId xmlns:a16="http://schemas.microsoft.com/office/drawing/2014/main" id="{4F1695E8-F2F3-4382-B2DB-39075CD05B28}"/>
                  </a:ext>
                </a:extLst>
              </p14:cNvPr>
              <p14:cNvContentPartPr/>
              <p14:nvPr/>
            </p14:nvContentPartPr>
            <p14:xfrm>
              <a:off x="11370347" y="3002827"/>
              <a:ext cx="10440" cy="39960"/>
            </p14:xfrm>
          </p:contentPart>
        </mc:Choice>
        <mc:Fallback xmlns="">
          <p:pic>
            <p:nvPicPr>
              <p:cNvPr id="181" name="Freihand 180">
                <a:extLst>
                  <a:ext uri="{FF2B5EF4-FFF2-40B4-BE49-F238E27FC236}">
                    <a16:creationId xmlns:a16="http://schemas.microsoft.com/office/drawing/2014/main" id="{4F1695E8-F2F3-4382-B2DB-39075CD05B28}"/>
                  </a:ext>
                </a:extLst>
              </p:cNvPr>
              <p:cNvPicPr/>
              <p:nvPr/>
            </p:nvPicPr>
            <p:blipFill>
              <a:blip r:embed="rId516"/>
              <a:stretch>
                <a:fillRect/>
              </a:stretch>
            </p:blipFill>
            <p:spPr>
              <a:xfrm>
                <a:off x="11366027" y="2998507"/>
                <a:ext cx="19080" cy="4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7">
            <p14:nvContentPartPr>
              <p14:cNvPr id="182" name="Freihand 181">
                <a:extLst>
                  <a:ext uri="{FF2B5EF4-FFF2-40B4-BE49-F238E27FC236}">
                    <a16:creationId xmlns:a16="http://schemas.microsoft.com/office/drawing/2014/main" id="{243E6084-EE30-4289-BE8C-D3EC975ED589}"/>
                  </a:ext>
                </a:extLst>
              </p14:cNvPr>
              <p14:cNvContentPartPr/>
              <p14:nvPr/>
            </p14:nvContentPartPr>
            <p14:xfrm>
              <a:off x="11441267" y="2962507"/>
              <a:ext cx="107280" cy="133560"/>
            </p14:xfrm>
          </p:contentPart>
        </mc:Choice>
        <mc:Fallback xmlns="">
          <p:pic>
            <p:nvPicPr>
              <p:cNvPr id="182" name="Freihand 181">
                <a:extLst>
                  <a:ext uri="{FF2B5EF4-FFF2-40B4-BE49-F238E27FC236}">
                    <a16:creationId xmlns:a16="http://schemas.microsoft.com/office/drawing/2014/main" id="{243E6084-EE30-4289-BE8C-D3EC975ED589}"/>
                  </a:ext>
                </a:extLst>
              </p:cNvPr>
              <p:cNvPicPr/>
              <p:nvPr/>
            </p:nvPicPr>
            <p:blipFill>
              <a:blip r:embed="rId518"/>
              <a:stretch>
                <a:fillRect/>
              </a:stretch>
            </p:blipFill>
            <p:spPr>
              <a:xfrm>
                <a:off x="11436947" y="2958187"/>
                <a:ext cx="115920" cy="14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9">
            <p14:nvContentPartPr>
              <p14:cNvPr id="184" name="Freihand 183">
                <a:extLst>
                  <a:ext uri="{FF2B5EF4-FFF2-40B4-BE49-F238E27FC236}">
                    <a16:creationId xmlns:a16="http://schemas.microsoft.com/office/drawing/2014/main" id="{113B1864-B5F5-4C5E-86B5-A98FDA3BF376}"/>
                  </a:ext>
                </a:extLst>
              </p14:cNvPr>
              <p14:cNvContentPartPr/>
              <p14:nvPr/>
            </p14:nvContentPartPr>
            <p14:xfrm>
              <a:off x="10166147" y="3345187"/>
              <a:ext cx="192960" cy="138960"/>
            </p14:xfrm>
          </p:contentPart>
        </mc:Choice>
        <mc:Fallback xmlns="">
          <p:pic>
            <p:nvPicPr>
              <p:cNvPr id="184" name="Freihand 183">
                <a:extLst>
                  <a:ext uri="{FF2B5EF4-FFF2-40B4-BE49-F238E27FC236}">
                    <a16:creationId xmlns:a16="http://schemas.microsoft.com/office/drawing/2014/main" id="{113B1864-B5F5-4C5E-86B5-A98FDA3BF376}"/>
                  </a:ext>
                </a:extLst>
              </p:cNvPr>
              <p:cNvPicPr/>
              <p:nvPr/>
            </p:nvPicPr>
            <p:blipFill>
              <a:blip r:embed="rId520"/>
              <a:stretch>
                <a:fillRect/>
              </a:stretch>
            </p:blipFill>
            <p:spPr>
              <a:xfrm>
                <a:off x="10161827" y="3340867"/>
                <a:ext cx="201600" cy="14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1">
            <p14:nvContentPartPr>
              <p14:cNvPr id="185" name="Freihand 184">
                <a:extLst>
                  <a:ext uri="{FF2B5EF4-FFF2-40B4-BE49-F238E27FC236}">
                    <a16:creationId xmlns:a16="http://schemas.microsoft.com/office/drawing/2014/main" id="{D16F4890-7E7A-403D-9264-F5135A40D0BD}"/>
                  </a:ext>
                </a:extLst>
              </p14:cNvPr>
              <p14:cNvContentPartPr/>
              <p14:nvPr/>
            </p14:nvContentPartPr>
            <p14:xfrm>
              <a:off x="10330307" y="3308107"/>
              <a:ext cx="16560" cy="37440"/>
            </p14:xfrm>
          </p:contentPart>
        </mc:Choice>
        <mc:Fallback xmlns="">
          <p:pic>
            <p:nvPicPr>
              <p:cNvPr id="185" name="Freihand 184">
                <a:extLst>
                  <a:ext uri="{FF2B5EF4-FFF2-40B4-BE49-F238E27FC236}">
                    <a16:creationId xmlns:a16="http://schemas.microsoft.com/office/drawing/2014/main" id="{D16F4890-7E7A-403D-9264-F5135A40D0BD}"/>
                  </a:ext>
                </a:extLst>
              </p:cNvPr>
              <p:cNvPicPr/>
              <p:nvPr/>
            </p:nvPicPr>
            <p:blipFill>
              <a:blip r:embed="rId522"/>
              <a:stretch>
                <a:fillRect/>
              </a:stretch>
            </p:blipFill>
            <p:spPr>
              <a:xfrm>
                <a:off x="10325987" y="3303787"/>
                <a:ext cx="25200" cy="4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3">
            <p14:nvContentPartPr>
              <p14:cNvPr id="186" name="Freihand 185">
                <a:extLst>
                  <a:ext uri="{FF2B5EF4-FFF2-40B4-BE49-F238E27FC236}">
                    <a16:creationId xmlns:a16="http://schemas.microsoft.com/office/drawing/2014/main" id="{9A00BD0A-B898-4834-A9A8-96EEBF7D5735}"/>
                  </a:ext>
                </a:extLst>
              </p14:cNvPr>
              <p14:cNvContentPartPr/>
              <p14:nvPr/>
            </p14:nvContentPartPr>
            <p14:xfrm>
              <a:off x="10399427" y="3265987"/>
              <a:ext cx="221040" cy="205920"/>
            </p14:xfrm>
          </p:contentPart>
        </mc:Choice>
        <mc:Fallback xmlns="">
          <p:pic>
            <p:nvPicPr>
              <p:cNvPr id="186" name="Freihand 185">
                <a:extLst>
                  <a:ext uri="{FF2B5EF4-FFF2-40B4-BE49-F238E27FC236}">
                    <a16:creationId xmlns:a16="http://schemas.microsoft.com/office/drawing/2014/main" id="{9A00BD0A-B898-4834-A9A8-96EEBF7D5735}"/>
                  </a:ext>
                </a:extLst>
              </p:cNvPr>
              <p:cNvPicPr/>
              <p:nvPr/>
            </p:nvPicPr>
            <p:blipFill>
              <a:blip r:embed="rId524"/>
              <a:stretch>
                <a:fillRect/>
              </a:stretch>
            </p:blipFill>
            <p:spPr>
              <a:xfrm>
                <a:off x="10395107" y="3261667"/>
                <a:ext cx="229680" cy="21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5">
            <p14:nvContentPartPr>
              <p14:cNvPr id="187" name="Freihand 186">
                <a:extLst>
                  <a:ext uri="{FF2B5EF4-FFF2-40B4-BE49-F238E27FC236}">
                    <a16:creationId xmlns:a16="http://schemas.microsoft.com/office/drawing/2014/main" id="{3BD7B12B-E0A6-4DF9-9EC4-9A97EF10FC06}"/>
                  </a:ext>
                </a:extLst>
              </p14:cNvPr>
              <p14:cNvContentPartPr/>
              <p14:nvPr/>
            </p14:nvContentPartPr>
            <p14:xfrm>
              <a:off x="10153547" y="3477307"/>
              <a:ext cx="467280" cy="67320"/>
            </p14:xfrm>
          </p:contentPart>
        </mc:Choice>
        <mc:Fallback xmlns="">
          <p:pic>
            <p:nvPicPr>
              <p:cNvPr id="187" name="Freihand 186">
                <a:extLst>
                  <a:ext uri="{FF2B5EF4-FFF2-40B4-BE49-F238E27FC236}">
                    <a16:creationId xmlns:a16="http://schemas.microsoft.com/office/drawing/2014/main" id="{3BD7B12B-E0A6-4DF9-9EC4-9A97EF10FC06}"/>
                  </a:ext>
                </a:extLst>
              </p:cNvPr>
              <p:cNvPicPr/>
              <p:nvPr/>
            </p:nvPicPr>
            <p:blipFill>
              <a:blip r:embed="rId526"/>
              <a:stretch>
                <a:fillRect/>
              </a:stretch>
            </p:blipFill>
            <p:spPr>
              <a:xfrm>
                <a:off x="10149227" y="3472987"/>
                <a:ext cx="475920" cy="7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7">
            <p14:nvContentPartPr>
              <p14:cNvPr id="188" name="Freihand 187">
                <a:extLst>
                  <a:ext uri="{FF2B5EF4-FFF2-40B4-BE49-F238E27FC236}">
                    <a16:creationId xmlns:a16="http://schemas.microsoft.com/office/drawing/2014/main" id="{68E789D2-9CE1-4FCA-8928-EAA8823DCB06}"/>
                  </a:ext>
                </a:extLst>
              </p14:cNvPr>
              <p14:cNvContentPartPr/>
              <p14:nvPr/>
            </p14:nvContentPartPr>
            <p14:xfrm>
              <a:off x="10782107" y="3354547"/>
              <a:ext cx="165240" cy="278280"/>
            </p14:xfrm>
          </p:contentPart>
        </mc:Choice>
        <mc:Fallback xmlns="">
          <p:pic>
            <p:nvPicPr>
              <p:cNvPr id="188" name="Freihand 187">
                <a:extLst>
                  <a:ext uri="{FF2B5EF4-FFF2-40B4-BE49-F238E27FC236}">
                    <a16:creationId xmlns:a16="http://schemas.microsoft.com/office/drawing/2014/main" id="{68E789D2-9CE1-4FCA-8928-EAA8823DCB06}"/>
                  </a:ext>
                </a:extLst>
              </p:cNvPr>
              <p:cNvPicPr/>
              <p:nvPr/>
            </p:nvPicPr>
            <p:blipFill>
              <a:blip r:embed="rId528"/>
              <a:stretch>
                <a:fillRect/>
              </a:stretch>
            </p:blipFill>
            <p:spPr>
              <a:xfrm>
                <a:off x="10777787" y="3350227"/>
                <a:ext cx="173880" cy="28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9">
            <p14:nvContentPartPr>
              <p14:cNvPr id="189" name="Freihand 188">
                <a:extLst>
                  <a:ext uri="{FF2B5EF4-FFF2-40B4-BE49-F238E27FC236}">
                    <a16:creationId xmlns:a16="http://schemas.microsoft.com/office/drawing/2014/main" id="{7B781466-8C0C-4E39-84C6-B028B9A016F3}"/>
                  </a:ext>
                </a:extLst>
              </p14:cNvPr>
              <p14:cNvContentPartPr/>
              <p14:nvPr/>
            </p14:nvContentPartPr>
            <p14:xfrm>
              <a:off x="10963907" y="3272467"/>
              <a:ext cx="91440" cy="207000"/>
            </p14:xfrm>
          </p:contentPart>
        </mc:Choice>
        <mc:Fallback xmlns="">
          <p:pic>
            <p:nvPicPr>
              <p:cNvPr id="189" name="Freihand 188">
                <a:extLst>
                  <a:ext uri="{FF2B5EF4-FFF2-40B4-BE49-F238E27FC236}">
                    <a16:creationId xmlns:a16="http://schemas.microsoft.com/office/drawing/2014/main" id="{7B781466-8C0C-4E39-84C6-B028B9A016F3}"/>
                  </a:ext>
                </a:extLst>
              </p:cNvPr>
              <p:cNvPicPr/>
              <p:nvPr/>
            </p:nvPicPr>
            <p:blipFill>
              <a:blip r:embed="rId530"/>
              <a:stretch>
                <a:fillRect/>
              </a:stretch>
            </p:blipFill>
            <p:spPr>
              <a:xfrm>
                <a:off x="10959587" y="3268147"/>
                <a:ext cx="100080" cy="21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1">
            <p14:nvContentPartPr>
              <p14:cNvPr id="190" name="Freihand 189">
                <a:extLst>
                  <a:ext uri="{FF2B5EF4-FFF2-40B4-BE49-F238E27FC236}">
                    <a16:creationId xmlns:a16="http://schemas.microsoft.com/office/drawing/2014/main" id="{9424C80A-92F6-43E5-94FB-71D7870EE3EF}"/>
                  </a:ext>
                </a:extLst>
              </p14:cNvPr>
              <p14:cNvContentPartPr/>
              <p14:nvPr/>
            </p14:nvContentPartPr>
            <p14:xfrm>
              <a:off x="11102147" y="3355627"/>
              <a:ext cx="70920" cy="98640"/>
            </p14:xfrm>
          </p:contentPart>
        </mc:Choice>
        <mc:Fallback xmlns="">
          <p:pic>
            <p:nvPicPr>
              <p:cNvPr id="190" name="Freihand 189">
                <a:extLst>
                  <a:ext uri="{FF2B5EF4-FFF2-40B4-BE49-F238E27FC236}">
                    <a16:creationId xmlns:a16="http://schemas.microsoft.com/office/drawing/2014/main" id="{9424C80A-92F6-43E5-94FB-71D7870EE3EF}"/>
                  </a:ext>
                </a:extLst>
              </p:cNvPr>
              <p:cNvPicPr/>
              <p:nvPr/>
            </p:nvPicPr>
            <p:blipFill>
              <a:blip r:embed="rId532"/>
              <a:stretch>
                <a:fillRect/>
              </a:stretch>
            </p:blipFill>
            <p:spPr>
              <a:xfrm>
                <a:off x="11097827" y="3351307"/>
                <a:ext cx="79560" cy="10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3">
            <p14:nvContentPartPr>
              <p14:cNvPr id="191" name="Freihand 190">
                <a:extLst>
                  <a:ext uri="{FF2B5EF4-FFF2-40B4-BE49-F238E27FC236}">
                    <a16:creationId xmlns:a16="http://schemas.microsoft.com/office/drawing/2014/main" id="{B73E1B80-54DA-4C81-85D2-F894EFD8EC3B}"/>
                  </a:ext>
                </a:extLst>
              </p14:cNvPr>
              <p14:cNvContentPartPr/>
              <p14:nvPr/>
            </p14:nvContentPartPr>
            <p14:xfrm>
              <a:off x="11192867" y="3270667"/>
              <a:ext cx="61560" cy="172440"/>
            </p14:xfrm>
          </p:contentPart>
        </mc:Choice>
        <mc:Fallback xmlns="">
          <p:pic>
            <p:nvPicPr>
              <p:cNvPr id="191" name="Freihand 190">
                <a:extLst>
                  <a:ext uri="{FF2B5EF4-FFF2-40B4-BE49-F238E27FC236}">
                    <a16:creationId xmlns:a16="http://schemas.microsoft.com/office/drawing/2014/main" id="{B73E1B80-54DA-4C81-85D2-F894EFD8EC3B}"/>
                  </a:ext>
                </a:extLst>
              </p:cNvPr>
              <p:cNvPicPr/>
              <p:nvPr/>
            </p:nvPicPr>
            <p:blipFill>
              <a:blip r:embed="rId534"/>
              <a:stretch>
                <a:fillRect/>
              </a:stretch>
            </p:blipFill>
            <p:spPr>
              <a:xfrm>
                <a:off x="11188547" y="3266347"/>
                <a:ext cx="70200" cy="18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5">
            <p14:nvContentPartPr>
              <p14:cNvPr id="192" name="Freihand 191">
                <a:extLst>
                  <a:ext uri="{FF2B5EF4-FFF2-40B4-BE49-F238E27FC236}">
                    <a16:creationId xmlns:a16="http://schemas.microsoft.com/office/drawing/2014/main" id="{B5E84111-F16A-4A0E-B278-6AE9F3016C36}"/>
                  </a:ext>
                </a:extLst>
              </p14:cNvPr>
              <p14:cNvContentPartPr/>
              <p14:nvPr/>
            </p14:nvContentPartPr>
            <p14:xfrm>
              <a:off x="11084507" y="3253747"/>
              <a:ext cx="92520" cy="211680"/>
            </p14:xfrm>
          </p:contentPart>
        </mc:Choice>
        <mc:Fallback xmlns="">
          <p:pic>
            <p:nvPicPr>
              <p:cNvPr id="192" name="Freihand 191">
                <a:extLst>
                  <a:ext uri="{FF2B5EF4-FFF2-40B4-BE49-F238E27FC236}">
                    <a16:creationId xmlns:a16="http://schemas.microsoft.com/office/drawing/2014/main" id="{B5E84111-F16A-4A0E-B278-6AE9F3016C36}"/>
                  </a:ext>
                </a:extLst>
              </p:cNvPr>
              <p:cNvPicPr/>
              <p:nvPr/>
            </p:nvPicPr>
            <p:blipFill>
              <a:blip r:embed="rId536"/>
              <a:stretch>
                <a:fillRect/>
              </a:stretch>
            </p:blipFill>
            <p:spPr>
              <a:xfrm>
                <a:off x="11080187" y="3249427"/>
                <a:ext cx="101160" cy="22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7">
            <p14:nvContentPartPr>
              <p14:cNvPr id="193" name="Freihand 192">
                <a:extLst>
                  <a:ext uri="{FF2B5EF4-FFF2-40B4-BE49-F238E27FC236}">
                    <a16:creationId xmlns:a16="http://schemas.microsoft.com/office/drawing/2014/main" id="{D9E69BB3-AD5F-4265-9953-BC94B47BFE42}"/>
                  </a:ext>
                </a:extLst>
              </p14:cNvPr>
              <p14:cNvContentPartPr/>
              <p14:nvPr/>
            </p14:nvContentPartPr>
            <p14:xfrm>
              <a:off x="11216267" y="3243667"/>
              <a:ext cx="443880" cy="216720"/>
            </p14:xfrm>
          </p:contentPart>
        </mc:Choice>
        <mc:Fallback xmlns="">
          <p:pic>
            <p:nvPicPr>
              <p:cNvPr id="193" name="Freihand 192">
                <a:extLst>
                  <a:ext uri="{FF2B5EF4-FFF2-40B4-BE49-F238E27FC236}">
                    <a16:creationId xmlns:a16="http://schemas.microsoft.com/office/drawing/2014/main" id="{D9E69BB3-AD5F-4265-9953-BC94B47BFE42}"/>
                  </a:ext>
                </a:extLst>
              </p:cNvPr>
              <p:cNvPicPr/>
              <p:nvPr/>
            </p:nvPicPr>
            <p:blipFill>
              <a:blip r:embed="rId538"/>
              <a:stretch>
                <a:fillRect/>
              </a:stretch>
            </p:blipFill>
            <p:spPr>
              <a:xfrm>
                <a:off x="11211947" y="3239347"/>
                <a:ext cx="452520" cy="22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9">
            <p14:nvContentPartPr>
              <p14:cNvPr id="259" name="Freihand 258">
                <a:extLst>
                  <a:ext uri="{FF2B5EF4-FFF2-40B4-BE49-F238E27FC236}">
                    <a16:creationId xmlns:a16="http://schemas.microsoft.com/office/drawing/2014/main" id="{4E53D1BC-5379-4AFF-8F9F-D4D7D23D2DCB}"/>
                  </a:ext>
                </a:extLst>
              </p14:cNvPr>
              <p14:cNvContentPartPr/>
              <p14:nvPr/>
            </p14:nvContentPartPr>
            <p14:xfrm>
              <a:off x="8434907" y="3907147"/>
              <a:ext cx="75960" cy="133560"/>
            </p14:xfrm>
          </p:contentPart>
        </mc:Choice>
        <mc:Fallback xmlns="">
          <p:pic>
            <p:nvPicPr>
              <p:cNvPr id="259" name="Freihand 258">
                <a:extLst>
                  <a:ext uri="{FF2B5EF4-FFF2-40B4-BE49-F238E27FC236}">
                    <a16:creationId xmlns:a16="http://schemas.microsoft.com/office/drawing/2014/main" id="{4E53D1BC-5379-4AFF-8F9F-D4D7D23D2DCB}"/>
                  </a:ext>
                </a:extLst>
              </p:cNvPr>
              <p:cNvPicPr/>
              <p:nvPr/>
            </p:nvPicPr>
            <p:blipFill>
              <a:blip r:embed="rId540"/>
              <a:stretch>
                <a:fillRect/>
              </a:stretch>
            </p:blipFill>
            <p:spPr>
              <a:xfrm>
                <a:off x="8430587" y="3902827"/>
                <a:ext cx="84600" cy="14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1">
            <p14:nvContentPartPr>
              <p14:cNvPr id="260" name="Freihand 259">
                <a:extLst>
                  <a:ext uri="{FF2B5EF4-FFF2-40B4-BE49-F238E27FC236}">
                    <a16:creationId xmlns:a16="http://schemas.microsoft.com/office/drawing/2014/main" id="{BE46563D-1208-459B-8405-7B04F720B23E}"/>
                  </a:ext>
                </a:extLst>
              </p14:cNvPr>
              <p14:cNvContentPartPr/>
              <p14:nvPr/>
            </p14:nvContentPartPr>
            <p14:xfrm>
              <a:off x="8473427" y="3972667"/>
              <a:ext cx="73440" cy="5760"/>
            </p14:xfrm>
          </p:contentPart>
        </mc:Choice>
        <mc:Fallback xmlns="">
          <p:pic>
            <p:nvPicPr>
              <p:cNvPr id="260" name="Freihand 259">
                <a:extLst>
                  <a:ext uri="{FF2B5EF4-FFF2-40B4-BE49-F238E27FC236}">
                    <a16:creationId xmlns:a16="http://schemas.microsoft.com/office/drawing/2014/main" id="{BE46563D-1208-459B-8405-7B04F720B23E}"/>
                  </a:ext>
                </a:extLst>
              </p:cNvPr>
              <p:cNvPicPr/>
              <p:nvPr/>
            </p:nvPicPr>
            <p:blipFill>
              <a:blip r:embed="rId542"/>
              <a:stretch>
                <a:fillRect/>
              </a:stretch>
            </p:blipFill>
            <p:spPr>
              <a:xfrm>
                <a:off x="8469107" y="3968347"/>
                <a:ext cx="82080" cy="1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3">
            <p14:nvContentPartPr>
              <p14:cNvPr id="261" name="Freihand 260">
                <a:extLst>
                  <a:ext uri="{FF2B5EF4-FFF2-40B4-BE49-F238E27FC236}">
                    <a16:creationId xmlns:a16="http://schemas.microsoft.com/office/drawing/2014/main" id="{DB4E8CC4-4B2B-4C5E-B859-C6B3657D29EC}"/>
                  </a:ext>
                </a:extLst>
              </p14:cNvPr>
              <p14:cNvContentPartPr/>
              <p14:nvPr/>
            </p14:nvContentPartPr>
            <p14:xfrm>
              <a:off x="8747747" y="3950347"/>
              <a:ext cx="3240" cy="63720"/>
            </p14:xfrm>
          </p:contentPart>
        </mc:Choice>
        <mc:Fallback xmlns="">
          <p:pic>
            <p:nvPicPr>
              <p:cNvPr id="261" name="Freihand 260">
                <a:extLst>
                  <a:ext uri="{FF2B5EF4-FFF2-40B4-BE49-F238E27FC236}">
                    <a16:creationId xmlns:a16="http://schemas.microsoft.com/office/drawing/2014/main" id="{DB4E8CC4-4B2B-4C5E-B859-C6B3657D29EC}"/>
                  </a:ext>
                </a:extLst>
              </p:cNvPr>
              <p:cNvPicPr/>
              <p:nvPr/>
            </p:nvPicPr>
            <p:blipFill>
              <a:blip r:embed="rId544"/>
              <a:stretch>
                <a:fillRect/>
              </a:stretch>
            </p:blipFill>
            <p:spPr>
              <a:xfrm>
                <a:off x="8743427" y="3946027"/>
                <a:ext cx="11880" cy="7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5">
            <p14:nvContentPartPr>
              <p14:cNvPr id="262" name="Freihand 261">
                <a:extLst>
                  <a:ext uri="{FF2B5EF4-FFF2-40B4-BE49-F238E27FC236}">
                    <a16:creationId xmlns:a16="http://schemas.microsoft.com/office/drawing/2014/main" id="{B0799CA6-769B-42D7-8125-3EED550D0A79}"/>
                  </a:ext>
                </a:extLst>
              </p14:cNvPr>
              <p14:cNvContentPartPr/>
              <p14:nvPr/>
            </p14:nvContentPartPr>
            <p14:xfrm>
              <a:off x="8680787" y="3895267"/>
              <a:ext cx="137880" cy="124200"/>
            </p14:xfrm>
          </p:contentPart>
        </mc:Choice>
        <mc:Fallback xmlns="">
          <p:pic>
            <p:nvPicPr>
              <p:cNvPr id="262" name="Freihand 261">
                <a:extLst>
                  <a:ext uri="{FF2B5EF4-FFF2-40B4-BE49-F238E27FC236}">
                    <a16:creationId xmlns:a16="http://schemas.microsoft.com/office/drawing/2014/main" id="{B0799CA6-769B-42D7-8125-3EED550D0A79}"/>
                  </a:ext>
                </a:extLst>
              </p:cNvPr>
              <p:cNvPicPr/>
              <p:nvPr/>
            </p:nvPicPr>
            <p:blipFill>
              <a:blip r:embed="rId546"/>
              <a:stretch>
                <a:fillRect/>
              </a:stretch>
            </p:blipFill>
            <p:spPr>
              <a:xfrm>
                <a:off x="8676467" y="3890947"/>
                <a:ext cx="146520" cy="13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7">
            <p14:nvContentPartPr>
              <p14:cNvPr id="134" name="Freihand 133">
                <a:extLst>
                  <a:ext uri="{FF2B5EF4-FFF2-40B4-BE49-F238E27FC236}">
                    <a16:creationId xmlns:a16="http://schemas.microsoft.com/office/drawing/2014/main" id="{436516BB-B640-48F1-9D11-ABA82AF32645}"/>
                  </a:ext>
                </a:extLst>
              </p14:cNvPr>
              <p14:cNvContentPartPr/>
              <p14:nvPr/>
            </p14:nvContentPartPr>
            <p14:xfrm>
              <a:off x="9739907" y="2253667"/>
              <a:ext cx="172080" cy="16560"/>
            </p14:xfrm>
          </p:contentPart>
        </mc:Choice>
        <mc:Fallback xmlns="">
          <p:pic>
            <p:nvPicPr>
              <p:cNvPr id="134" name="Freihand 133">
                <a:extLst>
                  <a:ext uri="{FF2B5EF4-FFF2-40B4-BE49-F238E27FC236}">
                    <a16:creationId xmlns:a16="http://schemas.microsoft.com/office/drawing/2014/main" id="{436516BB-B640-48F1-9D11-ABA82AF32645}"/>
                  </a:ext>
                </a:extLst>
              </p:cNvPr>
              <p:cNvPicPr/>
              <p:nvPr/>
            </p:nvPicPr>
            <p:blipFill>
              <a:blip r:embed="rId548"/>
              <a:stretch>
                <a:fillRect/>
              </a:stretch>
            </p:blipFill>
            <p:spPr>
              <a:xfrm>
                <a:off x="9735587" y="2249347"/>
                <a:ext cx="180720" cy="2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9">
            <p14:nvContentPartPr>
              <p14:cNvPr id="135" name="Freihand 134">
                <a:extLst>
                  <a:ext uri="{FF2B5EF4-FFF2-40B4-BE49-F238E27FC236}">
                    <a16:creationId xmlns:a16="http://schemas.microsoft.com/office/drawing/2014/main" id="{5A7E6FCC-D833-48D9-B629-CC93E4B87112}"/>
                  </a:ext>
                </a:extLst>
              </p14:cNvPr>
              <p14:cNvContentPartPr/>
              <p14:nvPr/>
            </p14:nvContentPartPr>
            <p14:xfrm>
              <a:off x="10043387" y="2174827"/>
              <a:ext cx="209880" cy="159840"/>
            </p14:xfrm>
          </p:contentPart>
        </mc:Choice>
        <mc:Fallback xmlns="">
          <p:pic>
            <p:nvPicPr>
              <p:cNvPr id="135" name="Freihand 134">
                <a:extLst>
                  <a:ext uri="{FF2B5EF4-FFF2-40B4-BE49-F238E27FC236}">
                    <a16:creationId xmlns:a16="http://schemas.microsoft.com/office/drawing/2014/main" id="{5A7E6FCC-D833-48D9-B629-CC93E4B87112}"/>
                  </a:ext>
                </a:extLst>
              </p:cNvPr>
              <p:cNvPicPr/>
              <p:nvPr/>
            </p:nvPicPr>
            <p:blipFill>
              <a:blip r:embed="rId550"/>
              <a:stretch>
                <a:fillRect/>
              </a:stretch>
            </p:blipFill>
            <p:spPr>
              <a:xfrm>
                <a:off x="10039067" y="2170507"/>
                <a:ext cx="218520" cy="16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1">
            <p14:nvContentPartPr>
              <p14:cNvPr id="136" name="Freihand 135">
                <a:extLst>
                  <a:ext uri="{FF2B5EF4-FFF2-40B4-BE49-F238E27FC236}">
                    <a16:creationId xmlns:a16="http://schemas.microsoft.com/office/drawing/2014/main" id="{21DD475E-F252-4C7E-ACC7-A953B18702B1}"/>
                  </a:ext>
                </a:extLst>
              </p14:cNvPr>
              <p14:cNvContentPartPr/>
              <p14:nvPr/>
            </p14:nvContentPartPr>
            <p14:xfrm>
              <a:off x="10247147" y="2230267"/>
              <a:ext cx="219240" cy="102600"/>
            </p14:xfrm>
          </p:contentPart>
        </mc:Choice>
        <mc:Fallback xmlns="">
          <p:pic>
            <p:nvPicPr>
              <p:cNvPr id="136" name="Freihand 135">
                <a:extLst>
                  <a:ext uri="{FF2B5EF4-FFF2-40B4-BE49-F238E27FC236}">
                    <a16:creationId xmlns:a16="http://schemas.microsoft.com/office/drawing/2014/main" id="{21DD475E-F252-4C7E-ACC7-A953B18702B1}"/>
                  </a:ext>
                </a:extLst>
              </p:cNvPr>
              <p:cNvPicPr/>
              <p:nvPr/>
            </p:nvPicPr>
            <p:blipFill>
              <a:blip r:embed="rId552"/>
              <a:stretch>
                <a:fillRect/>
              </a:stretch>
            </p:blipFill>
            <p:spPr>
              <a:xfrm>
                <a:off x="10242827" y="2225947"/>
                <a:ext cx="227880" cy="11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3">
            <p14:nvContentPartPr>
              <p14:cNvPr id="137" name="Freihand 136">
                <a:extLst>
                  <a:ext uri="{FF2B5EF4-FFF2-40B4-BE49-F238E27FC236}">
                    <a16:creationId xmlns:a16="http://schemas.microsoft.com/office/drawing/2014/main" id="{D0CE4B1C-2891-41A0-ABAF-6E38568AB704}"/>
                  </a:ext>
                </a:extLst>
              </p14:cNvPr>
              <p14:cNvContentPartPr/>
              <p14:nvPr/>
            </p14:nvContentPartPr>
            <p14:xfrm>
              <a:off x="10495547" y="2265187"/>
              <a:ext cx="102960" cy="91440"/>
            </p14:xfrm>
          </p:contentPart>
        </mc:Choice>
        <mc:Fallback xmlns="">
          <p:pic>
            <p:nvPicPr>
              <p:cNvPr id="137" name="Freihand 136">
                <a:extLst>
                  <a:ext uri="{FF2B5EF4-FFF2-40B4-BE49-F238E27FC236}">
                    <a16:creationId xmlns:a16="http://schemas.microsoft.com/office/drawing/2014/main" id="{D0CE4B1C-2891-41A0-ABAF-6E38568AB704}"/>
                  </a:ext>
                </a:extLst>
              </p:cNvPr>
              <p:cNvPicPr/>
              <p:nvPr/>
            </p:nvPicPr>
            <p:blipFill>
              <a:blip r:embed="rId554"/>
              <a:stretch>
                <a:fillRect/>
              </a:stretch>
            </p:blipFill>
            <p:spPr>
              <a:xfrm>
                <a:off x="10491227" y="2260867"/>
                <a:ext cx="111600" cy="10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5">
            <p14:nvContentPartPr>
              <p14:cNvPr id="138" name="Freihand 137">
                <a:extLst>
                  <a:ext uri="{FF2B5EF4-FFF2-40B4-BE49-F238E27FC236}">
                    <a16:creationId xmlns:a16="http://schemas.microsoft.com/office/drawing/2014/main" id="{71731BCD-65AA-4FE7-8ECE-C9677D0EFAAF}"/>
                  </a:ext>
                </a:extLst>
              </p14:cNvPr>
              <p14:cNvContentPartPr/>
              <p14:nvPr/>
            </p14:nvContentPartPr>
            <p14:xfrm>
              <a:off x="10714427" y="2203267"/>
              <a:ext cx="86760" cy="131040"/>
            </p14:xfrm>
          </p:contentPart>
        </mc:Choice>
        <mc:Fallback xmlns="">
          <p:pic>
            <p:nvPicPr>
              <p:cNvPr id="138" name="Freihand 137">
                <a:extLst>
                  <a:ext uri="{FF2B5EF4-FFF2-40B4-BE49-F238E27FC236}">
                    <a16:creationId xmlns:a16="http://schemas.microsoft.com/office/drawing/2014/main" id="{71731BCD-65AA-4FE7-8ECE-C9677D0EFAAF}"/>
                  </a:ext>
                </a:extLst>
              </p:cNvPr>
              <p:cNvPicPr/>
              <p:nvPr/>
            </p:nvPicPr>
            <p:blipFill>
              <a:blip r:embed="rId556"/>
              <a:stretch>
                <a:fillRect/>
              </a:stretch>
            </p:blipFill>
            <p:spPr>
              <a:xfrm>
                <a:off x="10710107" y="2198947"/>
                <a:ext cx="95400" cy="13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7">
            <p14:nvContentPartPr>
              <p14:cNvPr id="139" name="Freihand 138">
                <a:extLst>
                  <a:ext uri="{FF2B5EF4-FFF2-40B4-BE49-F238E27FC236}">
                    <a16:creationId xmlns:a16="http://schemas.microsoft.com/office/drawing/2014/main" id="{A5A1AE56-71EF-49E8-A795-EB9E895690A0}"/>
                  </a:ext>
                </a:extLst>
              </p14:cNvPr>
              <p14:cNvContentPartPr/>
              <p14:nvPr/>
            </p14:nvContentPartPr>
            <p14:xfrm>
              <a:off x="10832147" y="2243587"/>
              <a:ext cx="113400" cy="81720"/>
            </p14:xfrm>
          </p:contentPart>
        </mc:Choice>
        <mc:Fallback xmlns="">
          <p:pic>
            <p:nvPicPr>
              <p:cNvPr id="139" name="Freihand 138">
                <a:extLst>
                  <a:ext uri="{FF2B5EF4-FFF2-40B4-BE49-F238E27FC236}">
                    <a16:creationId xmlns:a16="http://schemas.microsoft.com/office/drawing/2014/main" id="{A5A1AE56-71EF-49E8-A795-EB9E895690A0}"/>
                  </a:ext>
                </a:extLst>
              </p:cNvPr>
              <p:cNvPicPr/>
              <p:nvPr/>
            </p:nvPicPr>
            <p:blipFill>
              <a:blip r:embed="rId558"/>
              <a:stretch>
                <a:fillRect/>
              </a:stretch>
            </p:blipFill>
            <p:spPr>
              <a:xfrm>
                <a:off x="10827827" y="2239267"/>
                <a:ext cx="122040" cy="9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9">
            <p14:nvContentPartPr>
              <p14:cNvPr id="140" name="Freihand 139">
                <a:extLst>
                  <a:ext uri="{FF2B5EF4-FFF2-40B4-BE49-F238E27FC236}">
                    <a16:creationId xmlns:a16="http://schemas.microsoft.com/office/drawing/2014/main" id="{7C33D1C0-4739-4880-9400-18F339F7FA8D}"/>
                  </a:ext>
                </a:extLst>
              </p14:cNvPr>
              <p14:cNvContentPartPr/>
              <p14:nvPr/>
            </p14:nvContentPartPr>
            <p14:xfrm>
              <a:off x="10930067" y="2171227"/>
              <a:ext cx="35640" cy="58680"/>
            </p14:xfrm>
          </p:contentPart>
        </mc:Choice>
        <mc:Fallback xmlns="">
          <p:pic>
            <p:nvPicPr>
              <p:cNvPr id="140" name="Freihand 139">
                <a:extLst>
                  <a:ext uri="{FF2B5EF4-FFF2-40B4-BE49-F238E27FC236}">
                    <a16:creationId xmlns:a16="http://schemas.microsoft.com/office/drawing/2014/main" id="{7C33D1C0-4739-4880-9400-18F339F7FA8D}"/>
                  </a:ext>
                </a:extLst>
              </p:cNvPr>
              <p:cNvPicPr/>
              <p:nvPr/>
            </p:nvPicPr>
            <p:blipFill>
              <a:blip r:embed="rId560"/>
              <a:stretch>
                <a:fillRect/>
              </a:stretch>
            </p:blipFill>
            <p:spPr>
              <a:xfrm>
                <a:off x="10925747" y="2166907"/>
                <a:ext cx="44280" cy="6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1">
            <p14:nvContentPartPr>
              <p14:cNvPr id="141" name="Freihand 140">
                <a:extLst>
                  <a:ext uri="{FF2B5EF4-FFF2-40B4-BE49-F238E27FC236}">
                    <a16:creationId xmlns:a16="http://schemas.microsoft.com/office/drawing/2014/main" id="{15EEE208-A6BA-4D19-A94D-C78217F60267}"/>
                  </a:ext>
                </a:extLst>
              </p14:cNvPr>
              <p14:cNvContentPartPr/>
              <p14:nvPr/>
            </p14:nvContentPartPr>
            <p14:xfrm>
              <a:off x="11004587" y="2159347"/>
              <a:ext cx="103320" cy="149760"/>
            </p14:xfrm>
          </p:contentPart>
        </mc:Choice>
        <mc:Fallback xmlns="">
          <p:pic>
            <p:nvPicPr>
              <p:cNvPr id="141" name="Freihand 140">
                <a:extLst>
                  <a:ext uri="{FF2B5EF4-FFF2-40B4-BE49-F238E27FC236}">
                    <a16:creationId xmlns:a16="http://schemas.microsoft.com/office/drawing/2014/main" id="{15EEE208-A6BA-4D19-A94D-C78217F60267}"/>
                  </a:ext>
                </a:extLst>
              </p:cNvPr>
              <p:cNvPicPr/>
              <p:nvPr/>
            </p:nvPicPr>
            <p:blipFill>
              <a:blip r:embed="rId562"/>
              <a:stretch>
                <a:fillRect/>
              </a:stretch>
            </p:blipFill>
            <p:spPr>
              <a:xfrm>
                <a:off x="11000267" y="2155027"/>
                <a:ext cx="111960" cy="15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3">
            <p14:nvContentPartPr>
              <p14:cNvPr id="142" name="Freihand 141">
                <a:extLst>
                  <a:ext uri="{FF2B5EF4-FFF2-40B4-BE49-F238E27FC236}">
                    <a16:creationId xmlns:a16="http://schemas.microsoft.com/office/drawing/2014/main" id="{5F4E8ED7-E803-41C6-8970-4589281526ED}"/>
                  </a:ext>
                </a:extLst>
              </p14:cNvPr>
              <p14:cNvContentPartPr/>
              <p14:nvPr/>
            </p14:nvContentPartPr>
            <p14:xfrm>
              <a:off x="11126987" y="2211907"/>
              <a:ext cx="109080" cy="89640"/>
            </p14:xfrm>
          </p:contentPart>
        </mc:Choice>
        <mc:Fallback xmlns="">
          <p:pic>
            <p:nvPicPr>
              <p:cNvPr id="142" name="Freihand 141">
                <a:extLst>
                  <a:ext uri="{FF2B5EF4-FFF2-40B4-BE49-F238E27FC236}">
                    <a16:creationId xmlns:a16="http://schemas.microsoft.com/office/drawing/2014/main" id="{5F4E8ED7-E803-41C6-8970-4589281526ED}"/>
                  </a:ext>
                </a:extLst>
              </p:cNvPr>
              <p:cNvPicPr/>
              <p:nvPr/>
            </p:nvPicPr>
            <p:blipFill>
              <a:blip r:embed="rId564"/>
              <a:stretch>
                <a:fillRect/>
              </a:stretch>
            </p:blipFill>
            <p:spPr>
              <a:xfrm>
                <a:off x="11122667" y="2207587"/>
                <a:ext cx="117720" cy="9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5">
            <p14:nvContentPartPr>
              <p14:cNvPr id="143" name="Freihand 142">
                <a:extLst>
                  <a:ext uri="{FF2B5EF4-FFF2-40B4-BE49-F238E27FC236}">
                    <a16:creationId xmlns:a16="http://schemas.microsoft.com/office/drawing/2014/main" id="{77616EE3-693D-4122-B0B5-D6DE57125665}"/>
                  </a:ext>
                </a:extLst>
              </p14:cNvPr>
              <p14:cNvContentPartPr/>
              <p14:nvPr/>
            </p14:nvContentPartPr>
            <p14:xfrm>
              <a:off x="11376827" y="2191387"/>
              <a:ext cx="32760" cy="106920"/>
            </p14:xfrm>
          </p:contentPart>
        </mc:Choice>
        <mc:Fallback xmlns="">
          <p:pic>
            <p:nvPicPr>
              <p:cNvPr id="143" name="Freihand 142">
                <a:extLst>
                  <a:ext uri="{FF2B5EF4-FFF2-40B4-BE49-F238E27FC236}">
                    <a16:creationId xmlns:a16="http://schemas.microsoft.com/office/drawing/2014/main" id="{77616EE3-693D-4122-B0B5-D6DE57125665}"/>
                  </a:ext>
                </a:extLst>
              </p:cNvPr>
              <p:cNvPicPr/>
              <p:nvPr/>
            </p:nvPicPr>
            <p:blipFill>
              <a:blip r:embed="rId566"/>
              <a:stretch>
                <a:fillRect/>
              </a:stretch>
            </p:blipFill>
            <p:spPr>
              <a:xfrm>
                <a:off x="11372507" y="2187067"/>
                <a:ext cx="41400" cy="11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7">
            <p14:nvContentPartPr>
              <p14:cNvPr id="144" name="Freihand 143">
                <a:extLst>
                  <a:ext uri="{FF2B5EF4-FFF2-40B4-BE49-F238E27FC236}">
                    <a16:creationId xmlns:a16="http://schemas.microsoft.com/office/drawing/2014/main" id="{D9A61B79-179E-42EE-A1C3-8C8E7C949102}"/>
                  </a:ext>
                </a:extLst>
              </p14:cNvPr>
              <p14:cNvContentPartPr/>
              <p14:nvPr/>
            </p14:nvContentPartPr>
            <p14:xfrm>
              <a:off x="11378627" y="2169427"/>
              <a:ext cx="85320" cy="127800"/>
            </p14:xfrm>
          </p:contentPart>
        </mc:Choice>
        <mc:Fallback xmlns="">
          <p:pic>
            <p:nvPicPr>
              <p:cNvPr id="144" name="Freihand 143">
                <a:extLst>
                  <a:ext uri="{FF2B5EF4-FFF2-40B4-BE49-F238E27FC236}">
                    <a16:creationId xmlns:a16="http://schemas.microsoft.com/office/drawing/2014/main" id="{D9A61B79-179E-42EE-A1C3-8C8E7C949102}"/>
                  </a:ext>
                </a:extLst>
              </p:cNvPr>
              <p:cNvPicPr/>
              <p:nvPr/>
            </p:nvPicPr>
            <p:blipFill>
              <a:blip r:embed="rId568"/>
              <a:stretch>
                <a:fillRect/>
              </a:stretch>
            </p:blipFill>
            <p:spPr>
              <a:xfrm>
                <a:off x="11374307" y="2165107"/>
                <a:ext cx="93960" cy="13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9">
            <p14:nvContentPartPr>
              <p14:cNvPr id="145" name="Freihand 144">
                <a:extLst>
                  <a:ext uri="{FF2B5EF4-FFF2-40B4-BE49-F238E27FC236}">
                    <a16:creationId xmlns:a16="http://schemas.microsoft.com/office/drawing/2014/main" id="{ADE1994E-3A5F-4B75-A8C3-B01C9A3C68B7}"/>
                  </a:ext>
                </a:extLst>
              </p14:cNvPr>
              <p14:cNvContentPartPr/>
              <p14:nvPr/>
            </p14:nvContentPartPr>
            <p14:xfrm>
              <a:off x="11485547" y="2212987"/>
              <a:ext cx="262800" cy="97920"/>
            </p14:xfrm>
          </p:contentPart>
        </mc:Choice>
        <mc:Fallback xmlns="">
          <p:pic>
            <p:nvPicPr>
              <p:cNvPr id="145" name="Freihand 144">
                <a:extLst>
                  <a:ext uri="{FF2B5EF4-FFF2-40B4-BE49-F238E27FC236}">
                    <a16:creationId xmlns:a16="http://schemas.microsoft.com/office/drawing/2014/main" id="{ADE1994E-3A5F-4B75-A8C3-B01C9A3C68B7}"/>
                  </a:ext>
                </a:extLst>
              </p:cNvPr>
              <p:cNvPicPr/>
              <p:nvPr/>
            </p:nvPicPr>
            <p:blipFill>
              <a:blip r:embed="rId570"/>
              <a:stretch>
                <a:fillRect/>
              </a:stretch>
            </p:blipFill>
            <p:spPr>
              <a:xfrm>
                <a:off x="11481227" y="2208667"/>
                <a:ext cx="27144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1">
            <p14:nvContentPartPr>
              <p14:cNvPr id="146" name="Freihand 145">
                <a:extLst>
                  <a:ext uri="{FF2B5EF4-FFF2-40B4-BE49-F238E27FC236}">
                    <a16:creationId xmlns:a16="http://schemas.microsoft.com/office/drawing/2014/main" id="{2E2CC693-FA9E-4A11-9A8C-1FBDF98ECFC6}"/>
                  </a:ext>
                </a:extLst>
              </p14:cNvPr>
              <p14:cNvContentPartPr/>
              <p14:nvPr/>
            </p14:nvContentPartPr>
            <p14:xfrm>
              <a:off x="11702627" y="2149627"/>
              <a:ext cx="360" cy="360"/>
            </p14:xfrm>
          </p:contentPart>
        </mc:Choice>
        <mc:Fallback xmlns="">
          <p:pic>
            <p:nvPicPr>
              <p:cNvPr id="146" name="Freihand 145">
                <a:extLst>
                  <a:ext uri="{FF2B5EF4-FFF2-40B4-BE49-F238E27FC236}">
                    <a16:creationId xmlns:a16="http://schemas.microsoft.com/office/drawing/2014/main" id="{2E2CC693-FA9E-4A11-9A8C-1FBDF98ECFC6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11698307" y="214530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2">
            <p14:nvContentPartPr>
              <p14:cNvPr id="398" name="Freihand 397">
                <a:extLst>
                  <a:ext uri="{FF2B5EF4-FFF2-40B4-BE49-F238E27FC236}">
                    <a16:creationId xmlns:a16="http://schemas.microsoft.com/office/drawing/2014/main" id="{3980670B-44E2-41D3-A860-D840AC613599}"/>
                  </a:ext>
                </a:extLst>
              </p14:cNvPr>
              <p14:cNvContentPartPr/>
              <p14:nvPr/>
            </p14:nvContentPartPr>
            <p14:xfrm>
              <a:off x="8065907" y="3343027"/>
              <a:ext cx="1186200" cy="905040"/>
            </p14:xfrm>
          </p:contentPart>
        </mc:Choice>
        <mc:Fallback xmlns="">
          <p:pic>
            <p:nvPicPr>
              <p:cNvPr id="398" name="Freihand 397">
                <a:extLst>
                  <a:ext uri="{FF2B5EF4-FFF2-40B4-BE49-F238E27FC236}">
                    <a16:creationId xmlns:a16="http://schemas.microsoft.com/office/drawing/2014/main" id="{3980670B-44E2-41D3-A860-D840AC613599}"/>
                  </a:ext>
                </a:extLst>
              </p:cNvPr>
              <p:cNvPicPr/>
              <p:nvPr/>
            </p:nvPicPr>
            <p:blipFill>
              <a:blip r:embed="rId573"/>
              <a:stretch>
                <a:fillRect/>
              </a:stretch>
            </p:blipFill>
            <p:spPr>
              <a:xfrm>
                <a:off x="8061587" y="3338707"/>
                <a:ext cx="1194840" cy="91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4">
            <p14:nvContentPartPr>
              <p14:cNvPr id="399" name="Freihand 398">
                <a:extLst>
                  <a:ext uri="{FF2B5EF4-FFF2-40B4-BE49-F238E27FC236}">
                    <a16:creationId xmlns:a16="http://schemas.microsoft.com/office/drawing/2014/main" id="{294AFE14-5E2B-43AB-AB52-CC29F90C5649}"/>
                  </a:ext>
                </a:extLst>
              </p14:cNvPr>
              <p14:cNvContentPartPr/>
              <p14:nvPr/>
            </p14:nvContentPartPr>
            <p14:xfrm>
              <a:off x="9263627" y="3881587"/>
              <a:ext cx="558720" cy="10440"/>
            </p14:xfrm>
          </p:contentPart>
        </mc:Choice>
        <mc:Fallback xmlns="">
          <p:pic>
            <p:nvPicPr>
              <p:cNvPr id="399" name="Freihand 398">
                <a:extLst>
                  <a:ext uri="{FF2B5EF4-FFF2-40B4-BE49-F238E27FC236}">
                    <a16:creationId xmlns:a16="http://schemas.microsoft.com/office/drawing/2014/main" id="{294AFE14-5E2B-43AB-AB52-CC29F90C5649}"/>
                  </a:ext>
                </a:extLst>
              </p:cNvPr>
              <p:cNvPicPr/>
              <p:nvPr/>
            </p:nvPicPr>
            <p:blipFill>
              <a:blip r:embed="rId575"/>
              <a:stretch>
                <a:fillRect/>
              </a:stretch>
            </p:blipFill>
            <p:spPr>
              <a:xfrm>
                <a:off x="9259307" y="3877267"/>
                <a:ext cx="56736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6">
            <p14:nvContentPartPr>
              <p14:cNvPr id="400" name="Freihand 399">
                <a:extLst>
                  <a:ext uri="{FF2B5EF4-FFF2-40B4-BE49-F238E27FC236}">
                    <a16:creationId xmlns:a16="http://schemas.microsoft.com/office/drawing/2014/main" id="{B5E85270-D1C5-4DBB-A873-58C90E27E179}"/>
                  </a:ext>
                </a:extLst>
              </p14:cNvPr>
              <p14:cNvContentPartPr/>
              <p14:nvPr/>
            </p14:nvContentPartPr>
            <p14:xfrm>
              <a:off x="9106307" y="3743707"/>
              <a:ext cx="411840" cy="262440"/>
            </p14:xfrm>
          </p:contentPart>
        </mc:Choice>
        <mc:Fallback xmlns="">
          <p:pic>
            <p:nvPicPr>
              <p:cNvPr id="400" name="Freihand 399">
                <a:extLst>
                  <a:ext uri="{FF2B5EF4-FFF2-40B4-BE49-F238E27FC236}">
                    <a16:creationId xmlns:a16="http://schemas.microsoft.com/office/drawing/2014/main" id="{B5E85270-D1C5-4DBB-A873-58C90E27E179}"/>
                  </a:ext>
                </a:extLst>
              </p:cNvPr>
              <p:cNvPicPr/>
              <p:nvPr/>
            </p:nvPicPr>
            <p:blipFill>
              <a:blip r:embed="rId577"/>
              <a:stretch>
                <a:fillRect/>
              </a:stretch>
            </p:blipFill>
            <p:spPr>
              <a:xfrm>
                <a:off x="9101987" y="3739387"/>
                <a:ext cx="420480" cy="27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8">
            <p14:nvContentPartPr>
              <p14:cNvPr id="401" name="Freihand 400">
                <a:extLst>
                  <a:ext uri="{FF2B5EF4-FFF2-40B4-BE49-F238E27FC236}">
                    <a16:creationId xmlns:a16="http://schemas.microsoft.com/office/drawing/2014/main" id="{A6EC9229-130B-40CE-97DF-3ECD7FD2CE5F}"/>
                  </a:ext>
                </a:extLst>
              </p14:cNvPr>
              <p14:cNvContentPartPr/>
              <p14:nvPr/>
            </p14:nvContentPartPr>
            <p14:xfrm>
              <a:off x="9912347" y="3773227"/>
              <a:ext cx="370080" cy="422280"/>
            </p14:xfrm>
          </p:contentPart>
        </mc:Choice>
        <mc:Fallback xmlns="">
          <p:pic>
            <p:nvPicPr>
              <p:cNvPr id="401" name="Freihand 400">
                <a:extLst>
                  <a:ext uri="{FF2B5EF4-FFF2-40B4-BE49-F238E27FC236}">
                    <a16:creationId xmlns:a16="http://schemas.microsoft.com/office/drawing/2014/main" id="{A6EC9229-130B-40CE-97DF-3ECD7FD2CE5F}"/>
                  </a:ext>
                </a:extLst>
              </p:cNvPr>
              <p:cNvPicPr/>
              <p:nvPr/>
            </p:nvPicPr>
            <p:blipFill>
              <a:blip r:embed="rId579"/>
              <a:stretch>
                <a:fillRect/>
              </a:stretch>
            </p:blipFill>
            <p:spPr>
              <a:xfrm>
                <a:off x="9908027" y="3768907"/>
                <a:ext cx="378720" cy="43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0">
            <p14:nvContentPartPr>
              <p14:cNvPr id="402" name="Freihand 401">
                <a:extLst>
                  <a:ext uri="{FF2B5EF4-FFF2-40B4-BE49-F238E27FC236}">
                    <a16:creationId xmlns:a16="http://schemas.microsoft.com/office/drawing/2014/main" id="{13101E0C-ABB4-4367-B612-1C2A782D6B34}"/>
                  </a:ext>
                </a:extLst>
              </p14:cNvPr>
              <p14:cNvContentPartPr/>
              <p14:nvPr/>
            </p14:nvContentPartPr>
            <p14:xfrm>
              <a:off x="10300067" y="3791587"/>
              <a:ext cx="19800" cy="55080"/>
            </p14:xfrm>
          </p:contentPart>
        </mc:Choice>
        <mc:Fallback xmlns="">
          <p:pic>
            <p:nvPicPr>
              <p:cNvPr id="402" name="Freihand 401">
                <a:extLst>
                  <a:ext uri="{FF2B5EF4-FFF2-40B4-BE49-F238E27FC236}">
                    <a16:creationId xmlns:a16="http://schemas.microsoft.com/office/drawing/2014/main" id="{13101E0C-ABB4-4367-B612-1C2A782D6B34}"/>
                  </a:ext>
                </a:extLst>
              </p:cNvPr>
              <p:cNvPicPr/>
              <p:nvPr/>
            </p:nvPicPr>
            <p:blipFill>
              <a:blip r:embed="rId581"/>
              <a:stretch>
                <a:fillRect/>
              </a:stretch>
            </p:blipFill>
            <p:spPr>
              <a:xfrm>
                <a:off x="10295387" y="3787267"/>
                <a:ext cx="28440" cy="6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2">
            <p14:nvContentPartPr>
              <p14:cNvPr id="403" name="Freihand 402">
                <a:extLst>
                  <a:ext uri="{FF2B5EF4-FFF2-40B4-BE49-F238E27FC236}">
                    <a16:creationId xmlns:a16="http://schemas.microsoft.com/office/drawing/2014/main" id="{E959B096-91D5-4D4C-A049-2542E5BF997F}"/>
                  </a:ext>
                </a:extLst>
              </p14:cNvPr>
              <p14:cNvContentPartPr/>
              <p14:nvPr/>
            </p14:nvContentPartPr>
            <p14:xfrm>
              <a:off x="10355507" y="3753427"/>
              <a:ext cx="145080" cy="222840"/>
            </p14:xfrm>
          </p:contentPart>
        </mc:Choice>
        <mc:Fallback xmlns="">
          <p:pic>
            <p:nvPicPr>
              <p:cNvPr id="403" name="Freihand 402">
                <a:extLst>
                  <a:ext uri="{FF2B5EF4-FFF2-40B4-BE49-F238E27FC236}">
                    <a16:creationId xmlns:a16="http://schemas.microsoft.com/office/drawing/2014/main" id="{E959B096-91D5-4D4C-A049-2542E5BF997F}"/>
                  </a:ext>
                </a:extLst>
              </p:cNvPr>
              <p:cNvPicPr/>
              <p:nvPr/>
            </p:nvPicPr>
            <p:blipFill>
              <a:blip r:embed="rId583"/>
              <a:stretch>
                <a:fillRect/>
              </a:stretch>
            </p:blipFill>
            <p:spPr>
              <a:xfrm>
                <a:off x="10351187" y="3749107"/>
                <a:ext cx="153720" cy="23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4">
            <p14:nvContentPartPr>
              <p14:cNvPr id="404" name="Freihand 403">
                <a:extLst>
                  <a:ext uri="{FF2B5EF4-FFF2-40B4-BE49-F238E27FC236}">
                    <a16:creationId xmlns:a16="http://schemas.microsoft.com/office/drawing/2014/main" id="{3CF6513A-74D6-4053-B5C1-119D8F2044DD}"/>
                  </a:ext>
                </a:extLst>
              </p14:cNvPr>
              <p14:cNvContentPartPr/>
              <p14:nvPr/>
            </p14:nvContentPartPr>
            <p14:xfrm>
              <a:off x="10541987" y="3866827"/>
              <a:ext cx="53280" cy="121680"/>
            </p14:xfrm>
          </p:contentPart>
        </mc:Choice>
        <mc:Fallback xmlns="">
          <p:pic>
            <p:nvPicPr>
              <p:cNvPr id="404" name="Freihand 403">
                <a:extLst>
                  <a:ext uri="{FF2B5EF4-FFF2-40B4-BE49-F238E27FC236}">
                    <a16:creationId xmlns:a16="http://schemas.microsoft.com/office/drawing/2014/main" id="{3CF6513A-74D6-4053-B5C1-119D8F2044DD}"/>
                  </a:ext>
                </a:extLst>
              </p:cNvPr>
              <p:cNvPicPr/>
              <p:nvPr/>
            </p:nvPicPr>
            <p:blipFill>
              <a:blip r:embed="rId585"/>
              <a:stretch>
                <a:fillRect/>
              </a:stretch>
            </p:blipFill>
            <p:spPr>
              <a:xfrm>
                <a:off x="10537667" y="3862507"/>
                <a:ext cx="61920" cy="13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6">
            <p14:nvContentPartPr>
              <p14:cNvPr id="405" name="Freihand 404">
                <a:extLst>
                  <a:ext uri="{FF2B5EF4-FFF2-40B4-BE49-F238E27FC236}">
                    <a16:creationId xmlns:a16="http://schemas.microsoft.com/office/drawing/2014/main" id="{80835E43-98EC-4B2A-BB45-932907FF3769}"/>
                  </a:ext>
                </a:extLst>
              </p14:cNvPr>
              <p14:cNvContentPartPr/>
              <p14:nvPr/>
            </p14:nvContentPartPr>
            <p14:xfrm>
              <a:off x="10532267" y="3858907"/>
              <a:ext cx="102960" cy="124920"/>
            </p14:xfrm>
          </p:contentPart>
        </mc:Choice>
        <mc:Fallback xmlns="">
          <p:pic>
            <p:nvPicPr>
              <p:cNvPr id="405" name="Freihand 404">
                <a:extLst>
                  <a:ext uri="{FF2B5EF4-FFF2-40B4-BE49-F238E27FC236}">
                    <a16:creationId xmlns:a16="http://schemas.microsoft.com/office/drawing/2014/main" id="{80835E43-98EC-4B2A-BB45-932907FF3769}"/>
                  </a:ext>
                </a:extLst>
              </p:cNvPr>
              <p:cNvPicPr/>
              <p:nvPr/>
            </p:nvPicPr>
            <p:blipFill>
              <a:blip r:embed="rId587"/>
              <a:stretch>
                <a:fillRect/>
              </a:stretch>
            </p:blipFill>
            <p:spPr>
              <a:xfrm>
                <a:off x="10527947" y="3854587"/>
                <a:ext cx="111600" cy="13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8">
            <p14:nvContentPartPr>
              <p14:cNvPr id="406" name="Freihand 405">
                <a:extLst>
                  <a:ext uri="{FF2B5EF4-FFF2-40B4-BE49-F238E27FC236}">
                    <a16:creationId xmlns:a16="http://schemas.microsoft.com/office/drawing/2014/main" id="{BF22F228-D56B-46A5-BB83-55ED19423F4C}"/>
                  </a:ext>
                </a:extLst>
              </p14:cNvPr>
              <p14:cNvContentPartPr/>
              <p14:nvPr/>
            </p14:nvContentPartPr>
            <p14:xfrm>
              <a:off x="10547027" y="3911467"/>
              <a:ext cx="101160" cy="17280"/>
            </p14:xfrm>
          </p:contentPart>
        </mc:Choice>
        <mc:Fallback xmlns="">
          <p:pic>
            <p:nvPicPr>
              <p:cNvPr id="406" name="Freihand 405">
                <a:extLst>
                  <a:ext uri="{FF2B5EF4-FFF2-40B4-BE49-F238E27FC236}">
                    <a16:creationId xmlns:a16="http://schemas.microsoft.com/office/drawing/2014/main" id="{BF22F228-D56B-46A5-BB83-55ED19423F4C}"/>
                  </a:ext>
                </a:extLst>
              </p:cNvPr>
              <p:cNvPicPr/>
              <p:nvPr/>
            </p:nvPicPr>
            <p:blipFill>
              <a:blip r:embed="rId589"/>
              <a:stretch>
                <a:fillRect/>
              </a:stretch>
            </p:blipFill>
            <p:spPr>
              <a:xfrm>
                <a:off x="10542707" y="3907147"/>
                <a:ext cx="109800" cy="2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0">
            <p14:nvContentPartPr>
              <p14:cNvPr id="407" name="Freihand 406">
                <a:extLst>
                  <a:ext uri="{FF2B5EF4-FFF2-40B4-BE49-F238E27FC236}">
                    <a16:creationId xmlns:a16="http://schemas.microsoft.com/office/drawing/2014/main" id="{650F0D1A-4E26-4940-877C-C1EC1D8506AA}"/>
                  </a:ext>
                </a:extLst>
              </p14:cNvPr>
              <p14:cNvContentPartPr/>
              <p14:nvPr/>
            </p14:nvContentPartPr>
            <p14:xfrm>
              <a:off x="10660427" y="3781867"/>
              <a:ext cx="247680" cy="210240"/>
            </p14:xfrm>
          </p:contentPart>
        </mc:Choice>
        <mc:Fallback xmlns="">
          <p:pic>
            <p:nvPicPr>
              <p:cNvPr id="407" name="Freihand 406">
                <a:extLst>
                  <a:ext uri="{FF2B5EF4-FFF2-40B4-BE49-F238E27FC236}">
                    <a16:creationId xmlns:a16="http://schemas.microsoft.com/office/drawing/2014/main" id="{650F0D1A-4E26-4940-877C-C1EC1D8506AA}"/>
                  </a:ext>
                </a:extLst>
              </p:cNvPr>
              <p:cNvPicPr/>
              <p:nvPr/>
            </p:nvPicPr>
            <p:blipFill>
              <a:blip r:embed="rId591"/>
              <a:stretch>
                <a:fillRect/>
              </a:stretch>
            </p:blipFill>
            <p:spPr>
              <a:xfrm>
                <a:off x="10656107" y="3777547"/>
                <a:ext cx="256320" cy="21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2">
            <p14:nvContentPartPr>
              <p14:cNvPr id="408" name="Freihand 407">
                <a:extLst>
                  <a:ext uri="{FF2B5EF4-FFF2-40B4-BE49-F238E27FC236}">
                    <a16:creationId xmlns:a16="http://schemas.microsoft.com/office/drawing/2014/main" id="{3606CA45-9F6A-49E6-AD99-5068900A5F87}"/>
                  </a:ext>
                </a:extLst>
              </p14:cNvPr>
              <p14:cNvContentPartPr/>
              <p14:nvPr/>
            </p14:nvContentPartPr>
            <p14:xfrm>
              <a:off x="10821347" y="3731467"/>
              <a:ext cx="91080" cy="133560"/>
            </p14:xfrm>
          </p:contentPart>
        </mc:Choice>
        <mc:Fallback xmlns="">
          <p:pic>
            <p:nvPicPr>
              <p:cNvPr id="408" name="Freihand 407">
                <a:extLst>
                  <a:ext uri="{FF2B5EF4-FFF2-40B4-BE49-F238E27FC236}">
                    <a16:creationId xmlns:a16="http://schemas.microsoft.com/office/drawing/2014/main" id="{3606CA45-9F6A-49E6-AD99-5068900A5F87}"/>
                  </a:ext>
                </a:extLst>
              </p:cNvPr>
              <p:cNvPicPr/>
              <p:nvPr/>
            </p:nvPicPr>
            <p:blipFill>
              <a:blip r:embed="rId593"/>
              <a:stretch>
                <a:fillRect/>
              </a:stretch>
            </p:blipFill>
            <p:spPr>
              <a:xfrm>
                <a:off x="10817027" y="3727147"/>
                <a:ext cx="99720" cy="14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4">
            <p14:nvContentPartPr>
              <p14:cNvPr id="409" name="Freihand 408">
                <a:extLst>
                  <a:ext uri="{FF2B5EF4-FFF2-40B4-BE49-F238E27FC236}">
                    <a16:creationId xmlns:a16="http://schemas.microsoft.com/office/drawing/2014/main" id="{78EC2FF2-2982-477A-A310-DCBFD6CA9737}"/>
                  </a:ext>
                </a:extLst>
              </p14:cNvPr>
              <p14:cNvContentPartPr/>
              <p14:nvPr/>
            </p14:nvContentPartPr>
            <p14:xfrm>
              <a:off x="10903787" y="3817507"/>
              <a:ext cx="50760" cy="155880"/>
            </p14:xfrm>
          </p:contentPart>
        </mc:Choice>
        <mc:Fallback xmlns="">
          <p:pic>
            <p:nvPicPr>
              <p:cNvPr id="409" name="Freihand 408">
                <a:extLst>
                  <a:ext uri="{FF2B5EF4-FFF2-40B4-BE49-F238E27FC236}">
                    <a16:creationId xmlns:a16="http://schemas.microsoft.com/office/drawing/2014/main" id="{78EC2FF2-2982-477A-A310-DCBFD6CA9737}"/>
                  </a:ext>
                </a:extLst>
              </p:cNvPr>
              <p:cNvPicPr/>
              <p:nvPr/>
            </p:nvPicPr>
            <p:blipFill>
              <a:blip r:embed="rId595"/>
              <a:stretch>
                <a:fillRect/>
              </a:stretch>
            </p:blipFill>
            <p:spPr>
              <a:xfrm>
                <a:off x="10899467" y="3813187"/>
                <a:ext cx="59400" cy="16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6">
            <p14:nvContentPartPr>
              <p14:cNvPr id="410" name="Freihand 409">
                <a:extLst>
                  <a:ext uri="{FF2B5EF4-FFF2-40B4-BE49-F238E27FC236}">
                    <a16:creationId xmlns:a16="http://schemas.microsoft.com/office/drawing/2014/main" id="{8FDCD4C5-FFF5-454E-826D-18B5CEC29711}"/>
                  </a:ext>
                </a:extLst>
              </p14:cNvPr>
              <p14:cNvContentPartPr/>
              <p14:nvPr/>
            </p14:nvContentPartPr>
            <p14:xfrm>
              <a:off x="10921787" y="3886987"/>
              <a:ext cx="100800" cy="258840"/>
            </p14:xfrm>
          </p:contentPart>
        </mc:Choice>
        <mc:Fallback xmlns="">
          <p:pic>
            <p:nvPicPr>
              <p:cNvPr id="410" name="Freihand 409">
                <a:extLst>
                  <a:ext uri="{FF2B5EF4-FFF2-40B4-BE49-F238E27FC236}">
                    <a16:creationId xmlns:a16="http://schemas.microsoft.com/office/drawing/2014/main" id="{8FDCD4C5-FFF5-454E-826D-18B5CEC29711}"/>
                  </a:ext>
                </a:extLst>
              </p:cNvPr>
              <p:cNvPicPr/>
              <p:nvPr/>
            </p:nvPicPr>
            <p:blipFill>
              <a:blip r:embed="rId597"/>
              <a:stretch>
                <a:fillRect/>
              </a:stretch>
            </p:blipFill>
            <p:spPr>
              <a:xfrm>
                <a:off x="10917467" y="3882667"/>
                <a:ext cx="109440" cy="26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8">
            <p14:nvContentPartPr>
              <p14:cNvPr id="411" name="Freihand 410">
                <a:extLst>
                  <a:ext uri="{FF2B5EF4-FFF2-40B4-BE49-F238E27FC236}">
                    <a16:creationId xmlns:a16="http://schemas.microsoft.com/office/drawing/2014/main" id="{C82A70C5-109F-4A5E-A883-8BCFEED1191D}"/>
                  </a:ext>
                </a:extLst>
              </p14:cNvPr>
              <p14:cNvContentPartPr/>
              <p14:nvPr/>
            </p14:nvContentPartPr>
            <p14:xfrm>
              <a:off x="11213747" y="3678547"/>
              <a:ext cx="312840" cy="365040"/>
            </p14:xfrm>
          </p:contentPart>
        </mc:Choice>
        <mc:Fallback xmlns="">
          <p:pic>
            <p:nvPicPr>
              <p:cNvPr id="411" name="Freihand 410">
                <a:extLst>
                  <a:ext uri="{FF2B5EF4-FFF2-40B4-BE49-F238E27FC236}">
                    <a16:creationId xmlns:a16="http://schemas.microsoft.com/office/drawing/2014/main" id="{C82A70C5-109F-4A5E-A883-8BCFEED1191D}"/>
                  </a:ext>
                </a:extLst>
              </p:cNvPr>
              <p:cNvPicPr/>
              <p:nvPr/>
            </p:nvPicPr>
            <p:blipFill>
              <a:blip r:embed="rId599"/>
              <a:stretch>
                <a:fillRect/>
              </a:stretch>
            </p:blipFill>
            <p:spPr>
              <a:xfrm>
                <a:off x="11209427" y="3674227"/>
                <a:ext cx="321480" cy="37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0">
            <p14:nvContentPartPr>
              <p14:cNvPr id="412" name="Freihand 411">
                <a:extLst>
                  <a:ext uri="{FF2B5EF4-FFF2-40B4-BE49-F238E27FC236}">
                    <a16:creationId xmlns:a16="http://schemas.microsoft.com/office/drawing/2014/main" id="{B8B1D670-FEF8-4246-8D48-A6D82BEBD7A7}"/>
                  </a:ext>
                </a:extLst>
              </p14:cNvPr>
              <p14:cNvContentPartPr/>
              <p14:nvPr/>
            </p14:nvContentPartPr>
            <p14:xfrm>
              <a:off x="11491307" y="3677827"/>
              <a:ext cx="46800" cy="10080"/>
            </p14:xfrm>
          </p:contentPart>
        </mc:Choice>
        <mc:Fallback xmlns="">
          <p:pic>
            <p:nvPicPr>
              <p:cNvPr id="412" name="Freihand 411">
                <a:extLst>
                  <a:ext uri="{FF2B5EF4-FFF2-40B4-BE49-F238E27FC236}">
                    <a16:creationId xmlns:a16="http://schemas.microsoft.com/office/drawing/2014/main" id="{B8B1D670-FEF8-4246-8D48-A6D82BEBD7A7}"/>
                  </a:ext>
                </a:extLst>
              </p:cNvPr>
              <p:cNvPicPr/>
              <p:nvPr/>
            </p:nvPicPr>
            <p:blipFill>
              <a:blip r:embed="rId601"/>
              <a:stretch>
                <a:fillRect/>
              </a:stretch>
            </p:blipFill>
            <p:spPr>
              <a:xfrm>
                <a:off x="11486987" y="3673507"/>
                <a:ext cx="5544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2">
            <p14:nvContentPartPr>
              <p14:cNvPr id="413" name="Freihand 412">
                <a:extLst>
                  <a:ext uri="{FF2B5EF4-FFF2-40B4-BE49-F238E27FC236}">
                    <a16:creationId xmlns:a16="http://schemas.microsoft.com/office/drawing/2014/main" id="{319E0E31-901B-48D0-8AC7-BD84A4A2D3A0}"/>
                  </a:ext>
                </a:extLst>
              </p14:cNvPr>
              <p14:cNvContentPartPr/>
              <p14:nvPr/>
            </p14:nvContentPartPr>
            <p14:xfrm>
              <a:off x="10006667" y="4216027"/>
              <a:ext cx="121320" cy="203040"/>
            </p14:xfrm>
          </p:contentPart>
        </mc:Choice>
        <mc:Fallback xmlns="">
          <p:pic>
            <p:nvPicPr>
              <p:cNvPr id="413" name="Freihand 412">
                <a:extLst>
                  <a:ext uri="{FF2B5EF4-FFF2-40B4-BE49-F238E27FC236}">
                    <a16:creationId xmlns:a16="http://schemas.microsoft.com/office/drawing/2014/main" id="{319E0E31-901B-48D0-8AC7-BD84A4A2D3A0}"/>
                  </a:ext>
                </a:extLst>
              </p:cNvPr>
              <p:cNvPicPr/>
              <p:nvPr/>
            </p:nvPicPr>
            <p:blipFill>
              <a:blip r:embed="rId603"/>
              <a:stretch>
                <a:fillRect/>
              </a:stretch>
            </p:blipFill>
            <p:spPr>
              <a:xfrm>
                <a:off x="10002347" y="4211707"/>
                <a:ext cx="129960" cy="21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4">
            <p14:nvContentPartPr>
              <p14:cNvPr id="414" name="Freihand 413">
                <a:extLst>
                  <a:ext uri="{FF2B5EF4-FFF2-40B4-BE49-F238E27FC236}">
                    <a16:creationId xmlns:a16="http://schemas.microsoft.com/office/drawing/2014/main" id="{EAD7CF30-E2BE-4823-8AEC-623DFD846BC3}"/>
                  </a:ext>
                </a:extLst>
              </p14:cNvPr>
              <p14:cNvContentPartPr/>
              <p14:nvPr/>
            </p14:nvContentPartPr>
            <p14:xfrm>
              <a:off x="10190267" y="4288027"/>
              <a:ext cx="124560" cy="125280"/>
            </p14:xfrm>
          </p:contentPart>
        </mc:Choice>
        <mc:Fallback xmlns="">
          <p:pic>
            <p:nvPicPr>
              <p:cNvPr id="414" name="Freihand 413">
                <a:extLst>
                  <a:ext uri="{FF2B5EF4-FFF2-40B4-BE49-F238E27FC236}">
                    <a16:creationId xmlns:a16="http://schemas.microsoft.com/office/drawing/2014/main" id="{EAD7CF30-E2BE-4823-8AEC-623DFD846BC3}"/>
                  </a:ext>
                </a:extLst>
              </p:cNvPr>
              <p:cNvPicPr/>
              <p:nvPr/>
            </p:nvPicPr>
            <p:blipFill>
              <a:blip r:embed="rId605"/>
              <a:stretch>
                <a:fillRect/>
              </a:stretch>
            </p:blipFill>
            <p:spPr>
              <a:xfrm>
                <a:off x="10185947" y="4283707"/>
                <a:ext cx="133200" cy="1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6">
            <p14:nvContentPartPr>
              <p14:cNvPr id="415" name="Freihand 414">
                <a:extLst>
                  <a:ext uri="{FF2B5EF4-FFF2-40B4-BE49-F238E27FC236}">
                    <a16:creationId xmlns:a16="http://schemas.microsoft.com/office/drawing/2014/main" id="{5DA7B1C5-FA7F-4566-984F-8D7A6DED71FC}"/>
                  </a:ext>
                </a:extLst>
              </p14:cNvPr>
              <p14:cNvContentPartPr/>
              <p14:nvPr/>
            </p14:nvContentPartPr>
            <p14:xfrm>
              <a:off x="10326707" y="4183627"/>
              <a:ext cx="16200" cy="44640"/>
            </p14:xfrm>
          </p:contentPart>
        </mc:Choice>
        <mc:Fallback xmlns="">
          <p:pic>
            <p:nvPicPr>
              <p:cNvPr id="415" name="Freihand 414">
                <a:extLst>
                  <a:ext uri="{FF2B5EF4-FFF2-40B4-BE49-F238E27FC236}">
                    <a16:creationId xmlns:a16="http://schemas.microsoft.com/office/drawing/2014/main" id="{5DA7B1C5-FA7F-4566-984F-8D7A6DED71FC}"/>
                  </a:ext>
                </a:extLst>
              </p:cNvPr>
              <p:cNvPicPr/>
              <p:nvPr/>
            </p:nvPicPr>
            <p:blipFill>
              <a:blip r:embed="rId607"/>
              <a:stretch>
                <a:fillRect/>
              </a:stretch>
            </p:blipFill>
            <p:spPr>
              <a:xfrm>
                <a:off x="10322387" y="4179307"/>
                <a:ext cx="24840" cy="5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8">
            <p14:nvContentPartPr>
              <p14:cNvPr id="416" name="Freihand 415">
                <a:extLst>
                  <a:ext uri="{FF2B5EF4-FFF2-40B4-BE49-F238E27FC236}">
                    <a16:creationId xmlns:a16="http://schemas.microsoft.com/office/drawing/2014/main" id="{48883952-B3D0-4D99-8D01-9FEACCF256B8}"/>
                  </a:ext>
                </a:extLst>
              </p14:cNvPr>
              <p14:cNvContentPartPr/>
              <p14:nvPr/>
            </p14:nvContentPartPr>
            <p14:xfrm>
              <a:off x="10382147" y="4178947"/>
              <a:ext cx="151200" cy="232920"/>
            </p14:xfrm>
          </p:contentPart>
        </mc:Choice>
        <mc:Fallback xmlns="">
          <p:pic>
            <p:nvPicPr>
              <p:cNvPr id="416" name="Freihand 415">
                <a:extLst>
                  <a:ext uri="{FF2B5EF4-FFF2-40B4-BE49-F238E27FC236}">
                    <a16:creationId xmlns:a16="http://schemas.microsoft.com/office/drawing/2014/main" id="{48883952-B3D0-4D99-8D01-9FEACCF256B8}"/>
                  </a:ext>
                </a:extLst>
              </p:cNvPr>
              <p:cNvPicPr/>
              <p:nvPr/>
            </p:nvPicPr>
            <p:blipFill>
              <a:blip r:embed="rId609"/>
              <a:stretch>
                <a:fillRect/>
              </a:stretch>
            </p:blipFill>
            <p:spPr>
              <a:xfrm>
                <a:off x="10377827" y="4174627"/>
                <a:ext cx="159840" cy="24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0">
            <p14:nvContentPartPr>
              <p14:cNvPr id="417" name="Freihand 416">
                <a:extLst>
                  <a:ext uri="{FF2B5EF4-FFF2-40B4-BE49-F238E27FC236}">
                    <a16:creationId xmlns:a16="http://schemas.microsoft.com/office/drawing/2014/main" id="{6FFD439E-58BA-4C22-BECB-7C3A434106CD}"/>
                  </a:ext>
                </a:extLst>
              </p14:cNvPr>
              <p14:cNvContentPartPr/>
              <p14:nvPr/>
            </p14:nvContentPartPr>
            <p14:xfrm>
              <a:off x="10556387" y="4269667"/>
              <a:ext cx="93240" cy="129960"/>
            </p14:xfrm>
          </p:contentPart>
        </mc:Choice>
        <mc:Fallback xmlns="">
          <p:pic>
            <p:nvPicPr>
              <p:cNvPr id="417" name="Freihand 416">
                <a:extLst>
                  <a:ext uri="{FF2B5EF4-FFF2-40B4-BE49-F238E27FC236}">
                    <a16:creationId xmlns:a16="http://schemas.microsoft.com/office/drawing/2014/main" id="{6FFD439E-58BA-4C22-BECB-7C3A434106CD}"/>
                  </a:ext>
                </a:extLst>
              </p:cNvPr>
              <p:cNvPicPr/>
              <p:nvPr/>
            </p:nvPicPr>
            <p:blipFill>
              <a:blip r:embed="rId611"/>
              <a:stretch>
                <a:fillRect/>
              </a:stretch>
            </p:blipFill>
            <p:spPr>
              <a:xfrm>
                <a:off x="10552067" y="4265347"/>
                <a:ext cx="101880" cy="13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2">
            <p14:nvContentPartPr>
              <p14:cNvPr id="418" name="Freihand 417">
                <a:extLst>
                  <a:ext uri="{FF2B5EF4-FFF2-40B4-BE49-F238E27FC236}">
                    <a16:creationId xmlns:a16="http://schemas.microsoft.com/office/drawing/2014/main" id="{C9D4FCA6-18C9-4D18-95B5-67D41D414465}"/>
                  </a:ext>
                </a:extLst>
              </p14:cNvPr>
              <p14:cNvContentPartPr/>
              <p14:nvPr/>
            </p14:nvContentPartPr>
            <p14:xfrm>
              <a:off x="10889387" y="4228267"/>
              <a:ext cx="131760" cy="185400"/>
            </p14:xfrm>
          </p:contentPart>
        </mc:Choice>
        <mc:Fallback xmlns="">
          <p:pic>
            <p:nvPicPr>
              <p:cNvPr id="418" name="Freihand 417">
                <a:extLst>
                  <a:ext uri="{FF2B5EF4-FFF2-40B4-BE49-F238E27FC236}">
                    <a16:creationId xmlns:a16="http://schemas.microsoft.com/office/drawing/2014/main" id="{C9D4FCA6-18C9-4D18-95B5-67D41D414465}"/>
                  </a:ext>
                </a:extLst>
              </p:cNvPr>
              <p:cNvPicPr/>
              <p:nvPr/>
            </p:nvPicPr>
            <p:blipFill>
              <a:blip r:embed="rId613"/>
              <a:stretch>
                <a:fillRect/>
              </a:stretch>
            </p:blipFill>
            <p:spPr>
              <a:xfrm>
                <a:off x="10885067" y="4223947"/>
                <a:ext cx="14040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4">
            <p14:nvContentPartPr>
              <p14:cNvPr id="419" name="Freihand 418">
                <a:extLst>
                  <a:ext uri="{FF2B5EF4-FFF2-40B4-BE49-F238E27FC236}">
                    <a16:creationId xmlns:a16="http://schemas.microsoft.com/office/drawing/2014/main" id="{C308C4D9-0EFD-4C3A-A36F-0ABE9C32CD1D}"/>
                  </a:ext>
                </a:extLst>
              </p14:cNvPr>
              <p14:cNvContentPartPr/>
              <p14:nvPr/>
            </p14:nvContentPartPr>
            <p14:xfrm>
              <a:off x="11060387" y="4274347"/>
              <a:ext cx="86400" cy="111600"/>
            </p14:xfrm>
          </p:contentPart>
        </mc:Choice>
        <mc:Fallback xmlns="">
          <p:pic>
            <p:nvPicPr>
              <p:cNvPr id="419" name="Freihand 418">
                <a:extLst>
                  <a:ext uri="{FF2B5EF4-FFF2-40B4-BE49-F238E27FC236}">
                    <a16:creationId xmlns:a16="http://schemas.microsoft.com/office/drawing/2014/main" id="{C308C4D9-0EFD-4C3A-A36F-0ABE9C32CD1D}"/>
                  </a:ext>
                </a:extLst>
              </p:cNvPr>
              <p:cNvPicPr/>
              <p:nvPr/>
            </p:nvPicPr>
            <p:blipFill>
              <a:blip r:embed="rId615"/>
              <a:stretch>
                <a:fillRect/>
              </a:stretch>
            </p:blipFill>
            <p:spPr>
              <a:xfrm>
                <a:off x="11056067" y="4270027"/>
                <a:ext cx="95040" cy="12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6">
            <p14:nvContentPartPr>
              <p14:cNvPr id="420" name="Freihand 419">
                <a:extLst>
                  <a:ext uri="{FF2B5EF4-FFF2-40B4-BE49-F238E27FC236}">
                    <a16:creationId xmlns:a16="http://schemas.microsoft.com/office/drawing/2014/main" id="{52DD6354-B7E9-4550-9603-DEE17D0D8627}"/>
                  </a:ext>
                </a:extLst>
              </p14:cNvPr>
              <p14:cNvContentPartPr/>
              <p14:nvPr/>
            </p14:nvContentPartPr>
            <p14:xfrm>
              <a:off x="11152907" y="4248787"/>
              <a:ext cx="130320" cy="173880"/>
            </p14:xfrm>
          </p:contentPart>
        </mc:Choice>
        <mc:Fallback xmlns="">
          <p:pic>
            <p:nvPicPr>
              <p:cNvPr id="420" name="Freihand 419">
                <a:extLst>
                  <a:ext uri="{FF2B5EF4-FFF2-40B4-BE49-F238E27FC236}">
                    <a16:creationId xmlns:a16="http://schemas.microsoft.com/office/drawing/2014/main" id="{52DD6354-B7E9-4550-9603-DEE17D0D8627}"/>
                  </a:ext>
                </a:extLst>
              </p:cNvPr>
              <p:cNvPicPr/>
              <p:nvPr/>
            </p:nvPicPr>
            <p:blipFill>
              <a:blip r:embed="rId617"/>
              <a:stretch>
                <a:fillRect/>
              </a:stretch>
            </p:blipFill>
            <p:spPr>
              <a:xfrm>
                <a:off x="11148587" y="4244467"/>
                <a:ext cx="138960" cy="18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8">
            <p14:nvContentPartPr>
              <p14:cNvPr id="421" name="Freihand 420">
                <a:extLst>
                  <a:ext uri="{FF2B5EF4-FFF2-40B4-BE49-F238E27FC236}">
                    <a16:creationId xmlns:a16="http://schemas.microsoft.com/office/drawing/2014/main" id="{A0A0742E-34F7-4FC6-9F34-98C642766B36}"/>
                  </a:ext>
                </a:extLst>
              </p14:cNvPr>
              <p14:cNvContentPartPr/>
              <p14:nvPr/>
            </p14:nvContentPartPr>
            <p14:xfrm>
              <a:off x="11290787" y="4153027"/>
              <a:ext cx="172080" cy="234720"/>
            </p14:xfrm>
          </p:contentPart>
        </mc:Choice>
        <mc:Fallback xmlns="">
          <p:pic>
            <p:nvPicPr>
              <p:cNvPr id="421" name="Freihand 420">
                <a:extLst>
                  <a:ext uri="{FF2B5EF4-FFF2-40B4-BE49-F238E27FC236}">
                    <a16:creationId xmlns:a16="http://schemas.microsoft.com/office/drawing/2014/main" id="{A0A0742E-34F7-4FC6-9F34-98C642766B36}"/>
                  </a:ext>
                </a:extLst>
              </p:cNvPr>
              <p:cNvPicPr/>
              <p:nvPr/>
            </p:nvPicPr>
            <p:blipFill>
              <a:blip r:embed="rId619"/>
              <a:stretch>
                <a:fillRect/>
              </a:stretch>
            </p:blipFill>
            <p:spPr>
              <a:xfrm>
                <a:off x="11286467" y="4148707"/>
                <a:ext cx="180720" cy="24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0">
            <p14:nvContentPartPr>
              <p14:cNvPr id="432" name="Freihand 431">
                <a:extLst>
                  <a:ext uri="{FF2B5EF4-FFF2-40B4-BE49-F238E27FC236}">
                    <a16:creationId xmlns:a16="http://schemas.microsoft.com/office/drawing/2014/main" id="{DCE6261F-BF2B-4F44-9AAC-5AA803E2B3EC}"/>
                  </a:ext>
                </a:extLst>
              </p14:cNvPr>
              <p14:cNvContentPartPr/>
              <p14:nvPr/>
            </p14:nvContentPartPr>
            <p14:xfrm>
              <a:off x="8043227" y="3336187"/>
              <a:ext cx="1262160" cy="822960"/>
            </p14:xfrm>
          </p:contentPart>
        </mc:Choice>
        <mc:Fallback xmlns="">
          <p:pic>
            <p:nvPicPr>
              <p:cNvPr id="432" name="Freihand 431">
                <a:extLst>
                  <a:ext uri="{FF2B5EF4-FFF2-40B4-BE49-F238E27FC236}">
                    <a16:creationId xmlns:a16="http://schemas.microsoft.com/office/drawing/2014/main" id="{DCE6261F-BF2B-4F44-9AAC-5AA803E2B3EC}"/>
                  </a:ext>
                </a:extLst>
              </p:cNvPr>
              <p:cNvPicPr/>
              <p:nvPr/>
            </p:nvPicPr>
            <p:blipFill>
              <a:blip r:embed="rId621"/>
              <a:stretch>
                <a:fillRect/>
              </a:stretch>
            </p:blipFill>
            <p:spPr>
              <a:xfrm>
                <a:off x="8038907" y="3331867"/>
                <a:ext cx="1270800" cy="83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2">
            <p14:nvContentPartPr>
              <p14:cNvPr id="434" name="Freihand 433">
                <a:extLst>
                  <a:ext uri="{FF2B5EF4-FFF2-40B4-BE49-F238E27FC236}">
                    <a16:creationId xmlns:a16="http://schemas.microsoft.com/office/drawing/2014/main" id="{3B5950EF-934F-4D3D-9910-88CEB03ED3FD}"/>
                  </a:ext>
                </a:extLst>
              </p14:cNvPr>
              <p14:cNvContentPartPr/>
              <p14:nvPr/>
            </p14:nvContentPartPr>
            <p14:xfrm>
              <a:off x="8931707" y="4111627"/>
              <a:ext cx="291600" cy="667440"/>
            </p14:xfrm>
          </p:contentPart>
        </mc:Choice>
        <mc:Fallback xmlns="">
          <p:pic>
            <p:nvPicPr>
              <p:cNvPr id="434" name="Freihand 433">
                <a:extLst>
                  <a:ext uri="{FF2B5EF4-FFF2-40B4-BE49-F238E27FC236}">
                    <a16:creationId xmlns:a16="http://schemas.microsoft.com/office/drawing/2014/main" id="{3B5950EF-934F-4D3D-9910-88CEB03ED3FD}"/>
                  </a:ext>
                </a:extLst>
              </p:cNvPr>
              <p:cNvPicPr/>
              <p:nvPr/>
            </p:nvPicPr>
            <p:blipFill>
              <a:blip r:embed="rId623"/>
              <a:stretch>
                <a:fillRect/>
              </a:stretch>
            </p:blipFill>
            <p:spPr>
              <a:xfrm>
                <a:off x="8927387" y="4107307"/>
                <a:ext cx="300240" cy="67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4">
            <p14:nvContentPartPr>
              <p14:cNvPr id="435" name="Freihand 434">
                <a:extLst>
                  <a:ext uri="{FF2B5EF4-FFF2-40B4-BE49-F238E27FC236}">
                    <a16:creationId xmlns:a16="http://schemas.microsoft.com/office/drawing/2014/main" id="{563D2BF8-25D3-455B-8B72-ABCEAACB4266}"/>
                  </a:ext>
                </a:extLst>
              </p14:cNvPr>
              <p14:cNvContentPartPr/>
              <p14:nvPr/>
            </p14:nvContentPartPr>
            <p14:xfrm>
              <a:off x="8785547" y="3977347"/>
              <a:ext cx="369360" cy="207360"/>
            </p14:xfrm>
          </p:contentPart>
        </mc:Choice>
        <mc:Fallback xmlns="">
          <p:pic>
            <p:nvPicPr>
              <p:cNvPr id="435" name="Freihand 434">
                <a:extLst>
                  <a:ext uri="{FF2B5EF4-FFF2-40B4-BE49-F238E27FC236}">
                    <a16:creationId xmlns:a16="http://schemas.microsoft.com/office/drawing/2014/main" id="{563D2BF8-25D3-455B-8B72-ABCEAACB4266}"/>
                  </a:ext>
                </a:extLst>
              </p:cNvPr>
              <p:cNvPicPr/>
              <p:nvPr/>
            </p:nvPicPr>
            <p:blipFill>
              <a:blip r:embed="rId625"/>
              <a:stretch>
                <a:fillRect/>
              </a:stretch>
            </p:blipFill>
            <p:spPr>
              <a:xfrm>
                <a:off x="8781227" y="3973027"/>
                <a:ext cx="37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6">
            <p14:nvContentPartPr>
              <p14:cNvPr id="436" name="Freihand 435">
                <a:extLst>
                  <a:ext uri="{FF2B5EF4-FFF2-40B4-BE49-F238E27FC236}">
                    <a16:creationId xmlns:a16="http://schemas.microsoft.com/office/drawing/2014/main" id="{8EA72051-1880-4C4D-BF1B-1D6804008767}"/>
                  </a:ext>
                </a:extLst>
              </p14:cNvPr>
              <p14:cNvContentPartPr/>
              <p14:nvPr/>
            </p14:nvContentPartPr>
            <p14:xfrm>
              <a:off x="8588627" y="4639387"/>
              <a:ext cx="131760" cy="240480"/>
            </p14:xfrm>
          </p:contentPart>
        </mc:Choice>
        <mc:Fallback xmlns="">
          <p:pic>
            <p:nvPicPr>
              <p:cNvPr id="436" name="Freihand 435">
                <a:extLst>
                  <a:ext uri="{FF2B5EF4-FFF2-40B4-BE49-F238E27FC236}">
                    <a16:creationId xmlns:a16="http://schemas.microsoft.com/office/drawing/2014/main" id="{8EA72051-1880-4C4D-BF1B-1D6804008767}"/>
                  </a:ext>
                </a:extLst>
              </p:cNvPr>
              <p:cNvPicPr/>
              <p:nvPr/>
            </p:nvPicPr>
            <p:blipFill>
              <a:blip r:embed="rId627"/>
              <a:stretch>
                <a:fillRect/>
              </a:stretch>
            </p:blipFill>
            <p:spPr>
              <a:xfrm>
                <a:off x="8584307" y="4635067"/>
                <a:ext cx="140400" cy="24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8">
            <p14:nvContentPartPr>
              <p14:cNvPr id="437" name="Freihand 436">
                <a:extLst>
                  <a:ext uri="{FF2B5EF4-FFF2-40B4-BE49-F238E27FC236}">
                    <a16:creationId xmlns:a16="http://schemas.microsoft.com/office/drawing/2014/main" id="{F33C9F4B-CDBB-49B4-9A12-E77AD0761777}"/>
                  </a:ext>
                </a:extLst>
              </p14:cNvPr>
              <p14:cNvContentPartPr/>
              <p14:nvPr/>
            </p14:nvContentPartPr>
            <p14:xfrm>
              <a:off x="8761787" y="4753147"/>
              <a:ext cx="110160" cy="106200"/>
            </p14:xfrm>
          </p:contentPart>
        </mc:Choice>
        <mc:Fallback xmlns="">
          <p:pic>
            <p:nvPicPr>
              <p:cNvPr id="437" name="Freihand 436">
                <a:extLst>
                  <a:ext uri="{FF2B5EF4-FFF2-40B4-BE49-F238E27FC236}">
                    <a16:creationId xmlns:a16="http://schemas.microsoft.com/office/drawing/2014/main" id="{F33C9F4B-CDBB-49B4-9A12-E77AD0761777}"/>
                  </a:ext>
                </a:extLst>
              </p:cNvPr>
              <p:cNvPicPr/>
              <p:nvPr/>
            </p:nvPicPr>
            <p:blipFill>
              <a:blip r:embed="rId629"/>
              <a:stretch>
                <a:fillRect/>
              </a:stretch>
            </p:blipFill>
            <p:spPr>
              <a:xfrm>
                <a:off x="8757467" y="4748827"/>
                <a:ext cx="118800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0">
            <p14:nvContentPartPr>
              <p14:cNvPr id="438" name="Freihand 437">
                <a:extLst>
                  <a:ext uri="{FF2B5EF4-FFF2-40B4-BE49-F238E27FC236}">
                    <a16:creationId xmlns:a16="http://schemas.microsoft.com/office/drawing/2014/main" id="{BD85343E-B1A6-46FF-8AD9-F4D4FD5602AC}"/>
                  </a:ext>
                </a:extLst>
              </p14:cNvPr>
              <p14:cNvContentPartPr/>
              <p14:nvPr/>
            </p14:nvContentPartPr>
            <p14:xfrm>
              <a:off x="8840987" y="4712107"/>
              <a:ext cx="91800" cy="154800"/>
            </p14:xfrm>
          </p:contentPart>
        </mc:Choice>
        <mc:Fallback xmlns="">
          <p:pic>
            <p:nvPicPr>
              <p:cNvPr id="438" name="Freihand 437">
                <a:extLst>
                  <a:ext uri="{FF2B5EF4-FFF2-40B4-BE49-F238E27FC236}">
                    <a16:creationId xmlns:a16="http://schemas.microsoft.com/office/drawing/2014/main" id="{BD85343E-B1A6-46FF-8AD9-F4D4FD5602AC}"/>
                  </a:ext>
                </a:extLst>
              </p:cNvPr>
              <p:cNvPicPr/>
              <p:nvPr/>
            </p:nvPicPr>
            <p:blipFill>
              <a:blip r:embed="rId631"/>
              <a:stretch>
                <a:fillRect/>
              </a:stretch>
            </p:blipFill>
            <p:spPr>
              <a:xfrm>
                <a:off x="8836667" y="4707787"/>
                <a:ext cx="100440" cy="16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2">
            <p14:nvContentPartPr>
              <p14:cNvPr id="439" name="Freihand 438">
                <a:extLst>
                  <a:ext uri="{FF2B5EF4-FFF2-40B4-BE49-F238E27FC236}">
                    <a16:creationId xmlns:a16="http://schemas.microsoft.com/office/drawing/2014/main" id="{5FEF7432-D8E4-40E7-9899-05ECEA26586F}"/>
                  </a:ext>
                </a:extLst>
              </p14:cNvPr>
              <p14:cNvContentPartPr/>
              <p14:nvPr/>
            </p14:nvContentPartPr>
            <p14:xfrm>
              <a:off x="8946467" y="4622827"/>
              <a:ext cx="123120" cy="207720"/>
            </p14:xfrm>
          </p:contentPart>
        </mc:Choice>
        <mc:Fallback xmlns="">
          <p:pic>
            <p:nvPicPr>
              <p:cNvPr id="439" name="Freihand 438">
                <a:extLst>
                  <a:ext uri="{FF2B5EF4-FFF2-40B4-BE49-F238E27FC236}">
                    <a16:creationId xmlns:a16="http://schemas.microsoft.com/office/drawing/2014/main" id="{5FEF7432-D8E4-40E7-9899-05ECEA26586F}"/>
                  </a:ext>
                </a:extLst>
              </p:cNvPr>
              <p:cNvPicPr/>
              <p:nvPr/>
            </p:nvPicPr>
            <p:blipFill>
              <a:blip r:embed="rId633"/>
              <a:stretch>
                <a:fillRect/>
              </a:stretch>
            </p:blipFill>
            <p:spPr>
              <a:xfrm>
                <a:off x="8942147" y="4618507"/>
                <a:ext cx="131760" cy="21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4">
            <p14:nvContentPartPr>
              <p14:cNvPr id="440" name="Freihand 439">
                <a:extLst>
                  <a:ext uri="{FF2B5EF4-FFF2-40B4-BE49-F238E27FC236}">
                    <a16:creationId xmlns:a16="http://schemas.microsoft.com/office/drawing/2014/main" id="{7902EEE5-BB5A-4ABE-AFC3-5F278593A090}"/>
                  </a:ext>
                </a:extLst>
              </p14:cNvPr>
              <p14:cNvContentPartPr/>
              <p14:nvPr/>
            </p14:nvContentPartPr>
            <p14:xfrm>
              <a:off x="9135827" y="4757467"/>
              <a:ext cx="152280" cy="39600"/>
            </p14:xfrm>
          </p:contentPart>
        </mc:Choice>
        <mc:Fallback xmlns="">
          <p:pic>
            <p:nvPicPr>
              <p:cNvPr id="440" name="Freihand 439">
                <a:extLst>
                  <a:ext uri="{FF2B5EF4-FFF2-40B4-BE49-F238E27FC236}">
                    <a16:creationId xmlns:a16="http://schemas.microsoft.com/office/drawing/2014/main" id="{7902EEE5-BB5A-4ABE-AFC3-5F278593A090}"/>
                  </a:ext>
                </a:extLst>
              </p:cNvPr>
              <p:cNvPicPr/>
              <p:nvPr/>
            </p:nvPicPr>
            <p:blipFill>
              <a:blip r:embed="rId635"/>
              <a:stretch>
                <a:fillRect/>
              </a:stretch>
            </p:blipFill>
            <p:spPr>
              <a:xfrm>
                <a:off x="9131507" y="4753147"/>
                <a:ext cx="160920" cy="4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6">
            <p14:nvContentPartPr>
              <p14:cNvPr id="441" name="Freihand 440">
                <a:extLst>
                  <a:ext uri="{FF2B5EF4-FFF2-40B4-BE49-F238E27FC236}">
                    <a16:creationId xmlns:a16="http://schemas.microsoft.com/office/drawing/2014/main" id="{DE01FB0E-9BC0-42B2-A22D-E3EA3D46F545}"/>
                  </a:ext>
                </a:extLst>
              </p14:cNvPr>
              <p14:cNvContentPartPr/>
              <p14:nvPr/>
            </p14:nvContentPartPr>
            <p14:xfrm>
              <a:off x="9281987" y="4614907"/>
              <a:ext cx="176040" cy="200520"/>
            </p14:xfrm>
          </p:contentPart>
        </mc:Choice>
        <mc:Fallback xmlns="">
          <p:pic>
            <p:nvPicPr>
              <p:cNvPr id="441" name="Freihand 440">
                <a:extLst>
                  <a:ext uri="{FF2B5EF4-FFF2-40B4-BE49-F238E27FC236}">
                    <a16:creationId xmlns:a16="http://schemas.microsoft.com/office/drawing/2014/main" id="{DE01FB0E-9BC0-42B2-A22D-E3EA3D46F545}"/>
                  </a:ext>
                </a:extLst>
              </p:cNvPr>
              <p:cNvPicPr/>
              <p:nvPr/>
            </p:nvPicPr>
            <p:blipFill>
              <a:blip r:embed="rId637"/>
              <a:stretch>
                <a:fillRect/>
              </a:stretch>
            </p:blipFill>
            <p:spPr>
              <a:xfrm>
                <a:off x="9277667" y="4610587"/>
                <a:ext cx="184680" cy="20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8">
            <p14:nvContentPartPr>
              <p14:cNvPr id="442" name="Freihand 441">
                <a:extLst>
                  <a:ext uri="{FF2B5EF4-FFF2-40B4-BE49-F238E27FC236}">
                    <a16:creationId xmlns:a16="http://schemas.microsoft.com/office/drawing/2014/main" id="{6B6A8666-10BB-4498-81C1-2B23D69ADCD3}"/>
                  </a:ext>
                </a:extLst>
              </p14:cNvPr>
              <p14:cNvContentPartPr/>
              <p14:nvPr/>
            </p14:nvContentPartPr>
            <p14:xfrm>
              <a:off x="9482147" y="4586827"/>
              <a:ext cx="33840" cy="223920"/>
            </p14:xfrm>
          </p:contentPart>
        </mc:Choice>
        <mc:Fallback xmlns="">
          <p:pic>
            <p:nvPicPr>
              <p:cNvPr id="442" name="Freihand 441">
                <a:extLst>
                  <a:ext uri="{FF2B5EF4-FFF2-40B4-BE49-F238E27FC236}">
                    <a16:creationId xmlns:a16="http://schemas.microsoft.com/office/drawing/2014/main" id="{6B6A8666-10BB-4498-81C1-2B23D69ADCD3}"/>
                  </a:ext>
                </a:extLst>
              </p:cNvPr>
              <p:cNvPicPr/>
              <p:nvPr/>
            </p:nvPicPr>
            <p:blipFill>
              <a:blip r:embed="rId639"/>
              <a:stretch>
                <a:fillRect/>
              </a:stretch>
            </p:blipFill>
            <p:spPr>
              <a:xfrm>
                <a:off x="9477827" y="4582507"/>
                <a:ext cx="42480" cy="23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0">
            <p14:nvContentPartPr>
              <p14:cNvPr id="443" name="Freihand 442">
                <a:extLst>
                  <a:ext uri="{FF2B5EF4-FFF2-40B4-BE49-F238E27FC236}">
                    <a16:creationId xmlns:a16="http://schemas.microsoft.com/office/drawing/2014/main" id="{06052C09-A3EC-4F60-97DD-AE1C61EFD6C8}"/>
                  </a:ext>
                </a:extLst>
              </p14:cNvPr>
              <p14:cNvContentPartPr/>
              <p14:nvPr/>
            </p14:nvContentPartPr>
            <p14:xfrm>
              <a:off x="9512387" y="4700587"/>
              <a:ext cx="111600" cy="87480"/>
            </p14:xfrm>
          </p:contentPart>
        </mc:Choice>
        <mc:Fallback xmlns="">
          <p:pic>
            <p:nvPicPr>
              <p:cNvPr id="443" name="Freihand 442">
                <a:extLst>
                  <a:ext uri="{FF2B5EF4-FFF2-40B4-BE49-F238E27FC236}">
                    <a16:creationId xmlns:a16="http://schemas.microsoft.com/office/drawing/2014/main" id="{06052C09-A3EC-4F60-97DD-AE1C61EFD6C8}"/>
                  </a:ext>
                </a:extLst>
              </p:cNvPr>
              <p:cNvPicPr/>
              <p:nvPr/>
            </p:nvPicPr>
            <p:blipFill>
              <a:blip r:embed="rId641"/>
              <a:stretch>
                <a:fillRect/>
              </a:stretch>
            </p:blipFill>
            <p:spPr>
              <a:xfrm>
                <a:off x="9507707" y="4696267"/>
                <a:ext cx="120240" cy="9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2">
            <p14:nvContentPartPr>
              <p14:cNvPr id="444" name="Freihand 443">
                <a:extLst>
                  <a:ext uri="{FF2B5EF4-FFF2-40B4-BE49-F238E27FC236}">
                    <a16:creationId xmlns:a16="http://schemas.microsoft.com/office/drawing/2014/main" id="{16A77589-C8B8-4BA3-A7BD-BBAA161CE289}"/>
                  </a:ext>
                </a:extLst>
              </p14:cNvPr>
              <p14:cNvContentPartPr/>
              <p14:nvPr/>
            </p14:nvContentPartPr>
            <p14:xfrm>
              <a:off x="9617507" y="4617067"/>
              <a:ext cx="27000" cy="56160"/>
            </p14:xfrm>
          </p:contentPart>
        </mc:Choice>
        <mc:Fallback xmlns="">
          <p:pic>
            <p:nvPicPr>
              <p:cNvPr id="444" name="Freihand 443">
                <a:extLst>
                  <a:ext uri="{FF2B5EF4-FFF2-40B4-BE49-F238E27FC236}">
                    <a16:creationId xmlns:a16="http://schemas.microsoft.com/office/drawing/2014/main" id="{16A77589-C8B8-4BA3-A7BD-BBAA161CE289}"/>
                  </a:ext>
                </a:extLst>
              </p:cNvPr>
              <p:cNvPicPr/>
              <p:nvPr/>
            </p:nvPicPr>
            <p:blipFill>
              <a:blip r:embed="rId643"/>
              <a:stretch>
                <a:fillRect/>
              </a:stretch>
            </p:blipFill>
            <p:spPr>
              <a:xfrm>
                <a:off x="9613187" y="4612747"/>
                <a:ext cx="35640" cy="6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4">
            <p14:nvContentPartPr>
              <p14:cNvPr id="445" name="Freihand 444">
                <a:extLst>
                  <a:ext uri="{FF2B5EF4-FFF2-40B4-BE49-F238E27FC236}">
                    <a16:creationId xmlns:a16="http://schemas.microsoft.com/office/drawing/2014/main" id="{798AA31B-2AF3-4B87-A615-BA05EC99E07F}"/>
                  </a:ext>
                </a:extLst>
              </p14:cNvPr>
              <p14:cNvContentPartPr/>
              <p14:nvPr/>
            </p14:nvContentPartPr>
            <p14:xfrm>
              <a:off x="9665747" y="4545787"/>
              <a:ext cx="59400" cy="230400"/>
            </p14:xfrm>
          </p:contentPart>
        </mc:Choice>
        <mc:Fallback xmlns="">
          <p:pic>
            <p:nvPicPr>
              <p:cNvPr id="445" name="Freihand 444">
                <a:extLst>
                  <a:ext uri="{FF2B5EF4-FFF2-40B4-BE49-F238E27FC236}">
                    <a16:creationId xmlns:a16="http://schemas.microsoft.com/office/drawing/2014/main" id="{798AA31B-2AF3-4B87-A615-BA05EC99E07F}"/>
                  </a:ext>
                </a:extLst>
              </p:cNvPr>
              <p:cNvPicPr/>
              <p:nvPr/>
            </p:nvPicPr>
            <p:blipFill>
              <a:blip r:embed="rId645"/>
              <a:stretch>
                <a:fillRect/>
              </a:stretch>
            </p:blipFill>
            <p:spPr>
              <a:xfrm>
                <a:off x="9661427" y="4541467"/>
                <a:ext cx="68040" cy="23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6">
            <p14:nvContentPartPr>
              <p14:cNvPr id="446" name="Freihand 445">
                <a:extLst>
                  <a:ext uri="{FF2B5EF4-FFF2-40B4-BE49-F238E27FC236}">
                    <a16:creationId xmlns:a16="http://schemas.microsoft.com/office/drawing/2014/main" id="{F8FF23A8-D62F-4690-8F8F-D5898422BE03}"/>
                  </a:ext>
                </a:extLst>
              </p14:cNvPr>
              <p14:cNvContentPartPr/>
              <p14:nvPr/>
            </p14:nvContentPartPr>
            <p14:xfrm>
              <a:off x="9757547" y="4637947"/>
              <a:ext cx="209880" cy="229320"/>
            </p14:xfrm>
          </p:contentPart>
        </mc:Choice>
        <mc:Fallback xmlns="">
          <p:pic>
            <p:nvPicPr>
              <p:cNvPr id="446" name="Freihand 445">
                <a:extLst>
                  <a:ext uri="{FF2B5EF4-FFF2-40B4-BE49-F238E27FC236}">
                    <a16:creationId xmlns:a16="http://schemas.microsoft.com/office/drawing/2014/main" id="{F8FF23A8-D62F-4690-8F8F-D5898422BE03}"/>
                  </a:ext>
                </a:extLst>
              </p:cNvPr>
              <p:cNvPicPr/>
              <p:nvPr/>
            </p:nvPicPr>
            <p:blipFill>
              <a:blip r:embed="rId647"/>
              <a:stretch>
                <a:fillRect/>
              </a:stretch>
            </p:blipFill>
            <p:spPr>
              <a:xfrm>
                <a:off x="9753227" y="4633627"/>
                <a:ext cx="218520" cy="23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8">
            <p14:nvContentPartPr>
              <p14:cNvPr id="447" name="Freihand 446">
                <a:extLst>
                  <a:ext uri="{FF2B5EF4-FFF2-40B4-BE49-F238E27FC236}">
                    <a16:creationId xmlns:a16="http://schemas.microsoft.com/office/drawing/2014/main" id="{00670698-D94B-4B29-A1AB-DAB40A040B97}"/>
                  </a:ext>
                </a:extLst>
              </p14:cNvPr>
              <p14:cNvContentPartPr/>
              <p14:nvPr/>
            </p14:nvContentPartPr>
            <p14:xfrm>
              <a:off x="9960587" y="4565947"/>
              <a:ext cx="27720" cy="28800"/>
            </p14:xfrm>
          </p:contentPart>
        </mc:Choice>
        <mc:Fallback xmlns="">
          <p:pic>
            <p:nvPicPr>
              <p:cNvPr id="447" name="Freihand 446">
                <a:extLst>
                  <a:ext uri="{FF2B5EF4-FFF2-40B4-BE49-F238E27FC236}">
                    <a16:creationId xmlns:a16="http://schemas.microsoft.com/office/drawing/2014/main" id="{00670698-D94B-4B29-A1AB-DAB40A040B97}"/>
                  </a:ext>
                </a:extLst>
              </p:cNvPr>
              <p:cNvPicPr/>
              <p:nvPr/>
            </p:nvPicPr>
            <p:blipFill>
              <a:blip r:embed="rId649"/>
              <a:stretch>
                <a:fillRect/>
              </a:stretch>
            </p:blipFill>
            <p:spPr>
              <a:xfrm>
                <a:off x="9956267" y="4561627"/>
                <a:ext cx="36360" cy="3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0">
            <p14:nvContentPartPr>
              <p14:cNvPr id="448" name="Freihand 447">
                <a:extLst>
                  <a:ext uri="{FF2B5EF4-FFF2-40B4-BE49-F238E27FC236}">
                    <a16:creationId xmlns:a16="http://schemas.microsoft.com/office/drawing/2014/main" id="{9B764C8B-69CD-4F91-9265-535D081D9555}"/>
                  </a:ext>
                </a:extLst>
              </p14:cNvPr>
              <p14:cNvContentPartPr/>
              <p14:nvPr/>
            </p14:nvContentPartPr>
            <p14:xfrm>
              <a:off x="9995147" y="4474147"/>
              <a:ext cx="186120" cy="212040"/>
            </p14:xfrm>
          </p:contentPart>
        </mc:Choice>
        <mc:Fallback xmlns="">
          <p:pic>
            <p:nvPicPr>
              <p:cNvPr id="448" name="Freihand 447">
                <a:extLst>
                  <a:ext uri="{FF2B5EF4-FFF2-40B4-BE49-F238E27FC236}">
                    <a16:creationId xmlns:a16="http://schemas.microsoft.com/office/drawing/2014/main" id="{9B764C8B-69CD-4F91-9265-535D081D9555}"/>
                  </a:ext>
                </a:extLst>
              </p:cNvPr>
              <p:cNvPicPr/>
              <p:nvPr/>
            </p:nvPicPr>
            <p:blipFill>
              <a:blip r:embed="rId651"/>
              <a:stretch>
                <a:fillRect/>
              </a:stretch>
            </p:blipFill>
            <p:spPr>
              <a:xfrm>
                <a:off x="9990827" y="4469827"/>
                <a:ext cx="194760" cy="22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2">
            <p14:nvContentPartPr>
              <p14:cNvPr id="266" name="Freihand 265">
                <a:extLst>
                  <a:ext uri="{FF2B5EF4-FFF2-40B4-BE49-F238E27FC236}">
                    <a16:creationId xmlns:a16="http://schemas.microsoft.com/office/drawing/2014/main" id="{8DD56551-0B48-4A24-8807-E77AE91B32A8}"/>
                  </a:ext>
                </a:extLst>
              </p14:cNvPr>
              <p14:cNvContentPartPr/>
              <p14:nvPr/>
            </p14:nvContentPartPr>
            <p14:xfrm>
              <a:off x="4603787" y="3163747"/>
              <a:ext cx="589680" cy="101880"/>
            </p14:xfrm>
          </p:contentPart>
        </mc:Choice>
        <mc:Fallback xmlns="">
          <p:pic>
            <p:nvPicPr>
              <p:cNvPr id="266" name="Freihand 265">
                <a:extLst>
                  <a:ext uri="{FF2B5EF4-FFF2-40B4-BE49-F238E27FC236}">
                    <a16:creationId xmlns:a16="http://schemas.microsoft.com/office/drawing/2014/main" id="{8DD56551-0B48-4A24-8807-E77AE91B32A8}"/>
                  </a:ext>
                </a:extLst>
              </p:cNvPr>
              <p:cNvPicPr/>
              <p:nvPr/>
            </p:nvPicPr>
            <p:blipFill>
              <a:blip r:embed="rId653"/>
              <a:stretch>
                <a:fillRect/>
              </a:stretch>
            </p:blipFill>
            <p:spPr>
              <a:xfrm>
                <a:off x="4599467" y="3159427"/>
                <a:ext cx="598320" cy="11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4">
            <p14:nvContentPartPr>
              <p14:cNvPr id="267" name="Freihand 266">
                <a:extLst>
                  <a:ext uri="{FF2B5EF4-FFF2-40B4-BE49-F238E27FC236}">
                    <a16:creationId xmlns:a16="http://schemas.microsoft.com/office/drawing/2014/main" id="{36BB7833-4ED0-4C57-AC8C-12546741EE4A}"/>
                  </a:ext>
                </a:extLst>
              </p14:cNvPr>
              <p14:cNvContentPartPr/>
              <p14:nvPr/>
            </p14:nvContentPartPr>
            <p14:xfrm>
              <a:off x="6446987" y="2515747"/>
              <a:ext cx="685080" cy="29880"/>
            </p14:xfrm>
          </p:contentPart>
        </mc:Choice>
        <mc:Fallback xmlns="">
          <p:pic>
            <p:nvPicPr>
              <p:cNvPr id="267" name="Freihand 266">
                <a:extLst>
                  <a:ext uri="{FF2B5EF4-FFF2-40B4-BE49-F238E27FC236}">
                    <a16:creationId xmlns:a16="http://schemas.microsoft.com/office/drawing/2014/main" id="{36BB7833-4ED0-4C57-AC8C-12546741EE4A}"/>
                  </a:ext>
                </a:extLst>
              </p:cNvPr>
              <p:cNvPicPr/>
              <p:nvPr/>
            </p:nvPicPr>
            <p:blipFill>
              <a:blip r:embed="rId655"/>
              <a:stretch>
                <a:fillRect/>
              </a:stretch>
            </p:blipFill>
            <p:spPr>
              <a:xfrm>
                <a:off x="6442667" y="2511427"/>
                <a:ext cx="693720" cy="3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6">
            <p14:nvContentPartPr>
              <p14:cNvPr id="242" name="Freihand 241">
                <a:extLst>
                  <a:ext uri="{FF2B5EF4-FFF2-40B4-BE49-F238E27FC236}">
                    <a16:creationId xmlns:a16="http://schemas.microsoft.com/office/drawing/2014/main" id="{22D292D7-FF6F-443E-AC06-914B46A6D6A1}"/>
                  </a:ext>
                </a:extLst>
              </p14:cNvPr>
              <p14:cNvContentPartPr/>
              <p14:nvPr/>
            </p14:nvContentPartPr>
            <p14:xfrm>
              <a:off x="6542747" y="3265267"/>
              <a:ext cx="64800" cy="84960"/>
            </p14:xfrm>
          </p:contentPart>
        </mc:Choice>
        <mc:Fallback xmlns="">
          <p:pic>
            <p:nvPicPr>
              <p:cNvPr id="242" name="Freihand 241">
                <a:extLst>
                  <a:ext uri="{FF2B5EF4-FFF2-40B4-BE49-F238E27FC236}">
                    <a16:creationId xmlns:a16="http://schemas.microsoft.com/office/drawing/2014/main" id="{22D292D7-FF6F-443E-AC06-914B46A6D6A1}"/>
                  </a:ext>
                </a:extLst>
              </p:cNvPr>
              <p:cNvPicPr/>
              <p:nvPr/>
            </p:nvPicPr>
            <p:blipFill>
              <a:blip r:embed="rId657"/>
              <a:stretch>
                <a:fillRect/>
              </a:stretch>
            </p:blipFill>
            <p:spPr>
              <a:xfrm>
                <a:off x="6538427" y="3260947"/>
                <a:ext cx="73440" cy="9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8">
            <p14:nvContentPartPr>
              <p14:cNvPr id="243" name="Freihand 242">
                <a:extLst>
                  <a:ext uri="{FF2B5EF4-FFF2-40B4-BE49-F238E27FC236}">
                    <a16:creationId xmlns:a16="http://schemas.microsoft.com/office/drawing/2014/main" id="{6853C583-6570-4086-BD5D-22E4E893F73A}"/>
                  </a:ext>
                </a:extLst>
              </p14:cNvPr>
              <p14:cNvContentPartPr/>
              <p14:nvPr/>
            </p14:nvContentPartPr>
            <p14:xfrm>
              <a:off x="6552107" y="3247987"/>
              <a:ext cx="83520" cy="94680"/>
            </p14:xfrm>
          </p:contentPart>
        </mc:Choice>
        <mc:Fallback xmlns="">
          <p:pic>
            <p:nvPicPr>
              <p:cNvPr id="243" name="Freihand 242">
                <a:extLst>
                  <a:ext uri="{FF2B5EF4-FFF2-40B4-BE49-F238E27FC236}">
                    <a16:creationId xmlns:a16="http://schemas.microsoft.com/office/drawing/2014/main" id="{6853C583-6570-4086-BD5D-22E4E893F73A}"/>
                  </a:ext>
                </a:extLst>
              </p:cNvPr>
              <p:cNvPicPr/>
              <p:nvPr/>
            </p:nvPicPr>
            <p:blipFill>
              <a:blip r:embed="rId659"/>
              <a:stretch>
                <a:fillRect/>
              </a:stretch>
            </p:blipFill>
            <p:spPr>
              <a:xfrm>
                <a:off x="6547787" y="3243667"/>
                <a:ext cx="92160" cy="10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0">
            <p14:nvContentPartPr>
              <p14:cNvPr id="245" name="Freihand 244">
                <a:extLst>
                  <a:ext uri="{FF2B5EF4-FFF2-40B4-BE49-F238E27FC236}">
                    <a16:creationId xmlns:a16="http://schemas.microsoft.com/office/drawing/2014/main" id="{D9D60892-B349-4433-8564-E07EC404C9DD}"/>
                  </a:ext>
                </a:extLst>
              </p14:cNvPr>
              <p14:cNvContentPartPr/>
              <p14:nvPr/>
            </p14:nvContentPartPr>
            <p14:xfrm>
              <a:off x="6872507" y="3277147"/>
              <a:ext cx="9720" cy="57240"/>
            </p14:xfrm>
          </p:contentPart>
        </mc:Choice>
        <mc:Fallback xmlns="">
          <p:pic>
            <p:nvPicPr>
              <p:cNvPr id="245" name="Freihand 244">
                <a:extLst>
                  <a:ext uri="{FF2B5EF4-FFF2-40B4-BE49-F238E27FC236}">
                    <a16:creationId xmlns:a16="http://schemas.microsoft.com/office/drawing/2014/main" id="{D9D60892-B349-4433-8564-E07EC404C9DD}"/>
                  </a:ext>
                </a:extLst>
              </p:cNvPr>
              <p:cNvPicPr/>
              <p:nvPr/>
            </p:nvPicPr>
            <p:blipFill>
              <a:blip r:embed="rId661"/>
              <a:stretch>
                <a:fillRect/>
              </a:stretch>
            </p:blipFill>
            <p:spPr>
              <a:xfrm>
                <a:off x="6868187" y="3272827"/>
                <a:ext cx="18360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2">
            <p14:nvContentPartPr>
              <p14:cNvPr id="246" name="Freihand 245">
                <a:extLst>
                  <a:ext uri="{FF2B5EF4-FFF2-40B4-BE49-F238E27FC236}">
                    <a16:creationId xmlns:a16="http://schemas.microsoft.com/office/drawing/2014/main" id="{F3043B04-1397-4680-8560-FAFA6491DD95}"/>
                  </a:ext>
                </a:extLst>
              </p14:cNvPr>
              <p14:cNvContentPartPr/>
              <p14:nvPr/>
            </p14:nvContentPartPr>
            <p14:xfrm>
              <a:off x="6810947" y="3236467"/>
              <a:ext cx="124560" cy="120960"/>
            </p14:xfrm>
          </p:contentPart>
        </mc:Choice>
        <mc:Fallback xmlns="">
          <p:pic>
            <p:nvPicPr>
              <p:cNvPr id="246" name="Freihand 245">
                <a:extLst>
                  <a:ext uri="{FF2B5EF4-FFF2-40B4-BE49-F238E27FC236}">
                    <a16:creationId xmlns:a16="http://schemas.microsoft.com/office/drawing/2014/main" id="{F3043B04-1397-4680-8560-FAFA6491DD95}"/>
                  </a:ext>
                </a:extLst>
              </p:cNvPr>
              <p:cNvPicPr/>
              <p:nvPr/>
            </p:nvPicPr>
            <p:blipFill>
              <a:blip r:embed="rId663"/>
              <a:stretch>
                <a:fillRect/>
              </a:stretch>
            </p:blipFill>
            <p:spPr>
              <a:xfrm>
                <a:off x="6806627" y="3232147"/>
                <a:ext cx="133200" cy="12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4">
            <p14:nvContentPartPr>
              <p14:cNvPr id="274" name="Freihand 273">
                <a:extLst>
                  <a:ext uri="{FF2B5EF4-FFF2-40B4-BE49-F238E27FC236}">
                    <a16:creationId xmlns:a16="http://schemas.microsoft.com/office/drawing/2014/main" id="{72E6FFA4-B8FB-441C-B744-66D27395CCB2}"/>
                  </a:ext>
                </a:extLst>
              </p14:cNvPr>
              <p14:cNvContentPartPr/>
              <p14:nvPr/>
            </p14:nvContentPartPr>
            <p14:xfrm>
              <a:off x="6545627" y="3201187"/>
              <a:ext cx="156240" cy="25920"/>
            </p14:xfrm>
          </p:contentPart>
        </mc:Choice>
        <mc:Fallback xmlns="">
          <p:pic>
            <p:nvPicPr>
              <p:cNvPr id="274" name="Freihand 273">
                <a:extLst>
                  <a:ext uri="{FF2B5EF4-FFF2-40B4-BE49-F238E27FC236}">
                    <a16:creationId xmlns:a16="http://schemas.microsoft.com/office/drawing/2014/main" id="{72E6FFA4-B8FB-441C-B744-66D27395CCB2}"/>
                  </a:ext>
                </a:extLst>
              </p:cNvPr>
              <p:cNvPicPr/>
              <p:nvPr/>
            </p:nvPicPr>
            <p:blipFill>
              <a:blip r:embed="rId665"/>
              <a:stretch>
                <a:fillRect/>
              </a:stretch>
            </p:blipFill>
            <p:spPr>
              <a:xfrm>
                <a:off x="6541307" y="3196867"/>
                <a:ext cx="164880" cy="3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6">
            <p14:nvContentPartPr>
              <p14:cNvPr id="275" name="Freihand 274">
                <a:extLst>
                  <a:ext uri="{FF2B5EF4-FFF2-40B4-BE49-F238E27FC236}">
                    <a16:creationId xmlns:a16="http://schemas.microsoft.com/office/drawing/2014/main" id="{40426451-9988-4043-B752-32FFB365DA4D}"/>
                  </a:ext>
                </a:extLst>
              </p14:cNvPr>
              <p14:cNvContentPartPr/>
              <p14:nvPr/>
            </p14:nvContentPartPr>
            <p14:xfrm>
              <a:off x="6792227" y="3196147"/>
              <a:ext cx="222480" cy="16560"/>
            </p14:xfrm>
          </p:contentPart>
        </mc:Choice>
        <mc:Fallback xmlns="">
          <p:pic>
            <p:nvPicPr>
              <p:cNvPr id="275" name="Freihand 274">
                <a:extLst>
                  <a:ext uri="{FF2B5EF4-FFF2-40B4-BE49-F238E27FC236}">
                    <a16:creationId xmlns:a16="http://schemas.microsoft.com/office/drawing/2014/main" id="{40426451-9988-4043-B752-32FFB365DA4D}"/>
                  </a:ext>
                </a:extLst>
              </p:cNvPr>
              <p:cNvPicPr/>
              <p:nvPr/>
            </p:nvPicPr>
            <p:blipFill>
              <a:blip r:embed="rId667"/>
              <a:stretch>
                <a:fillRect/>
              </a:stretch>
            </p:blipFill>
            <p:spPr>
              <a:xfrm>
                <a:off x="6787907" y="3191827"/>
                <a:ext cx="231120" cy="2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8">
            <p14:nvContentPartPr>
              <p14:cNvPr id="286" name="Freihand 285">
                <a:extLst>
                  <a:ext uri="{FF2B5EF4-FFF2-40B4-BE49-F238E27FC236}">
                    <a16:creationId xmlns:a16="http://schemas.microsoft.com/office/drawing/2014/main" id="{0E39B0AD-C670-4A22-867B-BAD88BDA36E9}"/>
                  </a:ext>
                </a:extLst>
              </p14:cNvPr>
              <p14:cNvContentPartPr/>
              <p14:nvPr/>
            </p14:nvContentPartPr>
            <p14:xfrm>
              <a:off x="6396587" y="2772427"/>
              <a:ext cx="73800" cy="106560"/>
            </p14:xfrm>
          </p:contentPart>
        </mc:Choice>
        <mc:Fallback xmlns="">
          <p:pic>
            <p:nvPicPr>
              <p:cNvPr id="286" name="Freihand 285">
                <a:extLst>
                  <a:ext uri="{FF2B5EF4-FFF2-40B4-BE49-F238E27FC236}">
                    <a16:creationId xmlns:a16="http://schemas.microsoft.com/office/drawing/2014/main" id="{0E39B0AD-C670-4A22-867B-BAD88BDA36E9}"/>
                  </a:ext>
                </a:extLst>
              </p:cNvPr>
              <p:cNvPicPr/>
              <p:nvPr/>
            </p:nvPicPr>
            <p:blipFill>
              <a:blip r:embed="rId669"/>
              <a:stretch>
                <a:fillRect/>
              </a:stretch>
            </p:blipFill>
            <p:spPr>
              <a:xfrm>
                <a:off x="6392267" y="2768107"/>
                <a:ext cx="82440" cy="11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0">
            <p14:nvContentPartPr>
              <p14:cNvPr id="287" name="Freihand 286">
                <a:extLst>
                  <a:ext uri="{FF2B5EF4-FFF2-40B4-BE49-F238E27FC236}">
                    <a16:creationId xmlns:a16="http://schemas.microsoft.com/office/drawing/2014/main" id="{A7EDA362-05AD-4CCD-A3A1-9E3803B287DD}"/>
                  </a:ext>
                </a:extLst>
              </p14:cNvPr>
              <p14:cNvContentPartPr/>
              <p14:nvPr/>
            </p14:nvContentPartPr>
            <p14:xfrm>
              <a:off x="6496667" y="2808067"/>
              <a:ext cx="49320" cy="13680"/>
            </p14:xfrm>
          </p:contentPart>
        </mc:Choice>
        <mc:Fallback xmlns="">
          <p:pic>
            <p:nvPicPr>
              <p:cNvPr id="287" name="Freihand 286">
                <a:extLst>
                  <a:ext uri="{FF2B5EF4-FFF2-40B4-BE49-F238E27FC236}">
                    <a16:creationId xmlns:a16="http://schemas.microsoft.com/office/drawing/2014/main" id="{A7EDA362-05AD-4CCD-A3A1-9E3803B287DD}"/>
                  </a:ext>
                </a:extLst>
              </p:cNvPr>
              <p:cNvPicPr/>
              <p:nvPr/>
            </p:nvPicPr>
            <p:blipFill>
              <a:blip r:embed="rId671"/>
              <a:stretch>
                <a:fillRect/>
              </a:stretch>
            </p:blipFill>
            <p:spPr>
              <a:xfrm>
                <a:off x="6492347" y="2803747"/>
                <a:ext cx="5796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2">
            <p14:nvContentPartPr>
              <p14:cNvPr id="288" name="Freihand 287">
                <a:extLst>
                  <a:ext uri="{FF2B5EF4-FFF2-40B4-BE49-F238E27FC236}">
                    <a16:creationId xmlns:a16="http://schemas.microsoft.com/office/drawing/2014/main" id="{D49F71E2-9008-464A-93DA-28E27A82C3CD}"/>
                  </a:ext>
                </a:extLst>
              </p14:cNvPr>
              <p14:cNvContentPartPr/>
              <p14:nvPr/>
            </p14:nvContentPartPr>
            <p14:xfrm>
              <a:off x="6603947" y="2767387"/>
              <a:ext cx="96840" cy="96120"/>
            </p14:xfrm>
          </p:contentPart>
        </mc:Choice>
        <mc:Fallback xmlns="">
          <p:pic>
            <p:nvPicPr>
              <p:cNvPr id="288" name="Freihand 287">
                <a:extLst>
                  <a:ext uri="{FF2B5EF4-FFF2-40B4-BE49-F238E27FC236}">
                    <a16:creationId xmlns:a16="http://schemas.microsoft.com/office/drawing/2014/main" id="{D49F71E2-9008-464A-93DA-28E27A82C3CD}"/>
                  </a:ext>
                </a:extLst>
              </p:cNvPr>
              <p:cNvPicPr/>
              <p:nvPr/>
            </p:nvPicPr>
            <p:blipFill>
              <a:blip r:embed="rId673"/>
              <a:stretch>
                <a:fillRect/>
              </a:stretch>
            </p:blipFill>
            <p:spPr>
              <a:xfrm>
                <a:off x="6599627" y="2763067"/>
                <a:ext cx="105480" cy="10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4">
            <p14:nvContentPartPr>
              <p14:cNvPr id="289" name="Freihand 288">
                <a:extLst>
                  <a:ext uri="{FF2B5EF4-FFF2-40B4-BE49-F238E27FC236}">
                    <a16:creationId xmlns:a16="http://schemas.microsoft.com/office/drawing/2014/main" id="{16AEEB12-3F9F-46D6-856D-9FB5C5AEF611}"/>
                  </a:ext>
                </a:extLst>
              </p14:cNvPr>
              <p14:cNvContentPartPr/>
              <p14:nvPr/>
            </p14:nvContentPartPr>
            <p14:xfrm>
              <a:off x="6800507" y="2768467"/>
              <a:ext cx="84600" cy="117720"/>
            </p14:xfrm>
          </p:contentPart>
        </mc:Choice>
        <mc:Fallback xmlns="">
          <p:pic>
            <p:nvPicPr>
              <p:cNvPr id="289" name="Freihand 288">
                <a:extLst>
                  <a:ext uri="{FF2B5EF4-FFF2-40B4-BE49-F238E27FC236}">
                    <a16:creationId xmlns:a16="http://schemas.microsoft.com/office/drawing/2014/main" id="{16AEEB12-3F9F-46D6-856D-9FB5C5AEF611}"/>
                  </a:ext>
                </a:extLst>
              </p:cNvPr>
              <p:cNvPicPr/>
              <p:nvPr/>
            </p:nvPicPr>
            <p:blipFill>
              <a:blip r:embed="rId675"/>
              <a:stretch>
                <a:fillRect/>
              </a:stretch>
            </p:blipFill>
            <p:spPr>
              <a:xfrm>
                <a:off x="6796187" y="2764147"/>
                <a:ext cx="9324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6">
            <p14:nvContentPartPr>
              <p14:cNvPr id="290" name="Freihand 289">
                <a:extLst>
                  <a:ext uri="{FF2B5EF4-FFF2-40B4-BE49-F238E27FC236}">
                    <a16:creationId xmlns:a16="http://schemas.microsoft.com/office/drawing/2014/main" id="{ED02C5D0-EA6F-4BE6-AF71-20CE998DADAF}"/>
                  </a:ext>
                </a:extLst>
              </p14:cNvPr>
              <p14:cNvContentPartPr/>
              <p14:nvPr/>
            </p14:nvContentPartPr>
            <p14:xfrm>
              <a:off x="6925787" y="2807707"/>
              <a:ext cx="46440" cy="10800"/>
            </p14:xfrm>
          </p:contentPart>
        </mc:Choice>
        <mc:Fallback xmlns="">
          <p:pic>
            <p:nvPicPr>
              <p:cNvPr id="290" name="Freihand 289">
                <a:extLst>
                  <a:ext uri="{FF2B5EF4-FFF2-40B4-BE49-F238E27FC236}">
                    <a16:creationId xmlns:a16="http://schemas.microsoft.com/office/drawing/2014/main" id="{ED02C5D0-EA6F-4BE6-AF71-20CE998DADAF}"/>
                  </a:ext>
                </a:extLst>
              </p:cNvPr>
              <p:cNvPicPr/>
              <p:nvPr/>
            </p:nvPicPr>
            <p:blipFill>
              <a:blip r:embed="rId677"/>
              <a:stretch>
                <a:fillRect/>
              </a:stretch>
            </p:blipFill>
            <p:spPr>
              <a:xfrm>
                <a:off x="6921467" y="2803387"/>
                <a:ext cx="5508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8">
            <p14:nvContentPartPr>
              <p14:cNvPr id="291" name="Freihand 290">
                <a:extLst>
                  <a:ext uri="{FF2B5EF4-FFF2-40B4-BE49-F238E27FC236}">
                    <a16:creationId xmlns:a16="http://schemas.microsoft.com/office/drawing/2014/main" id="{987DD0FE-1C65-40A3-8585-AE260C5B8D63}"/>
                  </a:ext>
                </a:extLst>
              </p14:cNvPr>
              <p14:cNvContentPartPr/>
              <p14:nvPr/>
            </p14:nvContentPartPr>
            <p14:xfrm>
              <a:off x="6998867" y="2767387"/>
              <a:ext cx="132120" cy="109440"/>
            </p14:xfrm>
          </p:contentPart>
        </mc:Choice>
        <mc:Fallback xmlns="">
          <p:pic>
            <p:nvPicPr>
              <p:cNvPr id="291" name="Freihand 290">
                <a:extLst>
                  <a:ext uri="{FF2B5EF4-FFF2-40B4-BE49-F238E27FC236}">
                    <a16:creationId xmlns:a16="http://schemas.microsoft.com/office/drawing/2014/main" id="{987DD0FE-1C65-40A3-8585-AE260C5B8D63}"/>
                  </a:ext>
                </a:extLst>
              </p:cNvPr>
              <p:cNvPicPr/>
              <p:nvPr/>
            </p:nvPicPr>
            <p:blipFill>
              <a:blip r:embed="rId679"/>
              <a:stretch>
                <a:fillRect/>
              </a:stretch>
            </p:blipFill>
            <p:spPr>
              <a:xfrm>
                <a:off x="6994547" y="2763067"/>
                <a:ext cx="140760" cy="11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0">
            <p14:nvContentPartPr>
              <p14:cNvPr id="300" name="Freihand 299">
                <a:extLst>
                  <a:ext uri="{FF2B5EF4-FFF2-40B4-BE49-F238E27FC236}">
                    <a16:creationId xmlns:a16="http://schemas.microsoft.com/office/drawing/2014/main" id="{8A81C1CE-D118-435A-B190-35C18C2FE337}"/>
                  </a:ext>
                </a:extLst>
              </p14:cNvPr>
              <p14:cNvContentPartPr/>
              <p14:nvPr/>
            </p14:nvContentPartPr>
            <p14:xfrm>
              <a:off x="6368507" y="3469027"/>
              <a:ext cx="71280" cy="126000"/>
            </p14:xfrm>
          </p:contentPart>
        </mc:Choice>
        <mc:Fallback xmlns="">
          <p:pic>
            <p:nvPicPr>
              <p:cNvPr id="300" name="Freihand 299">
                <a:extLst>
                  <a:ext uri="{FF2B5EF4-FFF2-40B4-BE49-F238E27FC236}">
                    <a16:creationId xmlns:a16="http://schemas.microsoft.com/office/drawing/2014/main" id="{8A81C1CE-D118-435A-B190-35C18C2FE337}"/>
                  </a:ext>
                </a:extLst>
              </p:cNvPr>
              <p:cNvPicPr/>
              <p:nvPr/>
            </p:nvPicPr>
            <p:blipFill>
              <a:blip r:embed="rId681"/>
              <a:stretch>
                <a:fillRect/>
              </a:stretch>
            </p:blipFill>
            <p:spPr>
              <a:xfrm>
                <a:off x="6364187" y="3464707"/>
                <a:ext cx="79920" cy="13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2">
            <p14:nvContentPartPr>
              <p14:cNvPr id="301" name="Freihand 300">
                <a:extLst>
                  <a:ext uri="{FF2B5EF4-FFF2-40B4-BE49-F238E27FC236}">
                    <a16:creationId xmlns:a16="http://schemas.microsoft.com/office/drawing/2014/main" id="{9DD450EA-5334-4612-86DD-CF57B8531C89}"/>
                  </a:ext>
                </a:extLst>
              </p14:cNvPr>
              <p14:cNvContentPartPr/>
              <p14:nvPr/>
            </p14:nvContentPartPr>
            <p14:xfrm>
              <a:off x="6493427" y="3503947"/>
              <a:ext cx="56160" cy="12960"/>
            </p14:xfrm>
          </p:contentPart>
        </mc:Choice>
        <mc:Fallback xmlns="">
          <p:pic>
            <p:nvPicPr>
              <p:cNvPr id="301" name="Freihand 300">
                <a:extLst>
                  <a:ext uri="{FF2B5EF4-FFF2-40B4-BE49-F238E27FC236}">
                    <a16:creationId xmlns:a16="http://schemas.microsoft.com/office/drawing/2014/main" id="{9DD450EA-5334-4612-86DD-CF57B8531C89}"/>
                  </a:ext>
                </a:extLst>
              </p:cNvPr>
              <p:cNvPicPr/>
              <p:nvPr/>
            </p:nvPicPr>
            <p:blipFill>
              <a:blip r:embed="rId683"/>
              <a:stretch>
                <a:fillRect/>
              </a:stretch>
            </p:blipFill>
            <p:spPr>
              <a:xfrm>
                <a:off x="6489107" y="3499627"/>
                <a:ext cx="6480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4">
            <p14:nvContentPartPr>
              <p14:cNvPr id="302" name="Freihand 301">
                <a:extLst>
                  <a:ext uri="{FF2B5EF4-FFF2-40B4-BE49-F238E27FC236}">
                    <a16:creationId xmlns:a16="http://schemas.microsoft.com/office/drawing/2014/main" id="{7C55E653-CC7C-4868-89B8-1224AF5553A1}"/>
                  </a:ext>
                </a:extLst>
              </p14:cNvPr>
              <p14:cNvContentPartPr/>
              <p14:nvPr/>
            </p14:nvContentPartPr>
            <p14:xfrm>
              <a:off x="6587387" y="3468307"/>
              <a:ext cx="79920" cy="91080"/>
            </p14:xfrm>
          </p:contentPart>
        </mc:Choice>
        <mc:Fallback xmlns="">
          <p:pic>
            <p:nvPicPr>
              <p:cNvPr id="302" name="Freihand 301">
                <a:extLst>
                  <a:ext uri="{FF2B5EF4-FFF2-40B4-BE49-F238E27FC236}">
                    <a16:creationId xmlns:a16="http://schemas.microsoft.com/office/drawing/2014/main" id="{7C55E653-CC7C-4868-89B8-1224AF5553A1}"/>
                  </a:ext>
                </a:extLst>
              </p:cNvPr>
              <p:cNvPicPr/>
              <p:nvPr/>
            </p:nvPicPr>
            <p:blipFill>
              <a:blip r:embed="rId685"/>
              <a:stretch>
                <a:fillRect/>
              </a:stretch>
            </p:blipFill>
            <p:spPr>
              <a:xfrm>
                <a:off x="6583067" y="3463987"/>
                <a:ext cx="88560" cy="9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6">
            <p14:nvContentPartPr>
              <p14:cNvPr id="303" name="Freihand 302">
                <a:extLst>
                  <a:ext uri="{FF2B5EF4-FFF2-40B4-BE49-F238E27FC236}">
                    <a16:creationId xmlns:a16="http://schemas.microsoft.com/office/drawing/2014/main" id="{1375907C-B25C-4CEC-935A-8E74C21940B8}"/>
                  </a:ext>
                </a:extLst>
              </p14:cNvPr>
              <p14:cNvContentPartPr/>
              <p14:nvPr/>
            </p14:nvContentPartPr>
            <p14:xfrm>
              <a:off x="6831827" y="3460387"/>
              <a:ext cx="98640" cy="107280"/>
            </p14:xfrm>
          </p:contentPart>
        </mc:Choice>
        <mc:Fallback xmlns="">
          <p:pic>
            <p:nvPicPr>
              <p:cNvPr id="303" name="Freihand 302">
                <a:extLst>
                  <a:ext uri="{FF2B5EF4-FFF2-40B4-BE49-F238E27FC236}">
                    <a16:creationId xmlns:a16="http://schemas.microsoft.com/office/drawing/2014/main" id="{1375907C-B25C-4CEC-935A-8E74C21940B8}"/>
                  </a:ext>
                </a:extLst>
              </p:cNvPr>
              <p:cNvPicPr/>
              <p:nvPr/>
            </p:nvPicPr>
            <p:blipFill>
              <a:blip r:embed="rId687"/>
              <a:stretch>
                <a:fillRect/>
              </a:stretch>
            </p:blipFill>
            <p:spPr>
              <a:xfrm>
                <a:off x="6827507" y="3456067"/>
                <a:ext cx="107280" cy="11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8">
            <p14:nvContentPartPr>
              <p14:cNvPr id="304" name="Freihand 303">
                <a:extLst>
                  <a:ext uri="{FF2B5EF4-FFF2-40B4-BE49-F238E27FC236}">
                    <a16:creationId xmlns:a16="http://schemas.microsoft.com/office/drawing/2014/main" id="{1F2765C3-A735-46E7-8247-0D55C60334AE}"/>
                  </a:ext>
                </a:extLst>
              </p14:cNvPr>
              <p14:cNvContentPartPr/>
              <p14:nvPr/>
            </p14:nvContentPartPr>
            <p14:xfrm>
              <a:off x="6966827" y="3500707"/>
              <a:ext cx="50400" cy="5760"/>
            </p14:xfrm>
          </p:contentPart>
        </mc:Choice>
        <mc:Fallback xmlns="">
          <p:pic>
            <p:nvPicPr>
              <p:cNvPr id="304" name="Freihand 303">
                <a:extLst>
                  <a:ext uri="{FF2B5EF4-FFF2-40B4-BE49-F238E27FC236}">
                    <a16:creationId xmlns:a16="http://schemas.microsoft.com/office/drawing/2014/main" id="{1F2765C3-A735-46E7-8247-0D55C60334AE}"/>
                  </a:ext>
                </a:extLst>
              </p:cNvPr>
              <p:cNvPicPr/>
              <p:nvPr/>
            </p:nvPicPr>
            <p:blipFill>
              <a:blip r:embed="rId689"/>
              <a:stretch>
                <a:fillRect/>
              </a:stretch>
            </p:blipFill>
            <p:spPr>
              <a:xfrm>
                <a:off x="6962507" y="3496387"/>
                <a:ext cx="59040" cy="1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0">
            <p14:nvContentPartPr>
              <p14:cNvPr id="305" name="Freihand 304">
                <a:extLst>
                  <a:ext uri="{FF2B5EF4-FFF2-40B4-BE49-F238E27FC236}">
                    <a16:creationId xmlns:a16="http://schemas.microsoft.com/office/drawing/2014/main" id="{2430B5A5-2C39-4317-9A6D-6AA7636ACC0E}"/>
                  </a:ext>
                </a:extLst>
              </p14:cNvPr>
              <p14:cNvContentPartPr/>
              <p14:nvPr/>
            </p14:nvContentPartPr>
            <p14:xfrm>
              <a:off x="7041347" y="3434107"/>
              <a:ext cx="74160" cy="127440"/>
            </p14:xfrm>
          </p:contentPart>
        </mc:Choice>
        <mc:Fallback xmlns="">
          <p:pic>
            <p:nvPicPr>
              <p:cNvPr id="305" name="Freihand 304">
                <a:extLst>
                  <a:ext uri="{FF2B5EF4-FFF2-40B4-BE49-F238E27FC236}">
                    <a16:creationId xmlns:a16="http://schemas.microsoft.com/office/drawing/2014/main" id="{2430B5A5-2C39-4317-9A6D-6AA7636ACC0E}"/>
                  </a:ext>
                </a:extLst>
              </p:cNvPr>
              <p:cNvPicPr/>
              <p:nvPr/>
            </p:nvPicPr>
            <p:blipFill>
              <a:blip r:embed="rId691"/>
              <a:stretch>
                <a:fillRect/>
              </a:stretch>
            </p:blipFill>
            <p:spPr>
              <a:xfrm>
                <a:off x="7037027" y="3429787"/>
                <a:ext cx="82800" cy="13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2">
            <p14:nvContentPartPr>
              <p14:cNvPr id="248" name="Freihand 247">
                <a:extLst>
                  <a:ext uri="{FF2B5EF4-FFF2-40B4-BE49-F238E27FC236}">
                    <a16:creationId xmlns:a16="http://schemas.microsoft.com/office/drawing/2014/main" id="{1B42D057-6470-4BBE-B42B-DAE9ADD05BA8}"/>
                  </a:ext>
                </a:extLst>
              </p14:cNvPr>
              <p14:cNvContentPartPr/>
              <p14:nvPr/>
            </p14:nvContentPartPr>
            <p14:xfrm>
              <a:off x="8482067" y="3206947"/>
              <a:ext cx="77760" cy="137520"/>
            </p14:xfrm>
          </p:contentPart>
        </mc:Choice>
        <mc:Fallback xmlns="">
          <p:pic>
            <p:nvPicPr>
              <p:cNvPr id="248" name="Freihand 247">
                <a:extLst>
                  <a:ext uri="{FF2B5EF4-FFF2-40B4-BE49-F238E27FC236}">
                    <a16:creationId xmlns:a16="http://schemas.microsoft.com/office/drawing/2014/main" id="{1B42D057-6470-4BBE-B42B-DAE9ADD05BA8}"/>
                  </a:ext>
                </a:extLst>
              </p:cNvPr>
              <p:cNvPicPr/>
              <p:nvPr/>
            </p:nvPicPr>
            <p:blipFill>
              <a:blip r:embed="rId693"/>
              <a:stretch>
                <a:fillRect/>
              </a:stretch>
            </p:blipFill>
            <p:spPr>
              <a:xfrm>
                <a:off x="8477747" y="3202627"/>
                <a:ext cx="86400" cy="14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4">
            <p14:nvContentPartPr>
              <p14:cNvPr id="249" name="Freihand 248">
                <a:extLst>
                  <a:ext uri="{FF2B5EF4-FFF2-40B4-BE49-F238E27FC236}">
                    <a16:creationId xmlns:a16="http://schemas.microsoft.com/office/drawing/2014/main" id="{C61E752D-7610-4756-A829-E6172C4BE85C}"/>
                  </a:ext>
                </a:extLst>
              </p14:cNvPr>
              <p14:cNvContentPartPr/>
              <p14:nvPr/>
            </p14:nvContentPartPr>
            <p14:xfrm>
              <a:off x="8499707" y="3262387"/>
              <a:ext cx="89280" cy="15120"/>
            </p14:xfrm>
          </p:contentPart>
        </mc:Choice>
        <mc:Fallback xmlns="">
          <p:pic>
            <p:nvPicPr>
              <p:cNvPr id="249" name="Freihand 248">
                <a:extLst>
                  <a:ext uri="{FF2B5EF4-FFF2-40B4-BE49-F238E27FC236}">
                    <a16:creationId xmlns:a16="http://schemas.microsoft.com/office/drawing/2014/main" id="{C61E752D-7610-4756-A829-E6172C4BE85C}"/>
                  </a:ext>
                </a:extLst>
              </p:cNvPr>
              <p:cNvPicPr/>
              <p:nvPr/>
            </p:nvPicPr>
            <p:blipFill>
              <a:blip r:embed="rId695"/>
              <a:stretch>
                <a:fillRect/>
              </a:stretch>
            </p:blipFill>
            <p:spPr>
              <a:xfrm>
                <a:off x="8495387" y="3258067"/>
                <a:ext cx="9792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6">
            <p14:nvContentPartPr>
              <p14:cNvPr id="250" name="Freihand 249">
                <a:extLst>
                  <a:ext uri="{FF2B5EF4-FFF2-40B4-BE49-F238E27FC236}">
                    <a16:creationId xmlns:a16="http://schemas.microsoft.com/office/drawing/2014/main" id="{260C2AC2-1B3D-49DD-A998-D7583BAC2827}"/>
                  </a:ext>
                </a:extLst>
              </p14:cNvPr>
              <p14:cNvContentPartPr/>
              <p14:nvPr/>
            </p14:nvContentPartPr>
            <p14:xfrm>
              <a:off x="8775467" y="3243307"/>
              <a:ext cx="21600" cy="85680"/>
            </p14:xfrm>
          </p:contentPart>
        </mc:Choice>
        <mc:Fallback xmlns="">
          <p:pic>
            <p:nvPicPr>
              <p:cNvPr id="250" name="Freihand 249">
                <a:extLst>
                  <a:ext uri="{FF2B5EF4-FFF2-40B4-BE49-F238E27FC236}">
                    <a16:creationId xmlns:a16="http://schemas.microsoft.com/office/drawing/2014/main" id="{260C2AC2-1B3D-49DD-A998-D7583BAC2827}"/>
                  </a:ext>
                </a:extLst>
              </p:cNvPr>
              <p:cNvPicPr/>
              <p:nvPr/>
            </p:nvPicPr>
            <p:blipFill>
              <a:blip r:embed="rId697"/>
              <a:stretch>
                <a:fillRect/>
              </a:stretch>
            </p:blipFill>
            <p:spPr>
              <a:xfrm>
                <a:off x="8771147" y="3238987"/>
                <a:ext cx="30240" cy="9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8">
            <p14:nvContentPartPr>
              <p14:cNvPr id="251" name="Freihand 250">
                <a:extLst>
                  <a:ext uri="{FF2B5EF4-FFF2-40B4-BE49-F238E27FC236}">
                    <a16:creationId xmlns:a16="http://schemas.microsoft.com/office/drawing/2014/main" id="{C632F1C5-675F-4B67-84DE-632B3578D80D}"/>
                  </a:ext>
                </a:extLst>
              </p14:cNvPr>
              <p14:cNvContentPartPr/>
              <p14:nvPr/>
            </p14:nvContentPartPr>
            <p14:xfrm>
              <a:off x="8733347" y="3229987"/>
              <a:ext cx="79920" cy="99360"/>
            </p14:xfrm>
          </p:contentPart>
        </mc:Choice>
        <mc:Fallback xmlns="">
          <p:pic>
            <p:nvPicPr>
              <p:cNvPr id="251" name="Freihand 250">
                <a:extLst>
                  <a:ext uri="{FF2B5EF4-FFF2-40B4-BE49-F238E27FC236}">
                    <a16:creationId xmlns:a16="http://schemas.microsoft.com/office/drawing/2014/main" id="{C632F1C5-675F-4B67-84DE-632B3578D80D}"/>
                  </a:ext>
                </a:extLst>
              </p:cNvPr>
              <p:cNvPicPr/>
              <p:nvPr/>
            </p:nvPicPr>
            <p:blipFill>
              <a:blip r:embed="rId699"/>
              <a:stretch>
                <a:fillRect/>
              </a:stretch>
            </p:blipFill>
            <p:spPr>
              <a:xfrm>
                <a:off x="8729027" y="3225667"/>
                <a:ext cx="8856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0">
            <p14:nvContentPartPr>
              <p14:cNvPr id="293" name="Freihand 292">
                <a:extLst>
                  <a:ext uri="{FF2B5EF4-FFF2-40B4-BE49-F238E27FC236}">
                    <a16:creationId xmlns:a16="http://schemas.microsoft.com/office/drawing/2014/main" id="{19AB4E23-E4C2-44EF-93FB-CD177E596D35}"/>
                  </a:ext>
                </a:extLst>
              </p14:cNvPr>
              <p14:cNvContentPartPr/>
              <p14:nvPr/>
            </p14:nvContentPartPr>
            <p14:xfrm>
              <a:off x="8341307" y="2755867"/>
              <a:ext cx="68040" cy="97920"/>
            </p14:xfrm>
          </p:contentPart>
        </mc:Choice>
        <mc:Fallback xmlns="">
          <p:pic>
            <p:nvPicPr>
              <p:cNvPr id="293" name="Freihand 292">
                <a:extLst>
                  <a:ext uri="{FF2B5EF4-FFF2-40B4-BE49-F238E27FC236}">
                    <a16:creationId xmlns:a16="http://schemas.microsoft.com/office/drawing/2014/main" id="{19AB4E23-E4C2-44EF-93FB-CD177E596D35}"/>
                  </a:ext>
                </a:extLst>
              </p:cNvPr>
              <p:cNvPicPr/>
              <p:nvPr/>
            </p:nvPicPr>
            <p:blipFill>
              <a:blip r:embed="rId701"/>
              <a:stretch>
                <a:fillRect/>
              </a:stretch>
            </p:blipFill>
            <p:spPr>
              <a:xfrm>
                <a:off x="8336987" y="2751547"/>
                <a:ext cx="7668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2">
            <p14:nvContentPartPr>
              <p14:cNvPr id="294" name="Freihand 293">
                <a:extLst>
                  <a:ext uri="{FF2B5EF4-FFF2-40B4-BE49-F238E27FC236}">
                    <a16:creationId xmlns:a16="http://schemas.microsoft.com/office/drawing/2014/main" id="{5B4A1F32-9C8A-47D0-91C5-1E3762BDDDD3}"/>
                  </a:ext>
                </a:extLst>
              </p14:cNvPr>
              <p14:cNvContentPartPr/>
              <p14:nvPr/>
            </p14:nvContentPartPr>
            <p14:xfrm>
              <a:off x="8452547" y="2792227"/>
              <a:ext cx="42840" cy="15120"/>
            </p14:xfrm>
          </p:contentPart>
        </mc:Choice>
        <mc:Fallback xmlns="">
          <p:pic>
            <p:nvPicPr>
              <p:cNvPr id="294" name="Freihand 293">
                <a:extLst>
                  <a:ext uri="{FF2B5EF4-FFF2-40B4-BE49-F238E27FC236}">
                    <a16:creationId xmlns:a16="http://schemas.microsoft.com/office/drawing/2014/main" id="{5B4A1F32-9C8A-47D0-91C5-1E3762BDDDD3}"/>
                  </a:ext>
                </a:extLst>
              </p:cNvPr>
              <p:cNvPicPr/>
              <p:nvPr/>
            </p:nvPicPr>
            <p:blipFill>
              <a:blip r:embed="rId703"/>
              <a:stretch>
                <a:fillRect/>
              </a:stretch>
            </p:blipFill>
            <p:spPr>
              <a:xfrm>
                <a:off x="8448227" y="2787907"/>
                <a:ext cx="5148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4">
            <p14:nvContentPartPr>
              <p14:cNvPr id="295" name="Freihand 294">
                <a:extLst>
                  <a:ext uri="{FF2B5EF4-FFF2-40B4-BE49-F238E27FC236}">
                    <a16:creationId xmlns:a16="http://schemas.microsoft.com/office/drawing/2014/main" id="{1C5973B7-C064-411B-B335-DB1E351A5241}"/>
                  </a:ext>
                </a:extLst>
              </p14:cNvPr>
              <p14:cNvContentPartPr/>
              <p14:nvPr/>
            </p14:nvContentPartPr>
            <p14:xfrm>
              <a:off x="8516987" y="2734627"/>
              <a:ext cx="92520" cy="108000"/>
            </p14:xfrm>
          </p:contentPart>
        </mc:Choice>
        <mc:Fallback xmlns="">
          <p:pic>
            <p:nvPicPr>
              <p:cNvPr id="295" name="Freihand 294">
                <a:extLst>
                  <a:ext uri="{FF2B5EF4-FFF2-40B4-BE49-F238E27FC236}">
                    <a16:creationId xmlns:a16="http://schemas.microsoft.com/office/drawing/2014/main" id="{1C5973B7-C064-411B-B335-DB1E351A5241}"/>
                  </a:ext>
                </a:extLst>
              </p:cNvPr>
              <p:cNvPicPr/>
              <p:nvPr/>
            </p:nvPicPr>
            <p:blipFill>
              <a:blip r:embed="rId705"/>
              <a:stretch>
                <a:fillRect/>
              </a:stretch>
            </p:blipFill>
            <p:spPr>
              <a:xfrm>
                <a:off x="8512667" y="2730307"/>
                <a:ext cx="101160" cy="11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6">
            <p14:nvContentPartPr>
              <p14:cNvPr id="296" name="Freihand 295">
                <a:extLst>
                  <a:ext uri="{FF2B5EF4-FFF2-40B4-BE49-F238E27FC236}">
                    <a16:creationId xmlns:a16="http://schemas.microsoft.com/office/drawing/2014/main" id="{E8449412-0C84-4718-A492-77DDCFF2D94F}"/>
                  </a:ext>
                </a:extLst>
              </p14:cNvPr>
              <p14:cNvContentPartPr/>
              <p14:nvPr/>
            </p14:nvContentPartPr>
            <p14:xfrm>
              <a:off x="8744147" y="2744347"/>
              <a:ext cx="92160" cy="124560"/>
            </p14:xfrm>
          </p:contentPart>
        </mc:Choice>
        <mc:Fallback xmlns="">
          <p:pic>
            <p:nvPicPr>
              <p:cNvPr id="296" name="Freihand 295">
                <a:extLst>
                  <a:ext uri="{FF2B5EF4-FFF2-40B4-BE49-F238E27FC236}">
                    <a16:creationId xmlns:a16="http://schemas.microsoft.com/office/drawing/2014/main" id="{E8449412-0C84-4718-A492-77DDCFF2D94F}"/>
                  </a:ext>
                </a:extLst>
              </p:cNvPr>
              <p:cNvPicPr/>
              <p:nvPr/>
            </p:nvPicPr>
            <p:blipFill>
              <a:blip r:embed="rId707"/>
              <a:stretch>
                <a:fillRect/>
              </a:stretch>
            </p:blipFill>
            <p:spPr>
              <a:xfrm>
                <a:off x="8739827" y="2740027"/>
                <a:ext cx="100800" cy="13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8">
            <p14:nvContentPartPr>
              <p14:cNvPr id="297" name="Freihand 296">
                <a:extLst>
                  <a:ext uri="{FF2B5EF4-FFF2-40B4-BE49-F238E27FC236}">
                    <a16:creationId xmlns:a16="http://schemas.microsoft.com/office/drawing/2014/main" id="{3BBA6803-A793-4E68-90D9-795EB53C2B92}"/>
                  </a:ext>
                </a:extLst>
              </p14:cNvPr>
              <p14:cNvContentPartPr/>
              <p14:nvPr/>
            </p14:nvContentPartPr>
            <p14:xfrm>
              <a:off x="8914787" y="2790067"/>
              <a:ext cx="58320" cy="18000"/>
            </p14:xfrm>
          </p:contentPart>
        </mc:Choice>
        <mc:Fallback xmlns="">
          <p:pic>
            <p:nvPicPr>
              <p:cNvPr id="297" name="Freihand 296">
                <a:extLst>
                  <a:ext uri="{FF2B5EF4-FFF2-40B4-BE49-F238E27FC236}">
                    <a16:creationId xmlns:a16="http://schemas.microsoft.com/office/drawing/2014/main" id="{3BBA6803-A793-4E68-90D9-795EB53C2B92}"/>
                  </a:ext>
                </a:extLst>
              </p:cNvPr>
              <p:cNvPicPr/>
              <p:nvPr/>
            </p:nvPicPr>
            <p:blipFill>
              <a:blip r:embed="rId709"/>
              <a:stretch>
                <a:fillRect/>
              </a:stretch>
            </p:blipFill>
            <p:spPr>
              <a:xfrm>
                <a:off x="8910467" y="2785747"/>
                <a:ext cx="66960" cy="2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0">
            <p14:nvContentPartPr>
              <p14:cNvPr id="298" name="Freihand 297">
                <a:extLst>
                  <a:ext uri="{FF2B5EF4-FFF2-40B4-BE49-F238E27FC236}">
                    <a16:creationId xmlns:a16="http://schemas.microsoft.com/office/drawing/2014/main" id="{8B173330-E9E3-4DC6-B5DD-FDA20F75581C}"/>
                  </a:ext>
                </a:extLst>
              </p14:cNvPr>
              <p14:cNvContentPartPr/>
              <p14:nvPr/>
            </p14:nvContentPartPr>
            <p14:xfrm>
              <a:off x="9036107" y="2751187"/>
              <a:ext cx="107640" cy="98280"/>
            </p14:xfrm>
          </p:contentPart>
        </mc:Choice>
        <mc:Fallback xmlns="">
          <p:pic>
            <p:nvPicPr>
              <p:cNvPr id="298" name="Freihand 297">
                <a:extLst>
                  <a:ext uri="{FF2B5EF4-FFF2-40B4-BE49-F238E27FC236}">
                    <a16:creationId xmlns:a16="http://schemas.microsoft.com/office/drawing/2014/main" id="{8B173330-E9E3-4DC6-B5DD-FDA20F75581C}"/>
                  </a:ext>
                </a:extLst>
              </p:cNvPr>
              <p:cNvPicPr/>
              <p:nvPr/>
            </p:nvPicPr>
            <p:blipFill>
              <a:blip r:embed="rId711"/>
              <a:stretch>
                <a:fillRect/>
              </a:stretch>
            </p:blipFill>
            <p:spPr>
              <a:xfrm>
                <a:off x="9031787" y="2746867"/>
                <a:ext cx="116280" cy="10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2">
            <p14:nvContentPartPr>
              <p14:cNvPr id="309" name="Freihand 308">
                <a:extLst>
                  <a:ext uri="{FF2B5EF4-FFF2-40B4-BE49-F238E27FC236}">
                    <a16:creationId xmlns:a16="http://schemas.microsoft.com/office/drawing/2014/main" id="{0614B3AF-8059-4CAE-8117-3641C9B87FF1}"/>
                  </a:ext>
                </a:extLst>
              </p14:cNvPr>
              <p14:cNvContentPartPr/>
              <p14:nvPr/>
            </p14:nvContentPartPr>
            <p14:xfrm>
              <a:off x="8290907" y="3449947"/>
              <a:ext cx="76680" cy="105120"/>
            </p14:xfrm>
          </p:contentPart>
        </mc:Choice>
        <mc:Fallback xmlns="">
          <p:pic>
            <p:nvPicPr>
              <p:cNvPr id="309" name="Freihand 308">
                <a:extLst>
                  <a:ext uri="{FF2B5EF4-FFF2-40B4-BE49-F238E27FC236}">
                    <a16:creationId xmlns:a16="http://schemas.microsoft.com/office/drawing/2014/main" id="{0614B3AF-8059-4CAE-8117-3641C9B87FF1}"/>
                  </a:ext>
                </a:extLst>
              </p:cNvPr>
              <p:cNvPicPr/>
              <p:nvPr/>
            </p:nvPicPr>
            <p:blipFill>
              <a:blip r:embed="rId713"/>
              <a:stretch>
                <a:fillRect/>
              </a:stretch>
            </p:blipFill>
            <p:spPr>
              <a:xfrm>
                <a:off x="8286587" y="3445627"/>
                <a:ext cx="85320" cy="11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4">
            <p14:nvContentPartPr>
              <p14:cNvPr id="310" name="Freihand 309">
                <a:extLst>
                  <a:ext uri="{FF2B5EF4-FFF2-40B4-BE49-F238E27FC236}">
                    <a16:creationId xmlns:a16="http://schemas.microsoft.com/office/drawing/2014/main" id="{B73A4C48-C407-41D3-986B-7DCA2CE93F1A}"/>
                  </a:ext>
                </a:extLst>
              </p14:cNvPr>
              <p14:cNvContentPartPr/>
              <p14:nvPr/>
            </p14:nvContentPartPr>
            <p14:xfrm>
              <a:off x="8419067" y="3506827"/>
              <a:ext cx="50400" cy="9000"/>
            </p14:xfrm>
          </p:contentPart>
        </mc:Choice>
        <mc:Fallback xmlns="">
          <p:pic>
            <p:nvPicPr>
              <p:cNvPr id="310" name="Freihand 309">
                <a:extLst>
                  <a:ext uri="{FF2B5EF4-FFF2-40B4-BE49-F238E27FC236}">
                    <a16:creationId xmlns:a16="http://schemas.microsoft.com/office/drawing/2014/main" id="{B73A4C48-C407-41D3-986B-7DCA2CE93F1A}"/>
                  </a:ext>
                </a:extLst>
              </p:cNvPr>
              <p:cNvPicPr/>
              <p:nvPr/>
            </p:nvPicPr>
            <p:blipFill>
              <a:blip r:embed="rId715"/>
              <a:stretch>
                <a:fillRect/>
              </a:stretch>
            </p:blipFill>
            <p:spPr>
              <a:xfrm>
                <a:off x="8414747" y="3502507"/>
                <a:ext cx="59040" cy="1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6">
            <p14:nvContentPartPr>
              <p14:cNvPr id="311" name="Freihand 310">
                <a:extLst>
                  <a:ext uri="{FF2B5EF4-FFF2-40B4-BE49-F238E27FC236}">
                    <a16:creationId xmlns:a16="http://schemas.microsoft.com/office/drawing/2014/main" id="{5B4BAC7D-C3CA-46EE-BBF4-860BFCC1D962}"/>
                  </a:ext>
                </a:extLst>
              </p14:cNvPr>
              <p14:cNvContentPartPr/>
              <p14:nvPr/>
            </p14:nvContentPartPr>
            <p14:xfrm>
              <a:off x="8505827" y="3439147"/>
              <a:ext cx="105480" cy="109440"/>
            </p14:xfrm>
          </p:contentPart>
        </mc:Choice>
        <mc:Fallback xmlns="">
          <p:pic>
            <p:nvPicPr>
              <p:cNvPr id="311" name="Freihand 310">
                <a:extLst>
                  <a:ext uri="{FF2B5EF4-FFF2-40B4-BE49-F238E27FC236}">
                    <a16:creationId xmlns:a16="http://schemas.microsoft.com/office/drawing/2014/main" id="{5B4BAC7D-C3CA-46EE-BBF4-860BFCC1D962}"/>
                  </a:ext>
                </a:extLst>
              </p:cNvPr>
              <p:cNvPicPr/>
              <p:nvPr/>
            </p:nvPicPr>
            <p:blipFill>
              <a:blip r:embed="rId717"/>
              <a:stretch>
                <a:fillRect/>
              </a:stretch>
            </p:blipFill>
            <p:spPr>
              <a:xfrm>
                <a:off x="8501507" y="3434827"/>
                <a:ext cx="114120" cy="11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8">
            <p14:nvContentPartPr>
              <p14:cNvPr id="312" name="Freihand 311">
                <a:extLst>
                  <a:ext uri="{FF2B5EF4-FFF2-40B4-BE49-F238E27FC236}">
                    <a16:creationId xmlns:a16="http://schemas.microsoft.com/office/drawing/2014/main" id="{5703BE69-C7B3-43C0-9B35-DAEC20A31D0E}"/>
                  </a:ext>
                </a:extLst>
              </p14:cNvPr>
              <p14:cNvContentPartPr/>
              <p14:nvPr/>
            </p14:nvContentPartPr>
            <p14:xfrm>
              <a:off x="8755667" y="3444547"/>
              <a:ext cx="82080" cy="84960"/>
            </p14:xfrm>
          </p:contentPart>
        </mc:Choice>
        <mc:Fallback xmlns="">
          <p:pic>
            <p:nvPicPr>
              <p:cNvPr id="312" name="Freihand 311">
                <a:extLst>
                  <a:ext uri="{FF2B5EF4-FFF2-40B4-BE49-F238E27FC236}">
                    <a16:creationId xmlns:a16="http://schemas.microsoft.com/office/drawing/2014/main" id="{5703BE69-C7B3-43C0-9B35-DAEC20A31D0E}"/>
                  </a:ext>
                </a:extLst>
              </p:cNvPr>
              <p:cNvPicPr/>
              <p:nvPr/>
            </p:nvPicPr>
            <p:blipFill>
              <a:blip r:embed="rId719"/>
              <a:stretch>
                <a:fillRect/>
              </a:stretch>
            </p:blipFill>
            <p:spPr>
              <a:xfrm>
                <a:off x="8751347" y="3440227"/>
                <a:ext cx="90720" cy="9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0">
            <p14:nvContentPartPr>
              <p14:cNvPr id="313" name="Freihand 312">
                <a:extLst>
                  <a:ext uri="{FF2B5EF4-FFF2-40B4-BE49-F238E27FC236}">
                    <a16:creationId xmlns:a16="http://schemas.microsoft.com/office/drawing/2014/main" id="{62F52053-B359-42AA-ADEF-4248D1DD65AE}"/>
                  </a:ext>
                </a:extLst>
              </p14:cNvPr>
              <p14:cNvContentPartPr/>
              <p14:nvPr/>
            </p14:nvContentPartPr>
            <p14:xfrm>
              <a:off x="8876987" y="3497107"/>
              <a:ext cx="78120" cy="2160"/>
            </p14:xfrm>
          </p:contentPart>
        </mc:Choice>
        <mc:Fallback xmlns="">
          <p:pic>
            <p:nvPicPr>
              <p:cNvPr id="313" name="Freihand 312">
                <a:extLst>
                  <a:ext uri="{FF2B5EF4-FFF2-40B4-BE49-F238E27FC236}">
                    <a16:creationId xmlns:a16="http://schemas.microsoft.com/office/drawing/2014/main" id="{62F52053-B359-42AA-ADEF-4248D1DD65AE}"/>
                  </a:ext>
                </a:extLst>
              </p:cNvPr>
              <p:cNvPicPr/>
              <p:nvPr/>
            </p:nvPicPr>
            <p:blipFill>
              <a:blip r:embed="rId721"/>
              <a:stretch>
                <a:fillRect/>
              </a:stretch>
            </p:blipFill>
            <p:spPr>
              <a:xfrm>
                <a:off x="8872667" y="3492787"/>
                <a:ext cx="86760" cy="1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2">
            <p14:nvContentPartPr>
              <p14:cNvPr id="314" name="Freihand 313">
                <a:extLst>
                  <a:ext uri="{FF2B5EF4-FFF2-40B4-BE49-F238E27FC236}">
                    <a16:creationId xmlns:a16="http://schemas.microsoft.com/office/drawing/2014/main" id="{04BD4C8E-A8E6-47A3-989F-352C46E7C0D6}"/>
                  </a:ext>
                </a:extLst>
              </p14:cNvPr>
              <p14:cNvContentPartPr/>
              <p14:nvPr/>
            </p14:nvContentPartPr>
            <p14:xfrm>
              <a:off x="9006227" y="3442027"/>
              <a:ext cx="119880" cy="92520"/>
            </p14:xfrm>
          </p:contentPart>
        </mc:Choice>
        <mc:Fallback xmlns="">
          <p:pic>
            <p:nvPicPr>
              <p:cNvPr id="314" name="Freihand 313">
                <a:extLst>
                  <a:ext uri="{FF2B5EF4-FFF2-40B4-BE49-F238E27FC236}">
                    <a16:creationId xmlns:a16="http://schemas.microsoft.com/office/drawing/2014/main" id="{04BD4C8E-A8E6-47A3-989F-352C46E7C0D6}"/>
                  </a:ext>
                </a:extLst>
              </p:cNvPr>
              <p:cNvPicPr/>
              <p:nvPr/>
            </p:nvPicPr>
            <p:blipFill>
              <a:blip r:embed="rId723"/>
              <a:stretch>
                <a:fillRect/>
              </a:stretch>
            </p:blipFill>
            <p:spPr>
              <a:xfrm>
                <a:off x="9001907" y="3437707"/>
                <a:ext cx="12852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4">
            <p14:nvContentPartPr>
              <p14:cNvPr id="450" name="Freihand 449">
                <a:extLst>
                  <a:ext uri="{FF2B5EF4-FFF2-40B4-BE49-F238E27FC236}">
                    <a16:creationId xmlns:a16="http://schemas.microsoft.com/office/drawing/2014/main" id="{DD46AC80-E84F-486A-9436-6D4D14980A8D}"/>
                  </a:ext>
                </a:extLst>
              </p14:cNvPr>
              <p14:cNvContentPartPr/>
              <p14:nvPr/>
            </p14:nvContentPartPr>
            <p14:xfrm>
              <a:off x="7471907" y="3150427"/>
              <a:ext cx="673200" cy="492120"/>
            </p14:xfrm>
          </p:contentPart>
        </mc:Choice>
        <mc:Fallback xmlns="">
          <p:pic>
            <p:nvPicPr>
              <p:cNvPr id="450" name="Freihand 449">
                <a:extLst>
                  <a:ext uri="{FF2B5EF4-FFF2-40B4-BE49-F238E27FC236}">
                    <a16:creationId xmlns:a16="http://schemas.microsoft.com/office/drawing/2014/main" id="{DD46AC80-E84F-486A-9436-6D4D14980A8D}"/>
                  </a:ext>
                </a:extLst>
              </p:cNvPr>
              <p:cNvPicPr/>
              <p:nvPr/>
            </p:nvPicPr>
            <p:blipFill>
              <a:blip r:embed="rId725"/>
              <a:stretch>
                <a:fillRect/>
              </a:stretch>
            </p:blipFill>
            <p:spPr>
              <a:xfrm>
                <a:off x="7467587" y="3146107"/>
                <a:ext cx="681840" cy="50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6">
            <p14:nvContentPartPr>
              <p14:cNvPr id="451" name="Freihand 450">
                <a:extLst>
                  <a:ext uri="{FF2B5EF4-FFF2-40B4-BE49-F238E27FC236}">
                    <a16:creationId xmlns:a16="http://schemas.microsoft.com/office/drawing/2014/main" id="{05A13A70-43F8-45D4-9B95-9F08BE82E188}"/>
                  </a:ext>
                </a:extLst>
              </p14:cNvPr>
              <p14:cNvContentPartPr/>
              <p14:nvPr/>
            </p14:nvContentPartPr>
            <p14:xfrm>
              <a:off x="7312787" y="3002827"/>
              <a:ext cx="272160" cy="241920"/>
            </p14:xfrm>
          </p:contentPart>
        </mc:Choice>
        <mc:Fallback xmlns="">
          <p:pic>
            <p:nvPicPr>
              <p:cNvPr id="451" name="Freihand 450">
                <a:extLst>
                  <a:ext uri="{FF2B5EF4-FFF2-40B4-BE49-F238E27FC236}">
                    <a16:creationId xmlns:a16="http://schemas.microsoft.com/office/drawing/2014/main" id="{05A13A70-43F8-45D4-9B95-9F08BE82E188}"/>
                  </a:ext>
                </a:extLst>
              </p:cNvPr>
              <p:cNvPicPr/>
              <p:nvPr/>
            </p:nvPicPr>
            <p:blipFill>
              <a:blip r:embed="rId727"/>
              <a:stretch>
                <a:fillRect/>
              </a:stretch>
            </p:blipFill>
            <p:spPr>
              <a:xfrm>
                <a:off x="7308467" y="2998507"/>
                <a:ext cx="280800" cy="25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8">
            <p14:nvContentPartPr>
              <p14:cNvPr id="453" name="Freihand 452">
                <a:extLst>
                  <a:ext uri="{FF2B5EF4-FFF2-40B4-BE49-F238E27FC236}">
                    <a16:creationId xmlns:a16="http://schemas.microsoft.com/office/drawing/2014/main" id="{294F079A-5F21-4A78-AB10-C4594D467387}"/>
                  </a:ext>
                </a:extLst>
              </p14:cNvPr>
              <p14:cNvContentPartPr/>
              <p14:nvPr/>
            </p14:nvContentPartPr>
            <p14:xfrm>
              <a:off x="7481627" y="2862787"/>
              <a:ext cx="152280" cy="149040"/>
            </p14:xfrm>
          </p:contentPart>
        </mc:Choice>
        <mc:Fallback xmlns="">
          <p:pic>
            <p:nvPicPr>
              <p:cNvPr id="453" name="Freihand 452">
                <a:extLst>
                  <a:ext uri="{FF2B5EF4-FFF2-40B4-BE49-F238E27FC236}">
                    <a16:creationId xmlns:a16="http://schemas.microsoft.com/office/drawing/2014/main" id="{294F079A-5F21-4A78-AB10-C4594D467387}"/>
                  </a:ext>
                </a:extLst>
              </p:cNvPr>
              <p:cNvPicPr/>
              <p:nvPr/>
            </p:nvPicPr>
            <p:blipFill>
              <a:blip r:embed="rId729"/>
              <a:stretch>
                <a:fillRect/>
              </a:stretch>
            </p:blipFill>
            <p:spPr>
              <a:xfrm>
                <a:off x="7477307" y="2858467"/>
                <a:ext cx="160920" cy="15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0">
            <p14:nvContentPartPr>
              <p14:cNvPr id="454" name="Freihand 453">
                <a:extLst>
                  <a:ext uri="{FF2B5EF4-FFF2-40B4-BE49-F238E27FC236}">
                    <a16:creationId xmlns:a16="http://schemas.microsoft.com/office/drawing/2014/main" id="{E939C722-66EF-4AA7-A119-DDC52F6E4694}"/>
                  </a:ext>
                </a:extLst>
              </p14:cNvPr>
              <p14:cNvContentPartPr/>
              <p14:nvPr/>
            </p14:nvContentPartPr>
            <p14:xfrm>
              <a:off x="7603307" y="2839027"/>
              <a:ext cx="244440" cy="273600"/>
            </p14:xfrm>
          </p:contentPart>
        </mc:Choice>
        <mc:Fallback xmlns="">
          <p:pic>
            <p:nvPicPr>
              <p:cNvPr id="454" name="Freihand 453">
                <a:extLst>
                  <a:ext uri="{FF2B5EF4-FFF2-40B4-BE49-F238E27FC236}">
                    <a16:creationId xmlns:a16="http://schemas.microsoft.com/office/drawing/2014/main" id="{E939C722-66EF-4AA7-A119-DDC52F6E4694}"/>
                  </a:ext>
                </a:extLst>
              </p:cNvPr>
              <p:cNvPicPr/>
              <p:nvPr/>
            </p:nvPicPr>
            <p:blipFill>
              <a:blip r:embed="rId731"/>
              <a:stretch>
                <a:fillRect/>
              </a:stretch>
            </p:blipFill>
            <p:spPr>
              <a:xfrm>
                <a:off x="7598987" y="2834707"/>
                <a:ext cx="253080" cy="28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2">
            <p14:nvContentPartPr>
              <p14:cNvPr id="455" name="Freihand 454">
                <a:extLst>
                  <a:ext uri="{FF2B5EF4-FFF2-40B4-BE49-F238E27FC236}">
                    <a16:creationId xmlns:a16="http://schemas.microsoft.com/office/drawing/2014/main" id="{BE69F1D4-188E-4ACD-9043-3EC8864674A6}"/>
                  </a:ext>
                </a:extLst>
              </p14:cNvPr>
              <p14:cNvContentPartPr/>
              <p14:nvPr/>
            </p14:nvContentPartPr>
            <p14:xfrm>
              <a:off x="7902827" y="3007867"/>
              <a:ext cx="360" cy="360"/>
            </p14:xfrm>
          </p:contentPart>
        </mc:Choice>
        <mc:Fallback xmlns="">
          <p:pic>
            <p:nvPicPr>
              <p:cNvPr id="455" name="Freihand 454">
                <a:extLst>
                  <a:ext uri="{FF2B5EF4-FFF2-40B4-BE49-F238E27FC236}">
                    <a16:creationId xmlns:a16="http://schemas.microsoft.com/office/drawing/2014/main" id="{BE69F1D4-188E-4ACD-9043-3EC8864674A6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7898507" y="300354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3">
            <p14:nvContentPartPr>
              <p14:cNvPr id="459" name="Freihand 458">
                <a:extLst>
                  <a:ext uri="{FF2B5EF4-FFF2-40B4-BE49-F238E27FC236}">
                    <a16:creationId xmlns:a16="http://schemas.microsoft.com/office/drawing/2014/main" id="{C4809CB5-90F6-46AD-B230-9AB2194DB77A}"/>
                  </a:ext>
                </a:extLst>
              </p14:cNvPr>
              <p14:cNvContentPartPr/>
              <p14:nvPr/>
            </p14:nvContentPartPr>
            <p14:xfrm>
              <a:off x="5129027" y="1842547"/>
              <a:ext cx="2510280" cy="938160"/>
            </p14:xfrm>
          </p:contentPart>
        </mc:Choice>
        <mc:Fallback xmlns="">
          <p:pic>
            <p:nvPicPr>
              <p:cNvPr id="459" name="Freihand 458">
                <a:extLst>
                  <a:ext uri="{FF2B5EF4-FFF2-40B4-BE49-F238E27FC236}">
                    <a16:creationId xmlns:a16="http://schemas.microsoft.com/office/drawing/2014/main" id="{C4809CB5-90F6-46AD-B230-9AB2194DB77A}"/>
                  </a:ext>
                </a:extLst>
              </p:cNvPr>
              <p:cNvPicPr/>
              <p:nvPr/>
            </p:nvPicPr>
            <p:blipFill>
              <a:blip r:embed="rId734"/>
              <a:stretch>
                <a:fillRect/>
              </a:stretch>
            </p:blipFill>
            <p:spPr>
              <a:xfrm>
                <a:off x="5124707" y="1838227"/>
                <a:ext cx="2518920" cy="94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5">
            <p14:nvContentPartPr>
              <p14:cNvPr id="461" name="Freihand 460">
                <a:extLst>
                  <a:ext uri="{FF2B5EF4-FFF2-40B4-BE49-F238E27FC236}">
                    <a16:creationId xmlns:a16="http://schemas.microsoft.com/office/drawing/2014/main" id="{92C55A16-9AB2-4944-A081-69ADEDFCCAA8}"/>
                  </a:ext>
                </a:extLst>
              </p14:cNvPr>
              <p14:cNvContentPartPr/>
              <p14:nvPr/>
            </p14:nvContentPartPr>
            <p14:xfrm>
              <a:off x="6345467" y="2743627"/>
              <a:ext cx="772560" cy="538920"/>
            </p14:xfrm>
          </p:contentPart>
        </mc:Choice>
        <mc:Fallback xmlns="">
          <p:pic>
            <p:nvPicPr>
              <p:cNvPr id="461" name="Freihand 460">
                <a:extLst>
                  <a:ext uri="{FF2B5EF4-FFF2-40B4-BE49-F238E27FC236}">
                    <a16:creationId xmlns:a16="http://schemas.microsoft.com/office/drawing/2014/main" id="{92C55A16-9AB2-4944-A081-69ADEDFCCAA8}"/>
                  </a:ext>
                </a:extLst>
              </p:cNvPr>
              <p:cNvPicPr/>
              <p:nvPr/>
            </p:nvPicPr>
            <p:blipFill>
              <a:blip r:embed="rId736"/>
              <a:stretch>
                <a:fillRect/>
              </a:stretch>
            </p:blipFill>
            <p:spPr>
              <a:xfrm>
                <a:off x="6341147" y="2739307"/>
                <a:ext cx="781200" cy="54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7">
            <p14:nvContentPartPr>
              <p14:cNvPr id="463" name="Freihand 462">
                <a:extLst>
                  <a:ext uri="{FF2B5EF4-FFF2-40B4-BE49-F238E27FC236}">
                    <a16:creationId xmlns:a16="http://schemas.microsoft.com/office/drawing/2014/main" id="{C3CBD95A-ABF7-47CE-9999-779FD25FE622}"/>
                  </a:ext>
                </a:extLst>
              </p14:cNvPr>
              <p14:cNvContentPartPr/>
              <p14:nvPr/>
            </p14:nvContentPartPr>
            <p14:xfrm>
              <a:off x="5421707" y="1964947"/>
              <a:ext cx="752400" cy="785520"/>
            </p14:xfrm>
          </p:contentPart>
        </mc:Choice>
        <mc:Fallback xmlns="">
          <p:pic>
            <p:nvPicPr>
              <p:cNvPr id="463" name="Freihand 462">
                <a:extLst>
                  <a:ext uri="{FF2B5EF4-FFF2-40B4-BE49-F238E27FC236}">
                    <a16:creationId xmlns:a16="http://schemas.microsoft.com/office/drawing/2014/main" id="{C3CBD95A-ABF7-47CE-9999-779FD25FE622}"/>
                  </a:ext>
                </a:extLst>
              </p:cNvPr>
              <p:cNvPicPr/>
              <p:nvPr/>
            </p:nvPicPr>
            <p:blipFill>
              <a:blip r:embed="rId738"/>
              <a:stretch>
                <a:fillRect/>
              </a:stretch>
            </p:blipFill>
            <p:spPr>
              <a:xfrm>
                <a:off x="5417387" y="1960627"/>
                <a:ext cx="761040" cy="79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9">
            <p14:nvContentPartPr>
              <p14:cNvPr id="464" name="Freihand 463">
                <a:extLst>
                  <a:ext uri="{FF2B5EF4-FFF2-40B4-BE49-F238E27FC236}">
                    <a16:creationId xmlns:a16="http://schemas.microsoft.com/office/drawing/2014/main" id="{A13F311D-307A-4BDE-B7AA-658A269C0B8C}"/>
                  </a:ext>
                </a:extLst>
              </p14:cNvPr>
              <p14:cNvContentPartPr/>
              <p14:nvPr/>
            </p14:nvContentPartPr>
            <p14:xfrm>
              <a:off x="5872427" y="2487307"/>
              <a:ext cx="321840" cy="327240"/>
            </p14:xfrm>
          </p:contentPart>
        </mc:Choice>
        <mc:Fallback xmlns="">
          <p:pic>
            <p:nvPicPr>
              <p:cNvPr id="464" name="Freihand 463">
                <a:extLst>
                  <a:ext uri="{FF2B5EF4-FFF2-40B4-BE49-F238E27FC236}">
                    <a16:creationId xmlns:a16="http://schemas.microsoft.com/office/drawing/2014/main" id="{A13F311D-307A-4BDE-B7AA-658A269C0B8C}"/>
                  </a:ext>
                </a:extLst>
              </p:cNvPr>
              <p:cNvPicPr/>
              <p:nvPr/>
            </p:nvPicPr>
            <p:blipFill>
              <a:blip r:embed="rId740"/>
              <a:stretch>
                <a:fillRect/>
              </a:stretch>
            </p:blipFill>
            <p:spPr>
              <a:xfrm>
                <a:off x="5868107" y="2482987"/>
                <a:ext cx="330480" cy="33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1">
            <p14:nvContentPartPr>
              <p14:cNvPr id="466" name="Freihand 465">
                <a:extLst>
                  <a:ext uri="{FF2B5EF4-FFF2-40B4-BE49-F238E27FC236}">
                    <a16:creationId xmlns:a16="http://schemas.microsoft.com/office/drawing/2014/main" id="{D97DB75A-003E-4595-B51A-3870E7C81D05}"/>
                  </a:ext>
                </a:extLst>
              </p14:cNvPr>
              <p14:cNvContentPartPr/>
              <p14:nvPr/>
            </p14:nvContentPartPr>
            <p14:xfrm>
              <a:off x="4617827" y="1583347"/>
              <a:ext cx="122760" cy="321120"/>
            </p14:xfrm>
          </p:contentPart>
        </mc:Choice>
        <mc:Fallback xmlns="">
          <p:pic>
            <p:nvPicPr>
              <p:cNvPr id="466" name="Freihand 465">
                <a:extLst>
                  <a:ext uri="{FF2B5EF4-FFF2-40B4-BE49-F238E27FC236}">
                    <a16:creationId xmlns:a16="http://schemas.microsoft.com/office/drawing/2014/main" id="{D97DB75A-003E-4595-B51A-3870E7C81D05}"/>
                  </a:ext>
                </a:extLst>
              </p:cNvPr>
              <p:cNvPicPr/>
              <p:nvPr/>
            </p:nvPicPr>
            <p:blipFill>
              <a:blip r:embed="rId742"/>
              <a:stretch>
                <a:fillRect/>
              </a:stretch>
            </p:blipFill>
            <p:spPr>
              <a:xfrm>
                <a:off x="4613507" y="1579027"/>
                <a:ext cx="131400" cy="32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3">
            <p14:nvContentPartPr>
              <p14:cNvPr id="467" name="Freihand 466">
                <a:extLst>
                  <a:ext uri="{FF2B5EF4-FFF2-40B4-BE49-F238E27FC236}">
                    <a16:creationId xmlns:a16="http://schemas.microsoft.com/office/drawing/2014/main" id="{79487424-770F-4397-97A3-A078943D2B83}"/>
                  </a:ext>
                </a:extLst>
              </p14:cNvPr>
              <p14:cNvContentPartPr/>
              <p14:nvPr/>
            </p14:nvContentPartPr>
            <p14:xfrm>
              <a:off x="4786307" y="1416667"/>
              <a:ext cx="342720" cy="235440"/>
            </p14:xfrm>
          </p:contentPart>
        </mc:Choice>
        <mc:Fallback xmlns="">
          <p:pic>
            <p:nvPicPr>
              <p:cNvPr id="467" name="Freihand 466">
                <a:extLst>
                  <a:ext uri="{FF2B5EF4-FFF2-40B4-BE49-F238E27FC236}">
                    <a16:creationId xmlns:a16="http://schemas.microsoft.com/office/drawing/2014/main" id="{79487424-770F-4397-97A3-A078943D2B83}"/>
                  </a:ext>
                </a:extLst>
              </p:cNvPr>
              <p:cNvPicPr/>
              <p:nvPr/>
            </p:nvPicPr>
            <p:blipFill>
              <a:blip r:embed="rId744"/>
              <a:stretch>
                <a:fillRect/>
              </a:stretch>
            </p:blipFill>
            <p:spPr>
              <a:xfrm>
                <a:off x="4781987" y="1412347"/>
                <a:ext cx="351360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5">
            <p14:nvContentPartPr>
              <p14:cNvPr id="468" name="Freihand 467">
                <a:extLst>
                  <a:ext uri="{FF2B5EF4-FFF2-40B4-BE49-F238E27FC236}">
                    <a16:creationId xmlns:a16="http://schemas.microsoft.com/office/drawing/2014/main" id="{856F5D8D-10D3-4B53-9A71-BDE12338E30B}"/>
                  </a:ext>
                </a:extLst>
              </p14:cNvPr>
              <p14:cNvContentPartPr/>
              <p14:nvPr/>
            </p14:nvContentPartPr>
            <p14:xfrm>
              <a:off x="5201027" y="1463827"/>
              <a:ext cx="131760" cy="56520"/>
            </p14:xfrm>
          </p:contentPart>
        </mc:Choice>
        <mc:Fallback xmlns="">
          <p:pic>
            <p:nvPicPr>
              <p:cNvPr id="468" name="Freihand 467">
                <a:extLst>
                  <a:ext uri="{FF2B5EF4-FFF2-40B4-BE49-F238E27FC236}">
                    <a16:creationId xmlns:a16="http://schemas.microsoft.com/office/drawing/2014/main" id="{856F5D8D-10D3-4B53-9A71-BDE12338E30B}"/>
                  </a:ext>
                </a:extLst>
              </p:cNvPr>
              <p:cNvPicPr/>
              <p:nvPr/>
            </p:nvPicPr>
            <p:blipFill>
              <a:blip r:embed="rId746"/>
              <a:stretch>
                <a:fillRect/>
              </a:stretch>
            </p:blipFill>
            <p:spPr>
              <a:xfrm>
                <a:off x="5196707" y="1459507"/>
                <a:ext cx="140400" cy="6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7">
            <p14:nvContentPartPr>
              <p14:cNvPr id="469" name="Freihand 468">
                <a:extLst>
                  <a:ext uri="{FF2B5EF4-FFF2-40B4-BE49-F238E27FC236}">
                    <a16:creationId xmlns:a16="http://schemas.microsoft.com/office/drawing/2014/main" id="{D6304C40-67A9-4E1D-8A15-08DAA28FABC1}"/>
                  </a:ext>
                </a:extLst>
              </p14:cNvPr>
              <p14:cNvContentPartPr/>
              <p14:nvPr/>
            </p14:nvContentPartPr>
            <p14:xfrm>
              <a:off x="4761827" y="1731667"/>
              <a:ext cx="114840" cy="234360"/>
            </p14:xfrm>
          </p:contentPart>
        </mc:Choice>
        <mc:Fallback xmlns="">
          <p:pic>
            <p:nvPicPr>
              <p:cNvPr id="469" name="Freihand 468">
                <a:extLst>
                  <a:ext uri="{FF2B5EF4-FFF2-40B4-BE49-F238E27FC236}">
                    <a16:creationId xmlns:a16="http://schemas.microsoft.com/office/drawing/2014/main" id="{D6304C40-67A9-4E1D-8A15-08DAA28FABC1}"/>
                  </a:ext>
                </a:extLst>
              </p:cNvPr>
              <p:cNvPicPr/>
              <p:nvPr/>
            </p:nvPicPr>
            <p:blipFill>
              <a:blip r:embed="rId748"/>
              <a:stretch>
                <a:fillRect/>
              </a:stretch>
            </p:blipFill>
            <p:spPr>
              <a:xfrm>
                <a:off x="4757507" y="1727347"/>
                <a:ext cx="123480" cy="24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9">
            <p14:nvContentPartPr>
              <p14:cNvPr id="470" name="Freihand 469">
                <a:extLst>
                  <a:ext uri="{FF2B5EF4-FFF2-40B4-BE49-F238E27FC236}">
                    <a16:creationId xmlns:a16="http://schemas.microsoft.com/office/drawing/2014/main" id="{EDB8461C-7FD3-4AF2-B545-F23035BED0B1}"/>
                  </a:ext>
                </a:extLst>
              </p14:cNvPr>
              <p14:cNvContentPartPr/>
              <p14:nvPr/>
            </p14:nvContentPartPr>
            <p14:xfrm>
              <a:off x="4901147" y="1773427"/>
              <a:ext cx="115200" cy="140040"/>
            </p14:xfrm>
          </p:contentPart>
        </mc:Choice>
        <mc:Fallback xmlns="">
          <p:pic>
            <p:nvPicPr>
              <p:cNvPr id="470" name="Freihand 469">
                <a:extLst>
                  <a:ext uri="{FF2B5EF4-FFF2-40B4-BE49-F238E27FC236}">
                    <a16:creationId xmlns:a16="http://schemas.microsoft.com/office/drawing/2014/main" id="{EDB8461C-7FD3-4AF2-B545-F23035BED0B1}"/>
                  </a:ext>
                </a:extLst>
              </p:cNvPr>
              <p:cNvPicPr/>
              <p:nvPr/>
            </p:nvPicPr>
            <p:blipFill>
              <a:blip r:embed="rId750"/>
              <a:stretch>
                <a:fillRect/>
              </a:stretch>
            </p:blipFill>
            <p:spPr>
              <a:xfrm>
                <a:off x="4896827" y="1769107"/>
                <a:ext cx="123840" cy="14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1">
            <p14:nvContentPartPr>
              <p14:cNvPr id="471" name="Freihand 470">
                <a:extLst>
                  <a:ext uri="{FF2B5EF4-FFF2-40B4-BE49-F238E27FC236}">
                    <a16:creationId xmlns:a16="http://schemas.microsoft.com/office/drawing/2014/main" id="{901CD7D7-57CD-4796-803B-CFE31DBDE17A}"/>
                  </a:ext>
                </a:extLst>
              </p14:cNvPr>
              <p14:cNvContentPartPr/>
              <p14:nvPr/>
            </p14:nvContentPartPr>
            <p14:xfrm>
              <a:off x="5010947" y="1670107"/>
              <a:ext cx="75240" cy="167400"/>
            </p14:xfrm>
          </p:contentPart>
        </mc:Choice>
        <mc:Fallback xmlns="">
          <p:pic>
            <p:nvPicPr>
              <p:cNvPr id="471" name="Freihand 470">
                <a:extLst>
                  <a:ext uri="{FF2B5EF4-FFF2-40B4-BE49-F238E27FC236}">
                    <a16:creationId xmlns:a16="http://schemas.microsoft.com/office/drawing/2014/main" id="{901CD7D7-57CD-4796-803B-CFE31DBDE17A}"/>
                  </a:ext>
                </a:extLst>
              </p:cNvPr>
              <p:cNvPicPr/>
              <p:nvPr/>
            </p:nvPicPr>
            <p:blipFill>
              <a:blip r:embed="rId752"/>
              <a:stretch>
                <a:fillRect/>
              </a:stretch>
            </p:blipFill>
            <p:spPr>
              <a:xfrm>
                <a:off x="5006627" y="1665787"/>
                <a:ext cx="83880" cy="17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3">
            <p14:nvContentPartPr>
              <p14:cNvPr id="472" name="Freihand 471">
                <a:extLst>
                  <a:ext uri="{FF2B5EF4-FFF2-40B4-BE49-F238E27FC236}">
                    <a16:creationId xmlns:a16="http://schemas.microsoft.com/office/drawing/2014/main" id="{DC547390-249F-4F96-BD64-3DF4F44D0AA2}"/>
                  </a:ext>
                </a:extLst>
              </p14:cNvPr>
              <p14:cNvContentPartPr/>
              <p14:nvPr/>
            </p14:nvContentPartPr>
            <p14:xfrm>
              <a:off x="5103107" y="1702147"/>
              <a:ext cx="89280" cy="107280"/>
            </p14:xfrm>
          </p:contentPart>
        </mc:Choice>
        <mc:Fallback xmlns="">
          <p:pic>
            <p:nvPicPr>
              <p:cNvPr id="472" name="Freihand 471">
                <a:extLst>
                  <a:ext uri="{FF2B5EF4-FFF2-40B4-BE49-F238E27FC236}">
                    <a16:creationId xmlns:a16="http://schemas.microsoft.com/office/drawing/2014/main" id="{DC547390-249F-4F96-BD64-3DF4F44D0AA2}"/>
                  </a:ext>
                </a:extLst>
              </p:cNvPr>
              <p:cNvPicPr/>
              <p:nvPr/>
            </p:nvPicPr>
            <p:blipFill>
              <a:blip r:embed="rId754"/>
              <a:stretch>
                <a:fillRect/>
              </a:stretch>
            </p:blipFill>
            <p:spPr>
              <a:xfrm>
                <a:off x="5098787" y="1697827"/>
                <a:ext cx="97920" cy="11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5">
            <p14:nvContentPartPr>
              <p14:cNvPr id="473" name="Freihand 472">
                <a:extLst>
                  <a:ext uri="{FF2B5EF4-FFF2-40B4-BE49-F238E27FC236}">
                    <a16:creationId xmlns:a16="http://schemas.microsoft.com/office/drawing/2014/main" id="{6B9FF08E-0571-489C-BAE7-E2B397A026D6}"/>
                  </a:ext>
                </a:extLst>
              </p14:cNvPr>
              <p14:cNvContentPartPr/>
              <p14:nvPr/>
            </p14:nvContentPartPr>
            <p14:xfrm>
              <a:off x="5172587" y="1660027"/>
              <a:ext cx="70560" cy="125280"/>
            </p14:xfrm>
          </p:contentPart>
        </mc:Choice>
        <mc:Fallback xmlns="">
          <p:pic>
            <p:nvPicPr>
              <p:cNvPr id="473" name="Freihand 472">
                <a:extLst>
                  <a:ext uri="{FF2B5EF4-FFF2-40B4-BE49-F238E27FC236}">
                    <a16:creationId xmlns:a16="http://schemas.microsoft.com/office/drawing/2014/main" id="{6B9FF08E-0571-489C-BAE7-E2B397A026D6}"/>
                  </a:ext>
                </a:extLst>
              </p:cNvPr>
              <p:cNvPicPr/>
              <p:nvPr/>
            </p:nvPicPr>
            <p:blipFill>
              <a:blip r:embed="rId756"/>
              <a:stretch>
                <a:fillRect/>
              </a:stretch>
            </p:blipFill>
            <p:spPr>
              <a:xfrm>
                <a:off x="5168267" y="1655707"/>
                <a:ext cx="79200" cy="1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7">
            <p14:nvContentPartPr>
              <p14:cNvPr id="474" name="Freihand 473">
                <a:extLst>
                  <a:ext uri="{FF2B5EF4-FFF2-40B4-BE49-F238E27FC236}">
                    <a16:creationId xmlns:a16="http://schemas.microsoft.com/office/drawing/2014/main" id="{10734962-9D16-4529-9A2C-32E833BF690A}"/>
                  </a:ext>
                </a:extLst>
              </p14:cNvPr>
              <p14:cNvContentPartPr/>
              <p14:nvPr/>
            </p14:nvContentPartPr>
            <p14:xfrm>
              <a:off x="5240267" y="1632667"/>
              <a:ext cx="70560" cy="116280"/>
            </p14:xfrm>
          </p:contentPart>
        </mc:Choice>
        <mc:Fallback xmlns="">
          <p:pic>
            <p:nvPicPr>
              <p:cNvPr id="474" name="Freihand 473">
                <a:extLst>
                  <a:ext uri="{FF2B5EF4-FFF2-40B4-BE49-F238E27FC236}">
                    <a16:creationId xmlns:a16="http://schemas.microsoft.com/office/drawing/2014/main" id="{10734962-9D16-4529-9A2C-32E833BF690A}"/>
                  </a:ext>
                </a:extLst>
              </p:cNvPr>
              <p:cNvPicPr/>
              <p:nvPr/>
            </p:nvPicPr>
            <p:blipFill>
              <a:blip r:embed="rId758"/>
              <a:stretch>
                <a:fillRect/>
              </a:stretch>
            </p:blipFill>
            <p:spPr>
              <a:xfrm>
                <a:off x="5235947" y="1628347"/>
                <a:ext cx="79200" cy="12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9">
            <p14:nvContentPartPr>
              <p14:cNvPr id="475" name="Freihand 474">
                <a:extLst>
                  <a:ext uri="{FF2B5EF4-FFF2-40B4-BE49-F238E27FC236}">
                    <a16:creationId xmlns:a16="http://schemas.microsoft.com/office/drawing/2014/main" id="{4496ACBA-F76D-4A02-B14A-FA77DBBD5E72}"/>
                  </a:ext>
                </a:extLst>
              </p14:cNvPr>
              <p14:cNvContentPartPr/>
              <p14:nvPr/>
            </p14:nvContentPartPr>
            <p14:xfrm>
              <a:off x="5331347" y="1518187"/>
              <a:ext cx="339840" cy="180360"/>
            </p14:xfrm>
          </p:contentPart>
        </mc:Choice>
        <mc:Fallback xmlns="">
          <p:pic>
            <p:nvPicPr>
              <p:cNvPr id="475" name="Freihand 474">
                <a:extLst>
                  <a:ext uri="{FF2B5EF4-FFF2-40B4-BE49-F238E27FC236}">
                    <a16:creationId xmlns:a16="http://schemas.microsoft.com/office/drawing/2014/main" id="{4496ACBA-F76D-4A02-B14A-FA77DBBD5E72}"/>
                  </a:ext>
                </a:extLst>
              </p:cNvPr>
              <p:cNvPicPr/>
              <p:nvPr/>
            </p:nvPicPr>
            <p:blipFill>
              <a:blip r:embed="rId760"/>
              <a:stretch>
                <a:fillRect/>
              </a:stretch>
            </p:blipFill>
            <p:spPr>
              <a:xfrm>
                <a:off x="5327027" y="1513867"/>
                <a:ext cx="348480" cy="18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1">
            <p14:nvContentPartPr>
              <p14:cNvPr id="476" name="Freihand 475">
                <a:extLst>
                  <a:ext uri="{FF2B5EF4-FFF2-40B4-BE49-F238E27FC236}">
                    <a16:creationId xmlns:a16="http://schemas.microsoft.com/office/drawing/2014/main" id="{F43547A9-3FB2-4623-8814-DF882A91B752}"/>
                  </a:ext>
                </a:extLst>
              </p14:cNvPr>
              <p14:cNvContentPartPr/>
              <p14:nvPr/>
            </p14:nvContentPartPr>
            <p14:xfrm>
              <a:off x="4936787" y="1998787"/>
              <a:ext cx="176400" cy="252720"/>
            </p14:xfrm>
          </p:contentPart>
        </mc:Choice>
        <mc:Fallback xmlns="">
          <p:pic>
            <p:nvPicPr>
              <p:cNvPr id="476" name="Freihand 475">
                <a:extLst>
                  <a:ext uri="{FF2B5EF4-FFF2-40B4-BE49-F238E27FC236}">
                    <a16:creationId xmlns:a16="http://schemas.microsoft.com/office/drawing/2014/main" id="{F43547A9-3FB2-4623-8814-DF882A91B752}"/>
                  </a:ext>
                </a:extLst>
              </p:cNvPr>
              <p:cNvPicPr/>
              <p:nvPr/>
            </p:nvPicPr>
            <p:blipFill>
              <a:blip r:embed="rId762"/>
              <a:stretch>
                <a:fillRect/>
              </a:stretch>
            </p:blipFill>
            <p:spPr>
              <a:xfrm>
                <a:off x="4932467" y="1994467"/>
                <a:ext cx="185040" cy="26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3">
            <p14:nvContentPartPr>
              <p14:cNvPr id="477" name="Freihand 476">
                <a:extLst>
                  <a:ext uri="{FF2B5EF4-FFF2-40B4-BE49-F238E27FC236}">
                    <a16:creationId xmlns:a16="http://schemas.microsoft.com/office/drawing/2014/main" id="{D91993A1-3098-4755-BEF0-B41FCB6AEA19}"/>
                  </a:ext>
                </a:extLst>
              </p14:cNvPr>
              <p14:cNvContentPartPr/>
              <p14:nvPr/>
            </p14:nvContentPartPr>
            <p14:xfrm>
              <a:off x="5099507" y="1931107"/>
              <a:ext cx="228240" cy="266040"/>
            </p14:xfrm>
          </p:contentPart>
        </mc:Choice>
        <mc:Fallback xmlns="">
          <p:pic>
            <p:nvPicPr>
              <p:cNvPr id="477" name="Freihand 476">
                <a:extLst>
                  <a:ext uri="{FF2B5EF4-FFF2-40B4-BE49-F238E27FC236}">
                    <a16:creationId xmlns:a16="http://schemas.microsoft.com/office/drawing/2014/main" id="{D91993A1-3098-4755-BEF0-B41FCB6AEA19}"/>
                  </a:ext>
                </a:extLst>
              </p:cNvPr>
              <p:cNvPicPr/>
              <p:nvPr/>
            </p:nvPicPr>
            <p:blipFill>
              <a:blip r:embed="rId764"/>
              <a:stretch>
                <a:fillRect/>
              </a:stretch>
            </p:blipFill>
            <p:spPr>
              <a:xfrm>
                <a:off x="5095187" y="1926787"/>
                <a:ext cx="236880" cy="27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5">
            <p14:nvContentPartPr>
              <p14:cNvPr id="478" name="Freihand 477">
                <a:extLst>
                  <a:ext uri="{FF2B5EF4-FFF2-40B4-BE49-F238E27FC236}">
                    <a16:creationId xmlns:a16="http://schemas.microsoft.com/office/drawing/2014/main" id="{236ABFA0-09DC-4ABB-AB68-1777B449D1DB}"/>
                  </a:ext>
                </a:extLst>
              </p14:cNvPr>
              <p14:cNvContentPartPr/>
              <p14:nvPr/>
            </p14:nvContentPartPr>
            <p14:xfrm>
              <a:off x="5350427" y="1684867"/>
              <a:ext cx="161640" cy="266400"/>
            </p14:xfrm>
          </p:contentPart>
        </mc:Choice>
        <mc:Fallback xmlns="">
          <p:pic>
            <p:nvPicPr>
              <p:cNvPr id="478" name="Freihand 477">
                <a:extLst>
                  <a:ext uri="{FF2B5EF4-FFF2-40B4-BE49-F238E27FC236}">
                    <a16:creationId xmlns:a16="http://schemas.microsoft.com/office/drawing/2014/main" id="{236ABFA0-09DC-4ABB-AB68-1777B449D1DB}"/>
                  </a:ext>
                </a:extLst>
              </p:cNvPr>
              <p:cNvPicPr/>
              <p:nvPr/>
            </p:nvPicPr>
            <p:blipFill>
              <a:blip r:embed="rId766"/>
              <a:stretch>
                <a:fillRect/>
              </a:stretch>
            </p:blipFill>
            <p:spPr>
              <a:xfrm>
                <a:off x="5346107" y="1680547"/>
                <a:ext cx="170280" cy="27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7">
            <p14:nvContentPartPr>
              <p14:cNvPr id="479" name="Freihand 478">
                <a:extLst>
                  <a:ext uri="{FF2B5EF4-FFF2-40B4-BE49-F238E27FC236}">
                    <a16:creationId xmlns:a16="http://schemas.microsoft.com/office/drawing/2014/main" id="{1957B519-091C-4495-98B6-4E0987089B8C}"/>
                  </a:ext>
                </a:extLst>
              </p14:cNvPr>
              <p14:cNvContentPartPr/>
              <p14:nvPr/>
            </p14:nvContentPartPr>
            <p14:xfrm>
              <a:off x="5569667" y="1729867"/>
              <a:ext cx="79560" cy="119880"/>
            </p14:xfrm>
          </p:contentPart>
        </mc:Choice>
        <mc:Fallback xmlns="">
          <p:pic>
            <p:nvPicPr>
              <p:cNvPr id="479" name="Freihand 478">
                <a:extLst>
                  <a:ext uri="{FF2B5EF4-FFF2-40B4-BE49-F238E27FC236}">
                    <a16:creationId xmlns:a16="http://schemas.microsoft.com/office/drawing/2014/main" id="{1957B519-091C-4495-98B6-4E0987089B8C}"/>
                  </a:ext>
                </a:extLst>
              </p:cNvPr>
              <p:cNvPicPr/>
              <p:nvPr/>
            </p:nvPicPr>
            <p:blipFill>
              <a:blip r:embed="rId768"/>
              <a:stretch>
                <a:fillRect/>
              </a:stretch>
            </p:blipFill>
            <p:spPr>
              <a:xfrm>
                <a:off x="5565347" y="1725547"/>
                <a:ext cx="88200" cy="12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9">
            <p14:nvContentPartPr>
              <p14:cNvPr id="480" name="Freihand 479">
                <a:extLst>
                  <a:ext uri="{FF2B5EF4-FFF2-40B4-BE49-F238E27FC236}">
                    <a16:creationId xmlns:a16="http://schemas.microsoft.com/office/drawing/2014/main" id="{A7840824-D5D0-4C68-BBF3-5F16E5D30DF5}"/>
                  </a:ext>
                </a:extLst>
              </p14:cNvPr>
              <p14:cNvContentPartPr/>
              <p14:nvPr/>
            </p14:nvContentPartPr>
            <p14:xfrm>
              <a:off x="5352947" y="1707187"/>
              <a:ext cx="104400" cy="84240"/>
            </p14:xfrm>
          </p:contentPart>
        </mc:Choice>
        <mc:Fallback xmlns="">
          <p:pic>
            <p:nvPicPr>
              <p:cNvPr id="480" name="Freihand 479">
                <a:extLst>
                  <a:ext uri="{FF2B5EF4-FFF2-40B4-BE49-F238E27FC236}">
                    <a16:creationId xmlns:a16="http://schemas.microsoft.com/office/drawing/2014/main" id="{A7840824-D5D0-4C68-BBF3-5F16E5D30DF5}"/>
                  </a:ext>
                </a:extLst>
              </p:cNvPr>
              <p:cNvPicPr/>
              <p:nvPr/>
            </p:nvPicPr>
            <p:blipFill>
              <a:blip r:embed="rId770"/>
              <a:stretch>
                <a:fillRect/>
              </a:stretch>
            </p:blipFill>
            <p:spPr>
              <a:xfrm>
                <a:off x="5348627" y="1702867"/>
                <a:ext cx="113040" cy="9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1">
            <p14:nvContentPartPr>
              <p14:cNvPr id="482" name="Freihand 481">
                <a:extLst>
                  <a:ext uri="{FF2B5EF4-FFF2-40B4-BE49-F238E27FC236}">
                    <a16:creationId xmlns:a16="http://schemas.microsoft.com/office/drawing/2014/main" id="{C28507FE-8E2F-40CA-9B60-A52554E857B3}"/>
                  </a:ext>
                </a:extLst>
              </p14:cNvPr>
              <p14:cNvContentPartPr/>
              <p14:nvPr/>
            </p14:nvContentPartPr>
            <p14:xfrm>
              <a:off x="5197067" y="2176987"/>
              <a:ext cx="140040" cy="232920"/>
            </p14:xfrm>
          </p:contentPart>
        </mc:Choice>
        <mc:Fallback xmlns="">
          <p:pic>
            <p:nvPicPr>
              <p:cNvPr id="482" name="Freihand 481">
                <a:extLst>
                  <a:ext uri="{FF2B5EF4-FFF2-40B4-BE49-F238E27FC236}">
                    <a16:creationId xmlns:a16="http://schemas.microsoft.com/office/drawing/2014/main" id="{C28507FE-8E2F-40CA-9B60-A52554E857B3}"/>
                  </a:ext>
                </a:extLst>
              </p:cNvPr>
              <p:cNvPicPr/>
              <p:nvPr/>
            </p:nvPicPr>
            <p:blipFill>
              <a:blip r:embed="rId772"/>
              <a:stretch>
                <a:fillRect/>
              </a:stretch>
            </p:blipFill>
            <p:spPr>
              <a:xfrm>
                <a:off x="5192747" y="2172667"/>
                <a:ext cx="148680" cy="24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3">
            <p14:nvContentPartPr>
              <p14:cNvPr id="483" name="Freihand 482">
                <a:extLst>
                  <a:ext uri="{FF2B5EF4-FFF2-40B4-BE49-F238E27FC236}">
                    <a16:creationId xmlns:a16="http://schemas.microsoft.com/office/drawing/2014/main" id="{FAE51F71-986A-4A27-ADA0-7881818B3BFC}"/>
                  </a:ext>
                </a:extLst>
              </p14:cNvPr>
              <p14:cNvContentPartPr/>
              <p14:nvPr/>
            </p14:nvContentPartPr>
            <p14:xfrm>
              <a:off x="5325227" y="2173747"/>
              <a:ext cx="62640" cy="125280"/>
            </p14:xfrm>
          </p:contentPart>
        </mc:Choice>
        <mc:Fallback xmlns="">
          <p:pic>
            <p:nvPicPr>
              <p:cNvPr id="483" name="Freihand 482">
                <a:extLst>
                  <a:ext uri="{FF2B5EF4-FFF2-40B4-BE49-F238E27FC236}">
                    <a16:creationId xmlns:a16="http://schemas.microsoft.com/office/drawing/2014/main" id="{FAE51F71-986A-4A27-ADA0-7881818B3BFC}"/>
                  </a:ext>
                </a:extLst>
              </p:cNvPr>
              <p:cNvPicPr/>
              <p:nvPr/>
            </p:nvPicPr>
            <p:blipFill>
              <a:blip r:embed="rId774"/>
              <a:stretch>
                <a:fillRect/>
              </a:stretch>
            </p:blipFill>
            <p:spPr>
              <a:xfrm>
                <a:off x="5320907" y="2169427"/>
                <a:ext cx="71280" cy="1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5">
            <p14:nvContentPartPr>
              <p14:cNvPr id="484" name="Freihand 483">
                <a:extLst>
                  <a:ext uri="{FF2B5EF4-FFF2-40B4-BE49-F238E27FC236}">
                    <a16:creationId xmlns:a16="http://schemas.microsoft.com/office/drawing/2014/main" id="{7CB9A63B-305D-4462-86A4-3A4AB409E78A}"/>
                  </a:ext>
                </a:extLst>
              </p14:cNvPr>
              <p14:cNvContentPartPr/>
              <p14:nvPr/>
            </p14:nvContentPartPr>
            <p14:xfrm>
              <a:off x="5441867" y="2241427"/>
              <a:ext cx="14400" cy="72360"/>
            </p14:xfrm>
          </p:contentPart>
        </mc:Choice>
        <mc:Fallback xmlns="">
          <p:pic>
            <p:nvPicPr>
              <p:cNvPr id="484" name="Freihand 483">
                <a:extLst>
                  <a:ext uri="{FF2B5EF4-FFF2-40B4-BE49-F238E27FC236}">
                    <a16:creationId xmlns:a16="http://schemas.microsoft.com/office/drawing/2014/main" id="{7CB9A63B-305D-4462-86A4-3A4AB409E78A}"/>
                  </a:ext>
                </a:extLst>
              </p:cNvPr>
              <p:cNvPicPr/>
              <p:nvPr/>
            </p:nvPicPr>
            <p:blipFill>
              <a:blip r:embed="rId776"/>
              <a:stretch>
                <a:fillRect/>
              </a:stretch>
            </p:blipFill>
            <p:spPr>
              <a:xfrm>
                <a:off x="5437547" y="2237107"/>
                <a:ext cx="23040" cy="8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7">
            <p14:nvContentPartPr>
              <p14:cNvPr id="485" name="Freihand 484">
                <a:extLst>
                  <a:ext uri="{FF2B5EF4-FFF2-40B4-BE49-F238E27FC236}">
                    <a16:creationId xmlns:a16="http://schemas.microsoft.com/office/drawing/2014/main" id="{0FB7B328-90FC-4AC6-8DD1-CBC13C1CAF3C}"/>
                  </a:ext>
                </a:extLst>
              </p14:cNvPr>
              <p14:cNvContentPartPr/>
              <p14:nvPr/>
            </p14:nvContentPartPr>
            <p14:xfrm>
              <a:off x="5486147" y="2047027"/>
              <a:ext cx="118080" cy="185400"/>
            </p14:xfrm>
          </p:contentPart>
        </mc:Choice>
        <mc:Fallback xmlns="">
          <p:pic>
            <p:nvPicPr>
              <p:cNvPr id="485" name="Freihand 484">
                <a:extLst>
                  <a:ext uri="{FF2B5EF4-FFF2-40B4-BE49-F238E27FC236}">
                    <a16:creationId xmlns:a16="http://schemas.microsoft.com/office/drawing/2014/main" id="{0FB7B328-90FC-4AC6-8DD1-CBC13C1CAF3C}"/>
                  </a:ext>
                </a:extLst>
              </p:cNvPr>
              <p:cNvPicPr/>
              <p:nvPr/>
            </p:nvPicPr>
            <p:blipFill>
              <a:blip r:embed="rId778"/>
              <a:stretch>
                <a:fillRect/>
              </a:stretch>
            </p:blipFill>
            <p:spPr>
              <a:xfrm>
                <a:off x="5481827" y="2042707"/>
                <a:ext cx="12672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9">
            <p14:nvContentPartPr>
              <p14:cNvPr id="486" name="Freihand 485">
                <a:extLst>
                  <a:ext uri="{FF2B5EF4-FFF2-40B4-BE49-F238E27FC236}">
                    <a16:creationId xmlns:a16="http://schemas.microsoft.com/office/drawing/2014/main" id="{EE2D8BD3-BB85-48AC-BC82-D855737A96AB}"/>
                  </a:ext>
                </a:extLst>
              </p14:cNvPr>
              <p14:cNvContentPartPr/>
              <p14:nvPr/>
            </p14:nvContentPartPr>
            <p14:xfrm>
              <a:off x="5401547" y="2133787"/>
              <a:ext cx="15840" cy="10080"/>
            </p14:xfrm>
          </p:contentPart>
        </mc:Choice>
        <mc:Fallback xmlns="">
          <p:pic>
            <p:nvPicPr>
              <p:cNvPr id="486" name="Freihand 485">
                <a:extLst>
                  <a:ext uri="{FF2B5EF4-FFF2-40B4-BE49-F238E27FC236}">
                    <a16:creationId xmlns:a16="http://schemas.microsoft.com/office/drawing/2014/main" id="{EE2D8BD3-BB85-48AC-BC82-D855737A96AB}"/>
                  </a:ext>
                </a:extLst>
              </p:cNvPr>
              <p:cNvPicPr/>
              <p:nvPr/>
            </p:nvPicPr>
            <p:blipFill>
              <a:blip r:embed="rId780"/>
              <a:stretch>
                <a:fillRect/>
              </a:stretch>
            </p:blipFill>
            <p:spPr>
              <a:xfrm>
                <a:off x="5397227" y="2129467"/>
                <a:ext cx="2448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1">
            <p14:nvContentPartPr>
              <p14:cNvPr id="487" name="Freihand 486">
                <a:extLst>
                  <a:ext uri="{FF2B5EF4-FFF2-40B4-BE49-F238E27FC236}">
                    <a16:creationId xmlns:a16="http://schemas.microsoft.com/office/drawing/2014/main" id="{12039FFA-4B98-4584-871A-F298DFFC8F41}"/>
                  </a:ext>
                </a:extLst>
              </p14:cNvPr>
              <p14:cNvContentPartPr/>
              <p14:nvPr/>
            </p14:nvContentPartPr>
            <p14:xfrm>
              <a:off x="5591267" y="1948747"/>
              <a:ext cx="87480" cy="426960"/>
            </p14:xfrm>
          </p:contentPart>
        </mc:Choice>
        <mc:Fallback xmlns="">
          <p:pic>
            <p:nvPicPr>
              <p:cNvPr id="487" name="Freihand 486">
                <a:extLst>
                  <a:ext uri="{FF2B5EF4-FFF2-40B4-BE49-F238E27FC236}">
                    <a16:creationId xmlns:a16="http://schemas.microsoft.com/office/drawing/2014/main" id="{12039FFA-4B98-4584-871A-F298DFFC8F41}"/>
                  </a:ext>
                </a:extLst>
              </p:cNvPr>
              <p:cNvPicPr/>
              <p:nvPr/>
            </p:nvPicPr>
            <p:blipFill>
              <a:blip r:embed="rId782"/>
              <a:stretch>
                <a:fillRect/>
              </a:stretch>
            </p:blipFill>
            <p:spPr>
              <a:xfrm>
                <a:off x="5586947" y="1944427"/>
                <a:ext cx="96120" cy="43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3">
            <p14:nvContentPartPr>
              <p14:cNvPr id="491" name="Freihand 490">
                <a:extLst>
                  <a:ext uri="{FF2B5EF4-FFF2-40B4-BE49-F238E27FC236}">
                    <a16:creationId xmlns:a16="http://schemas.microsoft.com/office/drawing/2014/main" id="{9FBCD7EE-08C7-4EC9-BC97-060AFC6CF7B8}"/>
                  </a:ext>
                </a:extLst>
              </p14:cNvPr>
              <p14:cNvContentPartPr/>
              <p14:nvPr/>
            </p14:nvContentPartPr>
            <p14:xfrm>
              <a:off x="5904827" y="2842987"/>
              <a:ext cx="165600" cy="132840"/>
            </p14:xfrm>
          </p:contentPart>
        </mc:Choice>
        <mc:Fallback xmlns="">
          <p:pic>
            <p:nvPicPr>
              <p:cNvPr id="491" name="Freihand 490">
                <a:extLst>
                  <a:ext uri="{FF2B5EF4-FFF2-40B4-BE49-F238E27FC236}">
                    <a16:creationId xmlns:a16="http://schemas.microsoft.com/office/drawing/2014/main" id="{9FBCD7EE-08C7-4EC9-BC97-060AFC6CF7B8}"/>
                  </a:ext>
                </a:extLst>
              </p:cNvPr>
              <p:cNvPicPr/>
              <p:nvPr/>
            </p:nvPicPr>
            <p:blipFill>
              <a:blip r:embed="rId784"/>
              <a:stretch>
                <a:fillRect/>
              </a:stretch>
            </p:blipFill>
            <p:spPr>
              <a:xfrm>
                <a:off x="5900507" y="2838667"/>
                <a:ext cx="174240" cy="14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5">
            <p14:nvContentPartPr>
              <p14:cNvPr id="492" name="Freihand 491">
                <a:extLst>
                  <a:ext uri="{FF2B5EF4-FFF2-40B4-BE49-F238E27FC236}">
                    <a16:creationId xmlns:a16="http://schemas.microsoft.com/office/drawing/2014/main" id="{9F7F1E46-0573-4F85-B699-986DA0188C14}"/>
                  </a:ext>
                </a:extLst>
              </p14:cNvPr>
              <p14:cNvContentPartPr/>
              <p14:nvPr/>
            </p14:nvContentPartPr>
            <p14:xfrm>
              <a:off x="5935427" y="2873227"/>
              <a:ext cx="79560" cy="28080"/>
            </p14:xfrm>
          </p:contentPart>
        </mc:Choice>
        <mc:Fallback xmlns="">
          <p:pic>
            <p:nvPicPr>
              <p:cNvPr id="492" name="Freihand 491">
                <a:extLst>
                  <a:ext uri="{FF2B5EF4-FFF2-40B4-BE49-F238E27FC236}">
                    <a16:creationId xmlns:a16="http://schemas.microsoft.com/office/drawing/2014/main" id="{9F7F1E46-0573-4F85-B699-986DA0188C14}"/>
                  </a:ext>
                </a:extLst>
              </p:cNvPr>
              <p:cNvPicPr/>
              <p:nvPr/>
            </p:nvPicPr>
            <p:blipFill>
              <a:blip r:embed="rId786"/>
              <a:stretch>
                <a:fillRect/>
              </a:stretch>
            </p:blipFill>
            <p:spPr>
              <a:xfrm>
                <a:off x="5931107" y="2868907"/>
                <a:ext cx="88200" cy="3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7">
            <p14:nvContentPartPr>
              <p14:cNvPr id="493" name="Freihand 492">
                <a:extLst>
                  <a:ext uri="{FF2B5EF4-FFF2-40B4-BE49-F238E27FC236}">
                    <a16:creationId xmlns:a16="http://schemas.microsoft.com/office/drawing/2014/main" id="{8EA6CE5E-36B9-4DEA-96DC-90A2CE14F113}"/>
                  </a:ext>
                </a:extLst>
              </p14:cNvPr>
              <p14:cNvContentPartPr/>
              <p14:nvPr/>
            </p14:nvContentPartPr>
            <p14:xfrm>
              <a:off x="5822027" y="2764147"/>
              <a:ext cx="390600" cy="285480"/>
            </p14:xfrm>
          </p:contentPart>
        </mc:Choice>
        <mc:Fallback xmlns="">
          <p:pic>
            <p:nvPicPr>
              <p:cNvPr id="493" name="Freihand 492">
                <a:extLst>
                  <a:ext uri="{FF2B5EF4-FFF2-40B4-BE49-F238E27FC236}">
                    <a16:creationId xmlns:a16="http://schemas.microsoft.com/office/drawing/2014/main" id="{8EA6CE5E-36B9-4DEA-96DC-90A2CE14F113}"/>
                  </a:ext>
                </a:extLst>
              </p:cNvPr>
              <p:cNvPicPr/>
              <p:nvPr/>
            </p:nvPicPr>
            <p:blipFill>
              <a:blip r:embed="rId788"/>
              <a:stretch>
                <a:fillRect/>
              </a:stretch>
            </p:blipFill>
            <p:spPr>
              <a:xfrm>
                <a:off x="5817707" y="2759827"/>
                <a:ext cx="399240" cy="29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9">
            <p14:nvContentPartPr>
              <p14:cNvPr id="516" name="Freihand 515">
                <a:extLst>
                  <a:ext uri="{FF2B5EF4-FFF2-40B4-BE49-F238E27FC236}">
                    <a16:creationId xmlns:a16="http://schemas.microsoft.com/office/drawing/2014/main" id="{C3B4076F-C5B9-4F65-9678-151D32701318}"/>
                  </a:ext>
                </a:extLst>
              </p14:cNvPr>
              <p14:cNvContentPartPr/>
              <p14:nvPr/>
            </p14:nvContentPartPr>
            <p14:xfrm>
              <a:off x="7804547" y="3488107"/>
              <a:ext cx="59040" cy="106560"/>
            </p14:xfrm>
          </p:contentPart>
        </mc:Choice>
        <mc:Fallback xmlns="">
          <p:pic>
            <p:nvPicPr>
              <p:cNvPr id="516" name="Freihand 515">
                <a:extLst>
                  <a:ext uri="{FF2B5EF4-FFF2-40B4-BE49-F238E27FC236}">
                    <a16:creationId xmlns:a16="http://schemas.microsoft.com/office/drawing/2014/main" id="{C3B4076F-C5B9-4F65-9678-151D32701318}"/>
                  </a:ext>
                </a:extLst>
              </p:cNvPr>
              <p:cNvPicPr/>
              <p:nvPr/>
            </p:nvPicPr>
            <p:blipFill>
              <a:blip r:embed="rId790"/>
              <a:stretch>
                <a:fillRect/>
              </a:stretch>
            </p:blipFill>
            <p:spPr>
              <a:xfrm>
                <a:off x="7800227" y="3483787"/>
                <a:ext cx="67680" cy="11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1">
            <p14:nvContentPartPr>
              <p14:cNvPr id="517" name="Freihand 516">
                <a:extLst>
                  <a:ext uri="{FF2B5EF4-FFF2-40B4-BE49-F238E27FC236}">
                    <a16:creationId xmlns:a16="http://schemas.microsoft.com/office/drawing/2014/main" id="{11C6BA4C-4F76-436D-80EE-4BAB81123AC9}"/>
                  </a:ext>
                </a:extLst>
              </p14:cNvPr>
              <p14:cNvContentPartPr/>
              <p14:nvPr/>
            </p14:nvContentPartPr>
            <p14:xfrm>
              <a:off x="7763507" y="3485587"/>
              <a:ext cx="146520" cy="120600"/>
            </p14:xfrm>
          </p:contentPart>
        </mc:Choice>
        <mc:Fallback xmlns="">
          <p:pic>
            <p:nvPicPr>
              <p:cNvPr id="517" name="Freihand 516">
                <a:extLst>
                  <a:ext uri="{FF2B5EF4-FFF2-40B4-BE49-F238E27FC236}">
                    <a16:creationId xmlns:a16="http://schemas.microsoft.com/office/drawing/2014/main" id="{11C6BA4C-4F76-436D-80EE-4BAB81123AC9}"/>
                  </a:ext>
                </a:extLst>
              </p:cNvPr>
              <p:cNvPicPr/>
              <p:nvPr/>
            </p:nvPicPr>
            <p:blipFill>
              <a:blip r:embed="rId792"/>
              <a:stretch>
                <a:fillRect/>
              </a:stretch>
            </p:blipFill>
            <p:spPr>
              <a:xfrm>
                <a:off x="7759187" y="3481267"/>
                <a:ext cx="155160" cy="12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3">
            <p14:nvContentPartPr>
              <p14:cNvPr id="325" name="Freihand 324">
                <a:extLst>
                  <a:ext uri="{FF2B5EF4-FFF2-40B4-BE49-F238E27FC236}">
                    <a16:creationId xmlns:a16="http://schemas.microsoft.com/office/drawing/2014/main" id="{0F49E1C2-B9BD-432D-97E4-A7D6AA604A70}"/>
                  </a:ext>
                </a:extLst>
              </p14:cNvPr>
              <p14:cNvContentPartPr/>
              <p14:nvPr/>
            </p14:nvContentPartPr>
            <p14:xfrm>
              <a:off x="132587" y="1695667"/>
              <a:ext cx="159480" cy="240480"/>
            </p14:xfrm>
          </p:contentPart>
        </mc:Choice>
        <mc:Fallback xmlns="">
          <p:pic>
            <p:nvPicPr>
              <p:cNvPr id="325" name="Freihand 324">
                <a:extLst>
                  <a:ext uri="{FF2B5EF4-FFF2-40B4-BE49-F238E27FC236}">
                    <a16:creationId xmlns:a16="http://schemas.microsoft.com/office/drawing/2014/main" id="{0F49E1C2-B9BD-432D-97E4-A7D6AA604A70}"/>
                  </a:ext>
                </a:extLst>
              </p:cNvPr>
              <p:cNvPicPr/>
              <p:nvPr/>
            </p:nvPicPr>
            <p:blipFill>
              <a:blip r:embed="rId794"/>
              <a:stretch>
                <a:fillRect/>
              </a:stretch>
            </p:blipFill>
            <p:spPr>
              <a:xfrm>
                <a:off x="128267" y="1691347"/>
                <a:ext cx="168120" cy="24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5">
            <p14:nvContentPartPr>
              <p14:cNvPr id="326" name="Freihand 325">
                <a:extLst>
                  <a:ext uri="{FF2B5EF4-FFF2-40B4-BE49-F238E27FC236}">
                    <a16:creationId xmlns:a16="http://schemas.microsoft.com/office/drawing/2014/main" id="{06DCFD23-E1A9-4701-8613-11F9524B1437}"/>
                  </a:ext>
                </a:extLst>
              </p14:cNvPr>
              <p14:cNvContentPartPr/>
              <p14:nvPr/>
            </p14:nvContentPartPr>
            <p14:xfrm>
              <a:off x="225827" y="1821667"/>
              <a:ext cx="104400" cy="16920"/>
            </p14:xfrm>
          </p:contentPart>
        </mc:Choice>
        <mc:Fallback xmlns="">
          <p:pic>
            <p:nvPicPr>
              <p:cNvPr id="326" name="Freihand 325">
                <a:extLst>
                  <a:ext uri="{FF2B5EF4-FFF2-40B4-BE49-F238E27FC236}">
                    <a16:creationId xmlns:a16="http://schemas.microsoft.com/office/drawing/2014/main" id="{06DCFD23-E1A9-4701-8613-11F9524B1437}"/>
                  </a:ext>
                </a:extLst>
              </p:cNvPr>
              <p:cNvPicPr/>
              <p:nvPr/>
            </p:nvPicPr>
            <p:blipFill>
              <a:blip r:embed="rId796"/>
              <a:stretch>
                <a:fillRect/>
              </a:stretch>
            </p:blipFill>
            <p:spPr>
              <a:xfrm>
                <a:off x="221507" y="1817347"/>
                <a:ext cx="113040" cy="2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7">
            <p14:nvContentPartPr>
              <p14:cNvPr id="327" name="Freihand 326">
                <a:extLst>
                  <a:ext uri="{FF2B5EF4-FFF2-40B4-BE49-F238E27FC236}">
                    <a16:creationId xmlns:a16="http://schemas.microsoft.com/office/drawing/2014/main" id="{46495FBF-CB39-4B2D-83EA-AB610354C5A8}"/>
                  </a:ext>
                </a:extLst>
              </p14:cNvPr>
              <p14:cNvContentPartPr/>
              <p14:nvPr/>
            </p14:nvContentPartPr>
            <p14:xfrm>
              <a:off x="397907" y="1693867"/>
              <a:ext cx="96120" cy="174240"/>
            </p14:xfrm>
          </p:contentPart>
        </mc:Choice>
        <mc:Fallback xmlns="">
          <p:pic>
            <p:nvPicPr>
              <p:cNvPr id="327" name="Freihand 326">
                <a:extLst>
                  <a:ext uri="{FF2B5EF4-FFF2-40B4-BE49-F238E27FC236}">
                    <a16:creationId xmlns:a16="http://schemas.microsoft.com/office/drawing/2014/main" id="{46495FBF-CB39-4B2D-83EA-AB610354C5A8}"/>
                  </a:ext>
                </a:extLst>
              </p:cNvPr>
              <p:cNvPicPr/>
              <p:nvPr/>
            </p:nvPicPr>
            <p:blipFill>
              <a:blip r:embed="rId798"/>
              <a:stretch>
                <a:fillRect/>
              </a:stretch>
            </p:blipFill>
            <p:spPr>
              <a:xfrm>
                <a:off x="393587" y="1689547"/>
                <a:ext cx="104760" cy="18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9">
            <p14:nvContentPartPr>
              <p14:cNvPr id="328" name="Freihand 327">
                <a:extLst>
                  <a:ext uri="{FF2B5EF4-FFF2-40B4-BE49-F238E27FC236}">
                    <a16:creationId xmlns:a16="http://schemas.microsoft.com/office/drawing/2014/main" id="{60857310-BF8F-492D-93AC-772CA9A84018}"/>
                  </a:ext>
                </a:extLst>
              </p14:cNvPr>
              <p14:cNvContentPartPr/>
              <p14:nvPr/>
            </p14:nvContentPartPr>
            <p14:xfrm>
              <a:off x="537227" y="1773787"/>
              <a:ext cx="68760" cy="90000"/>
            </p14:xfrm>
          </p:contentPart>
        </mc:Choice>
        <mc:Fallback xmlns="">
          <p:pic>
            <p:nvPicPr>
              <p:cNvPr id="328" name="Freihand 327">
                <a:extLst>
                  <a:ext uri="{FF2B5EF4-FFF2-40B4-BE49-F238E27FC236}">
                    <a16:creationId xmlns:a16="http://schemas.microsoft.com/office/drawing/2014/main" id="{60857310-BF8F-492D-93AC-772CA9A84018}"/>
                  </a:ext>
                </a:extLst>
              </p:cNvPr>
              <p:cNvPicPr/>
              <p:nvPr/>
            </p:nvPicPr>
            <p:blipFill>
              <a:blip r:embed="rId800"/>
              <a:stretch>
                <a:fillRect/>
              </a:stretch>
            </p:blipFill>
            <p:spPr>
              <a:xfrm>
                <a:off x="532907" y="1769467"/>
                <a:ext cx="77400" cy="98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1">
            <p14:nvContentPartPr>
              <p14:cNvPr id="329" name="Freihand 328">
                <a:extLst>
                  <a:ext uri="{FF2B5EF4-FFF2-40B4-BE49-F238E27FC236}">
                    <a16:creationId xmlns:a16="http://schemas.microsoft.com/office/drawing/2014/main" id="{7A9D7DCF-B407-4F2A-9FB2-AE2111DC7264}"/>
                  </a:ext>
                </a:extLst>
              </p14:cNvPr>
              <p14:cNvContentPartPr/>
              <p14:nvPr/>
            </p14:nvContentPartPr>
            <p14:xfrm>
              <a:off x="594827" y="1655347"/>
              <a:ext cx="350280" cy="215280"/>
            </p14:xfrm>
          </p:contentPart>
        </mc:Choice>
        <mc:Fallback xmlns="">
          <p:pic>
            <p:nvPicPr>
              <p:cNvPr id="329" name="Freihand 328">
                <a:extLst>
                  <a:ext uri="{FF2B5EF4-FFF2-40B4-BE49-F238E27FC236}">
                    <a16:creationId xmlns:a16="http://schemas.microsoft.com/office/drawing/2014/main" id="{7A9D7DCF-B407-4F2A-9FB2-AE2111DC7264}"/>
                  </a:ext>
                </a:extLst>
              </p:cNvPr>
              <p:cNvPicPr/>
              <p:nvPr/>
            </p:nvPicPr>
            <p:blipFill>
              <a:blip r:embed="rId802"/>
              <a:stretch>
                <a:fillRect/>
              </a:stretch>
            </p:blipFill>
            <p:spPr>
              <a:xfrm>
                <a:off x="590507" y="1651027"/>
                <a:ext cx="358920" cy="22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3">
            <p14:nvContentPartPr>
              <p14:cNvPr id="330" name="Freihand 329">
                <a:extLst>
                  <a:ext uri="{FF2B5EF4-FFF2-40B4-BE49-F238E27FC236}">
                    <a16:creationId xmlns:a16="http://schemas.microsoft.com/office/drawing/2014/main" id="{836FE20E-423B-4D6C-8D32-A066B462EC2A}"/>
                  </a:ext>
                </a:extLst>
              </p14:cNvPr>
              <p14:cNvContentPartPr/>
              <p14:nvPr/>
            </p14:nvContentPartPr>
            <p14:xfrm>
              <a:off x="935747" y="1663267"/>
              <a:ext cx="360" cy="360"/>
            </p14:xfrm>
          </p:contentPart>
        </mc:Choice>
        <mc:Fallback xmlns="">
          <p:pic>
            <p:nvPicPr>
              <p:cNvPr id="330" name="Freihand 329">
                <a:extLst>
                  <a:ext uri="{FF2B5EF4-FFF2-40B4-BE49-F238E27FC236}">
                    <a16:creationId xmlns:a16="http://schemas.microsoft.com/office/drawing/2014/main" id="{836FE20E-423B-4D6C-8D32-A066B462EC2A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931427" y="165894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4">
            <p14:nvContentPartPr>
              <p14:cNvPr id="331" name="Freihand 330">
                <a:extLst>
                  <a:ext uri="{FF2B5EF4-FFF2-40B4-BE49-F238E27FC236}">
                    <a16:creationId xmlns:a16="http://schemas.microsoft.com/office/drawing/2014/main" id="{05F0B35C-889B-431E-A871-5EB2E8BCF943}"/>
                  </a:ext>
                </a:extLst>
              </p14:cNvPr>
              <p14:cNvContentPartPr/>
              <p14:nvPr/>
            </p14:nvContentPartPr>
            <p14:xfrm>
              <a:off x="1009187" y="1629427"/>
              <a:ext cx="326880" cy="293400"/>
            </p14:xfrm>
          </p:contentPart>
        </mc:Choice>
        <mc:Fallback xmlns="">
          <p:pic>
            <p:nvPicPr>
              <p:cNvPr id="331" name="Freihand 330">
                <a:extLst>
                  <a:ext uri="{FF2B5EF4-FFF2-40B4-BE49-F238E27FC236}">
                    <a16:creationId xmlns:a16="http://schemas.microsoft.com/office/drawing/2014/main" id="{05F0B35C-889B-431E-A871-5EB2E8BCF943}"/>
                  </a:ext>
                </a:extLst>
              </p:cNvPr>
              <p:cNvPicPr/>
              <p:nvPr/>
            </p:nvPicPr>
            <p:blipFill>
              <a:blip r:embed="rId805"/>
              <a:stretch>
                <a:fillRect/>
              </a:stretch>
            </p:blipFill>
            <p:spPr>
              <a:xfrm>
                <a:off x="1004867" y="1625107"/>
                <a:ext cx="335520" cy="30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6">
            <p14:nvContentPartPr>
              <p14:cNvPr id="332" name="Freihand 331">
                <a:extLst>
                  <a:ext uri="{FF2B5EF4-FFF2-40B4-BE49-F238E27FC236}">
                    <a16:creationId xmlns:a16="http://schemas.microsoft.com/office/drawing/2014/main" id="{B9B95A61-386F-4C16-97B2-62348493E8C2}"/>
                  </a:ext>
                </a:extLst>
              </p14:cNvPr>
              <p14:cNvContentPartPr/>
              <p14:nvPr/>
            </p14:nvContentPartPr>
            <p14:xfrm>
              <a:off x="275507" y="2065387"/>
              <a:ext cx="389520" cy="120600"/>
            </p14:xfrm>
          </p:contentPart>
        </mc:Choice>
        <mc:Fallback xmlns="">
          <p:pic>
            <p:nvPicPr>
              <p:cNvPr id="332" name="Freihand 331">
                <a:extLst>
                  <a:ext uri="{FF2B5EF4-FFF2-40B4-BE49-F238E27FC236}">
                    <a16:creationId xmlns:a16="http://schemas.microsoft.com/office/drawing/2014/main" id="{B9B95A61-386F-4C16-97B2-62348493E8C2}"/>
                  </a:ext>
                </a:extLst>
              </p:cNvPr>
              <p:cNvPicPr/>
              <p:nvPr/>
            </p:nvPicPr>
            <p:blipFill>
              <a:blip r:embed="rId807"/>
              <a:stretch>
                <a:fillRect/>
              </a:stretch>
            </p:blipFill>
            <p:spPr>
              <a:xfrm>
                <a:off x="271187" y="2061067"/>
                <a:ext cx="398160" cy="12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8">
            <p14:nvContentPartPr>
              <p14:cNvPr id="333" name="Freihand 332">
                <a:extLst>
                  <a:ext uri="{FF2B5EF4-FFF2-40B4-BE49-F238E27FC236}">
                    <a16:creationId xmlns:a16="http://schemas.microsoft.com/office/drawing/2014/main" id="{29065E37-42C3-4382-9B9E-31D0DF61E1B5}"/>
                  </a:ext>
                </a:extLst>
              </p14:cNvPr>
              <p14:cNvContentPartPr/>
              <p14:nvPr/>
            </p14:nvContentPartPr>
            <p14:xfrm>
              <a:off x="660707" y="2040187"/>
              <a:ext cx="31320" cy="17640"/>
            </p14:xfrm>
          </p:contentPart>
        </mc:Choice>
        <mc:Fallback xmlns="">
          <p:pic>
            <p:nvPicPr>
              <p:cNvPr id="333" name="Freihand 332">
                <a:extLst>
                  <a:ext uri="{FF2B5EF4-FFF2-40B4-BE49-F238E27FC236}">
                    <a16:creationId xmlns:a16="http://schemas.microsoft.com/office/drawing/2014/main" id="{29065E37-42C3-4382-9B9E-31D0DF61E1B5}"/>
                  </a:ext>
                </a:extLst>
              </p:cNvPr>
              <p:cNvPicPr/>
              <p:nvPr/>
            </p:nvPicPr>
            <p:blipFill>
              <a:blip r:embed="rId809"/>
              <a:stretch>
                <a:fillRect/>
              </a:stretch>
            </p:blipFill>
            <p:spPr>
              <a:xfrm>
                <a:off x="656387" y="2035867"/>
                <a:ext cx="39960" cy="2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0">
            <p14:nvContentPartPr>
              <p14:cNvPr id="334" name="Freihand 333">
                <a:extLst>
                  <a:ext uri="{FF2B5EF4-FFF2-40B4-BE49-F238E27FC236}">
                    <a16:creationId xmlns:a16="http://schemas.microsoft.com/office/drawing/2014/main" id="{10E0B4C6-5307-47B7-A78E-9ADAC61150DF}"/>
                  </a:ext>
                </a:extLst>
              </p14:cNvPr>
              <p14:cNvContentPartPr/>
              <p14:nvPr/>
            </p14:nvContentPartPr>
            <p14:xfrm>
              <a:off x="694187" y="1962427"/>
              <a:ext cx="199440" cy="183240"/>
            </p14:xfrm>
          </p:contentPart>
        </mc:Choice>
        <mc:Fallback xmlns="">
          <p:pic>
            <p:nvPicPr>
              <p:cNvPr id="334" name="Freihand 333">
                <a:extLst>
                  <a:ext uri="{FF2B5EF4-FFF2-40B4-BE49-F238E27FC236}">
                    <a16:creationId xmlns:a16="http://schemas.microsoft.com/office/drawing/2014/main" id="{10E0B4C6-5307-47B7-A78E-9ADAC61150DF}"/>
                  </a:ext>
                </a:extLst>
              </p:cNvPr>
              <p:cNvPicPr/>
              <p:nvPr/>
            </p:nvPicPr>
            <p:blipFill>
              <a:blip r:embed="rId811"/>
              <a:stretch>
                <a:fillRect/>
              </a:stretch>
            </p:blipFill>
            <p:spPr>
              <a:xfrm>
                <a:off x="689867" y="1958107"/>
                <a:ext cx="208080" cy="19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2">
            <p14:nvContentPartPr>
              <p14:cNvPr id="335" name="Freihand 334">
                <a:extLst>
                  <a:ext uri="{FF2B5EF4-FFF2-40B4-BE49-F238E27FC236}">
                    <a16:creationId xmlns:a16="http://schemas.microsoft.com/office/drawing/2014/main" id="{00C1098E-1EEA-4BEA-AC32-65F0C5870C9A}"/>
                  </a:ext>
                </a:extLst>
              </p14:cNvPr>
              <p14:cNvContentPartPr/>
              <p14:nvPr/>
            </p14:nvContentPartPr>
            <p14:xfrm>
              <a:off x="42947" y="1921387"/>
              <a:ext cx="63360" cy="86040"/>
            </p14:xfrm>
          </p:contentPart>
        </mc:Choice>
        <mc:Fallback xmlns="">
          <p:pic>
            <p:nvPicPr>
              <p:cNvPr id="335" name="Freihand 334">
                <a:extLst>
                  <a:ext uri="{FF2B5EF4-FFF2-40B4-BE49-F238E27FC236}">
                    <a16:creationId xmlns:a16="http://schemas.microsoft.com/office/drawing/2014/main" id="{00C1098E-1EEA-4BEA-AC32-65F0C5870C9A}"/>
                  </a:ext>
                </a:extLst>
              </p:cNvPr>
              <p:cNvPicPr/>
              <p:nvPr/>
            </p:nvPicPr>
            <p:blipFill>
              <a:blip r:embed="rId813"/>
              <a:stretch>
                <a:fillRect/>
              </a:stretch>
            </p:blipFill>
            <p:spPr>
              <a:xfrm>
                <a:off x="38627" y="1917067"/>
                <a:ext cx="72000" cy="9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4">
            <p14:nvContentPartPr>
              <p14:cNvPr id="336" name="Freihand 335">
                <a:extLst>
                  <a:ext uri="{FF2B5EF4-FFF2-40B4-BE49-F238E27FC236}">
                    <a16:creationId xmlns:a16="http://schemas.microsoft.com/office/drawing/2014/main" id="{BAFF74BE-D5BD-4D6C-B2C8-ECE24CE1D2E8}"/>
                  </a:ext>
                </a:extLst>
              </p14:cNvPr>
              <p14:cNvContentPartPr/>
              <p14:nvPr/>
            </p14:nvContentPartPr>
            <p14:xfrm>
              <a:off x="912347" y="1911667"/>
              <a:ext cx="56880" cy="79920"/>
            </p14:xfrm>
          </p:contentPart>
        </mc:Choice>
        <mc:Fallback xmlns="">
          <p:pic>
            <p:nvPicPr>
              <p:cNvPr id="336" name="Freihand 335">
                <a:extLst>
                  <a:ext uri="{FF2B5EF4-FFF2-40B4-BE49-F238E27FC236}">
                    <a16:creationId xmlns:a16="http://schemas.microsoft.com/office/drawing/2014/main" id="{BAFF74BE-D5BD-4D6C-B2C8-ECE24CE1D2E8}"/>
                  </a:ext>
                </a:extLst>
              </p:cNvPr>
              <p:cNvPicPr/>
              <p:nvPr/>
            </p:nvPicPr>
            <p:blipFill>
              <a:blip r:embed="rId815"/>
              <a:stretch>
                <a:fillRect/>
              </a:stretch>
            </p:blipFill>
            <p:spPr>
              <a:xfrm>
                <a:off x="908027" y="1907347"/>
                <a:ext cx="65520" cy="8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6">
            <p14:nvContentPartPr>
              <p14:cNvPr id="495" name="Freihand 494">
                <a:extLst>
                  <a:ext uri="{FF2B5EF4-FFF2-40B4-BE49-F238E27FC236}">
                    <a16:creationId xmlns:a16="http://schemas.microsoft.com/office/drawing/2014/main" id="{6465186C-FF05-4495-9915-EBFD4EEDDC1A}"/>
                  </a:ext>
                </a:extLst>
              </p14:cNvPr>
              <p14:cNvContentPartPr/>
              <p14:nvPr/>
            </p14:nvContentPartPr>
            <p14:xfrm>
              <a:off x="149867" y="2328187"/>
              <a:ext cx="136800" cy="122760"/>
            </p14:xfrm>
          </p:contentPart>
        </mc:Choice>
        <mc:Fallback xmlns="">
          <p:pic>
            <p:nvPicPr>
              <p:cNvPr id="495" name="Freihand 494">
                <a:extLst>
                  <a:ext uri="{FF2B5EF4-FFF2-40B4-BE49-F238E27FC236}">
                    <a16:creationId xmlns:a16="http://schemas.microsoft.com/office/drawing/2014/main" id="{6465186C-FF05-4495-9915-EBFD4EEDDC1A}"/>
                  </a:ext>
                </a:extLst>
              </p:cNvPr>
              <p:cNvPicPr/>
              <p:nvPr/>
            </p:nvPicPr>
            <p:blipFill>
              <a:blip r:embed="rId817"/>
              <a:stretch>
                <a:fillRect/>
              </a:stretch>
            </p:blipFill>
            <p:spPr>
              <a:xfrm>
                <a:off x="145547" y="2323867"/>
                <a:ext cx="145440" cy="13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8">
            <p14:nvContentPartPr>
              <p14:cNvPr id="496" name="Freihand 495">
                <a:extLst>
                  <a:ext uri="{FF2B5EF4-FFF2-40B4-BE49-F238E27FC236}">
                    <a16:creationId xmlns:a16="http://schemas.microsoft.com/office/drawing/2014/main" id="{E7F5AC42-71F2-433C-8090-FFA788AF4A6A}"/>
                  </a:ext>
                </a:extLst>
              </p14:cNvPr>
              <p14:cNvContentPartPr/>
              <p14:nvPr/>
            </p14:nvContentPartPr>
            <p14:xfrm>
              <a:off x="389987" y="2272747"/>
              <a:ext cx="64800" cy="162720"/>
            </p14:xfrm>
          </p:contentPart>
        </mc:Choice>
        <mc:Fallback xmlns="">
          <p:pic>
            <p:nvPicPr>
              <p:cNvPr id="496" name="Freihand 495">
                <a:extLst>
                  <a:ext uri="{FF2B5EF4-FFF2-40B4-BE49-F238E27FC236}">
                    <a16:creationId xmlns:a16="http://schemas.microsoft.com/office/drawing/2014/main" id="{E7F5AC42-71F2-433C-8090-FFA788AF4A6A}"/>
                  </a:ext>
                </a:extLst>
              </p:cNvPr>
              <p:cNvPicPr/>
              <p:nvPr/>
            </p:nvPicPr>
            <p:blipFill>
              <a:blip r:embed="rId819"/>
              <a:stretch>
                <a:fillRect/>
              </a:stretch>
            </p:blipFill>
            <p:spPr>
              <a:xfrm>
                <a:off x="385667" y="2268427"/>
                <a:ext cx="73440" cy="17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0">
            <p14:nvContentPartPr>
              <p14:cNvPr id="497" name="Freihand 496">
                <a:extLst>
                  <a:ext uri="{FF2B5EF4-FFF2-40B4-BE49-F238E27FC236}">
                    <a16:creationId xmlns:a16="http://schemas.microsoft.com/office/drawing/2014/main" id="{60A42D32-06EB-48BD-B170-C10A98AC89F8}"/>
                  </a:ext>
                </a:extLst>
              </p14:cNvPr>
              <p14:cNvContentPartPr/>
              <p14:nvPr/>
            </p14:nvContentPartPr>
            <p14:xfrm>
              <a:off x="521027" y="2305867"/>
              <a:ext cx="58680" cy="114480"/>
            </p14:xfrm>
          </p:contentPart>
        </mc:Choice>
        <mc:Fallback xmlns="">
          <p:pic>
            <p:nvPicPr>
              <p:cNvPr id="497" name="Freihand 496">
                <a:extLst>
                  <a:ext uri="{FF2B5EF4-FFF2-40B4-BE49-F238E27FC236}">
                    <a16:creationId xmlns:a16="http://schemas.microsoft.com/office/drawing/2014/main" id="{60A42D32-06EB-48BD-B170-C10A98AC89F8}"/>
                  </a:ext>
                </a:extLst>
              </p:cNvPr>
              <p:cNvPicPr/>
              <p:nvPr/>
            </p:nvPicPr>
            <p:blipFill>
              <a:blip r:embed="rId821"/>
              <a:stretch>
                <a:fillRect/>
              </a:stretch>
            </p:blipFill>
            <p:spPr>
              <a:xfrm>
                <a:off x="516707" y="2301547"/>
                <a:ext cx="67320" cy="12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2">
            <p14:nvContentPartPr>
              <p14:cNvPr id="498" name="Freihand 497">
                <a:extLst>
                  <a:ext uri="{FF2B5EF4-FFF2-40B4-BE49-F238E27FC236}">
                    <a16:creationId xmlns:a16="http://schemas.microsoft.com/office/drawing/2014/main" id="{DE3A43B4-3D72-4E8C-8DD6-45A29D2920E3}"/>
                  </a:ext>
                </a:extLst>
              </p14:cNvPr>
              <p14:cNvContentPartPr/>
              <p14:nvPr/>
            </p14:nvContentPartPr>
            <p14:xfrm>
              <a:off x="622187" y="2380387"/>
              <a:ext cx="7920" cy="56160"/>
            </p14:xfrm>
          </p:contentPart>
        </mc:Choice>
        <mc:Fallback xmlns="">
          <p:pic>
            <p:nvPicPr>
              <p:cNvPr id="498" name="Freihand 497">
                <a:extLst>
                  <a:ext uri="{FF2B5EF4-FFF2-40B4-BE49-F238E27FC236}">
                    <a16:creationId xmlns:a16="http://schemas.microsoft.com/office/drawing/2014/main" id="{DE3A43B4-3D72-4E8C-8DD6-45A29D2920E3}"/>
                  </a:ext>
                </a:extLst>
              </p:cNvPr>
              <p:cNvPicPr/>
              <p:nvPr/>
            </p:nvPicPr>
            <p:blipFill>
              <a:blip r:embed="rId823"/>
              <a:stretch>
                <a:fillRect/>
              </a:stretch>
            </p:blipFill>
            <p:spPr>
              <a:xfrm>
                <a:off x="617867" y="2376067"/>
                <a:ext cx="16560" cy="6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4">
            <p14:nvContentPartPr>
              <p14:cNvPr id="499" name="Freihand 498">
                <a:extLst>
                  <a:ext uri="{FF2B5EF4-FFF2-40B4-BE49-F238E27FC236}">
                    <a16:creationId xmlns:a16="http://schemas.microsoft.com/office/drawing/2014/main" id="{86301E97-47F1-4C02-BF5A-90D79002F1A6}"/>
                  </a:ext>
                </a:extLst>
              </p14:cNvPr>
              <p14:cNvContentPartPr/>
              <p14:nvPr/>
            </p14:nvContentPartPr>
            <p14:xfrm>
              <a:off x="691307" y="2293627"/>
              <a:ext cx="88920" cy="116640"/>
            </p14:xfrm>
          </p:contentPart>
        </mc:Choice>
        <mc:Fallback xmlns="">
          <p:pic>
            <p:nvPicPr>
              <p:cNvPr id="499" name="Freihand 498">
                <a:extLst>
                  <a:ext uri="{FF2B5EF4-FFF2-40B4-BE49-F238E27FC236}">
                    <a16:creationId xmlns:a16="http://schemas.microsoft.com/office/drawing/2014/main" id="{86301E97-47F1-4C02-BF5A-90D79002F1A6}"/>
                  </a:ext>
                </a:extLst>
              </p:cNvPr>
              <p:cNvPicPr/>
              <p:nvPr/>
            </p:nvPicPr>
            <p:blipFill>
              <a:blip r:embed="rId825"/>
              <a:stretch>
                <a:fillRect/>
              </a:stretch>
            </p:blipFill>
            <p:spPr>
              <a:xfrm>
                <a:off x="686987" y="2289307"/>
                <a:ext cx="97560" cy="12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6">
            <p14:nvContentPartPr>
              <p14:cNvPr id="500" name="Freihand 499">
                <a:extLst>
                  <a:ext uri="{FF2B5EF4-FFF2-40B4-BE49-F238E27FC236}">
                    <a16:creationId xmlns:a16="http://schemas.microsoft.com/office/drawing/2014/main" id="{8063B6D7-5FBC-4DEE-A999-940C38A72E82}"/>
                  </a:ext>
                </a:extLst>
              </p14:cNvPr>
              <p14:cNvContentPartPr/>
              <p14:nvPr/>
            </p14:nvContentPartPr>
            <p14:xfrm>
              <a:off x="787067" y="2235667"/>
              <a:ext cx="62280" cy="227520"/>
            </p14:xfrm>
          </p:contentPart>
        </mc:Choice>
        <mc:Fallback xmlns="">
          <p:pic>
            <p:nvPicPr>
              <p:cNvPr id="500" name="Freihand 499">
                <a:extLst>
                  <a:ext uri="{FF2B5EF4-FFF2-40B4-BE49-F238E27FC236}">
                    <a16:creationId xmlns:a16="http://schemas.microsoft.com/office/drawing/2014/main" id="{8063B6D7-5FBC-4DEE-A999-940C38A72E82}"/>
                  </a:ext>
                </a:extLst>
              </p:cNvPr>
              <p:cNvPicPr/>
              <p:nvPr/>
            </p:nvPicPr>
            <p:blipFill>
              <a:blip r:embed="rId827"/>
              <a:stretch>
                <a:fillRect/>
              </a:stretch>
            </p:blipFill>
            <p:spPr>
              <a:xfrm>
                <a:off x="782747" y="2231347"/>
                <a:ext cx="70920" cy="23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8">
            <p14:nvContentPartPr>
              <p14:cNvPr id="501" name="Freihand 500">
                <a:extLst>
                  <a:ext uri="{FF2B5EF4-FFF2-40B4-BE49-F238E27FC236}">
                    <a16:creationId xmlns:a16="http://schemas.microsoft.com/office/drawing/2014/main" id="{A579645E-7A0C-4EF9-A416-0CBEF3661D20}"/>
                  </a:ext>
                </a:extLst>
              </p14:cNvPr>
              <p14:cNvContentPartPr/>
              <p14:nvPr/>
            </p14:nvContentPartPr>
            <p14:xfrm>
              <a:off x="999467" y="2261947"/>
              <a:ext cx="64800" cy="172080"/>
            </p14:xfrm>
          </p:contentPart>
        </mc:Choice>
        <mc:Fallback xmlns="">
          <p:pic>
            <p:nvPicPr>
              <p:cNvPr id="501" name="Freihand 500">
                <a:extLst>
                  <a:ext uri="{FF2B5EF4-FFF2-40B4-BE49-F238E27FC236}">
                    <a16:creationId xmlns:a16="http://schemas.microsoft.com/office/drawing/2014/main" id="{A579645E-7A0C-4EF9-A416-0CBEF3661D20}"/>
                  </a:ext>
                </a:extLst>
              </p:cNvPr>
              <p:cNvPicPr/>
              <p:nvPr/>
            </p:nvPicPr>
            <p:blipFill>
              <a:blip r:embed="rId829"/>
              <a:stretch>
                <a:fillRect/>
              </a:stretch>
            </p:blipFill>
            <p:spPr>
              <a:xfrm>
                <a:off x="995147" y="2257627"/>
                <a:ext cx="73440" cy="18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0">
            <p14:nvContentPartPr>
              <p14:cNvPr id="502" name="Freihand 501">
                <a:extLst>
                  <a:ext uri="{FF2B5EF4-FFF2-40B4-BE49-F238E27FC236}">
                    <a16:creationId xmlns:a16="http://schemas.microsoft.com/office/drawing/2014/main" id="{AEAE3687-879C-4B60-803F-6BD77D9D9215}"/>
                  </a:ext>
                </a:extLst>
              </p14:cNvPr>
              <p14:cNvContentPartPr/>
              <p14:nvPr/>
            </p14:nvContentPartPr>
            <p14:xfrm>
              <a:off x="960587" y="2227747"/>
              <a:ext cx="144360" cy="109080"/>
            </p14:xfrm>
          </p:contentPart>
        </mc:Choice>
        <mc:Fallback xmlns="">
          <p:pic>
            <p:nvPicPr>
              <p:cNvPr id="502" name="Freihand 501">
                <a:extLst>
                  <a:ext uri="{FF2B5EF4-FFF2-40B4-BE49-F238E27FC236}">
                    <a16:creationId xmlns:a16="http://schemas.microsoft.com/office/drawing/2014/main" id="{AEAE3687-879C-4B60-803F-6BD77D9D9215}"/>
                  </a:ext>
                </a:extLst>
              </p:cNvPr>
              <p:cNvPicPr/>
              <p:nvPr/>
            </p:nvPicPr>
            <p:blipFill>
              <a:blip r:embed="rId831"/>
              <a:stretch>
                <a:fillRect/>
              </a:stretch>
            </p:blipFill>
            <p:spPr>
              <a:xfrm>
                <a:off x="956267" y="2223427"/>
                <a:ext cx="153000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2">
            <p14:nvContentPartPr>
              <p14:cNvPr id="503" name="Freihand 502">
                <a:extLst>
                  <a:ext uri="{FF2B5EF4-FFF2-40B4-BE49-F238E27FC236}">
                    <a16:creationId xmlns:a16="http://schemas.microsoft.com/office/drawing/2014/main" id="{2BDE2FD7-591D-4F54-9A72-F656EE257F16}"/>
                  </a:ext>
                </a:extLst>
              </p14:cNvPr>
              <p14:cNvContentPartPr/>
              <p14:nvPr/>
            </p14:nvContentPartPr>
            <p14:xfrm>
              <a:off x="1080827" y="2325307"/>
              <a:ext cx="113040" cy="68400"/>
            </p14:xfrm>
          </p:contentPart>
        </mc:Choice>
        <mc:Fallback xmlns="">
          <p:pic>
            <p:nvPicPr>
              <p:cNvPr id="503" name="Freihand 502">
                <a:extLst>
                  <a:ext uri="{FF2B5EF4-FFF2-40B4-BE49-F238E27FC236}">
                    <a16:creationId xmlns:a16="http://schemas.microsoft.com/office/drawing/2014/main" id="{2BDE2FD7-591D-4F54-9A72-F656EE257F16}"/>
                  </a:ext>
                </a:extLst>
              </p:cNvPr>
              <p:cNvPicPr/>
              <p:nvPr/>
            </p:nvPicPr>
            <p:blipFill>
              <a:blip r:embed="rId833"/>
              <a:stretch>
                <a:fillRect/>
              </a:stretch>
            </p:blipFill>
            <p:spPr>
              <a:xfrm>
                <a:off x="1076507" y="2320987"/>
                <a:ext cx="121680" cy="7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4">
            <p14:nvContentPartPr>
              <p14:cNvPr id="504" name="Freihand 503">
                <a:extLst>
                  <a:ext uri="{FF2B5EF4-FFF2-40B4-BE49-F238E27FC236}">
                    <a16:creationId xmlns:a16="http://schemas.microsoft.com/office/drawing/2014/main" id="{B68E4DC1-8447-4991-88F6-625677A1B126}"/>
                  </a:ext>
                </a:extLst>
              </p14:cNvPr>
              <p14:cNvContentPartPr/>
              <p14:nvPr/>
            </p14:nvContentPartPr>
            <p14:xfrm>
              <a:off x="1188107" y="2317027"/>
              <a:ext cx="124200" cy="82080"/>
            </p14:xfrm>
          </p:contentPart>
        </mc:Choice>
        <mc:Fallback xmlns="">
          <p:pic>
            <p:nvPicPr>
              <p:cNvPr id="504" name="Freihand 503">
                <a:extLst>
                  <a:ext uri="{FF2B5EF4-FFF2-40B4-BE49-F238E27FC236}">
                    <a16:creationId xmlns:a16="http://schemas.microsoft.com/office/drawing/2014/main" id="{B68E4DC1-8447-4991-88F6-625677A1B126}"/>
                  </a:ext>
                </a:extLst>
              </p:cNvPr>
              <p:cNvPicPr/>
              <p:nvPr/>
            </p:nvPicPr>
            <p:blipFill>
              <a:blip r:embed="rId835"/>
              <a:stretch>
                <a:fillRect/>
              </a:stretch>
            </p:blipFill>
            <p:spPr>
              <a:xfrm>
                <a:off x="1183787" y="2312707"/>
                <a:ext cx="132840" cy="9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6">
            <p14:nvContentPartPr>
              <p14:cNvPr id="505" name="Freihand 504">
                <a:extLst>
                  <a:ext uri="{FF2B5EF4-FFF2-40B4-BE49-F238E27FC236}">
                    <a16:creationId xmlns:a16="http://schemas.microsoft.com/office/drawing/2014/main" id="{724CC911-D30A-4F8D-8E64-9B6862E7B6A5}"/>
                  </a:ext>
                </a:extLst>
              </p14:cNvPr>
              <p14:cNvContentPartPr/>
              <p14:nvPr/>
            </p14:nvContentPartPr>
            <p14:xfrm>
              <a:off x="1196747" y="2301547"/>
              <a:ext cx="122040" cy="86400"/>
            </p14:xfrm>
          </p:contentPart>
        </mc:Choice>
        <mc:Fallback xmlns="">
          <p:pic>
            <p:nvPicPr>
              <p:cNvPr id="505" name="Freihand 504">
                <a:extLst>
                  <a:ext uri="{FF2B5EF4-FFF2-40B4-BE49-F238E27FC236}">
                    <a16:creationId xmlns:a16="http://schemas.microsoft.com/office/drawing/2014/main" id="{724CC911-D30A-4F8D-8E64-9B6862E7B6A5}"/>
                  </a:ext>
                </a:extLst>
              </p:cNvPr>
              <p:cNvPicPr/>
              <p:nvPr/>
            </p:nvPicPr>
            <p:blipFill>
              <a:blip r:embed="rId837"/>
              <a:stretch>
                <a:fillRect/>
              </a:stretch>
            </p:blipFill>
            <p:spPr>
              <a:xfrm>
                <a:off x="1192427" y="2297227"/>
                <a:ext cx="130680" cy="9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8">
            <p14:nvContentPartPr>
              <p14:cNvPr id="506" name="Freihand 505">
                <a:extLst>
                  <a:ext uri="{FF2B5EF4-FFF2-40B4-BE49-F238E27FC236}">
                    <a16:creationId xmlns:a16="http://schemas.microsoft.com/office/drawing/2014/main" id="{CB6EAD58-5FEE-42FF-8FC9-AD7236645092}"/>
                  </a:ext>
                </a:extLst>
              </p14:cNvPr>
              <p14:cNvContentPartPr/>
              <p14:nvPr/>
            </p14:nvContentPartPr>
            <p14:xfrm>
              <a:off x="1313747" y="2224867"/>
              <a:ext cx="148680" cy="174240"/>
            </p14:xfrm>
          </p:contentPart>
        </mc:Choice>
        <mc:Fallback xmlns="">
          <p:pic>
            <p:nvPicPr>
              <p:cNvPr id="506" name="Freihand 505">
                <a:extLst>
                  <a:ext uri="{FF2B5EF4-FFF2-40B4-BE49-F238E27FC236}">
                    <a16:creationId xmlns:a16="http://schemas.microsoft.com/office/drawing/2014/main" id="{CB6EAD58-5FEE-42FF-8FC9-AD7236645092}"/>
                  </a:ext>
                </a:extLst>
              </p:cNvPr>
              <p:cNvPicPr/>
              <p:nvPr/>
            </p:nvPicPr>
            <p:blipFill>
              <a:blip r:embed="rId839"/>
              <a:stretch>
                <a:fillRect/>
              </a:stretch>
            </p:blipFill>
            <p:spPr>
              <a:xfrm>
                <a:off x="1309427" y="2220547"/>
                <a:ext cx="157320" cy="18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0">
            <p14:nvContentPartPr>
              <p14:cNvPr id="507" name="Freihand 506">
                <a:extLst>
                  <a:ext uri="{FF2B5EF4-FFF2-40B4-BE49-F238E27FC236}">
                    <a16:creationId xmlns:a16="http://schemas.microsoft.com/office/drawing/2014/main" id="{515F7022-9ABE-49CF-9E6A-59C7EB6C1EA3}"/>
                  </a:ext>
                </a:extLst>
              </p14:cNvPr>
              <p14:cNvContentPartPr/>
              <p14:nvPr/>
            </p14:nvContentPartPr>
            <p14:xfrm>
              <a:off x="1513187" y="2314147"/>
              <a:ext cx="110160" cy="21960"/>
            </p14:xfrm>
          </p:contentPart>
        </mc:Choice>
        <mc:Fallback xmlns="">
          <p:pic>
            <p:nvPicPr>
              <p:cNvPr id="507" name="Freihand 506">
                <a:extLst>
                  <a:ext uri="{FF2B5EF4-FFF2-40B4-BE49-F238E27FC236}">
                    <a16:creationId xmlns:a16="http://schemas.microsoft.com/office/drawing/2014/main" id="{515F7022-9ABE-49CF-9E6A-59C7EB6C1EA3}"/>
                  </a:ext>
                </a:extLst>
              </p:cNvPr>
              <p:cNvPicPr/>
              <p:nvPr/>
            </p:nvPicPr>
            <p:blipFill>
              <a:blip r:embed="rId841"/>
              <a:stretch>
                <a:fillRect/>
              </a:stretch>
            </p:blipFill>
            <p:spPr>
              <a:xfrm>
                <a:off x="1508867" y="2309827"/>
                <a:ext cx="118800" cy="3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2">
            <p14:nvContentPartPr>
              <p14:cNvPr id="509" name="Freihand 508">
                <a:extLst>
                  <a:ext uri="{FF2B5EF4-FFF2-40B4-BE49-F238E27FC236}">
                    <a16:creationId xmlns:a16="http://schemas.microsoft.com/office/drawing/2014/main" id="{ED9CFD15-02B9-4E40-B5B8-DB962A842568}"/>
                  </a:ext>
                </a:extLst>
              </p14:cNvPr>
              <p14:cNvContentPartPr/>
              <p14:nvPr/>
            </p14:nvContentPartPr>
            <p14:xfrm>
              <a:off x="1648907" y="2230627"/>
              <a:ext cx="147960" cy="145800"/>
            </p14:xfrm>
          </p:contentPart>
        </mc:Choice>
        <mc:Fallback xmlns="">
          <p:pic>
            <p:nvPicPr>
              <p:cNvPr id="509" name="Freihand 508">
                <a:extLst>
                  <a:ext uri="{FF2B5EF4-FFF2-40B4-BE49-F238E27FC236}">
                    <a16:creationId xmlns:a16="http://schemas.microsoft.com/office/drawing/2014/main" id="{ED9CFD15-02B9-4E40-B5B8-DB962A842568}"/>
                  </a:ext>
                </a:extLst>
              </p:cNvPr>
              <p:cNvPicPr/>
              <p:nvPr/>
            </p:nvPicPr>
            <p:blipFill>
              <a:blip r:embed="rId843"/>
              <a:stretch>
                <a:fillRect/>
              </a:stretch>
            </p:blipFill>
            <p:spPr>
              <a:xfrm>
                <a:off x="1644587" y="2226307"/>
                <a:ext cx="156600" cy="15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4">
            <p14:nvContentPartPr>
              <p14:cNvPr id="510" name="Freihand 509">
                <a:extLst>
                  <a:ext uri="{FF2B5EF4-FFF2-40B4-BE49-F238E27FC236}">
                    <a16:creationId xmlns:a16="http://schemas.microsoft.com/office/drawing/2014/main" id="{8F3CFEC2-6419-4D8B-80BE-EEF98CFD190B}"/>
                  </a:ext>
                </a:extLst>
              </p14:cNvPr>
              <p14:cNvContentPartPr/>
              <p14:nvPr/>
            </p14:nvContentPartPr>
            <p14:xfrm>
              <a:off x="1753667" y="2166907"/>
              <a:ext cx="150120" cy="281880"/>
            </p14:xfrm>
          </p:contentPart>
        </mc:Choice>
        <mc:Fallback xmlns="">
          <p:pic>
            <p:nvPicPr>
              <p:cNvPr id="510" name="Freihand 509">
                <a:extLst>
                  <a:ext uri="{FF2B5EF4-FFF2-40B4-BE49-F238E27FC236}">
                    <a16:creationId xmlns:a16="http://schemas.microsoft.com/office/drawing/2014/main" id="{8F3CFEC2-6419-4D8B-80BE-EEF98CFD190B}"/>
                  </a:ext>
                </a:extLst>
              </p:cNvPr>
              <p:cNvPicPr/>
              <p:nvPr/>
            </p:nvPicPr>
            <p:blipFill>
              <a:blip r:embed="rId845"/>
              <a:stretch>
                <a:fillRect/>
              </a:stretch>
            </p:blipFill>
            <p:spPr>
              <a:xfrm>
                <a:off x="1749347" y="2162587"/>
                <a:ext cx="158760" cy="29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6">
            <p14:nvContentPartPr>
              <p14:cNvPr id="511" name="Freihand 510">
                <a:extLst>
                  <a:ext uri="{FF2B5EF4-FFF2-40B4-BE49-F238E27FC236}">
                    <a16:creationId xmlns:a16="http://schemas.microsoft.com/office/drawing/2014/main" id="{D8E06BEA-8F47-405D-8C11-08038BEAE789}"/>
                  </a:ext>
                </a:extLst>
              </p14:cNvPr>
              <p14:cNvContentPartPr/>
              <p14:nvPr/>
            </p14:nvContentPartPr>
            <p14:xfrm>
              <a:off x="1888667" y="2203267"/>
              <a:ext cx="108360" cy="174960"/>
            </p14:xfrm>
          </p:contentPart>
        </mc:Choice>
        <mc:Fallback xmlns="">
          <p:pic>
            <p:nvPicPr>
              <p:cNvPr id="511" name="Freihand 510">
                <a:extLst>
                  <a:ext uri="{FF2B5EF4-FFF2-40B4-BE49-F238E27FC236}">
                    <a16:creationId xmlns:a16="http://schemas.microsoft.com/office/drawing/2014/main" id="{D8E06BEA-8F47-405D-8C11-08038BEAE789}"/>
                  </a:ext>
                </a:extLst>
              </p:cNvPr>
              <p:cNvPicPr/>
              <p:nvPr/>
            </p:nvPicPr>
            <p:blipFill>
              <a:blip r:embed="rId847"/>
              <a:stretch>
                <a:fillRect/>
              </a:stretch>
            </p:blipFill>
            <p:spPr>
              <a:xfrm>
                <a:off x="1884347" y="2198947"/>
                <a:ext cx="117000" cy="18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8">
            <p14:nvContentPartPr>
              <p14:cNvPr id="512" name="Freihand 511">
                <a:extLst>
                  <a:ext uri="{FF2B5EF4-FFF2-40B4-BE49-F238E27FC236}">
                    <a16:creationId xmlns:a16="http://schemas.microsoft.com/office/drawing/2014/main" id="{7F8E4D8D-318D-46A8-9E3D-FE439E48FD5A}"/>
                  </a:ext>
                </a:extLst>
              </p14:cNvPr>
              <p14:cNvContentPartPr/>
              <p14:nvPr/>
            </p14:nvContentPartPr>
            <p14:xfrm>
              <a:off x="1913507" y="2242147"/>
              <a:ext cx="114480" cy="91080"/>
            </p14:xfrm>
          </p:contentPart>
        </mc:Choice>
        <mc:Fallback xmlns="">
          <p:pic>
            <p:nvPicPr>
              <p:cNvPr id="512" name="Freihand 511">
                <a:extLst>
                  <a:ext uri="{FF2B5EF4-FFF2-40B4-BE49-F238E27FC236}">
                    <a16:creationId xmlns:a16="http://schemas.microsoft.com/office/drawing/2014/main" id="{7F8E4D8D-318D-46A8-9E3D-FE439E48FD5A}"/>
                  </a:ext>
                </a:extLst>
              </p:cNvPr>
              <p:cNvPicPr/>
              <p:nvPr/>
            </p:nvPicPr>
            <p:blipFill>
              <a:blip r:embed="rId849"/>
              <a:stretch>
                <a:fillRect/>
              </a:stretch>
            </p:blipFill>
            <p:spPr>
              <a:xfrm>
                <a:off x="1909187" y="2237827"/>
                <a:ext cx="123120" cy="9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50">
            <p14:nvContentPartPr>
              <p14:cNvPr id="513" name="Freihand 512">
                <a:extLst>
                  <a:ext uri="{FF2B5EF4-FFF2-40B4-BE49-F238E27FC236}">
                    <a16:creationId xmlns:a16="http://schemas.microsoft.com/office/drawing/2014/main" id="{0D1EF35C-59C9-4184-9C86-E88EC8D69ED6}"/>
                  </a:ext>
                </a:extLst>
              </p14:cNvPr>
              <p14:cNvContentPartPr/>
              <p14:nvPr/>
            </p14:nvContentPartPr>
            <p14:xfrm>
              <a:off x="2048867" y="2168347"/>
              <a:ext cx="225720" cy="178200"/>
            </p14:xfrm>
          </p:contentPart>
        </mc:Choice>
        <mc:Fallback xmlns="">
          <p:pic>
            <p:nvPicPr>
              <p:cNvPr id="513" name="Freihand 512">
                <a:extLst>
                  <a:ext uri="{FF2B5EF4-FFF2-40B4-BE49-F238E27FC236}">
                    <a16:creationId xmlns:a16="http://schemas.microsoft.com/office/drawing/2014/main" id="{0D1EF35C-59C9-4184-9C86-E88EC8D69ED6}"/>
                  </a:ext>
                </a:extLst>
              </p:cNvPr>
              <p:cNvPicPr/>
              <p:nvPr/>
            </p:nvPicPr>
            <p:blipFill>
              <a:blip r:embed="rId851"/>
              <a:stretch>
                <a:fillRect/>
              </a:stretch>
            </p:blipFill>
            <p:spPr>
              <a:xfrm>
                <a:off x="2044547" y="2164027"/>
                <a:ext cx="234360" cy="18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52">
            <p14:nvContentPartPr>
              <p14:cNvPr id="514" name="Freihand 513">
                <a:extLst>
                  <a:ext uri="{FF2B5EF4-FFF2-40B4-BE49-F238E27FC236}">
                    <a16:creationId xmlns:a16="http://schemas.microsoft.com/office/drawing/2014/main" id="{44EE0026-A8AA-4E2C-8EA1-66CF4BA67D2F}"/>
                  </a:ext>
                </a:extLst>
              </p14:cNvPr>
              <p14:cNvContentPartPr/>
              <p14:nvPr/>
            </p14:nvContentPartPr>
            <p14:xfrm>
              <a:off x="2092067" y="2109307"/>
              <a:ext cx="49680" cy="3240"/>
            </p14:xfrm>
          </p:contentPart>
        </mc:Choice>
        <mc:Fallback xmlns="">
          <p:pic>
            <p:nvPicPr>
              <p:cNvPr id="514" name="Freihand 513">
                <a:extLst>
                  <a:ext uri="{FF2B5EF4-FFF2-40B4-BE49-F238E27FC236}">
                    <a16:creationId xmlns:a16="http://schemas.microsoft.com/office/drawing/2014/main" id="{44EE0026-A8AA-4E2C-8EA1-66CF4BA67D2F}"/>
                  </a:ext>
                </a:extLst>
              </p:cNvPr>
              <p:cNvPicPr/>
              <p:nvPr/>
            </p:nvPicPr>
            <p:blipFill>
              <a:blip r:embed="rId853"/>
              <a:stretch>
                <a:fillRect/>
              </a:stretch>
            </p:blipFill>
            <p:spPr>
              <a:xfrm>
                <a:off x="2087747" y="2104987"/>
                <a:ext cx="58320" cy="1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54">
            <p14:nvContentPartPr>
              <p14:cNvPr id="519" name="Freihand 518">
                <a:extLst>
                  <a:ext uri="{FF2B5EF4-FFF2-40B4-BE49-F238E27FC236}">
                    <a16:creationId xmlns:a16="http://schemas.microsoft.com/office/drawing/2014/main" id="{1DF252D8-204D-40F3-B126-EB77FE308EC0}"/>
                  </a:ext>
                </a:extLst>
              </p14:cNvPr>
              <p14:cNvContentPartPr/>
              <p14:nvPr/>
            </p14:nvContentPartPr>
            <p14:xfrm>
              <a:off x="101627" y="2590987"/>
              <a:ext cx="88200" cy="122040"/>
            </p14:xfrm>
          </p:contentPart>
        </mc:Choice>
        <mc:Fallback xmlns="">
          <p:pic>
            <p:nvPicPr>
              <p:cNvPr id="519" name="Freihand 518">
                <a:extLst>
                  <a:ext uri="{FF2B5EF4-FFF2-40B4-BE49-F238E27FC236}">
                    <a16:creationId xmlns:a16="http://schemas.microsoft.com/office/drawing/2014/main" id="{1DF252D8-204D-40F3-B126-EB77FE308EC0}"/>
                  </a:ext>
                </a:extLst>
              </p:cNvPr>
              <p:cNvPicPr/>
              <p:nvPr/>
            </p:nvPicPr>
            <p:blipFill>
              <a:blip r:embed="rId855"/>
              <a:stretch>
                <a:fillRect/>
              </a:stretch>
            </p:blipFill>
            <p:spPr>
              <a:xfrm>
                <a:off x="97307" y="2586667"/>
                <a:ext cx="96840" cy="13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56">
            <p14:nvContentPartPr>
              <p14:cNvPr id="520" name="Freihand 519">
                <a:extLst>
                  <a:ext uri="{FF2B5EF4-FFF2-40B4-BE49-F238E27FC236}">
                    <a16:creationId xmlns:a16="http://schemas.microsoft.com/office/drawing/2014/main" id="{47F3802A-9F6F-4434-B066-BB20F577F781}"/>
                  </a:ext>
                </a:extLst>
              </p14:cNvPr>
              <p14:cNvContentPartPr/>
              <p14:nvPr/>
            </p14:nvContentPartPr>
            <p14:xfrm>
              <a:off x="83267" y="2625547"/>
              <a:ext cx="92520" cy="94320"/>
            </p14:xfrm>
          </p:contentPart>
        </mc:Choice>
        <mc:Fallback xmlns="">
          <p:pic>
            <p:nvPicPr>
              <p:cNvPr id="520" name="Freihand 519">
                <a:extLst>
                  <a:ext uri="{FF2B5EF4-FFF2-40B4-BE49-F238E27FC236}">
                    <a16:creationId xmlns:a16="http://schemas.microsoft.com/office/drawing/2014/main" id="{47F3802A-9F6F-4434-B066-BB20F577F781}"/>
                  </a:ext>
                </a:extLst>
              </p:cNvPr>
              <p:cNvPicPr/>
              <p:nvPr/>
            </p:nvPicPr>
            <p:blipFill>
              <a:blip r:embed="rId857"/>
              <a:stretch>
                <a:fillRect/>
              </a:stretch>
            </p:blipFill>
            <p:spPr>
              <a:xfrm>
                <a:off x="78947" y="2621227"/>
                <a:ext cx="101160" cy="10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58">
            <p14:nvContentPartPr>
              <p14:cNvPr id="521" name="Freihand 520">
                <a:extLst>
                  <a:ext uri="{FF2B5EF4-FFF2-40B4-BE49-F238E27FC236}">
                    <a16:creationId xmlns:a16="http://schemas.microsoft.com/office/drawing/2014/main" id="{B2CEB0E4-0892-45D3-B605-DB569D464488}"/>
                  </a:ext>
                </a:extLst>
              </p14:cNvPr>
              <p14:cNvContentPartPr/>
              <p14:nvPr/>
            </p14:nvContentPartPr>
            <p14:xfrm>
              <a:off x="50867" y="2608987"/>
              <a:ext cx="134280" cy="84600"/>
            </p14:xfrm>
          </p:contentPart>
        </mc:Choice>
        <mc:Fallback xmlns="">
          <p:pic>
            <p:nvPicPr>
              <p:cNvPr id="521" name="Freihand 520">
                <a:extLst>
                  <a:ext uri="{FF2B5EF4-FFF2-40B4-BE49-F238E27FC236}">
                    <a16:creationId xmlns:a16="http://schemas.microsoft.com/office/drawing/2014/main" id="{B2CEB0E4-0892-45D3-B605-DB569D464488}"/>
                  </a:ext>
                </a:extLst>
              </p:cNvPr>
              <p:cNvPicPr/>
              <p:nvPr/>
            </p:nvPicPr>
            <p:blipFill>
              <a:blip r:embed="rId859"/>
              <a:stretch>
                <a:fillRect/>
              </a:stretch>
            </p:blipFill>
            <p:spPr>
              <a:xfrm>
                <a:off x="46547" y="2604667"/>
                <a:ext cx="14292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0">
            <p14:nvContentPartPr>
              <p14:cNvPr id="523" name="Freihand 522">
                <a:extLst>
                  <a:ext uri="{FF2B5EF4-FFF2-40B4-BE49-F238E27FC236}">
                    <a16:creationId xmlns:a16="http://schemas.microsoft.com/office/drawing/2014/main" id="{011B5823-C7C5-4A68-A4A4-0CFF7AB69DA1}"/>
                  </a:ext>
                </a:extLst>
              </p14:cNvPr>
              <p14:cNvContentPartPr/>
              <p14:nvPr/>
            </p14:nvContentPartPr>
            <p14:xfrm>
              <a:off x="280187" y="2549587"/>
              <a:ext cx="91800" cy="172080"/>
            </p14:xfrm>
          </p:contentPart>
        </mc:Choice>
        <mc:Fallback xmlns="">
          <p:pic>
            <p:nvPicPr>
              <p:cNvPr id="523" name="Freihand 522">
                <a:extLst>
                  <a:ext uri="{FF2B5EF4-FFF2-40B4-BE49-F238E27FC236}">
                    <a16:creationId xmlns:a16="http://schemas.microsoft.com/office/drawing/2014/main" id="{011B5823-C7C5-4A68-A4A4-0CFF7AB69DA1}"/>
                  </a:ext>
                </a:extLst>
              </p:cNvPr>
              <p:cNvPicPr/>
              <p:nvPr/>
            </p:nvPicPr>
            <p:blipFill>
              <a:blip r:embed="rId861"/>
              <a:stretch>
                <a:fillRect/>
              </a:stretch>
            </p:blipFill>
            <p:spPr>
              <a:xfrm>
                <a:off x="275867" y="2545267"/>
                <a:ext cx="100440" cy="18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2">
            <p14:nvContentPartPr>
              <p14:cNvPr id="524" name="Freihand 523">
                <a:extLst>
                  <a:ext uri="{FF2B5EF4-FFF2-40B4-BE49-F238E27FC236}">
                    <a16:creationId xmlns:a16="http://schemas.microsoft.com/office/drawing/2014/main" id="{327328F6-0806-4AA0-9EA4-6B877340AE61}"/>
                  </a:ext>
                </a:extLst>
              </p14:cNvPr>
              <p14:cNvContentPartPr/>
              <p14:nvPr/>
            </p14:nvContentPartPr>
            <p14:xfrm>
              <a:off x="398267" y="2610067"/>
              <a:ext cx="108360" cy="94320"/>
            </p14:xfrm>
          </p:contentPart>
        </mc:Choice>
        <mc:Fallback xmlns="">
          <p:pic>
            <p:nvPicPr>
              <p:cNvPr id="524" name="Freihand 523">
                <a:extLst>
                  <a:ext uri="{FF2B5EF4-FFF2-40B4-BE49-F238E27FC236}">
                    <a16:creationId xmlns:a16="http://schemas.microsoft.com/office/drawing/2014/main" id="{327328F6-0806-4AA0-9EA4-6B877340AE61}"/>
                  </a:ext>
                </a:extLst>
              </p:cNvPr>
              <p:cNvPicPr/>
              <p:nvPr/>
            </p:nvPicPr>
            <p:blipFill>
              <a:blip r:embed="rId863"/>
              <a:stretch>
                <a:fillRect/>
              </a:stretch>
            </p:blipFill>
            <p:spPr>
              <a:xfrm>
                <a:off x="393947" y="2605747"/>
                <a:ext cx="117000" cy="10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4">
            <p14:nvContentPartPr>
              <p14:cNvPr id="525" name="Freihand 524">
                <a:extLst>
                  <a:ext uri="{FF2B5EF4-FFF2-40B4-BE49-F238E27FC236}">
                    <a16:creationId xmlns:a16="http://schemas.microsoft.com/office/drawing/2014/main" id="{E137D38C-B045-4BC3-8CAD-89F2FE5181FA}"/>
                  </a:ext>
                </a:extLst>
              </p14:cNvPr>
              <p14:cNvContentPartPr/>
              <p14:nvPr/>
            </p14:nvContentPartPr>
            <p14:xfrm>
              <a:off x="532907" y="2680267"/>
              <a:ext cx="18360" cy="48960"/>
            </p14:xfrm>
          </p:contentPart>
        </mc:Choice>
        <mc:Fallback xmlns="">
          <p:pic>
            <p:nvPicPr>
              <p:cNvPr id="525" name="Freihand 524">
                <a:extLst>
                  <a:ext uri="{FF2B5EF4-FFF2-40B4-BE49-F238E27FC236}">
                    <a16:creationId xmlns:a16="http://schemas.microsoft.com/office/drawing/2014/main" id="{E137D38C-B045-4BC3-8CAD-89F2FE5181FA}"/>
                  </a:ext>
                </a:extLst>
              </p:cNvPr>
              <p:cNvPicPr/>
              <p:nvPr/>
            </p:nvPicPr>
            <p:blipFill>
              <a:blip r:embed="rId865"/>
              <a:stretch>
                <a:fillRect/>
              </a:stretch>
            </p:blipFill>
            <p:spPr>
              <a:xfrm>
                <a:off x="528587" y="2675947"/>
                <a:ext cx="2700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6">
            <p14:nvContentPartPr>
              <p14:cNvPr id="526" name="Freihand 525">
                <a:extLst>
                  <a:ext uri="{FF2B5EF4-FFF2-40B4-BE49-F238E27FC236}">
                    <a16:creationId xmlns:a16="http://schemas.microsoft.com/office/drawing/2014/main" id="{D48D85C8-A22B-4748-ACFA-41B759761060}"/>
                  </a:ext>
                </a:extLst>
              </p14:cNvPr>
              <p14:cNvContentPartPr/>
              <p14:nvPr/>
            </p14:nvContentPartPr>
            <p14:xfrm>
              <a:off x="596627" y="2583787"/>
              <a:ext cx="103680" cy="107640"/>
            </p14:xfrm>
          </p:contentPart>
        </mc:Choice>
        <mc:Fallback xmlns="">
          <p:pic>
            <p:nvPicPr>
              <p:cNvPr id="526" name="Freihand 525">
                <a:extLst>
                  <a:ext uri="{FF2B5EF4-FFF2-40B4-BE49-F238E27FC236}">
                    <a16:creationId xmlns:a16="http://schemas.microsoft.com/office/drawing/2014/main" id="{D48D85C8-A22B-4748-ACFA-41B759761060}"/>
                  </a:ext>
                </a:extLst>
              </p:cNvPr>
              <p:cNvPicPr/>
              <p:nvPr/>
            </p:nvPicPr>
            <p:blipFill>
              <a:blip r:embed="rId867"/>
              <a:stretch>
                <a:fillRect/>
              </a:stretch>
            </p:blipFill>
            <p:spPr>
              <a:xfrm>
                <a:off x="592307" y="2579467"/>
                <a:ext cx="112320" cy="11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8">
            <p14:nvContentPartPr>
              <p14:cNvPr id="527" name="Freihand 526">
                <a:extLst>
                  <a:ext uri="{FF2B5EF4-FFF2-40B4-BE49-F238E27FC236}">
                    <a16:creationId xmlns:a16="http://schemas.microsoft.com/office/drawing/2014/main" id="{FC7C5A79-DD9D-49A5-8DFD-6F796673BBD6}"/>
                  </a:ext>
                </a:extLst>
              </p14:cNvPr>
              <p14:cNvContentPartPr/>
              <p14:nvPr/>
            </p14:nvContentPartPr>
            <p14:xfrm>
              <a:off x="693827" y="2540587"/>
              <a:ext cx="89280" cy="221040"/>
            </p14:xfrm>
          </p:contentPart>
        </mc:Choice>
        <mc:Fallback xmlns="">
          <p:pic>
            <p:nvPicPr>
              <p:cNvPr id="527" name="Freihand 526">
                <a:extLst>
                  <a:ext uri="{FF2B5EF4-FFF2-40B4-BE49-F238E27FC236}">
                    <a16:creationId xmlns:a16="http://schemas.microsoft.com/office/drawing/2014/main" id="{FC7C5A79-DD9D-49A5-8DFD-6F796673BBD6}"/>
                  </a:ext>
                </a:extLst>
              </p:cNvPr>
              <p:cNvPicPr/>
              <p:nvPr/>
            </p:nvPicPr>
            <p:blipFill>
              <a:blip r:embed="rId869"/>
              <a:stretch>
                <a:fillRect/>
              </a:stretch>
            </p:blipFill>
            <p:spPr>
              <a:xfrm>
                <a:off x="689507" y="2536267"/>
                <a:ext cx="97920" cy="22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70">
            <p14:nvContentPartPr>
              <p14:cNvPr id="528" name="Freihand 527">
                <a:extLst>
                  <a:ext uri="{FF2B5EF4-FFF2-40B4-BE49-F238E27FC236}">
                    <a16:creationId xmlns:a16="http://schemas.microsoft.com/office/drawing/2014/main" id="{DD4E094A-F086-4971-86DA-5CB3E053C8AB}"/>
                  </a:ext>
                </a:extLst>
              </p14:cNvPr>
              <p14:cNvContentPartPr/>
              <p14:nvPr/>
            </p14:nvContentPartPr>
            <p14:xfrm>
              <a:off x="886787" y="2575507"/>
              <a:ext cx="111240" cy="131400"/>
            </p14:xfrm>
          </p:contentPart>
        </mc:Choice>
        <mc:Fallback xmlns="">
          <p:pic>
            <p:nvPicPr>
              <p:cNvPr id="528" name="Freihand 527">
                <a:extLst>
                  <a:ext uri="{FF2B5EF4-FFF2-40B4-BE49-F238E27FC236}">
                    <a16:creationId xmlns:a16="http://schemas.microsoft.com/office/drawing/2014/main" id="{DD4E094A-F086-4971-86DA-5CB3E053C8AB}"/>
                  </a:ext>
                </a:extLst>
              </p:cNvPr>
              <p:cNvPicPr/>
              <p:nvPr/>
            </p:nvPicPr>
            <p:blipFill>
              <a:blip r:embed="rId871"/>
              <a:stretch>
                <a:fillRect/>
              </a:stretch>
            </p:blipFill>
            <p:spPr>
              <a:xfrm>
                <a:off x="882467" y="2571187"/>
                <a:ext cx="119880" cy="14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72">
            <p14:nvContentPartPr>
              <p14:cNvPr id="529" name="Freihand 528">
                <a:extLst>
                  <a:ext uri="{FF2B5EF4-FFF2-40B4-BE49-F238E27FC236}">
                    <a16:creationId xmlns:a16="http://schemas.microsoft.com/office/drawing/2014/main" id="{DADA3C3F-3466-4540-941E-A92A0BAA41E2}"/>
                  </a:ext>
                </a:extLst>
              </p14:cNvPr>
              <p14:cNvContentPartPr/>
              <p14:nvPr/>
            </p14:nvContentPartPr>
            <p14:xfrm>
              <a:off x="1041587" y="2657587"/>
              <a:ext cx="7920" cy="36000"/>
            </p14:xfrm>
          </p:contentPart>
        </mc:Choice>
        <mc:Fallback xmlns="">
          <p:pic>
            <p:nvPicPr>
              <p:cNvPr id="529" name="Freihand 528">
                <a:extLst>
                  <a:ext uri="{FF2B5EF4-FFF2-40B4-BE49-F238E27FC236}">
                    <a16:creationId xmlns:a16="http://schemas.microsoft.com/office/drawing/2014/main" id="{DADA3C3F-3466-4540-941E-A92A0BAA41E2}"/>
                  </a:ext>
                </a:extLst>
              </p:cNvPr>
              <p:cNvPicPr/>
              <p:nvPr/>
            </p:nvPicPr>
            <p:blipFill>
              <a:blip r:embed="rId873"/>
              <a:stretch>
                <a:fillRect/>
              </a:stretch>
            </p:blipFill>
            <p:spPr>
              <a:xfrm>
                <a:off x="1037267" y="2653267"/>
                <a:ext cx="1656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74">
            <p14:nvContentPartPr>
              <p14:cNvPr id="530" name="Freihand 529">
                <a:extLst>
                  <a:ext uri="{FF2B5EF4-FFF2-40B4-BE49-F238E27FC236}">
                    <a16:creationId xmlns:a16="http://schemas.microsoft.com/office/drawing/2014/main" id="{6AD1B902-7BA2-41AD-82E4-ECDFC9EDF13E}"/>
                  </a:ext>
                </a:extLst>
              </p14:cNvPr>
              <p14:cNvContentPartPr/>
              <p14:nvPr/>
            </p14:nvContentPartPr>
            <p14:xfrm>
              <a:off x="1062107" y="2555347"/>
              <a:ext cx="3240" cy="20880"/>
            </p14:xfrm>
          </p:contentPart>
        </mc:Choice>
        <mc:Fallback xmlns="">
          <p:pic>
            <p:nvPicPr>
              <p:cNvPr id="530" name="Freihand 529">
                <a:extLst>
                  <a:ext uri="{FF2B5EF4-FFF2-40B4-BE49-F238E27FC236}">
                    <a16:creationId xmlns:a16="http://schemas.microsoft.com/office/drawing/2014/main" id="{6AD1B902-7BA2-41AD-82E4-ECDFC9EDF13E}"/>
                  </a:ext>
                </a:extLst>
              </p:cNvPr>
              <p:cNvPicPr/>
              <p:nvPr/>
            </p:nvPicPr>
            <p:blipFill>
              <a:blip r:embed="rId875"/>
              <a:stretch>
                <a:fillRect/>
              </a:stretch>
            </p:blipFill>
            <p:spPr>
              <a:xfrm>
                <a:off x="1057787" y="2551027"/>
                <a:ext cx="11880" cy="2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76">
            <p14:nvContentPartPr>
              <p14:cNvPr id="531" name="Freihand 530">
                <a:extLst>
                  <a:ext uri="{FF2B5EF4-FFF2-40B4-BE49-F238E27FC236}">
                    <a16:creationId xmlns:a16="http://schemas.microsoft.com/office/drawing/2014/main" id="{2F861E8F-7370-4AEF-880A-69FA342986AF}"/>
                  </a:ext>
                </a:extLst>
              </p14:cNvPr>
              <p14:cNvContentPartPr/>
              <p14:nvPr/>
            </p14:nvContentPartPr>
            <p14:xfrm>
              <a:off x="1116827" y="2527267"/>
              <a:ext cx="116280" cy="178200"/>
            </p14:xfrm>
          </p:contentPart>
        </mc:Choice>
        <mc:Fallback xmlns="">
          <p:pic>
            <p:nvPicPr>
              <p:cNvPr id="531" name="Freihand 530">
                <a:extLst>
                  <a:ext uri="{FF2B5EF4-FFF2-40B4-BE49-F238E27FC236}">
                    <a16:creationId xmlns:a16="http://schemas.microsoft.com/office/drawing/2014/main" id="{2F861E8F-7370-4AEF-880A-69FA342986AF}"/>
                  </a:ext>
                </a:extLst>
              </p:cNvPr>
              <p:cNvPicPr/>
              <p:nvPr/>
            </p:nvPicPr>
            <p:blipFill>
              <a:blip r:embed="rId877"/>
              <a:stretch>
                <a:fillRect/>
              </a:stretch>
            </p:blipFill>
            <p:spPr>
              <a:xfrm>
                <a:off x="1112507" y="2522947"/>
                <a:ext cx="124920" cy="18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78">
            <p14:nvContentPartPr>
              <p14:cNvPr id="532" name="Freihand 531">
                <a:extLst>
                  <a:ext uri="{FF2B5EF4-FFF2-40B4-BE49-F238E27FC236}">
                    <a16:creationId xmlns:a16="http://schemas.microsoft.com/office/drawing/2014/main" id="{4EC7E943-06E8-4E62-AECA-C99DDF027605}"/>
                  </a:ext>
                </a:extLst>
              </p14:cNvPr>
              <p14:cNvContentPartPr/>
              <p14:nvPr/>
            </p14:nvContentPartPr>
            <p14:xfrm>
              <a:off x="1252547" y="2509987"/>
              <a:ext cx="107280" cy="185040"/>
            </p14:xfrm>
          </p:contentPart>
        </mc:Choice>
        <mc:Fallback xmlns="">
          <p:pic>
            <p:nvPicPr>
              <p:cNvPr id="532" name="Freihand 531">
                <a:extLst>
                  <a:ext uri="{FF2B5EF4-FFF2-40B4-BE49-F238E27FC236}">
                    <a16:creationId xmlns:a16="http://schemas.microsoft.com/office/drawing/2014/main" id="{4EC7E943-06E8-4E62-AECA-C99DDF027605}"/>
                  </a:ext>
                </a:extLst>
              </p:cNvPr>
              <p:cNvPicPr/>
              <p:nvPr/>
            </p:nvPicPr>
            <p:blipFill>
              <a:blip r:embed="rId879"/>
              <a:stretch>
                <a:fillRect/>
              </a:stretch>
            </p:blipFill>
            <p:spPr>
              <a:xfrm>
                <a:off x="1248227" y="2505667"/>
                <a:ext cx="115920" cy="19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0">
            <p14:nvContentPartPr>
              <p14:cNvPr id="533" name="Freihand 532">
                <a:extLst>
                  <a:ext uri="{FF2B5EF4-FFF2-40B4-BE49-F238E27FC236}">
                    <a16:creationId xmlns:a16="http://schemas.microsoft.com/office/drawing/2014/main" id="{297DD7C0-8B04-4364-B5A7-7CD4692BBF23}"/>
                  </a:ext>
                </a:extLst>
              </p14:cNvPr>
              <p14:cNvContentPartPr/>
              <p14:nvPr/>
            </p14:nvContentPartPr>
            <p14:xfrm>
              <a:off x="1410227" y="2621227"/>
              <a:ext cx="59400" cy="12960"/>
            </p14:xfrm>
          </p:contentPart>
        </mc:Choice>
        <mc:Fallback xmlns="">
          <p:pic>
            <p:nvPicPr>
              <p:cNvPr id="533" name="Freihand 532">
                <a:extLst>
                  <a:ext uri="{FF2B5EF4-FFF2-40B4-BE49-F238E27FC236}">
                    <a16:creationId xmlns:a16="http://schemas.microsoft.com/office/drawing/2014/main" id="{297DD7C0-8B04-4364-B5A7-7CD4692BBF23}"/>
                  </a:ext>
                </a:extLst>
              </p:cNvPr>
              <p:cNvPicPr/>
              <p:nvPr/>
            </p:nvPicPr>
            <p:blipFill>
              <a:blip r:embed="rId881"/>
              <a:stretch>
                <a:fillRect/>
              </a:stretch>
            </p:blipFill>
            <p:spPr>
              <a:xfrm>
                <a:off x="1405907" y="2616907"/>
                <a:ext cx="6804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2">
            <p14:nvContentPartPr>
              <p14:cNvPr id="534" name="Freihand 533">
                <a:extLst>
                  <a:ext uri="{FF2B5EF4-FFF2-40B4-BE49-F238E27FC236}">
                    <a16:creationId xmlns:a16="http://schemas.microsoft.com/office/drawing/2014/main" id="{EAE431B8-8646-44AE-9725-D8B95F640A55}"/>
                  </a:ext>
                </a:extLst>
              </p14:cNvPr>
              <p14:cNvContentPartPr/>
              <p14:nvPr/>
            </p14:nvContentPartPr>
            <p14:xfrm>
              <a:off x="1546667" y="2517907"/>
              <a:ext cx="20880" cy="161640"/>
            </p14:xfrm>
          </p:contentPart>
        </mc:Choice>
        <mc:Fallback xmlns="">
          <p:pic>
            <p:nvPicPr>
              <p:cNvPr id="534" name="Freihand 533">
                <a:extLst>
                  <a:ext uri="{FF2B5EF4-FFF2-40B4-BE49-F238E27FC236}">
                    <a16:creationId xmlns:a16="http://schemas.microsoft.com/office/drawing/2014/main" id="{EAE431B8-8646-44AE-9725-D8B95F640A55}"/>
                  </a:ext>
                </a:extLst>
              </p:cNvPr>
              <p:cNvPicPr/>
              <p:nvPr/>
            </p:nvPicPr>
            <p:blipFill>
              <a:blip r:embed="rId883"/>
              <a:stretch>
                <a:fillRect/>
              </a:stretch>
            </p:blipFill>
            <p:spPr>
              <a:xfrm>
                <a:off x="1542347" y="2513587"/>
                <a:ext cx="29520" cy="17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4">
            <p14:nvContentPartPr>
              <p14:cNvPr id="535" name="Freihand 534">
                <a:extLst>
                  <a:ext uri="{FF2B5EF4-FFF2-40B4-BE49-F238E27FC236}">
                    <a16:creationId xmlns:a16="http://schemas.microsoft.com/office/drawing/2014/main" id="{B1703FAC-FBD5-4D90-9963-40D82B1F92C0}"/>
                  </a:ext>
                </a:extLst>
              </p14:cNvPr>
              <p14:cNvContentPartPr/>
              <p14:nvPr/>
            </p14:nvContentPartPr>
            <p14:xfrm>
              <a:off x="1501667" y="2493067"/>
              <a:ext cx="139680" cy="90360"/>
            </p14:xfrm>
          </p:contentPart>
        </mc:Choice>
        <mc:Fallback xmlns="">
          <p:pic>
            <p:nvPicPr>
              <p:cNvPr id="535" name="Freihand 534">
                <a:extLst>
                  <a:ext uri="{FF2B5EF4-FFF2-40B4-BE49-F238E27FC236}">
                    <a16:creationId xmlns:a16="http://schemas.microsoft.com/office/drawing/2014/main" id="{B1703FAC-FBD5-4D90-9963-40D82B1F92C0}"/>
                  </a:ext>
                </a:extLst>
              </p:cNvPr>
              <p:cNvPicPr/>
              <p:nvPr/>
            </p:nvPicPr>
            <p:blipFill>
              <a:blip r:embed="rId885"/>
              <a:stretch>
                <a:fillRect/>
              </a:stretch>
            </p:blipFill>
            <p:spPr>
              <a:xfrm>
                <a:off x="1497347" y="2488747"/>
                <a:ext cx="148320" cy="9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6">
            <p14:nvContentPartPr>
              <p14:cNvPr id="536" name="Freihand 535">
                <a:extLst>
                  <a:ext uri="{FF2B5EF4-FFF2-40B4-BE49-F238E27FC236}">
                    <a16:creationId xmlns:a16="http://schemas.microsoft.com/office/drawing/2014/main" id="{2898AEF1-1A07-4793-9302-0FA8DF610534}"/>
                  </a:ext>
                </a:extLst>
              </p14:cNvPr>
              <p14:cNvContentPartPr/>
              <p14:nvPr/>
            </p14:nvContentPartPr>
            <p14:xfrm>
              <a:off x="1630547" y="2476147"/>
              <a:ext cx="245880" cy="168840"/>
            </p14:xfrm>
          </p:contentPart>
        </mc:Choice>
        <mc:Fallback xmlns="">
          <p:pic>
            <p:nvPicPr>
              <p:cNvPr id="536" name="Freihand 535">
                <a:extLst>
                  <a:ext uri="{FF2B5EF4-FFF2-40B4-BE49-F238E27FC236}">
                    <a16:creationId xmlns:a16="http://schemas.microsoft.com/office/drawing/2014/main" id="{2898AEF1-1A07-4793-9302-0FA8DF610534}"/>
                  </a:ext>
                </a:extLst>
              </p:cNvPr>
              <p:cNvPicPr/>
              <p:nvPr/>
            </p:nvPicPr>
            <p:blipFill>
              <a:blip r:embed="rId887"/>
              <a:stretch>
                <a:fillRect/>
              </a:stretch>
            </p:blipFill>
            <p:spPr>
              <a:xfrm>
                <a:off x="1626227" y="2471827"/>
                <a:ext cx="254520" cy="17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8">
            <p14:nvContentPartPr>
              <p14:cNvPr id="537" name="Freihand 536">
                <a:extLst>
                  <a:ext uri="{FF2B5EF4-FFF2-40B4-BE49-F238E27FC236}">
                    <a16:creationId xmlns:a16="http://schemas.microsoft.com/office/drawing/2014/main" id="{A2F39564-61EE-4090-A7F3-04E75849E4A6}"/>
                  </a:ext>
                </a:extLst>
              </p14:cNvPr>
              <p14:cNvContentPartPr/>
              <p14:nvPr/>
            </p14:nvContentPartPr>
            <p14:xfrm>
              <a:off x="1877147" y="2558227"/>
              <a:ext cx="80640" cy="76680"/>
            </p14:xfrm>
          </p:contentPart>
        </mc:Choice>
        <mc:Fallback xmlns="">
          <p:pic>
            <p:nvPicPr>
              <p:cNvPr id="537" name="Freihand 536">
                <a:extLst>
                  <a:ext uri="{FF2B5EF4-FFF2-40B4-BE49-F238E27FC236}">
                    <a16:creationId xmlns:a16="http://schemas.microsoft.com/office/drawing/2014/main" id="{A2F39564-61EE-4090-A7F3-04E75849E4A6}"/>
                  </a:ext>
                </a:extLst>
              </p:cNvPr>
              <p:cNvPicPr/>
              <p:nvPr/>
            </p:nvPicPr>
            <p:blipFill>
              <a:blip r:embed="rId889"/>
              <a:stretch>
                <a:fillRect/>
              </a:stretch>
            </p:blipFill>
            <p:spPr>
              <a:xfrm>
                <a:off x="1872827" y="2553907"/>
                <a:ext cx="89280" cy="8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0">
            <p14:nvContentPartPr>
              <p14:cNvPr id="538" name="Freihand 537">
                <a:extLst>
                  <a:ext uri="{FF2B5EF4-FFF2-40B4-BE49-F238E27FC236}">
                    <a16:creationId xmlns:a16="http://schemas.microsoft.com/office/drawing/2014/main" id="{E0F4FF29-082B-412F-AC8B-6DE0CB24EA40}"/>
                  </a:ext>
                </a:extLst>
              </p14:cNvPr>
              <p14:cNvContentPartPr/>
              <p14:nvPr/>
            </p14:nvContentPartPr>
            <p14:xfrm>
              <a:off x="2016467" y="2569387"/>
              <a:ext cx="87120" cy="5760"/>
            </p14:xfrm>
          </p:contentPart>
        </mc:Choice>
        <mc:Fallback xmlns="">
          <p:pic>
            <p:nvPicPr>
              <p:cNvPr id="538" name="Freihand 537">
                <a:extLst>
                  <a:ext uri="{FF2B5EF4-FFF2-40B4-BE49-F238E27FC236}">
                    <a16:creationId xmlns:a16="http://schemas.microsoft.com/office/drawing/2014/main" id="{E0F4FF29-082B-412F-AC8B-6DE0CB24EA40}"/>
                  </a:ext>
                </a:extLst>
              </p:cNvPr>
              <p:cNvPicPr/>
              <p:nvPr/>
            </p:nvPicPr>
            <p:blipFill>
              <a:blip r:embed="rId891"/>
              <a:stretch>
                <a:fillRect/>
              </a:stretch>
            </p:blipFill>
            <p:spPr>
              <a:xfrm>
                <a:off x="2012147" y="2565067"/>
                <a:ext cx="95760" cy="1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2">
            <p14:nvContentPartPr>
              <p14:cNvPr id="539" name="Freihand 538">
                <a:extLst>
                  <a:ext uri="{FF2B5EF4-FFF2-40B4-BE49-F238E27FC236}">
                    <a16:creationId xmlns:a16="http://schemas.microsoft.com/office/drawing/2014/main" id="{421AED15-B07B-4EC7-8C44-CA64D1330660}"/>
                  </a:ext>
                </a:extLst>
              </p14:cNvPr>
              <p14:cNvContentPartPr/>
              <p14:nvPr/>
            </p14:nvContentPartPr>
            <p14:xfrm>
              <a:off x="2120507" y="2441947"/>
              <a:ext cx="232920" cy="293040"/>
            </p14:xfrm>
          </p:contentPart>
        </mc:Choice>
        <mc:Fallback xmlns="">
          <p:pic>
            <p:nvPicPr>
              <p:cNvPr id="539" name="Freihand 538">
                <a:extLst>
                  <a:ext uri="{FF2B5EF4-FFF2-40B4-BE49-F238E27FC236}">
                    <a16:creationId xmlns:a16="http://schemas.microsoft.com/office/drawing/2014/main" id="{421AED15-B07B-4EC7-8C44-CA64D1330660}"/>
                  </a:ext>
                </a:extLst>
              </p:cNvPr>
              <p:cNvPicPr/>
              <p:nvPr/>
            </p:nvPicPr>
            <p:blipFill>
              <a:blip r:embed="rId893"/>
              <a:stretch>
                <a:fillRect/>
              </a:stretch>
            </p:blipFill>
            <p:spPr>
              <a:xfrm>
                <a:off x="2116187" y="2437627"/>
                <a:ext cx="241560" cy="30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4">
            <p14:nvContentPartPr>
              <p14:cNvPr id="540" name="Freihand 539">
                <a:extLst>
                  <a:ext uri="{FF2B5EF4-FFF2-40B4-BE49-F238E27FC236}">
                    <a16:creationId xmlns:a16="http://schemas.microsoft.com/office/drawing/2014/main" id="{574FAF44-8E6E-4C5A-9B96-075E0DE8F8D1}"/>
                  </a:ext>
                </a:extLst>
              </p14:cNvPr>
              <p14:cNvContentPartPr/>
              <p14:nvPr/>
            </p14:nvContentPartPr>
            <p14:xfrm>
              <a:off x="2325707" y="2502067"/>
              <a:ext cx="144360" cy="129960"/>
            </p14:xfrm>
          </p:contentPart>
        </mc:Choice>
        <mc:Fallback xmlns="">
          <p:pic>
            <p:nvPicPr>
              <p:cNvPr id="540" name="Freihand 539">
                <a:extLst>
                  <a:ext uri="{FF2B5EF4-FFF2-40B4-BE49-F238E27FC236}">
                    <a16:creationId xmlns:a16="http://schemas.microsoft.com/office/drawing/2014/main" id="{574FAF44-8E6E-4C5A-9B96-075E0DE8F8D1}"/>
                  </a:ext>
                </a:extLst>
              </p:cNvPr>
              <p:cNvPicPr/>
              <p:nvPr/>
            </p:nvPicPr>
            <p:blipFill>
              <a:blip r:embed="rId895"/>
              <a:stretch>
                <a:fillRect/>
              </a:stretch>
            </p:blipFill>
            <p:spPr>
              <a:xfrm>
                <a:off x="2321387" y="2497747"/>
                <a:ext cx="153000" cy="13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6">
            <p14:nvContentPartPr>
              <p14:cNvPr id="541" name="Freihand 540">
                <a:extLst>
                  <a:ext uri="{FF2B5EF4-FFF2-40B4-BE49-F238E27FC236}">
                    <a16:creationId xmlns:a16="http://schemas.microsoft.com/office/drawing/2014/main" id="{5723366A-E20A-490A-BDA3-76F4A140419E}"/>
                  </a:ext>
                </a:extLst>
              </p14:cNvPr>
              <p14:cNvContentPartPr/>
              <p14:nvPr/>
            </p14:nvContentPartPr>
            <p14:xfrm>
              <a:off x="2385467" y="2501347"/>
              <a:ext cx="144360" cy="99000"/>
            </p14:xfrm>
          </p:contentPart>
        </mc:Choice>
        <mc:Fallback xmlns="">
          <p:pic>
            <p:nvPicPr>
              <p:cNvPr id="541" name="Freihand 540">
                <a:extLst>
                  <a:ext uri="{FF2B5EF4-FFF2-40B4-BE49-F238E27FC236}">
                    <a16:creationId xmlns:a16="http://schemas.microsoft.com/office/drawing/2014/main" id="{5723366A-E20A-490A-BDA3-76F4A140419E}"/>
                  </a:ext>
                </a:extLst>
              </p:cNvPr>
              <p:cNvPicPr/>
              <p:nvPr/>
            </p:nvPicPr>
            <p:blipFill>
              <a:blip r:embed="rId897"/>
              <a:stretch>
                <a:fillRect/>
              </a:stretch>
            </p:blipFill>
            <p:spPr>
              <a:xfrm>
                <a:off x="2381147" y="2497027"/>
                <a:ext cx="153000" cy="10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8">
            <p14:nvContentPartPr>
              <p14:cNvPr id="542" name="Freihand 541">
                <a:extLst>
                  <a:ext uri="{FF2B5EF4-FFF2-40B4-BE49-F238E27FC236}">
                    <a16:creationId xmlns:a16="http://schemas.microsoft.com/office/drawing/2014/main" id="{D6D334F7-3593-4D2D-87A1-854E64F1EC6C}"/>
                  </a:ext>
                </a:extLst>
              </p14:cNvPr>
              <p14:cNvContentPartPr/>
              <p14:nvPr/>
            </p14:nvContentPartPr>
            <p14:xfrm>
              <a:off x="2553587" y="2432947"/>
              <a:ext cx="209160" cy="186840"/>
            </p14:xfrm>
          </p:contentPart>
        </mc:Choice>
        <mc:Fallback xmlns="">
          <p:pic>
            <p:nvPicPr>
              <p:cNvPr id="542" name="Freihand 541">
                <a:extLst>
                  <a:ext uri="{FF2B5EF4-FFF2-40B4-BE49-F238E27FC236}">
                    <a16:creationId xmlns:a16="http://schemas.microsoft.com/office/drawing/2014/main" id="{D6D334F7-3593-4D2D-87A1-854E64F1EC6C}"/>
                  </a:ext>
                </a:extLst>
              </p:cNvPr>
              <p:cNvPicPr/>
              <p:nvPr/>
            </p:nvPicPr>
            <p:blipFill>
              <a:blip r:embed="rId899"/>
              <a:stretch>
                <a:fillRect/>
              </a:stretch>
            </p:blipFill>
            <p:spPr>
              <a:xfrm>
                <a:off x="2549267" y="2428627"/>
                <a:ext cx="217800" cy="19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0">
            <p14:nvContentPartPr>
              <p14:cNvPr id="543" name="Freihand 542">
                <a:extLst>
                  <a:ext uri="{FF2B5EF4-FFF2-40B4-BE49-F238E27FC236}">
                    <a16:creationId xmlns:a16="http://schemas.microsoft.com/office/drawing/2014/main" id="{D3905A6D-53FA-4647-99A4-EA1F4CC82943}"/>
                  </a:ext>
                </a:extLst>
              </p14:cNvPr>
              <p14:cNvContentPartPr/>
              <p14:nvPr/>
            </p14:nvContentPartPr>
            <p14:xfrm>
              <a:off x="2634587" y="2363467"/>
              <a:ext cx="360" cy="360"/>
            </p14:xfrm>
          </p:contentPart>
        </mc:Choice>
        <mc:Fallback xmlns="">
          <p:pic>
            <p:nvPicPr>
              <p:cNvPr id="543" name="Freihand 542">
                <a:extLst>
                  <a:ext uri="{FF2B5EF4-FFF2-40B4-BE49-F238E27FC236}">
                    <a16:creationId xmlns:a16="http://schemas.microsoft.com/office/drawing/2014/main" id="{D3905A6D-53FA-4647-99A4-EA1F4CC82943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2630267" y="235914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1">
            <p14:nvContentPartPr>
              <p14:cNvPr id="545" name="Freihand 544">
                <a:extLst>
                  <a:ext uri="{FF2B5EF4-FFF2-40B4-BE49-F238E27FC236}">
                    <a16:creationId xmlns:a16="http://schemas.microsoft.com/office/drawing/2014/main" id="{6E17B0B0-4F85-4ECA-86E0-CB5E113BCEC8}"/>
                  </a:ext>
                </a:extLst>
              </p14:cNvPr>
              <p14:cNvContentPartPr/>
              <p14:nvPr/>
            </p14:nvContentPartPr>
            <p14:xfrm>
              <a:off x="5941547" y="3466867"/>
              <a:ext cx="115560" cy="84960"/>
            </p14:xfrm>
          </p:contentPart>
        </mc:Choice>
        <mc:Fallback xmlns="">
          <p:pic>
            <p:nvPicPr>
              <p:cNvPr id="545" name="Freihand 544">
                <a:extLst>
                  <a:ext uri="{FF2B5EF4-FFF2-40B4-BE49-F238E27FC236}">
                    <a16:creationId xmlns:a16="http://schemas.microsoft.com/office/drawing/2014/main" id="{6E17B0B0-4F85-4ECA-86E0-CB5E113BCEC8}"/>
                  </a:ext>
                </a:extLst>
              </p:cNvPr>
              <p:cNvPicPr/>
              <p:nvPr/>
            </p:nvPicPr>
            <p:blipFill>
              <a:blip r:embed="rId902"/>
              <a:stretch>
                <a:fillRect/>
              </a:stretch>
            </p:blipFill>
            <p:spPr>
              <a:xfrm>
                <a:off x="5937227" y="3462547"/>
                <a:ext cx="124200" cy="9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3">
            <p14:nvContentPartPr>
              <p14:cNvPr id="546" name="Freihand 545">
                <a:extLst>
                  <a:ext uri="{FF2B5EF4-FFF2-40B4-BE49-F238E27FC236}">
                    <a16:creationId xmlns:a16="http://schemas.microsoft.com/office/drawing/2014/main" id="{C26B6D6E-A6AA-4B03-9BA3-8767566E811D}"/>
                  </a:ext>
                </a:extLst>
              </p14:cNvPr>
              <p14:cNvContentPartPr/>
              <p14:nvPr/>
            </p14:nvContentPartPr>
            <p14:xfrm>
              <a:off x="5851907" y="3361387"/>
              <a:ext cx="270720" cy="295200"/>
            </p14:xfrm>
          </p:contentPart>
        </mc:Choice>
        <mc:Fallback xmlns="">
          <p:pic>
            <p:nvPicPr>
              <p:cNvPr id="546" name="Freihand 545">
                <a:extLst>
                  <a:ext uri="{FF2B5EF4-FFF2-40B4-BE49-F238E27FC236}">
                    <a16:creationId xmlns:a16="http://schemas.microsoft.com/office/drawing/2014/main" id="{C26B6D6E-A6AA-4B03-9BA3-8767566E811D}"/>
                  </a:ext>
                </a:extLst>
              </p:cNvPr>
              <p:cNvPicPr/>
              <p:nvPr/>
            </p:nvPicPr>
            <p:blipFill>
              <a:blip r:embed="rId904"/>
              <a:stretch>
                <a:fillRect/>
              </a:stretch>
            </p:blipFill>
            <p:spPr>
              <a:xfrm>
                <a:off x="5847587" y="3357067"/>
                <a:ext cx="279360" cy="30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5">
            <p14:nvContentPartPr>
              <p14:cNvPr id="558" name="Freihand 557">
                <a:extLst>
                  <a:ext uri="{FF2B5EF4-FFF2-40B4-BE49-F238E27FC236}">
                    <a16:creationId xmlns:a16="http://schemas.microsoft.com/office/drawing/2014/main" id="{081255F0-3ECA-4D51-A04F-7C40BF988D31}"/>
                  </a:ext>
                </a:extLst>
              </p14:cNvPr>
              <p14:cNvContentPartPr/>
              <p14:nvPr/>
            </p14:nvContentPartPr>
            <p14:xfrm>
              <a:off x="7402067" y="3280747"/>
              <a:ext cx="432720" cy="286560"/>
            </p14:xfrm>
          </p:contentPart>
        </mc:Choice>
        <mc:Fallback xmlns="">
          <p:pic>
            <p:nvPicPr>
              <p:cNvPr id="558" name="Freihand 557">
                <a:extLst>
                  <a:ext uri="{FF2B5EF4-FFF2-40B4-BE49-F238E27FC236}">
                    <a16:creationId xmlns:a16="http://schemas.microsoft.com/office/drawing/2014/main" id="{081255F0-3ECA-4D51-A04F-7C40BF988D31}"/>
                  </a:ext>
                </a:extLst>
              </p:cNvPr>
              <p:cNvPicPr/>
              <p:nvPr/>
            </p:nvPicPr>
            <p:blipFill>
              <a:blip r:embed="rId906"/>
              <a:stretch>
                <a:fillRect/>
              </a:stretch>
            </p:blipFill>
            <p:spPr>
              <a:xfrm>
                <a:off x="7397747" y="3276427"/>
                <a:ext cx="441360" cy="29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7">
            <p14:nvContentPartPr>
              <p14:cNvPr id="559" name="Freihand 558">
                <a:extLst>
                  <a:ext uri="{FF2B5EF4-FFF2-40B4-BE49-F238E27FC236}">
                    <a16:creationId xmlns:a16="http://schemas.microsoft.com/office/drawing/2014/main" id="{4A5957BA-EFD2-401E-A0BA-88BA406BE666}"/>
                  </a:ext>
                </a:extLst>
              </p14:cNvPr>
              <p14:cNvContentPartPr/>
              <p14:nvPr/>
            </p14:nvContentPartPr>
            <p14:xfrm>
              <a:off x="7836947" y="3141427"/>
              <a:ext cx="126000" cy="160560"/>
            </p14:xfrm>
          </p:contentPart>
        </mc:Choice>
        <mc:Fallback xmlns="">
          <p:pic>
            <p:nvPicPr>
              <p:cNvPr id="559" name="Freihand 558">
                <a:extLst>
                  <a:ext uri="{FF2B5EF4-FFF2-40B4-BE49-F238E27FC236}">
                    <a16:creationId xmlns:a16="http://schemas.microsoft.com/office/drawing/2014/main" id="{4A5957BA-EFD2-401E-A0BA-88BA406BE666}"/>
                  </a:ext>
                </a:extLst>
              </p:cNvPr>
              <p:cNvPicPr/>
              <p:nvPr/>
            </p:nvPicPr>
            <p:blipFill>
              <a:blip r:embed="rId908"/>
              <a:stretch>
                <a:fillRect/>
              </a:stretch>
            </p:blipFill>
            <p:spPr>
              <a:xfrm>
                <a:off x="7832627" y="3137107"/>
                <a:ext cx="134640" cy="16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9">
            <p14:nvContentPartPr>
              <p14:cNvPr id="561" name="Freihand 560">
                <a:extLst>
                  <a:ext uri="{FF2B5EF4-FFF2-40B4-BE49-F238E27FC236}">
                    <a16:creationId xmlns:a16="http://schemas.microsoft.com/office/drawing/2014/main" id="{51C8CE35-43B0-48A7-9A83-9B5826B08A2A}"/>
                  </a:ext>
                </a:extLst>
              </p14:cNvPr>
              <p14:cNvContentPartPr/>
              <p14:nvPr/>
            </p14:nvContentPartPr>
            <p14:xfrm>
              <a:off x="7210187" y="3340867"/>
              <a:ext cx="25200" cy="221040"/>
            </p14:xfrm>
          </p:contentPart>
        </mc:Choice>
        <mc:Fallback xmlns="">
          <p:pic>
            <p:nvPicPr>
              <p:cNvPr id="561" name="Freihand 560">
                <a:extLst>
                  <a:ext uri="{FF2B5EF4-FFF2-40B4-BE49-F238E27FC236}">
                    <a16:creationId xmlns:a16="http://schemas.microsoft.com/office/drawing/2014/main" id="{51C8CE35-43B0-48A7-9A83-9B5826B08A2A}"/>
                  </a:ext>
                </a:extLst>
              </p:cNvPr>
              <p:cNvPicPr/>
              <p:nvPr/>
            </p:nvPicPr>
            <p:blipFill>
              <a:blip r:embed="rId910"/>
              <a:stretch>
                <a:fillRect/>
              </a:stretch>
            </p:blipFill>
            <p:spPr>
              <a:xfrm>
                <a:off x="7205867" y="3336547"/>
                <a:ext cx="33840" cy="22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1">
            <p14:nvContentPartPr>
              <p14:cNvPr id="562" name="Freihand 561">
                <a:extLst>
                  <a:ext uri="{FF2B5EF4-FFF2-40B4-BE49-F238E27FC236}">
                    <a16:creationId xmlns:a16="http://schemas.microsoft.com/office/drawing/2014/main" id="{4FB03BF7-0B15-48D4-8AB0-AF7557DC4E5A}"/>
                  </a:ext>
                </a:extLst>
              </p14:cNvPr>
              <p14:cNvContentPartPr/>
              <p14:nvPr/>
            </p14:nvContentPartPr>
            <p14:xfrm>
              <a:off x="7188587" y="3208387"/>
              <a:ext cx="89280" cy="124920"/>
            </p14:xfrm>
          </p:contentPart>
        </mc:Choice>
        <mc:Fallback xmlns="">
          <p:pic>
            <p:nvPicPr>
              <p:cNvPr id="562" name="Freihand 561">
                <a:extLst>
                  <a:ext uri="{FF2B5EF4-FFF2-40B4-BE49-F238E27FC236}">
                    <a16:creationId xmlns:a16="http://schemas.microsoft.com/office/drawing/2014/main" id="{4FB03BF7-0B15-48D4-8AB0-AF7557DC4E5A}"/>
                  </a:ext>
                </a:extLst>
              </p:cNvPr>
              <p:cNvPicPr/>
              <p:nvPr/>
            </p:nvPicPr>
            <p:blipFill>
              <a:blip r:embed="rId912"/>
              <a:stretch>
                <a:fillRect/>
              </a:stretch>
            </p:blipFill>
            <p:spPr>
              <a:xfrm>
                <a:off x="7184267" y="3204067"/>
                <a:ext cx="97920" cy="13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3">
            <p14:nvContentPartPr>
              <p14:cNvPr id="564" name="Freihand 563">
                <a:extLst>
                  <a:ext uri="{FF2B5EF4-FFF2-40B4-BE49-F238E27FC236}">
                    <a16:creationId xmlns:a16="http://schemas.microsoft.com/office/drawing/2014/main" id="{9F636D99-1A8B-4483-947A-A87500283F52}"/>
                  </a:ext>
                </a:extLst>
              </p14:cNvPr>
              <p14:cNvContentPartPr/>
              <p14:nvPr/>
            </p14:nvContentPartPr>
            <p14:xfrm>
              <a:off x="8007227" y="2774227"/>
              <a:ext cx="46440" cy="134640"/>
            </p14:xfrm>
          </p:contentPart>
        </mc:Choice>
        <mc:Fallback xmlns="">
          <p:pic>
            <p:nvPicPr>
              <p:cNvPr id="564" name="Freihand 563">
                <a:extLst>
                  <a:ext uri="{FF2B5EF4-FFF2-40B4-BE49-F238E27FC236}">
                    <a16:creationId xmlns:a16="http://schemas.microsoft.com/office/drawing/2014/main" id="{9F636D99-1A8B-4483-947A-A87500283F52}"/>
                  </a:ext>
                </a:extLst>
              </p:cNvPr>
              <p:cNvPicPr/>
              <p:nvPr/>
            </p:nvPicPr>
            <p:blipFill>
              <a:blip r:embed="rId914"/>
              <a:stretch>
                <a:fillRect/>
              </a:stretch>
            </p:blipFill>
            <p:spPr>
              <a:xfrm>
                <a:off x="8002907" y="2769907"/>
                <a:ext cx="55080" cy="14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5">
            <p14:nvContentPartPr>
              <p14:cNvPr id="565" name="Freihand 564">
                <a:extLst>
                  <a:ext uri="{FF2B5EF4-FFF2-40B4-BE49-F238E27FC236}">
                    <a16:creationId xmlns:a16="http://schemas.microsoft.com/office/drawing/2014/main" id="{5AA25535-BD89-4E3D-9F76-927617B6DA0F}"/>
                  </a:ext>
                </a:extLst>
              </p14:cNvPr>
              <p14:cNvContentPartPr/>
              <p14:nvPr/>
            </p14:nvContentPartPr>
            <p14:xfrm>
              <a:off x="7953587" y="2809507"/>
              <a:ext cx="120600" cy="85680"/>
            </p14:xfrm>
          </p:contentPart>
        </mc:Choice>
        <mc:Fallback xmlns="">
          <p:pic>
            <p:nvPicPr>
              <p:cNvPr id="565" name="Freihand 564">
                <a:extLst>
                  <a:ext uri="{FF2B5EF4-FFF2-40B4-BE49-F238E27FC236}">
                    <a16:creationId xmlns:a16="http://schemas.microsoft.com/office/drawing/2014/main" id="{5AA25535-BD89-4E3D-9F76-927617B6DA0F}"/>
                  </a:ext>
                </a:extLst>
              </p:cNvPr>
              <p:cNvPicPr/>
              <p:nvPr/>
            </p:nvPicPr>
            <p:blipFill>
              <a:blip r:embed="rId916"/>
              <a:stretch>
                <a:fillRect/>
              </a:stretch>
            </p:blipFill>
            <p:spPr>
              <a:xfrm>
                <a:off x="7949267" y="2805187"/>
                <a:ext cx="129240" cy="9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7">
            <p14:nvContentPartPr>
              <p14:cNvPr id="566" name="Freihand 565">
                <a:extLst>
                  <a:ext uri="{FF2B5EF4-FFF2-40B4-BE49-F238E27FC236}">
                    <a16:creationId xmlns:a16="http://schemas.microsoft.com/office/drawing/2014/main" id="{AB07947D-42D2-4FD3-A3E6-A41F2CE54E6B}"/>
                  </a:ext>
                </a:extLst>
              </p14:cNvPr>
              <p14:cNvContentPartPr/>
              <p14:nvPr/>
            </p14:nvContentPartPr>
            <p14:xfrm>
              <a:off x="7932707" y="2767387"/>
              <a:ext cx="159120" cy="114480"/>
            </p14:xfrm>
          </p:contentPart>
        </mc:Choice>
        <mc:Fallback xmlns="">
          <p:pic>
            <p:nvPicPr>
              <p:cNvPr id="566" name="Freihand 565">
                <a:extLst>
                  <a:ext uri="{FF2B5EF4-FFF2-40B4-BE49-F238E27FC236}">
                    <a16:creationId xmlns:a16="http://schemas.microsoft.com/office/drawing/2014/main" id="{AB07947D-42D2-4FD3-A3E6-A41F2CE54E6B}"/>
                  </a:ext>
                </a:extLst>
              </p:cNvPr>
              <p:cNvPicPr/>
              <p:nvPr/>
            </p:nvPicPr>
            <p:blipFill>
              <a:blip r:embed="rId918"/>
              <a:stretch>
                <a:fillRect/>
              </a:stretch>
            </p:blipFill>
            <p:spPr>
              <a:xfrm>
                <a:off x="7928387" y="2763067"/>
                <a:ext cx="167760" cy="12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9">
            <p14:nvContentPartPr>
              <p14:cNvPr id="567" name="Freihand 566">
                <a:extLst>
                  <a:ext uri="{FF2B5EF4-FFF2-40B4-BE49-F238E27FC236}">
                    <a16:creationId xmlns:a16="http://schemas.microsoft.com/office/drawing/2014/main" id="{1230823F-972E-4A2F-9591-1A11104CF7DC}"/>
                  </a:ext>
                </a:extLst>
              </p14:cNvPr>
              <p14:cNvContentPartPr/>
              <p14:nvPr/>
            </p14:nvContentPartPr>
            <p14:xfrm>
              <a:off x="7948187" y="2844067"/>
              <a:ext cx="120960" cy="16560"/>
            </p14:xfrm>
          </p:contentPart>
        </mc:Choice>
        <mc:Fallback xmlns="">
          <p:pic>
            <p:nvPicPr>
              <p:cNvPr id="567" name="Freihand 566">
                <a:extLst>
                  <a:ext uri="{FF2B5EF4-FFF2-40B4-BE49-F238E27FC236}">
                    <a16:creationId xmlns:a16="http://schemas.microsoft.com/office/drawing/2014/main" id="{1230823F-972E-4A2F-9591-1A11104CF7DC}"/>
                  </a:ext>
                </a:extLst>
              </p:cNvPr>
              <p:cNvPicPr/>
              <p:nvPr/>
            </p:nvPicPr>
            <p:blipFill>
              <a:blip r:embed="rId920"/>
              <a:stretch>
                <a:fillRect/>
              </a:stretch>
            </p:blipFill>
            <p:spPr>
              <a:xfrm>
                <a:off x="7943867" y="2839747"/>
                <a:ext cx="129600" cy="2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21">
            <p14:nvContentPartPr>
              <p14:cNvPr id="568" name="Freihand 567">
                <a:extLst>
                  <a:ext uri="{FF2B5EF4-FFF2-40B4-BE49-F238E27FC236}">
                    <a16:creationId xmlns:a16="http://schemas.microsoft.com/office/drawing/2014/main" id="{92899DE7-AABB-4078-B0D2-CEA3AA225BAF}"/>
                  </a:ext>
                </a:extLst>
              </p14:cNvPr>
              <p14:cNvContentPartPr/>
              <p14:nvPr/>
            </p14:nvContentPartPr>
            <p14:xfrm>
              <a:off x="7838387" y="2756947"/>
              <a:ext cx="277200" cy="204840"/>
            </p14:xfrm>
          </p:contentPart>
        </mc:Choice>
        <mc:Fallback xmlns="">
          <p:pic>
            <p:nvPicPr>
              <p:cNvPr id="568" name="Freihand 567">
                <a:extLst>
                  <a:ext uri="{FF2B5EF4-FFF2-40B4-BE49-F238E27FC236}">
                    <a16:creationId xmlns:a16="http://schemas.microsoft.com/office/drawing/2014/main" id="{92899DE7-AABB-4078-B0D2-CEA3AA225BAF}"/>
                  </a:ext>
                </a:extLst>
              </p:cNvPr>
              <p:cNvPicPr/>
              <p:nvPr/>
            </p:nvPicPr>
            <p:blipFill>
              <a:blip r:embed="rId922"/>
              <a:stretch>
                <a:fillRect/>
              </a:stretch>
            </p:blipFill>
            <p:spPr>
              <a:xfrm>
                <a:off x="7834067" y="2752627"/>
                <a:ext cx="285840" cy="213480"/>
              </a:xfrm>
              <a:prstGeom prst="rect">
                <a:avLst/>
              </a:prstGeom>
            </p:spPr>
          </p:pic>
        </mc:Fallback>
      </mc:AlternateContent>
      <p:grpSp>
        <p:nvGrpSpPr>
          <p:cNvPr id="600" name="Gruppieren 599">
            <a:extLst>
              <a:ext uri="{FF2B5EF4-FFF2-40B4-BE49-F238E27FC236}">
                <a16:creationId xmlns:a16="http://schemas.microsoft.com/office/drawing/2014/main" id="{B07B6023-D76A-4198-9738-7CE28ACFAD1F}"/>
              </a:ext>
            </a:extLst>
          </p:cNvPr>
          <p:cNvGrpSpPr/>
          <p:nvPr/>
        </p:nvGrpSpPr>
        <p:grpSpPr>
          <a:xfrm>
            <a:off x="-9613" y="2819227"/>
            <a:ext cx="2494080" cy="661320"/>
            <a:chOff x="-9613" y="2819227"/>
            <a:chExt cx="2494080" cy="661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23">
              <p14:nvContentPartPr>
                <p14:cNvPr id="548" name="Freihand 547">
                  <a:extLst>
                    <a:ext uri="{FF2B5EF4-FFF2-40B4-BE49-F238E27FC236}">
                      <a16:creationId xmlns:a16="http://schemas.microsoft.com/office/drawing/2014/main" id="{8C12D6BA-9EEB-4678-9F5C-74EE8A843F66}"/>
                    </a:ext>
                  </a:extLst>
                </p14:cNvPr>
                <p14:cNvContentPartPr/>
                <p14:nvPr/>
              </p14:nvContentPartPr>
              <p14:xfrm>
                <a:off x="85427" y="2887267"/>
                <a:ext cx="99720" cy="104040"/>
              </p14:xfrm>
            </p:contentPart>
          </mc:Choice>
          <mc:Fallback xmlns="">
            <p:pic>
              <p:nvPicPr>
                <p:cNvPr id="548" name="Freihand 547">
                  <a:extLst>
                    <a:ext uri="{FF2B5EF4-FFF2-40B4-BE49-F238E27FC236}">
                      <a16:creationId xmlns:a16="http://schemas.microsoft.com/office/drawing/2014/main" id="{8C12D6BA-9EEB-4678-9F5C-74EE8A843F66}"/>
                    </a:ext>
                  </a:extLst>
                </p:cNvPr>
                <p:cNvPicPr/>
                <p:nvPr/>
              </p:nvPicPr>
              <p:blipFill>
                <a:blip r:embed="rId924"/>
                <a:stretch>
                  <a:fillRect/>
                </a:stretch>
              </p:blipFill>
              <p:spPr>
                <a:xfrm>
                  <a:off x="81107" y="2882947"/>
                  <a:ext cx="10836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5">
              <p14:nvContentPartPr>
                <p14:cNvPr id="549" name="Freihand 548">
                  <a:extLst>
                    <a:ext uri="{FF2B5EF4-FFF2-40B4-BE49-F238E27FC236}">
                      <a16:creationId xmlns:a16="http://schemas.microsoft.com/office/drawing/2014/main" id="{AE722B5F-433F-4E16-9A72-1BEF5161B7CB}"/>
                    </a:ext>
                  </a:extLst>
                </p14:cNvPr>
                <p14:cNvContentPartPr/>
                <p14:nvPr/>
              </p14:nvContentPartPr>
              <p14:xfrm>
                <a:off x="83267" y="2906347"/>
                <a:ext cx="96480" cy="79200"/>
              </p14:xfrm>
            </p:contentPart>
          </mc:Choice>
          <mc:Fallback xmlns="">
            <p:pic>
              <p:nvPicPr>
                <p:cNvPr id="549" name="Freihand 548">
                  <a:extLst>
                    <a:ext uri="{FF2B5EF4-FFF2-40B4-BE49-F238E27FC236}">
                      <a16:creationId xmlns:a16="http://schemas.microsoft.com/office/drawing/2014/main" id="{AE722B5F-433F-4E16-9A72-1BEF5161B7CB}"/>
                    </a:ext>
                  </a:extLst>
                </p:cNvPr>
                <p:cNvPicPr/>
                <p:nvPr/>
              </p:nvPicPr>
              <p:blipFill>
                <a:blip r:embed="rId926"/>
                <a:stretch>
                  <a:fillRect/>
                </a:stretch>
              </p:blipFill>
              <p:spPr>
                <a:xfrm>
                  <a:off x="78947" y="2902027"/>
                  <a:ext cx="10512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7">
              <p14:nvContentPartPr>
                <p14:cNvPr id="550" name="Freihand 549">
                  <a:extLst>
                    <a:ext uri="{FF2B5EF4-FFF2-40B4-BE49-F238E27FC236}">
                      <a16:creationId xmlns:a16="http://schemas.microsoft.com/office/drawing/2014/main" id="{017FC660-D849-4CC1-99A7-52917A8C7714}"/>
                    </a:ext>
                  </a:extLst>
                </p14:cNvPr>
                <p14:cNvContentPartPr/>
                <p14:nvPr/>
              </p14:nvContentPartPr>
              <p14:xfrm>
                <a:off x="70307" y="2869627"/>
                <a:ext cx="113760" cy="125640"/>
              </p14:xfrm>
            </p:contentPart>
          </mc:Choice>
          <mc:Fallback xmlns="">
            <p:pic>
              <p:nvPicPr>
                <p:cNvPr id="550" name="Freihand 549">
                  <a:extLst>
                    <a:ext uri="{FF2B5EF4-FFF2-40B4-BE49-F238E27FC236}">
                      <a16:creationId xmlns:a16="http://schemas.microsoft.com/office/drawing/2014/main" id="{017FC660-D849-4CC1-99A7-52917A8C7714}"/>
                    </a:ext>
                  </a:extLst>
                </p:cNvPr>
                <p:cNvPicPr/>
                <p:nvPr/>
              </p:nvPicPr>
              <p:blipFill>
                <a:blip r:embed="rId928"/>
                <a:stretch>
                  <a:fillRect/>
                </a:stretch>
              </p:blipFill>
              <p:spPr>
                <a:xfrm>
                  <a:off x="65987" y="2865307"/>
                  <a:ext cx="12240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9">
              <p14:nvContentPartPr>
                <p14:cNvPr id="551" name="Freihand 550">
                  <a:extLst>
                    <a:ext uri="{FF2B5EF4-FFF2-40B4-BE49-F238E27FC236}">
                      <a16:creationId xmlns:a16="http://schemas.microsoft.com/office/drawing/2014/main" id="{932B151A-24D9-47B0-AC07-A5F218CAE165}"/>
                    </a:ext>
                  </a:extLst>
                </p14:cNvPr>
                <p14:cNvContentPartPr/>
                <p14:nvPr/>
              </p14:nvContentPartPr>
              <p14:xfrm>
                <a:off x="248147" y="2819947"/>
                <a:ext cx="92880" cy="187920"/>
              </p14:xfrm>
            </p:contentPart>
          </mc:Choice>
          <mc:Fallback xmlns="">
            <p:pic>
              <p:nvPicPr>
                <p:cNvPr id="551" name="Freihand 550">
                  <a:extLst>
                    <a:ext uri="{FF2B5EF4-FFF2-40B4-BE49-F238E27FC236}">
                      <a16:creationId xmlns:a16="http://schemas.microsoft.com/office/drawing/2014/main" id="{932B151A-24D9-47B0-AC07-A5F218CAE165}"/>
                    </a:ext>
                  </a:extLst>
                </p:cNvPr>
                <p:cNvPicPr/>
                <p:nvPr/>
              </p:nvPicPr>
              <p:blipFill>
                <a:blip r:embed="rId930"/>
                <a:stretch>
                  <a:fillRect/>
                </a:stretch>
              </p:blipFill>
              <p:spPr>
                <a:xfrm>
                  <a:off x="243827" y="2815627"/>
                  <a:ext cx="10152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1">
              <p14:nvContentPartPr>
                <p14:cNvPr id="552" name="Freihand 551">
                  <a:extLst>
                    <a:ext uri="{FF2B5EF4-FFF2-40B4-BE49-F238E27FC236}">
                      <a16:creationId xmlns:a16="http://schemas.microsoft.com/office/drawing/2014/main" id="{DEF3C736-8327-4AB8-A9FE-B31699F8B155}"/>
                    </a:ext>
                  </a:extLst>
                </p14:cNvPr>
                <p14:cNvContentPartPr/>
                <p14:nvPr/>
              </p14:nvContentPartPr>
              <p14:xfrm>
                <a:off x="367307" y="2850907"/>
                <a:ext cx="79200" cy="143280"/>
              </p14:xfrm>
            </p:contentPart>
          </mc:Choice>
          <mc:Fallback xmlns="">
            <p:pic>
              <p:nvPicPr>
                <p:cNvPr id="552" name="Freihand 551">
                  <a:extLst>
                    <a:ext uri="{FF2B5EF4-FFF2-40B4-BE49-F238E27FC236}">
                      <a16:creationId xmlns:a16="http://schemas.microsoft.com/office/drawing/2014/main" id="{DEF3C736-8327-4AB8-A9FE-B31699F8B155}"/>
                    </a:ext>
                  </a:extLst>
                </p:cNvPr>
                <p:cNvPicPr/>
                <p:nvPr/>
              </p:nvPicPr>
              <p:blipFill>
                <a:blip r:embed="rId932"/>
                <a:stretch>
                  <a:fillRect/>
                </a:stretch>
              </p:blipFill>
              <p:spPr>
                <a:xfrm>
                  <a:off x="362987" y="2846587"/>
                  <a:ext cx="8784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3">
              <p14:nvContentPartPr>
                <p14:cNvPr id="553" name="Freihand 552">
                  <a:extLst>
                    <a:ext uri="{FF2B5EF4-FFF2-40B4-BE49-F238E27FC236}">
                      <a16:creationId xmlns:a16="http://schemas.microsoft.com/office/drawing/2014/main" id="{73842DE0-9805-4FA8-B2F2-103E03FE2AF1}"/>
                    </a:ext>
                  </a:extLst>
                </p14:cNvPr>
                <p14:cNvContentPartPr/>
                <p14:nvPr/>
              </p14:nvContentPartPr>
              <p14:xfrm>
                <a:off x="502667" y="2945587"/>
                <a:ext cx="6840" cy="65880"/>
              </p14:xfrm>
            </p:contentPart>
          </mc:Choice>
          <mc:Fallback xmlns="">
            <p:pic>
              <p:nvPicPr>
                <p:cNvPr id="553" name="Freihand 552">
                  <a:extLst>
                    <a:ext uri="{FF2B5EF4-FFF2-40B4-BE49-F238E27FC236}">
                      <a16:creationId xmlns:a16="http://schemas.microsoft.com/office/drawing/2014/main" id="{73842DE0-9805-4FA8-B2F2-103E03FE2AF1}"/>
                    </a:ext>
                  </a:extLst>
                </p:cNvPr>
                <p:cNvPicPr/>
                <p:nvPr/>
              </p:nvPicPr>
              <p:blipFill>
                <a:blip r:embed="rId934"/>
                <a:stretch>
                  <a:fillRect/>
                </a:stretch>
              </p:blipFill>
              <p:spPr>
                <a:xfrm>
                  <a:off x="498347" y="2941267"/>
                  <a:ext cx="1548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5">
              <p14:nvContentPartPr>
                <p14:cNvPr id="554" name="Freihand 553">
                  <a:extLst>
                    <a:ext uri="{FF2B5EF4-FFF2-40B4-BE49-F238E27FC236}">
                      <a16:creationId xmlns:a16="http://schemas.microsoft.com/office/drawing/2014/main" id="{58671F9E-EDAB-44B3-9A2C-77CA7C800141}"/>
                    </a:ext>
                  </a:extLst>
                </p14:cNvPr>
                <p14:cNvContentPartPr/>
                <p14:nvPr/>
              </p14:nvContentPartPr>
              <p14:xfrm>
                <a:off x="546227" y="2900947"/>
                <a:ext cx="84600" cy="10440"/>
              </p14:xfrm>
            </p:contentPart>
          </mc:Choice>
          <mc:Fallback xmlns="">
            <p:pic>
              <p:nvPicPr>
                <p:cNvPr id="554" name="Freihand 553">
                  <a:extLst>
                    <a:ext uri="{FF2B5EF4-FFF2-40B4-BE49-F238E27FC236}">
                      <a16:creationId xmlns:a16="http://schemas.microsoft.com/office/drawing/2014/main" id="{58671F9E-EDAB-44B3-9A2C-77CA7C800141}"/>
                    </a:ext>
                  </a:extLst>
                </p:cNvPr>
                <p:cNvPicPr/>
                <p:nvPr/>
              </p:nvPicPr>
              <p:blipFill>
                <a:blip r:embed="rId936"/>
                <a:stretch>
                  <a:fillRect/>
                </a:stretch>
              </p:blipFill>
              <p:spPr>
                <a:xfrm>
                  <a:off x="541907" y="2896627"/>
                  <a:ext cx="93240" cy="1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7">
              <p14:nvContentPartPr>
                <p14:cNvPr id="555" name="Freihand 554">
                  <a:extLst>
                    <a:ext uri="{FF2B5EF4-FFF2-40B4-BE49-F238E27FC236}">
                      <a16:creationId xmlns:a16="http://schemas.microsoft.com/office/drawing/2014/main" id="{E9CC3777-A55F-4D7E-98D6-B1A4DDF7A765}"/>
                    </a:ext>
                  </a:extLst>
                </p14:cNvPr>
                <p14:cNvContentPartPr/>
                <p14:nvPr/>
              </p14:nvContentPartPr>
              <p14:xfrm>
                <a:off x="653507" y="2855947"/>
                <a:ext cx="78840" cy="112680"/>
              </p14:xfrm>
            </p:contentPart>
          </mc:Choice>
          <mc:Fallback xmlns="">
            <p:pic>
              <p:nvPicPr>
                <p:cNvPr id="555" name="Freihand 554">
                  <a:extLst>
                    <a:ext uri="{FF2B5EF4-FFF2-40B4-BE49-F238E27FC236}">
                      <a16:creationId xmlns:a16="http://schemas.microsoft.com/office/drawing/2014/main" id="{E9CC3777-A55F-4D7E-98D6-B1A4DDF7A765}"/>
                    </a:ext>
                  </a:extLst>
                </p:cNvPr>
                <p:cNvPicPr/>
                <p:nvPr/>
              </p:nvPicPr>
              <p:blipFill>
                <a:blip r:embed="rId938"/>
                <a:stretch>
                  <a:fillRect/>
                </a:stretch>
              </p:blipFill>
              <p:spPr>
                <a:xfrm>
                  <a:off x="649187" y="2851627"/>
                  <a:ext cx="8748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9">
              <p14:nvContentPartPr>
                <p14:cNvPr id="556" name="Freihand 555">
                  <a:extLst>
                    <a:ext uri="{FF2B5EF4-FFF2-40B4-BE49-F238E27FC236}">
                      <a16:creationId xmlns:a16="http://schemas.microsoft.com/office/drawing/2014/main" id="{EC5E3EFB-FA64-403D-A6CC-6F57CCD45663}"/>
                    </a:ext>
                  </a:extLst>
                </p14:cNvPr>
                <p14:cNvContentPartPr/>
                <p14:nvPr/>
              </p14:nvContentPartPr>
              <p14:xfrm>
                <a:off x="711107" y="2819227"/>
                <a:ext cx="93600" cy="300600"/>
              </p14:xfrm>
            </p:contentPart>
          </mc:Choice>
          <mc:Fallback xmlns="">
            <p:pic>
              <p:nvPicPr>
                <p:cNvPr id="556" name="Freihand 555">
                  <a:extLst>
                    <a:ext uri="{FF2B5EF4-FFF2-40B4-BE49-F238E27FC236}">
                      <a16:creationId xmlns:a16="http://schemas.microsoft.com/office/drawing/2014/main" id="{EC5E3EFB-FA64-403D-A6CC-6F57CCD45663}"/>
                    </a:ext>
                  </a:extLst>
                </p:cNvPr>
                <p:cNvPicPr/>
                <p:nvPr/>
              </p:nvPicPr>
              <p:blipFill>
                <a:blip r:embed="rId940"/>
                <a:stretch>
                  <a:fillRect/>
                </a:stretch>
              </p:blipFill>
              <p:spPr>
                <a:xfrm>
                  <a:off x="706787" y="2814907"/>
                  <a:ext cx="102240" cy="30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1">
              <p14:nvContentPartPr>
                <p14:cNvPr id="570" name="Freihand 569">
                  <a:extLst>
                    <a:ext uri="{FF2B5EF4-FFF2-40B4-BE49-F238E27FC236}">
                      <a16:creationId xmlns:a16="http://schemas.microsoft.com/office/drawing/2014/main" id="{288529F6-23D4-4C77-93F4-E780F6649B22}"/>
                    </a:ext>
                  </a:extLst>
                </p14:cNvPr>
                <p14:cNvContentPartPr/>
                <p14:nvPr/>
              </p14:nvContentPartPr>
              <p14:xfrm>
                <a:off x="86507" y="3154027"/>
                <a:ext cx="102960" cy="110880"/>
              </p14:xfrm>
            </p:contentPart>
          </mc:Choice>
          <mc:Fallback xmlns="">
            <p:pic>
              <p:nvPicPr>
                <p:cNvPr id="570" name="Freihand 569">
                  <a:extLst>
                    <a:ext uri="{FF2B5EF4-FFF2-40B4-BE49-F238E27FC236}">
                      <a16:creationId xmlns:a16="http://schemas.microsoft.com/office/drawing/2014/main" id="{288529F6-23D4-4C77-93F4-E780F6649B22}"/>
                    </a:ext>
                  </a:extLst>
                </p:cNvPr>
                <p:cNvPicPr/>
                <p:nvPr/>
              </p:nvPicPr>
              <p:blipFill>
                <a:blip r:embed="rId942"/>
                <a:stretch>
                  <a:fillRect/>
                </a:stretch>
              </p:blipFill>
              <p:spPr>
                <a:xfrm>
                  <a:off x="82187" y="3149707"/>
                  <a:ext cx="11160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3">
              <p14:nvContentPartPr>
                <p14:cNvPr id="571" name="Freihand 570">
                  <a:extLst>
                    <a:ext uri="{FF2B5EF4-FFF2-40B4-BE49-F238E27FC236}">
                      <a16:creationId xmlns:a16="http://schemas.microsoft.com/office/drawing/2014/main" id="{35D399A4-9EF1-4831-AA47-697834B892C2}"/>
                    </a:ext>
                  </a:extLst>
                </p14:cNvPr>
                <p14:cNvContentPartPr/>
                <p14:nvPr/>
              </p14:nvContentPartPr>
              <p14:xfrm>
                <a:off x="65987" y="3092467"/>
                <a:ext cx="129240" cy="172080"/>
              </p14:xfrm>
            </p:contentPart>
          </mc:Choice>
          <mc:Fallback xmlns="">
            <p:pic>
              <p:nvPicPr>
                <p:cNvPr id="571" name="Freihand 570">
                  <a:extLst>
                    <a:ext uri="{FF2B5EF4-FFF2-40B4-BE49-F238E27FC236}">
                      <a16:creationId xmlns:a16="http://schemas.microsoft.com/office/drawing/2014/main" id="{35D399A4-9EF1-4831-AA47-697834B892C2}"/>
                    </a:ext>
                  </a:extLst>
                </p:cNvPr>
                <p:cNvPicPr/>
                <p:nvPr/>
              </p:nvPicPr>
              <p:blipFill>
                <a:blip r:embed="rId944"/>
                <a:stretch>
                  <a:fillRect/>
                </a:stretch>
              </p:blipFill>
              <p:spPr>
                <a:xfrm>
                  <a:off x="61667" y="3088147"/>
                  <a:ext cx="13788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5">
              <p14:nvContentPartPr>
                <p14:cNvPr id="572" name="Freihand 571">
                  <a:extLst>
                    <a:ext uri="{FF2B5EF4-FFF2-40B4-BE49-F238E27FC236}">
                      <a16:creationId xmlns:a16="http://schemas.microsoft.com/office/drawing/2014/main" id="{0A9E54F0-9DD0-47C8-9DE8-65F8822BB03E}"/>
                    </a:ext>
                  </a:extLst>
                </p14:cNvPr>
                <p14:cNvContentPartPr/>
                <p14:nvPr/>
              </p14:nvContentPartPr>
              <p14:xfrm>
                <a:off x="38267" y="3116947"/>
                <a:ext cx="126000" cy="177120"/>
              </p14:xfrm>
            </p:contentPart>
          </mc:Choice>
          <mc:Fallback xmlns="">
            <p:pic>
              <p:nvPicPr>
                <p:cNvPr id="572" name="Freihand 571">
                  <a:extLst>
                    <a:ext uri="{FF2B5EF4-FFF2-40B4-BE49-F238E27FC236}">
                      <a16:creationId xmlns:a16="http://schemas.microsoft.com/office/drawing/2014/main" id="{0A9E54F0-9DD0-47C8-9DE8-65F8822BB03E}"/>
                    </a:ext>
                  </a:extLst>
                </p:cNvPr>
                <p:cNvPicPr/>
                <p:nvPr/>
              </p:nvPicPr>
              <p:blipFill>
                <a:blip r:embed="rId946"/>
                <a:stretch>
                  <a:fillRect/>
                </a:stretch>
              </p:blipFill>
              <p:spPr>
                <a:xfrm>
                  <a:off x="33947" y="3112627"/>
                  <a:ext cx="13464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7">
              <p14:nvContentPartPr>
                <p14:cNvPr id="573" name="Freihand 572">
                  <a:extLst>
                    <a:ext uri="{FF2B5EF4-FFF2-40B4-BE49-F238E27FC236}">
                      <a16:creationId xmlns:a16="http://schemas.microsoft.com/office/drawing/2014/main" id="{31DC9A50-FBA4-4AFA-8644-6B6C4DD7EB65}"/>
                    </a:ext>
                  </a:extLst>
                </p14:cNvPr>
                <p14:cNvContentPartPr/>
                <p14:nvPr/>
              </p14:nvContentPartPr>
              <p14:xfrm>
                <a:off x="-9613" y="3107587"/>
                <a:ext cx="321120" cy="255240"/>
              </p14:xfrm>
            </p:contentPart>
          </mc:Choice>
          <mc:Fallback xmlns="">
            <p:pic>
              <p:nvPicPr>
                <p:cNvPr id="573" name="Freihand 572">
                  <a:extLst>
                    <a:ext uri="{FF2B5EF4-FFF2-40B4-BE49-F238E27FC236}">
                      <a16:creationId xmlns:a16="http://schemas.microsoft.com/office/drawing/2014/main" id="{31DC9A50-FBA4-4AFA-8644-6B6C4DD7EB65}"/>
                    </a:ext>
                  </a:extLst>
                </p:cNvPr>
                <p:cNvPicPr/>
                <p:nvPr/>
              </p:nvPicPr>
              <p:blipFill>
                <a:blip r:embed="rId948"/>
                <a:stretch>
                  <a:fillRect/>
                </a:stretch>
              </p:blipFill>
              <p:spPr>
                <a:xfrm>
                  <a:off x="-13933" y="3103267"/>
                  <a:ext cx="329760" cy="26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9">
              <p14:nvContentPartPr>
                <p14:cNvPr id="575" name="Freihand 574">
                  <a:extLst>
                    <a:ext uri="{FF2B5EF4-FFF2-40B4-BE49-F238E27FC236}">
                      <a16:creationId xmlns:a16="http://schemas.microsoft.com/office/drawing/2014/main" id="{F6457644-1B93-4F72-A3FB-0A90F08A2036}"/>
                    </a:ext>
                  </a:extLst>
                </p14:cNvPr>
                <p14:cNvContentPartPr/>
                <p14:nvPr/>
              </p14:nvContentPartPr>
              <p14:xfrm>
                <a:off x="324827" y="3162307"/>
                <a:ext cx="93240" cy="164160"/>
              </p14:xfrm>
            </p:contentPart>
          </mc:Choice>
          <mc:Fallback xmlns="">
            <p:pic>
              <p:nvPicPr>
                <p:cNvPr id="575" name="Freihand 574">
                  <a:extLst>
                    <a:ext uri="{FF2B5EF4-FFF2-40B4-BE49-F238E27FC236}">
                      <a16:creationId xmlns:a16="http://schemas.microsoft.com/office/drawing/2014/main" id="{F6457644-1B93-4F72-A3FB-0A90F08A2036}"/>
                    </a:ext>
                  </a:extLst>
                </p:cNvPr>
                <p:cNvPicPr/>
                <p:nvPr/>
              </p:nvPicPr>
              <p:blipFill>
                <a:blip r:embed="rId950"/>
                <a:stretch>
                  <a:fillRect/>
                </a:stretch>
              </p:blipFill>
              <p:spPr>
                <a:xfrm>
                  <a:off x="320507" y="3157987"/>
                  <a:ext cx="10188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1">
              <p14:nvContentPartPr>
                <p14:cNvPr id="576" name="Freihand 575">
                  <a:extLst>
                    <a:ext uri="{FF2B5EF4-FFF2-40B4-BE49-F238E27FC236}">
                      <a16:creationId xmlns:a16="http://schemas.microsoft.com/office/drawing/2014/main" id="{7CAC32C3-EB8C-46C1-B941-D36F8FCEB163}"/>
                    </a:ext>
                  </a:extLst>
                </p14:cNvPr>
                <p14:cNvContentPartPr/>
                <p14:nvPr/>
              </p14:nvContentPartPr>
              <p14:xfrm>
                <a:off x="366227" y="3236827"/>
                <a:ext cx="78120" cy="6840"/>
              </p14:xfrm>
            </p:contentPart>
          </mc:Choice>
          <mc:Fallback xmlns="">
            <p:pic>
              <p:nvPicPr>
                <p:cNvPr id="576" name="Freihand 575">
                  <a:extLst>
                    <a:ext uri="{FF2B5EF4-FFF2-40B4-BE49-F238E27FC236}">
                      <a16:creationId xmlns:a16="http://schemas.microsoft.com/office/drawing/2014/main" id="{7CAC32C3-EB8C-46C1-B941-D36F8FCEB163}"/>
                    </a:ext>
                  </a:extLst>
                </p:cNvPr>
                <p:cNvPicPr/>
                <p:nvPr/>
              </p:nvPicPr>
              <p:blipFill>
                <a:blip r:embed="rId952"/>
                <a:stretch>
                  <a:fillRect/>
                </a:stretch>
              </p:blipFill>
              <p:spPr>
                <a:xfrm>
                  <a:off x="361907" y="3232507"/>
                  <a:ext cx="8676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3">
              <p14:nvContentPartPr>
                <p14:cNvPr id="577" name="Freihand 576">
                  <a:extLst>
                    <a:ext uri="{FF2B5EF4-FFF2-40B4-BE49-F238E27FC236}">
                      <a16:creationId xmlns:a16="http://schemas.microsoft.com/office/drawing/2014/main" id="{62641F88-D9CA-4AE1-B908-6769EAFCE94E}"/>
                    </a:ext>
                  </a:extLst>
                </p14:cNvPr>
                <p14:cNvContentPartPr/>
                <p14:nvPr/>
              </p14:nvContentPartPr>
              <p14:xfrm>
                <a:off x="450107" y="3193627"/>
                <a:ext cx="79920" cy="99720"/>
              </p14:xfrm>
            </p:contentPart>
          </mc:Choice>
          <mc:Fallback xmlns="">
            <p:pic>
              <p:nvPicPr>
                <p:cNvPr id="577" name="Freihand 576">
                  <a:extLst>
                    <a:ext uri="{FF2B5EF4-FFF2-40B4-BE49-F238E27FC236}">
                      <a16:creationId xmlns:a16="http://schemas.microsoft.com/office/drawing/2014/main" id="{62641F88-D9CA-4AE1-B908-6769EAFCE94E}"/>
                    </a:ext>
                  </a:extLst>
                </p:cNvPr>
                <p:cNvPicPr/>
                <p:nvPr/>
              </p:nvPicPr>
              <p:blipFill>
                <a:blip r:embed="rId954"/>
                <a:stretch>
                  <a:fillRect/>
                </a:stretch>
              </p:blipFill>
              <p:spPr>
                <a:xfrm>
                  <a:off x="445787" y="3189307"/>
                  <a:ext cx="8856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5">
              <p14:nvContentPartPr>
                <p14:cNvPr id="578" name="Freihand 577">
                  <a:extLst>
                    <a:ext uri="{FF2B5EF4-FFF2-40B4-BE49-F238E27FC236}">
                      <a16:creationId xmlns:a16="http://schemas.microsoft.com/office/drawing/2014/main" id="{39C3F0AB-CAAC-41B5-B491-542BB88492A0}"/>
                    </a:ext>
                  </a:extLst>
                </p14:cNvPr>
                <p14:cNvContentPartPr/>
                <p14:nvPr/>
              </p14:nvContentPartPr>
              <p14:xfrm>
                <a:off x="536147" y="3265627"/>
                <a:ext cx="19440" cy="74880"/>
              </p14:xfrm>
            </p:contentPart>
          </mc:Choice>
          <mc:Fallback xmlns="">
            <p:pic>
              <p:nvPicPr>
                <p:cNvPr id="578" name="Freihand 577">
                  <a:extLst>
                    <a:ext uri="{FF2B5EF4-FFF2-40B4-BE49-F238E27FC236}">
                      <a16:creationId xmlns:a16="http://schemas.microsoft.com/office/drawing/2014/main" id="{39C3F0AB-CAAC-41B5-B491-542BB88492A0}"/>
                    </a:ext>
                  </a:extLst>
                </p:cNvPr>
                <p:cNvPicPr/>
                <p:nvPr/>
              </p:nvPicPr>
              <p:blipFill>
                <a:blip r:embed="rId956"/>
                <a:stretch>
                  <a:fillRect/>
                </a:stretch>
              </p:blipFill>
              <p:spPr>
                <a:xfrm>
                  <a:off x="531827" y="3261307"/>
                  <a:ext cx="28080" cy="8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7">
              <p14:nvContentPartPr>
                <p14:cNvPr id="579" name="Freihand 578">
                  <a:extLst>
                    <a:ext uri="{FF2B5EF4-FFF2-40B4-BE49-F238E27FC236}">
                      <a16:creationId xmlns:a16="http://schemas.microsoft.com/office/drawing/2014/main" id="{6FC42620-5001-41F9-A773-71AFB750B476}"/>
                    </a:ext>
                  </a:extLst>
                </p14:cNvPr>
                <p14:cNvContentPartPr/>
                <p14:nvPr/>
              </p14:nvContentPartPr>
              <p14:xfrm>
                <a:off x="605627" y="3151867"/>
                <a:ext cx="93960" cy="129240"/>
              </p14:xfrm>
            </p:contentPart>
          </mc:Choice>
          <mc:Fallback xmlns="">
            <p:pic>
              <p:nvPicPr>
                <p:cNvPr id="579" name="Freihand 578">
                  <a:extLst>
                    <a:ext uri="{FF2B5EF4-FFF2-40B4-BE49-F238E27FC236}">
                      <a16:creationId xmlns:a16="http://schemas.microsoft.com/office/drawing/2014/main" id="{6FC42620-5001-41F9-A773-71AFB750B476}"/>
                    </a:ext>
                  </a:extLst>
                </p:cNvPr>
                <p:cNvPicPr/>
                <p:nvPr/>
              </p:nvPicPr>
              <p:blipFill>
                <a:blip r:embed="rId958"/>
                <a:stretch>
                  <a:fillRect/>
                </a:stretch>
              </p:blipFill>
              <p:spPr>
                <a:xfrm>
                  <a:off x="601307" y="3147547"/>
                  <a:ext cx="10260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9">
              <p14:nvContentPartPr>
                <p14:cNvPr id="580" name="Freihand 579">
                  <a:extLst>
                    <a:ext uri="{FF2B5EF4-FFF2-40B4-BE49-F238E27FC236}">
                      <a16:creationId xmlns:a16="http://schemas.microsoft.com/office/drawing/2014/main" id="{F6E76794-3B45-431C-B5A4-B0FB645E5E16}"/>
                    </a:ext>
                  </a:extLst>
                </p14:cNvPr>
                <p14:cNvContentPartPr/>
                <p14:nvPr/>
              </p14:nvContentPartPr>
              <p14:xfrm>
                <a:off x="687347" y="3137827"/>
                <a:ext cx="110880" cy="226440"/>
              </p14:xfrm>
            </p:contentPart>
          </mc:Choice>
          <mc:Fallback xmlns="">
            <p:pic>
              <p:nvPicPr>
                <p:cNvPr id="580" name="Freihand 579">
                  <a:extLst>
                    <a:ext uri="{FF2B5EF4-FFF2-40B4-BE49-F238E27FC236}">
                      <a16:creationId xmlns:a16="http://schemas.microsoft.com/office/drawing/2014/main" id="{F6E76794-3B45-431C-B5A4-B0FB645E5E16}"/>
                    </a:ext>
                  </a:extLst>
                </p:cNvPr>
                <p:cNvPicPr/>
                <p:nvPr/>
              </p:nvPicPr>
              <p:blipFill>
                <a:blip r:embed="rId960"/>
                <a:stretch>
                  <a:fillRect/>
                </a:stretch>
              </p:blipFill>
              <p:spPr>
                <a:xfrm>
                  <a:off x="683027" y="3133507"/>
                  <a:ext cx="119520" cy="23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1">
              <p14:nvContentPartPr>
                <p14:cNvPr id="582" name="Freihand 581">
                  <a:extLst>
                    <a:ext uri="{FF2B5EF4-FFF2-40B4-BE49-F238E27FC236}">
                      <a16:creationId xmlns:a16="http://schemas.microsoft.com/office/drawing/2014/main" id="{F0003B13-03D7-499D-A597-7274C164B621}"/>
                    </a:ext>
                  </a:extLst>
                </p14:cNvPr>
                <p14:cNvContentPartPr/>
                <p14:nvPr/>
              </p14:nvContentPartPr>
              <p14:xfrm>
                <a:off x="876347" y="2873227"/>
                <a:ext cx="96840" cy="395640"/>
              </p14:xfrm>
            </p:contentPart>
          </mc:Choice>
          <mc:Fallback xmlns="">
            <p:pic>
              <p:nvPicPr>
                <p:cNvPr id="582" name="Freihand 581">
                  <a:extLst>
                    <a:ext uri="{FF2B5EF4-FFF2-40B4-BE49-F238E27FC236}">
                      <a16:creationId xmlns:a16="http://schemas.microsoft.com/office/drawing/2014/main" id="{F0003B13-03D7-499D-A597-7274C164B621}"/>
                    </a:ext>
                  </a:extLst>
                </p:cNvPr>
                <p:cNvPicPr/>
                <p:nvPr/>
              </p:nvPicPr>
              <p:blipFill>
                <a:blip r:embed="rId962"/>
                <a:stretch>
                  <a:fillRect/>
                </a:stretch>
              </p:blipFill>
              <p:spPr>
                <a:xfrm>
                  <a:off x="872027" y="2868907"/>
                  <a:ext cx="105480" cy="40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3">
              <p14:nvContentPartPr>
                <p14:cNvPr id="583" name="Freihand 582">
                  <a:extLst>
                    <a:ext uri="{FF2B5EF4-FFF2-40B4-BE49-F238E27FC236}">
                      <a16:creationId xmlns:a16="http://schemas.microsoft.com/office/drawing/2014/main" id="{A673D22E-0CD0-4FBC-A007-4DAC102CF0B3}"/>
                    </a:ext>
                  </a:extLst>
                </p14:cNvPr>
                <p14:cNvContentPartPr/>
                <p14:nvPr/>
              </p14:nvContentPartPr>
              <p14:xfrm>
                <a:off x="1056347" y="2964307"/>
                <a:ext cx="79560" cy="192240"/>
              </p14:xfrm>
            </p:contentPart>
          </mc:Choice>
          <mc:Fallback xmlns="">
            <p:pic>
              <p:nvPicPr>
                <p:cNvPr id="583" name="Freihand 582">
                  <a:extLst>
                    <a:ext uri="{FF2B5EF4-FFF2-40B4-BE49-F238E27FC236}">
                      <a16:creationId xmlns:a16="http://schemas.microsoft.com/office/drawing/2014/main" id="{A673D22E-0CD0-4FBC-A007-4DAC102CF0B3}"/>
                    </a:ext>
                  </a:extLst>
                </p:cNvPr>
                <p:cNvPicPr/>
                <p:nvPr/>
              </p:nvPicPr>
              <p:blipFill>
                <a:blip r:embed="rId964"/>
                <a:stretch>
                  <a:fillRect/>
                </a:stretch>
              </p:blipFill>
              <p:spPr>
                <a:xfrm>
                  <a:off x="1052027" y="2959987"/>
                  <a:ext cx="8820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5">
              <p14:nvContentPartPr>
                <p14:cNvPr id="584" name="Freihand 583">
                  <a:extLst>
                    <a:ext uri="{FF2B5EF4-FFF2-40B4-BE49-F238E27FC236}">
                      <a16:creationId xmlns:a16="http://schemas.microsoft.com/office/drawing/2014/main" id="{533B77D0-56FF-49A8-B2E1-9A30B4E5B38E}"/>
                    </a:ext>
                  </a:extLst>
                </p14:cNvPr>
                <p14:cNvContentPartPr/>
                <p14:nvPr/>
              </p14:nvContentPartPr>
              <p14:xfrm>
                <a:off x="1172987" y="3045667"/>
                <a:ext cx="127800" cy="66600"/>
              </p14:xfrm>
            </p:contentPart>
          </mc:Choice>
          <mc:Fallback xmlns="">
            <p:pic>
              <p:nvPicPr>
                <p:cNvPr id="584" name="Freihand 583">
                  <a:extLst>
                    <a:ext uri="{FF2B5EF4-FFF2-40B4-BE49-F238E27FC236}">
                      <a16:creationId xmlns:a16="http://schemas.microsoft.com/office/drawing/2014/main" id="{533B77D0-56FF-49A8-B2E1-9A30B4E5B38E}"/>
                    </a:ext>
                  </a:extLst>
                </p:cNvPr>
                <p:cNvPicPr/>
                <p:nvPr/>
              </p:nvPicPr>
              <p:blipFill>
                <a:blip r:embed="rId966"/>
                <a:stretch>
                  <a:fillRect/>
                </a:stretch>
              </p:blipFill>
              <p:spPr>
                <a:xfrm>
                  <a:off x="1168667" y="3041347"/>
                  <a:ext cx="13644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7">
              <p14:nvContentPartPr>
                <p14:cNvPr id="585" name="Freihand 584">
                  <a:extLst>
                    <a:ext uri="{FF2B5EF4-FFF2-40B4-BE49-F238E27FC236}">
                      <a16:creationId xmlns:a16="http://schemas.microsoft.com/office/drawing/2014/main" id="{4CDADCEB-F996-4680-9393-64ACEE56C3CE}"/>
                    </a:ext>
                  </a:extLst>
                </p14:cNvPr>
                <p14:cNvContentPartPr/>
                <p14:nvPr/>
              </p14:nvContentPartPr>
              <p14:xfrm>
                <a:off x="1318067" y="2951347"/>
                <a:ext cx="18000" cy="47520"/>
              </p14:xfrm>
            </p:contentPart>
          </mc:Choice>
          <mc:Fallback xmlns="">
            <p:pic>
              <p:nvPicPr>
                <p:cNvPr id="585" name="Freihand 584">
                  <a:extLst>
                    <a:ext uri="{FF2B5EF4-FFF2-40B4-BE49-F238E27FC236}">
                      <a16:creationId xmlns:a16="http://schemas.microsoft.com/office/drawing/2014/main" id="{4CDADCEB-F996-4680-9393-64ACEE56C3CE}"/>
                    </a:ext>
                  </a:extLst>
                </p:cNvPr>
                <p:cNvPicPr/>
                <p:nvPr/>
              </p:nvPicPr>
              <p:blipFill>
                <a:blip r:embed="rId968"/>
                <a:stretch>
                  <a:fillRect/>
                </a:stretch>
              </p:blipFill>
              <p:spPr>
                <a:xfrm>
                  <a:off x="1313747" y="2947027"/>
                  <a:ext cx="2664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9">
              <p14:nvContentPartPr>
                <p14:cNvPr id="586" name="Freihand 585">
                  <a:extLst>
                    <a:ext uri="{FF2B5EF4-FFF2-40B4-BE49-F238E27FC236}">
                      <a16:creationId xmlns:a16="http://schemas.microsoft.com/office/drawing/2014/main" id="{DEA30C97-D34E-4298-95EC-543E936904CB}"/>
                    </a:ext>
                  </a:extLst>
                </p14:cNvPr>
                <p14:cNvContentPartPr/>
                <p14:nvPr/>
              </p14:nvContentPartPr>
              <p14:xfrm>
                <a:off x="1358387" y="2954227"/>
                <a:ext cx="244440" cy="159840"/>
              </p14:xfrm>
            </p:contentPart>
          </mc:Choice>
          <mc:Fallback xmlns="">
            <p:pic>
              <p:nvPicPr>
                <p:cNvPr id="586" name="Freihand 585">
                  <a:extLst>
                    <a:ext uri="{FF2B5EF4-FFF2-40B4-BE49-F238E27FC236}">
                      <a16:creationId xmlns:a16="http://schemas.microsoft.com/office/drawing/2014/main" id="{DEA30C97-D34E-4298-95EC-543E936904CB}"/>
                    </a:ext>
                  </a:extLst>
                </p:cNvPr>
                <p:cNvPicPr/>
                <p:nvPr/>
              </p:nvPicPr>
              <p:blipFill>
                <a:blip r:embed="rId970"/>
                <a:stretch>
                  <a:fillRect/>
                </a:stretch>
              </p:blipFill>
              <p:spPr>
                <a:xfrm>
                  <a:off x="1354067" y="2949907"/>
                  <a:ext cx="25308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1">
              <p14:nvContentPartPr>
                <p14:cNvPr id="587" name="Freihand 586">
                  <a:extLst>
                    <a:ext uri="{FF2B5EF4-FFF2-40B4-BE49-F238E27FC236}">
                      <a16:creationId xmlns:a16="http://schemas.microsoft.com/office/drawing/2014/main" id="{C9A73A6B-7EA5-4ECD-B499-855F745C84BD}"/>
                    </a:ext>
                  </a:extLst>
                </p14:cNvPr>
                <p14:cNvContentPartPr/>
                <p14:nvPr/>
              </p14:nvContentPartPr>
              <p14:xfrm>
                <a:off x="1090547" y="3243307"/>
                <a:ext cx="33840" cy="172800"/>
              </p14:xfrm>
            </p:contentPart>
          </mc:Choice>
          <mc:Fallback xmlns="">
            <p:pic>
              <p:nvPicPr>
                <p:cNvPr id="587" name="Freihand 586">
                  <a:extLst>
                    <a:ext uri="{FF2B5EF4-FFF2-40B4-BE49-F238E27FC236}">
                      <a16:creationId xmlns:a16="http://schemas.microsoft.com/office/drawing/2014/main" id="{C9A73A6B-7EA5-4ECD-B499-855F745C84BD}"/>
                    </a:ext>
                  </a:extLst>
                </p:cNvPr>
                <p:cNvPicPr/>
                <p:nvPr/>
              </p:nvPicPr>
              <p:blipFill>
                <a:blip r:embed="rId972"/>
                <a:stretch>
                  <a:fillRect/>
                </a:stretch>
              </p:blipFill>
              <p:spPr>
                <a:xfrm>
                  <a:off x="1086227" y="3238987"/>
                  <a:ext cx="4248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3">
              <p14:nvContentPartPr>
                <p14:cNvPr id="588" name="Freihand 587">
                  <a:extLst>
                    <a:ext uri="{FF2B5EF4-FFF2-40B4-BE49-F238E27FC236}">
                      <a16:creationId xmlns:a16="http://schemas.microsoft.com/office/drawing/2014/main" id="{9933C0F5-BF9E-4548-BEBB-70BF72E75DD4}"/>
                    </a:ext>
                  </a:extLst>
                </p14:cNvPr>
                <p14:cNvContentPartPr/>
                <p14:nvPr/>
              </p14:nvContentPartPr>
              <p14:xfrm>
                <a:off x="1017467" y="3204427"/>
                <a:ext cx="158040" cy="123120"/>
              </p14:xfrm>
            </p:contentPart>
          </mc:Choice>
          <mc:Fallback xmlns="">
            <p:pic>
              <p:nvPicPr>
                <p:cNvPr id="588" name="Freihand 587">
                  <a:extLst>
                    <a:ext uri="{FF2B5EF4-FFF2-40B4-BE49-F238E27FC236}">
                      <a16:creationId xmlns:a16="http://schemas.microsoft.com/office/drawing/2014/main" id="{9933C0F5-BF9E-4548-BEBB-70BF72E75DD4}"/>
                    </a:ext>
                  </a:extLst>
                </p:cNvPr>
                <p:cNvPicPr/>
                <p:nvPr/>
              </p:nvPicPr>
              <p:blipFill>
                <a:blip r:embed="rId974"/>
                <a:stretch>
                  <a:fillRect/>
                </a:stretch>
              </p:blipFill>
              <p:spPr>
                <a:xfrm>
                  <a:off x="1013147" y="3200107"/>
                  <a:ext cx="16668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5">
              <p14:nvContentPartPr>
                <p14:cNvPr id="589" name="Freihand 588">
                  <a:extLst>
                    <a:ext uri="{FF2B5EF4-FFF2-40B4-BE49-F238E27FC236}">
                      <a16:creationId xmlns:a16="http://schemas.microsoft.com/office/drawing/2014/main" id="{979749CF-97E9-4D89-90BC-ADC7B2F2D2C1}"/>
                    </a:ext>
                  </a:extLst>
                </p14:cNvPr>
                <p14:cNvContentPartPr/>
                <p14:nvPr/>
              </p14:nvContentPartPr>
              <p14:xfrm>
                <a:off x="1152827" y="3185347"/>
                <a:ext cx="331560" cy="200160"/>
              </p14:xfrm>
            </p:contentPart>
          </mc:Choice>
          <mc:Fallback xmlns="">
            <p:pic>
              <p:nvPicPr>
                <p:cNvPr id="589" name="Freihand 588">
                  <a:extLst>
                    <a:ext uri="{FF2B5EF4-FFF2-40B4-BE49-F238E27FC236}">
                      <a16:creationId xmlns:a16="http://schemas.microsoft.com/office/drawing/2014/main" id="{979749CF-97E9-4D89-90BC-ADC7B2F2D2C1}"/>
                    </a:ext>
                  </a:extLst>
                </p:cNvPr>
                <p:cNvPicPr/>
                <p:nvPr/>
              </p:nvPicPr>
              <p:blipFill>
                <a:blip r:embed="rId976"/>
                <a:stretch>
                  <a:fillRect/>
                </a:stretch>
              </p:blipFill>
              <p:spPr>
                <a:xfrm>
                  <a:off x="1148507" y="3181027"/>
                  <a:ext cx="34020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7">
              <p14:nvContentPartPr>
                <p14:cNvPr id="590" name="Freihand 589">
                  <a:extLst>
                    <a:ext uri="{FF2B5EF4-FFF2-40B4-BE49-F238E27FC236}">
                      <a16:creationId xmlns:a16="http://schemas.microsoft.com/office/drawing/2014/main" id="{F346757D-BE02-4270-B3DE-7B1199E55D83}"/>
                    </a:ext>
                  </a:extLst>
                </p14:cNvPr>
                <p14:cNvContentPartPr/>
                <p14:nvPr/>
              </p14:nvContentPartPr>
              <p14:xfrm>
                <a:off x="1469627" y="3268147"/>
                <a:ext cx="93240" cy="112320"/>
              </p14:xfrm>
            </p:contentPart>
          </mc:Choice>
          <mc:Fallback xmlns="">
            <p:pic>
              <p:nvPicPr>
                <p:cNvPr id="590" name="Freihand 589">
                  <a:extLst>
                    <a:ext uri="{FF2B5EF4-FFF2-40B4-BE49-F238E27FC236}">
                      <a16:creationId xmlns:a16="http://schemas.microsoft.com/office/drawing/2014/main" id="{F346757D-BE02-4270-B3DE-7B1199E55D83}"/>
                    </a:ext>
                  </a:extLst>
                </p:cNvPr>
                <p:cNvPicPr/>
                <p:nvPr/>
              </p:nvPicPr>
              <p:blipFill>
                <a:blip r:embed="rId978"/>
                <a:stretch>
                  <a:fillRect/>
                </a:stretch>
              </p:blipFill>
              <p:spPr>
                <a:xfrm>
                  <a:off x="1465307" y="3263827"/>
                  <a:ext cx="10188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9">
              <p14:nvContentPartPr>
                <p14:cNvPr id="591" name="Freihand 590">
                  <a:extLst>
                    <a:ext uri="{FF2B5EF4-FFF2-40B4-BE49-F238E27FC236}">
                      <a16:creationId xmlns:a16="http://schemas.microsoft.com/office/drawing/2014/main" id="{DDB570AF-38AA-43AF-AC12-61352F23FD6F}"/>
                    </a:ext>
                  </a:extLst>
                </p14:cNvPr>
                <p14:cNvContentPartPr/>
                <p14:nvPr/>
              </p14:nvContentPartPr>
              <p14:xfrm>
                <a:off x="1588427" y="3299827"/>
                <a:ext cx="116280" cy="20880"/>
              </p14:xfrm>
            </p:contentPart>
          </mc:Choice>
          <mc:Fallback xmlns="">
            <p:pic>
              <p:nvPicPr>
                <p:cNvPr id="591" name="Freihand 590">
                  <a:extLst>
                    <a:ext uri="{FF2B5EF4-FFF2-40B4-BE49-F238E27FC236}">
                      <a16:creationId xmlns:a16="http://schemas.microsoft.com/office/drawing/2014/main" id="{DDB570AF-38AA-43AF-AC12-61352F23FD6F}"/>
                    </a:ext>
                  </a:extLst>
                </p:cNvPr>
                <p:cNvPicPr/>
                <p:nvPr/>
              </p:nvPicPr>
              <p:blipFill>
                <a:blip r:embed="rId980"/>
                <a:stretch>
                  <a:fillRect/>
                </a:stretch>
              </p:blipFill>
              <p:spPr>
                <a:xfrm>
                  <a:off x="1584107" y="3295507"/>
                  <a:ext cx="12492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1">
              <p14:nvContentPartPr>
                <p14:cNvPr id="592" name="Freihand 591">
                  <a:extLst>
                    <a:ext uri="{FF2B5EF4-FFF2-40B4-BE49-F238E27FC236}">
                      <a16:creationId xmlns:a16="http://schemas.microsoft.com/office/drawing/2014/main" id="{63CD2FE8-44E7-4CF9-A023-80643007E850}"/>
                    </a:ext>
                  </a:extLst>
                </p14:cNvPr>
                <p14:cNvContentPartPr/>
                <p14:nvPr/>
              </p14:nvContentPartPr>
              <p14:xfrm>
                <a:off x="1728107" y="3147187"/>
                <a:ext cx="246600" cy="333360"/>
              </p14:xfrm>
            </p:contentPart>
          </mc:Choice>
          <mc:Fallback xmlns="">
            <p:pic>
              <p:nvPicPr>
                <p:cNvPr id="592" name="Freihand 591">
                  <a:extLst>
                    <a:ext uri="{FF2B5EF4-FFF2-40B4-BE49-F238E27FC236}">
                      <a16:creationId xmlns:a16="http://schemas.microsoft.com/office/drawing/2014/main" id="{63CD2FE8-44E7-4CF9-A023-80643007E850}"/>
                    </a:ext>
                  </a:extLst>
                </p:cNvPr>
                <p:cNvPicPr/>
                <p:nvPr/>
              </p:nvPicPr>
              <p:blipFill>
                <a:blip r:embed="rId982"/>
                <a:stretch>
                  <a:fillRect/>
                </a:stretch>
              </p:blipFill>
              <p:spPr>
                <a:xfrm>
                  <a:off x="1723787" y="3142867"/>
                  <a:ext cx="255240" cy="34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3">
              <p14:nvContentPartPr>
                <p14:cNvPr id="593" name="Freihand 592">
                  <a:extLst>
                    <a:ext uri="{FF2B5EF4-FFF2-40B4-BE49-F238E27FC236}">
                      <a16:creationId xmlns:a16="http://schemas.microsoft.com/office/drawing/2014/main" id="{AFA4BE94-818C-446B-8126-31C20BD069A2}"/>
                    </a:ext>
                  </a:extLst>
                </p14:cNvPr>
                <p14:cNvContentPartPr/>
                <p14:nvPr/>
              </p14:nvContentPartPr>
              <p14:xfrm>
                <a:off x="1976147" y="3192907"/>
                <a:ext cx="21240" cy="24120"/>
              </p14:xfrm>
            </p:contentPart>
          </mc:Choice>
          <mc:Fallback xmlns="">
            <p:pic>
              <p:nvPicPr>
                <p:cNvPr id="593" name="Freihand 592">
                  <a:extLst>
                    <a:ext uri="{FF2B5EF4-FFF2-40B4-BE49-F238E27FC236}">
                      <a16:creationId xmlns:a16="http://schemas.microsoft.com/office/drawing/2014/main" id="{AFA4BE94-818C-446B-8126-31C20BD069A2}"/>
                    </a:ext>
                  </a:extLst>
                </p:cNvPr>
                <p:cNvPicPr/>
                <p:nvPr/>
              </p:nvPicPr>
              <p:blipFill>
                <a:blip r:embed="rId984"/>
                <a:stretch>
                  <a:fillRect/>
                </a:stretch>
              </p:blipFill>
              <p:spPr>
                <a:xfrm>
                  <a:off x="1971827" y="3188587"/>
                  <a:ext cx="2988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5">
              <p14:nvContentPartPr>
                <p14:cNvPr id="594" name="Freihand 593">
                  <a:extLst>
                    <a:ext uri="{FF2B5EF4-FFF2-40B4-BE49-F238E27FC236}">
                      <a16:creationId xmlns:a16="http://schemas.microsoft.com/office/drawing/2014/main" id="{FB462CB8-CC5C-4B3F-9099-F2D25C9B73A2}"/>
                    </a:ext>
                  </a:extLst>
                </p14:cNvPr>
                <p14:cNvContentPartPr/>
                <p14:nvPr/>
              </p14:nvContentPartPr>
              <p14:xfrm>
                <a:off x="2006027" y="3237547"/>
                <a:ext cx="89640" cy="139680"/>
              </p14:xfrm>
            </p:contentPart>
          </mc:Choice>
          <mc:Fallback xmlns="">
            <p:pic>
              <p:nvPicPr>
                <p:cNvPr id="594" name="Freihand 593">
                  <a:extLst>
                    <a:ext uri="{FF2B5EF4-FFF2-40B4-BE49-F238E27FC236}">
                      <a16:creationId xmlns:a16="http://schemas.microsoft.com/office/drawing/2014/main" id="{FB462CB8-CC5C-4B3F-9099-F2D25C9B73A2}"/>
                    </a:ext>
                  </a:extLst>
                </p:cNvPr>
                <p:cNvPicPr/>
                <p:nvPr/>
              </p:nvPicPr>
              <p:blipFill>
                <a:blip r:embed="rId986"/>
                <a:stretch>
                  <a:fillRect/>
                </a:stretch>
              </p:blipFill>
              <p:spPr>
                <a:xfrm>
                  <a:off x="2001707" y="3233227"/>
                  <a:ext cx="9828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7">
              <p14:nvContentPartPr>
                <p14:cNvPr id="595" name="Freihand 594">
                  <a:extLst>
                    <a:ext uri="{FF2B5EF4-FFF2-40B4-BE49-F238E27FC236}">
                      <a16:creationId xmlns:a16="http://schemas.microsoft.com/office/drawing/2014/main" id="{F5BC55F0-3A96-47CC-8425-4E55F160E9DA}"/>
                    </a:ext>
                  </a:extLst>
                </p14:cNvPr>
                <p14:cNvContentPartPr/>
                <p14:nvPr/>
              </p14:nvContentPartPr>
              <p14:xfrm>
                <a:off x="2114387" y="3241147"/>
                <a:ext cx="34560" cy="107640"/>
              </p14:xfrm>
            </p:contentPart>
          </mc:Choice>
          <mc:Fallback xmlns="">
            <p:pic>
              <p:nvPicPr>
                <p:cNvPr id="595" name="Freihand 594">
                  <a:extLst>
                    <a:ext uri="{FF2B5EF4-FFF2-40B4-BE49-F238E27FC236}">
                      <a16:creationId xmlns:a16="http://schemas.microsoft.com/office/drawing/2014/main" id="{F5BC55F0-3A96-47CC-8425-4E55F160E9DA}"/>
                    </a:ext>
                  </a:extLst>
                </p:cNvPr>
                <p:cNvPicPr/>
                <p:nvPr/>
              </p:nvPicPr>
              <p:blipFill>
                <a:blip r:embed="rId988"/>
                <a:stretch>
                  <a:fillRect/>
                </a:stretch>
              </p:blipFill>
              <p:spPr>
                <a:xfrm>
                  <a:off x="2110067" y="3236827"/>
                  <a:ext cx="4320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9">
              <p14:nvContentPartPr>
                <p14:cNvPr id="596" name="Freihand 595">
                  <a:extLst>
                    <a:ext uri="{FF2B5EF4-FFF2-40B4-BE49-F238E27FC236}">
                      <a16:creationId xmlns:a16="http://schemas.microsoft.com/office/drawing/2014/main" id="{97DAAC29-245A-49E9-9FD1-C59B6BCF0816}"/>
                    </a:ext>
                  </a:extLst>
                </p14:cNvPr>
                <p14:cNvContentPartPr/>
                <p14:nvPr/>
              </p14:nvContentPartPr>
              <p14:xfrm>
                <a:off x="2185667" y="3154027"/>
                <a:ext cx="252720" cy="205560"/>
              </p14:xfrm>
            </p:contentPart>
          </mc:Choice>
          <mc:Fallback xmlns="">
            <p:pic>
              <p:nvPicPr>
                <p:cNvPr id="596" name="Freihand 595">
                  <a:extLst>
                    <a:ext uri="{FF2B5EF4-FFF2-40B4-BE49-F238E27FC236}">
                      <a16:creationId xmlns:a16="http://schemas.microsoft.com/office/drawing/2014/main" id="{97DAAC29-245A-49E9-9FD1-C59B6BCF0816}"/>
                    </a:ext>
                  </a:extLst>
                </p:cNvPr>
                <p:cNvPicPr/>
                <p:nvPr/>
              </p:nvPicPr>
              <p:blipFill>
                <a:blip r:embed="rId990"/>
                <a:stretch>
                  <a:fillRect/>
                </a:stretch>
              </p:blipFill>
              <p:spPr>
                <a:xfrm>
                  <a:off x="2181347" y="3149707"/>
                  <a:ext cx="26136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1">
              <p14:nvContentPartPr>
                <p14:cNvPr id="597" name="Freihand 596">
                  <a:extLst>
                    <a:ext uri="{FF2B5EF4-FFF2-40B4-BE49-F238E27FC236}">
                      <a16:creationId xmlns:a16="http://schemas.microsoft.com/office/drawing/2014/main" id="{8759BA8E-5754-41FF-84A5-2222A3F139D3}"/>
                    </a:ext>
                  </a:extLst>
                </p14:cNvPr>
                <p14:cNvContentPartPr/>
                <p14:nvPr/>
              </p14:nvContentPartPr>
              <p14:xfrm>
                <a:off x="2249027" y="3074467"/>
                <a:ext cx="34200" cy="14040"/>
              </p14:xfrm>
            </p:contentPart>
          </mc:Choice>
          <mc:Fallback xmlns="">
            <p:pic>
              <p:nvPicPr>
                <p:cNvPr id="597" name="Freihand 596">
                  <a:extLst>
                    <a:ext uri="{FF2B5EF4-FFF2-40B4-BE49-F238E27FC236}">
                      <a16:creationId xmlns:a16="http://schemas.microsoft.com/office/drawing/2014/main" id="{8759BA8E-5754-41FF-84A5-2222A3F139D3}"/>
                    </a:ext>
                  </a:extLst>
                </p:cNvPr>
                <p:cNvPicPr/>
                <p:nvPr/>
              </p:nvPicPr>
              <p:blipFill>
                <a:blip r:embed="rId992"/>
                <a:stretch>
                  <a:fillRect/>
                </a:stretch>
              </p:blipFill>
              <p:spPr>
                <a:xfrm>
                  <a:off x="2244707" y="3070147"/>
                  <a:ext cx="4284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3">
              <p14:nvContentPartPr>
                <p14:cNvPr id="598" name="Freihand 597">
                  <a:extLst>
                    <a:ext uri="{FF2B5EF4-FFF2-40B4-BE49-F238E27FC236}">
                      <a16:creationId xmlns:a16="http://schemas.microsoft.com/office/drawing/2014/main" id="{9D4C434B-A493-4967-8AC1-02F8E3BF43C0}"/>
                    </a:ext>
                  </a:extLst>
                </p14:cNvPr>
                <p14:cNvContentPartPr/>
                <p14:nvPr/>
              </p14:nvContentPartPr>
              <p14:xfrm>
                <a:off x="2440187" y="2992387"/>
                <a:ext cx="38880" cy="252720"/>
              </p14:xfrm>
            </p:contentPart>
          </mc:Choice>
          <mc:Fallback xmlns="">
            <p:pic>
              <p:nvPicPr>
                <p:cNvPr id="598" name="Freihand 597">
                  <a:extLst>
                    <a:ext uri="{FF2B5EF4-FFF2-40B4-BE49-F238E27FC236}">
                      <a16:creationId xmlns:a16="http://schemas.microsoft.com/office/drawing/2014/main" id="{9D4C434B-A493-4967-8AC1-02F8E3BF43C0}"/>
                    </a:ext>
                  </a:extLst>
                </p:cNvPr>
                <p:cNvPicPr/>
                <p:nvPr/>
              </p:nvPicPr>
              <p:blipFill>
                <a:blip r:embed="rId994"/>
                <a:stretch>
                  <a:fillRect/>
                </a:stretch>
              </p:blipFill>
              <p:spPr>
                <a:xfrm>
                  <a:off x="2435867" y="2988067"/>
                  <a:ext cx="47520" cy="26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5">
              <p14:nvContentPartPr>
                <p14:cNvPr id="599" name="Freihand 598">
                  <a:extLst>
                    <a:ext uri="{FF2B5EF4-FFF2-40B4-BE49-F238E27FC236}">
                      <a16:creationId xmlns:a16="http://schemas.microsoft.com/office/drawing/2014/main" id="{F31E97EA-DD12-4371-B3D8-4CC6D1FC2191}"/>
                    </a:ext>
                  </a:extLst>
                </p14:cNvPr>
                <p14:cNvContentPartPr/>
                <p14:nvPr/>
              </p14:nvContentPartPr>
              <p14:xfrm>
                <a:off x="2466107" y="3353467"/>
                <a:ext cx="18360" cy="40680"/>
              </p14:xfrm>
            </p:contentPart>
          </mc:Choice>
          <mc:Fallback xmlns="">
            <p:pic>
              <p:nvPicPr>
                <p:cNvPr id="599" name="Freihand 598">
                  <a:extLst>
                    <a:ext uri="{FF2B5EF4-FFF2-40B4-BE49-F238E27FC236}">
                      <a16:creationId xmlns:a16="http://schemas.microsoft.com/office/drawing/2014/main" id="{F31E97EA-DD12-4371-B3D8-4CC6D1FC2191}"/>
                    </a:ext>
                  </a:extLst>
                </p:cNvPr>
                <p:cNvPicPr/>
                <p:nvPr/>
              </p:nvPicPr>
              <p:blipFill>
                <a:blip r:embed="rId996"/>
                <a:stretch>
                  <a:fillRect/>
                </a:stretch>
              </p:blipFill>
              <p:spPr>
                <a:xfrm>
                  <a:off x="2461787" y="3349147"/>
                  <a:ext cx="27000" cy="49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15" name="Gruppieren 614">
            <a:extLst>
              <a:ext uri="{FF2B5EF4-FFF2-40B4-BE49-F238E27FC236}">
                <a16:creationId xmlns:a16="http://schemas.microsoft.com/office/drawing/2014/main" id="{5EE5C5F8-9D00-4325-B83B-941F3DE146A5}"/>
              </a:ext>
            </a:extLst>
          </p:cNvPr>
          <p:cNvGrpSpPr/>
          <p:nvPr/>
        </p:nvGrpSpPr>
        <p:grpSpPr>
          <a:xfrm>
            <a:off x="1635947" y="6409147"/>
            <a:ext cx="4470840" cy="424800"/>
            <a:chOff x="1635947" y="6409147"/>
            <a:chExt cx="4470840" cy="424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97">
              <p14:nvContentPartPr>
                <p14:cNvPr id="601" name="Freihand 600">
                  <a:extLst>
                    <a:ext uri="{FF2B5EF4-FFF2-40B4-BE49-F238E27FC236}">
                      <a16:creationId xmlns:a16="http://schemas.microsoft.com/office/drawing/2014/main" id="{91944017-F612-462A-AED6-D9E936AB2B24}"/>
                    </a:ext>
                  </a:extLst>
                </p14:cNvPr>
                <p14:cNvContentPartPr/>
                <p14:nvPr/>
              </p14:nvContentPartPr>
              <p14:xfrm>
                <a:off x="1635947" y="6594547"/>
                <a:ext cx="315360" cy="27000"/>
              </p14:xfrm>
            </p:contentPart>
          </mc:Choice>
          <mc:Fallback xmlns="">
            <p:pic>
              <p:nvPicPr>
                <p:cNvPr id="601" name="Freihand 600">
                  <a:extLst>
                    <a:ext uri="{FF2B5EF4-FFF2-40B4-BE49-F238E27FC236}">
                      <a16:creationId xmlns:a16="http://schemas.microsoft.com/office/drawing/2014/main" id="{91944017-F612-462A-AED6-D9E936AB2B24}"/>
                    </a:ext>
                  </a:extLst>
                </p:cNvPr>
                <p:cNvPicPr/>
                <p:nvPr/>
              </p:nvPicPr>
              <p:blipFill>
                <a:blip r:embed="rId998"/>
                <a:stretch>
                  <a:fillRect/>
                </a:stretch>
              </p:blipFill>
              <p:spPr>
                <a:xfrm>
                  <a:off x="1631627" y="6590227"/>
                  <a:ext cx="32400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9">
              <p14:nvContentPartPr>
                <p14:cNvPr id="602" name="Freihand 601">
                  <a:extLst>
                    <a:ext uri="{FF2B5EF4-FFF2-40B4-BE49-F238E27FC236}">
                      <a16:creationId xmlns:a16="http://schemas.microsoft.com/office/drawing/2014/main" id="{C229452E-1BA0-4143-8549-A22BE0A2E651}"/>
                    </a:ext>
                  </a:extLst>
                </p14:cNvPr>
                <p14:cNvContentPartPr/>
                <p14:nvPr/>
              </p14:nvContentPartPr>
              <p14:xfrm>
                <a:off x="1905587" y="6530467"/>
                <a:ext cx="187200" cy="198000"/>
              </p14:xfrm>
            </p:contentPart>
          </mc:Choice>
          <mc:Fallback xmlns="">
            <p:pic>
              <p:nvPicPr>
                <p:cNvPr id="602" name="Freihand 601">
                  <a:extLst>
                    <a:ext uri="{FF2B5EF4-FFF2-40B4-BE49-F238E27FC236}">
                      <a16:creationId xmlns:a16="http://schemas.microsoft.com/office/drawing/2014/main" id="{C229452E-1BA0-4143-8549-A22BE0A2E651}"/>
                    </a:ext>
                  </a:extLst>
                </p:cNvPr>
                <p:cNvPicPr/>
                <p:nvPr/>
              </p:nvPicPr>
              <p:blipFill>
                <a:blip r:embed="rId1000"/>
                <a:stretch>
                  <a:fillRect/>
                </a:stretch>
              </p:blipFill>
              <p:spPr>
                <a:xfrm>
                  <a:off x="1901267" y="6526147"/>
                  <a:ext cx="19584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1">
              <p14:nvContentPartPr>
                <p14:cNvPr id="603" name="Freihand 602">
                  <a:extLst>
                    <a:ext uri="{FF2B5EF4-FFF2-40B4-BE49-F238E27FC236}">
                      <a16:creationId xmlns:a16="http://schemas.microsoft.com/office/drawing/2014/main" id="{4BC4A0EA-84E8-4B5E-8463-34144D6735DF}"/>
                    </a:ext>
                  </a:extLst>
                </p14:cNvPr>
                <p14:cNvContentPartPr/>
                <p14:nvPr/>
              </p14:nvContentPartPr>
              <p14:xfrm>
                <a:off x="2317427" y="6481147"/>
                <a:ext cx="236160" cy="273960"/>
              </p14:xfrm>
            </p:contentPart>
          </mc:Choice>
          <mc:Fallback xmlns="">
            <p:pic>
              <p:nvPicPr>
                <p:cNvPr id="603" name="Freihand 602">
                  <a:extLst>
                    <a:ext uri="{FF2B5EF4-FFF2-40B4-BE49-F238E27FC236}">
                      <a16:creationId xmlns:a16="http://schemas.microsoft.com/office/drawing/2014/main" id="{4BC4A0EA-84E8-4B5E-8463-34144D6735DF}"/>
                    </a:ext>
                  </a:extLst>
                </p:cNvPr>
                <p:cNvPicPr/>
                <p:nvPr/>
              </p:nvPicPr>
              <p:blipFill>
                <a:blip r:embed="rId1002"/>
                <a:stretch>
                  <a:fillRect/>
                </a:stretch>
              </p:blipFill>
              <p:spPr>
                <a:xfrm>
                  <a:off x="2313107" y="6476827"/>
                  <a:ext cx="244800" cy="28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3">
              <p14:nvContentPartPr>
                <p14:cNvPr id="604" name="Freihand 603">
                  <a:extLst>
                    <a:ext uri="{FF2B5EF4-FFF2-40B4-BE49-F238E27FC236}">
                      <a16:creationId xmlns:a16="http://schemas.microsoft.com/office/drawing/2014/main" id="{49EF415C-97C2-49EC-B720-60530B74D6E4}"/>
                    </a:ext>
                  </a:extLst>
                </p14:cNvPr>
                <p14:cNvContentPartPr/>
                <p14:nvPr/>
              </p14:nvContentPartPr>
              <p14:xfrm>
                <a:off x="2593187" y="6457027"/>
                <a:ext cx="281520" cy="376920"/>
              </p14:xfrm>
            </p:contentPart>
          </mc:Choice>
          <mc:Fallback xmlns="">
            <p:pic>
              <p:nvPicPr>
                <p:cNvPr id="604" name="Freihand 603">
                  <a:extLst>
                    <a:ext uri="{FF2B5EF4-FFF2-40B4-BE49-F238E27FC236}">
                      <a16:creationId xmlns:a16="http://schemas.microsoft.com/office/drawing/2014/main" id="{49EF415C-97C2-49EC-B720-60530B74D6E4}"/>
                    </a:ext>
                  </a:extLst>
                </p:cNvPr>
                <p:cNvPicPr/>
                <p:nvPr/>
              </p:nvPicPr>
              <p:blipFill>
                <a:blip r:embed="rId1004"/>
                <a:stretch>
                  <a:fillRect/>
                </a:stretch>
              </p:blipFill>
              <p:spPr>
                <a:xfrm>
                  <a:off x="2588867" y="6452707"/>
                  <a:ext cx="290160" cy="38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5">
              <p14:nvContentPartPr>
                <p14:cNvPr id="605" name="Freihand 604">
                  <a:extLst>
                    <a:ext uri="{FF2B5EF4-FFF2-40B4-BE49-F238E27FC236}">
                      <a16:creationId xmlns:a16="http://schemas.microsoft.com/office/drawing/2014/main" id="{78327FCD-1091-4450-9DA4-62179EE2571D}"/>
                    </a:ext>
                  </a:extLst>
                </p14:cNvPr>
                <p14:cNvContentPartPr/>
                <p14:nvPr/>
              </p14:nvContentPartPr>
              <p14:xfrm>
                <a:off x="2811707" y="6602827"/>
                <a:ext cx="704880" cy="190080"/>
              </p14:xfrm>
            </p:contentPart>
          </mc:Choice>
          <mc:Fallback xmlns="">
            <p:pic>
              <p:nvPicPr>
                <p:cNvPr id="605" name="Freihand 604">
                  <a:extLst>
                    <a:ext uri="{FF2B5EF4-FFF2-40B4-BE49-F238E27FC236}">
                      <a16:creationId xmlns:a16="http://schemas.microsoft.com/office/drawing/2014/main" id="{78327FCD-1091-4450-9DA4-62179EE2571D}"/>
                    </a:ext>
                  </a:extLst>
                </p:cNvPr>
                <p:cNvPicPr/>
                <p:nvPr/>
              </p:nvPicPr>
              <p:blipFill>
                <a:blip r:embed="rId1006"/>
                <a:stretch>
                  <a:fillRect/>
                </a:stretch>
              </p:blipFill>
              <p:spPr>
                <a:xfrm>
                  <a:off x="2807387" y="6598507"/>
                  <a:ext cx="71352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7">
              <p14:nvContentPartPr>
                <p14:cNvPr id="606" name="Freihand 605">
                  <a:extLst>
                    <a:ext uri="{FF2B5EF4-FFF2-40B4-BE49-F238E27FC236}">
                      <a16:creationId xmlns:a16="http://schemas.microsoft.com/office/drawing/2014/main" id="{67B74014-9616-47F7-96C9-BF5E2F842F3D}"/>
                    </a:ext>
                  </a:extLst>
                </p14:cNvPr>
                <p14:cNvContentPartPr/>
                <p14:nvPr/>
              </p14:nvContentPartPr>
              <p14:xfrm>
                <a:off x="3541427" y="6580867"/>
                <a:ext cx="395640" cy="103320"/>
              </p14:xfrm>
            </p:contentPart>
          </mc:Choice>
          <mc:Fallback xmlns="">
            <p:pic>
              <p:nvPicPr>
                <p:cNvPr id="606" name="Freihand 605">
                  <a:extLst>
                    <a:ext uri="{FF2B5EF4-FFF2-40B4-BE49-F238E27FC236}">
                      <a16:creationId xmlns:a16="http://schemas.microsoft.com/office/drawing/2014/main" id="{67B74014-9616-47F7-96C9-BF5E2F842F3D}"/>
                    </a:ext>
                  </a:extLst>
                </p:cNvPr>
                <p:cNvPicPr/>
                <p:nvPr/>
              </p:nvPicPr>
              <p:blipFill>
                <a:blip r:embed="rId1008"/>
                <a:stretch>
                  <a:fillRect/>
                </a:stretch>
              </p:blipFill>
              <p:spPr>
                <a:xfrm>
                  <a:off x="3537107" y="6576547"/>
                  <a:ext cx="40428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9">
              <p14:nvContentPartPr>
                <p14:cNvPr id="607" name="Freihand 606">
                  <a:extLst>
                    <a:ext uri="{FF2B5EF4-FFF2-40B4-BE49-F238E27FC236}">
                      <a16:creationId xmlns:a16="http://schemas.microsoft.com/office/drawing/2014/main" id="{6F5939A7-C855-437F-B0B2-798AD44D3CBF}"/>
                    </a:ext>
                  </a:extLst>
                </p14:cNvPr>
                <p14:cNvContentPartPr/>
                <p14:nvPr/>
              </p14:nvContentPartPr>
              <p14:xfrm>
                <a:off x="4070627" y="6626587"/>
                <a:ext cx="232200" cy="16560"/>
              </p14:xfrm>
            </p:contentPart>
          </mc:Choice>
          <mc:Fallback xmlns="">
            <p:pic>
              <p:nvPicPr>
                <p:cNvPr id="607" name="Freihand 606">
                  <a:extLst>
                    <a:ext uri="{FF2B5EF4-FFF2-40B4-BE49-F238E27FC236}">
                      <a16:creationId xmlns:a16="http://schemas.microsoft.com/office/drawing/2014/main" id="{6F5939A7-C855-437F-B0B2-798AD44D3CBF}"/>
                    </a:ext>
                  </a:extLst>
                </p:cNvPr>
                <p:cNvPicPr/>
                <p:nvPr/>
              </p:nvPicPr>
              <p:blipFill>
                <a:blip r:embed="rId1010"/>
                <a:stretch>
                  <a:fillRect/>
                </a:stretch>
              </p:blipFill>
              <p:spPr>
                <a:xfrm>
                  <a:off x="4066307" y="6622267"/>
                  <a:ext cx="24084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1">
              <p14:nvContentPartPr>
                <p14:cNvPr id="608" name="Freihand 607">
                  <a:extLst>
                    <a:ext uri="{FF2B5EF4-FFF2-40B4-BE49-F238E27FC236}">
                      <a16:creationId xmlns:a16="http://schemas.microsoft.com/office/drawing/2014/main" id="{22431830-8FC7-42C3-8982-961035D3B339}"/>
                    </a:ext>
                  </a:extLst>
                </p14:cNvPr>
                <p14:cNvContentPartPr/>
                <p14:nvPr/>
              </p14:nvContentPartPr>
              <p14:xfrm>
                <a:off x="4436027" y="6532267"/>
                <a:ext cx="25560" cy="190440"/>
              </p14:xfrm>
            </p:contentPart>
          </mc:Choice>
          <mc:Fallback xmlns="">
            <p:pic>
              <p:nvPicPr>
                <p:cNvPr id="608" name="Freihand 607">
                  <a:extLst>
                    <a:ext uri="{FF2B5EF4-FFF2-40B4-BE49-F238E27FC236}">
                      <a16:creationId xmlns:a16="http://schemas.microsoft.com/office/drawing/2014/main" id="{22431830-8FC7-42C3-8982-961035D3B339}"/>
                    </a:ext>
                  </a:extLst>
                </p:cNvPr>
                <p:cNvPicPr/>
                <p:nvPr/>
              </p:nvPicPr>
              <p:blipFill>
                <a:blip r:embed="rId1012"/>
                <a:stretch>
                  <a:fillRect/>
                </a:stretch>
              </p:blipFill>
              <p:spPr>
                <a:xfrm>
                  <a:off x="4431707" y="6527947"/>
                  <a:ext cx="34200" cy="19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3">
              <p14:nvContentPartPr>
                <p14:cNvPr id="609" name="Freihand 608">
                  <a:extLst>
                    <a:ext uri="{FF2B5EF4-FFF2-40B4-BE49-F238E27FC236}">
                      <a16:creationId xmlns:a16="http://schemas.microsoft.com/office/drawing/2014/main" id="{2E60E023-8BED-45E9-91AB-C90E0FD96883}"/>
                    </a:ext>
                  </a:extLst>
                </p14:cNvPr>
                <p14:cNvContentPartPr/>
                <p14:nvPr/>
              </p14:nvContentPartPr>
              <p14:xfrm>
                <a:off x="4230827" y="6471067"/>
                <a:ext cx="361440" cy="229680"/>
              </p14:xfrm>
            </p:contentPart>
          </mc:Choice>
          <mc:Fallback xmlns="">
            <p:pic>
              <p:nvPicPr>
                <p:cNvPr id="609" name="Freihand 608">
                  <a:extLst>
                    <a:ext uri="{FF2B5EF4-FFF2-40B4-BE49-F238E27FC236}">
                      <a16:creationId xmlns:a16="http://schemas.microsoft.com/office/drawing/2014/main" id="{2E60E023-8BED-45E9-91AB-C90E0FD96883}"/>
                    </a:ext>
                  </a:extLst>
                </p:cNvPr>
                <p:cNvPicPr/>
                <p:nvPr/>
              </p:nvPicPr>
              <p:blipFill>
                <a:blip r:embed="rId1014"/>
                <a:stretch>
                  <a:fillRect/>
                </a:stretch>
              </p:blipFill>
              <p:spPr>
                <a:xfrm>
                  <a:off x="4226507" y="6466747"/>
                  <a:ext cx="370080" cy="23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5">
              <p14:nvContentPartPr>
                <p14:cNvPr id="610" name="Freihand 609">
                  <a:extLst>
                    <a:ext uri="{FF2B5EF4-FFF2-40B4-BE49-F238E27FC236}">
                      <a16:creationId xmlns:a16="http://schemas.microsoft.com/office/drawing/2014/main" id="{66FC0D18-5B2E-4A81-A98F-2B66646422BC}"/>
                    </a:ext>
                  </a:extLst>
                </p14:cNvPr>
                <p14:cNvContentPartPr/>
                <p14:nvPr/>
              </p14:nvContentPartPr>
              <p14:xfrm>
                <a:off x="4653827" y="6621907"/>
                <a:ext cx="19080" cy="50040"/>
              </p14:xfrm>
            </p:contentPart>
          </mc:Choice>
          <mc:Fallback xmlns="">
            <p:pic>
              <p:nvPicPr>
                <p:cNvPr id="610" name="Freihand 609">
                  <a:extLst>
                    <a:ext uri="{FF2B5EF4-FFF2-40B4-BE49-F238E27FC236}">
                      <a16:creationId xmlns:a16="http://schemas.microsoft.com/office/drawing/2014/main" id="{66FC0D18-5B2E-4A81-A98F-2B66646422BC}"/>
                    </a:ext>
                  </a:extLst>
                </p:cNvPr>
                <p:cNvPicPr/>
                <p:nvPr/>
              </p:nvPicPr>
              <p:blipFill>
                <a:blip r:embed="rId1016"/>
                <a:stretch>
                  <a:fillRect/>
                </a:stretch>
              </p:blipFill>
              <p:spPr>
                <a:xfrm>
                  <a:off x="4649507" y="6617587"/>
                  <a:ext cx="2772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7">
              <p14:nvContentPartPr>
                <p14:cNvPr id="611" name="Freihand 610">
                  <a:extLst>
                    <a:ext uri="{FF2B5EF4-FFF2-40B4-BE49-F238E27FC236}">
                      <a16:creationId xmlns:a16="http://schemas.microsoft.com/office/drawing/2014/main" id="{05331254-975B-4AC8-A2E6-B9952C3EE681}"/>
                    </a:ext>
                  </a:extLst>
                </p14:cNvPr>
                <p14:cNvContentPartPr/>
                <p14:nvPr/>
              </p14:nvContentPartPr>
              <p14:xfrm>
                <a:off x="4735547" y="6409147"/>
                <a:ext cx="16200" cy="281160"/>
              </p14:xfrm>
            </p:contentPart>
          </mc:Choice>
          <mc:Fallback xmlns="">
            <p:pic>
              <p:nvPicPr>
                <p:cNvPr id="611" name="Freihand 610">
                  <a:extLst>
                    <a:ext uri="{FF2B5EF4-FFF2-40B4-BE49-F238E27FC236}">
                      <a16:creationId xmlns:a16="http://schemas.microsoft.com/office/drawing/2014/main" id="{05331254-975B-4AC8-A2E6-B9952C3EE681}"/>
                    </a:ext>
                  </a:extLst>
                </p:cNvPr>
                <p:cNvPicPr/>
                <p:nvPr/>
              </p:nvPicPr>
              <p:blipFill>
                <a:blip r:embed="rId1018"/>
                <a:stretch>
                  <a:fillRect/>
                </a:stretch>
              </p:blipFill>
              <p:spPr>
                <a:xfrm>
                  <a:off x="4731227" y="6404827"/>
                  <a:ext cx="24840" cy="28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9">
              <p14:nvContentPartPr>
                <p14:cNvPr id="612" name="Freihand 611">
                  <a:extLst>
                    <a:ext uri="{FF2B5EF4-FFF2-40B4-BE49-F238E27FC236}">
                      <a16:creationId xmlns:a16="http://schemas.microsoft.com/office/drawing/2014/main" id="{B426DB1A-CCAE-4B18-AD5A-29586F7AC1D4}"/>
                    </a:ext>
                  </a:extLst>
                </p14:cNvPr>
                <p14:cNvContentPartPr/>
                <p14:nvPr/>
              </p14:nvContentPartPr>
              <p14:xfrm>
                <a:off x="4838507" y="6522907"/>
                <a:ext cx="503640" cy="138600"/>
              </p14:xfrm>
            </p:contentPart>
          </mc:Choice>
          <mc:Fallback xmlns="">
            <p:pic>
              <p:nvPicPr>
                <p:cNvPr id="612" name="Freihand 611">
                  <a:extLst>
                    <a:ext uri="{FF2B5EF4-FFF2-40B4-BE49-F238E27FC236}">
                      <a16:creationId xmlns:a16="http://schemas.microsoft.com/office/drawing/2014/main" id="{B426DB1A-CCAE-4B18-AD5A-29586F7AC1D4}"/>
                    </a:ext>
                  </a:extLst>
                </p:cNvPr>
                <p:cNvPicPr/>
                <p:nvPr/>
              </p:nvPicPr>
              <p:blipFill>
                <a:blip r:embed="rId1020"/>
                <a:stretch>
                  <a:fillRect/>
                </a:stretch>
              </p:blipFill>
              <p:spPr>
                <a:xfrm>
                  <a:off x="4834187" y="6518587"/>
                  <a:ext cx="51228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1">
              <p14:nvContentPartPr>
                <p14:cNvPr id="613" name="Freihand 612">
                  <a:extLst>
                    <a:ext uri="{FF2B5EF4-FFF2-40B4-BE49-F238E27FC236}">
                      <a16:creationId xmlns:a16="http://schemas.microsoft.com/office/drawing/2014/main" id="{EACB9EAC-755B-4167-BA78-4A5B734E15AE}"/>
                    </a:ext>
                  </a:extLst>
                </p14:cNvPr>
                <p14:cNvContentPartPr/>
                <p14:nvPr/>
              </p14:nvContentPartPr>
              <p14:xfrm>
                <a:off x="5478587" y="6563227"/>
                <a:ext cx="410040" cy="118800"/>
              </p14:xfrm>
            </p:contentPart>
          </mc:Choice>
          <mc:Fallback xmlns="">
            <p:pic>
              <p:nvPicPr>
                <p:cNvPr id="613" name="Freihand 612">
                  <a:extLst>
                    <a:ext uri="{FF2B5EF4-FFF2-40B4-BE49-F238E27FC236}">
                      <a16:creationId xmlns:a16="http://schemas.microsoft.com/office/drawing/2014/main" id="{EACB9EAC-755B-4167-BA78-4A5B734E15AE}"/>
                    </a:ext>
                  </a:extLst>
                </p:cNvPr>
                <p:cNvPicPr/>
                <p:nvPr/>
              </p:nvPicPr>
              <p:blipFill>
                <a:blip r:embed="rId1022"/>
                <a:stretch>
                  <a:fillRect/>
                </a:stretch>
              </p:blipFill>
              <p:spPr>
                <a:xfrm>
                  <a:off x="5474267" y="6558907"/>
                  <a:ext cx="41868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3">
              <p14:nvContentPartPr>
                <p14:cNvPr id="614" name="Freihand 613">
                  <a:extLst>
                    <a:ext uri="{FF2B5EF4-FFF2-40B4-BE49-F238E27FC236}">
                      <a16:creationId xmlns:a16="http://schemas.microsoft.com/office/drawing/2014/main" id="{09DB04A2-F5BB-42A2-AE7E-74B8530BC9E6}"/>
                    </a:ext>
                  </a:extLst>
                </p14:cNvPr>
                <p14:cNvContentPartPr/>
                <p14:nvPr/>
              </p14:nvContentPartPr>
              <p14:xfrm>
                <a:off x="5841107" y="6583027"/>
                <a:ext cx="265680" cy="117720"/>
              </p14:xfrm>
            </p:contentPart>
          </mc:Choice>
          <mc:Fallback xmlns="">
            <p:pic>
              <p:nvPicPr>
                <p:cNvPr id="614" name="Freihand 613">
                  <a:extLst>
                    <a:ext uri="{FF2B5EF4-FFF2-40B4-BE49-F238E27FC236}">
                      <a16:creationId xmlns:a16="http://schemas.microsoft.com/office/drawing/2014/main" id="{09DB04A2-F5BB-42A2-AE7E-74B8530BC9E6}"/>
                    </a:ext>
                  </a:extLst>
                </p:cNvPr>
                <p:cNvPicPr/>
                <p:nvPr/>
              </p:nvPicPr>
              <p:blipFill>
                <a:blip r:embed="rId1024"/>
                <a:stretch>
                  <a:fillRect/>
                </a:stretch>
              </p:blipFill>
              <p:spPr>
                <a:xfrm>
                  <a:off x="5836787" y="6578707"/>
                  <a:ext cx="274320" cy="1263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141845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14B4C-10B8-7926-D954-E4F8F368D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C887A75-6791-6DB1-3469-469DB1E51FB6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Zölle</a:t>
            </a:r>
            <a:r>
              <a:rPr lang="en-US" sz="3991" dirty="0">
                <a:solidFill>
                  <a:sysClr val="windowText" lastClr="000000"/>
                </a:solidFill>
              </a:rPr>
              <a:t> und </a:t>
            </a:r>
            <a:r>
              <a:rPr lang="en-US" sz="3991" dirty="0" err="1">
                <a:solidFill>
                  <a:sysClr val="windowText" lastClr="000000"/>
                </a:solidFill>
              </a:rPr>
              <a:t>Quoten</a:t>
            </a:r>
            <a:r>
              <a:rPr lang="en-US" sz="3991" dirty="0">
                <a:solidFill>
                  <a:sysClr val="windowText" lastClr="000000"/>
                </a:solidFill>
              </a:rPr>
              <a:t> in </a:t>
            </a:r>
            <a:r>
              <a:rPr lang="en-US" sz="3991" dirty="0" err="1">
                <a:solidFill>
                  <a:sysClr val="windowText" lastClr="000000"/>
                </a:solidFill>
              </a:rPr>
              <a:t>einem</a:t>
            </a:r>
            <a:r>
              <a:rPr lang="en-US" sz="3991" dirty="0">
                <a:solidFill>
                  <a:sysClr val="windowText" lastClr="000000"/>
                </a:solidFill>
              </a:rPr>
              <a:t> </a:t>
            </a:r>
            <a:r>
              <a:rPr lang="en-US" sz="3991" dirty="0" err="1">
                <a:solidFill>
                  <a:sysClr val="windowText" lastClr="000000"/>
                </a:solidFill>
              </a:rPr>
              <a:t>kleinen</a:t>
            </a:r>
            <a:r>
              <a:rPr lang="en-US" sz="3991" dirty="0">
                <a:solidFill>
                  <a:sysClr val="windowText" lastClr="000000"/>
                </a:solidFill>
              </a:rPr>
              <a:t> Land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341FE87-70A7-E765-FD02-4C4E63DF809B}"/>
              </a:ext>
            </a:extLst>
          </p:cNvPr>
          <p:cNvSpPr txBox="1"/>
          <p:nvPr/>
        </p:nvSpPr>
        <p:spPr>
          <a:xfrm>
            <a:off x="1102241" y="1227246"/>
            <a:ext cx="8108895" cy="4112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903" u="sng" dirty="0"/>
              <a:t>Annahmen:</a:t>
            </a:r>
          </a:p>
          <a:p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903" dirty="0"/>
              <a:t>Kleines Land relativ zum Weltmarkt</a:t>
            </a:r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903" dirty="0"/>
              <a:t>Normale Nachfrage- und Angebotsstruktur auf dem Heimatmarkt</a:t>
            </a:r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903" dirty="0"/>
              <a:t>Vollkommen preiselastisches Angebot auf dem Weltmarkt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00B35DFA-2C50-9189-E01A-ED18B2149D32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F03690CD-62AB-4004-B307-A7027759A86A}"/>
                  </a:ext>
                </a:extLst>
              </p14:cNvPr>
              <p14:cNvContentPartPr/>
              <p14:nvPr/>
            </p14:nvContentPartPr>
            <p14:xfrm>
              <a:off x="1412747" y="2610427"/>
              <a:ext cx="5367600" cy="15084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F03690CD-62AB-4004-B307-A7027759A86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08427" y="2606107"/>
                <a:ext cx="5376240" cy="15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A7C1AD77-5B8D-4B2C-BCEE-2D99F02543E1}"/>
                  </a:ext>
                </a:extLst>
              </p14:cNvPr>
              <p14:cNvContentPartPr/>
              <p14:nvPr/>
            </p14:nvContentPartPr>
            <p14:xfrm>
              <a:off x="3233627" y="4696627"/>
              <a:ext cx="5146200" cy="13176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A7C1AD77-5B8D-4B2C-BCEE-2D99F02543E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29307" y="4692307"/>
                <a:ext cx="5154840" cy="14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BC6E7ADC-5CF6-46C1-A439-8C7E99698A35}"/>
                  </a:ext>
                </a:extLst>
              </p14:cNvPr>
              <p14:cNvContentPartPr/>
              <p14:nvPr/>
            </p14:nvContentPartPr>
            <p14:xfrm>
              <a:off x="1495187" y="3538147"/>
              <a:ext cx="6831360" cy="3276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BC6E7ADC-5CF6-46C1-A439-8C7E99698A3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490867" y="3533827"/>
                <a:ext cx="6840000" cy="4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67967ADB-9851-4652-90E8-8B70E9995596}"/>
                  </a:ext>
                </a:extLst>
              </p14:cNvPr>
              <p14:cNvContentPartPr/>
              <p14:nvPr/>
            </p14:nvContentPartPr>
            <p14:xfrm>
              <a:off x="1327067" y="4007947"/>
              <a:ext cx="3906000" cy="5868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67967ADB-9851-4652-90E8-8B70E999559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322747" y="4003627"/>
                <a:ext cx="3914640" cy="67320"/>
              </a:xfrm>
              <a:prstGeom prst="rect">
                <a:avLst/>
              </a:prstGeom>
            </p:spPr>
          </p:pic>
        </mc:Fallback>
      </mc:AlternateContent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77D30C87-B86A-40F2-BE3E-7CE1BC0011F9}"/>
              </a:ext>
            </a:extLst>
          </p:cNvPr>
          <p:cNvGrpSpPr/>
          <p:nvPr/>
        </p:nvGrpSpPr>
        <p:grpSpPr>
          <a:xfrm>
            <a:off x="8921267" y="2644987"/>
            <a:ext cx="1892880" cy="1336680"/>
            <a:chOff x="8921267" y="2644987"/>
            <a:chExt cx="1892880" cy="133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B8C3C853-5C65-4011-8BC6-467BF6F30FC6}"/>
                    </a:ext>
                  </a:extLst>
                </p14:cNvPr>
                <p14:cNvContentPartPr/>
                <p14:nvPr/>
              </p14:nvContentPartPr>
              <p14:xfrm>
                <a:off x="9268307" y="2975467"/>
                <a:ext cx="26280" cy="68076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B8C3C853-5C65-4011-8BC6-467BF6F30FC6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9263987" y="2971147"/>
                  <a:ext cx="34920" cy="68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DACAF8AD-FA08-46AC-9881-F3BBA3444C5C}"/>
                    </a:ext>
                  </a:extLst>
                </p14:cNvPr>
                <p14:cNvContentPartPr/>
                <p14:nvPr/>
              </p14:nvContentPartPr>
              <p14:xfrm>
                <a:off x="9061667" y="3592147"/>
                <a:ext cx="1448640" cy="61920"/>
              </p14:xfrm>
            </p:contentPart>
          </mc:Choice>
          <mc:Fallback xmlns=""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DACAF8AD-FA08-46AC-9881-F3BBA3444C5C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9057347" y="3587827"/>
                  <a:ext cx="145728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FBB95E3D-85C0-48E0-860D-2277B6FA9A64}"/>
                    </a:ext>
                  </a:extLst>
                </p14:cNvPr>
                <p14:cNvContentPartPr/>
                <p14:nvPr/>
              </p14:nvContentPartPr>
              <p14:xfrm>
                <a:off x="10535507" y="3475147"/>
                <a:ext cx="248400" cy="21132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FBB95E3D-85C0-48E0-860D-2277B6FA9A64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0531187" y="3470827"/>
                  <a:ext cx="25704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51748692-C4A4-4F41-9DF4-0632EE2958A2}"/>
                    </a:ext>
                  </a:extLst>
                </p14:cNvPr>
                <p14:cNvContentPartPr/>
                <p14:nvPr/>
              </p14:nvContentPartPr>
              <p14:xfrm>
                <a:off x="9130787" y="2669107"/>
                <a:ext cx="270360" cy="34668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51748692-C4A4-4F41-9DF4-0632EE2958A2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9126467" y="2664787"/>
                  <a:ext cx="279000" cy="35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FFE0D067-8790-4546-AA2B-E9F502DEA763}"/>
                    </a:ext>
                  </a:extLst>
                </p14:cNvPr>
                <p14:cNvContentPartPr/>
                <p14:nvPr/>
              </p14:nvContentPartPr>
              <p14:xfrm>
                <a:off x="8921267" y="2644987"/>
                <a:ext cx="153000" cy="37440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FFE0D067-8790-4546-AA2B-E9F502DEA763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916947" y="2640667"/>
                  <a:ext cx="161640" cy="38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ACBC1CED-C888-4CCF-83FC-3DDE09018E47}"/>
                    </a:ext>
                  </a:extLst>
                </p14:cNvPr>
                <p14:cNvContentPartPr/>
                <p14:nvPr/>
              </p14:nvContentPartPr>
              <p14:xfrm>
                <a:off x="10653227" y="3788347"/>
                <a:ext cx="123120" cy="19332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ACBC1CED-C888-4CCF-83FC-3DDE09018E47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0648907" y="3784027"/>
                  <a:ext cx="13176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E303E085-D71D-41C3-AE4A-DBE7A1C32AA0}"/>
                    </a:ext>
                  </a:extLst>
                </p14:cNvPr>
                <p14:cNvContentPartPr/>
                <p14:nvPr/>
              </p14:nvContentPartPr>
              <p14:xfrm>
                <a:off x="10649267" y="3762067"/>
                <a:ext cx="164880" cy="11268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E303E085-D71D-41C3-AE4A-DBE7A1C32AA0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0644947" y="3757747"/>
                  <a:ext cx="17352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573E5DC2-A7DC-4BBF-B7DC-B70245AFCC51}"/>
                    </a:ext>
                  </a:extLst>
                </p14:cNvPr>
                <p14:cNvContentPartPr/>
                <p14:nvPr/>
              </p14:nvContentPartPr>
              <p14:xfrm>
                <a:off x="9523187" y="2974747"/>
                <a:ext cx="519480" cy="44676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573E5DC2-A7DC-4BBF-B7DC-B70245AFCC51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518867" y="2970427"/>
                  <a:ext cx="528120" cy="45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E2F29110-0D48-4512-BBD3-5960DB0A3F11}"/>
                    </a:ext>
                  </a:extLst>
                </p14:cNvPr>
                <p14:cNvContentPartPr/>
                <p14:nvPr/>
              </p14:nvContentPartPr>
              <p14:xfrm>
                <a:off x="10176947" y="3327907"/>
                <a:ext cx="144000" cy="19512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E2F29110-0D48-4512-BBD3-5960DB0A3F11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0172627" y="3323587"/>
                  <a:ext cx="15264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0C02D44D-E3EA-4CA6-942C-282053E6D50F}"/>
                    </a:ext>
                  </a:extLst>
                </p14:cNvPr>
                <p14:cNvContentPartPr/>
                <p14:nvPr/>
              </p14:nvContentPartPr>
              <p14:xfrm>
                <a:off x="10279187" y="3323947"/>
                <a:ext cx="132120" cy="16596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0C02D44D-E3EA-4CA6-942C-282053E6D50F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0274867" y="3319627"/>
                  <a:ext cx="14076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29F00EAF-2FDB-4A2B-8238-745A309374BE}"/>
                    </a:ext>
                  </a:extLst>
                </p14:cNvPr>
                <p14:cNvContentPartPr/>
                <p14:nvPr/>
              </p14:nvContentPartPr>
              <p14:xfrm>
                <a:off x="9477467" y="2916067"/>
                <a:ext cx="676080" cy="53100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29F00EAF-2FDB-4A2B-8238-745A309374BE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9473147" y="2911747"/>
                  <a:ext cx="684720" cy="53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1852D9AD-9EB0-4A1F-BE23-1B7C8B87AE63}"/>
                    </a:ext>
                  </a:extLst>
                </p14:cNvPr>
                <p14:cNvContentPartPr/>
                <p14:nvPr/>
              </p14:nvContentPartPr>
              <p14:xfrm>
                <a:off x="10282427" y="2684947"/>
                <a:ext cx="129600" cy="18864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1852D9AD-9EB0-4A1F-BE23-1B7C8B87AE63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0278107" y="2680627"/>
                  <a:ext cx="13824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CE7B5A4F-ACAF-44DA-9270-F0F77D31F3EB}"/>
                    </a:ext>
                  </a:extLst>
                </p14:cNvPr>
                <p14:cNvContentPartPr/>
                <p14:nvPr/>
              </p14:nvContentPartPr>
              <p14:xfrm>
                <a:off x="10410227" y="2680987"/>
                <a:ext cx="37800" cy="17172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CE7B5A4F-ACAF-44DA-9270-F0F77D31F3EB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0405907" y="2676667"/>
                  <a:ext cx="4644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3C56B0EF-901A-4A2B-BA9E-51772FBA5837}"/>
                    </a:ext>
                  </a:extLst>
                </p14:cNvPr>
                <p14:cNvContentPartPr/>
                <p14:nvPr/>
              </p14:nvContentPartPr>
              <p14:xfrm>
                <a:off x="10324907" y="2752987"/>
                <a:ext cx="153000" cy="1224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3C56B0EF-901A-4A2B-BA9E-51772FBA5837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0320587" y="2748667"/>
                  <a:ext cx="161640" cy="20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BF0808F0-15C8-48F4-ABB9-0FD9075B92E8}"/>
              </a:ext>
            </a:extLst>
          </p:cNvPr>
          <p:cNvGrpSpPr/>
          <p:nvPr/>
        </p:nvGrpSpPr>
        <p:grpSpPr>
          <a:xfrm>
            <a:off x="4261787" y="4842787"/>
            <a:ext cx="1954800" cy="396000"/>
            <a:chOff x="4261787" y="4842787"/>
            <a:chExt cx="1954800" cy="396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4002FC6D-C4D5-4066-B0FC-9A7D41464567}"/>
                    </a:ext>
                  </a:extLst>
                </p14:cNvPr>
                <p14:cNvContentPartPr/>
                <p14:nvPr/>
              </p14:nvContentPartPr>
              <p14:xfrm>
                <a:off x="4261787" y="4991827"/>
                <a:ext cx="177480" cy="24696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4002FC6D-C4D5-4066-B0FC-9A7D41464567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257467" y="4987507"/>
                  <a:ext cx="186120" cy="25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36C0B05A-F192-4754-B66F-407FC5A7FD9B}"/>
                    </a:ext>
                  </a:extLst>
                </p14:cNvPr>
                <p14:cNvContentPartPr/>
                <p14:nvPr/>
              </p14:nvContentPartPr>
              <p14:xfrm>
                <a:off x="4506227" y="5059867"/>
                <a:ext cx="178560" cy="6768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36C0B05A-F192-4754-B66F-407FC5A7FD9B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501907" y="5055547"/>
                  <a:ext cx="18720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8F990768-9398-4FD2-BEC6-4164B10736D6}"/>
                    </a:ext>
                  </a:extLst>
                </p14:cNvPr>
                <p14:cNvContentPartPr/>
                <p14:nvPr/>
              </p14:nvContentPartPr>
              <p14:xfrm>
                <a:off x="4855427" y="4981747"/>
                <a:ext cx="31320" cy="3456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8F990768-9398-4FD2-BEC6-4164B10736D6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4851107" y="4977427"/>
                  <a:ext cx="3996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A3370DFA-455F-478B-99FC-D10EF95251B7}"/>
                    </a:ext>
                  </a:extLst>
                </p14:cNvPr>
                <p14:cNvContentPartPr/>
                <p14:nvPr/>
              </p14:nvContentPartPr>
              <p14:xfrm>
                <a:off x="4875227" y="5045467"/>
                <a:ext cx="27000" cy="1440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A3370DFA-455F-478B-99FC-D10EF95251B7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4870907" y="5041147"/>
                  <a:ext cx="3564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839AACA2-C394-4B41-B6B9-AFD3A3A6512F}"/>
                    </a:ext>
                  </a:extLst>
                </p14:cNvPr>
                <p14:cNvContentPartPr/>
                <p14:nvPr/>
              </p14:nvContentPartPr>
              <p14:xfrm>
                <a:off x="5157827" y="4974907"/>
                <a:ext cx="206280" cy="23292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839AACA2-C394-4B41-B6B9-AFD3A3A6512F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153507" y="4970587"/>
                  <a:ext cx="21492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A3A0B5A9-5914-43D7-83A6-B78D1287C69B}"/>
                    </a:ext>
                  </a:extLst>
                </p14:cNvPr>
                <p14:cNvContentPartPr/>
                <p14:nvPr/>
              </p14:nvContentPartPr>
              <p14:xfrm>
                <a:off x="5430347" y="4981387"/>
                <a:ext cx="177120" cy="16956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A3A0B5A9-5914-43D7-83A6-B78D1287C69B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426027" y="4977067"/>
                  <a:ext cx="18576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87134313-FD36-4ED4-B01C-8CD7B5B4C385}"/>
                    </a:ext>
                  </a:extLst>
                </p14:cNvPr>
                <p14:cNvContentPartPr/>
                <p14:nvPr/>
              </p14:nvContentPartPr>
              <p14:xfrm>
                <a:off x="5644187" y="4897867"/>
                <a:ext cx="104040" cy="15300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87134313-FD36-4ED4-B01C-8CD7B5B4C385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639867" y="4893547"/>
                  <a:ext cx="11268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C6FC0FB3-E7FD-42E0-8D95-B5D1CFF170B9}"/>
                    </a:ext>
                  </a:extLst>
                </p14:cNvPr>
                <p14:cNvContentPartPr/>
                <p14:nvPr/>
              </p14:nvContentPartPr>
              <p14:xfrm>
                <a:off x="5753987" y="4975627"/>
                <a:ext cx="345960" cy="5976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C6FC0FB3-E7FD-42E0-8D95-B5D1CFF170B9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5749667" y="4971307"/>
                  <a:ext cx="354600" cy="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8394D2BB-39B1-477B-988B-3EEC65827969}"/>
                    </a:ext>
                  </a:extLst>
                </p14:cNvPr>
                <p14:cNvContentPartPr/>
                <p14:nvPr/>
              </p14:nvContentPartPr>
              <p14:xfrm>
                <a:off x="6200747" y="4842787"/>
                <a:ext cx="15840" cy="21600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8394D2BB-39B1-477B-988B-3EEC65827969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6196427" y="4838467"/>
                  <a:ext cx="24480" cy="2246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614667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F1556-378E-26D3-2A6C-3BF56889C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>
            <a:extLst>
              <a:ext uri="{FF2B5EF4-FFF2-40B4-BE49-F238E27FC236}">
                <a16:creationId xmlns:a16="http://schemas.microsoft.com/office/drawing/2014/main" id="{3CEDC7B1-7991-919F-7A9F-8CC5FDB4ED97}"/>
              </a:ext>
            </a:extLst>
          </p:cNvPr>
          <p:cNvSpPr txBox="1">
            <a:spLocks/>
          </p:cNvSpPr>
          <p:nvPr/>
        </p:nvSpPr>
        <p:spPr>
          <a:xfrm>
            <a:off x="1304850" y="26285"/>
            <a:ext cx="3876207" cy="50483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Zoll</a:t>
            </a:r>
            <a:r>
              <a:rPr lang="en-US" sz="2800" dirty="0">
                <a:solidFill>
                  <a:sysClr val="windowText" lastClr="000000"/>
                </a:solidFill>
              </a:rPr>
              <a:t>: </a:t>
            </a:r>
            <a:r>
              <a:rPr lang="en-US" sz="2800" dirty="0" err="1">
                <a:solidFill>
                  <a:sysClr val="windowText" lastClr="000000"/>
                </a:solidFill>
              </a:rPr>
              <a:t>kleines</a:t>
            </a:r>
            <a:r>
              <a:rPr lang="en-US" sz="2800" dirty="0">
                <a:solidFill>
                  <a:sysClr val="windowText" lastClr="000000"/>
                </a:solidFill>
              </a:rPr>
              <a:t> Land</a:t>
            </a:r>
          </a:p>
        </p:txBody>
      </p:sp>
      <p:cxnSp>
        <p:nvCxnSpPr>
          <p:cNvPr id="87" name="Straight Arrow Connector 6">
            <a:extLst>
              <a:ext uri="{FF2B5EF4-FFF2-40B4-BE49-F238E27FC236}">
                <a16:creationId xmlns:a16="http://schemas.microsoft.com/office/drawing/2014/main" id="{119392DE-D455-8050-D85D-F7533576760A}"/>
              </a:ext>
            </a:extLst>
          </p:cNvPr>
          <p:cNvCxnSpPr/>
          <p:nvPr/>
        </p:nvCxnSpPr>
        <p:spPr>
          <a:xfrm flipV="1">
            <a:off x="1538188" y="621307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7">
            <a:extLst>
              <a:ext uri="{FF2B5EF4-FFF2-40B4-BE49-F238E27FC236}">
                <a16:creationId xmlns:a16="http://schemas.microsoft.com/office/drawing/2014/main" id="{692A76CF-1E24-861B-F684-42719045D9C2}"/>
              </a:ext>
            </a:extLst>
          </p:cNvPr>
          <p:cNvCxnSpPr/>
          <p:nvPr/>
        </p:nvCxnSpPr>
        <p:spPr>
          <a:xfrm>
            <a:off x="1538189" y="4476617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2">
            <a:extLst>
              <a:ext uri="{FF2B5EF4-FFF2-40B4-BE49-F238E27FC236}">
                <a16:creationId xmlns:a16="http://schemas.microsoft.com/office/drawing/2014/main" id="{07066D63-A90A-9A88-7BE2-6580B77DF3AA}"/>
              </a:ext>
            </a:extLst>
          </p:cNvPr>
          <p:cNvSpPr txBox="1"/>
          <p:nvPr/>
        </p:nvSpPr>
        <p:spPr>
          <a:xfrm>
            <a:off x="441024" y="737272"/>
            <a:ext cx="89983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>
                <a:latin typeface="Arial" panose="020B0604020202020204" pitchFamily="34" charset="0"/>
                <a:cs typeface="Arial" panose="020B0604020202020204" pitchFamily="34" charset="0"/>
              </a:rPr>
              <a:t>Preis 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90" name="TextBox 15">
            <a:extLst>
              <a:ext uri="{FF2B5EF4-FFF2-40B4-BE49-F238E27FC236}">
                <a16:creationId xmlns:a16="http://schemas.microsoft.com/office/drawing/2014/main" id="{DF997798-7BD7-58ED-F84E-EEE38543313B}"/>
              </a:ext>
            </a:extLst>
          </p:cNvPr>
          <p:cNvSpPr txBox="1"/>
          <p:nvPr/>
        </p:nvSpPr>
        <p:spPr>
          <a:xfrm>
            <a:off x="5941612" y="4618395"/>
            <a:ext cx="901209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cxnSp>
        <p:nvCxnSpPr>
          <p:cNvPr id="91" name="Straight Connector 18">
            <a:extLst>
              <a:ext uri="{FF2B5EF4-FFF2-40B4-BE49-F238E27FC236}">
                <a16:creationId xmlns:a16="http://schemas.microsoft.com/office/drawing/2014/main" id="{2667DE68-5133-3AFD-48FC-812F96675CAB}"/>
              </a:ext>
            </a:extLst>
          </p:cNvPr>
          <p:cNvCxnSpPr/>
          <p:nvPr/>
        </p:nvCxnSpPr>
        <p:spPr>
          <a:xfrm flipH="1">
            <a:off x="1529786" y="3278206"/>
            <a:ext cx="465031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2">
            <a:extLst>
              <a:ext uri="{FF2B5EF4-FFF2-40B4-BE49-F238E27FC236}">
                <a16:creationId xmlns:a16="http://schemas.microsoft.com/office/drawing/2014/main" id="{7FEF3450-5451-1F24-BB50-2ABDFCA9263D}"/>
              </a:ext>
            </a:extLst>
          </p:cNvPr>
          <p:cNvSpPr txBox="1"/>
          <p:nvPr/>
        </p:nvSpPr>
        <p:spPr>
          <a:xfrm>
            <a:off x="43642" y="3107447"/>
            <a:ext cx="1577673" cy="30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Weltmarkpreis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95" name="Straight Connector 8">
            <a:extLst>
              <a:ext uri="{FF2B5EF4-FFF2-40B4-BE49-F238E27FC236}">
                <a16:creationId xmlns:a16="http://schemas.microsoft.com/office/drawing/2014/main" id="{A4D23F7E-5CCC-923C-741D-EFC83FFBC5C0}"/>
              </a:ext>
            </a:extLst>
          </p:cNvPr>
          <p:cNvCxnSpPr/>
          <p:nvPr/>
        </p:nvCxnSpPr>
        <p:spPr>
          <a:xfrm flipV="1">
            <a:off x="1517285" y="844583"/>
            <a:ext cx="4650312" cy="2949254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19">
            <a:extLst>
              <a:ext uri="{FF2B5EF4-FFF2-40B4-BE49-F238E27FC236}">
                <a16:creationId xmlns:a16="http://schemas.microsoft.com/office/drawing/2014/main" id="{2774B5A6-83C0-311B-D06F-8693A2AE9FC5}"/>
              </a:ext>
            </a:extLst>
          </p:cNvPr>
          <p:cNvCxnSpPr/>
          <p:nvPr/>
        </p:nvCxnSpPr>
        <p:spPr>
          <a:xfrm>
            <a:off x="1529786" y="844582"/>
            <a:ext cx="5436009" cy="30736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hteck 96">
            <a:extLst>
              <a:ext uri="{FF2B5EF4-FFF2-40B4-BE49-F238E27FC236}">
                <a16:creationId xmlns:a16="http://schemas.microsoft.com/office/drawing/2014/main" id="{B1A6C493-2136-DA57-0CAA-19D609FB92DE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F1567982-26DC-4DD7-8C60-C446D980FD62}"/>
              </a:ext>
            </a:extLst>
          </p:cNvPr>
          <p:cNvGrpSpPr/>
          <p:nvPr/>
        </p:nvGrpSpPr>
        <p:grpSpPr>
          <a:xfrm>
            <a:off x="7119827" y="3956467"/>
            <a:ext cx="117720" cy="154440"/>
            <a:chOff x="7119827" y="3956467"/>
            <a:chExt cx="117720" cy="154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796A6083-633C-442D-B61B-0F082B9B98FB}"/>
                    </a:ext>
                  </a:extLst>
                </p14:cNvPr>
                <p14:cNvContentPartPr/>
                <p14:nvPr/>
              </p14:nvContentPartPr>
              <p14:xfrm>
                <a:off x="7119827" y="3956467"/>
                <a:ext cx="26280" cy="154440"/>
              </p14:xfrm>
            </p:contentPart>
          </mc:Choice>
          <mc:Fallback xmlns=""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796A6083-633C-442D-B61B-0F082B9B98F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15507" y="3952147"/>
                  <a:ext cx="349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5F9ACD2B-E53C-4CF8-AEFA-AFF796150AF8}"/>
                    </a:ext>
                  </a:extLst>
                </p14:cNvPr>
                <p14:cNvContentPartPr/>
                <p14:nvPr/>
              </p14:nvContentPartPr>
              <p14:xfrm>
                <a:off x="7129907" y="3956827"/>
                <a:ext cx="107640" cy="13140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5F9ACD2B-E53C-4CF8-AEFA-AFF796150AF8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125587" y="3952507"/>
                  <a:ext cx="116280" cy="140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60CAC697-F4AE-4A2E-8B42-6954B5E2F09D}"/>
                  </a:ext>
                </a:extLst>
              </p14:cNvPr>
              <p14:cNvContentPartPr/>
              <p14:nvPr/>
            </p14:nvContentPartPr>
            <p14:xfrm>
              <a:off x="292787" y="3367147"/>
              <a:ext cx="1012680" cy="9792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60CAC697-F4AE-4A2E-8B42-6954B5E2F0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88467" y="3362827"/>
                <a:ext cx="102132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000A3488-B58A-4A88-8933-9C70FE4B3A7B}"/>
                  </a:ext>
                </a:extLst>
              </p14:cNvPr>
              <p14:cNvContentPartPr/>
              <p14:nvPr/>
            </p14:nvContentPartPr>
            <p14:xfrm>
              <a:off x="4995467" y="103747"/>
              <a:ext cx="103320" cy="21780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000A3488-B58A-4A88-8933-9C70FE4B3A7B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991147" y="99427"/>
                <a:ext cx="111960" cy="226440"/>
              </a:xfrm>
              <a:prstGeom prst="rect">
                <a:avLst/>
              </a:prstGeom>
            </p:spPr>
          </p:pic>
        </mc:Fallback>
      </mc:AlternateContent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17731662-6A53-47CB-B6EF-35E6BA909E4E}"/>
              </a:ext>
            </a:extLst>
          </p:cNvPr>
          <p:cNvGrpSpPr/>
          <p:nvPr/>
        </p:nvGrpSpPr>
        <p:grpSpPr>
          <a:xfrm>
            <a:off x="5274107" y="106627"/>
            <a:ext cx="1643040" cy="180720"/>
            <a:chOff x="5274107" y="106627"/>
            <a:chExt cx="1643040" cy="180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A9A66A3C-CF0B-4840-BF40-B84497C7E6BC}"/>
                    </a:ext>
                  </a:extLst>
                </p14:cNvPr>
                <p14:cNvContentPartPr/>
                <p14:nvPr/>
              </p14:nvContentPartPr>
              <p14:xfrm>
                <a:off x="5274107" y="128587"/>
                <a:ext cx="153360" cy="140760"/>
              </p14:xfrm>
            </p:contentPart>
          </mc:Choice>
          <mc:Fallback xmlns=""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A9A66A3C-CF0B-4840-BF40-B84497C7E6BC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269787" y="124267"/>
                  <a:ext cx="16200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52C0B15E-36D8-4358-9FD0-3856360F9660}"/>
                    </a:ext>
                  </a:extLst>
                </p14:cNvPr>
                <p14:cNvContentPartPr/>
                <p14:nvPr/>
              </p14:nvContentPartPr>
              <p14:xfrm>
                <a:off x="5420627" y="199867"/>
                <a:ext cx="79920" cy="8748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52C0B15E-36D8-4358-9FD0-3856360F9660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416307" y="195547"/>
                  <a:ext cx="8856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B41630F8-7354-4947-A5C6-68E2291DDBAF}"/>
                    </a:ext>
                  </a:extLst>
                </p14:cNvPr>
                <p14:cNvContentPartPr/>
                <p14:nvPr/>
              </p14:nvContentPartPr>
              <p14:xfrm>
                <a:off x="5571827" y="106627"/>
                <a:ext cx="26640" cy="14508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B41630F8-7354-4947-A5C6-68E2291DDBAF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5567507" y="102307"/>
                  <a:ext cx="3528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A8046EA5-1643-45A7-86B5-DCD4A116F6C1}"/>
                    </a:ext>
                  </a:extLst>
                </p14:cNvPr>
                <p14:cNvContentPartPr/>
                <p14:nvPr/>
              </p14:nvContentPartPr>
              <p14:xfrm>
                <a:off x="5635187" y="107347"/>
                <a:ext cx="15120" cy="16128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A8046EA5-1643-45A7-86B5-DCD4A116F6C1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630867" y="103027"/>
                  <a:ext cx="237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03676309-1449-42ED-9F7D-7344EFC2089E}"/>
                    </a:ext>
                  </a:extLst>
                </p14:cNvPr>
                <p14:cNvContentPartPr/>
                <p14:nvPr/>
              </p14:nvContentPartPr>
              <p14:xfrm>
                <a:off x="5723387" y="127147"/>
                <a:ext cx="102240" cy="14112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03676309-1449-42ED-9F7D-7344EFC2089E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719067" y="122827"/>
                  <a:ext cx="11088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F1BBE389-5422-4700-9BF8-513370EF8C0B}"/>
                    </a:ext>
                  </a:extLst>
                </p14:cNvPr>
                <p14:cNvContentPartPr/>
                <p14:nvPr/>
              </p14:nvContentPartPr>
              <p14:xfrm>
                <a:off x="5786387" y="216067"/>
                <a:ext cx="60120" cy="3780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F1BBE389-5422-4700-9BF8-513370EF8C0B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782067" y="211747"/>
                  <a:ext cx="6876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8369FAB2-9986-4B75-AE71-1936A864DBA6}"/>
                    </a:ext>
                  </a:extLst>
                </p14:cNvPr>
                <p14:cNvContentPartPr/>
                <p14:nvPr/>
              </p14:nvContentPartPr>
              <p14:xfrm>
                <a:off x="5868467" y="205267"/>
                <a:ext cx="424800" cy="7812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8369FAB2-9986-4B75-AE71-1936A864DBA6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864147" y="200947"/>
                  <a:ext cx="4334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FC8F851B-01AD-4659-86F7-50277A5F5726}"/>
                    </a:ext>
                  </a:extLst>
                </p14:cNvPr>
                <p14:cNvContentPartPr/>
                <p14:nvPr/>
              </p14:nvContentPartPr>
              <p14:xfrm>
                <a:off x="6338627" y="206707"/>
                <a:ext cx="177480" cy="3924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FC8F851B-01AD-4659-86F7-50277A5F5726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334307" y="202387"/>
                  <a:ext cx="18612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BA8A6AF8-AF1C-425E-A016-8B0631271305}"/>
                    </a:ext>
                  </a:extLst>
                </p14:cNvPr>
                <p14:cNvContentPartPr/>
                <p14:nvPr/>
              </p14:nvContentPartPr>
              <p14:xfrm>
                <a:off x="6546707" y="178987"/>
                <a:ext cx="132480" cy="5724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BA8A6AF8-AF1C-425E-A016-8B0631271305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542387" y="174667"/>
                  <a:ext cx="14112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40A90303-41D1-4D35-BAE8-91DB92E308B9}"/>
                    </a:ext>
                  </a:extLst>
                </p14:cNvPr>
                <p14:cNvContentPartPr/>
                <p14:nvPr/>
              </p14:nvContentPartPr>
              <p14:xfrm>
                <a:off x="6648227" y="211747"/>
                <a:ext cx="90360" cy="5472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40A90303-41D1-4D35-BAE8-91DB92E308B9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643907" y="207427"/>
                  <a:ext cx="9900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1810A64B-73CA-4828-A1C5-72579EDD386C}"/>
                    </a:ext>
                  </a:extLst>
                </p14:cNvPr>
                <p14:cNvContentPartPr/>
                <p14:nvPr/>
              </p14:nvContentPartPr>
              <p14:xfrm>
                <a:off x="6775307" y="175747"/>
                <a:ext cx="141840" cy="6552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1810A64B-73CA-4828-A1C5-72579EDD386C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770987" y="171427"/>
                  <a:ext cx="150480" cy="74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788550DD-400C-4120-90AB-F9119509AFA5}"/>
              </a:ext>
            </a:extLst>
          </p:cNvPr>
          <p:cNvGrpSpPr/>
          <p:nvPr/>
        </p:nvGrpSpPr>
        <p:grpSpPr>
          <a:xfrm>
            <a:off x="7116947" y="65587"/>
            <a:ext cx="449640" cy="256680"/>
            <a:chOff x="7116947" y="65587"/>
            <a:chExt cx="449640" cy="25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AA6C4089-A929-4566-976C-AC3BC2B88B25}"/>
                    </a:ext>
                  </a:extLst>
                </p14:cNvPr>
                <p14:cNvContentPartPr/>
                <p14:nvPr/>
              </p14:nvContentPartPr>
              <p14:xfrm>
                <a:off x="7116947" y="97627"/>
                <a:ext cx="102960" cy="11664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AA6C4089-A929-4566-976C-AC3BC2B88B25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112627" y="93307"/>
                  <a:ext cx="11160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FC34B357-F7AA-4B32-AE69-94D93D6C3D47}"/>
                    </a:ext>
                  </a:extLst>
                </p14:cNvPr>
                <p14:cNvContentPartPr/>
                <p14:nvPr/>
              </p14:nvContentPartPr>
              <p14:xfrm>
                <a:off x="7238267" y="158827"/>
                <a:ext cx="94320" cy="4428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FC34B357-F7AA-4B32-AE69-94D93D6C3D47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7233947" y="154507"/>
                  <a:ext cx="10296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16C3A531-2EC2-41C6-A3F1-E6D72B515990}"/>
                    </a:ext>
                  </a:extLst>
                </p14:cNvPr>
                <p14:cNvContentPartPr/>
                <p14:nvPr/>
              </p14:nvContentPartPr>
              <p14:xfrm>
                <a:off x="7376867" y="78547"/>
                <a:ext cx="24480" cy="12060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16C3A531-2EC2-41C6-A3F1-E6D72B515990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372547" y="74227"/>
                  <a:ext cx="3312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645C52D3-8D15-4881-B8DC-94348EBF07F0}"/>
                    </a:ext>
                  </a:extLst>
                </p14:cNvPr>
                <p14:cNvContentPartPr/>
                <p14:nvPr/>
              </p14:nvContentPartPr>
              <p14:xfrm>
                <a:off x="7363187" y="123547"/>
                <a:ext cx="46800" cy="7956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645C52D3-8D15-4881-B8DC-94348EBF07F0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7358867" y="119227"/>
                  <a:ext cx="5544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4C549681-B425-4748-862F-1C98FB4E7277}"/>
                    </a:ext>
                  </a:extLst>
                </p14:cNvPr>
                <p14:cNvContentPartPr/>
                <p14:nvPr/>
              </p14:nvContentPartPr>
              <p14:xfrm>
                <a:off x="7380827" y="175747"/>
                <a:ext cx="43920" cy="2772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4C549681-B425-4748-862F-1C98FB4E7277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7376507" y="171427"/>
                  <a:ext cx="5256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0D277EF3-1CD4-4142-89E8-B826C8F10123}"/>
                    </a:ext>
                  </a:extLst>
                </p14:cNvPr>
                <p14:cNvContentPartPr/>
                <p14:nvPr/>
              </p14:nvContentPartPr>
              <p14:xfrm>
                <a:off x="7422227" y="65587"/>
                <a:ext cx="144360" cy="25668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0D277EF3-1CD4-4142-89E8-B826C8F10123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7417907" y="61267"/>
                  <a:ext cx="153000" cy="265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8" name="Gruppieren 107">
            <a:extLst>
              <a:ext uri="{FF2B5EF4-FFF2-40B4-BE49-F238E27FC236}">
                <a16:creationId xmlns:a16="http://schemas.microsoft.com/office/drawing/2014/main" id="{F28118F6-4AFA-4C52-B022-A7DC552E7985}"/>
              </a:ext>
            </a:extLst>
          </p:cNvPr>
          <p:cNvGrpSpPr/>
          <p:nvPr/>
        </p:nvGrpSpPr>
        <p:grpSpPr>
          <a:xfrm>
            <a:off x="6279227" y="703147"/>
            <a:ext cx="316800" cy="243360"/>
            <a:chOff x="6279227" y="703147"/>
            <a:chExt cx="316800" cy="243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783A3D41-6C32-4309-87EB-C96535A7D8C9}"/>
                    </a:ext>
                  </a:extLst>
                </p14:cNvPr>
                <p14:cNvContentPartPr/>
                <p14:nvPr/>
              </p14:nvContentPartPr>
              <p14:xfrm>
                <a:off x="6279227" y="703147"/>
                <a:ext cx="257400" cy="24336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783A3D41-6C32-4309-87EB-C96535A7D8C9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6274907" y="698827"/>
                  <a:ext cx="266040" cy="25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B5569046-937E-4C9D-ACD2-28A7B036F007}"/>
                    </a:ext>
                  </a:extLst>
                </p14:cNvPr>
                <p14:cNvContentPartPr/>
                <p14:nvPr/>
              </p14:nvContentPartPr>
              <p14:xfrm>
                <a:off x="6400907" y="793867"/>
                <a:ext cx="195120" cy="6624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B5569046-937E-4C9D-ACD2-28A7B036F007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6396587" y="789547"/>
                  <a:ext cx="20376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EE52916C-B493-4746-AC0D-46B90ABD5D1B}"/>
                    </a:ext>
                  </a:extLst>
                </p14:cNvPr>
                <p14:cNvContentPartPr/>
                <p14:nvPr/>
              </p14:nvContentPartPr>
              <p14:xfrm>
                <a:off x="6449147" y="856867"/>
                <a:ext cx="7200" cy="10800"/>
              </p14:xfrm>
            </p:contentPart>
          </mc:Choice>
          <mc:Fallback xmlns=""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EE52916C-B493-4746-AC0D-46B90ABD5D1B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6444827" y="852547"/>
                  <a:ext cx="15840" cy="19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124" name="Freihand 123">
                <a:extLst>
                  <a:ext uri="{FF2B5EF4-FFF2-40B4-BE49-F238E27FC236}">
                    <a16:creationId xmlns:a16="http://schemas.microsoft.com/office/drawing/2014/main" id="{64FE6E74-DE87-48E7-8849-EA5B7B97E551}"/>
                  </a:ext>
                </a:extLst>
              </p14:cNvPr>
              <p14:cNvContentPartPr/>
              <p14:nvPr/>
            </p14:nvContentPartPr>
            <p14:xfrm>
              <a:off x="2496707" y="1417387"/>
              <a:ext cx="71280" cy="166680"/>
            </p14:xfrm>
          </p:contentPart>
        </mc:Choice>
        <mc:Fallback xmlns="">
          <p:pic>
            <p:nvPicPr>
              <p:cNvPr id="124" name="Freihand 123">
                <a:extLst>
                  <a:ext uri="{FF2B5EF4-FFF2-40B4-BE49-F238E27FC236}">
                    <a16:creationId xmlns:a16="http://schemas.microsoft.com/office/drawing/2014/main" id="{64FE6E74-DE87-48E7-8849-EA5B7B97E551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2492387" y="1413067"/>
                <a:ext cx="79920" cy="175320"/>
              </a:xfrm>
              <a:prstGeom prst="rect">
                <a:avLst/>
              </a:prstGeom>
            </p:spPr>
          </p:pic>
        </mc:Fallback>
      </mc:AlternateContent>
      <p:grpSp>
        <p:nvGrpSpPr>
          <p:cNvPr id="127" name="Gruppieren 126">
            <a:extLst>
              <a:ext uri="{FF2B5EF4-FFF2-40B4-BE49-F238E27FC236}">
                <a16:creationId xmlns:a16="http://schemas.microsoft.com/office/drawing/2014/main" id="{C6B6643D-C5F3-4EAC-BD70-6A5436088D39}"/>
              </a:ext>
            </a:extLst>
          </p:cNvPr>
          <p:cNvGrpSpPr/>
          <p:nvPr/>
        </p:nvGrpSpPr>
        <p:grpSpPr>
          <a:xfrm>
            <a:off x="482507" y="747427"/>
            <a:ext cx="4231800" cy="4131000"/>
            <a:chOff x="482507" y="747427"/>
            <a:chExt cx="4231800" cy="4131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22375375-C622-4234-8D27-5029221D6A15}"/>
                    </a:ext>
                  </a:extLst>
                </p14:cNvPr>
                <p14:cNvContentPartPr/>
                <p14:nvPr/>
              </p14:nvContentPartPr>
              <p14:xfrm>
                <a:off x="3926267" y="2975467"/>
                <a:ext cx="69840" cy="47520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22375375-C622-4234-8D27-5029221D6A15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3921947" y="2971147"/>
                  <a:ext cx="78480" cy="48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05D82C6C-8B08-4AD2-A1BC-674A102AF72B}"/>
                    </a:ext>
                  </a:extLst>
                </p14:cNvPr>
                <p14:cNvContentPartPr/>
                <p14:nvPr/>
              </p14:nvContentPartPr>
              <p14:xfrm>
                <a:off x="3739427" y="3902467"/>
                <a:ext cx="100080" cy="51120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05D82C6C-8B08-4AD2-A1BC-674A102AF72B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3735107" y="3898147"/>
                  <a:ext cx="108720" cy="51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3D394FDA-CB7E-4438-BFA5-9669A46DA24C}"/>
                    </a:ext>
                  </a:extLst>
                </p14:cNvPr>
                <p14:cNvContentPartPr/>
                <p14:nvPr/>
              </p14:nvContentPartPr>
              <p14:xfrm>
                <a:off x="3640427" y="4651987"/>
                <a:ext cx="137520" cy="22644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3D394FDA-CB7E-4438-BFA5-9669A46DA24C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3636107" y="4647667"/>
                  <a:ext cx="146160" cy="23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B5C82BDE-9C25-46A5-A2E6-B3A9C598E00D}"/>
                    </a:ext>
                  </a:extLst>
                </p14:cNvPr>
                <p14:cNvContentPartPr/>
                <p14:nvPr/>
              </p14:nvContentPartPr>
              <p14:xfrm>
                <a:off x="3646187" y="4708507"/>
                <a:ext cx="144360" cy="10440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B5C82BDE-9C25-46A5-A2E6-B3A9C598E00D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3641867" y="4704187"/>
                  <a:ext cx="15300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D07C230F-17DF-4E2B-81B2-93CD41D70D22}"/>
                    </a:ext>
                  </a:extLst>
                </p14:cNvPr>
                <p14:cNvContentPartPr/>
                <p14:nvPr/>
              </p14:nvContentPartPr>
              <p14:xfrm>
                <a:off x="3829067" y="4566307"/>
                <a:ext cx="123840" cy="16200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D07C230F-17DF-4E2B-81B2-93CD41D70D22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3824747" y="4561987"/>
                  <a:ext cx="13248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F25876BD-7C20-4270-90BE-DC1E2B7EEF9E}"/>
                    </a:ext>
                  </a:extLst>
                </p14:cNvPr>
                <p14:cNvContentPartPr/>
                <p14:nvPr/>
              </p14:nvContentPartPr>
              <p14:xfrm>
                <a:off x="4004387" y="2255467"/>
                <a:ext cx="7920" cy="23868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F25876BD-7C20-4270-90BE-DC1E2B7EEF9E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4000067" y="2251147"/>
                  <a:ext cx="16560" cy="24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C364F04F-4462-4E95-9218-67612373C504}"/>
                    </a:ext>
                  </a:extLst>
                </p14:cNvPr>
                <p14:cNvContentPartPr/>
                <p14:nvPr/>
              </p14:nvContentPartPr>
              <p14:xfrm>
                <a:off x="3870467" y="2207947"/>
                <a:ext cx="69480" cy="72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C364F04F-4462-4E95-9218-67612373C504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3866147" y="2203627"/>
                  <a:ext cx="78120" cy="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910EEA05-3AFE-4141-9699-6A7B60DEDB6A}"/>
                    </a:ext>
                  </a:extLst>
                </p14:cNvPr>
                <p14:cNvContentPartPr/>
                <p14:nvPr/>
              </p14:nvContentPartPr>
              <p14:xfrm>
                <a:off x="3347027" y="2273107"/>
                <a:ext cx="267120" cy="4356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910EEA05-3AFE-4141-9699-6A7B60DEDB6A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3342707" y="2268787"/>
                  <a:ext cx="27576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3AEDE478-EBD0-4F74-991D-5B3C5BFD2C73}"/>
                    </a:ext>
                  </a:extLst>
                </p14:cNvPr>
                <p14:cNvContentPartPr/>
                <p14:nvPr/>
              </p14:nvContentPartPr>
              <p14:xfrm>
                <a:off x="1579787" y="2209387"/>
                <a:ext cx="1137600" cy="6984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3AEDE478-EBD0-4F74-991D-5B3C5BFD2C73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575467" y="2205067"/>
                  <a:ext cx="1146240" cy="7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4B4ADAAC-EBB4-4794-A537-0F7D5A43CA1C}"/>
                    </a:ext>
                  </a:extLst>
                </p14:cNvPr>
                <p14:cNvContentPartPr/>
                <p14:nvPr/>
              </p14:nvContentPartPr>
              <p14:xfrm>
                <a:off x="1189187" y="2180227"/>
                <a:ext cx="99000" cy="19944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4B4ADAAC-EBB4-4794-A537-0F7D5A43CA1C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184867" y="2175907"/>
                  <a:ext cx="10764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1D12519F-F1E1-4387-AE3D-49E3305899B5}"/>
                    </a:ext>
                  </a:extLst>
                </p14:cNvPr>
                <p14:cNvContentPartPr/>
                <p14:nvPr/>
              </p14:nvContentPartPr>
              <p14:xfrm>
                <a:off x="1284587" y="2055667"/>
                <a:ext cx="94320" cy="15912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1D12519F-F1E1-4387-AE3D-49E3305899B5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280267" y="2051347"/>
                  <a:ext cx="10296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B3AB177A-54A6-4A0D-89FE-78D90F16A0B9}"/>
                    </a:ext>
                  </a:extLst>
                </p14:cNvPr>
                <p14:cNvContentPartPr/>
                <p14:nvPr/>
              </p14:nvContentPartPr>
              <p14:xfrm>
                <a:off x="4072067" y="1465267"/>
                <a:ext cx="6840" cy="32796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B3AB177A-54A6-4A0D-89FE-78D90F16A0B9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4067747" y="1460947"/>
                  <a:ext cx="15480" cy="33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998FDC65-C57B-4B4D-B3DA-B6708E80FEEA}"/>
                    </a:ext>
                  </a:extLst>
                </p14:cNvPr>
                <p14:cNvContentPartPr/>
                <p14:nvPr/>
              </p14:nvContentPartPr>
              <p14:xfrm>
                <a:off x="3972707" y="1658587"/>
                <a:ext cx="253800" cy="18072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998FDC65-C57B-4B4D-B3DA-B6708E80FEEA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3968387" y="1654267"/>
                  <a:ext cx="26244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32698273-DCC9-45A0-B103-777367706129}"/>
                    </a:ext>
                  </a:extLst>
                </p14:cNvPr>
                <p14:cNvContentPartPr/>
                <p14:nvPr/>
              </p14:nvContentPartPr>
              <p14:xfrm>
                <a:off x="3767507" y="972067"/>
                <a:ext cx="155520" cy="28260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32698273-DCC9-45A0-B103-777367706129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3763187" y="967747"/>
                  <a:ext cx="164160" cy="29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A6A89DCC-BAE1-4987-BCB4-DC64E1DF8CF6}"/>
                    </a:ext>
                  </a:extLst>
                </p14:cNvPr>
                <p14:cNvContentPartPr/>
                <p14:nvPr/>
              </p14:nvContentPartPr>
              <p14:xfrm>
                <a:off x="3853907" y="991147"/>
                <a:ext cx="260640" cy="17136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A6A89DCC-BAE1-4987-BCB4-DC64E1DF8CF6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3849587" y="986827"/>
                  <a:ext cx="26928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A059FDB6-B88B-459F-A1CA-E9D4F682563F}"/>
                    </a:ext>
                  </a:extLst>
                </p14:cNvPr>
                <p14:cNvContentPartPr/>
                <p14:nvPr/>
              </p14:nvContentPartPr>
              <p14:xfrm>
                <a:off x="4087187" y="930307"/>
                <a:ext cx="214200" cy="19152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A059FDB6-B88B-459F-A1CA-E9D4F682563F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4082867" y="925987"/>
                  <a:ext cx="22284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5C25F76E-4BAC-4743-9026-A3E803204625}"/>
                    </a:ext>
                  </a:extLst>
                </p14:cNvPr>
                <p14:cNvContentPartPr/>
                <p14:nvPr/>
              </p14:nvContentPartPr>
              <p14:xfrm>
                <a:off x="4297067" y="900067"/>
                <a:ext cx="88560" cy="16020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5C25F76E-4BAC-4743-9026-A3E803204625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292747" y="895747"/>
                  <a:ext cx="9720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FF3F413A-0A74-49C8-A79A-EA86FFB824A6}"/>
                    </a:ext>
                  </a:extLst>
                </p14:cNvPr>
                <p14:cNvContentPartPr/>
                <p14:nvPr/>
              </p14:nvContentPartPr>
              <p14:xfrm>
                <a:off x="4366907" y="972427"/>
                <a:ext cx="95400" cy="7668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FF3F413A-0A74-49C8-A79A-EA86FFB824A6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4362587" y="968107"/>
                  <a:ext cx="10404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B3D92B26-A3D7-408D-856D-CD4A3FF1CC5A}"/>
                    </a:ext>
                  </a:extLst>
                </p14:cNvPr>
                <p14:cNvContentPartPr/>
                <p14:nvPr/>
              </p14:nvContentPartPr>
              <p14:xfrm>
                <a:off x="4496867" y="923467"/>
                <a:ext cx="91440" cy="9036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B3D92B26-A3D7-408D-856D-CD4A3FF1CC5A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4492547" y="919147"/>
                  <a:ext cx="10008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AACD4F8C-BB66-4444-B29C-03D1D015DD8D}"/>
                    </a:ext>
                  </a:extLst>
                </p14:cNvPr>
                <p14:cNvContentPartPr/>
                <p14:nvPr/>
              </p14:nvContentPartPr>
              <p14:xfrm>
                <a:off x="4454027" y="830587"/>
                <a:ext cx="20880" cy="2340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AACD4F8C-BB66-4444-B29C-03D1D015DD8D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4449707" y="826267"/>
                  <a:ext cx="2952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3A023B17-1F41-4C19-8855-DADF6B5D4B2F}"/>
                    </a:ext>
                  </a:extLst>
                </p14:cNvPr>
                <p14:cNvContentPartPr/>
                <p14:nvPr/>
              </p14:nvContentPartPr>
              <p14:xfrm>
                <a:off x="1573667" y="1077907"/>
                <a:ext cx="297360" cy="29232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3A023B17-1F41-4C19-8855-DADF6B5D4B2F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569347" y="1073587"/>
                  <a:ext cx="306000" cy="30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091A45CA-5FD4-47DF-A1AE-D71382A66A58}"/>
                    </a:ext>
                  </a:extLst>
                </p14:cNvPr>
                <p14:cNvContentPartPr/>
                <p14:nvPr/>
              </p14:nvContentPartPr>
              <p14:xfrm>
                <a:off x="1615787" y="1137667"/>
                <a:ext cx="374400" cy="34596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091A45CA-5FD4-47DF-A1AE-D71382A66A58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611467" y="1133347"/>
                  <a:ext cx="383040" cy="35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48B0C651-7CF2-4250-857B-E5F71038791E}"/>
                    </a:ext>
                  </a:extLst>
                </p14:cNvPr>
                <p14:cNvContentPartPr/>
                <p14:nvPr/>
              </p14:nvContentPartPr>
              <p14:xfrm>
                <a:off x="1701467" y="1265107"/>
                <a:ext cx="458640" cy="36252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48B0C651-7CF2-4250-857B-E5F71038791E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697147" y="1260787"/>
                  <a:ext cx="467280" cy="37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97D302CF-EFDC-4FE2-8DFE-292C1B759ABB}"/>
                    </a:ext>
                  </a:extLst>
                </p14:cNvPr>
                <p14:cNvContentPartPr/>
                <p14:nvPr/>
              </p14:nvContentPartPr>
              <p14:xfrm>
                <a:off x="1755107" y="1445107"/>
                <a:ext cx="497880" cy="39708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97D302CF-EFDC-4FE2-8DFE-292C1B759ABB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750787" y="1440787"/>
                  <a:ext cx="506520" cy="40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C5AC7480-B2DF-43EF-8FD0-34A45718B75A}"/>
                    </a:ext>
                  </a:extLst>
                </p14:cNvPr>
                <p14:cNvContentPartPr/>
                <p14:nvPr/>
              </p14:nvContentPartPr>
              <p14:xfrm>
                <a:off x="2029067" y="1554187"/>
                <a:ext cx="409320" cy="37800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C5AC7480-B2DF-43EF-8FD0-34A45718B75A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2024747" y="1549867"/>
                  <a:ext cx="417960" cy="38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14C1DD58-4622-4930-8CE7-CCABC8391AE0}"/>
                    </a:ext>
                  </a:extLst>
                </p14:cNvPr>
                <p14:cNvContentPartPr/>
                <p14:nvPr/>
              </p14:nvContentPartPr>
              <p14:xfrm>
                <a:off x="2234267" y="1593787"/>
                <a:ext cx="361440" cy="38088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14C1DD58-4622-4930-8CE7-CCABC8391AE0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2229947" y="1589467"/>
                  <a:ext cx="370080" cy="38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D1C12E42-EAF8-40FF-A31F-A51B1DF70AE9}"/>
                    </a:ext>
                  </a:extLst>
                </p14:cNvPr>
                <p14:cNvContentPartPr/>
                <p14:nvPr/>
              </p14:nvContentPartPr>
              <p14:xfrm>
                <a:off x="2430827" y="1736347"/>
                <a:ext cx="334800" cy="30276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D1C12E42-EAF8-40FF-A31F-A51B1DF70AE9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2426507" y="1732027"/>
                  <a:ext cx="343440" cy="31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A52C2EC3-D545-472D-A13D-63C91DC974F6}"/>
                    </a:ext>
                  </a:extLst>
                </p14:cNvPr>
                <p14:cNvContentPartPr/>
                <p14:nvPr/>
              </p14:nvContentPartPr>
              <p14:xfrm>
                <a:off x="2756987" y="1927867"/>
                <a:ext cx="218880" cy="18180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A52C2EC3-D545-472D-A13D-63C91DC974F6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2752667" y="1923547"/>
                  <a:ext cx="22752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E83F8883-43CF-4A11-82DF-918693645C0C}"/>
                    </a:ext>
                  </a:extLst>
                </p14:cNvPr>
                <p14:cNvContentPartPr/>
                <p14:nvPr/>
              </p14:nvContentPartPr>
              <p14:xfrm>
                <a:off x="3060107" y="1976107"/>
                <a:ext cx="343800" cy="18900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E83F8883-43CF-4A11-82DF-918693645C0C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3055787" y="1971787"/>
                  <a:ext cx="35244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BF53B3AB-C195-4E35-84A7-CDCCAF088B36}"/>
                    </a:ext>
                  </a:extLst>
                </p14:cNvPr>
                <p14:cNvContentPartPr/>
                <p14:nvPr/>
              </p14:nvContentPartPr>
              <p14:xfrm>
                <a:off x="2412107" y="977467"/>
                <a:ext cx="465840" cy="78264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BF53B3AB-C195-4E35-84A7-CDCCAF088B36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2407787" y="973147"/>
                  <a:ext cx="474480" cy="79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2759D194-9C23-4DD6-96A3-9A8AC1A67F9F}"/>
                    </a:ext>
                  </a:extLst>
                </p14:cNvPr>
                <p14:cNvContentPartPr/>
                <p14:nvPr/>
              </p14:nvContentPartPr>
              <p14:xfrm>
                <a:off x="2906027" y="829507"/>
                <a:ext cx="115560" cy="16308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2759D194-9C23-4DD6-96A3-9A8AC1A67F9F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2901707" y="825187"/>
                  <a:ext cx="12420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6448AECF-368E-4590-AB6C-80703194B26A}"/>
                    </a:ext>
                  </a:extLst>
                </p14:cNvPr>
                <p14:cNvContentPartPr/>
                <p14:nvPr/>
              </p14:nvContentPartPr>
              <p14:xfrm>
                <a:off x="2967947" y="918067"/>
                <a:ext cx="68400" cy="3852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6448AECF-368E-4590-AB6C-80703194B26A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2963627" y="913747"/>
                  <a:ext cx="7704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E484CE46-6647-4119-ADC8-476094122673}"/>
                    </a:ext>
                  </a:extLst>
                </p14:cNvPr>
                <p14:cNvContentPartPr/>
                <p14:nvPr/>
              </p14:nvContentPartPr>
              <p14:xfrm>
                <a:off x="3067667" y="747427"/>
                <a:ext cx="232200" cy="18288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E484CE46-6647-4119-ADC8-476094122673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3063347" y="743107"/>
                  <a:ext cx="24084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9D56CD41-B4FB-4F37-B117-45AB63C75615}"/>
                    </a:ext>
                  </a:extLst>
                </p14:cNvPr>
                <p14:cNvContentPartPr/>
                <p14:nvPr/>
              </p14:nvContentPartPr>
              <p14:xfrm>
                <a:off x="1566827" y="2279227"/>
                <a:ext cx="270720" cy="28296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9D56CD41-B4FB-4F37-B117-45AB63C75615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1562507" y="2274907"/>
                  <a:ext cx="279360" cy="29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B37830FF-157F-4CFB-A116-9F19977A031C}"/>
                    </a:ext>
                  </a:extLst>
                </p14:cNvPr>
                <p14:cNvContentPartPr/>
                <p14:nvPr/>
              </p14:nvContentPartPr>
              <p14:xfrm>
                <a:off x="1626227" y="2265907"/>
                <a:ext cx="454680" cy="43596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B37830FF-157F-4CFB-A116-9F19977A031C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1621907" y="2261587"/>
                  <a:ext cx="463320" cy="44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A04E2F76-59A5-468B-8A53-C9F95E301436}"/>
                    </a:ext>
                  </a:extLst>
                </p14:cNvPr>
                <p14:cNvContentPartPr/>
                <p14:nvPr/>
              </p14:nvContentPartPr>
              <p14:xfrm>
                <a:off x="1637387" y="2333947"/>
                <a:ext cx="618840" cy="525960"/>
              </p14:xfrm>
            </p:contentPart>
          </mc:Choice>
          <mc:Fallback xmlns=""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A04E2F76-59A5-468B-8A53-C9F95E301436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1633067" y="2329627"/>
                  <a:ext cx="627480" cy="53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A4E11081-4CA4-4E63-8FA7-1DC18D288699}"/>
                    </a:ext>
                  </a:extLst>
                </p14:cNvPr>
                <p14:cNvContentPartPr/>
                <p14:nvPr/>
              </p14:nvContentPartPr>
              <p14:xfrm>
                <a:off x="1708667" y="2372827"/>
                <a:ext cx="778320" cy="75528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A4E11081-4CA4-4E63-8FA7-1DC18D288699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704347" y="2368507"/>
                  <a:ext cx="786960" cy="76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46C6E612-BA1E-4C1E-A434-11F002BB833E}"/>
                    </a:ext>
                  </a:extLst>
                </p14:cNvPr>
                <p14:cNvContentPartPr/>
                <p14:nvPr/>
              </p14:nvContentPartPr>
              <p14:xfrm>
                <a:off x="1812347" y="2557147"/>
                <a:ext cx="732600" cy="797760"/>
              </p14:xfrm>
            </p:contentPart>
          </mc:Choice>
          <mc:Fallback xmlns=""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46C6E612-BA1E-4C1E-A434-11F002BB833E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808027" y="2552827"/>
                  <a:ext cx="741240" cy="80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66C6D34D-4EA9-4070-803F-5CE911368CD2}"/>
                    </a:ext>
                  </a:extLst>
                </p14:cNvPr>
                <p14:cNvContentPartPr/>
                <p14:nvPr/>
              </p14:nvContentPartPr>
              <p14:xfrm>
                <a:off x="2171987" y="2514307"/>
                <a:ext cx="773280" cy="706680"/>
              </p14:xfrm>
            </p:contentPart>
          </mc:Choice>
          <mc:Fallback xmlns=""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66C6D34D-4EA9-4070-803F-5CE911368CD2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2167667" y="2509987"/>
                  <a:ext cx="781920" cy="71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6B59B321-98BF-4C78-A2CF-B59CD3F7F677}"/>
                    </a:ext>
                  </a:extLst>
                </p14:cNvPr>
                <p14:cNvContentPartPr/>
                <p14:nvPr/>
              </p14:nvContentPartPr>
              <p14:xfrm>
                <a:off x="2767427" y="2416027"/>
                <a:ext cx="538560" cy="455760"/>
              </p14:xfrm>
            </p:contentPart>
          </mc:Choice>
          <mc:Fallback xmlns=""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6B59B321-98BF-4C78-A2CF-B59CD3F7F677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2763107" y="2411707"/>
                  <a:ext cx="547200" cy="46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D6769800-3698-4344-A1A2-51DA629F275B}"/>
                    </a:ext>
                  </a:extLst>
                </p14:cNvPr>
                <p14:cNvContentPartPr/>
                <p14:nvPr/>
              </p14:nvContentPartPr>
              <p14:xfrm>
                <a:off x="3134627" y="2411707"/>
                <a:ext cx="320760" cy="288360"/>
              </p14:xfrm>
            </p:contentPart>
          </mc:Choice>
          <mc:Fallback xmlns=""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D6769800-3698-4344-A1A2-51DA629F275B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3130307" y="2407387"/>
                  <a:ext cx="329400" cy="29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74F9182A-EF24-4BEC-AAF9-9A3CE9619B17}"/>
                    </a:ext>
                  </a:extLst>
                </p14:cNvPr>
                <p14:cNvContentPartPr/>
                <p14:nvPr/>
              </p14:nvContentPartPr>
              <p14:xfrm>
                <a:off x="1017107" y="3074467"/>
                <a:ext cx="866520" cy="1016280"/>
              </p14:xfrm>
            </p:contentPart>
          </mc:Choice>
          <mc:Fallback xmlns=""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74F9182A-EF24-4BEC-AAF9-9A3CE9619B17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012787" y="3070147"/>
                  <a:ext cx="875160" cy="10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D0277316-C921-4DCB-BE51-BDD42641DAB5}"/>
                    </a:ext>
                  </a:extLst>
                </p14:cNvPr>
                <p14:cNvContentPartPr/>
                <p14:nvPr/>
              </p14:nvContentPartPr>
              <p14:xfrm>
                <a:off x="552347" y="4323667"/>
                <a:ext cx="60120" cy="212760"/>
              </p14:xfrm>
            </p:contentPart>
          </mc:Choice>
          <mc:Fallback xmlns=""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D0277316-C921-4DCB-BE51-BDD42641DAB5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548027" y="4319347"/>
                  <a:ext cx="6876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81D53A57-F2E2-4A81-9408-ED7D73C0D3EF}"/>
                    </a:ext>
                  </a:extLst>
                </p14:cNvPr>
                <p14:cNvContentPartPr/>
                <p14:nvPr/>
              </p14:nvContentPartPr>
              <p14:xfrm>
                <a:off x="482507" y="4284787"/>
                <a:ext cx="146160" cy="17820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81D53A57-F2E2-4A81-9408-ED7D73C0D3EF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478187" y="4280467"/>
                  <a:ext cx="15480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66EB8A33-EE80-4D77-B525-F1A914BB793A}"/>
                    </a:ext>
                  </a:extLst>
                </p14:cNvPr>
                <p14:cNvContentPartPr/>
                <p14:nvPr/>
              </p14:nvContentPartPr>
              <p14:xfrm>
                <a:off x="703547" y="4227187"/>
                <a:ext cx="76320" cy="175680"/>
              </p14:xfrm>
            </p:contentPart>
          </mc:Choice>
          <mc:Fallback xmlns=""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66EB8A33-EE80-4D77-B525-F1A914BB793A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699227" y="4222867"/>
                  <a:ext cx="8496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5D31181C-5095-4141-AFDE-E5CEB717ADF1}"/>
                    </a:ext>
                  </a:extLst>
                </p14:cNvPr>
                <p14:cNvContentPartPr/>
                <p14:nvPr/>
              </p14:nvContentPartPr>
              <p14:xfrm>
                <a:off x="655307" y="4154107"/>
                <a:ext cx="293040" cy="187200"/>
              </p14:xfrm>
            </p:contentPart>
          </mc:Choice>
          <mc:Fallback xmlns=""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5D31181C-5095-4141-AFDE-E5CEB717ADF1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650987" y="4149787"/>
                  <a:ext cx="30168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7D837B24-D1FE-4372-8B97-82590FC9D944}"/>
                    </a:ext>
                  </a:extLst>
                </p14:cNvPr>
                <p14:cNvContentPartPr/>
                <p14:nvPr/>
              </p14:nvContentPartPr>
              <p14:xfrm>
                <a:off x="2439467" y="4455787"/>
                <a:ext cx="33480" cy="61200"/>
              </p14:xfrm>
            </p:contentPart>
          </mc:Choice>
          <mc:Fallback xmlns=""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7D837B24-D1FE-4372-8B97-82590FC9D944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2435147" y="4451467"/>
                  <a:ext cx="4212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F89C189B-5BA7-4A42-AB4B-64202CAC9EC1}"/>
                    </a:ext>
                  </a:extLst>
                </p14:cNvPr>
                <p14:cNvContentPartPr/>
                <p14:nvPr/>
              </p14:nvContentPartPr>
              <p14:xfrm>
                <a:off x="2510387" y="1381387"/>
                <a:ext cx="23040" cy="71640"/>
              </p14:xfrm>
            </p:contentPart>
          </mc:Choice>
          <mc:Fallback xmlns=""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F89C189B-5BA7-4A42-AB4B-64202CAC9EC1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2506067" y="1377067"/>
                  <a:ext cx="3168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9F756CBC-4BD5-4EE6-9E84-BC623829FF7F}"/>
                    </a:ext>
                  </a:extLst>
                </p14:cNvPr>
                <p14:cNvContentPartPr/>
                <p14:nvPr/>
              </p14:nvContentPartPr>
              <p14:xfrm>
                <a:off x="1464227" y="1337467"/>
                <a:ext cx="154080" cy="3456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9F756CBC-4BD5-4EE6-9E84-BC623829FF7F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1459907" y="1333147"/>
                  <a:ext cx="16272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1ADB45DD-A2E3-4C10-8044-844ABCD45F67}"/>
                    </a:ext>
                  </a:extLst>
                </p14:cNvPr>
                <p14:cNvContentPartPr/>
                <p14:nvPr/>
              </p14:nvContentPartPr>
              <p14:xfrm>
                <a:off x="1484747" y="2222707"/>
                <a:ext cx="122760" cy="45360"/>
              </p14:xfrm>
            </p:contentPart>
          </mc:Choice>
          <mc:Fallback xmlns=""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1ADB45DD-A2E3-4C10-8044-844ABCD45F67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1480427" y="2218387"/>
                  <a:ext cx="13140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8FC4880D-9E16-45E2-9799-3DBB2722ABAF}"/>
                    </a:ext>
                  </a:extLst>
                </p14:cNvPr>
                <p14:cNvContentPartPr/>
                <p14:nvPr/>
              </p14:nvContentPartPr>
              <p14:xfrm>
                <a:off x="2439107" y="2151427"/>
                <a:ext cx="3960" cy="36720"/>
              </p14:xfrm>
            </p:contentPart>
          </mc:Choice>
          <mc:Fallback xmlns=""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8FC4880D-9E16-45E2-9799-3DBB2722ABAF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2434787" y="2147107"/>
                  <a:ext cx="1260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E782B314-E3F8-4468-8778-F670617CF3C7}"/>
                    </a:ext>
                  </a:extLst>
                </p14:cNvPr>
                <p14:cNvContentPartPr/>
                <p14:nvPr/>
              </p14:nvContentPartPr>
              <p14:xfrm>
                <a:off x="2464667" y="1757227"/>
                <a:ext cx="16920" cy="137520"/>
              </p14:xfrm>
            </p:contentPart>
          </mc:Choice>
          <mc:Fallback xmlns=""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E782B314-E3F8-4468-8778-F670617CF3C7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2460347" y="1752907"/>
                  <a:ext cx="2556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845DE947-CF5A-4BC2-B98D-574FBF46F0A7}"/>
                    </a:ext>
                  </a:extLst>
                </p14:cNvPr>
                <p14:cNvContentPartPr/>
                <p14:nvPr/>
              </p14:nvContentPartPr>
              <p14:xfrm>
                <a:off x="2468627" y="1395427"/>
                <a:ext cx="34200" cy="581040"/>
              </p14:xfrm>
            </p:contentPart>
          </mc:Choice>
          <mc:Fallback xmlns=""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845DE947-CF5A-4BC2-B98D-574FBF46F0A7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2464307" y="1391107"/>
                  <a:ext cx="42840" cy="58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D3B02125-D466-4C88-A54A-A5CF77199719}"/>
                    </a:ext>
                  </a:extLst>
                </p14:cNvPr>
                <p14:cNvContentPartPr/>
                <p14:nvPr/>
              </p14:nvContentPartPr>
              <p14:xfrm>
                <a:off x="2450267" y="2161867"/>
                <a:ext cx="2160" cy="38520"/>
              </p14:xfrm>
            </p:contentPart>
          </mc:Choice>
          <mc:Fallback xmlns=""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D3B02125-D466-4C88-A54A-A5CF77199719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2445947" y="2157547"/>
                  <a:ext cx="1080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10B44CC0-3C81-43A3-8917-D2F1F958ACFF}"/>
                    </a:ext>
                  </a:extLst>
                </p14:cNvPr>
                <p14:cNvContentPartPr/>
                <p14:nvPr/>
              </p14:nvContentPartPr>
              <p14:xfrm>
                <a:off x="2445587" y="1373827"/>
                <a:ext cx="68400" cy="737280"/>
              </p14:xfrm>
            </p:contentPart>
          </mc:Choice>
          <mc:Fallback xmlns=""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10B44CC0-3C81-43A3-8917-D2F1F958ACFF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2441267" y="1369507"/>
                  <a:ext cx="77040" cy="74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D6A6FADD-B6B3-4AD2-95D1-68C694CA526D}"/>
                    </a:ext>
                  </a:extLst>
                </p14:cNvPr>
                <p14:cNvContentPartPr/>
                <p14:nvPr/>
              </p14:nvContentPartPr>
              <p14:xfrm>
                <a:off x="2537027" y="1382107"/>
                <a:ext cx="360" cy="360"/>
              </p14:xfrm>
            </p:contentPart>
          </mc:Choice>
          <mc:Fallback xmlns=""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D6A6FADD-B6B3-4AD2-95D1-68C694CA526D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2532707" y="13777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7081450B-D1EC-4D66-A3B3-EA38C1C2897E}"/>
                    </a:ext>
                  </a:extLst>
                </p14:cNvPr>
                <p14:cNvContentPartPr/>
                <p14:nvPr/>
              </p14:nvContentPartPr>
              <p14:xfrm>
                <a:off x="2487707" y="4497907"/>
                <a:ext cx="360" cy="360"/>
              </p14:xfrm>
            </p:contentPart>
          </mc:Choice>
          <mc:Fallback xmlns=""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7081450B-D1EC-4D66-A3B3-EA38C1C2897E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2483387" y="44935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643979B6-C4BD-4EE7-8D21-A6B1F430EBF3}"/>
                    </a:ext>
                  </a:extLst>
                </p14:cNvPr>
                <p14:cNvContentPartPr/>
                <p14:nvPr/>
              </p14:nvContentPartPr>
              <p14:xfrm>
                <a:off x="2520467" y="3096427"/>
                <a:ext cx="116280" cy="21600"/>
              </p14:xfrm>
            </p:contentPart>
          </mc:Choice>
          <mc:Fallback xmlns=""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643979B6-C4BD-4EE7-8D21-A6B1F430EBF3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2516147" y="3092107"/>
                  <a:ext cx="12492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6D9FA44A-A37A-4D94-8959-113C971CCCA0}"/>
                    </a:ext>
                  </a:extLst>
                </p14:cNvPr>
                <p14:cNvContentPartPr/>
                <p14:nvPr/>
              </p14:nvContentPartPr>
              <p14:xfrm>
                <a:off x="1295747" y="2114347"/>
                <a:ext cx="20520" cy="29520"/>
              </p14:xfrm>
            </p:contentPart>
          </mc:Choice>
          <mc:Fallback xmlns=""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6D9FA44A-A37A-4D94-8959-113C971CCCA0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1291427" y="2110027"/>
                  <a:ext cx="2916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EB772C3B-D130-4749-BEED-18D3C325EED9}"/>
                    </a:ext>
                  </a:extLst>
                </p14:cNvPr>
                <p14:cNvContentPartPr/>
                <p14:nvPr/>
              </p14:nvContentPartPr>
              <p14:xfrm>
                <a:off x="1321307" y="2129827"/>
                <a:ext cx="360" cy="360"/>
              </p14:xfrm>
            </p:contentPart>
          </mc:Choice>
          <mc:Fallback xmlns=""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EB772C3B-D130-4749-BEED-18D3C325EED9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316987" y="21255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A68B94FE-9F71-4974-A34B-8B11497AEEBE}"/>
                    </a:ext>
                  </a:extLst>
                </p14:cNvPr>
                <p14:cNvContentPartPr/>
                <p14:nvPr/>
              </p14:nvContentPartPr>
              <p14:xfrm>
                <a:off x="2486267" y="2356987"/>
                <a:ext cx="360" cy="360"/>
              </p14:xfrm>
            </p:contentPart>
          </mc:Choice>
          <mc:Fallback xmlns=""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A68B94FE-9F71-4974-A34B-8B11497AEEBE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2481947" y="23526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B18213B6-FE38-40A1-97CB-BB6422A10A68}"/>
                    </a:ext>
                  </a:extLst>
                </p14:cNvPr>
                <p14:cNvContentPartPr/>
                <p14:nvPr/>
              </p14:nvContentPartPr>
              <p14:xfrm>
                <a:off x="2483027" y="2300107"/>
                <a:ext cx="16560" cy="43200"/>
              </p14:xfrm>
            </p:contentPart>
          </mc:Choice>
          <mc:Fallback xmlns=""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B18213B6-FE38-40A1-97CB-BB6422A10A68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2478707" y="2295787"/>
                  <a:ext cx="2520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F7059428-ABD4-47CF-A084-DC1FBC9C08B8}"/>
                    </a:ext>
                  </a:extLst>
                </p14:cNvPr>
                <p14:cNvContentPartPr/>
                <p14:nvPr/>
              </p14:nvContentPartPr>
              <p14:xfrm>
                <a:off x="2465747" y="2267347"/>
                <a:ext cx="55080" cy="471240"/>
              </p14:xfrm>
            </p:contentPart>
          </mc:Choice>
          <mc:Fallback xmlns=""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F7059428-ABD4-47CF-A084-DC1FBC9C08B8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2461427" y="2263027"/>
                  <a:ext cx="63720" cy="47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2B1B724E-3C3E-46A0-836B-366CF671D385}"/>
                    </a:ext>
                  </a:extLst>
                </p14:cNvPr>
                <p14:cNvContentPartPr/>
                <p14:nvPr/>
              </p14:nvContentPartPr>
              <p14:xfrm>
                <a:off x="2483027" y="2233867"/>
                <a:ext cx="62280" cy="794160"/>
              </p14:xfrm>
            </p:contentPart>
          </mc:Choice>
          <mc:Fallback xmlns=""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2B1B724E-3C3E-46A0-836B-366CF671D385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2478707" y="2229547"/>
                  <a:ext cx="70920" cy="80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FF3D53B3-E9E6-4A71-A064-7FC68F1E4A53}"/>
                    </a:ext>
                  </a:extLst>
                </p14:cNvPr>
                <p14:cNvContentPartPr/>
                <p14:nvPr/>
              </p14:nvContentPartPr>
              <p14:xfrm>
                <a:off x="2528387" y="2427187"/>
                <a:ext cx="27000" cy="605160"/>
              </p14:xfrm>
            </p:contentPart>
          </mc:Choice>
          <mc:Fallback xmlns=""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FF3D53B3-E9E6-4A71-A064-7FC68F1E4A53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2524067" y="2422867"/>
                  <a:ext cx="35640" cy="61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55D01256-4BB8-42E6-8E39-E10B7CA5AB4A}"/>
                    </a:ext>
                  </a:extLst>
                </p14:cNvPr>
                <p14:cNvContentPartPr/>
                <p14:nvPr/>
              </p14:nvContentPartPr>
              <p14:xfrm>
                <a:off x="3941387" y="2295787"/>
                <a:ext cx="32040" cy="10080"/>
              </p14:xfrm>
            </p:contentPart>
          </mc:Choice>
          <mc:Fallback xmlns=""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55D01256-4BB8-42E6-8E39-E10B7CA5AB4A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3937067" y="2291467"/>
                  <a:ext cx="4068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01D60F98-5DBC-4EFC-A599-431CDF1B1B07}"/>
                    </a:ext>
                  </a:extLst>
                </p14:cNvPr>
                <p14:cNvContentPartPr/>
                <p14:nvPr/>
              </p14:nvContentPartPr>
              <p14:xfrm>
                <a:off x="1519667" y="2326747"/>
                <a:ext cx="57600" cy="29520"/>
              </p14:xfrm>
            </p:contentPart>
          </mc:Choice>
          <mc:Fallback xmlns=""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01D60F98-5DBC-4EFC-A599-431CDF1B1B07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515347" y="2322427"/>
                  <a:ext cx="6624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827BC57F-EB4F-4BDA-B03D-4F158DD873F0}"/>
                    </a:ext>
                  </a:extLst>
                </p14:cNvPr>
                <p14:cNvContentPartPr/>
                <p14:nvPr/>
              </p14:nvContentPartPr>
              <p14:xfrm>
                <a:off x="4660307" y="2382187"/>
                <a:ext cx="54000" cy="68040"/>
              </p14:xfrm>
            </p:contentPart>
          </mc:Choice>
          <mc:Fallback xmlns=""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827BC57F-EB4F-4BDA-B03D-4F158DD873F0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4655987" y="2377867"/>
                  <a:ext cx="6264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B64B51B6-F552-4869-861C-01907ACF1303}"/>
                    </a:ext>
                  </a:extLst>
                </p14:cNvPr>
                <p14:cNvContentPartPr/>
                <p14:nvPr/>
              </p14:nvContentPartPr>
              <p14:xfrm>
                <a:off x="1386107" y="2410267"/>
                <a:ext cx="65880" cy="28800"/>
              </p14:xfrm>
            </p:contentPart>
          </mc:Choice>
          <mc:Fallback xmlns=""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B64B51B6-F552-4869-861C-01907ACF1303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1381787" y="2405947"/>
                  <a:ext cx="74520" cy="37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8">
            <p14:nvContentPartPr>
              <p14:cNvPr id="128" name="Freihand 127">
                <a:extLst>
                  <a:ext uri="{FF2B5EF4-FFF2-40B4-BE49-F238E27FC236}">
                    <a16:creationId xmlns:a16="http://schemas.microsoft.com/office/drawing/2014/main" id="{A0803BFC-52E6-46E2-9E91-7697E56D814B}"/>
                  </a:ext>
                </a:extLst>
              </p14:cNvPr>
              <p14:cNvContentPartPr/>
              <p14:nvPr/>
            </p14:nvContentPartPr>
            <p14:xfrm>
              <a:off x="1237787" y="3345547"/>
              <a:ext cx="155520" cy="56880"/>
            </p14:xfrm>
          </p:contentPart>
        </mc:Choice>
        <mc:Fallback xmlns="">
          <p:pic>
            <p:nvPicPr>
              <p:cNvPr id="128" name="Freihand 127">
                <a:extLst>
                  <a:ext uri="{FF2B5EF4-FFF2-40B4-BE49-F238E27FC236}">
                    <a16:creationId xmlns:a16="http://schemas.microsoft.com/office/drawing/2014/main" id="{A0803BFC-52E6-46E2-9E91-7697E56D814B}"/>
                  </a:ext>
                </a:extLst>
              </p:cNvPr>
              <p:cNvPicPr/>
              <p:nvPr/>
            </p:nvPicPr>
            <p:blipFill>
              <a:blip r:embed="rId189"/>
              <a:stretch>
                <a:fillRect/>
              </a:stretch>
            </p:blipFill>
            <p:spPr>
              <a:xfrm>
                <a:off x="1233467" y="3341227"/>
                <a:ext cx="164160" cy="6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0">
            <p14:nvContentPartPr>
              <p14:cNvPr id="129" name="Freihand 128">
                <a:extLst>
                  <a:ext uri="{FF2B5EF4-FFF2-40B4-BE49-F238E27FC236}">
                    <a16:creationId xmlns:a16="http://schemas.microsoft.com/office/drawing/2014/main" id="{DD122B8D-64DD-4587-A90F-BE363E8D5055}"/>
                  </a:ext>
                </a:extLst>
              </p14:cNvPr>
              <p14:cNvContentPartPr/>
              <p14:nvPr/>
            </p14:nvContentPartPr>
            <p14:xfrm>
              <a:off x="6214787" y="536107"/>
              <a:ext cx="517680" cy="628920"/>
            </p14:xfrm>
          </p:contentPart>
        </mc:Choice>
        <mc:Fallback xmlns="">
          <p:pic>
            <p:nvPicPr>
              <p:cNvPr id="129" name="Freihand 128">
                <a:extLst>
                  <a:ext uri="{FF2B5EF4-FFF2-40B4-BE49-F238E27FC236}">
                    <a16:creationId xmlns:a16="http://schemas.microsoft.com/office/drawing/2014/main" id="{DD122B8D-64DD-4587-A90F-BE363E8D5055}"/>
                  </a:ext>
                </a:extLst>
              </p:cNvPr>
              <p:cNvPicPr/>
              <p:nvPr/>
            </p:nvPicPr>
            <p:blipFill>
              <a:blip r:embed="rId191"/>
              <a:stretch>
                <a:fillRect/>
              </a:stretch>
            </p:blipFill>
            <p:spPr>
              <a:xfrm>
                <a:off x="6210467" y="531787"/>
                <a:ext cx="526320" cy="637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80" name="Gruppieren 179">
            <a:extLst>
              <a:ext uri="{FF2B5EF4-FFF2-40B4-BE49-F238E27FC236}">
                <a16:creationId xmlns:a16="http://schemas.microsoft.com/office/drawing/2014/main" id="{10C5FBFE-E3A7-4908-A88C-FEF28F4F4953}"/>
              </a:ext>
            </a:extLst>
          </p:cNvPr>
          <p:cNvGrpSpPr/>
          <p:nvPr/>
        </p:nvGrpSpPr>
        <p:grpSpPr>
          <a:xfrm>
            <a:off x="5634827" y="4556947"/>
            <a:ext cx="265320" cy="279720"/>
            <a:chOff x="5634827" y="4556947"/>
            <a:chExt cx="265320" cy="279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DC3A4FA1-76A0-4933-B908-3C0232E36139}"/>
                    </a:ext>
                  </a:extLst>
                </p14:cNvPr>
                <p14:cNvContentPartPr/>
                <p14:nvPr/>
              </p14:nvContentPartPr>
              <p14:xfrm>
                <a:off x="5762267" y="4556947"/>
                <a:ext cx="7560" cy="30960"/>
              </p14:xfrm>
            </p:contentPart>
          </mc:Choice>
          <mc:Fallback xmlns=""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DC3A4FA1-76A0-4933-B908-3C0232E36139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5757947" y="4552627"/>
                  <a:ext cx="1620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3CAEEB6D-5051-49C7-9EDB-5034AD5AA9D6}"/>
                    </a:ext>
                  </a:extLst>
                </p14:cNvPr>
                <p14:cNvContentPartPr/>
                <p14:nvPr/>
              </p14:nvContentPartPr>
              <p14:xfrm>
                <a:off x="5648867" y="4603027"/>
                <a:ext cx="106200" cy="166680"/>
              </p14:xfrm>
            </p:contentPart>
          </mc:Choice>
          <mc:Fallback xmlns=""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3CAEEB6D-5051-49C7-9EDB-5034AD5AA9D6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5644547" y="4598707"/>
                  <a:ext cx="1148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E405C437-AEB7-4A75-9C2E-1961823AE24D}"/>
                    </a:ext>
                  </a:extLst>
                </p14:cNvPr>
                <p14:cNvContentPartPr/>
                <p14:nvPr/>
              </p14:nvContentPartPr>
              <p14:xfrm>
                <a:off x="5634827" y="4637587"/>
                <a:ext cx="141480" cy="127800"/>
              </p14:xfrm>
            </p:contentPart>
          </mc:Choice>
          <mc:Fallback xmlns=""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E405C437-AEB7-4A75-9C2E-1961823AE24D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5630507" y="4633267"/>
                  <a:ext cx="15012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A3273CF0-07F3-4871-AAF4-64085FAC9A00}"/>
                    </a:ext>
                  </a:extLst>
                </p14:cNvPr>
                <p14:cNvContentPartPr/>
                <p14:nvPr/>
              </p14:nvContentPartPr>
              <p14:xfrm>
                <a:off x="5762627" y="4738387"/>
                <a:ext cx="137520" cy="98280"/>
              </p14:xfrm>
            </p:contentPart>
          </mc:Choice>
          <mc:Fallback xmlns=""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A3273CF0-07F3-4871-AAF4-64085FAC9A00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5758307" y="4734067"/>
                  <a:ext cx="146160" cy="106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00">
            <p14:nvContentPartPr>
              <p14:cNvPr id="181" name="Freihand 180">
                <a:extLst>
                  <a:ext uri="{FF2B5EF4-FFF2-40B4-BE49-F238E27FC236}">
                    <a16:creationId xmlns:a16="http://schemas.microsoft.com/office/drawing/2014/main" id="{B3751A4F-0290-40B3-A4AE-22F0D67A7E34}"/>
                  </a:ext>
                </a:extLst>
              </p14:cNvPr>
              <p14:cNvContentPartPr/>
              <p14:nvPr/>
            </p14:nvContentPartPr>
            <p14:xfrm>
              <a:off x="1269827" y="3396307"/>
              <a:ext cx="213840" cy="72720"/>
            </p14:xfrm>
          </p:contentPart>
        </mc:Choice>
        <mc:Fallback xmlns="">
          <p:pic>
            <p:nvPicPr>
              <p:cNvPr id="181" name="Freihand 180">
                <a:extLst>
                  <a:ext uri="{FF2B5EF4-FFF2-40B4-BE49-F238E27FC236}">
                    <a16:creationId xmlns:a16="http://schemas.microsoft.com/office/drawing/2014/main" id="{B3751A4F-0290-40B3-A4AE-22F0D67A7E34}"/>
                  </a:ext>
                </a:extLst>
              </p:cNvPr>
              <p:cNvPicPr/>
              <p:nvPr/>
            </p:nvPicPr>
            <p:blipFill>
              <a:blip r:embed="rId201"/>
              <a:stretch>
                <a:fillRect/>
              </a:stretch>
            </p:blipFill>
            <p:spPr>
              <a:xfrm>
                <a:off x="1265507" y="3391987"/>
                <a:ext cx="222480" cy="81360"/>
              </a:xfrm>
              <a:prstGeom prst="rect">
                <a:avLst/>
              </a:prstGeom>
            </p:spPr>
          </p:pic>
        </mc:Fallback>
      </mc:AlternateContent>
      <p:grpSp>
        <p:nvGrpSpPr>
          <p:cNvPr id="269" name="Gruppieren 268">
            <a:extLst>
              <a:ext uri="{FF2B5EF4-FFF2-40B4-BE49-F238E27FC236}">
                <a16:creationId xmlns:a16="http://schemas.microsoft.com/office/drawing/2014/main" id="{33395E1C-3798-49D9-B1A6-B57AAA80C833}"/>
              </a:ext>
            </a:extLst>
          </p:cNvPr>
          <p:cNvGrpSpPr/>
          <p:nvPr/>
        </p:nvGrpSpPr>
        <p:grpSpPr>
          <a:xfrm>
            <a:off x="123587" y="1213267"/>
            <a:ext cx="10191600" cy="3115440"/>
            <a:chOff x="123587" y="1213267"/>
            <a:chExt cx="10191600" cy="3115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0FD7BCFB-820D-40B5-8B6B-5BD471FC69F1}"/>
                    </a:ext>
                  </a:extLst>
                </p14:cNvPr>
                <p14:cNvContentPartPr/>
                <p14:nvPr/>
              </p14:nvContentPartPr>
              <p14:xfrm>
                <a:off x="5797187" y="3306667"/>
                <a:ext cx="10440" cy="245160"/>
              </p14:xfrm>
            </p:contentPart>
          </mc:Choice>
          <mc:Fallback xmlns=""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0FD7BCFB-820D-40B5-8B6B-5BD471FC69F1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5792867" y="3302347"/>
                  <a:ext cx="19080" cy="25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9DB8595C-5652-46FC-A3F6-80BBAA67259A}"/>
                    </a:ext>
                  </a:extLst>
                </p14:cNvPr>
                <p14:cNvContentPartPr/>
                <p14:nvPr/>
              </p14:nvContentPartPr>
              <p14:xfrm>
                <a:off x="5787467" y="3938827"/>
                <a:ext cx="23040" cy="389880"/>
              </p14:xfrm>
            </p:contentPart>
          </mc:Choice>
          <mc:Fallback xmlns=""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9DB8595C-5652-46FC-A3F6-80BBAA67259A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5783147" y="3934507"/>
                  <a:ext cx="31680" cy="39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869F9D68-2C1C-4A3B-A97E-63458D4F1656}"/>
                    </a:ext>
                  </a:extLst>
                </p14:cNvPr>
                <p14:cNvContentPartPr/>
                <p14:nvPr/>
              </p14:nvContentPartPr>
              <p14:xfrm>
                <a:off x="3129587" y="2794747"/>
                <a:ext cx="6480" cy="15840"/>
              </p14:xfrm>
            </p:contentPart>
          </mc:Choice>
          <mc:Fallback xmlns=""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869F9D68-2C1C-4A3B-A97E-63458D4F1656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3125267" y="2790427"/>
                  <a:ext cx="1512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4F5F5D18-1532-4D7B-9825-F47FD486CF4F}"/>
                    </a:ext>
                  </a:extLst>
                </p14:cNvPr>
                <p14:cNvContentPartPr/>
                <p14:nvPr/>
              </p14:nvContentPartPr>
              <p14:xfrm>
                <a:off x="3168107" y="2775667"/>
                <a:ext cx="8640" cy="2520"/>
              </p14:xfrm>
            </p:contentPart>
          </mc:Choice>
          <mc:Fallback xmlns=""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4F5F5D18-1532-4D7B-9825-F47FD486CF4F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3163787" y="2771347"/>
                  <a:ext cx="1728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D2C2A559-78F5-4FCE-A4F9-A0A555F5EEBB}"/>
                    </a:ext>
                  </a:extLst>
                </p14:cNvPr>
                <p14:cNvContentPartPr/>
                <p14:nvPr/>
              </p14:nvContentPartPr>
              <p14:xfrm>
                <a:off x="3219947" y="2714107"/>
                <a:ext cx="19800" cy="8640"/>
              </p14:xfrm>
            </p:contentPart>
          </mc:Choice>
          <mc:Fallback xmlns=""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D2C2A559-78F5-4FCE-A4F9-A0A555F5EEBB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3215627" y="2709787"/>
                  <a:ext cx="2844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8CD52232-D2AF-4813-92F8-D970CA2C6589}"/>
                    </a:ext>
                  </a:extLst>
                </p14:cNvPr>
                <p14:cNvContentPartPr/>
                <p14:nvPr/>
              </p14:nvContentPartPr>
              <p14:xfrm>
                <a:off x="3200507" y="2768827"/>
                <a:ext cx="360" cy="360"/>
              </p14:xfrm>
            </p:contentPart>
          </mc:Choice>
          <mc:Fallback xmlns=""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8CD52232-D2AF-4813-92F8-D970CA2C6589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3196187" y="27645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F01E4314-FE62-48FD-986D-77E0ED2DE3EA}"/>
                    </a:ext>
                  </a:extLst>
                </p14:cNvPr>
                <p14:cNvContentPartPr/>
                <p14:nvPr/>
              </p14:nvContentPartPr>
              <p14:xfrm>
                <a:off x="2374667" y="3277147"/>
                <a:ext cx="360" cy="360"/>
              </p14:xfrm>
            </p:contentPart>
          </mc:Choice>
          <mc:Fallback xmlns=""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F01E4314-FE62-48FD-986D-77E0ED2DE3EA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2370347" y="32728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330B2748-EDBA-4B44-8E7B-23AEDD24C279}"/>
                    </a:ext>
                  </a:extLst>
                </p14:cNvPr>
                <p14:cNvContentPartPr/>
                <p14:nvPr/>
              </p14:nvContentPartPr>
              <p14:xfrm>
                <a:off x="2375387" y="3278227"/>
                <a:ext cx="360" cy="360"/>
              </p14:xfrm>
            </p:contentPart>
          </mc:Choice>
          <mc:Fallback xmlns=""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330B2748-EDBA-4B44-8E7B-23AEDD24C279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2371067" y="32739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D7884331-B4FC-448C-AA5F-0A419470DDF5}"/>
                    </a:ext>
                  </a:extLst>
                </p14:cNvPr>
                <p14:cNvContentPartPr/>
                <p14:nvPr/>
              </p14:nvContentPartPr>
              <p14:xfrm>
                <a:off x="2386187" y="3306667"/>
                <a:ext cx="12600" cy="14400"/>
              </p14:xfrm>
            </p:contentPart>
          </mc:Choice>
          <mc:Fallback xmlns=""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D7884331-B4FC-448C-AA5F-0A419470DDF5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2381867" y="3302347"/>
                  <a:ext cx="2124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8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C923F970-6755-4688-B149-A1CFD53A113D}"/>
                    </a:ext>
                  </a:extLst>
                </p14:cNvPr>
                <p14:cNvContentPartPr/>
                <p14:nvPr/>
              </p14:nvContentPartPr>
              <p14:xfrm>
                <a:off x="1574387" y="3379027"/>
                <a:ext cx="509040" cy="363960"/>
              </p14:xfrm>
            </p:contentPart>
          </mc:Choice>
          <mc:Fallback xmlns=""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C923F970-6755-4688-B149-A1CFD53A113D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1570067" y="3374707"/>
                  <a:ext cx="517680" cy="37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0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2A2DEA85-EC3D-48A7-9097-EF4FF5A8294B}"/>
                    </a:ext>
                  </a:extLst>
                </p14:cNvPr>
                <p14:cNvContentPartPr/>
                <p14:nvPr/>
              </p14:nvContentPartPr>
              <p14:xfrm>
                <a:off x="1529747" y="3342667"/>
                <a:ext cx="665640" cy="415080"/>
              </p14:xfrm>
            </p:contentPart>
          </mc:Choice>
          <mc:Fallback xmlns=""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2A2DEA85-EC3D-48A7-9097-EF4FF5A8294B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1525427" y="3338347"/>
                  <a:ext cx="674280" cy="42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2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9AD884F1-B295-4052-9883-13BD2D2B4C36}"/>
                    </a:ext>
                  </a:extLst>
                </p14:cNvPr>
                <p14:cNvContentPartPr/>
                <p14:nvPr/>
              </p14:nvContentPartPr>
              <p14:xfrm>
                <a:off x="1568987" y="3268507"/>
                <a:ext cx="734400" cy="469800"/>
              </p14:xfrm>
            </p:contentPart>
          </mc:Choice>
          <mc:Fallback xmlns=""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9AD884F1-B295-4052-9883-13BD2D2B4C36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1564667" y="3264187"/>
                  <a:ext cx="743040" cy="47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4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88BC6BAF-18E5-487F-AB06-C9E0C380325A}"/>
                    </a:ext>
                  </a:extLst>
                </p14:cNvPr>
                <p14:cNvContentPartPr/>
                <p14:nvPr/>
              </p14:nvContentPartPr>
              <p14:xfrm>
                <a:off x="2340827" y="3235027"/>
                <a:ext cx="4265280" cy="70200"/>
              </p14:xfrm>
            </p:contentPart>
          </mc:Choice>
          <mc:Fallback xmlns=""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88BC6BAF-18E5-487F-AB06-C9E0C380325A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2336507" y="3230707"/>
                  <a:ext cx="427392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6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9FCD3622-66F9-4F8F-8A7B-7340C31A1BAA}"/>
                    </a:ext>
                  </a:extLst>
                </p14:cNvPr>
                <p14:cNvContentPartPr/>
                <p14:nvPr/>
              </p14:nvContentPartPr>
              <p14:xfrm>
                <a:off x="1547387" y="2568307"/>
                <a:ext cx="617760" cy="594000"/>
              </p14:xfrm>
            </p:contentPart>
          </mc:Choice>
          <mc:Fallback xmlns=""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9FCD3622-66F9-4F8F-8A7B-7340C31A1BAA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1543067" y="2563987"/>
                  <a:ext cx="626400" cy="60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8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7F0DDE50-833D-46D0-9650-CDFA9123A891}"/>
                    </a:ext>
                  </a:extLst>
                </p14:cNvPr>
                <p14:cNvContentPartPr/>
                <p14:nvPr/>
              </p14:nvContentPartPr>
              <p14:xfrm>
                <a:off x="1607507" y="2270947"/>
                <a:ext cx="1243440" cy="888840"/>
              </p14:xfrm>
            </p:contentPart>
          </mc:Choice>
          <mc:Fallback xmlns=""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7F0DDE50-833D-46D0-9650-CDFA9123A891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1603187" y="2266627"/>
                  <a:ext cx="1252080" cy="89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0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33527A85-8599-496D-B8C0-ADF5AEE32F07}"/>
                    </a:ext>
                  </a:extLst>
                </p14:cNvPr>
                <p14:cNvContentPartPr/>
                <p14:nvPr/>
              </p14:nvContentPartPr>
              <p14:xfrm>
                <a:off x="1679867" y="1490107"/>
                <a:ext cx="1727280" cy="1619280"/>
              </p14:xfrm>
            </p:contentPart>
          </mc:Choice>
          <mc:Fallback xmlns=""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33527A85-8599-496D-B8C0-ADF5AEE32F07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1675547" y="1485787"/>
                  <a:ext cx="1735920" cy="162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2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852567E6-3FA6-4925-8CA8-CD22B585A5E1}"/>
                    </a:ext>
                  </a:extLst>
                </p14:cNvPr>
                <p14:cNvContentPartPr/>
                <p14:nvPr/>
              </p14:nvContentPartPr>
              <p14:xfrm>
                <a:off x="1812347" y="1213267"/>
                <a:ext cx="2186640" cy="1859400"/>
              </p14:xfrm>
            </p:contentPart>
          </mc:Choice>
          <mc:Fallback xmlns=""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852567E6-3FA6-4925-8CA8-CD22B585A5E1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1808027" y="1208947"/>
                  <a:ext cx="2195280" cy="18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4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D304A678-D032-4DF6-A34B-822DF23C6FE1}"/>
                    </a:ext>
                  </a:extLst>
                </p14:cNvPr>
                <p14:cNvContentPartPr/>
                <p14:nvPr/>
              </p14:nvContentPartPr>
              <p14:xfrm>
                <a:off x="2913227" y="1723027"/>
                <a:ext cx="1697400" cy="1424880"/>
              </p14:xfrm>
            </p:contentPart>
          </mc:Choice>
          <mc:Fallback xmlns=""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D304A678-D032-4DF6-A34B-822DF23C6FE1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2908907" y="1718707"/>
                  <a:ext cx="1706040" cy="143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6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F0493C3B-FE21-4338-AD82-436E967C075E}"/>
                    </a:ext>
                  </a:extLst>
                </p14:cNvPr>
                <p14:cNvContentPartPr/>
                <p14:nvPr/>
              </p14:nvContentPartPr>
              <p14:xfrm>
                <a:off x="3875867" y="2275627"/>
                <a:ext cx="1620720" cy="966600"/>
              </p14:xfrm>
            </p:contentPart>
          </mc:Choice>
          <mc:Fallback xmlns=""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F0493C3B-FE21-4338-AD82-436E967C075E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3871547" y="2271307"/>
                  <a:ext cx="1629360" cy="9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8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89E2183A-8026-44D2-A5B0-AD92589F2250}"/>
                    </a:ext>
                  </a:extLst>
                </p14:cNvPr>
                <p14:cNvContentPartPr/>
                <p14:nvPr/>
              </p14:nvContentPartPr>
              <p14:xfrm>
                <a:off x="4286627" y="2085187"/>
                <a:ext cx="849240" cy="798840"/>
              </p14:xfrm>
            </p:contentPart>
          </mc:Choice>
          <mc:Fallback xmlns=""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89E2183A-8026-44D2-A5B0-AD92589F2250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4282307" y="2080867"/>
                  <a:ext cx="857880" cy="80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7D886A31-8E55-4ADA-A727-040F5FA49E33}"/>
                    </a:ext>
                  </a:extLst>
                </p14:cNvPr>
                <p14:cNvContentPartPr/>
                <p14:nvPr/>
              </p14:nvContentPartPr>
              <p14:xfrm>
                <a:off x="5224067" y="1873507"/>
                <a:ext cx="198000" cy="255600"/>
              </p14:xfrm>
            </p:contentPart>
          </mc:Choice>
          <mc:Fallback xmlns=""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7D886A31-8E55-4ADA-A727-040F5FA49E33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5219747" y="1869187"/>
                  <a:ext cx="206640" cy="26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9FF994C9-3927-4ED8-99AB-52AAF228DCFE}"/>
                    </a:ext>
                  </a:extLst>
                </p14:cNvPr>
                <p14:cNvContentPartPr/>
                <p14:nvPr/>
              </p14:nvContentPartPr>
              <p14:xfrm>
                <a:off x="5335667" y="2018227"/>
                <a:ext cx="111960" cy="42120"/>
              </p14:xfrm>
            </p:contentPart>
          </mc:Choice>
          <mc:Fallback xmlns=""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9FF994C9-3927-4ED8-99AB-52AAF228DCFE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5331347" y="2013907"/>
                  <a:ext cx="12060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4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687EB387-B7EF-44F4-8B1F-B2ABE8907B1A}"/>
                    </a:ext>
                  </a:extLst>
                </p14:cNvPr>
                <p14:cNvContentPartPr/>
                <p14:nvPr/>
              </p14:nvContentPartPr>
              <p14:xfrm>
                <a:off x="5535107" y="1831747"/>
                <a:ext cx="43920" cy="222840"/>
              </p14:xfrm>
            </p:contentPart>
          </mc:Choice>
          <mc:Fallback xmlns=""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687EB387-B7EF-44F4-8B1F-B2ABE8907B1A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5530787" y="1827427"/>
                  <a:ext cx="5256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6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35E6DAD4-569B-4A62-82C7-C2E7E35FA9B6}"/>
                    </a:ext>
                  </a:extLst>
                </p14:cNvPr>
                <p14:cNvContentPartPr/>
                <p14:nvPr/>
              </p14:nvContentPartPr>
              <p14:xfrm>
                <a:off x="5473187" y="1811587"/>
                <a:ext cx="220320" cy="184320"/>
              </p14:xfrm>
            </p:contentPart>
          </mc:Choice>
          <mc:Fallback xmlns=""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35E6DAD4-569B-4A62-82C7-C2E7E35FA9B6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5468867" y="1807267"/>
                  <a:ext cx="22896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C577773C-BC34-488D-94B5-9C38CF9C5BB1}"/>
                    </a:ext>
                  </a:extLst>
                </p14:cNvPr>
                <p14:cNvContentPartPr/>
                <p14:nvPr/>
              </p14:nvContentPartPr>
              <p14:xfrm>
                <a:off x="5736347" y="1868827"/>
                <a:ext cx="174600" cy="151200"/>
              </p14:xfrm>
            </p:contentPart>
          </mc:Choice>
          <mc:Fallback xmlns=""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C577773C-BC34-488D-94B5-9C38CF9C5BB1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5732027" y="1864507"/>
                  <a:ext cx="18324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0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04048056-2E12-4361-B89F-805DEB51D896}"/>
                    </a:ext>
                  </a:extLst>
                </p14:cNvPr>
                <p14:cNvContentPartPr/>
                <p14:nvPr/>
              </p14:nvContentPartPr>
              <p14:xfrm>
                <a:off x="6805907" y="3082027"/>
                <a:ext cx="122760" cy="261360"/>
              </p14:xfrm>
            </p:contentPart>
          </mc:Choice>
          <mc:Fallback xmlns=""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04048056-2E12-4361-B89F-805DEB51D896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6801587" y="3077707"/>
                  <a:ext cx="131400" cy="27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1EE993A2-1415-4484-9751-7BB6857944CD}"/>
                    </a:ext>
                  </a:extLst>
                </p14:cNvPr>
                <p14:cNvContentPartPr/>
                <p14:nvPr/>
              </p14:nvContentPartPr>
              <p14:xfrm>
                <a:off x="6933707" y="3183187"/>
                <a:ext cx="156240" cy="69120"/>
              </p14:xfrm>
            </p:contentPart>
          </mc:Choice>
          <mc:Fallback xmlns=""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1EE993A2-1415-4484-9751-7BB6857944CD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6929387" y="3178867"/>
                  <a:ext cx="16488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37F1B4B4-8319-4427-856F-DF63F61F323E}"/>
                    </a:ext>
                  </a:extLst>
                </p14:cNvPr>
                <p14:cNvContentPartPr/>
                <p14:nvPr/>
              </p14:nvContentPartPr>
              <p14:xfrm>
                <a:off x="7013627" y="3103627"/>
                <a:ext cx="63000" cy="9720"/>
              </p14:xfrm>
            </p:contentPart>
          </mc:Choice>
          <mc:Fallback xmlns=""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37F1B4B4-8319-4427-856F-DF63F61F323E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7009307" y="3099307"/>
                  <a:ext cx="7164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721E6AA1-D8DE-4A51-A4CC-17983A7E3A5B}"/>
                    </a:ext>
                  </a:extLst>
                </p14:cNvPr>
                <p14:cNvContentPartPr/>
                <p14:nvPr/>
              </p14:nvContentPartPr>
              <p14:xfrm>
                <a:off x="7233227" y="3114787"/>
                <a:ext cx="232920" cy="133560"/>
              </p14:xfrm>
            </p:contentPart>
          </mc:Choice>
          <mc:Fallback xmlns=""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721E6AA1-D8DE-4A51-A4CC-17983A7E3A5B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7228907" y="3110467"/>
                  <a:ext cx="24156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E3242019-2650-4FA3-9F22-F71AADBD9535}"/>
                    </a:ext>
                  </a:extLst>
                </p14:cNvPr>
                <p14:cNvContentPartPr/>
                <p14:nvPr/>
              </p14:nvContentPartPr>
              <p14:xfrm>
                <a:off x="7437347" y="3072307"/>
                <a:ext cx="360" cy="360"/>
              </p14:xfrm>
            </p:contentPart>
          </mc:Choice>
          <mc:Fallback xmlns=""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E3242019-2650-4FA3-9F22-F71AADBD9535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7433027" y="30679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D7F4820D-50F5-4A71-92C8-9F1E0407237F}"/>
                    </a:ext>
                  </a:extLst>
                </p14:cNvPr>
                <p14:cNvContentPartPr/>
                <p14:nvPr/>
              </p14:nvContentPartPr>
              <p14:xfrm>
                <a:off x="7644707" y="3075547"/>
                <a:ext cx="97200" cy="125280"/>
              </p14:xfrm>
            </p:contentPart>
          </mc:Choice>
          <mc:Fallback xmlns=""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D7F4820D-50F5-4A71-92C8-9F1E0407237F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7640387" y="3071227"/>
                  <a:ext cx="10584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D83194EF-3207-4499-AB34-DBCE891909DD}"/>
                    </a:ext>
                  </a:extLst>
                </p14:cNvPr>
                <p14:cNvContentPartPr/>
                <p14:nvPr/>
              </p14:nvContentPartPr>
              <p14:xfrm>
                <a:off x="7753067" y="3122707"/>
                <a:ext cx="87840" cy="69480"/>
              </p14:xfrm>
            </p:contentPart>
          </mc:Choice>
          <mc:Fallback xmlns=""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D83194EF-3207-4499-AB34-DBCE891909DD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7748747" y="3118387"/>
                  <a:ext cx="9648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417B2EDD-4E70-4167-B694-8390FA4F81C7}"/>
                    </a:ext>
                  </a:extLst>
                </p14:cNvPr>
                <p14:cNvContentPartPr/>
                <p14:nvPr/>
              </p14:nvContentPartPr>
              <p14:xfrm>
                <a:off x="7849547" y="3025507"/>
                <a:ext cx="84960" cy="156240"/>
              </p14:xfrm>
            </p:contentPart>
          </mc:Choice>
          <mc:Fallback xmlns=""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417B2EDD-4E70-4167-B694-8390FA4F81C7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7845227" y="3021187"/>
                  <a:ext cx="9360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06F051FD-D3DA-4B5C-803D-1A83DFA24503}"/>
                    </a:ext>
                  </a:extLst>
                </p14:cNvPr>
                <p14:cNvContentPartPr/>
                <p14:nvPr/>
              </p14:nvContentPartPr>
              <p14:xfrm>
                <a:off x="7934507" y="3006787"/>
                <a:ext cx="258120" cy="235080"/>
              </p14:xfrm>
            </p:contentPart>
          </mc:Choice>
          <mc:Fallback xmlns=""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06F051FD-D3DA-4B5C-803D-1A83DFA24503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7930187" y="3002467"/>
                  <a:ext cx="26676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D92E6768-1BDA-44FA-B148-3AC6B99E217A}"/>
                    </a:ext>
                  </a:extLst>
                </p14:cNvPr>
                <p14:cNvContentPartPr/>
                <p14:nvPr/>
              </p14:nvContentPartPr>
              <p14:xfrm>
                <a:off x="8342027" y="3016507"/>
                <a:ext cx="126000" cy="91440"/>
              </p14:xfrm>
            </p:contentPart>
          </mc:Choice>
          <mc:Fallback xmlns=""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D92E6768-1BDA-44FA-B148-3AC6B99E217A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8337707" y="3012187"/>
                  <a:ext cx="13464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B716C541-2694-4C9F-8968-8A8F3E98F65D}"/>
                    </a:ext>
                  </a:extLst>
                </p14:cNvPr>
                <p14:cNvContentPartPr/>
                <p14:nvPr/>
              </p14:nvContentPartPr>
              <p14:xfrm>
                <a:off x="8490347" y="2899507"/>
                <a:ext cx="23400" cy="175680"/>
              </p14:xfrm>
            </p:contentPart>
          </mc:Choice>
          <mc:Fallback xmlns=""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B716C541-2694-4C9F-8968-8A8F3E98F65D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8486027" y="2895187"/>
                  <a:ext cx="3204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4928AC08-27A7-4284-9B3E-B4C25534FFDC}"/>
                    </a:ext>
                  </a:extLst>
                </p14:cNvPr>
                <p14:cNvContentPartPr/>
                <p14:nvPr/>
              </p14:nvContentPartPr>
              <p14:xfrm>
                <a:off x="8528147" y="2998507"/>
                <a:ext cx="81360" cy="90720"/>
              </p14:xfrm>
            </p:contentPart>
          </mc:Choice>
          <mc:Fallback xmlns=""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4928AC08-27A7-4284-9B3E-B4C25534FFDC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8523827" y="2994187"/>
                  <a:ext cx="9000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DA2ACA8C-5654-4E2B-BCF1-C33481F716F1}"/>
                    </a:ext>
                  </a:extLst>
                </p14:cNvPr>
                <p14:cNvContentPartPr/>
                <p14:nvPr/>
              </p14:nvContentPartPr>
              <p14:xfrm>
                <a:off x="8620307" y="2993107"/>
                <a:ext cx="126360" cy="79560"/>
              </p14:xfrm>
            </p:contentPart>
          </mc:Choice>
          <mc:Fallback xmlns=""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DA2ACA8C-5654-4E2B-BCF1-C33481F716F1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8615987" y="2988787"/>
                  <a:ext cx="13500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FD417B85-13AE-4997-A38E-1747D80E0DE5}"/>
                    </a:ext>
                  </a:extLst>
                </p14:cNvPr>
                <p14:cNvContentPartPr/>
                <p14:nvPr/>
              </p14:nvContentPartPr>
              <p14:xfrm>
                <a:off x="8745947" y="2898427"/>
                <a:ext cx="273960" cy="152640"/>
              </p14:xfrm>
            </p:contentPart>
          </mc:Choice>
          <mc:Fallback xmlns=""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FD417B85-13AE-4997-A38E-1747D80E0DE5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8741627" y="2894107"/>
                  <a:ext cx="28260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374B6A4F-AD8B-418C-8D86-4055FE90EBD1}"/>
                    </a:ext>
                  </a:extLst>
                </p14:cNvPr>
                <p14:cNvContentPartPr/>
                <p14:nvPr/>
              </p14:nvContentPartPr>
              <p14:xfrm>
                <a:off x="9155627" y="2891947"/>
                <a:ext cx="256680" cy="173160"/>
              </p14:xfrm>
            </p:contentPart>
          </mc:Choice>
          <mc:Fallback xmlns=""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374B6A4F-AD8B-418C-8D86-4055FE90EBD1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9151307" y="2887627"/>
                  <a:ext cx="26532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DEB066DE-DDB0-4A1D-887C-4CC91F96BA0D}"/>
                    </a:ext>
                  </a:extLst>
                </p14:cNvPr>
                <p14:cNvContentPartPr/>
                <p14:nvPr/>
              </p14:nvContentPartPr>
              <p14:xfrm>
                <a:off x="9427787" y="2948107"/>
                <a:ext cx="118440" cy="189000"/>
              </p14:xfrm>
            </p:contentPart>
          </mc:Choice>
          <mc:Fallback xmlns=""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DEB066DE-DDB0-4A1D-887C-4CC91F96BA0D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9423467" y="2943787"/>
                  <a:ext cx="12708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A8FDE31B-FF1E-4D79-B7B8-58DE6A733CE0}"/>
                    </a:ext>
                  </a:extLst>
                </p14:cNvPr>
                <p14:cNvContentPartPr/>
                <p14:nvPr/>
              </p14:nvContentPartPr>
              <p14:xfrm>
                <a:off x="9564227" y="2871787"/>
                <a:ext cx="68040" cy="142200"/>
              </p14:xfrm>
            </p:contentPart>
          </mc:Choice>
          <mc:Fallback xmlns=""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A8FDE31B-FF1E-4D79-B7B8-58DE6A733CE0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9559907" y="2867467"/>
                  <a:ext cx="7668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7E69A82A-BA33-4628-A1D5-D7DFE7A8B1B6}"/>
                    </a:ext>
                  </a:extLst>
                </p14:cNvPr>
                <p14:cNvContentPartPr/>
                <p14:nvPr/>
              </p14:nvContentPartPr>
              <p14:xfrm>
                <a:off x="9654947" y="2835427"/>
                <a:ext cx="137520" cy="159840"/>
              </p14:xfrm>
            </p:contentPart>
          </mc:Choice>
          <mc:Fallback xmlns=""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7E69A82A-BA33-4628-A1D5-D7DFE7A8B1B6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9650627" y="2831107"/>
                  <a:ext cx="14616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EF85B6BF-9388-4EAC-9CAA-6354F06B1032}"/>
                    </a:ext>
                  </a:extLst>
                </p14:cNvPr>
                <p14:cNvContentPartPr/>
                <p14:nvPr/>
              </p14:nvContentPartPr>
              <p14:xfrm>
                <a:off x="9760067" y="2911027"/>
                <a:ext cx="86760" cy="85320"/>
              </p14:xfrm>
            </p:contentPart>
          </mc:Choice>
          <mc:Fallback xmlns=""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EF85B6BF-9388-4EAC-9CAA-6354F06B1032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9755747" y="2906707"/>
                  <a:ext cx="9540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7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34A66D0D-A3C4-42CE-BFD6-DED7AF3EE234}"/>
                    </a:ext>
                  </a:extLst>
                </p14:cNvPr>
                <p14:cNvContentPartPr/>
                <p14:nvPr/>
              </p14:nvContentPartPr>
              <p14:xfrm>
                <a:off x="9891827" y="2809867"/>
                <a:ext cx="77760" cy="151200"/>
              </p14:xfrm>
            </p:contentPart>
          </mc:Choice>
          <mc:Fallback xmlns=""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34A66D0D-A3C4-42CE-BFD6-DED7AF3EE234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9887507" y="2805547"/>
                  <a:ext cx="8640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EDF82DF6-3031-4C27-83FD-25E0498B9AAE}"/>
                    </a:ext>
                  </a:extLst>
                </p14:cNvPr>
                <p14:cNvContentPartPr/>
                <p14:nvPr/>
              </p14:nvContentPartPr>
              <p14:xfrm>
                <a:off x="9916667" y="2881147"/>
                <a:ext cx="331920" cy="93600"/>
              </p14:xfrm>
            </p:contentPart>
          </mc:Choice>
          <mc:Fallback xmlns=""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EDF82DF6-3031-4C27-83FD-25E0498B9AAE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9912347" y="2876827"/>
                  <a:ext cx="34056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AC98D6F1-102C-4AA3-9B1B-281260B7A04E}"/>
                    </a:ext>
                  </a:extLst>
                </p14:cNvPr>
                <p14:cNvContentPartPr/>
                <p14:nvPr/>
              </p14:nvContentPartPr>
              <p14:xfrm>
                <a:off x="10308347" y="2745067"/>
                <a:ext cx="6840" cy="234360"/>
              </p14:xfrm>
            </p:contentPart>
          </mc:Choice>
          <mc:Fallback xmlns=""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AC98D6F1-102C-4AA3-9B1B-281260B7A04E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10304027" y="2740747"/>
                  <a:ext cx="1548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3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B815D344-1B49-48A1-9F06-8F1A5A0C5930}"/>
                    </a:ext>
                  </a:extLst>
                </p14:cNvPr>
                <p14:cNvContentPartPr/>
                <p14:nvPr/>
              </p14:nvContentPartPr>
              <p14:xfrm>
                <a:off x="5963507" y="2825707"/>
                <a:ext cx="238320" cy="282600"/>
              </p14:xfrm>
            </p:contentPart>
          </mc:Choice>
          <mc:Fallback xmlns=""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B815D344-1B49-48A1-9F06-8F1A5A0C5930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5959187" y="2821387"/>
                  <a:ext cx="246960" cy="29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5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4327EE95-B1D5-409F-B7F4-D6DF7B29C309}"/>
                    </a:ext>
                  </a:extLst>
                </p14:cNvPr>
                <p14:cNvContentPartPr/>
                <p14:nvPr/>
              </p14:nvContentPartPr>
              <p14:xfrm>
                <a:off x="5914547" y="2950267"/>
                <a:ext cx="182160" cy="228960"/>
              </p14:xfrm>
            </p:contentPart>
          </mc:Choice>
          <mc:Fallback xmlns=""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4327EE95-B1D5-409F-B7F4-D6DF7B29C309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5910227" y="2945947"/>
                  <a:ext cx="19080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7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5561B1AC-C115-480A-BA16-A9A715383654}"/>
                    </a:ext>
                  </a:extLst>
                </p14:cNvPr>
                <p14:cNvContentPartPr/>
                <p14:nvPr/>
              </p14:nvContentPartPr>
              <p14:xfrm>
                <a:off x="6316307" y="2550667"/>
                <a:ext cx="177120" cy="202680"/>
              </p14:xfrm>
            </p:contentPart>
          </mc:Choice>
          <mc:Fallback xmlns=""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5561B1AC-C115-480A-BA16-A9A715383654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6311987" y="2546347"/>
                  <a:ext cx="185760" cy="21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9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74D54C2F-C74F-4878-ACE6-2F252F1E8A5B}"/>
                    </a:ext>
                  </a:extLst>
                </p14:cNvPr>
                <p14:cNvContentPartPr/>
                <p14:nvPr/>
              </p14:nvContentPartPr>
              <p14:xfrm>
                <a:off x="6503867" y="2476867"/>
                <a:ext cx="135720" cy="179640"/>
              </p14:xfrm>
            </p:contentPart>
          </mc:Choice>
          <mc:Fallback xmlns=""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74D54C2F-C74F-4878-ACE6-2F252F1E8A5B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6499547" y="2472547"/>
                  <a:ext cx="14436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1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99C46AFA-E9A7-40D6-9654-64641069D1CA}"/>
                    </a:ext>
                  </a:extLst>
                </p14:cNvPr>
                <p14:cNvContentPartPr/>
                <p14:nvPr/>
              </p14:nvContentPartPr>
              <p14:xfrm>
                <a:off x="6667307" y="2486587"/>
                <a:ext cx="74520" cy="37800"/>
              </p14:xfrm>
            </p:contentPart>
          </mc:Choice>
          <mc:Fallback xmlns=""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99C46AFA-E9A7-40D6-9654-64641069D1CA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6662627" y="2482267"/>
                  <a:ext cx="8316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3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AFCCA93C-EEE2-432F-96CE-F63E04967569}"/>
                    </a:ext>
                  </a:extLst>
                </p14:cNvPr>
                <p14:cNvContentPartPr/>
                <p14:nvPr/>
              </p14:nvContentPartPr>
              <p14:xfrm>
                <a:off x="6809507" y="2322067"/>
                <a:ext cx="123480" cy="172800"/>
              </p14:xfrm>
            </p:contentPart>
          </mc:Choice>
          <mc:Fallback xmlns=""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AFCCA93C-EEE2-432F-96CE-F63E04967569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6805187" y="2317747"/>
                  <a:ext cx="13212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5">
              <p14:nvContentPartPr>
                <p14:cNvPr id="204" name="Freihand 203">
                  <a:extLst>
                    <a:ext uri="{FF2B5EF4-FFF2-40B4-BE49-F238E27FC236}">
                      <a16:creationId xmlns:a16="http://schemas.microsoft.com/office/drawing/2014/main" id="{621FF1C9-EF14-4BD1-89E6-66A634E4712E}"/>
                    </a:ext>
                  </a:extLst>
                </p14:cNvPr>
                <p14:cNvContentPartPr/>
                <p14:nvPr/>
              </p14:nvContentPartPr>
              <p14:xfrm>
                <a:off x="6980867" y="2336827"/>
                <a:ext cx="68040" cy="64440"/>
              </p14:xfrm>
            </p:contentPart>
          </mc:Choice>
          <mc:Fallback xmlns="">
            <p:pic>
              <p:nvPicPr>
                <p:cNvPr id="204" name="Freihand 203">
                  <a:extLst>
                    <a:ext uri="{FF2B5EF4-FFF2-40B4-BE49-F238E27FC236}">
                      <a16:creationId xmlns:a16="http://schemas.microsoft.com/office/drawing/2014/main" id="{621FF1C9-EF14-4BD1-89E6-66A634E4712E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6976547" y="2332507"/>
                  <a:ext cx="7668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7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31BCC720-A22D-450A-81D7-9E2C2912CA7C}"/>
                    </a:ext>
                  </a:extLst>
                </p14:cNvPr>
                <p14:cNvContentPartPr/>
                <p14:nvPr/>
              </p14:nvContentPartPr>
              <p14:xfrm>
                <a:off x="7084187" y="2164387"/>
                <a:ext cx="113400" cy="191520"/>
              </p14:xfrm>
            </p:contentPart>
          </mc:Choice>
          <mc:Fallback xmlns=""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31BCC720-A22D-450A-81D7-9E2C2912CA7C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7079867" y="2160067"/>
                  <a:ext cx="12204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9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C35E37A9-1FDE-448B-8F4A-801613534348}"/>
                    </a:ext>
                  </a:extLst>
                </p14:cNvPr>
                <p14:cNvContentPartPr/>
                <p14:nvPr/>
              </p14:nvContentPartPr>
              <p14:xfrm>
                <a:off x="7357787" y="2104267"/>
                <a:ext cx="84600" cy="118440"/>
              </p14:xfrm>
            </p:contentPart>
          </mc:Choice>
          <mc:Fallback xmlns=""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C35E37A9-1FDE-448B-8F4A-801613534348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7353467" y="2099947"/>
                  <a:ext cx="9324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1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A41AE786-A008-4282-AD69-3887819DE6DD}"/>
                    </a:ext>
                  </a:extLst>
                </p14:cNvPr>
                <p14:cNvContentPartPr/>
                <p14:nvPr/>
              </p14:nvContentPartPr>
              <p14:xfrm>
                <a:off x="7471907" y="1904827"/>
                <a:ext cx="546840" cy="322920"/>
              </p14:xfrm>
            </p:contentPart>
          </mc:Choice>
          <mc:Fallback xmlns=""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A41AE786-A008-4282-AD69-3887819DE6DD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7467587" y="1900507"/>
                  <a:ext cx="555480" cy="33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FDE44E87-4B59-4BCB-936B-0793D54634D2}"/>
                    </a:ext>
                  </a:extLst>
                </p14:cNvPr>
                <p14:cNvContentPartPr/>
                <p14:nvPr/>
              </p14:nvContentPartPr>
              <p14:xfrm>
                <a:off x="7234667" y="1877107"/>
                <a:ext cx="186120" cy="162000"/>
              </p14:xfrm>
            </p:contentPart>
          </mc:Choice>
          <mc:Fallback xmlns=""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FDE44E87-4B59-4BCB-936B-0793D54634D2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7230347" y="1872787"/>
                  <a:ext cx="19476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5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CA1DD8F4-38A8-4C28-866A-D2B0B1AC6166}"/>
                    </a:ext>
                  </a:extLst>
                </p14:cNvPr>
                <p14:cNvContentPartPr/>
                <p14:nvPr/>
              </p14:nvContentPartPr>
              <p14:xfrm>
                <a:off x="1900907" y="3262027"/>
                <a:ext cx="106200" cy="203400"/>
              </p14:xfrm>
            </p:contentPart>
          </mc:Choice>
          <mc:Fallback xmlns=""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CA1DD8F4-38A8-4C28-866A-D2B0B1AC6166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1896587" y="3257707"/>
                  <a:ext cx="11484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7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DB9F8C4F-6F36-4F11-8699-48230977445F}"/>
                    </a:ext>
                  </a:extLst>
                </p14:cNvPr>
                <p14:cNvContentPartPr/>
                <p14:nvPr/>
              </p14:nvContentPartPr>
              <p14:xfrm>
                <a:off x="1760507" y="3301627"/>
                <a:ext cx="100800" cy="223200"/>
              </p14:xfrm>
            </p:contentPart>
          </mc:Choice>
          <mc:Fallback xmlns=""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DB9F8C4F-6F36-4F11-8699-48230977445F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1756187" y="3297307"/>
                  <a:ext cx="109440" cy="23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9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642B2B6F-E18E-43EE-973C-FB3947BFE21F}"/>
                    </a:ext>
                  </a:extLst>
                </p14:cNvPr>
                <p14:cNvContentPartPr/>
                <p14:nvPr/>
              </p14:nvContentPartPr>
              <p14:xfrm>
                <a:off x="1638827" y="3312427"/>
                <a:ext cx="75960" cy="307440"/>
              </p14:xfrm>
            </p:contentPart>
          </mc:Choice>
          <mc:Fallback xmlns=""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642B2B6F-E18E-43EE-973C-FB3947BFE21F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1634507" y="3308107"/>
                  <a:ext cx="84600" cy="31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1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72048EC9-0CD5-4F49-A02D-802F49B5A7EE}"/>
                    </a:ext>
                  </a:extLst>
                </p14:cNvPr>
                <p14:cNvContentPartPr/>
                <p14:nvPr/>
              </p14:nvContentPartPr>
              <p14:xfrm>
                <a:off x="1553867" y="3503227"/>
                <a:ext cx="121320" cy="152280"/>
              </p14:xfrm>
            </p:contentPart>
          </mc:Choice>
          <mc:Fallback xmlns=""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72048EC9-0CD5-4F49-A02D-802F49B5A7EE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1549547" y="3498907"/>
                  <a:ext cx="12996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3">
              <p14:nvContentPartPr>
                <p14:cNvPr id="215" name="Freihand 214">
                  <a:extLst>
                    <a:ext uri="{FF2B5EF4-FFF2-40B4-BE49-F238E27FC236}">
                      <a16:creationId xmlns:a16="http://schemas.microsoft.com/office/drawing/2014/main" id="{F880975F-FE2C-40CD-B914-42AAB0BA14F7}"/>
                    </a:ext>
                  </a:extLst>
                </p14:cNvPr>
                <p14:cNvContentPartPr/>
                <p14:nvPr/>
              </p14:nvContentPartPr>
              <p14:xfrm>
                <a:off x="622907" y="3529867"/>
                <a:ext cx="1038960" cy="256320"/>
              </p14:xfrm>
            </p:contentPart>
          </mc:Choice>
          <mc:Fallback xmlns="">
            <p:pic>
              <p:nvPicPr>
                <p:cNvPr id="215" name="Freihand 214">
                  <a:extLst>
                    <a:ext uri="{FF2B5EF4-FFF2-40B4-BE49-F238E27FC236}">
                      <a16:creationId xmlns:a16="http://schemas.microsoft.com/office/drawing/2014/main" id="{F880975F-FE2C-40CD-B914-42AAB0BA14F7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618587" y="3525547"/>
                  <a:ext cx="104760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AE30BBB0-56B9-4AAE-B760-960E48982CA0}"/>
                    </a:ext>
                  </a:extLst>
                </p14:cNvPr>
                <p14:cNvContentPartPr/>
                <p14:nvPr/>
              </p14:nvContentPartPr>
              <p14:xfrm>
                <a:off x="174707" y="3702307"/>
                <a:ext cx="53640" cy="231480"/>
              </p14:xfrm>
            </p:contentPart>
          </mc:Choice>
          <mc:Fallback xmlns=""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AE30BBB0-56B9-4AAE-B760-960E48982CA0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170387" y="3697987"/>
                  <a:ext cx="6228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7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1085FFCF-DC1A-4846-A935-22BCAEA681E7}"/>
                    </a:ext>
                  </a:extLst>
                </p14:cNvPr>
                <p14:cNvContentPartPr/>
                <p14:nvPr/>
              </p14:nvContentPartPr>
              <p14:xfrm>
                <a:off x="123587" y="3676027"/>
                <a:ext cx="151920" cy="141120"/>
              </p14:xfrm>
            </p:contentPart>
          </mc:Choice>
          <mc:Fallback xmlns=""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1085FFCF-DC1A-4846-A935-22BCAEA681E7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119267" y="3671707"/>
                  <a:ext cx="16056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9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A73FB4E6-A7FB-404B-A0E1-CD2125882928}"/>
                    </a:ext>
                  </a:extLst>
                </p14:cNvPr>
                <p14:cNvContentPartPr/>
                <p14:nvPr/>
              </p14:nvContentPartPr>
              <p14:xfrm>
                <a:off x="294587" y="3658387"/>
                <a:ext cx="40320" cy="233280"/>
              </p14:xfrm>
            </p:contentPart>
          </mc:Choice>
          <mc:Fallback xmlns=""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A73FB4E6-A7FB-404B-A0E1-CD2125882928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290267" y="3654067"/>
                  <a:ext cx="4896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1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2D250414-AAFD-4C0F-BA68-BD76B1B07B66}"/>
                    </a:ext>
                  </a:extLst>
                </p14:cNvPr>
                <p14:cNvContentPartPr/>
                <p14:nvPr/>
              </p14:nvContentPartPr>
              <p14:xfrm>
                <a:off x="249947" y="3643987"/>
                <a:ext cx="173520" cy="168840"/>
              </p14:xfrm>
            </p:contentPart>
          </mc:Choice>
          <mc:Fallback xmlns=""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2D250414-AAFD-4C0F-BA68-BD76B1B07B66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245627" y="3639667"/>
                  <a:ext cx="18216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3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ED5852D2-3730-4EC5-AA3C-34DDD02C37DD}"/>
                    </a:ext>
                  </a:extLst>
                </p14:cNvPr>
                <p14:cNvContentPartPr/>
                <p14:nvPr/>
              </p14:nvContentPartPr>
              <p14:xfrm>
                <a:off x="390347" y="3749467"/>
                <a:ext cx="151920" cy="103320"/>
              </p14:xfrm>
            </p:contentPart>
          </mc:Choice>
          <mc:Fallback xmlns=""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ED5852D2-3730-4EC5-AA3C-34DDD02C37DD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386027" y="3745147"/>
                  <a:ext cx="16056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5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201E4625-B001-4001-89D8-A87D2AFD42E3}"/>
                    </a:ext>
                  </a:extLst>
                </p14:cNvPr>
                <p14:cNvContentPartPr/>
                <p14:nvPr/>
              </p14:nvContentPartPr>
              <p14:xfrm>
                <a:off x="2406707" y="2281387"/>
                <a:ext cx="3459600" cy="1022400"/>
              </p14:xfrm>
            </p:contentPart>
          </mc:Choice>
          <mc:Fallback xmlns=""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201E4625-B001-4001-89D8-A87D2AFD42E3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2402387" y="2277067"/>
                  <a:ext cx="3468240" cy="10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7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EB8D07A3-7174-446A-A311-91423A9458BC}"/>
                    </a:ext>
                  </a:extLst>
                </p14:cNvPr>
                <p14:cNvContentPartPr/>
                <p14:nvPr/>
              </p14:nvContentPartPr>
              <p14:xfrm>
                <a:off x="2962547" y="2904187"/>
                <a:ext cx="3240" cy="27360"/>
              </p14:xfrm>
            </p:contentPart>
          </mc:Choice>
          <mc:Fallback xmlns=""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EB8D07A3-7174-446A-A311-91423A9458BC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2958227" y="2899867"/>
                  <a:ext cx="118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9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1EAEC382-11B6-4414-B499-701FB459F7A9}"/>
                    </a:ext>
                  </a:extLst>
                </p14:cNvPr>
                <p14:cNvContentPartPr/>
                <p14:nvPr/>
              </p14:nvContentPartPr>
              <p14:xfrm>
                <a:off x="2917907" y="2944147"/>
                <a:ext cx="9360" cy="355680"/>
              </p14:xfrm>
            </p:contentPart>
          </mc:Choice>
          <mc:Fallback xmlns=""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1EAEC382-11B6-4414-B499-701FB459F7A9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2913587" y="2939827"/>
                  <a:ext cx="18000" cy="36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1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46CB79AF-7514-438E-ABF6-40141F1F0492}"/>
                    </a:ext>
                  </a:extLst>
                </p14:cNvPr>
                <p14:cNvContentPartPr/>
                <p14:nvPr/>
              </p14:nvContentPartPr>
              <p14:xfrm>
                <a:off x="3084947" y="2816347"/>
                <a:ext cx="20880" cy="401400"/>
              </p14:xfrm>
            </p:contentPart>
          </mc:Choice>
          <mc:Fallback xmlns=""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46CB79AF-7514-438E-ABF6-40141F1F0492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3080627" y="2812027"/>
                  <a:ext cx="29520" cy="41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3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A7CAC2D2-D004-4EEC-B319-4BF150996627}"/>
                    </a:ext>
                  </a:extLst>
                </p14:cNvPr>
                <p14:cNvContentPartPr/>
                <p14:nvPr/>
              </p14:nvContentPartPr>
              <p14:xfrm>
                <a:off x="3260267" y="2636707"/>
                <a:ext cx="42120" cy="666360"/>
              </p14:xfrm>
            </p:contentPart>
          </mc:Choice>
          <mc:Fallback xmlns=""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A7CAC2D2-D004-4EEC-B319-4BF150996627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3255947" y="2632387"/>
                  <a:ext cx="50760" cy="67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5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316CDF29-77EA-4444-AF97-FB9D239CCBE9}"/>
                    </a:ext>
                  </a:extLst>
                </p14:cNvPr>
                <p14:cNvContentPartPr/>
                <p14:nvPr/>
              </p14:nvContentPartPr>
              <p14:xfrm>
                <a:off x="3453227" y="2527627"/>
                <a:ext cx="83520" cy="722160"/>
              </p14:xfrm>
            </p:contentPart>
          </mc:Choice>
          <mc:Fallback xmlns=""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316CDF29-77EA-4444-AF97-FB9D239CCBE9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3448907" y="2523307"/>
                  <a:ext cx="92160" cy="73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7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68CC8494-2853-4495-B979-C48E0949347E}"/>
                    </a:ext>
                  </a:extLst>
                </p14:cNvPr>
                <p14:cNvContentPartPr/>
                <p14:nvPr/>
              </p14:nvContentPartPr>
              <p14:xfrm>
                <a:off x="3698027" y="2343667"/>
                <a:ext cx="45360" cy="924480"/>
              </p14:xfrm>
            </p:contentPart>
          </mc:Choice>
          <mc:Fallback xmlns=""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68CC8494-2853-4495-B979-C48E0949347E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3693707" y="2339347"/>
                  <a:ext cx="54000" cy="9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CCD8FC50-DFFB-4CF7-A3ED-ACA54D6C046C}"/>
                    </a:ext>
                  </a:extLst>
                </p14:cNvPr>
                <p14:cNvContentPartPr/>
                <p14:nvPr/>
              </p14:nvContentPartPr>
              <p14:xfrm>
                <a:off x="3900347" y="2273827"/>
                <a:ext cx="46080" cy="1001520"/>
              </p14:xfrm>
            </p:contentPart>
          </mc:Choice>
          <mc:Fallback xmlns=""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CCD8FC50-DFFB-4CF7-A3ED-ACA54D6C046C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3896027" y="2269507"/>
                  <a:ext cx="54720" cy="10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1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C90929A5-17EF-49C8-8003-A1EFB8E3B23F}"/>
                    </a:ext>
                  </a:extLst>
                </p14:cNvPr>
                <p14:cNvContentPartPr/>
                <p14:nvPr/>
              </p14:nvContentPartPr>
              <p14:xfrm>
                <a:off x="4257827" y="2414227"/>
                <a:ext cx="36720" cy="774360"/>
              </p14:xfrm>
            </p:contentPart>
          </mc:Choice>
          <mc:Fallback xmlns=""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C90929A5-17EF-49C8-8003-A1EFB8E3B23F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4253507" y="2409907"/>
                  <a:ext cx="45360" cy="78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3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27110D51-4C7C-468E-AAFA-12A39E07C3F4}"/>
                    </a:ext>
                  </a:extLst>
                </p14:cNvPr>
                <p14:cNvContentPartPr/>
                <p14:nvPr/>
              </p14:nvContentPartPr>
              <p14:xfrm>
                <a:off x="4477787" y="2518987"/>
                <a:ext cx="21960" cy="657720"/>
              </p14:xfrm>
            </p:contentPart>
          </mc:Choice>
          <mc:Fallback xmlns=""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27110D51-4C7C-468E-AAFA-12A39E07C3F4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4473467" y="2514667"/>
                  <a:ext cx="30600" cy="66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5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61C12A18-A49E-48E7-A4CB-B7868AD44618}"/>
                    </a:ext>
                  </a:extLst>
                </p14:cNvPr>
                <p14:cNvContentPartPr/>
                <p14:nvPr/>
              </p14:nvContentPartPr>
              <p14:xfrm>
                <a:off x="4689827" y="2758747"/>
                <a:ext cx="53280" cy="504000"/>
              </p14:xfrm>
            </p:contentPart>
          </mc:Choice>
          <mc:Fallback xmlns=""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61C12A18-A49E-48E7-A4CB-B7868AD44618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4685507" y="2754427"/>
                  <a:ext cx="61920" cy="51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7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30C7682B-E8E3-404A-AFF3-0AF4C27FB674}"/>
                    </a:ext>
                  </a:extLst>
                </p14:cNvPr>
                <p14:cNvContentPartPr/>
                <p14:nvPr/>
              </p14:nvContentPartPr>
              <p14:xfrm>
                <a:off x="4802507" y="2783227"/>
                <a:ext cx="50400" cy="422640"/>
              </p14:xfrm>
            </p:contentPart>
          </mc:Choice>
          <mc:Fallback xmlns=""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30C7682B-E8E3-404A-AFF3-0AF4C27FB674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4798187" y="2778907"/>
                  <a:ext cx="59040" cy="43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9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A5B2DF22-BDCE-47D7-9092-637BCFEE04DE}"/>
                    </a:ext>
                  </a:extLst>
                </p14:cNvPr>
                <p14:cNvContentPartPr/>
                <p14:nvPr/>
              </p14:nvContentPartPr>
              <p14:xfrm>
                <a:off x="4903307" y="2856667"/>
                <a:ext cx="219600" cy="344160"/>
              </p14:xfrm>
            </p:contentPart>
          </mc:Choice>
          <mc:Fallback xmlns=""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A5B2DF22-BDCE-47D7-9092-637BCFEE04DE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4898987" y="2852347"/>
                  <a:ext cx="228240" cy="35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1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1CDB7FA4-B999-4BDC-9C84-85EA516B7766}"/>
                    </a:ext>
                  </a:extLst>
                </p14:cNvPr>
                <p14:cNvContentPartPr/>
                <p14:nvPr/>
              </p14:nvContentPartPr>
              <p14:xfrm>
                <a:off x="5194547" y="3055027"/>
                <a:ext cx="225720" cy="254520"/>
              </p14:xfrm>
            </p:contentPart>
          </mc:Choice>
          <mc:Fallback xmlns=""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1CDB7FA4-B999-4BDC-9C84-85EA516B7766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5190227" y="3050707"/>
                  <a:ext cx="23436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3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C45A0A9B-7D1E-4E90-AEAE-6F076D134A99}"/>
                    </a:ext>
                  </a:extLst>
                </p14:cNvPr>
                <p14:cNvContentPartPr/>
                <p14:nvPr/>
              </p14:nvContentPartPr>
              <p14:xfrm>
                <a:off x="3913307" y="1254667"/>
                <a:ext cx="2941920" cy="1489320"/>
              </p14:xfrm>
            </p:contentPart>
          </mc:Choice>
          <mc:Fallback xmlns=""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C45A0A9B-7D1E-4E90-AEAE-6F076D134A99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3908987" y="1250347"/>
                  <a:ext cx="2950560" cy="1497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9" name="Gruppieren 298">
            <a:extLst>
              <a:ext uri="{FF2B5EF4-FFF2-40B4-BE49-F238E27FC236}">
                <a16:creationId xmlns:a16="http://schemas.microsoft.com/office/drawing/2014/main" id="{2A3CB3F3-7A48-4AB5-90AE-819D99A71320}"/>
              </a:ext>
            </a:extLst>
          </p:cNvPr>
          <p:cNvGrpSpPr/>
          <p:nvPr/>
        </p:nvGrpSpPr>
        <p:grpSpPr>
          <a:xfrm>
            <a:off x="7190747" y="319027"/>
            <a:ext cx="3800880" cy="1082880"/>
            <a:chOff x="7190747" y="319027"/>
            <a:chExt cx="3800880" cy="1082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5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EF3B534F-4ADA-4943-829F-A919325A9142}"/>
                    </a:ext>
                  </a:extLst>
                </p14:cNvPr>
                <p14:cNvContentPartPr/>
                <p14:nvPr/>
              </p14:nvContentPartPr>
              <p14:xfrm>
                <a:off x="7210187" y="1005187"/>
                <a:ext cx="164520" cy="297360"/>
              </p14:xfrm>
            </p:contentPart>
          </mc:Choice>
          <mc:Fallback xmlns=""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EF3B534F-4ADA-4943-829F-A919325A9142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7205867" y="1000867"/>
                  <a:ext cx="173160" cy="30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7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2332B7FD-374E-47B8-8AB0-78DEF6445EFB}"/>
                    </a:ext>
                  </a:extLst>
                </p14:cNvPr>
                <p14:cNvContentPartPr/>
                <p14:nvPr/>
              </p14:nvContentPartPr>
              <p14:xfrm>
                <a:off x="7330427" y="1015267"/>
                <a:ext cx="86040" cy="265680"/>
              </p14:xfrm>
            </p:contentPart>
          </mc:Choice>
          <mc:Fallback xmlns=""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2332B7FD-374E-47B8-8AB0-78DEF6445EFB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7326107" y="1010947"/>
                  <a:ext cx="94680" cy="27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9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1BDA7C60-DD9F-460D-B415-42B28EACC544}"/>
                    </a:ext>
                  </a:extLst>
                </p14:cNvPr>
                <p14:cNvContentPartPr/>
                <p14:nvPr/>
              </p14:nvContentPartPr>
              <p14:xfrm>
                <a:off x="7190747" y="1236667"/>
                <a:ext cx="269640" cy="49320"/>
              </p14:xfrm>
            </p:contentPart>
          </mc:Choice>
          <mc:Fallback xmlns=""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1BDA7C60-DD9F-460D-B415-42B28EACC544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7186427" y="1232347"/>
                  <a:ext cx="278280" cy="5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1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DEFC3D38-E428-474F-A421-F724B7A2145E}"/>
                    </a:ext>
                  </a:extLst>
                </p14:cNvPr>
                <p14:cNvContentPartPr/>
                <p14:nvPr/>
              </p14:nvContentPartPr>
              <p14:xfrm>
                <a:off x="7483787" y="1020667"/>
                <a:ext cx="181800" cy="210600"/>
              </p14:xfrm>
            </p:contentPart>
          </mc:Choice>
          <mc:Fallback xmlns=""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DEFC3D38-E428-474F-A421-F724B7A2145E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7479467" y="1016347"/>
                  <a:ext cx="19044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3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FD9426A4-2FF3-48E4-9832-8CDE6A7577BA}"/>
                    </a:ext>
                  </a:extLst>
                </p14:cNvPr>
                <p14:cNvContentPartPr/>
                <p14:nvPr/>
              </p14:nvContentPartPr>
              <p14:xfrm>
                <a:off x="7713467" y="1132987"/>
                <a:ext cx="125640" cy="138960"/>
              </p14:xfrm>
            </p:contentPart>
          </mc:Choice>
          <mc:Fallback xmlns=""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FD9426A4-2FF3-48E4-9832-8CDE6A7577BA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7709147" y="1128667"/>
                  <a:ext cx="13428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5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9BB60818-9FBB-4785-9FAC-AEF097AB297C}"/>
                    </a:ext>
                  </a:extLst>
                </p14:cNvPr>
                <p14:cNvContentPartPr/>
                <p14:nvPr/>
              </p14:nvContentPartPr>
              <p14:xfrm>
                <a:off x="7954307" y="1010947"/>
                <a:ext cx="175320" cy="29520"/>
              </p14:xfrm>
            </p:contentPart>
          </mc:Choice>
          <mc:Fallback xmlns=""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9BB60818-9FBB-4785-9FAC-AEF097AB297C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7949987" y="1006627"/>
                  <a:ext cx="18396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7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5DB94ADB-F256-4A69-BB6D-999B95CC0B2C}"/>
                    </a:ext>
                  </a:extLst>
                </p14:cNvPr>
                <p14:cNvContentPartPr/>
                <p14:nvPr/>
              </p14:nvContentPartPr>
              <p14:xfrm>
                <a:off x="7968707" y="1084027"/>
                <a:ext cx="184320" cy="40320"/>
              </p14:xfrm>
            </p:contentPart>
          </mc:Choice>
          <mc:Fallback xmlns=""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5DB94ADB-F256-4A69-BB6D-999B95CC0B2C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7964387" y="1079707"/>
                  <a:ext cx="19296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9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C424FC93-4F52-49F8-AF12-9608C315AEDC}"/>
                    </a:ext>
                  </a:extLst>
                </p14:cNvPr>
                <p14:cNvContentPartPr/>
                <p14:nvPr/>
              </p14:nvContentPartPr>
              <p14:xfrm>
                <a:off x="8277947" y="858307"/>
                <a:ext cx="219960" cy="203040"/>
              </p14:xfrm>
            </p:contentPart>
          </mc:Choice>
          <mc:Fallback xmlns=""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C424FC93-4F52-49F8-AF12-9608C315AEDC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8273627" y="853987"/>
                  <a:ext cx="22860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1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62FD6F16-5BE9-4E04-BC0D-34389D4A20BA}"/>
                    </a:ext>
                  </a:extLst>
                </p14:cNvPr>
                <p14:cNvContentPartPr/>
                <p14:nvPr/>
              </p14:nvContentPartPr>
              <p14:xfrm>
                <a:off x="8502587" y="938227"/>
                <a:ext cx="99000" cy="103680"/>
              </p14:xfrm>
            </p:contentPart>
          </mc:Choice>
          <mc:Fallback xmlns=""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62FD6F16-5BE9-4E04-BC0D-34389D4A20BA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8498267" y="933907"/>
                  <a:ext cx="10764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3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6833E7F0-A335-4001-8560-F51152B9AB30}"/>
                    </a:ext>
                  </a:extLst>
                </p14:cNvPr>
                <p14:cNvContentPartPr/>
                <p14:nvPr/>
              </p14:nvContentPartPr>
              <p14:xfrm>
                <a:off x="8634707" y="813667"/>
                <a:ext cx="106560" cy="191520"/>
              </p14:xfrm>
            </p:contentPart>
          </mc:Choice>
          <mc:Fallback xmlns=""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6833E7F0-A335-4001-8560-F51152B9AB30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8630387" y="809347"/>
                  <a:ext cx="11520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5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167969F2-4D45-497B-B092-F80D430C728B}"/>
                    </a:ext>
                  </a:extLst>
                </p14:cNvPr>
                <p14:cNvContentPartPr/>
                <p14:nvPr/>
              </p14:nvContentPartPr>
              <p14:xfrm>
                <a:off x="8612747" y="798187"/>
                <a:ext cx="129600" cy="230040"/>
              </p14:xfrm>
            </p:contentPart>
          </mc:Choice>
          <mc:Fallback xmlns=""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167969F2-4D45-497B-B092-F80D430C728B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8608427" y="793867"/>
                  <a:ext cx="138240" cy="23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7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60DDE4A8-DED9-4517-953B-E75D2C388F46}"/>
                    </a:ext>
                  </a:extLst>
                </p14:cNvPr>
                <p14:cNvContentPartPr/>
                <p14:nvPr/>
              </p14:nvContentPartPr>
              <p14:xfrm>
                <a:off x="8784107" y="752467"/>
                <a:ext cx="30240" cy="276480"/>
              </p14:xfrm>
            </p:contentPart>
          </mc:Choice>
          <mc:Fallback xmlns=""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60DDE4A8-DED9-4517-953B-E75D2C388F46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8779787" y="748147"/>
                  <a:ext cx="38880" cy="28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9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663500D8-B96E-403E-857E-8B109703A01A}"/>
                    </a:ext>
                  </a:extLst>
                </p14:cNvPr>
                <p14:cNvContentPartPr/>
                <p14:nvPr/>
              </p14:nvContentPartPr>
              <p14:xfrm>
                <a:off x="8881667" y="766507"/>
                <a:ext cx="65160" cy="250200"/>
              </p14:xfrm>
            </p:contentPart>
          </mc:Choice>
          <mc:Fallback xmlns=""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663500D8-B96E-403E-857E-8B109703A01A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8877347" y="762187"/>
                  <a:ext cx="73800" cy="25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1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2FD0F6AB-76B9-4AC4-8DC8-93F1D918BDDF}"/>
                    </a:ext>
                  </a:extLst>
                </p14:cNvPr>
                <p14:cNvContentPartPr/>
                <p14:nvPr/>
              </p14:nvContentPartPr>
              <p14:xfrm>
                <a:off x="8987507" y="852187"/>
                <a:ext cx="68760" cy="48960"/>
              </p14:xfrm>
            </p:contentPart>
          </mc:Choice>
          <mc:Fallback xmlns=""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2FD0F6AB-76B9-4AC4-8DC8-93F1D918BDDF}"/>
                    </a:ext>
                  </a:extLst>
                </p:cNvPr>
                <p:cNvPicPr/>
                <p:nvPr/>
              </p:nvPicPr>
              <p:blipFill>
                <a:blip r:embed="rId392"/>
                <a:stretch>
                  <a:fillRect/>
                </a:stretch>
              </p:blipFill>
              <p:spPr>
                <a:xfrm>
                  <a:off x="8983187" y="847867"/>
                  <a:ext cx="77400" cy="5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3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F5F20EC1-00CB-4157-8C56-6D73EB76FB8F}"/>
                    </a:ext>
                  </a:extLst>
                </p14:cNvPr>
                <p14:cNvContentPartPr/>
                <p14:nvPr/>
              </p14:nvContentPartPr>
              <p14:xfrm>
                <a:off x="9073187" y="695947"/>
                <a:ext cx="300960" cy="180000"/>
              </p14:xfrm>
            </p:contentPart>
          </mc:Choice>
          <mc:Fallback xmlns=""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F5F20EC1-00CB-4157-8C56-6D73EB76FB8F}"/>
                    </a:ext>
                  </a:extLst>
                </p:cNvPr>
                <p:cNvPicPr/>
                <p:nvPr/>
              </p:nvPicPr>
              <p:blipFill>
                <a:blip r:embed="rId394"/>
                <a:stretch>
                  <a:fillRect/>
                </a:stretch>
              </p:blipFill>
              <p:spPr>
                <a:xfrm>
                  <a:off x="9068867" y="691627"/>
                  <a:ext cx="30960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5">
              <p14:nvContentPartPr>
                <p14:cNvPr id="288" name="Freihand 287">
                  <a:extLst>
                    <a:ext uri="{FF2B5EF4-FFF2-40B4-BE49-F238E27FC236}">
                      <a16:creationId xmlns:a16="http://schemas.microsoft.com/office/drawing/2014/main" id="{230256AD-A03C-4F84-A1DC-1BF3FF05340A}"/>
                    </a:ext>
                  </a:extLst>
                </p14:cNvPr>
                <p14:cNvContentPartPr/>
                <p14:nvPr/>
              </p14:nvContentPartPr>
              <p14:xfrm>
                <a:off x="9436067" y="704587"/>
                <a:ext cx="86040" cy="117360"/>
              </p14:xfrm>
            </p:contentPart>
          </mc:Choice>
          <mc:Fallback xmlns="">
            <p:pic>
              <p:nvPicPr>
                <p:cNvPr id="288" name="Freihand 287">
                  <a:extLst>
                    <a:ext uri="{FF2B5EF4-FFF2-40B4-BE49-F238E27FC236}">
                      <a16:creationId xmlns:a16="http://schemas.microsoft.com/office/drawing/2014/main" id="{230256AD-A03C-4F84-A1DC-1BF3FF05340A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9431747" y="700267"/>
                  <a:ext cx="9468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7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F70505EF-FA3E-4CAC-88CD-DAE404D26F08}"/>
                    </a:ext>
                  </a:extLst>
                </p14:cNvPr>
                <p14:cNvContentPartPr/>
                <p14:nvPr/>
              </p14:nvContentPartPr>
              <p14:xfrm>
                <a:off x="9541547" y="586507"/>
                <a:ext cx="200160" cy="198720"/>
              </p14:xfrm>
            </p:contentPart>
          </mc:Choice>
          <mc:Fallback xmlns=""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F70505EF-FA3E-4CAC-88CD-DAE404D26F08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9537227" y="582187"/>
                  <a:ext cx="20880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9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249C39DB-E4FD-499D-81E1-72105A633095}"/>
                    </a:ext>
                  </a:extLst>
                </p14:cNvPr>
                <p14:cNvContentPartPr/>
                <p14:nvPr/>
              </p14:nvContentPartPr>
              <p14:xfrm>
                <a:off x="9770507" y="600547"/>
                <a:ext cx="421200" cy="255600"/>
              </p14:xfrm>
            </p:contentPart>
          </mc:Choice>
          <mc:Fallback xmlns=""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249C39DB-E4FD-499D-81E1-72105A633095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9766187" y="596227"/>
                  <a:ext cx="429840" cy="26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1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2F6C6F88-0F5A-47D6-A0FB-DCBAEF4F0A00}"/>
                    </a:ext>
                  </a:extLst>
                </p14:cNvPr>
                <p14:cNvContentPartPr/>
                <p14:nvPr/>
              </p14:nvContentPartPr>
              <p14:xfrm>
                <a:off x="10345427" y="448627"/>
                <a:ext cx="365760" cy="169560"/>
              </p14:xfrm>
            </p:contentPart>
          </mc:Choice>
          <mc:Fallback xmlns=""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2F6C6F88-0F5A-47D6-A0FB-DCBAEF4F0A00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10341107" y="444307"/>
                  <a:ext cx="37440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3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3FEE91BA-96C5-4A57-9DC0-B9C696FEFFF4}"/>
                    </a:ext>
                  </a:extLst>
                </p14:cNvPr>
                <p14:cNvContentPartPr/>
                <p14:nvPr/>
              </p14:nvContentPartPr>
              <p14:xfrm>
                <a:off x="10756907" y="319027"/>
                <a:ext cx="234720" cy="260280"/>
              </p14:xfrm>
            </p:contentPart>
          </mc:Choice>
          <mc:Fallback xmlns=""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3FEE91BA-96C5-4A57-9DC0-B9C696FEFFF4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10752587" y="314707"/>
                  <a:ext cx="243360" cy="26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5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719DA403-AC2C-431D-9C19-0E6DC56440EA}"/>
                    </a:ext>
                  </a:extLst>
                </p14:cNvPr>
                <p14:cNvContentPartPr/>
                <p14:nvPr/>
              </p14:nvContentPartPr>
              <p14:xfrm>
                <a:off x="9011987" y="1083307"/>
                <a:ext cx="136440" cy="224640"/>
              </p14:xfrm>
            </p:contentPart>
          </mc:Choice>
          <mc:Fallback xmlns=""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719DA403-AC2C-431D-9C19-0E6DC56440EA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9007667" y="1078987"/>
                  <a:ext cx="145080" cy="23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7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5CB966B3-791C-4889-8C80-33E5ECE6CC71}"/>
                    </a:ext>
                  </a:extLst>
                </p14:cNvPr>
                <p14:cNvContentPartPr/>
                <p14:nvPr/>
              </p14:nvContentPartPr>
              <p14:xfrm>
                <a:off x="9212867" y="1011307"/>
                <a:ext cx="92520" cy="385200"/>
              </p14:xfrm>
            </p:contentPart>
          </mc:Choice>
          <mc:Fallback xmlns=""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5CB966B3-791C-4889-8C80-33E5ECE6CC71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9208547" y="1006987"/>
                  <a:ext cx="101160" cy="39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9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2018547E-22F2-44F5-BECE-B1FB48155620}"/>
                    </a:ext>
                  </a:extLst>
                </p14:cNvPr>
                <p14:cNvContentPartPr/>
                <p14:nvPr/>
              </p14:nvContentPartPr>
              <p14:xfrm>
                <a:off x="9317987" y="982147"/>
                <a:ext cx="566640" cy="419760"/>
              </p14:xfrm>
            </p:contentPart>
          </mc:Choice>
          <mc:Fallback xmlns=""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2018547E-22F2-44F5-BECE-B1FB48155620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9313667" y="977827"/>
                  <a:ext cx="575280" cy="42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1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197B50F2-CCFC-4088-8DF4-02EAD420CB3D}"/>
                    </a:ext>
                  </a:extLst>
                </p14:cNvPr>
                <p14:cNvContentPartPr/>
                <p14:nvPr/>
              </p14:nvContentPartPr>
              <p14:xfrm>
                <a:off x="8965907" y="986827"/>
                <a:ext cx="216720" cy="70560"/>
              </p14:xfrm>
            </p:contentPart>
          </mc:Choice>
          <mc:Fallback xmlns=""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197B50F2-CCFC-4088-8DF4-02EAD420CB3D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8961587" y="982507"/>
                  <a:ext cx="22536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3">
              <p14:nvContentPartPr>
                <p14:cNvPr id="298" name="Freihand 297">
                  <a:extLst>
                    <a:ext uri="{FF2B5EF4-FFF2-40B4-BE49-F238E27FC236}">
                      <a16:creationId xmlns:a16="http://schemas.microsoft.com/office/drawing/2014/main" id="{3A0A5DD3-DDE4-4E8A-8AE9-35E179AB7B6A}"/>
                    </a:ext>
                  </a:extLst>
                </p14:cNvPr>
                <p14:cNvContentPartPr/>
                <p14:nvPr/>
              </p14:nvContentPartPr>
              <p14:xfrm>
                <a:off x="9824147" y="843547"/>
                <a:ext cx="75240" cy="245880"/>
              </p14:xfrm>
            </p:contentPart>
          </mc:Choice>
          <mc:Fallback xmlns="">
            <p:pic>
              <p:nvPicPr>
                <p:cNvPr id="298" name="Freihand 297">
                  <a:extLst>
                    <a:ext uri="{FF2B5EF4-FFF2-40B4-BE49-F238E27FC236}">
                      <a16:creationId xmlns:a16="http://schemas.microsoft.com/office/drawing/2014/main" id="{3A0A5DD3-DDE4-4E8A-8AE9-35E179AB7B6A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9819827" y="839227"/>
                  <a:ext cx="83880" cy="254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15">
            <p14:nvContentPartPr>
              <p14:cNvPr id="306" name="Freihand 305">
                <a:extLst>
                  <a:ext uri="{FF2B5EF4-FFF2-40B4-BE49-F238E27FC236}">
                    <a16:creationId xmlns:a16="http://schemas.microsoft.com/office/drawing/2014/main" id="{94BBE1AC-EA7E-4B72-A969-B6D109503C52}"/>
                  </a:ext>
                </a:extLst>
              </p14:cNvPr>
              <p14:cNvContentPartPr/>
              <p14:nvPr/>
            </p14:nvContentPartPr>
            <p14:xfrm>
              <a:off x="1177307" y="5529667"/>
              <a:ext cx="36360" cy="156960"/>
            </p14:xfrm>
          </p:contentPart>
        </mc:Choice>
        <mc:Fallback xmlns="">
          <p:pic>
            <p:nvPicPr>
              <p:cNvPr id="306" name="Freihand 305">
                <a:extLst>
                  <a:ext uri="{FF2B5EF4-FFF2-40B4-BE49-F238E27FC236}">
                    <a16:creationId xmlns:a16="http://schemas.microsoft.com/office/drawing/2014/main" id="{94BBE1AC-EA7E-4B72-A969-B6D109503C52}"/>
                  </a:ext>
                </a:extLst>
              </p:cNvPr>
              <p:cNvPicPr/>
              <p:nvPr/>
            </p:nvPicPr>
            <p:blipFill>
              <a:blip r:embed="rId416"/>
              <a:stretch>
                <a:fillRect/>
              </a:stretch>
            </p:blipFill>
            <p:spPr>
              <a:xfrm>
                <a:off x="1172987" y="5525347"/>
                <a:ext cx="45000" cy="165600"/>
              </a:xfrm>
              <a:prstGeom prst="rect">
                <a:avLst/>
              </a:prstGeom>
            </p:spPr>
          </p:pic>
        </mc:Fallback>
      </mc:AlternateContent>
      <p:grpSp>
        <p:nvGrpSpPr>
          <p:cNvPr id="315" name="Gruppieren 314">
            <a:extLst>
              <a:ext uri="{FF2B5EF4-FFF2-40B4-BE49-F238E27FC236}">
                <a16:creationId xmlns:a16="http://schemas.microsoft.com/office/drawing/2014/main" id="{78A7E1C2-0FB3-4F00-9618-894147737A4A}"/>
              </a:ext>
            </a:extLst>
          </p:cNvPr>
          <p:cNvGrpSpPr/>
          <p:nvPr/>
        </p:nvGrpSpPr>
        <p:grpSpPr>
          <a:xfrm>
            <a:off x="293867" y="4913707"/>
            <a:ext cx="2288520" cy="922680"/>
            <a:chOff x="293867" y="4913707"/>
            <a:chExt cx="2288520" cy="922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7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78A10424-8D1A-47AC-B59F-E8B939A59EFB}"/>
                    </a:ext>
                  </a:extLst>
                </p14:cNvPr>
                <p14:cNvContentPartPr/>
                <p14:nvPr/>
              </p14:nvContentPartPr>
              <p14:xfrm>
                <a:off x="383147" y="4943587"/>
                <a:ext cx="177480" cy="198720"/>
              </p14:xfrm>
            </p:contentPart>
          </mc:Choice>
          <mc:Fallback xmlns=""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78A10424-8D1A-47AC-B59F-E8B939A59EFB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378827" y="4939267"/>
                  <a:ext cx="18612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9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C9394317-3F33-4AE0-A863-6937EBECAE05}"/>
                    </a:ext>
                  </a:extLst>
                </p14:cNvPr>
                <p14:cNvContentPartPr/>
                <p14:nvPr/>
              </p14:nvContentPartPr>
              <p14:xfrm>
                <a:off x="632627" y="4987147"/>
                <a:ext cx="20880" cy="188280"/>
              </p14:xfrm>
            </p:contentPart>
          </mc:Choice>
          <mc:Fallback xmlns=""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C9394317-3F33-4AE0-A863-6937EBECAE05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628307" y="4982827"/>
                  <a:ext cx="2952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1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3C926F03-0532-4600-9350-7AC3AC9EEB9E}"/>
                    </a:ext>
                  </a:extLst>
                </p14:cNvPr>
                <p14:cNvContentPartPr/>
                <p14:nvPr/>
              </p14:nvContentPartPr>
              <p14:xfrm>
                <a:off x="617507" y="4956547"/>
                <a:ext cx="130680" cy="203760"/>
              </p14:xfrm>
            </p:contentPart>
          </mc:Choice>
          <mc:Fallback xmlns=""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3C926F03-0532-4600-9350-7AC3AC9EEB9E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613187" y="4952227"/>
                  <a:ext cx="139320" cy="21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3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32AB5434-A20D-4B2E-86C9-02B24C1580D0}"/>
                    </a:ext>
                  </a:extLst>
                </p14:cNvPr>
                <p14:cNvContentPartPr/>
                <p14:nvPr/>
              </p14:nvContentPartPr>
              <p14:xfrm>
                <a:off x="794627" y="5127187"/>
                <a:ext cx="151560" cy="111240"/>
              </p14:xfrm>
            </p:contentPart>
          </mc:Choice>
          <mc:Fallback xmlns=""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32AB5434-A20D-4B2E-86C9-02B24C1580D0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790307" y="5122867"/>
                  <a:ext cx="16020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5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C99CDD77-E39F-499A-850B-3CB4EC45E863}"/>
                    </a:ext>
                  </a:extLst>
                </p14:cNvPr>
                <p14:cNvContentPartPr/>
                <p14:nvPr/>
              </p14:nvContentPartPr>
              <p14:xfrm>
                <a:off x="1102787" y="5046547"/>
                <a:ext cx="21600" cy="117720"/>
              </p14:xfrm>
            </p:contentPart>
          </mc:Choice>
          <mc:Fallback xmlns=""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C99CDD77-E39F-499A-850B-3CB4EC45E863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1098467" y="5042227"/>
                  <a:ext cx="3024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7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DB6C7463-8E0C-4668-A1D5-2E4ECD5F3299}"/>
                    </a:ext>
                  </a:extLst>
                </p14:cNvPr>
                <p14:cNvContentPartPr/>
                <p14:nvPr/>
              </p14:nvContentPartPr>
              <p14:xfrm>
                <a:off x="1045547" y="5074627"/>
                <a:ext cx="123840" cy="16560"/>
              </p14:xfrm>
            </p:contentPart>
          </mc:Choice>
          <mc:Fallback xmlns=""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DB6C7463-8E0C-4668-A1D5-2E4ECD5F3299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1041227" y="5070307"/>
                  <a:ext cx="13248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9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AAE3CEF6-092B-4CB2-A9D9-FC3044AD90F6}"/>
                    </a:ext>
                  </a:extLst>
                </p14:cNvPr>
                <p14:cNvContentPartPr/>
                <p14:nvPr/>
              </p14:nvContentPartPr>
              <p14:xfrm>
                <a:off x="1297907" y="4965547"/>
                <a:ext cx="16200" cy="148320"/>
              </p14:xfrm>
            </p:contentPart>
          </mc:Choice>
          <mc:Fallback xmlns=""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AAE3CEF6-092B-4CB2-A9D9-FC3044AD90F6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1293587" y="4961227"/>
                  <a:ext cx="2484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1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5FE4EA52-AE0D-4E3E-AD3A-D86EC5D8B8C2}"/>
                    </a:ext>
                  </a:extLst>
                </p14:cNvPr>
                <p14:cNvContentPartPr/>
                <p14:nvPr/>
              </p14:nvContentPartPr>
              <p14:xfrm>
                <a:off x="1229147" y="4913707"/>
                <a:ext cx="204120" cy="146880"/>
              </p14:xfrm>
            </p:contentPart>
          </mc:Choice>
          <mc:Fallback xmlns=""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5FE4EA52-AE0D-4E3E-AD3A-D86EC5D8B8C2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1224827" y="4909387"/>
                  <a:ext cx="21276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3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875FA951-B5CA-4A5E-B055-65A6D9914152}"/>
                    </a:ext>
                  </a:extLst>
                </p14:cNvPr>
                <p14:cNvContentPartPr/>
                <p14:nvPr/>
              </p14:nvContentPartPr>
              <p14:xfrm>
                <a:off x="1179467" y="4939627"/>
                <a:ext cx="27720" cy="181080"/>
              </p14:xfrm>
            </p:contentPart>
          </mc:Choice>
          <mc:Fallback xmlns=""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875FA951-B5CA-4A5E-B055-65A6D9914152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1175147" y="4935307"/>
                  <a:ext cx="3636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5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75E559BD-DF4E-474D-8677-9CE9EA41BDE5}"/>
                    </a:ext>
                  </a:extLst>
                </p14:cNvPr>
                <p14:cNvContentPartPr/>
                <p14:nvPr/>
              </p14:nvContentPartPr>
              <p14:xfrm>
                <a:off x="1135187" y="4920907"/>
                <a:ext cx="118080" cy="120600"/>
              </p14:xfrm>
            </p:contentPart>
          </mc:Choice>
          <mc:Fallback xmlns=""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75E559BD-DF4E-474D-8677-9CE9EA41BDE5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1130867" y="4916587"/>
                  <a:ext cx="12672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7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A3317814-335F-43E7-BDD6-C4A543641049}"/>
                    </a:ext>
                  </a:extLst>
                </p14:cNvPr>
                <p14:cNvContentPartPr/>
                <p14:nvPr/>
              </p14:nvContentPartPr>
              <p14:xfrm>
                <a:off x="1464947" y="5024587"/>
                <a:ext cx="105840" cy="108720"/>
              </p14:xfrm>
            </p:contentPart>
          </mc:Choice>
          <mc:Fallback xmlns=""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A3317814-335F-43E7-BDD6-C4A543641049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1460627" y="5020267"/>
                  <a:ext cx="11448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9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8D3C00DF-9E4C-4291-8888-525D42CE6849}"/>
                    </a:ext>
                  </a:extLst>
                </p14:cNvPr>
                <p14:cNvContentPartPr/>
                <p14:nvPr/>
              </p14:nvContentPartPr>
              <p14:xfrm>
                <a:off x="1621907" y="4997947"/>
                <a:ext cx="123480" cy="25200"/>
              </p14:xfrm>
            </p:contentPart>
          </mc:Choice>
          <mc:Fallback xmlns=""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8D3C00DF-9E4C-4291-8888-525D42CE6849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1617587" y="4993627"/>
                  <a:ext cx="13212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1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F70254A3-2203-4124-A26A-9E8C0704A65C}"/>
                    </a:ext>
                  </a:extLst>
                </p14:cNvPr>
                <p14:cNvContentPartPr/>
                <p14:nvPr/>
              </p14:nvContentPartPr>
              <p14:xfrm>
                <a:off x="1634867" y="5064547"/>
                <a:ext cx="101520" cy="17640"/>
              </p14:xfrm>
            </p:contentPart>
          </mc:Choice>
          <mc:Fallback xmlns=""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F70254A3-2203-4124-A26A-9E8C0704A65C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1630547" y="5060227"/>
                  <a:ext cx="11016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3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EF8F29F2-B4A2-4AFD-B1A0-FC455DEC18FF}"/>
                    </a:ext>
                  </a:extLst>
                </p14:cNvPr>
                <p14:cNvContentPartPr/>
                <p14:nvPr/>
              </p14:nvContentPartPr>
              <p14:xfrm>
                <a:off x="1611827" y="4976707"/>
                <a:ext cx="183960" cy="116640"/>
              </p14:xfrm>
            </p:contentPart>
          </mc:Choice>
          <mc:Fallback xmlns=""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EF8F29F2-B4A2-4AFD-B1A0-FC455DEC18FF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1607507" y="4972387"/>
                  <a:ext cx="19260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5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ADFE20F9-0539-48FB-85FE-16E989E84E79}"/>
                    </a:ext>
                  </a:extLst>
                </p14:cNvPr>
                <p14:cNvContentPartPr/>
                <p14:nvPr/>
              </p14:nvContentPartPr>
              <p14:xfrm>
                <a:off x="1603547" y="4978147"/>
                <a:ext cx="192600" cy="130320"/>
              </p14:xfrm>
            </p:contentPart>
          </mc:Choice>
          <mc:Fallback xmlns=""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ADFE20F9-0539-48FB-85FE-16E989E84E79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1599227" y="4973827"/>
                  <a:ext cx="20124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7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E048A3BD-4F74-43FA-8734-640F084ADAA5}"/>
                    </a:ext>
                  </a:extLst>
                </p14:cNvPr>
                <p14:cNvContentPartPr/>
                <p14:nvPr/>
              </p14:nvContentPartPr>
              <p14:xfrm>
                <a:off x="1865627" y="4914067"/>
                <a:ext cx="114480" cy="186480"/>
              </p14:xfrm>
            </p:contentPart>
          </mc:Choice>
          <mc:Fallback xmlns=""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E048A3BD-4F74-43FA-8734-640F084ADAA5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1861307" y="4909747"/>
                  <a:ext cx="12312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9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C3FBDF34-58E0-49EF-8A56-7F5B8C06AFD7}"/>
                    </a:ext>
                  </a:extLst>
                </p14:cNvPr>
                <p14:cNvContentPartPr/>
                <p14:nvPr/>
              </p14:nvContentPartPr>
              <p14:xfrm>
                <a:off x="1917467" y="5019547"/>
                <a:ext cx="55080" cy="84960"/>
              </p14:xfrm>
            </p:contentPart>
          </mc:Choice>
          <mc:Fallback xmlns=""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C3FBDF34-58E0-49EF-8A56-7F5B8C06AFD7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1913147" y="5015227"/>
                  <a:ext cx="6372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1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E414D468-FE75-4B95-8B31-F07AE34C8082}"/>
                    </a:ext>
                  </a:extLst>
                </p14:cNvPr>
                <p14:cNvContentPartPr/>
                <p14:nvPr/>
              </p14:nvContentPartPr>
              <p14:xfrm>
                <a:off x="2035907" y="4955827"/>
                <a:ext cx="14040" cy="146880"/>
              </p14:xfrm>
            </p:contentPart>
          </mc:Choice>
          <mc:Fallback xmlns=""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E414D468-FE75-4B95-8B31-F07AE34C8082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2031587" y="4951507"/>
                  <a:ext cx="2268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3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68FFA776-91A9-469D-98FC-5651C23C66E9}"/>
                    </a:ext>
                  </a:extLst>
                </p14:cNvPr>
                <p14:cNvContentPartPr/>
                <p14:nvPr/>
              </p14:nvContentPartPr>
              <p14:xfrm>
                <a:off x="1973627" y="4930267"/>
                <a:ext cx="148680" cy="180360"/>
              </p14:xfrm>
            </p:contentPart>
          </mc:Choice>
          <mc:Fallback xmlns=""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68FFA776-91A9-469D-98FC-5651C23C66E9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1969307" y="4925947"/>
                  <a:ext cx="15732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5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28102162-10F3-401D-B061-544149A2B0AF}"/>
                    </a:ext>
                  </a:extLst>
                </p14:cNvPr>
                <p14:cNvContentPartPr/>
                <p14:nvPr/>
              </p14:nvContentPartPr>
              <p14:xfrm>
                <a:off x="2206187" y="5007307"/>
                <a:ext cx="7200" cy="112320"/>
              </p14:xfrm>
            </p:contentPart>
          </mc:Choice>
          <mc:Fallback xmlns=""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28102162-10F3-401D-B061-544149A2B0AF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2201867" y="5002987"/>
                  <a:ext cx="1584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7">
              <p14:nvContentPartPr>
                <p14:cNvPr id="247" name="Freihand 246">
                  <a:extLst>
                    <a:ext uri="{FF2B5EF4-FFF2-40B4-BE49-F238E27FC236}">
                      <a16:creationId xmlns:a16="http://schemas.microsoft.com/office/drawing/2014/main" id="{97B76866-58F9-4FDE-BEFE-CE441691DC08}"/>
                    </a:ext>
                  </a:extLst>
                </p14:cNvPr>
                <p14:cNvContentPartPr/>
                <p14:nvPr/>
              </p14:nvContentPartPr>
              <p14:xfrm>
                <a:off x="2156147" y="5035387"/>
                <a:ext cx="123480" cy="12240"/>
              </p14:xfrm>
            </p:contentPart>
          </mc:Choice>
          <mc:Fallback xmlns="">
            <p:pic>
              <p:nvPicPr>
                <p:cNvPr id="247" name="Freihand 246">
                  <a:extLst>
                    <a:ext uri="{FF2B5EF4-FFF2-40B4-BE49-F238E27FC236}">
                      <a16:creationId xmlns:a16="http://schemas.microsoft.com/office/drawing/2014/main" id="{97B76866-58F9-4FDE-BEFE-CE441691DC08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2151827" y="5031067"/>
                  <a:ext cx="13212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9">
              <p14:nvContentPartPr>
                <p14:cNvPr id="248" name="Freihand 247">
                  <a:extLst>
                    <a:ext uri="{FF2B5EF4-FFF2-40B4-BE49-F238E27FC236}">
                      <a16:creationId xmlns:a16="http://schemas.microsoft.com/office/drawing/2014/main" id="{BF5FD30D-90F5-447C-9EA7-4B792F0D8AF9}"/>
                    </a:ext>
                  </a:extLst>
                </p14:cNvPr>
                <p14:cNvContentPartPr/>
                <p14:nvPr/>
              </p14:nvContentPartPr>
              <p14:xfrm>
                <a:off x="2285747" y="4924507"/>
                <a:ext cx="120960" cy="177480"/>
              </p14:xfrm>
            </p:contentPart>
          </mc:Choice>
          <mc:Fallback xmlns="">
            <p:pic>
              <p:nvPicPr>
                <p:cNvPr id="248" name="Freihand 247">
                  <a:extLst>
                    <a:ext uri="{FF2B5EF4-FFF2-40B4-BE49-F238E27FC236}">
                      <a16:creationId xmlns:a16="http://schemas.microsoft.com/office/drawing/2014/main" id="{BF5FD30D-90F5-447C-9EA7-4B792F0D8AF9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2281427" y="4920187"/>
                  <a:ext cx="12960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1">
              <p14:nvContentPartPr>
                <p14:cNvPr id="249" name="Freihand 248">
                  <a:extLst>
                    <a:ext uri="{FF2B5EF4-FFF2-40B4-BE49-F238E27FC236}">
                      <a16:creationId xmlns:a16="http://schemas.microsoft.com/office/drawing/2014/main" id="{74A4C154-6B6F-4368-B5BE-F8862152F40D}"/>
                    </a:ext>
                  </a:extLst>
                </p14:cNvPr>
                <p14:cNvContentPartPr/>
                <p14:nvPr/>
              </p14:nvContentPartPr>
              <p14:xfrm>
                <a:off x="2421467" y="4919827"/>
                <a:ext cx="64080" cy="179640"/>
              </p14:xfrm>
            </p:contentPart>
          </mc:Choice>
          <mc:Fallback xmlns="">
            <p:pic>
              <p:nvPicPr>
                <p:cNvPr id="249" name="Freihand 248">
                  <a:extLst>
                    <a:ext uri="{FF2B5EF4-FFF2-40B4-BE49-F238E27FC236}">
                      <a16:creationId xmlns:a16="http://schemas.microsoft.com/office/drawing/2014/main" id="{74A4C154-6B6F-4368-B5BE-F8862152F40D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2417147" y="4915507"/>
                  <a:ext cx="7272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3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19EFF153-CF5B-4C91-AC10-B9CA70A1839B}"/>
                    </a:ext>
                  </a:extLst>
                </p14:cNvPr>
                <p14:cNvContentPartPr/>
                <p14:nvPr/>
              </p14:nvContentPartPr>
              <p14:xfrm>
                <a:off x="2422547" y="4942147"/>
                <a:ext cx="159840" cy="152280"/>
              </p14:xfrm>
            </p:contentPart>
          </mc:Choice>
          <mc:Fallback xmlns=""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19EFF153-CF5B-4C91-AC10-B9CA70A1839B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2418227" y="4937827"/>
                  <a:ext cx="16848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5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B4E3C4C8-BEA2-4353-BD72-DC757CF59600}"/>
                    </a:ext>
                  </a:extLst>
                </p14:cNvPr>
                <p14:cNvContentPartPr/>
                <p14:nvPr/>
              </p14:nvContentPartPr>
              <p14:xfrm>
                <a:off x="495467" y="5333827"/>
                <a:ext cx="151920" cy="145440"/>
              </p14:xfrm>
            </p:contentPart>
          </mc:Choice>
          <mc:Fallback xmlns=""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B4E3C4C8-BEA2-4353-BD72-DC757CF59600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491147" y="5329507"/>
                  <a:ext cx="16056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7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608D3ACF-D0E6-4F47-8E6B-EA79C8838202}"/>
                    </a:ext>
                  </a:extLst>
                </p14:cNvPr>
                <p14:cNvContentPartPr/>
                <p14:nvPr/>
              </p14:nvContentPartPr>
              <p14:xfrm>
                <a:off x="308267" y="5512027"/>
                <a:ext cx="185040" cy="122760"/>
              </p14:xfrm>
            </p:contentPart>
          </mc:Choice>
          <mc:Fallback xmlns=""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608D3ACF-D0E6-4F47-8E6B-EA79C8838202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303947" y="5507707"/>
                  <a:ext cx="193680" cy="13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9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9A729D24-D87B-4EE9-BA6A-350ADE1F4679}"/>
                    </a:ext>
                  </a:extLst>
                </p14:cNvPr>
                <p14:cNvContentPartPr/>
                <p14:nvPr/>
              </p14:nvContentPartPr>
              <p14:xfrm>
                <a:off x="415187" y="5598067"/>
                <a:ext cx="65880" cy="66240"/>
              </p14:xfrm>
            </p:contentPart>
          </mc:Choice>
          <mc:Fallback xmlns=""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9A729D24-D87B-4EE9-BA6A-350ADE1F4679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410867" y="5593747"/>
                  <a:ext cx="7452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1">
              <p14:nvContentPartPr>
                <p14:cNvPr id="303" name="Freihand 302">
                  <a:extLst>
                    <a:ext uri="{FF2B5EF4-FFF2-40B4-BE49-F238E27FC236}">
                      <a16:creationId xmlns:a16="http://schemas.microsoft.com/office/drawing/2014/main" id="{EABFF552-C97B-4C2E-9617-97858308DD00}"/>
                    </a:ext>
                  </a:extLst>
                </p14:cNvPr>
                <p14:cNvContentPartPr/>
                <p14:nvPr/>
              </p14:nvContentPartPr>
              <p14:xfrm>
                <a:off x="536507" y="5483227"/>
                <a:ext cx="229680" cy="192240"/>
              </p14:xfrm>
            </p:contentPart>
          </mc:Choice>
          <mc:Fallback xmlns="">
            <p:pic>
              <p:nvPicPr>
                <p:cNvPr id="303" name="Freihand 302">
                  <a:extLst>
                    <a:ext uri="{FF2B5EF4-FFF2-40B4-BE49-F238E27FC236}">
                      <a16:creationId xmlns:a16="http://schemas.microsoft.com/office/drawing/2014/main" id="{EABFF552-C97B-4C2E-9617-97858308DD00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532187" y="5478907"/>
                  <a:ext cx="23832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3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92F64AD6-7916-40F2-85EA-D02DEC53667B}"/>
                    </a:ext>
                  </a:extLst>
                </p14:cNvPr>
                <p14:cNvContentPartPr/>
                <p14:nvPr/>
              </p14:nvContentPartPr>
              <p14:xfrm>
                <a:off x="1256867" y="5290987"/>
                <a:ext cx="174600" cy="147240"/>
              </p14:xfrm>
            </p:contentPart>
          </mc:Choice>
          <mc:Fallback xmlns=""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92F64AD6-7916-40F2-85EA-D02DEC53667B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1252547" y="5286667"/>
                  <a:ext cx="18324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5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38214FF6-DF8E-4018-8690-CF836BBD9901}"/>
                    </a:ext>
                  </a:extLst>
                </p14:cNvPr>
                <p14:cNvContentPartPr/>
                <p14:nvPr/>
              </p14:nvContentPartPr>
              <p14:xfrm>
                <a:off x="1104587" y="5510587"/>
                <a:ext cx="167400" cy="64800"/>
              </p14:xfrm>
            </p:contentPart>
          </mc:Choice>
          <mc:Fallback xmlns=""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38214FF6-DF8E-4018-8690-CF836BBD9901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1100267" y="5506267"/>
                  <a:ext cx="17604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7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EFB1A884-C90D-4643-8825-A08B968763F4}"/>
                    </a:ext>
                  </a:extLst>
                </p14:cNvPr>
                <p14:cNvContentPartPr/>
                <p14:nvPr/>
              </p14:nvContentPartPr>
              <p14:xfrm>
                <a:off x="1284587" y="5515267"/>
                <a:ext cx="38160" cy="172440"/>
              </p14:xfrm>
            </p:contentPart>
          </mc:Choice>
          <mc:Fallback xmlns=""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EFB1A884-C90D-4643-8825-A08B968763F4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1280267" y="5510947"/>
                  <a:ext cx="4680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9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3E1320A8-0214-4EE8-8E4C-E63FA8C79065}"/>
                    </a:ext>
                  </a:extLst>
                </p14:cNvPr>
                <p14:cNvContentPartPr/>
                <p14:nvPr/>
              </p14:nvContentPartPr>
              <p14:xfrm>
                <a:off x="1273427" y="5492587"/>
                <a:ext cx="163800" cy="176040"/>
              </p14:xfrm>
            </p:contentPart>
          </mc:Choice>
          <mc:Fallback xmlns=""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3E1320A8-0214-4EE8-8E4C-E63FA8C79065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1269107" y="5488267"/>
                  <a:ext cx="17244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1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CF93A473-9DFB-4CD4-B786-8CA3CC498CAF}"/>
                    </a:ext>
                  </a:extLst>
                </p14:cNvPr>
                <p14:cNvContentPartPr/>
                <p14:nvPr/>
              </p14:nvContentPartPr>
              <p14:xfrm>
                <a:off x="293867" y="5774107"/>
                <a:ext cx="1003320" cy="62280"/>
              </p14:xfrm>
            </p:contentPart>
          </mc:Choice>
          <mc:Fallback xmlns=""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CF93A473-9DFB-4CD4-B786-8CA3CC498CAF}"/>
                    </a:ext>
                  </a:extLst>
                </p:cNvPr>
                <p:cNvPicPr/>
                <p:nvPr/>
              </p:nvPicPr>
              <p:blipFill>
                <a:blip r:embed="rId482"/>
                <a:stretch>
                  <a:fillRect/>
                </a:stretch>
              </p:blipFill>
              <p:spPr>
                <a:xfrm>
                  <a:off x="289547" y="5769787"/>
                  <a:ext cx="1011960" cy="70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9" name="Gruppieren 328">
            <a:extLst>
              <a:ext uri="{FF2B5EF4-FFF2-40B4-BE49-F238E27FC236}">
                <a16:creationId xmlns:a16="http://schemas.microsoft.com/office/drawing/2014/main" id="{BB2FFAB1-B3E9-48E8-8FF4-6C9407E9A585}"/>
              </a:ext>
            </a:extLst>
          </p:cNvPr>
          <p:cNvGrpSpPr/>
          <p:nvPr/>
        </p:nvGrpSpPr>
        <p:grpSpPr>
          <a:xfrm>
            <a:off x="287747" y="5968507"/>
            <a:ext cx="961200" cy="485640"/>
            <a:chOff x="287747" y="5968507"/>
            <a:chExt cx="961200" cy="485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83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7F918995-DA54-484A-A41F-AC01923C5873}"/>
                    </a:ext>
                  </a:extLst>
                </p14:cNvPr>
                <p14:cNvContentPartPr/>
                <p14:nvPr/>
              </p14:nvContentPartPr>
              <p14:xfrm>
                <a:off x="321947" y="5989387"/>
                <a:ext cx="106920" cy="150480"/>
              </p14:xfrm>
            </p:contentPart>
          </mc:Choice>
          <mc:Fallback xmlns=""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7F918995-DA54-484A-A41F-AC01923C5873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317627" y="5985067"/>
                  <a:ext cx="11556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5">
              <p14:nvContentPartPr>
                <p14:cNvPr id="313" name="Freihand 312">
                  <a:extLst>
                    <a:ext uri="{FF2B5EF4-FFF2-40B4-BE49-F238E27FC236}">
                      <a16:creationId xmlns:a16="http://schemas.microsoft.com/office/drawing/2014/main" id="{5B8E44D9-D150-48DD-9F07-30A61ED0A483}"/>
                    </a:ext>
                  </a:extLst>
                </p14:cNvPr>
                <p14:cNvContentPartPr/>
                <p14:nvPr/>
              </p14:nvContentPartPr>
              <p14:xfrm>
                <a:off x="321587" y="5980027"/>
                <a:ext cx="125640" cy="159840"/>
              </p14:xfrm>
            </p:contentPart>
          </mc:Choice>
          <mc:Fallback xmlns="">
            <p:pic>
              <p:nvPicPr>
                <p:cNvPr id="313" name="Freihand 312">
                  <a:extLst>
                    <a:ext uri="{FF2B5EF4-FFF2-40B4-BE49-F238E27FC236}">
                      <a16:creationId xmlns:a16="http://schemas.microsoft.com/office/drawing/2014/main" id="{5B8E44D9-D150-48DD-9F07-30A61ED0A483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317267" y="5975707"/>
                  <a:ext cx="13428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7">
              <p14:nvContentPartPr>
                <p14:cNvPr id="316" name="Freihand 315">
                  <a:extLst>
                    <a:ext uri="{FF2B5EF4-FFF2-40B4-BE49-F238E27FC236}">
                      <a16:creationId xmlns:a16="http://schemas.microsoft.com/office/drawing/2014/main" id="{0751997B-C034-495E-A0AD-CCDC4041ED0B}"/>
                    </a:ext>
                  </a:extLst>
                </p14:cNvPr>
                <p14:cNvContentPartPr/>
                <p14:nvPr/>
              </p14:nvContentPartPr>
              <p14:xfrm>
                <a:off x="473507" y="5968507"/>
                <a:ext cx="85680" cy="153000"/>
              </p14:xfrm>
            </p:contentPart>
          </mc:Choice>
          <mc:Fallback xmlns="">
            <p:pic>
              <p:nvPicPr>
                <p:cNvPr id="316" name="Freihand 315">
                  <a:extLst>
                    <a:ext uri="{FF2B5EF4-FFF2-40B4-BE49-F238E27FC236}">
                      <a16:creationId xmlns:a16="http://schemas.microsoft.com/office/drawing/2014/main" id="{0751997B-C034-495E-A0AD-CCDC4041ED0B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469187" y="5964187"/>
                  <a:ext cx="9432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9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980C2D82-1986-42C0-A5D8-491D3CA9B0DF}"/>
                    </a:ext>
                  </a:extLst>
                </p14:cNvPr>
                <p14:cNvContentPartPr/>
                <p14:nvPr/>
              </p14:nvContentPartPr>
              <p14:xfrm>
                <a:off x="589787" y="6011707"/>
                <a:ext cx="156240" cy="93600"/>
              </p14:xfrm>
            </p:contentPart>
          </mc:Choice>
          <mc:Fallback xmlns=""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980C2D82-1986-42C0-A5D8-491D3CA9B0DF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585467" y="6007387"/>
                  <a:ext cx="16488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1">
              <p14:nvContentPartPr>
                <p14:cNvPr id="319" name="Freihand 318">
                  <a:extLst>
                    <a:ext uri="{FF2B5EF4-FFF2-40B4-BE49-F238E27FC236}">
                      <a16:creationId xmlns:a16="http://schemas.microsoft.com/office/drawing/2014/main" id="{5A12C934-B66B-4738-83D5-4189BE8D0801}"/>
                    </a:ext>
                  </a:extLst>
                </p14:cNvPr>
                <p14:cNvContentPartPr/>
                <p14:nvPr/>
              </p14:nvContentPartPr>
              <p14:xfrm>
                <a:off x="287747" y="6274867"/>
                <a:ext cx="134280" cy="146160"/>
              </p14:xfrm>
            </p:contentPart>
          </mc:Choice>
          <mc:Fallback xmlns="">
            <p:pic>
              <p:nvPicPr>
                <p:cNvPr id="319" name="Freihand 318">
                  <a:extLst>
                    <a:ext uri="{FF2B5EF4-FFF2-40B4-BE49-F238E27FC236}">
                      <a16:creationId xmlns:a16="http://schemas.microsoft.com/office/drawing/2014/main" id="{5A12C934-B66B-4738-83D5-4189BE8D0801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283427" y="6270547"/>
                  <a:ext cx="14292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3">
              <p14:nvContentPartPr>
                <p14:cNvPr id="320" name="Freihand 319">
                  <a:extLst>
                    <a:ext uri="{FF2B5EF4-FFF2-40B4-BE49-F238E27FC236}">
                      <a16:creationId xmlns:a16="http://schemas.microsoft.com/office/drawing/2014/main" id="{CFCF997E-CBFD-4F97-B35B-ECD971CF748B}"/>
                    </a:ext>
                  </a:extLst>
                </p14:cNvPr>
                <p14:cNvContentPartPr/>
                <p14:nvPr/>
              </p14:nvContentPartPr>
              <p14:xfrm>
                <a:off x="367307" y="6361267"/>
                <a:ext cx="51840" cy="72000"/>
              </p14:xfrm>
            </p:contentPart>
          </mc:Choice>
          <mc:Fallback xmlns="">
            <p:pic>
              <p:nvPicPr>
                <p:cNvPr id="320" name="Freihand 319">
                  <a:extLst>
                    <a:ext uri="{FF2B5EF4-FFF2-40B4-BE49-F238E27FC236}">
                      <a16:creationId xmlns:a16="http://schemas.microsoft.com/office/drawing/2014/main" id="{CFCF997E-CBFD-4F97-B35B-ECD971CF748B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362987" y="6356947"/>
                  <a:ext cx="6048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5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A9BEF774-6FEA-4AB9-BF49-43D4DDCC8405}"/>
                    </a:ext>
                  </a:extLst>
                </p14:cNvPr>
                <p14:cNvContentPartPr/>
                <p14:nvPr/>
              </p14:nvContentPartPr>
              <p14:xfrm>
                <a:off x="491867" y="6306907"/>
                <a:ext cx="19440" cy="123480"/>
              </p14:xfrm>
            </p:contentPart>
          </mc:Choice>
          <mc:Fallback xmlns=""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A9BEF774-6FEA-4AB9-BF49-43D4DDCC8405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487547" y="6302587"/>
                  <a:ext cx="2808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7">
              <p14:nvContentPartPr>
                <p14:cNvPr id="323" name="Freihand 322">
                  <a:extLst>
                    <a:ext uri="{FF2B5EF4-FFF2-40B4-BE49-F238E27FC236}">
                      <a16:creationId xmlns:a16="http://schemas.microsoft.com/office/drawing/2014/main" id="{19155905-D9C1-4BFC-A0D2-1F771867D89B}"/>
                    </a:ext>
                  </a:extLst>
                </p14:cNvPr>
                <p14:cNvContentPartPr/>
                <p14:nvPr/>
              </p14:nvContentPartPr>
              <p14:xfrm>
                <a:off x="479987" y="6265867"/>
                <a:ext cx="133560" cy="163800"/>
              </p14:xfrm>
            </p:contentPart>
          </mc:Choice>
          <mc:Fallback xmlns="">
            <p:pic>
              <p:nvPicPr>
                <p:cNvPr id="323" name="Freihand 322">
                  <a:extLst>
                    <a:ext uri="{FF2B5EF4-FFF2-40B4-BE49-F238E27FC236}">
                      <a16:creationId xmlns:a16="http://schemas.microsoft.com/office/drawing/2014/main" id="{19155905-D9C1-4BFC-A0D2-1F771867D89B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475667" y="6261547"/>
                  <a:ext cx="14220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9">
              <p14:nvContentPartPr>
                <p14:cNvPr id="324" name="Freihand 323">
                  <a:extLst>
                    <a:ext uri="{FF2B5EF4-FFF2-40B4-BE49-F238E27FC236}">
                      <a16:creationId xmlns:a16="http://schemas.microsoft.com/office/drawing/2014/main" id="{3C5786D0-401F-406C-BEE1-C5B680E53F8A}"/>
                    </a:ext>
                  </a:extLst>
                </p14:cNvPr>
                <p14:cNvContentPartPr/>
                <p14:nvPr/>
              </p14:nvContentPartPr>
              <p14:xfrm>
                <a:off x="630467" y="6378907"/>
                <a:ext cx="120240" cy="75240"/>
              </p14:xfrm>
            </p:contentPart>
          </mc:Choice>
          <mc:Fallback xmlns="">
            <p:pic>
              <p:nvPicPr>
                <p:cNvPr id="324" name="Freihand 323">
                  <a:extLst>
                    <a:ext uri="{FF2B5EF4-FFF2-40B4-BE49-F238E27FC236}">
                      <a16:creationId xmlns:a16="http://schemas.microsoft.com/office/drawing/2014/main" id="{3C5786D0-401F-406C-BEE1-C5B680E53F8A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626147" y="6374587"/>
                  <a:ext cx="128880" cy="8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1">
              <p14:nvContentPartPr>
                <p14:cNvPr id="325" name="Freihand 324">
                  <a:extLst>
                    <a:ext uri="{FF2B5EF4-FFF2-40B4-BE49-F238E27FC236}">
                      <a16:creationId xmlns:a16="http://schemas.microsoft.com/office/drawing/2014/main" id="{870AF285-97EB-4880-8D8A-29988C0599CB}"/>
                    </a:ext>
                  </a:extLst>
                </p14:cNvPr>
                <p14:cNvContentPartPr/>
                <p14:nvPr/>
              </p14:nvContentPartPr>
              <p14:xfrm>
                <a:off x="807587" y="6343267"/>
                <a:ext cx="69120" cy="18000"/>
              </p14:xfrm>
            </p:contentPart>
          </mc:Choice>
          <mc:Fallback xmlns="">
            <p:pic>
              <p:nvPicPr>
                <p:cNvPr id="325" name="Freihand 324">
                  <a:extLst>
                    <a:ext uri="{FF2B5EF4-FFF2-40B4-BE49-F238E27FC236}">
                      <a16:creationId xmlns:a16="http://schemas.microsoft.com/office/drawing/2014/main" id="{870AF285-97EB-4880-8D8A-29988C0599CB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803267" y="6338947"/>
                  <a:ext cx="7776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3">
              <p14:nvContentPartPr>
                <p14:cNvPr id="326" name="Freihand 325">
                  <a:extLst>
                    <a:ext uri="{FF2B5EF4-FFF2-40B4-BE49-F238E27FC236}">
                      <a16:creationId xmlns:a16="http://schemas.microsoft.com/office/drawing/2014/main" id="{59A95683-0F0E-41E8-A48B-D6E849E32FFA}"/>
                    </a:ext>
                  </a:extLst>
                </p14:cNvPr>
                <p14:cNvContentPartPr/>
                <p14:nvPr/>
              </p14:nvContentPartPr>
              <p14:xfrm>
                <a:off x="959507" y="6256147"/>
                <a:ext cx="114120" cy="146160"/>
              </p14:xfrm>
            </p:contentPart>
          </mc:Choice>
          <mc:Fallback xmlns="">
            <p:pic>
              <p:nvPicPr>
                <p:cNvPr id="326" name="Freihand 325">
                  <a:extLst>
                    <a:ext uri="{FF2B5EF4-FFF2-40B4-BE49-F238E27FC236}">
                      <a16:creationId xmlns:a16="http://schemas.microsoft.com/office/drawing/2014/main" id="{59A95683-0F0E-41E8-A48B-D6E849E32FFA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955187" y="6251827"/>
                  <a:ext cx="12276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5">
              <p14:nvContentPartPr>
                <p14:cNvPr id="327" name="Freihand 326">
                  <a:extLst>
                    <a:ext uri="{FF2B5EF4-FFF2-40B4-BE49-F238E27FC236}">
                      <a16:creationId xmlns:a16="http://schemas.microsoft.com/office/drawing/2014/main" id="{BB06AF44-46A7-46B2-A703-C2FE9758BC73}"/>
                    </a:ext>
                  </a:extLst>
                </p14:cNvPr>
                <p14:cNvContentPartPr/>
                <p14:nvPr/>
              </p14:nvContentPartPr>
              <p14:xfrm>
                <a:off x="1014947" y="6325267"/>
                <a:ext cx="37800" cy="72000"/>
              </p14:xfrm>
            </p:contentPart>
          </mc:Choice>
          <mc:Fallback xmlns="">
            <p:pic>
              <p:nvPicPr>
                <p:cNvPr id="327" name="Freihand 326">
                  <a:extLst>
                    <a:ext uri="{FF2B5EF4-FFF2-40B4-BE49-F238E27FC236}">
                      <a16:creationId xmlns:a16="http://schemas.microsoft.com/office/drawing/2014/main" id="{BB06AF44-46A7-46B2-A703-C2FE9758BC73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1010627" y="6320947"/>
                  <a:ext cx="4644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7">
              <p14:nvContentPartPr>
                <p14:cNvPr id="328" name="Freihand 327">
                  <a:extLst>
                    <a:ext uri="{FF2B5EF4-FFF2-40B4-BE49-F238E27FC236}">
                      <a16:creationId xmlns:a16="http://schemas.microsoft.com/office/drawing/2014/main" id="{19FE47E1-5C4E-40B9-8D73-CC1CF55C1B1B}"/>
                    </a:ext>
                  </a:extLst>
                </p14:cNvPr>
                <p14:cNvContentPartPr/>
                <p14:nvPr/>
              </p14:nvContentPartPr>
              <p14:xfrm>
                <a:off x="1115387" y="6229867"/>
                <a:ext cx="133560" cy="146160"/>
              </p14:xfrm>
            </p:contentPart>
          </mc:Choice>
          <mc:Fallback xmlns="">
            <p:pic>
              <p:nvPicPr>
                <p:cNvPr id="328" name="Freihand 327">
                  <a:extLst>
                    <a:ext uri="{FF2B5EF4-FFF2-40B4-BE49-F238E27FC236}">
                      <a16:creationId xmlns:a16="http://schemas.microsoft.com/office/drawing/2014/main" id="{19FE47E1-5C4E-40B9-8D73-CC1CF55C1B1B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1111067" y="6225547"/>
                  <a:ext cx="142200" cy="154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09">
            <p14:nvContentPartPr>
              <p14:cNvPr id="360" name="Freihand 359">
                <a:extLst>
                  <a:ext uri="{FF2B5EF4-FFF2-40B4-BE49-F238E27FC236}">
                    <a16:creationId xmlns:a16="http://schemas.microsoft.com/office/drawing/2014/main" id="{2B4F7009-656B-4445-8642-F7F90003904A}"/>
                  </a:ext>
                </a:extLst>
              </p14:cNvPr>
              <p14:cNvContentPartPr/>
              <p14:nvPr/>
            </p14:nvContentPartPr>
            <p14:xfrm>
              <a:off x="6603947" y="5729827"/>
              <a:ext cx="38880" cy="17640"/>
            </p14:xfrm>
          </p:contentPart>
        </mc:Choice>
        <mc:Fallback xmlns="">
          <p:pic>
            <p:nvPicPr>
              <p:cNvPr id="360" name="Freihand 359">
                <a:extLst>
                  <a:ext uri="{FF2B5EF4-FFF2-40B4-BE49-F238E27FC236}">
                    <a16:creationId xmlns:a16="http://schemas.microsoft.com/office/drawing/2014/main" id="{2B4F7009-656B-4445-8642-F7F90003904A}"/>
                  </a:ext>
                </a:extLst>
              </p:cNvPr>
              <p:cNvPicPr/>
              <p:nvPr/>
            </p:nvPicPr>
            <p:blipFill>
              <a:blip r:embed="rId510"/>
              <a:stretch>
                <a:fillRect/>
              </a:stretch>
            </p:blipFill>
            <p:spPr>
              <a:xfrm>
                <a:off x="6599627" y="5725507"/>
                <a:ext cx="47520" cy="26280"/>
              </a:xfrm>
              <a:prstGeom prst="rect">
                <a:avLst/>
              </a:prstGeom>
            </p:spPr>
          </p:pic>
        </mc:Fallback>
      </mc:AlternateContent>
      <p:grpSp>
        <p:nvGrpSpPr>
          <p:cNvPr id="369" name="Gruppieren 368">
            <a:extLst>
              <a:ext uri="{FF2B5EF4-FFF2-40B4-BE49-F238E27FC236}">
                <a16:creationId xmlns:a16="http://schemas.microsoft.com/office/drawing/2014/main" id="{C2BB1FD1-B1A0-434F-AAC5-E49314384C00}"/>
              </a:ext>
            </a:extLst>
          </p:cNvPr>
          <p:cNvGrpSpPr/>
          <p:nvPr/>
        </p:nvGrpSpPr>
        <p:grpSpPr>
          <a:xfrm>
            <a:off x="6976187" y="5801107"/>
            <a:ext cx="895320" cy="194400"/>
            <a:chOff x="6976187" y="5801107"/>
            <a:chExt cx="895320" cy="194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11">
              <p14:nvContentPartPr>
                <p14:cNvPr id="361" name="Freihand 360">
                  <a:extLst>
                    <a:ext uri="{FF2B5EF4-FFF2-40B4-BE49-F238E27FC236}">
                      <a16:creationId xmlns:a16="http://schemas.microsoft.com/office/drawing/2014/main" id="{7D6CE58F-D77D-4642-9EFB-7969EB94FEB4}"/>
                    </a:ext>
                  </a:extLst>
                </p14:cNvPr>
                <p14:cNvContentPartPr/>
                <p14:nvPr/>
              </p14:nvContentPartPr>
              <p14:xfrm>
                <a:off x="6976187" y="5887147"/>
                <a:ext cx="502560" cy="108360"/>
              </p14:xfrm>
            </p:contentPart>
          </mc:Choice>
          <mc:Fallback xmlns="">
            <p:pic>
              <p:nvPicPr>
                <p:cNvPr id="361" name="Freihand 360">
                  <a:extLst>
                    <a:ext uri="{FF2B5EF4-FFF2-40B4-BE49-F238E27FC236}">
                      <a16:creationId xmlns:a16="http://schemas.microsoft.com/office/drawing/2014/main" id="{7D6CE58F-D77D-4642-9EFB-7969EB94FEB4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6971867" y="5882827"/>
                  <a:ext cx="51120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3">
              <p14:nvContentPartPr>
                <p14:cNvPr id="362" name="Freihand 361">
                  <a:extLst>
                    <a:ext uri="{FF2B5EF4-FFF2-40B4-BE49-F238E27FC236}">
                      <a16:creationId xmlns:a16="http://schemas.microsoft.com/office/drawing/2014/main" id="{0DF4ADEE-B3C1-4581-A629-4347112FE947}"/>
                    </a:ext>
                  </a:extLst>
                </p14:cNvPr>
                <p14:cNvContentPartPr/>
                <p14:nvPr/>
              </p14:nvContentPartPr>
              <p14:xfrm>
                <a:off x="7433027" y="5801107"/>
                <a:ext cx="211320" cy="141480"/>
              </p14:xfrm>
            </p:contentPart>
          </mc:Choice>
          <mc:Fallback xmlns="">
            <p:pic>
              <p:nvPicPr>
                <p:cNvPr id="362" name="Freihand 361">
                  <a:extLst>
                    <a:ext uri="{FF2B5EF4-FFF2-40B4-BE49-F238E27FC236}">
                      <a16:creationId xmlns:a16="http://schemas.microsoft.com/office/drawing/2014/main" id="{0DF4ADEE-B3C1-4581-A629-4347112FE947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7428707" y="5796787"/>
                  <a:ext cx="21996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5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4D0DAE2A-F473-40ED-AA68-FD034AC1501D}"/>
                    </a:ext>
                  </a:extLst>
                </p14:cNvPr>
                <p14:cNvContentPartPr/>
                <p14:nvPr/>
              </p14:nvContentPartPr>
              <p14:xfrm>
                <a:off x="7637507" y="5870227"/>
                <a:ext cx="234000" cy="89640"/>
              </p14:xfrm>
            </p:contentPart>
          </mc:Choice>
          <mc:Fallback xmlns=""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4D0DAE2A-F473-40ED-AA68-FD034AC1501D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7633187" y="5865907"/>
                  <a:ext cx="242640" cy="98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1" name="Gruppieren 390">
            <a:extLst>
              <a:ext uri="{FF2B5EF4-FFF2-40B4-BE49-F238E27FC236}">
                <a16:creationId xmlns:a16="http://schemas.microsoft.com/office/drawing/2014/main" id="{7A80BA11-1376-4DB5-BE6E-B48B68C8F04D}"/>
              </a:ext>
            </a:extLst>
          </p:cNvPr>
          <p:cNvGrpSpPr/>
          <p:nvPr/>
        </p:nvGrpSpPr>
        <p:grpSpPr>
          <a:xfrm>
            <a:off x="1378547" y="5853307"/>
            <a:ext cx="5364720" cy="894600"/>
            <a:chOff x="1378547" y="5853307"/>
            <a:chExt cx="5364720" cy="894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17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CFFDD8CE-3566-4D33-AF07-1170544C0F6C}"/>
                    </a:ext>
                  </a:extLst>
                </p14:cNvPr>
                <p14:cNvContentPartPr/>
                <p14:nvPr/>
              </p14:nvContentPartPr>
              <p14:xfrm>
                <a:off x="1388987" y="6286387"/>
                <a:ext cx="15120" cy="89640"/>
              </p14:xfrm>
            </p:contentPart>
          </mc:Choice>
          <mc:Fallback xmlns=""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CFFDD8CE-3566-4D33-AF07-1170544C0F6C}"/>
                    </a:ext>
                  </a:extLst>
                </p:cNvPr>
                <p:cNvPicPr/>
                <p:nvPr/>
              </p:nvPicPr>
              <p:blipFill>
                <a:blip r:embed="rId518"/>
                <a:stretch>
                  <a:fillRect/>
                </a:stretch>
              </p:blipFill>
              <p:spPr>
                <a:xfrm>
                  <a:off x="1384667" y="6282067"/>
                  <a:ext cx="2376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9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E3FE6610-4DAD-4F54-AD41-FC94F84DF07D}"/>
                    </a:ext>
                  </a:extLst>
                </p14:cNvPr>
                <p14:cNvContentPartPr/>
                <p14:nvPr/>
              </p14:nvContentPartPr>
              <p14:xfrm>
                <a:off x="1378547" y="6222307"/>
                <a:ext cx="162000" cy="153360"/>
              </p14:xfrm>
            </p:contentPart>
          </mc:Choice>
          <mc:Fallback xmlns=""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E3FE6610-4DAD-4F54-AD41-FC94F84DF07D}"/>
                    </a:ext>
                  </a:extLst>
                </p:cNvPr>
                <p:cNvPicPr/>
                <p:nvPr/>
              </p:nvPicPr>
              <p:blipFill>
                <a:blip r:embed="rId520"/>
                <a:stretch>
                  <a:fillRect/>
                </a:stretch>
              </p:blipFill>
              <p:spPr>
                <a:xfrm>
                  <a:off x="1374227" y="6217987"/>
                  <a:ext cx="17064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1">
              <p14:nvContentPartPr>
                <p14:cNvPr id="332" name="Freihand 331">
                  <a:extLst>
                    <a:ext uri="{FF2B5EF4-FFF2-40B4-BE49-F238E27FC236}">
                      <a16:creationId xmlns:a16="http://schemas.microsoft.com/office/drawing/2014/main" id="{05199301-6D7D-42A5-BF2A-CBEA159FB544}"/>
                    </a:ext>
                  </a:extLst>
                </p14:cNvPr>
                <p14:cNvContentPartPr/>
                <p14:nvPr/>
              </p14:nvContentPartPr>
              <p14:xfrm>
                <a:off x="1508507" y="6193147"/>
                <a:ext cx="84600" cy="162360"/>
              </p14:xfrm>
            </p:contentPart>
          </mc:Choice>
          <mc:Fallback xmlns="">
            <p:pic>
              <p:nvPicPr>
                <p:cNvPr id="332" name="Freihand 331">
                  <a:extLst>
                    <a:ext uri="{FF2B5EF4-FFF2-40B4-BE49-F238E27FC236}">
                      <a16:creationId xmlns:a16="http://schemas.microsoft.com/office/drawing/2014/main" id="{05199301-6D7D-42A5-BF2A-CBEA159FB544}"/>
                    </a:ext>
                  </a:extLst>
                </p:cNvPr>
                <p:cNvPicPr/>
                <p:nvPr/>
              </p:nvPicPr>
              <p:blipFill>
                <a:blip r:embed="rId522"/>
                <a:stretch>
                  <a:fillRect/>
                </a:stretch>
              </p:blipFill>
              <p:spPr>
                <a:xfrm>
                  <a:off x="1504187" y="6188827"/>
                  <a:ext cx="9324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3">
              <p14:nvContentPartPr>
                <p14:cNvPr id="334" name="Freihand 333">
                  <a:extLst>
                    <a:ext uri="{FF2B5EF4-FFF2-40B4-BE49-F238E27FC236}">
                      <a16:creationId xmlns:a16="http://schemas.microsoft.com/office/drawing/2014/main" id="{2A4E75FC-A0C6-4C6C-8EC0-C426379521CF}"/>
                    </a:ext>
                  </a:extLst>
                </p14:cNvPr>
                <p14:cNvContentPartPr/>
                <p14:nvPr/>
              </p14:nvContentPartPr>
              <p14:xfrm>
                <a:off x="1665827" y="6275227"/>
                <a:ext cx="224280" cy="73080"/>
              </p14:xfrm>
            </p:contentPart>
          </mc:Choice>
          <mc:Fallback xmlns="">
            <p:pic>
              <p:nvPicPr>
                <p:cNvPr id="334" name="Freihand 333">
                  <a:extLst>
                    <a:ext uri="{FF2B5EF4-FFF2-40B4-BE49-F238E27FC236}">
                      <a16:creationId xmlns:a16="http://schemas.microsoft.com/office/drawing/2014/main" id="{2A4E75FC-A0C6-4C6C-8EC0-C426379521CF}"/>
                    </a:ext>
                  </a:extLst>
                </p:cNvPr>
                <p:cNvPicPr/>
                <p:nvPr/>
              </p:nvPicPr>
              <p:blipFill>
                <a:blip r:embed="rId524"/>
                <a:stretch>
                  <a:fillRect/>
                </a:stretch>
              </p:blipFill>
              <p:spPr>
                <a:xfrm>
                  <a:off x="1661507" y="6270907"/>
                  <a:ext cx="23292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5">
              <p14:nvContentPartPr>
                <p14:cNvPr id="335" name="Freihand 334">
                  <a:extLst>
                    <a:ext uri="{FF2B5EF4-FFF2-40B4-BE49-F238E27FC236}">
                      <a16:creationId xmlns:a16="http://schemas.microsoft.com/office/drawing/2014/main" id="{D5316CC3-2CE5-43EC-B664-B68013CF6D53}"/>
                    </a:ext>
                  </a:extLst>
                </p14:cNvPr>
                <p14:cNvContentPartPr/>
                <p14:nvPr/>
              </p14:nvContentPartPr>
              <p14:xfrm>
                <a:off x="2033387" y="6249667"/>
                <a:ext cx="110160" cy="105120"/>
              </p14:xfrm>
            </p:contentPart>
          </mc:Choice>
          <mc:Fallback xmlns="">
            <p:pic>
              <p:nvPicPr>
                <p:cNvPr id="335" name="Freihand 334">
                  <a:extLst>
                    <a:ext uri="{FF2B5EF4-FFF2-40B4-BE49-F238E27FC236}">
                      <a16:creationId xmlns:a16="http://schemas.microsoft.com/office/drawing/2014/main" id="{D5316CC3-2CE5-43EC-B664-B68013CF6D53}"/>
                    </a:ext>
                  </a:extLst>
                </p:cNvPr>
                <p:cNvPicPr/>
                <p:nvPr/>
              </p:nvPicPr>
              <p:blipFill>
                <a:blip r:embed="rId526"/>
                <a:stretch>
                  <a:fillRect/>
                </a:stretch>
              </p:blipFill>
              <p:spPr>
                <a:xfrm>
                  <a:off x="2029067" y="6245347"/>
                  <a:ext cx="11880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7">
              <p14:nvContentPartPr>
                <p14:cNvPr id="336" name="Freihand 335">
                  <a:extLst>
                    <a:ext uri="{FF2B5EF4-FFF2-40B4-BE49-F238E27FC236}">
                      <a16:creationId xmlns:a16="http://schemas.microsoft.com/office/drawing/2014/main" id="{2010A9AC-F734-4891-8D89-F31CC95E8F11}"/>
                    </a:ext>
                  </a:extLst>
                </p14:cNvPr>
                <p14:cNvContentPartPr/>
                <p14:nvPr/>
              </p14:nvContentPartPr>
              <p14:xfrm>
                <a:off x="2177027" y="6209347"/>
                <a:ext cx="333000" cy="115200"/>
              </p14:xfrm>
            </p:contentPart>
          </mc:Choice>
          <mc:Fallback xmlns="">
            <p:pic>
              <p:nvPicPr>
                <p:cNvPr id="336" name="Freihand 335">
                  <a:extLst>
                    <a:ext uri="{FF2B5EF4-FFF2-40B4-BE49-F238E27FC236}">
                      <a16:creationId xmlns:a16="http://schemas.microsoft.com/office/drawing/2014/main" id="{2010A9AC-F734-4891-8D89-F31CC95E8F11}"/>
                    </a:ext>
                  </a:extLst>
                </p:cNvPr>
                <p:cNvPicPr/>
                <p:nvPr/>
              </p:nvPicPr>
              <p:blipFill>
                <a:blip r:embed="rId528"/>
                <a:stretch>
                  <a:fillRect/>
                </a:stretch>
              </p:blipFill>
              <p:spPr>
                <a:xfrm>
                  <a:off x="2172707" y="6205027"/>
                  <a:ext cx="34164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9">
              <p14:nvContentPartPr>
                <p14:cNvPr id="337" name="Freihand 336">
                  <a:extLst>
                    <a:ext uri="{FF2B5EF4-FFF2-40B4-BE49-F238E27FC236}">
                      <a16:creationId xmlns:a16="http://schemas.microsoft.com/office/drawing/2014/main" id="{56E493AD-5ADB-41D1-8349-111A0C28B360}"/>
                    </a:ext>
                  </a:extLst>
                </p14:cNvPr>
                <p14:cNvContentPartPr/>
                <p14:nvPr/>
              </p14:nvContentPartPr>
              <p14:xfrm>
                <a:off x="2423267" y="6081907"/>
                <a:ext cx="18720" cy="26280"/>
              </p14:xfrm>
            </p:contentPart>
          </mc:Choice>
          <mc:Fallback xmlns="">
            <p:pic>
              <p:nvPicPr>
                <p:cNvPr id="337" name="Freihand 336">
                  <a:extLst>
                    <a:ext uri="{FF2B5EF4-FFF2-40B4-BE49-F238E27FC236}">
                      <a16:creationId xmlns:a16="http://schemas.microsoft.com/office/drawing/2014/main" id="{56E493AD-5ADB-41D1-8349-111A0C28B360}"/>
                    </a:ext>
                  </a:extLst>
                </p:cNvPr>
                <p:cNvPicPr/>
                <p:nvPr/>
              </p:nvPicPr>
              <p:blipFill>
                <a:blip r:embed="rId530"/>
                <a:stretch>
                  <a:fillRect/>
                </a:stretch>
              </p:blipFill>
              <p:spPr>
                <a:xfrm>
                  <a:off x="2418947" y="6077587"/>
                  <a:ext cx="2736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1">
              <p14:nvContentPartPr>
                <p14:cNvPr id="338" name="Freihand 337">
                  <a:extLst>
                    <a:ext uri="{FF2B5EF4-FFF2-40B4-BE49-F238E27FC236}">
                      <a16:creationId xmlns:a16="http://schemas.microsoft.com/office/drawing/2014/main" id="{3BE1DF66-2335-4E69-A7B2-B1C3FC385C43}"/>
                    </a:ext>
                  </a:extLst>
                </p14:cNvPr>
                <p14:cNvContentPartPr/>
                <p14:nvPr/>
              </p14:nvContentPartPr>
              <p14:xfrm>
                <a:off x="2564387" y="6094867"/>
                <a:ext cx="56520" cy="204120"/>
              </p14:xfrm>
            </p:contentPart>
          </mc:Choice>
          <mc:Fallback xmlns="">
            <p:pic>
              <p:nvPicPr>
                <p:cNvPr id="338" name="Freihand 337">
                  <a:extLst>
                    <a:ext uri="{FF2B5EF4-FFF2-40B4-BE49-F238E27FC236}">
                      <a16:creationId xmlns:a16="http://schemas.microsoft.com/office/drawing/2014/main" id="{3BE1DF66-2335-4E69-A7B2-B1C3FC385C43}"/>
                    </a:ext>
                  </a:extLst>
                </p:cNvPr>
                <p:cNvPicPr/>
                <p:nvPr/>
              </p:nvPicPr>
              <p:blipFill>
                <a:blip r:embed="rId532"/>
                <a:stretch>
                  <a:fillRect/>
                </a:stretch>
              </p:blipFill>
              <p:spPr>
                <a:xfrm>
                  <a:off x="2560067" y="6090547"/>
                  <a:ext cx="6516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3">
              <p14:nvContentPartPr>
                <p14:cNvPr id="340" name="Freihand 339">
                  <a:extLst>
                    <a:ext uri="{FF2B5EF4-FFF2-40B4-BE49-F238E27FC236}">
                      <a16:creationId xmlns:a16="http://schemas.microsoft.com/office/drawing/2014/main" id="{98F33C6B-5F6D-420F-BBB3-0C82471D9B62}"/>
                    </a:ext>
                  </a:extLst>
                </p14:cNvPr>
                <p14:cNvContentPartPr/>
                <p14:nvPr/>
              </p14:nvContentPartPr>
              <p14:xfrm>
                <a:off x="2722787" y="6176587"/>
                <a:ext cx="200880" cy="203040"/>
              </p14:xfrm>
            </p:contentPart>
          </mc:Choice>
          <mc:Fallback xmlns="">
            <p:pic>
              <p:nvPicPr>
                <p:cNvPr id="340" name="Freihand 339">
                  <a:extLst>
                    <a:ext uri="{FF2B5EF4-FFF2-40B4-BE49-F238E27FC236}">
                      <a16:creationId xmlns:a16="http://schemas.microsoft.com/office/drawing/2014/main" id="{98F33C6B-5F6D-420F-BBB3-0C82471D9B62}"/>
                    </a:ext>
                  </a:extLst>
                </p:cNvPr>
                <p:cNvPicPr/>
                <p:nvPr/>
              </p:nvPicPr>
              <p:blipFill>
                <a:blip r:embed="rId534"/>
                <a:stretch>
                  <a:fillRect/>
                </a:stretch>
              </p:blipFill>
              <p:spPr>
                <a:xfrm>
                  <a:off x="2718467" y="6172267"/>
                  <a:ext cx="20952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5">
              <p14:nvContentPartPr>
                <p14:cNvPr id="341" name="Freihand 340">
                  <a:extLst>
                    <a:ext uri="{FF2B5EF4-FFF2-40B4-BE49-F238E27FC236}">
                      <a16:creationId xmlns:a16="http://schemas.microsoft.com/office/drawing/2014/main" id="{6AA1F38D-BE28-47D7-AE48-05317DAD2D99}"/>
                    </a:ext>
                  </a:extLst>
                </p14:cNvPr>
                <p14:cNvContentPartPr/>
                <p14:nvPr/>
              </p14:nvContentPartPr>
              <p14:xfrm>
                <a:off x="2938427" y="6100267"/>
                <a:ext cx="136440" cy="237600"/>
              </p14:xfrm>
            </p:contentPart>
          </mc:Choice>
          <mc:Fallback xmlns="">
            <p:pic>
              <p:nvPicPr>
                <p:cNvPr id="341" name="Freihand 340">
                  <a:extLst>
                    <a:ext uri="{FF2B5EF4-FFF2-40B4-BE49-F238E27FC236}">
                      <a16:creationId xmlns:a16="http://schemas.microsoft.com/office/drawing/2014/main" id="{6AA1F38D-BE28-47D7-AE48-05317DAD2D99}"/>
                    </a:ext>
                  </a:extLst>
                </p:cNvPr>
                <p:cNvPicPr/>
                <p:nvPr/>
              </p:nvPicPr>
              <p:blipFill>
                <a:blip r:embed="rId536"/>
                <a:stretch>
                  <a:fillRect/>
                </a:stretch>
              </p:blipFill>
              <p:spPr>
                <a:xfrm>
                  <a:off x="2934107" y="6095947"/>
                  <a:ext cx="145080" cy="24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7">
              <p14:nvContentPartPr>
                <p14:cNvPr id="342" name="Freihand 341">
                  <a:extLst>
                    <a:ext uri="{FF2B5EF4-FFF2-40B4-BE49-F238E27FC236}">
                      <a16:creationId xmlns:a16="http://schemas.microsoft.com/office/drawing/2014/main" id="{21ED0384-C41C-42CB-8567-8F5635F7AF2F}"/>
                    </a:ext>
                  </a:extLst>
                </p14:cNvPr>
                <p14:cNvContentPartPr/>
                <p14:nvPr/>
              </p14:nvContentPartPr>
              <p14:xfrm>
                <a:off x="3105467" y="6130147"/>
                <a:ext cx="183600" cy="91440"/>
              </p14:xfrm>
            </p:contentPart>
          </mc:Choice>
          <mc:Fallback xmlns="">
            <p:pic>
              <p:nvPicPr>
                <p:cNvPr id="342" name="Freihand 341">
                  <a:extLst>
                    <a:ext uri="{FF2B5EF4-FFF2-40B4-BE49-F238E27FC236}">
                      <a16:creationId xmlns:a16="http://schemas.microsoft.com/office/drawing/2014/main" id="{21ED0384-C41C-42CB-8567-8F5635F7AF2F}"/>
                    </a:ext>
                  </a:extLst>
                </p:cNvPr>
                <p:cNvPicPr/>
                <p:nvPr/>
              </p:nvPicPr>
              <p:blipFill>
                <a:blip r:embed="rId538"/>
                <a:stretch>
                  <a:fillRect/>
                </a:stretch>
              </p:blipFill>
              <p:spPr>
                <a:xfrm>
                  <a:off x="3101147" y="6125827"/>
                  <a:ext cx="19224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9">
              <p14:nvContentPartPr>
                <p14:cNvPr id="343" name="Freihand 342">
                  <a:extLst>
                    <a:ext uri="{FF2B5EF4-FFF2-40B4-BE49-F238E27FC236}">
                      <a16:creationId xmlns:a16="http://schemas.microsoft.com/office/drawing/2014/main" id="{5492C60B-A086-4F70-9D61-D6F00F3B2687}"/>
                    </a:ext>
                  </a:extLst>
                </p14:cNvPr>
                <p14:cNvContentPartPr/>
                <p14:nvPr/>
              </p14:nvContentPartPr>
              <p14:xfrm>
                <a:off x="2856347" y="6065347"/>
                <a:ext cx="97200" cy="16920"/>
              </p14:xfrm>
            </p:contentPart>
          </mc:Choice>
          <mc:Fallback xmlns="">
            <p:pic>
              <p:nvPicPr>
                <p:cNvPr id="343" name="Freihand 342">
                  <a:extLst>
                    <a:ext uri="{FF2B5EF4-FFF2-40B4-BE49-F238E27FC236}">
                      <a16:creationId xmlns:a16="http://schemas.microsoft.com/office/drawing/2014/main" id="{5492C60B-A086-4F70-9D61-D6F00F3B2687}"/>
                    </a:ext>
                  </a:extLst>
                </p:cNvPr>
                <p:cNvPicPr/>
                <p:nvPr/>
              </p:nvPicPr>
              <p:blipFill>
                <a:blip r:embed="rId540"/>
                <a:stretch>
                  <a:fillRect/>
                </a:stretch>
              </p:blipFill>
              <p:spPr>
                <a:xfrm>
                  <a:off x="2852027" y="6061027"/>
                  <a:ext cx="10584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1">
              <p14:nvContentPartPr>
                <p14:cNvPr id="344" name="Freihand 343">
                  <a:extLst>
                    <a:ext uri="{FF2B5EF4-FFF2-40B4-BE49-F238E27FC236}">
                      <a16:creationId xmlns:a16="http://schemas.microsoft.com/office/drawing/2014/main" id="{67782AAA-6359-49EF-89A6-4F38F2733251}"/>
                    </a:ext>
                  </a:extLst>
                </p14:cNvPr>
                <p14:cNvContentPartPr/>
                <p14:nvPr/>
              </p14:nvContentPartPr>
              <p14:xfrm>
                <a:off x="3445667" y="6064267"/>
                <a:ext cx="129240" cy="132840"/>
              </p14:xfrm>
            </p:contentPart>
          </mc:Choice>
          <mc:Fallback xmlns="">
            <p:pic>
              <p:nvPicPr>
                <p:cNvPr id="344" name="Freihand 343">
                  <a:extLst>
                    <a:ext uri="{FF2B5EF4-FFF2-40B4-BE49-F238E27FC236}">
                      <a16:creationId xmlns:a16="http://schemas.microsoft.com/office/drawing/2014/main" id="{67782AAA-6359-49EF-89A6-4F38F2733251}"/>
                    </a:ext>
                  </a:extLst>
                </p:cNvPr>
                <p:cNvPicPr/>
                <p:nvPr/>
              </p:nvPicPr>
              <p:blipFill>
                <a:blip r:embed="rId542"/>
                <a:stretch>
                  <a:fillRect/>
                </a:stretch>
              </p:blipFill>
              <p:spPr>
                <a:xfrm>
                  <a:off x="3441347" y="6059947"/>
                  <a:ext cx="137880" cy="14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3">
              <p14:nvContentPartPr>
                <p14:cNvPr id="345" name="Freihand 344">
                  <a:extLst>
                    <a:ext uri="{FF2B5EF4-FFF2-40B4-BE49-F238E27FC236}">
                      <a16:creationId xmlns:a16="http://schemas.microsoft.com/office/drawing/2014/main" id="{31FF2BF7-8A8A-4CBA-A593-26A580E29065}"/>
                    </a:ext>
                  </a:extLst>
                </p14:cNvPr>
                <p14:cNvContentPartPr/>
                <p14:nvPr/>
              </p14:nvContentPartPr>
              <p14:xfrm>
                <a:off x="3590387" y="6133387"/>
                <a:ext cx="72360" cy="87480"/>
              </p14:xfrm>
            </p:contentPart>
          </mc:Choice>
          <mc:Fallback xmlns="">
            <p:pic>
              <p:nvPicPr>
                <p:cNvPr id="345" name="Freihand 344">
                  <a:extLst>
                    <a:ext uri="{FF2B5EF4-FFF2-40B4-BE49-F238E27FC236}">
                      <a16:creationId xmlns:a16="http://schemas.microsoft.com/office/drawing/2014/main" id="{31FF2BF7-8A8A-4CBA-A593-26A580E29065}"/>
                    </a:ext>
                  </a:extLst>
                </p:cNvPr>
                <p:cNvPicPr/>
                <p:nvPr/>
              </p:nvPicPr>
              <p:blipFill>
                <a:blip r:embed="rId544"/>
                <a:stretch>
                  <a:fillRect/>
                </a:stretch>
              </p:blipFill>
              <p:spPr>
                <a:xfrm>
                  <a:off x="3586067" y="6129067"/>
                  <a:ext cx="8100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5">
              <p14:nvContentPartPr>
                <p14:cNvPr id="346" name="Freihand 345">
                  <a:extLst>
                    <a:ext uri="{FF2B5EF4-FFF2-40B4-BE49-F238E27FC236}">
                      <a16:creationId xmlns:a16="http://schemas.microsoft.com/office/drawing/2014/main" id="{79298625-007C-4975-ABD5-7BDA933DF2F8}"/>
                    </a:ext>
                  </a:extLst>
                </p14:cNvPr>
                <p14:cNvContentPartPr/>
                <p14:nvPr/>
              </p14:nvContentPartPr>
              <p14:xfrm>
                <a:off x="3583547" y="6043027"/>
                <a:ext cx="214920" cy="271080"/>
              </p14:xfrm>
            </p:contentPart>
          </mc:Choice>
          <mc:Fallback xmlns="">
            <p:pic>
              <p:nvPicPr>
                <p:cNvPr id="346" name="Freihand 345">
                  <a:extLst>
                    <a:ext uri="{FF2B5EF4-FFF2-40B4-BE49-F238E27FC236}">
                      <a16:creationId xmlns:a16="http://schemas.microsoft.com/office/drawing/2014/main" id="{79298625-007C-4975-ABD5-7BDA933DF2F8}"/>
                    </a:ext>
                  </a:extLst>
                </p:cNvPr>
                <p:cNvPicPr/>
                <p:nvPr/>
              </p:nvPicPr>
              <p:blipFill>
                <a:blip r:embed="rId546"/>
                <a:stretch>
                  <a:fillRect/>
                </a:stretch>
              </p:blipFill>
              <p:spPr>
                <a:xfrm>
                  <a:off x="3579227" y="6038707"/>
                  <a:ext cx="223560" cy="27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7">
              <p14:nvContentPartPr>
                <p14:cNvPr id="347" name="Freihand 346">
                  <a:extLst>
                    <a:ext uri="{FF2B5EF4-FFF2-40B4-BE49-F238E27FC236}">
                      <a16:creationId xmlns:a16="http://schemas.microsoft.com/office/drawing/2014/main" id="{56632A47-146A-4EEE-ADEE-155EB12E8EC8}"/>
                    </a:ext>
                  </a:extLst>
                </p14:cNvPr>
                <p14:cNvContentPartPr/>
                <p14:nvPr/>
              </p14:nvContentPartPr>
              <p14:xfrm>
                <a:off x="3334067" y="6195667"/>
                <a:ext cx="18720" cy="138960"/>
              </p14:xfrm>
            </p:contentPart>
          </mc:Choice>
          <mc:Fallback xmlns="">
            <p:pic>
              <p:nvPicPr>
                <p:cNvPr id="347" name="Freihand 346">
                  <a:extLst>
                    <a:ext uri="{FF2B5EF4-FFF2-40B4-BE49-F238E27FC236}">
                      <a16:creationId xmlns:a16="http://schemas.microsoft.com/office/drawing/2014/main" id="{56632A47-146A-4EEE-ADEE-155EB12E8EC8}"/>
                    </a:ext>
                  </a:extLst>
                </p:cNvPr>
                <p:cNvPicPr/>
                <p:nvPr/>
              </p:nvPicPr>
              <p:blipFill>
                <a:blip r:embed="rId548"/>
                <a:stretch>
                  <a:fillRect/>
                </a:stretch>
              </p:blipFill>
              <p:spPr>
                <a:xfrm>
                  <a:off x="3329747" y="6191347"/>
                  <a:ext cx="2736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9">
              <p14:nvContentPartPr>
                <p14:cNvPr id="349" name="Freihand 348">
                  <a:extLst>
                    <a:ext uri="{FF2B5EF4-FFF2-40B4-BE49-F238E27FC236}">
                      <a16:creationId xmlns:a16="http://schemas.microsoft.com/office/drawing/2014/main" id="{41EEB310-375B-464F-976F-89E6156CD92A}"/>
                    </a:ext>
                  </a:extLst>
                </p14:cNvPr>
                <p14:cNvContentPartPr/>
                <p14:nvPr/>
              </p14:nvContentPartPr>
              <p14:xfrm>
                <a:off x="3924827" y="6131587"/>
                <a:ext cx="97920" cy="103320"/>
              </p14:xfrm>
            </p:contentPart>
          </mc:Choice>
          <mc:Fallback xmlns="">
            <p:pic>
              <p:nvPicPr>
                <p:cNvPr id="349" name="Freihand 348">
                  <a:extLst>
                    <a:ext uri="{FF2B5EF4-FFF2-40B4-BE49-F238E27FC236}">
                      <a16:creationId xmlns:a16="http://schemas.microsoft.com/office/drawing/2014/main" id="{41EEB310-375B-464F-976F-89E6156CD92A}"/>
                    </a:ext>
                  </a:extLst>
                </p:cNvPr>
                <p:cNvPicPr/>
                <p:nvPr/>
              </p:nvPicPr>
              <p:blipFill>
                <a:blip r:embed="rId550"/>
                <a:stretch>
                  <a:fillRect/>
                </a:stretch>
              </p:blipFill>
              <p:spPr>
                <a:xfrm>
                  <a:off x="3920507" y="6127267"/>
                  <a:ext cx="10656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1">
              <p14:nvContentPartPr>
                <p14:cNvPr id="350" name="Freihand 349">
                  <a:extLst>
                    <a:ext uri="{FF2B5EF4-FFF2-40B4-BE49-F238E27FC236}">
                      <a16:creationId xmlns:a16="http://schemas.microsoft.com/office/drawing/2014/main" id="{F7F24D03-802F-4D92-A033-82D406FBB7FC}"/>
                    </a:ext>
                  </a:extLst>
                </p14:cNvPr>
                <p14:cNvContentPartPr/>
                <p14:nvPr/>
              </p14:nvContentPartPr>
              <p14:xfrm>
                <a:off x="4046867" y="6125827"/>
                <a:ext cx="86760" cy="76680"/>
              </p14:xfrm>
            </p:contentPart>
          </mc:Choice>
          <mc:Fallback xmlns="">
            <p:pic>
              <p:nvPicPr>
                <p:cNvPr id="350" name="Freihand 349">
                  <a:extLst>
                    <a:ext uri="{FF2B5EF4-FFF2-40B4-BE49-F238E27FC236}">
                      <a16:creationId xmlns:a16="http://schemas.microsoft.com/office/drawing/2014/main" id="{F7F24D03-802F-4D92-A033-82D406FBB7FC}"/>
                    </a:ext>
                  </a:extLst>
                </p:cNvPr>
                <p:cNvPicPr/>
                <p:nvPr/>
              </p:nvPicPr>
              <p:blipFill>
                <a:blip r:embed="rId552"/>
                <a:stretch>
                  <a:fillRect/>
                </a:stretch>
              </p:blipFill>
              <p:spPr>
                <a:xfrm>
                  <a:off x="4042547" y="6121507"/>
                  <a:ext cx="9540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3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EC41763F-6464-496D-AE9C-3BF0CF545D33}"/>
                    </a:ext>
                  </a:extLst>
                </p14:cNvPr>
                <p14:cNvContentPartPr/>
                <p14:nvPr/>
              </p14:nvContentPartPr>
              <p14:xfrm>
                <a:off x="4104107" y="6128347"/>
                <a:ext cx="27000" cy="76320"/>
              </p14:xfrm>
            </p:contentPart>
          </mc:Choice>
          <mc:Fallback xmlns=""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EC41763F-6464-496D-AE9C-3BF0CF545D33}"/>
                    </a:ext>
                  </a:extLst>
                </p:cNvPr>
                <p:cNvPicPr/>
                <p:nvPr/>
              </p:nvPicPr>
              <p:blipFill>
                <a:blip r:embed="rId554"/>
                <a:stretch>
                  <a:fillRect/>
                </a:stretch>
              </p:blipFill>
              <p:spPr>
                <a:xfrm>
                  <a:off x="4099787" y="6124027"/>
                  <a:ext cx="3564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5">
              <p14:nvContentPartPr>
                <p14:cNvPr id="352" name="Freihand 351">
                  <a:extLst>
                    <a:ext uri="{FF2B5EF4-FFF2-40B4-BE49-F238E27FC236}">
                      <a16:creationId xmlns:a16="http://schemas.microsoft.com/office/drawing/2014/main" id="{391B468A-1E8F-4BD0-8F59-5E72E2D7908E}"/>
                    </a:ext>
                  </a:extLst>
                </p14:cNvPr>
                <p14:cNvContentPartPr/>
                <p14:nvPr/>
              </p14:nvContentPartPr>
              <p14:xfrm>
                <a:off x="4160627" y="6042667"/>
                <a:ext cx="142200" cy="146880"/>
              </p14:xfrm>
            </p:contentPart>
          </mc:Choice>
          <mc:Fallback xmlns="">
            <p:pic>
              <p:nvPicPr>
                <p:cNvPr id="352" name="Freihand 351">
                  <a:extLst>
                    <a:ext uri="{FF2B5EF4-FFF2-40B4-BE49-F238E27FC236}">
                      <a16:creationId xmlns:a16="http://schemas.microsoft.com/office/drawing/2014/main" id="{391B468A-1E8F-4BD0-8F59-5E72E2D7908E}"/>
                    </a:ext>
                  </a:extLst>
                </p:cNvPr>
                <p:cNvPicPr/>
                <p:nvPr/>
              </p:nvPicPr>
              <p:blipFill>
                <a:blip r:embed="rId556"/>
                <a:stretch>
                  <a:fillRect/>
                </a:stretch>
              </p:blipFill>
              <p:spPr>
                <a:xfrm>
                  <a:off x="4156307" y="6038347"/>
                  <a:ext cx="15084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7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263D6306-10EB-465D-AF15-0D7133223EA9}"/>
                    </a:ext>
                  </a:extLst>
                </p14:cNvPr>
                <p14:cNvContentPartPr/>
                <p14:nvPr/>
              </p14:nvContentPartPr>
              <p14:xfrm>
                <a:off x="4490387" y="6044107"/>
                <a:ext cx="277560" cy="105120"/>
              </p14:xfrm>
            </p:contentPart>
          </mc:Choice>
          <mc:Fallback xmlns=""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263D6306-10EB-465D-AF15-0D7133223EA9}"/>
                    </a:ext>
                  </a:extLst>
                </p:cNvPr>
                <p:cNvPicPr/>
                <p:nvPr/>
              </p:nvPicPr>
              <p:blipFill>
                <a:blip r:embed="rId558"/>
                <a:stretch>
                  <a:fillRect/>
                </a:stretch>
              </p:blipFill>
              <p:spPr>
                <a:xfrm>
                  <a:off x="4486067" y="6039787"/>
                  <a:ext cx="28620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9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65F2C5EB-AB8B-406C-93BA-90551449CBDB}"/>
                    </a:ext>
                  </a:extLst>
                </p14:cNvPr>
                <p14:cNvContentPartPr/>
                <p14:nvPr/>
              </p14:nvContentPartPr>
              <p14:xfrm>
                <a:off x="4978547" y="6012427"/>
                <a:ext cx="98280" cy="106560"/>
              </p14:xfrm>
            </p:contentPart>
          </mc:Choice>
          <mc:Fallback xmlns=""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65F2C5EB-AB8B-406C-93BA-90551449CBDB}"/>
                    </a:ext>
                  </a:extLst>
                </p:cNvPr>
                <p:cNvPicPr/>
                <p:nvPr/>
              </p:nvPicPr>
              <p:blipFill>
                <a:blip r:embed="rId560"/>
                <a:stretch>
                  <a:fillRect/>
                </a:stretch>
              </p:blipFill>
              <p:spPr>
                <a:xfrm>
                  <a:off x="4974227" y="6008107"/>
                  <a:ext cx="10692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1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B0E8A623-7A54-4D32-8627-0669AE8D6DD5}"/>
                    </a:ext>
                  </a:extLst>
                </p14:cNvPr>
                <p14:cNvContentPartPr/>
                <p14:nvPr/>
              </p14:nvContentPartPr>
              <p14:xfrm>
                <a:off x="5036867" y="6067147"/>
                <a:ext cx="81360" cy="58680"/>
              </p14:xfrm>
            </p:contentPart>
          </mc:Choice>
          <mc:Fallback xmlns=""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B0E8A623-7A54-4D32-8627-0669AE8D6DD5}"/>
                    </a:ext>
                  </a:extLst>
                </p:cNvPr>
                <p:cNvPicPr/>
                <p:nvPr/>
              </p:nvPicPr>
              <p:blipFill>
                <a:blip r:embed="rId562"/>
                <a:stretch>
                  <a:fillRect/>
                </a:stretch>
              </p:blipFill>
              <p:spPr>
                <a:xfrm>
                  <a:off x="5032547" y="6062827"/>
                  <a:ext cx="9000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3">
              <p14:nvContentPartPr>
                <p14:cNvPr id="356" name="Freihand 355">
                  <a:extLst>
                    <a:ext uri="{FF2B5EF4-FFF2-40B4-BE49-F238E27FC236}">
                      <a16:creationId xmlns:a16="http://schemas.microsoft.com/office/drawing/2014/main" id="{E5CE9CA4-2CFA-4EC7-95A1-6AA1A830436C}"/>
                    </a:ext>
                  </a:extLst>
                </p14:cNvPr>
                <p14:cNvContentPartPr/>
                <p14:nvPr/>
              </p14:nvContentPartPr>
              <p14:xfrm>
                <a:off x="5112467" y="5948347"/>
                <a:ext cx="394560" cy="300600"/>
              </p14:xfrm>
            </p:contentPart>
          </mc:Choice>
          <mc:Fallback xmlns="">
            <p:pic>
              <p:nvPicPr>
                <p:cNvPr id="356" name="Freihand 355">
                  <a:extLst>
                    <a:ext uri="{FF2B5EF4-FFF2-40B4-BE49-F238E27FC236}">
                      <a16:creationId xmlns:a16="http://schemas.microsoft.com/office/drawing/2014/main" id="{E5CE9CA4-2CFA-4EC7-95A1-6AA1A830436C}"/>
                    </a:ext>
                  </a:extLst>
                </p:cNvPr>
                <p:cNvPicPr/>
                <p:nvPr/>
              </p:nvPicPr>
              <p:blipFill>
                <a:blip r:embed="rId564"/>
                <a:stretch>
                  <a:fillRect/>
                </a:stretch>
              </p:blipFill>
              <p:spPr>
                <a:xfrm>
                  <a:off x="5108147" y="5944027"/>
                  <a:ext cx="403200" cy="30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5">
              <p14:nvContentPartPr>
                <p14:cNvPr id="357" name="Freihand 356">
                  <a:extLst>
                    <a:ext uri="{FF2B5EF4-FFF2-40B4-BE49-F238E27FC236}">
                      <a16:creationId xmlns:a16="http://schemas.microsoft.com/office/drawing/2014/main" id="{101E81C4-A09E-48C8-AF55-09DB070D7F91}"/>
                    </a:ext>
                  </a:extLst>
                </p14:cNvPr>
                <p14:cNvContentPartPr/>
                <p14:nvPr/>
              </p14:nvContentPartPr>
              <p14:xfrm>
                <a:off x="5637347" y="5991547"/>
                <a:ext cx="357120" cy="96480"/>
              </p14:xfrm>
            </p:contentPart>
          </mc:Choice>
          <mc:Fallback xmlns="">
            <p:pic>
              <p:nvPicPr>
                <p:cNvPr id="357" name="Freihand 356">
                  <a:extLst>
                    <a:ext uri="{FF2B5EF4-FFF2-40B4-BE49-F238E27FC236}">
                      <a16:creationId xmlns:a16="http://schemas.microsoft.com/office/drawing/2014/main" id="{101E81C4-A09E-48C8-AF55-09DB070D7F91}"/>
                    </a:ext>
                  </a:extLst>
                </p:cNvPr>
                <p:cNvPicPr/>
                <p:nvPr/>
              </p:nvPicPr>
              <p:blipFill>
                <a:blip r:embed="rId566"/>
                <a:stretch>
                  <a:fillRect/>
                </a:stretch>
              </p:blipFill>
              <p:spPr>
                <a:xfrm>
                  <a:off x="5633027" y="5987227"/>
                  <a:ext cx="36576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7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094076E0-A7AB-40C6-BC2D-B9B366D2AFB6}"/>
                    </a:ext>
                  </a:extLst>
                </p14:cNvPr>
                <p14:cNvContentPartPr/>
                <p14:nvPr/>
              </p14:nvContentPartPr>
              <p14:xfrm>
                <a:off x="6038387" y="5963107"/>
                <a:ext cx="252360" cy="91800"/>
              </p14:xfrm>
            </p:contentPart>
          </mc:Choice>
          <mc:Fallback xmlns=""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094076E0-A7AB-40C6-BC2D-B9B366D2AFB6}"/>
                    </a:ext>
                  </a:extLst>
                </p:cNvPr>
                <p:cNvPicPr/>
                <p:nvPr/>
              </p:nvPicPr>
              <p:blipFill>
                <a:blip r:embed="rId568"/>
                <a:stretch>
                  <a:fillRect/>
                </a:stretch>
              </p:blipFill>
              <p:spPr>
                <a:xfrm>
                  <a:off x="6034067" y="5958787"/>
                  <a:ext cx="26100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9">
              <p14:nvContentPartPr>
                <p14:cNvPr id="359" name="Freihand 358">
                  <a:extLst>
                    <a:ext uri="{FF2B5EF4-FFF2-40B4-BE49-F238E27FC236}">
                      <a16:creationId xmlns:a16="http://schemas.microsoft.com/office/drawing/2014/main" id="{342AAB2B-F69F-4553-87B8-4708E234C651}"/>
                    </a:ext>
                  </a:extLst>
                </p14:cNvPr>
                <p14:cNvContentPartPr/>
                <p14:nvPr/>
              </p14:nvContentPartPr>
              <p14:xfrm>
                <a:off x="6290027" y="5853307"/>
                <a:ext cx="453240" cy="169200"/>
              </p14:xfrm>
            </p:contentPart>
          </mc:Choice>
          <mc:Fallback xmlns="">
            <p:pic>
              <p:nvPicPr>
                <p:cNvPr id="359" name="Freihand 358">
                  <a:extLst>
                    <a:ext uri="{FF2B5EF4-FFF2-40B4-BE49-F238E27FC236}">
                      <a16:creationId xmlns:a16="http://schemas.microsoft.com/office/drawing/2014/main" id="{342AAB2B-F69F-4553-87B8-4708E234C651}"/>
                    </a:ext>
                  </a:extLst>
                </p:cNvPr>
                <p:cNvPicPr/>
                <p:nvPr/>
              </p:nvPicPr>
              <p:blipFill>
                <a:blip r:embed="rId570"/>
                <a:stretch>
                  <a:fillRect/>
                </a:stretch>
              </p:blipFill>
              <p:spPr>
                <a:xfrm>
                  <a:off x="6285707" y="5848987"/>
                  <a:ext cx="46188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1">
              <p14:nvContentPartPr>
                <p14:cNvPr id="364" name="Freihand 363">
                  <a:extLst>
                    <a:ext uri="{FF2B5EF4-FFF2-40B4-BE49-F238E27FC236}">
                      <a16:creationId xmlns:a16="http://schemas.microsoft.com/office/drawing/2014/main" id="{3FAFA3FB-D35D-4016-AE3B-B967F7D3AD9F}"/>
                    </a:ext>
                  </a:extLst>
                </p14:cNvPr>
                <p14:cNvContentPartPr/>
                <p14:nvPr/>
              </p14:nvContentPartPr>
              <p14:xfrm>
                <a:off x="1397627" y="6507067"/>
                <a:ext cx="221040" cy="216000"/>
              </p14:xfrm>
            </p:contentPart>
          </mc:Choice>
          <mc:Fallback xmlns="">
            <p:pic>
              <p:nvPicPr>
                <p:cNvPr id="364" name="Freihand 363">
                  <a:extLst>
                    <a:ext uri="{FF2B5EF4-FFF2-40B4-BE49-F238E27FC236}">
                      <a16:creationId xmlns:a16="http://schemas.microsoft.com/office/drawing/2014/main" id="{3FAFA3FB-D35D-4016-AE3B-B967F7D3AD9F}"/>
                    </a:ext>
                  </a:extLst>
                </p:cNvPr>
                <p:cNvPicPr/>
                <p:nvPr/>
              </p:nvPicPr>
              <p:blipFill>
                <a:blip r:embed="rId572"/>
                <a:stretch>
                  <a:fillRect/>
                </a:stretch>
              </p:blipFill>
              <p:spPr>
                <a:xfrm>
                  <a:off x="1393307" y="6502747"/>
                  <a:ext cx="22968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3">
              <p14:nvContentPartPr>
                <p14:cNvPr id="365" name="Freihand 364">
                  <a:extLst>
                    <a:ext uri="{FF2B5EF4-FFF2-40B4-BE49-F238E27FC236}">
                      <a16:creationId xmlns:a16="http://schemas.microsoft.com/office/drawing/2014/main" id="{EF189C44-4848-4157-A9E8-90ACAC40B638}"/>
                    </a:ext>
                  </a:extLst>
                </p14:cNvPr>
                <p14:cNvContentPartPr/>
                <p14:nvPr/>
              </p14:nvContentPartPr>
              <p14:xfrm>
                <a:off x="1538027" y="6634147"/>
                <a:ext cx="91440" cy="55080"/>
              </p14:xfrm>
            </p:contentPart>
          </mc:Choice>
          <mc:Fallback xmlns="">
            <p:pic>
              <p:nvPicPr>
                <p:cNvPr id="365" name="Freihand 364">
                  <a:extLst>
                    <a:ext uri="{FF2B5EF4-FFF2-40B4-BE49-F238E27FC236}">
                      <a16:creationId xmlns:a16="http://schemas.microsoft.com/office/drawing/2014/main" id="{EF189C44-4848-4157-A9E8-90ACAC40B638}"/>
                    </a:ext>
                  </a:extLst>
                </p:cNvPr>
                <p:cNvPicPr/>
                <p:nvPr/>
              </p:nvPicPr>
              <p:blipFill>
                <a:blip r:embed="rId574"/>
                <a:stretch>
                  <a:fillRect/>
                </a:stretch>
              </p:blipFill>
              <p:spPr>
                <a:xfrm>
                  <a:off x="1533707" y="6629827"/>
                  <a:ext cx="10008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5">
              <p14:nvContentPartPr>
                <p14:cNvPr id="366" name="Freihand 365">
                  <a:extLst>
                    <a:ext uri="{FF2B5EF4-FFF2-40B4-BE49-F238E27FC236}">
                      <a16:creationId xmlns:a16="http://schemas.microsoft.com/office/drawing/2014/main" id="{AD5DC654-8995-4856-B007-B61CA3712E6C}"/>
                    </a:ext>
                  </a:extLst>
                </p14:cNvPr>
                <p14:cNvContentPartPr/>
                <p14:nvPr/>
              </p14:nvContentPartPr>
              <p14:xfrm>
                <a:off x="1674467" y="6624787"/>
                <a:ext cx="221760" cy="68040"/>
              </p14:xfrm>
            </p:contentPart>
          </mc:Choice>
          <mc:Fallback xmlns="">
            <p:pic>
              <p:nvPicPr>
                <p:cNvPr id="366" name="Freihand 365">
                  <a:extLst>
                    <a:ext uri="{FF2B5EF4-FFF2-40B4-BE49-F238E27FC236}">
                      <a16:creationId xmlns:a16="http://schemas.microsoft.com/office/drawing/2014/main" id="{AD5DC654-8995-4856-B007-B61CA3712E6C}"/>
                    </a:ext>
                  </a:extLst>
                </p:cNvPr>
                <p:cNvPicPr/>
                <p:nvPr/>
              </p:nvPicPr>
              <p:blipFill>
                <a:blip r:embed="rId576"/>
                <a:stretch>
                  <a:fillRect/>
                </a:stretch>
              </p:blipFill>
              <p:spPr>
                <a:xfrm>
                  <a:off x="1670147" y="6620467"/>
                  <a:ext cx="23040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7">
              <p14:nvContentPartPr>
                <p14:cNvPr id="367" name="Freihand 366">
                  <a:extLst>
                    <a:ext uri="{FF2B5EF4-FFF2-40B4-BE49-F238E27FC236}">
                      <a16:creationId xmlns:a16="http://schemas.microsoft.com/office/drawing/2014/main" id="{665BDEE8-29C3-4459-AA27-0D578DD4C11C}"/>
                    </a:ext>
                  </a:extLst>
                </p14:cNvPr>
                <p14:cNvContentPartPr/>
                <p14:nvPr/>
              </p14:nvContentPartPr>
              <p14:xfrm>
                <a:off x="1929707" y="6635587"/>
                <a:ext cx="140760" cy="48240"/>
              </p14:xfrm>
            </p:contentPart>
          </mc:Choice>
          <mc:Fallback xmlns="">
            <p:pic>
              <p:nvPicPr>
                <p:cNvPr id="367" name="Freihand 366">
                  <a:extLst>
                    <a:ext uri="{FF2B5EF4-FFF2-40B4-BE49-F238E27FC236}">
                      <a16:creationId xmlns:a16="http://schemas.microsoft.com/office/drawing/2014/main" id="{665BDEE8-29C3-4459-AA27-0D578DD4C11C}"/>
                    </a:ext>
                  </a:extLst>
                </p:cNvPr>
                <p:cNvPicPr/>
                <p:nvPr/>
              </p:nvPicPr>
              <p:blipFill>
                <a:blip r:embed="rId578"/>
                <a:stretch>
                  <a:fillRect/>
                </a:stretch>
              </p:blipFill>
              <p:spPr>
                <a:xfrm>
                  <a:off x="1925387" y="6631267"/>
                  <a:ext cx="149400" cy="5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9">
              <p14:nvContentPartPr>
                <p14:cNvPr id="372" name="Freihand 371">
                  <a:extLst>
                    <a:ext uri="{FF2B5EF4-FFF2-40B4-BE49-F238E27FC236}">
                      <a16:creationId xmlns:a16="http://schemas.microsoft.com/office/drawing/2014/main" id="{3E087AF4-E97A-400B-8346-689FE65309A6}"/>
                    </a:ext>
                  </a:extLst>
                </p14:cNvPr>
                <p14:cNvContentPartPr/>
                <p14:nvPr/>
              </p14:nvContentPartPr>
              <p14:xfrm>
                <a:off x="2265947" y="6577627"/>
                <a:ext cx="87120" cy="122400"/>
              </p14:xfrm>
            </p:contentPart>
          </mc:Choice>
          <mc:Fallback xmlns="">
            <p:pic>
              <p:nvPicPr>
                <p:cNvPr id="372" name="Freihand 371">
                  <a:extLst>
                    <a:ext uri="{FF2B5EF4-FFF2-40B4-BE49-F238E27FC236}">
                      <a16:creationId xmlns:a16="http://schemas.microsoft.com/office/drawing/2014/main" id="{3E087AF4-E97A-400B-8346-689FE65309A6}"/>
                    </a:ext>
                  </a:extLst>
                </p:cNvPr>
                <p:cNvPicPr/>
                <p:nvPr/>
              </p:nvPicPr>
              <p:blipFill>
                <a:blip r:embed="rId580"/>
                <a:stretch>
                  <a:fillRect/>
                </a:stretch>
              </p:blipFill>
              <p:spPr>
                <a:xfrm>
                  <a:off x="2261627" y="6573307"/>
                  <a:ext cx="9576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1">
              <p14:nvContentPartPr>
                <p14:cNvPr id="373" name="Freihand 372">
                  <a:extLst>
                    <a:ext uri="{FF2B5EF4-FFF2-40B4-BE49-F238E27FC236}">
                      <a16:creationId xmlns:a16="http://schemas.microsoft.com/office/drawing/2014/main" id="{35D2EACC-8CFE-4F44-BD49-66C08C09CF48}"/>
                    </a:ext>
                  </a:extLst>
                </p14:cNvPr>
                <p14:cNvContentPartPr/>
                <p14:nvPr/>
              </p14:nvContentPartPr>
              <p14:xfrm>
                <a:off x="2404547" y="6568627"/>
                <a:ext cx="84960" cy="99360"/>
              </p14:xfrm>
            </p:contentPart>
          </mc:Choice>
          <mc:Fallback xmlns="">
            <p:pic>
              <p:nvPicPr>
                <p:cNvPr id="373" name="Freihand 372">
                  <a:extLst>
                    <a:ext uri="{FF2B5EF4-FFF2-40B4-BE49-F238E27FC236}">
                      <a16:creationId xmlns:a16="http://schemas.microsoft.com/office/drawing/2014/main" id="{35D2EACC-8CFE-4F44-BD49-66C08C09CF48}"/>
                    </a:ext>
                  </a:extLst>
                </p:cNvPr>
                <p:cNvPicPr/>
                <p:nvPr/>
              </p:nvPicPr>
              <p:blipFill>
                <a:blip r:embed="rId582"/>
                <a:stretch>
                  <a:fillRect/>
                </a:stretch>
              </p:blipFill>
              <p:spPr>
                <a:xfrm>
                  <a:off x="2400227" y="6564307"/>
                  <a:ext cx="9360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3">
              <p14:nvContentPartPr>
                <p14:cNvPr id="374" name="Freihand 373">
                  <a:extLst>
                    <a:ext uri="{FF2B5EF4-FFF2-40B4-BE49-F238E27FC236}">
                      <a16:creationId xmlns:a16="http://schemas.microsoft.com/office/drawing/2014/main" id="{0EAC3885-0D48-4817-ACAF-470DCC936929}"/>
                    </a:ext>
                  </a:extLst>
                </p14:cNvPr>
                <p14:cNvContentPartPr/>
                <p14:nvPr/>
              </p14:nvContentPartPr>
              <p14:xfrm>
                <a:off x="2614067" y="6629467"/>
                <a:ext cx="360" cy="360"/>
              </p14:xfrm>
            </p:contentPart>
          </mc:Choice>
          <mc:Fallback xmlns="">
            <p:pic>
              <p:nvPicPr>
                <p:cNvPr id="374" name="Freihand 373">
                  <a:extLst>
                    <a:ext uri="{FF2B5EF4-FFF2-40B4-BE49-F238E27FC236}">
                      <a16:creationId xmlns:a16="http://schemas.microsoft.com/office/drawing/2014/main" id="{0EAC3885-0D48-4817-ACAF-470DCC936929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2609747" y="66251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4">
              <p14:nvContentPartPr>
                <p14:cNvPr id="376" name="Freihand 375">
                  <a:extLst>
                    <a:ext uri="{FF2B5EF4-FFF2-40B4-BE49-F238E27FC236}">
                      <a16:creationId xmlns:a16="http://schemas.microsoft.com/office/drawing/2014/main" id="{ED123F6E-811B-4EDF-AB7A-A66E0DA54704}"/>
                    </a:ext>
                  </a:extLst>
                </p14:cNvPr>
                <p14:cNvContentPartPr/>
                <p14:nvPr/>
              </p14:nvContentPartPr>
              <p14:xfrm>
                <a:off x="2637107" y="6498067"/>
                <a:ext cx="167040" cy="159480"/>
              </p14:xfrm>
            </p:contentPart>
          </mc:Choice>
          <mc:Fallback xmlns="">
            <p:pic>
              <p:nvPicPr>
                <p:cNvPr id="376" name="Freihand 375">
                  <a:extLst>
                    <a:ext uri="{FF2B5EF4-FFF2-40B4-BE49-F238E27FC236}">
                      <a16:creationId xmlns:a16="http://schemas.microsoft.com/office/drawing/2014/main" id="{ED123F6E-811B-4EDF-AB7A-A66E0DA54704}"/>
                    </a:ext>
                  </a:extLst>
                </p:cNvPr>
                <p:cNvPicPr/>
                <p:nvPr/>
              </p:nvPicPr>
              <p:blipFill>
                <a:blip r:embed="rId585"/>
                <a:stretch>
                  <a:fillRect/>
                </a:stretch>
              </p:blipFill>
              <p:spPr>
                <a:xfrm>
                  <a:off x="2632787" y="6493747"/>
                  <a:ext cx="17568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6">
              <p14:nvContentPartPr>
                <p14:cNvPr id="377" name="Freihand 376">
                  <a:extLst>
                    <a:ext uri="{FF2B5EF4-FFF2-40B4-BE49-F238E27FC236}">
                      <a16:creationId xmlns:a16="http://schemas.microsoft.com/office/drawing/2014/main" id="{A5CABA5F-0910-4397-89AB-D84DB94EAD80}"/>
                    </a:ext>
                  </a:extLst>
                </p14:cNvPr>
                <p14:cNvContentPartPr/>
                <p14:nvPr/>
              </p14:nvContentPartPr>
              <p14:xfrm>
                <a:off x="2819627" y="6483307"/>
                <a:ext cx="241200" cy="264600"/>
              </p14:xfrm>
            </p:contentPart>
          </mc:Choice>
          <mc:Fallback xmlns="">
            <p:pic>
              <p:nvPicPr>
                <p:cNvPr id="377" name="Freihand 376">
                  <a:extLst>
                    <a:ext uri="{FF2B5EF4-FFF2-40B4-BE49-F238E27FC236}">
                      <a16:creationId xmlns:a16="http://schemas.microsoft.com/office/drawing/2014/main" id="{A5CABA5F-0910-4397-89AB-D84DB94EAD80}"/>
                    </a:ext>
                  </a:extLst>
                </p:cNvPr>
                <p:cNvPicPr/>
                <p:nvPr/>
              </p:nvPicPr>
              <p:blipFill>
                <a:blip r:embed="rId587"/>
                <a:stretch>
                  <a:fillRect/>
                </a:stretch>
              </p:blipFill>
              <p:spPr>
                <a:xfrm>
                  <a:off x="2815307" y="6478987"/>
                  <a:ext cx="24984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8">
              <p14:nvContentPartPr>
                <p14:cNvPr id="378" name="Freihand 377">
                  <a:extLst>
                    <a:ext uri="{FF2B5EF4-FFF2-40B4-BE49-F238E27FC236}">
                      <a16:creationId xmlns:a16="http://schemas.microsoft.com/office/drawing/2014/main" id="{096668FE-E3D8-46D7-B1F7-B2D763099A9B}"/>
                    </a:ext>
                  </a:extLst>
                </p14:cNvPr>
                <p14:cNvContentPartPr/>
                <p14:nvPr/>
              </p14:nvContentPartPr>
              <p14:xfrm>
                <a:off x="3301667" y="6449467"/>
                <a:ext cx="36000" cy="194400"/>
              </p14:xfrm>
            </p:contentPart>
          </mc:Choice>
          <mc:Fallback xmlns="">
            <p:pic>
              <p:nvPicPr>
                <p:cNvPr id="378" name="Freihand 377">
                  <a:extLst>
                    <a:ext uri="{FF2B5EF4-FFF2-40B4-BE49-F238E27FC236}">
                      <a16:creationId xmlns:a16="http://schemas.microsoft.com/office/drawing/2014/main" id="{096668FE-E3D8-46D7-B1F7-B2D763099A9B}"/>
                    </a:ext>
                  </a:extLst>
                </p:cNvPr>
                <p:cNvPicPr/>
                <p:nvPr/>
              </p:nvPicPr>
              <p:blipFill>
                <a:blip r:embed="rId589"/>
                <a:stretch>
                  <a:fillRect/>
                </a:stretch>
              </p:blipFill>
              <p:spPr>
                <a:xfrm>
                  <a:off x="3297347" y="6445147"/>
                  <a:ext cx="4464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0">
              <p14:nvContentPartPr>
                <p14:cNvPr id="379" name="Freihand 378">
                  <a:extLst>
                    <a:ext uri="{FF2B5EF4-FFF2-40B4-BE49-F238E27FC236}">
                      <a16:creationId xmlns:a16="http://schemas.microsoft.com/office/drawing/2014/main" id="{9A6E6688-E97A-4975-AD50-04F5AB1514CA}"/>
                    </a:ext>
                  </a:extLst>
                </p14:cNvPr>
                <p14:cNvContentPartPr/>
                <p14:nvPr/>
              </p14:nvContentPartPr>
              <p14:xfrm>
                <a:off x="3334067" y="6444067"/>
                <a:ext cx="147960" cy="166680"/>
              </p14:xfrm>
            </p:contentPart>
          </mc:Choice>
          <mc:Fallback xmlns="">
            <p:pic>
              <p:nvPicPr>
                <p:cNvPr id="379" name="Freihand 378">
                  <a:extLst>
                    <a:ext uri="{FF2B5EF4-FFF2-40B4-BE49-F238E27FC236}">
                      <a16:creationId xmlns:a16="http://schemas.microsoft.com/office/drawing/2014/main" id="{9A6E6688-E97A-4975-AD50-04F5AB1514CA}"/>
                    </a:ext>
                  </a:extLst>
                </p:cNvPr>
                <p:cNvPicPr/>
                <p:nvPr/>
              </p:nvPicPr>
              <p:blipFill>
                <a:blip r:embed="rId591"/>
                <a:stretch>
                  <a:fillRect/>
                </a:stretch>
              </p:blipFill>
              <p:spPr>
                <a:xfrm>
                  <a:off x="3329747" y="6439747"/>
                  <a:ext cx="15660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2">
              <p14:nvContentPartPr>
                <p14:cNvPr id="380" name="Freihand 379">
                  <a:extLst>
                    <a:ext uri="{FF2B5EF4-FFF2-40B4-BE49-F238E27FC236}">
                      <a16:creationId xmlns:a16="http://schemas.microsoft.com/office/drawing/2014/main" id="{849ED984-30D1-44AA-A8EF-3771D9EF4635}"/>
                    </a:ext>
                  </a:extLst>
                </p14:cNvPr>
                <p14:cNvContentPartPr/>
                <p14:nvPr/>
              </p14:nvContentPartPr>
              <p14:xfrm>
                <a:off x="3590027" y="6544507"/>
                <a:ext cx="190440" cy="63360"/>
              </p14:xfrm>
            </p:contentPart>
          </mc:Choice>
          <mc:Fallback xmlns="">
            <p:pic>
              <p:nvPicPr>
                <p:cNvPr id="380" name="Freihand 379">
                  <a:extLst>
                    <a:ext uri="{FF2B5EF4-FFF2-40B4-BE49-F238E27FC236}">
                      <a16:creationId xmlns:a16="http://schemas.microsoft.com/office/drawing/2014/main" id="{849ED984-30D1-44AA-A8EF-3771D9EF4635}"/>
                    </a:ext>
                  </a:extLst>
                </p:cNvPr>
                <p:cNvPicPr/>
                <p:nvPr/>
              </p:nvPicPr>
              <p:blipFill>
                <a:blip r:embed="rId593"/>
                <a:stretch>
                  <a:fillRect/>
                </a:stretch>
              </p:blipFill>
              <p:spPr>
                <a:xfrm>
                  <a:off x="3585707" y="6540187"/>
                  <a:ext cx="19908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4">
              <p14:nvContentPartPr>
                <p14:cNvPr id="381" name="Freihand 380">
                  <a:extLst>
                    <a:ext uri="{FF2B5EF4-FFF2-40B4-BE49-F238E27FC236}">
                      <a16:creationId xmlns:a16="http://schemas.microsoft.com/office/drawing/2014/main" id="{EAAD1138-0B6B-494B-987A-70862B339068}"/>
                    </a:ext>
                  </a:extLst>
                </p14:cNvPr>
                <p14:cNvContentPartPr/>
                <p14:nvPr/>
              </p14:nvContentPartPr>
              <p14:xfrm>
                <a:off x="3802427" y="6466387"/>
                <a:ext cx="187560" cy="125280"/>
              </p14:xfrm>
            </p:contentPart>
          </mc:Choice>
          <mc:Fallback xmlns="">
            <p:pic>
              <p:nvPicPr>
                <p:cNvPr id="381" name="Freihand 380">
                  <a:extLst>
                    <a:ext uri="{FF2B5EF4-FFF2-40B4-BE49-F238E27FC236}">
                      <a16:creationId xmlns:a16="http://schemas.microsoft.com/office/drawing/2014/main" id="{EAAD1138-0B6B-494B-987A-70862B339068}"/>
                    </a:ext>
                  </a:extLst>
                </p:cNvPr>
                <p:cNvPicPr/>
                <p:nvPr/>
              </p:nvPicPr>
              <p:blipFill>
                <a:blip r:embed="rId595"/>
                <a:stretch>
                  <a:fillRect/>
                </a:stretch>
              </p:blipFill>
              <p:spPr>
                <a:xfrm>
                  <a:off x="3798107" y="6462067"/>
                  <a:ext cx="19620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6">
              <p14:nvContentPartPr>
                <p14:cNvPr id="382" name="Freihand 381">
                  <a:extLst>
                    <a:ext uri="{FF2B5EF4-FFF2-40B4-BE49-F238E27FC236}">
                      <a16:creationId xmlns:a16="http://schemas.microsoft.com/office/drawing/2014/main" id="{01C120F4-A70A-4A1F-80B1-C59204B51288}"/>
                    </a:ext>
                  </a:extLst>
                </p14:cNvPr>
                <p14:cNvContentPartPr/>
                <p14:nvPr/>
              </p14:nvContentPartPr>
              <p14:xfrm>
                <a:off x="4014467" y="6423187"/>
                <a:ext cx="203040" cy="168480"/>
              </p14:xfrm>
            </p:contentPart>
          </mc:Choice>
          <mc:Fallback xmlns="">
            <p:pic>
              <p:nvPicPr>
                <p:cNvPr id="382" name="Freihand 381">
                  <a:extLst>
                    <a:ext uri="{FF2B5EF4-FFF2-40B4-BE49-F238E27FC236}">
                      <a16:creationId xmlns:a16="http://schemas.microsoft.com/office/drawing/2014/main" id="{01C120F4-A70A-4A1F-80B1-C59204B51288}"/>
                    </a:ext>
                  </a:extLst>
                </p:cNvPr>
                <p:cNvPicPr/>
                <p:nvPr/>
              </p:nvPicPr>
              <p:blipFill>
                <a:blip r:embed="rId597"/>
                <a:stretch>
                  <a:fillRect/>
                </a:stretch>
              </p:blipFill>
              <p:spPr>
                <a:xfrm>
                  <a:off x="4010147" y="6418867"/>
                  <a:ext cx="21168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8">
              <p14:nvContentPartPr>
                <p14:cNvPr id="383" name="Freihand 382">
                  <a:extLst>
                    <a:ext uri="{FF2B5EF4-FFF2-40B4-BE49-F238E27FC236}">
                      <a16:creationId xmlns:a16="http://schemas.microsoft.com/office/drawing/2014/main" id="{DF7CCE39-49E6-418B-BECD-AE18A74B9B5A}"/>
                    </a:ext>
                  </a:extLst>
                </p14:cNvPr>
                <p14:cNvContentPartPr/>
                <p14:nvPr/>
              </p14:nvContentPartPr>
              <p14:xfrm>
                <a:off x="4122467" y="6501667"/>
                <a:ext cx="107640" cy="37800"/>
              </p14:xfrm>
            </p:contentPart>
          </mc:Choice>
          <mc:Fallback xmlns="">
            <p:pic>
              <p:nvPicPr>
                <p:cNvPr id="383" name="Freihand 382">
                  <a:extLst>
                    <a:ext uri="{FF2B5EF4-FFF2-40B4-BE49-F238E27FC236}">
                      <a16:creationId xmlns:a16="http://schemas.microsoft.com/office/drawing/2014/main" id="{DF7CCE39-49E6-418B-BECD-AE18A74B9B5A}"/>
                    </a:ext>
                  </a:extLst>
                </p:cNvPr>
                <p:cNvPicPr/>
                <p:nvPr/>
              </p:nvPicPr>
              <p:blipFill>
                <a:blip r:embed="rId599"/>
                <a:stretch>
                  <a:fillRect/>
                </a:stretch>
              </p:blipFill>
              <p:spPr>
                <a:xfrm>
                  <a:off x="4118147" y="6497347"/>
                  <a:ext cx="11628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0">
              <p14:nvContentPartPr>
                <p14:cNvPr id="384" name="Freihand 383">
                  <a:extLst>
                    <a:ext uri="{FF2B5EF4-FFF2-40B4-BE49-F238E27FC236}">
                      <a16:creationId xmlns:a16="http://schemas.microsoft.com/office/drawing/2014/main" id="{D25C7075-728D-4279-91AE-80FDDB83EF1B}"/>
                    </a:ext>
                  </a:extLst>
                </p14:cNvPr>
                <p14:cNvContentPartPr/>
                <p14:nvPr/>
              </p14:nvContentPartPr>
              <p14:xfrm>
                <a:off x="4398947" y="6520747"/>
                <a:ext cx="234360" cy="66240"/>
              </p14:xfrm>
            </p:contentPart>
          </mc:Choice>
          <mc:Fallback xmlns="">
            <p:pic>
              <p:nvPicPr>
                <p:cNvPr id="384" name="Freihand 383">
                  <a:extLst>
                    <a:ext uri="{FF2B5EF4-FFF2-40B4-BE49-F238E27FC236}">
                      <a16:creationId xmlns:a16="http://schemas.microsoft.com/office/drawing/2014/main" id="{D25C7075-728D-4279-91AE-80FDDB83EF1B}"/>
                    </a:ext>
                  </a:extLst>
                </p:cNvPr>
                <p:cNvPicPr/>
                <p:nvPr/>
              </p:nvPicPr>
              <p:blipFill>
                <a:blip r:embed="rId601"/>
                <a:stretch>
                  <a:fillRect/>
                </a:stretch>
              </p:blipFill>
              <p:spPr>
                <a:xfrm>
                  <a:off x="4394627" y="6516427"/>
                  <a:ext cx="24300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2">
              <p14:nvContentPartPr>
                <p14:cNvPr id="385" name="Freihand 384">
                  <a:extLst>
                    <a:ext uri="{FF2B5EF4-FFF2-40B4-BE49-F238E27FC236}">
                      <a16:creationId xmlns:a16="http://schemas.microsoft.com/office/drawing/2014/main" id="{61A65A9E-DA71-4D9E-9386-100C6484127A}"/>
                    </a:ext>
                  </a:extLst>
                </p14:cNvPr>
                <p14:cNvContentPartPr/>
                <p14:nvPr/>
              </p14:nvContentPartPr>
              <p14:xfrm>
                <a:off x="4690187" y="6412747"/>
                <a:ext cx="308160" cy="157680"/>
              </p14:xfrm>
            </p:contentPart>
          </mc:Choice>
          <mc:Fallback xmlns="">
            <p:pic>
              <p:nvPicPr>
                <p:cNvPr id="385" name="Freihand 384">
                  <a:extLst>
                    <a:ext uri="{FF2B5EF4-FFF2-40B4-BE49-F238E27FC236}">
                      <a16:creationId xmlns:a16="http://schemas.microsoft.com/office/drawing/2014/main" id="{61A65A9E-DA71-4D9E-9386-100C6484127A}"/>
                    </a:ext>
                  </a:extLst>
                </p:cNvPr>
                <p:cNvPicPr/>
                <p:nvPr/>
              </p:nvPicPr>
              <p:blipFill>
                <a:blip r:embed="rId603"/>
                <a:stretch>
                  <a:fillRect/>
                </a:stretch>
              </p:blipFill>
              <p:spPr>
                <a:xfrm>
                  <a:off x="4685867" y="6408427"/>
                  <a:ext cx="31680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4">
              <p14:nvContentPartPr>
                <p14:cNvPr id="386" name="Freihand 385">
                  <a:extLst>
                    <a:ext uri="{FF2B5EF4-FFF2-40B4-BE49-F238E27FC236}">
                      <a16:creationId xmlns:a16="http://schemas.microsoft.com/office/drawing/2014/main" id="{AF5EEEA3-E41C-42E9-9B4D-361EBFCCF93D}"/>
                    </a:ext>
                  </a:extLst>
                </p14:cNvPr>
                <p14:cNvContentPartPr/>
                <p14:nvPr/>
              </p14:nvContentPartPr>
              <p14:xfrm>
                <a:off x="5079347" y="6527227"/>
                <a:ext cx="360" cy="360"/>
              </p14:xfrm>
            </p:contentPart>
          </mc:Choice>
          <mc:Fallback xmlns="">
            <p:pic>
              <p:nvPicPr>
                <p:cNvPr id="386" name="Freihand 385">
                  <a:extLst>
                    <a:ext uri="{FF2B5EF4-FFF2-40B4-BE49-F238E27FC236}">
                      <a16:creationId xmlns:a16="http://schemas.microsoft.com/office/drawing/2014/main" id="{AF5EEEA3-E41C-42E9-9B4D-361EBFCCF93D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5075027" y="65229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5">
              <p14:nvContentPartPr>
                <p14:cNvPr id="387" name="Freihand 386">
                  <a:extLst>
                    <a:ext uri="{FF2B5EF4-FFF2-40B4-BE49-F238E27FC236}">
                      <a16:creationId xmlns:a16="http://schemas.microsoft.com/office/drawing/2014/main" id="{FA024662-6570-4EF6-9FC6-CC0D697773EE}"/>
                    </a:ext>
                  </a:extLst>
                </p14:cNvPr>
                <p14:cNvContentPartPr/>
                <p14:nvPr/>
              </p14:nvContentPartPr>
              <p14:xfrm>
                <a:off x="5169347" y="6372067"/>
                <a:ext cx="138600" cy="157320"/>
              </p14:xfrm>
            </p:contentPart>
          </mc:Choice>
          <mc:Fallback xmlns="">
            <p:pic>
              <p:nvPicPr>
                <p:cNvPr id="387" name="Freihand 386">
                  <a:extLst>
                    <a:ext uri="{FF2B5EF4-FFF2-40B4-BE49-F238E27FC236}">
                      <a16:creationId xmlns:a16="http://schemas.microsoft.com/office/drawing/2014/main" id="{FA024662-6570-4EF6-9FC6-CC0D697773EE}"/>
                    </a:ext>
                  </a:extLst>
                </p:cNvPr>
                <p:cNvPicPr/>
                <p:nvPr/>
              </p:nvPicPr>
              <p:blipFill>
                <a:blip r:embed="rId606"/>
                <a:stretch>
                  <a:fillRect/>
                </a:stretch>
              </p:blipFill>
              <p:spPr>
                <a:xfrm>
                  <a:off x="5165027" y="6367747"/>
                  <a:ext cx="14724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7">
              <p14:nvContentPartPr>
                <p14:cNvPr id="388" name="Freihand 387">
                  <a:extLst>
                    <a:ext uri="{FF2B5EF4-FFF2-40B4-BE49-F238E27FC236}">
                      <a16:creationId xmlns:a16="http://schemas.microsoft.com/office/drawing/2014/main" id="{2283F449-F881-4DB4-92A8-F095C351E282}"/>
                    </a:ext>
                  </a:extLst>
                </p14:cNvPr>
                <p14:cNvContentPartPr/>
                <p14:nvPr/>
              </p14:nvContentPartPr>
              <p14:xfrm>
                <a:off x="5306867" y="6357667"/>
                <a:ext cx="280080" cy="181080"/>
              </p14:xfrm>
            </p:contentPart>
          </mc:Choice>
          <mc:Fallback xmlns="">
            <p:pic>
              <p:nvPicPr>
                <p:cNvPr id="388" name="Freihand 387">
                  <a:extLst>
                    <a:ext uri="{FF2B5EF4-FFF2-40B4-BE49-F238E27FC236}">
                      <a16:creationId xmlns:a16="http://schemas.microsoft.com/office/drawing/2014/main" id="{2283F449-F881-4DB4-92A8-F095C351E282}"/>
                    </a:ext>
                  </a:extLst>
                </p:cNvPr>
                <p:cNvPicPr/>
                <p:nvPr/>
              </p:nvPicPr>
              <p:blipFill>
                <a:blip r:embed="rId608"/>
                <a:stretch>
                  <a:fillRect/>
                </a:stretch>
              </p:blipFill>
              <p:spPr>
                <a:xfrm>
                  <a:off x="5302547" y="6353347"/>
                  <a:ext cx="28872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9">
              <p14:nvContentPartPr>
                <p14:cNvPr id="389" name="Freihand 388">
                  <a:extLst>
                    <a:ext uri="{FF2B5EF4-FFF2-40B4-BE49-F238E27FC236}">
                      <a16:creationId xmlns:a16="http://schemas.microsoft.com/office/drawing/2014/main" id="{2F202522-5F5D-4A85-89D4-CE4F96422918}"/>
                    </a:ext>
                  </a:extLst>
                </p14:cNvPr>
                <p14:cNvContentPartPr/>
                <p14:nvPr/>
              </p14:nvContentPartPr>
              <p14:xfrm>
                <a:off x="5610707" y="6428227"/>
                <a:ext cx="356040" cy="64800"/>
              </p14:xfrm>
            </p:contentPart>
          </mc:Choice>
          <mc:Fallback xmlns="">
            <p:pic>
              <p:nvPicPr>
                <p:cNvPr id="389" name="Freihand 388">
                  <a:extLst>
                    <a:ext uri="{FF2B5EF4-FFF2-40B4-BE49-F238E27FC236}">
                      <a16:creationId xmlns:a16="http://schemas.microsoft.com/office/drawing/2014/main" id="{2F202522-5F5D-4A85-89D4-CE4F96422918}"/>
                    </a:ext>
                  </a:extLst>
                </p:cNvPr>
                <p:cNvPicPr/>
                <p:nvPr/>
              </p:nvPicPr>
              <p:blipFill>
                <a:blip r:embed="rId610"/>
                <a:stretch>
                  <a:fillRect/>
                </a:stretch>
              </p:blipFill>
              <p:spPr>
                <a:xfrm>
                  <a:off x="5606387" y="6423907"/>
                  <a:ext cx="36468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1">
              <p14:nvContentPartPr>
                <p14:cNvPr id="390" name="Freihand 389">
                  <a:extLst>
                    <a:ext uri="{FF2B5EF4-FFF2-40B4-BE49-F238E27FC236}">
                      <a16:creationId xmlns:a16="http://schemas.microsoft.com/office/drawing/2014/main" id="{2F7667C1-57B5-493E-A47C-CFA60B78DE36}"/>
                    </a:ext>
                  </a:extLst>
                </p14:cNvPr>
                <p14:cNvContentPartPr/>
                <p14:nvPr/>
              </p14:nvContentPartPr>
              <p14:xfrm>
                <a:off x="6030827" y="6242467"/>
                <a:ext cx="36000" cy="274320"/>
              </p14:xfrm>
            </p:contentPart>
          </mc:Choice>
          <mc:Fallback xmlns="">
            <p:pic>
              <p:nvPicPr>
                <p:cNvPr id="390" name="Freihand 389">
                  <a:extLst>
                    <a:ext uri="{FF2B5EF4-FFF2-40B4-BE49-F238E27FC236}">
                      <a16:creationId xmlns:a16="http://schemas.microsoft.com/office/drawing/2014/main" id="{2F7667C1-57B5-493E-A47C-CFA60B78DE36}"/>
                    </a:ext>
                  </a:extLst>
                </p:cNvPr>
                <p:cNvPicPr/>
                <p:nvPr/>
              </p:nvPicPr>
              <p:blipFill>
                <a:blip r:embed="rId612"/>
                <a:stretch>
                  <a:fillRect/>
                </a:stretch>
              </p:blipFill>
              <p:spPr>
                <a:xfrm>
                  <a:off x="6026507" y="6238147"/>
                  <a:ext cx="44640" cy="282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613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AD542F67-4E00-4549-A73E-874453201119}"/>
                  </a:ext>
                </a:extLst>
              </p14:cNvPr>
              <p14:cNvContentPartPr/>
              <p14:nvPr/>
            </p14:nvContentPartPr>
            <p14:xfrm>
              <a:off x="1349027" y="3134947"/>
              <a:ext cx="804240" cy="77004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AD542F67-4E00-4549-A73E-874453201119}"/>
                  </a:ext>
                </a:extLst>
              </p:cNvPr>
              <p:cNvPicPr/>
              <p:nvPr/>
            </p:nvPicPr>
            <p:blipFill>
              <a:blip r:embed="rId614"/>
              <a:stretch>
                <a:fillRect/>
              </a:stretch>
            </p:blipFill>
            <p:spPr>
              <a:xfrm>
                <a:off x="1344707" y="3130627"/>
                <a:ext cx="812880" cy="77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5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92621701-4D6B-442C-937A-1709EEF8F8FE}"/>
                  </a:ext>
                </a:extLst>
              </p14:cNvPr>
              <p14:cNvContentPartPr/>
              <p14:nvPr/>
            </p14:nvContentPartPr>
            <p14:xfrm>
              <a:off x="1221587" y="2236027"/>
              <a:ext cx="4822560" cy="1218240"/>
            </p14:xfrm>
          </p:contentPart>
        </mc:Choice>
        <mc:Fallback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92621701-4D6B-442C-937A-1709EEF8F8FE}"/>
                  </a:ext>
                </a:extLst>
              </p:cNvPr>
              <p:cNvPicPr/>
              <p:nvPr/>
            </p:nvPicPr>
            <p:blipFill>
              <a:blip r:embed="rId616"/>
              <a:stretch>
                <a:fillRect/>
              </a:stretch>
            </p:blipFill>
            <p:spPr>
              <a:xfrm>
                <a:off x="1217267" y="2231707"/>
                <a:ext cx="4831200" cy="122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7">
            <p14:nvContentPartPr>
              <p14:cNvPr id="38" name="Freihand 37">
                <a:extLst>
                  <a:ext uri="{FF2B5EF4-FFF2-40B4-BE49-F238E27FC236}">
                    <a16:creationId xmlns:a16="http://schemas.microsoft.com/office/drawing/2014/main" id="{A698E843-0E46-46F2-BEC0-8831BDFB7914}"/>
                  </a:ext>
                </a:extLst>
              </p14:cNvPr>
              <p14:cNvContentPartPr/>
              <p14:nvPr/>
            </p14:nvContentPartPr>
            <p14:xfrm>
              <a:off x="1975067" y="2327827"/>
              <a:ext cx="3845520" cy="1050480"/>
            </p14:xfrm>
          </p:contentPart>
        </mc:Choice>
        <mc:Fallback>
          <p:pic>
            <p:nvPicPr>
              <p:cNvPr id="38" name="Freihand 37">
                <a:extLst>
                  <a:ext uri="{FF2B5EF4-FFF2-40B4-BE49-F238E27FC236}">
                    <a16:creationId xmlns:a16="http://schemas.microsoft.com/office/drawing/2014/main" id="{A698E843-0E46-46F2-BEC0-8831BDFB7914}"/>
                  </a:ext>
                </a:extLst>
              </p:cNvPr>
              <p:cNvPicPr/>
              <p:nvPr/>
            </p:nvPicPr>
            <p:blipFill>
              <a:blip r:embed="rId618"/>
              <a:stretch>
                <a:fillRect/>
              </a:stretch>
            </p:blipFill>
            <p:spPr>
              <a:xfrm>
                <a:off x="1970747" y="2323507"/>
                <a:ext cx="3854160" cy="1059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0825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F1556-378E-26D3-2A6C-3BF56889C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>
            <a:extLst>
              <a:ext uri="{FF2B5EF4-FFF2-40B4-BE49-F238E27FC236}">
                <a16:creationId xmlns:a16="http://schemas.microsoft.com/office/drawing/2014/main" id="{3CEDC7B1-7991-919F-7A9F-8CC5FDB4ED97}"/>
              </a:ext>
            </a:extLst>
          </p:cNvPr>
          <p:cNvSpPr txBox="1">
            <a:spLocks/>
          </p:cNvSpPr>
          <p:nvPr/>
        </p:nvSpPr>
        <p:spPr>
          <a:xfrm>
            <a:off x="1304850" y="26285"/>
            <a:ext cx="3876207" cy="50483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Zoll</a:t>
            </a:r>
            <a:r>
              <a:rPr lang="en-US" sz="2800" dirty="0">
                <a:solidFill>
                  <a:sysClr val="windowText" lastClr="000000"/>
                </a:solidFill>
              </a:rPr>
              <a:t>: </a:t>
            </a:r>
            <a:r>
              <a:rPr lang="en-US" sz="2800" dirty="0" err="1">
                <a:solidFill>
                  <a:sysClr val="windowText" lastClr="000000"/>
                </a:solidFill>
              </a:rPr>
              <a:t>kleines</a:t>
            </a:r>
            <a:r>
              <a:rPr lang="en-US" sz="2800" dirty="0">
                <a:solidFill>
                  <a:sysClr val="windowText" lastClr="000000"/>
                </a:solidFill>
              </a:rPr>
              <a:t> Land</a:t>
            </a:r>
          </a:p>
        </p:txBody>
      </p:sp>
      <p:cxnSp>
        <p:nvCxnSpPr>
          <p:cNvPr id="87" name="Straight Arrow Connector 6">
            <a:extLst>
              <a:ext uri="{FF2B5EF4-FFF2-40B4-BE49-F238E27FC236}">
                <a16:creationId xmlns:a16="http://schemas.microsoft.com/office/drawing/2014/main" id="{119392DE-D455-8050-D85D-F7533576760A}"/>
              </a:ext>
            </a:extLst>
          </p:cNvPr>
          <p:cNvCxnSpPr/>
          <p:nvPr/>
        </p:nvCxnSpPr>
        <p:spPr>
          <a:xfrm flipV="1">
            <a:off x="1538188" y="621307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7">
            <a:extLst>
              <a:ext uri="{FF2B5EF4-FFF2-40B4-BE49-F238E27FC236}">
                <a16:creationId xmlns:a16="http://schemas.microsoft.com/office/drawing/2014/main" id="{692A76CF-1E24-861B-F684-42719045D9C2}"/>
              </a:ext>
            </a:extLst>
          </p:cNvPr>
          <p:cNvCxnSpPr/>
          <p:nvPr/>
        </p:nvCxnSpPr>
        <p:spPr>
          <a:xfrm>
            <a:off x="1538189" y="4476617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2">
            <a:extLst>
              <a:ext uri="{FF2B5EF4-FFF2-40B4-BE49-F238E27FC236}">
                <a16:creationId xmlns:a16="http://schemas.microsoft.com/office/drawing/2014/main" id="{07066D63-A90A-9A88-7BE2-6580B77DF3AA}"/>
              </a:ext>
            </a:extLst>
          </p:cNvPr>
          <p:cNvSpPr txBox="1"/>
          <p:nvPr/>
        </p:nvSpPr>
        <p:spPr>
          <a:xfrm>
            <a:off x="492095" y="737272"/>
            <a:ext cx="89983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>
                <a:latin typeface="Arial" panose="020B0604020202020204" pitchFamily="34" charset="0"/>
                <a:cs typeface="Arial" panose="020B0604020202020204" pitchFamily="34" charset="0"/>
              </a:rPr>
              <a:t>Preis 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90" name="TextBox 15">
            <a:extLst>
              <a:ext uri="{FF2B5EF4-FFF2-40B4-BE49-F238E27FC236}">
                <a16:creationId xmlns:a16="http://schemas.microsoft.com/office/drawing/2014/main" id="{DF997798-7BD7-58ED-F84E-EEE38543313B}"/>
              </a:ext>
            </a:extLst>
          </p:cNvPr>
          <p:cNvSpPr txBox="1"/>
          <p:nvPr/>
        </p:nvSpPr>
        <p:spPr>
          <a:xfrm>
            <a:off x="5941612" y="4618395"/>
            <a:ext cx="901209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cxnSp>
        <p:nvCxnSpPr>
          <p:cNvPr id="91" name="Straight Connector 18">
            <a:extLst>
              <a:ext uri="{FF2B5EF4-FFF2-40B4-BE49-F238E27FC236}">
                <a16:creationId xmlns:a16="http://schemas.microsoft.com/office/drawing/2014/main" id="{2667DE68-5133-3AFD-48FC-812F96675CAB}"/>
              </a:ext>
            </a:extLst>
          </p:cNvPr>
          <p:cNvCxnSpPr/>
          <p:nvPr/>
        </p:nvCxnSpPr>
        <p:spPr>
          <a:xfrm flipH="1">
            <a:off x="1529786" y="3278206"/>
            <a:ext cx="465031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2">
            <a:extLst>
              <a:ext uri="{FF2B5EF4-FFF2-40B4-BE49-F238E27FC236}">
                <a16:creationId xmlns:a16="http://schemas.microsoft.com/office/drawing/2014/main" id="{7FEF3450-5451-1F24-BB50-2ABDFCA9263D}"/>
              </a:ext>
            </a:extLst>
          </p:cNvPr>
          <p:cNvSpPr txBox="1"/>
          <p:nvPr/>
        </p:nvSpPr>
        <p:spPr>
          <a:xfrm>
            <a:off x="43642" y="3107447"/>
            <a:ext cx="1577673" cy="30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Weltmarkpreis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95" name="Straight Connector 8">
            <a:extLst>
              <a:ext uri="{FF2B5EF4-FFF2-40B4-BE49-F238E27FC236}">
                <a16:creationId xmlns:a16="http://schemas.microsoft.com/office/drawing/2014/main" id="{A4D23F7E-5CCC-923C-741D-EFC83FFBC5C0}"/>
              </a:ext>
            </a:extLst>
          </p:cNvPr>
          <p:cNvCxnSpPr/>
          <p:nvPr/>
        </p:nvCxnSpPr>
        <p:spPr>
          <a:xfrm flipV="1">
            <a:off x="1517285" y="844583"/>
            <a:ext cx="4650312" cy="2949254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19">
            <a:extLst>
              <a:ext uri="{FF2B5EF4-FFF2-40B4-BE49-F238E27FC236}">
                <a16:creationId xmlns:a16="http://schemas.microsoft.com/office/drawing/2014/main" id="{2774B5A6-83C0-311B-D06F-8693A2AE9FC5}"/>
              </a:ext>
            </a:extLst>
          </p:cNvPr>
          <p:cNvCxnSpPr/>
          <p:nvPr/>
        </p:nvCxnSpPr>
        <p:spPr>
          <a:xfrm>
            <a:off x="1529786" y="844582"/>
            <a:ext cx="5436009" cy="30736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hteck 96">
            <a:extLst>
              <a:ext uri="{FF2B5EF4-FFF2-40B4-BE49-F238E27FC236}">
                <a16:creationId xmlns:a16="http://schemas.microsoft.com/office/drawing/2014/main" id="{B1A6C493-2136-DA57-0CAA-19D609FB92DE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F1567982-26DC-4DD7-8C60-C446D980FD62}"/>
              </a:ext>
            </a:extLst>
          </p:cNvPr>
          <p:cNvGrpSpPr/>
          <p:nvPr/>
        </p:nvGrpSpPr>
        <p:grpSpPr>
          <a:xfrm>
            <a:off x="7119827" y="3956467"/>
            <a:ext cx="117720" cy="154440"/>
            <a:chOff x="7119827" y="3956467"/>
            <a:chExt cx="117720" cy="154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796A6083-633C-442D-B61B-0F082B9B98FB}"/>
                    </a:ext>
                  </a:extLst>
                </p14:cNvPr>
                <p14:cNvContentPartPr/>
                <p14:nvPr/>
              </p14:nvContentPartPr>
              <p14:xfrm>
                <a:off x="7119827" y="3956467"/>
                <a:ext cx="26280" cy="154440"/>
              </p14:xfrm>
            </p:contentPart>
          </mc:Choice>
          <mc:Fallback xmlns=""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796A6083-633C-442D-B61B-0F082B9B98F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15507" y="3952147"/>
                  <a:ext cx="349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5F9ACD2B-E53C-4CF8-AEFA-AFF796150AF8}"/>
                    </a:ext>
                  </a:extLst>
                </p14:cNvPr>
                <p14:cNvContentPartPr/>
                <p14:nvPr/>
              </p14:nvContentPartPr>
              <p14:xfrm>
                <a:off x="7129907" y="3956827"/>
                <a:ext cx="107640" cy="13140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5F9ACD2B-E53C-4CF8-AEFA-AFF796150AF8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125587" y="3952507"/>
                  <a:ext cx="116280" cy="140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000A3488-B58A-4A88-8933-9C70FE4B3A7B}"/>
                  </a:ext>
                </a:extLst>
              </p14:cNvPr>
              <p14:cNvContentPartPr/>
              <p14:nvPr/>
            </p14:nvContentPartPr>
            <p14:xfrm>
              <a:off x="4995467" y="103747"/>
              <a:ext cx="103320" cy="21780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000A3488-B58A-4A88-8933-9C70FE4B3A7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991147" y="99427"/>
                <a:ext cx="111960" cy="226440"/>
              </a:xfrm>
              <a:prstGeom prst="rect">
                <a:avLst/>
              </a:prstGeom>
            </p:spPr>
          </p:pic>
        </mc:Fallback>
      </mc:AlternateContent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17731662-6A53-47CB-B6EF-35E6BA909E4E}"/>
              </a:ext>
            </a:extLst>
          </p:cNvPr>
          <p:cNvGrpSpPr/>
          <p:nvPr/>
        </p:nvGrpSpPr>
        <p:grpSpPr>
          <a:xfrm>
            <a:off x="5274107" y="106627"/>
            <a:ext cx="1643040" cy="180720"/>
            <a:chOff x="5274107" y="106627"/>
            <a:chExt cx="1643040" cy="180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A9A66A3C-CF0B-4840-BF40-B84497C7E6BC}"/>
                    </a:ext>
                  </a:extLst>
                </p14:cNvPr>
                <p14:cNvContentPartPr/>
                <p14:nvPr/>
              </p14:nvContentPartPr>
              <p14:xfrm>
                <a:off x="5274107" y="128587"/>
                <a:ext cx="153360" cy="140760"/>
              </p14:xfrm>
            </p:contentPart>
          </mc:Choice>
          <mc:Fallback xmlns=""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A9A66A3C-CF0B-4840-BF40-B84497C7E6B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269787" y="124267"/>
                  <a:ext cx="16200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52C0B15E-36D8-4358-9FD0-3856360F9660}"/>
                    </a:ext>
                  </a:extLst>
                </p14:cNvPr>
                <p14:cNvContentPartPr/>
                <p14:nvPr/>
              </p14:nvContentPartPr>
              <p14:xfrm>
                <a:off x="5420627" y="199867"/>
                <a:ext cx="79920" cy="8748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52C0B15E-36D8-4358-9FD0-3856360F9660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416307" y="195547"/>
                  <a:ext cx="8856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B41630F8-7354-4947-A5C6-68E2291DDBAF}"/>
                    </a:ext>
                  </a:extLst>
                </p14:cNvPr>
                <p14:cNvContentPartPr/>
                <p14:nvPr/>
              </p14:nvContentPartPr>
              <p14:xfrm>
                <a:off x="5571827" y="106627"/>
                <a:ext cx="26640" cy="14508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B41630F8-7354-4947-A5C6-68E2291DDBAF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567507" y="102307"/>
                  <a:ext cx="3528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A8046EA5-1643-45A7-86B5-DCD4A116F6C1}"/>
                    </a:ext>
                  </a:extLst>
                </p14:cNvPr>
                <p14:cNvContentPartPr/>
                <p14:nvPr/>
              </p14:nvContentPartPr>
              <p14:xfrm>
                <a:off x="5635187" y="107347"/>
                <a:ext cx="15120" cy="16128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A8046EA5-1643-45A7-86B5-DCD4A116F6C1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5630867" y="103027"/>
                  <a:ext cx="237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03676309-1449-42ED-9F7D-7344EFC2089E}"/>
                    </a:ext>
                  </a:extLst>
                </p14:cNvPr>
                <p14:cNvContentPartPr/>
                <p14:nvPr/>
              </p14:nvContentPartPr>
              <p14:xfrm>
                <a:off x="5723387" y="127147"/>
                <a:ext cx="102240" cy="14112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03676309-1449-42ED-9F7D-7344EFC2089E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719067" y="122827"/>
                  <a:ext cx="11088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F1BBE389-5422-4700-9BF8-513370EF8C0B}"/>
                    </a:ext>
                  </a:extLst>
                </p14:cNvPr>
                <p14:cNvContentPartPr/>
                <p14:nvPr/>
              </p14:nvContentPartPr>
              <p14:xfrm>
                <a:off x="5786387" y="216067"/>
                <a:ext cx="60120" cy="3780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F1BBE389-5422-4700-9BF8-513370EF8C0B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782067" y="211747"/>
                  <a:ext cx="6876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8369FAB2-9986-4B75-AE71-1936A864DBA6}"/>
                    </a:ext>
                  </a:extLst>
                </p14:cNvPr>
                <p14:cNvContentPartPr/>
                <p14:nvPr/>
              </p14:nvContentPartPr>
              <p14:xfrm>
                <a:off x="5868467" y="205267"/>
                <a:ext cx="424800" cy="7812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8369FAB2-9986-4B75-AE71-1936A864DBA6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864147" y="200947"/>
                  <a:ext cx="4334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FC8F851B-01AD-4659-86F7-50277A5F5726}"/>
                    </a:ext>
                  </a:extLst>
                </p14:cNvPr>
                <p14:cNvContentPartPr/>
                <p14:nvPr/>
              </p14:nvContentPartPr>
              <p14:xfrm>
                <a:off x="6338627" y="206707"/>
                <a:ext cx="177480" cy="3924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FC8F851B-01AD-4659-86F7-50277A5F5726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6334307" y="202387"/>
                  <a:ext cx="18612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BA8A6AF8-AF1C-425E-A016-8B0631271305}"/>
                    </a:ext>
                  </a:extLst>
                </p14:cNvPr>
                <p14:cNvContentPartPr/>
                <p14:nvPr/>
              </p14:nvContentPartPr>
              <p14:xfrm>
                <a:off x="6546707" y="178987"/>
                <a:ext cx="132480" cy="5724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BA8A6AF8-AF1C-425E-A016-8B0631271305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542387" y="174667"/>
                  <a:ext cx="14112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40A90303-41D1-4D35-BAE8-91DB92E308B9}"/>
                    </a:ext>
                  </a:extLst>
                </p14:cNvPr>
                <p14:cNvContentPartPr/>
                <p14:nvPr/>
              </p14:nvContentPartPr>
              <p14:xfrm>
                <a:off x="6648227" y="211747"/>
                <a:ext cx="90360" cy="5472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40A90303-41D1-4D35-BAE8-91DB92E308B9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643907" y="207427"/>
                  <a:ext cx="9900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1810A64B-73CA-4828-A1C5-72579EDD386C}"/>
                    </a:ext>
                  </a:extLst>
                </p14:cNvPr>
                <p14:cNvContentPartPr/>
                <p14:nvPr/>
              </p14:nvContentPartPr>
              <p14:xfrm>
                <a:off x="6775307" y="175747"/>
                <a:ext cx="141840" cy="6552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1810A64B-73CA-4828-A1C5-72579EDD386C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770987" y="171427"/>
                  <a:ext cx="150480" cy="74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788550DD-400C-4120-90AB-F9119509AFA5}"/>
              </a:ext>
            </a:extLst>
          </p:cNvPr>
          <p:cNvGrpSpPr/>
          <p:nvPr/>
        </p:nvGrpSpPr>
        <p:grpSpPr>
          <a:xfrm>
            <a:off x="7116947" y="65587"/>
            <a:ext cx="449640" cy="256680"/>
            <a:chOff x="7116947" y="65587"/>
            <a:chExt cx="449640" cy="25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AA6C4089-A929-4566-976C-AC3BC2B88B25}"/>
                    </a:ext>
                  </a:extLst>
                </p14:cNvPr>
                <p14:cNvContentPartPr/>
                <p14:nvPr/>
              </p14:nvContentPartPr>
              <p14:xfrm>
                <a:off x="7116947" y="97627"/>
                <a:ext cx="102960" cy="11664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AA6C4089-A929-4566-976C-AC3BC2B88B25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7112627" y="93307"/>
                  <a:ext cx="11160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FC34B357-F7AA-4B32-AE69-94D93D6C3D47}"/>
                    </a:ext>
                  </a:extLst>
                </p14:cNvPr>
                <p14:cNvContentPartPr/>
                <p14:nvPr/>
              </p14:nvContentPartPr>
              <p14:xfrm>
                <a:off x="7238267" y="158827"/>
                <a:ext cx="94320" cy="4428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FC34B357-F7AA-4B32-AE69-94D93D6C3D47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233947" y="154507"/>
                  <a:ext cx="10296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16C3A531-2EC2-41C6-A3F1-E6D72B515990}"/>
                    </a:ext>
                  </a:extLst>
                </p14:cNvPr>
                <p14:cNvContentPartPr/>
                <p14:nvPr/>
              </p14:nvContentPartPr>
              <p14:xfrm>
                <a:off x="7376867" y="78547"/>
                <a:ext cx="24480" cy="12060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16C3A531-2EC2-41C6-A3F1-E6D72B515990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7372547" y="74227"/>
                  <a:ext cx="3312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645C52D3-8D15-4881-B8DC-94348EBF07F0}"/>
                    </a:ext>
                  </a:extLst>
                </p14:cNvPr>
                <p14:cNvContentPartPr/>
                <p14:nvPr/>
              </p14:nvContentPartPr>
              <p14:xfrm>
                <a:off x="7363187" y="123547"/>
                <a:ext cx="46800" cy="7956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645C52D3-8D15-4881-B8DC-94348EBF07F0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358867" y="119227"/>
                  <a:ext cx="5544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4C549681-B425-4748-862F-1C98FB4E7277}"/>
                    </a:ext>
                  </a:extLst>
                </p14:cNvPr>
                <p14:cNvContentPartPr/>
                <p14:nvPr/>
              </p14:nvContentPartPr>
              <p14:xfrm>
                <a:off x="7380827" y="175747"/>
                <a:ext cx="43920" cy="2772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4C549681-B425-4748-862F-1C98FB4E7277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7376507" y="171427"/>
                  <a:ext cx="5256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0D277EF3-1CD4-4142-89E8-B826C8F10123}"/>
                    </a:ext>
                  </a:extLst>
                </p14:cNvPr>
                <p14:cNvContentPartPr/>
                <p14:nvPr/>
              </p14:nvContentPartPr>
              <p14:xfrm>
                <a:off x="7422227" y="65587"/>
                <a:ext cx="144360" cy="25668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0D277EF3-1CD4-4142-89E8-B826C8F10123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7417907" y="61267"/>
                  <a:ext cx="153000" cy="265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8" name="Gruppieren 107">
            <a:extLst>
              <a:ext uri="{FF2B5EF4-FFF2-40B4-BE49-F238E27FC236}">
                <a16:creationId xmlns:a16="http://schemas.microsoft.com/office/drawing/2014/main" id="{F28118F6-4AFA-4C52-B022-A7DC552E7985}"/>
              </a:ext>
            </a:extLst>
          </p:cNvPr>
          <p:cNvGrpSpPr/>
          <p:nvPr/>
        </p:nvGrpSpPr>
        <p:grpSpPr>
          <a:xfrm>
            <a:off x="6279227" y="703147"/>
            <a:ext cx="316800" cy="243360"/>
            <a:chOff x="6279227" y="703147"/>
            <a:chExt cx="316800" cy="243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783A3D41-6C32-4309-87EB-C96535A7D8C9}"/>
                    </a:ext>
                  </a:extLst>
                </p14:cNvPr>
                <p14:cNvContentPartPr/>
                <p14:nvPr/>
              </p14:nvContentPartPr>
              <p14:xfrm>
                <a:off x="6279227" y="703147"/>
                <a:ext cx="257400" cy="24336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783A3D41-6C32-4309-87EB-C96535A7D8C9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274907" y="698827"/>
                  <a:ext cx="266040" cy="25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B5569046-937E-4C9D-ACD2-28A7B036F007}"/>
                    </a:ext>
                  </a:extLst>
                </p14:cNvPr>
                <p14:cNvContentPartPr/>
                <p14:nvPr/>
              </p14:nvContentPartPr>
              <p14:xfrm>
                <a:off x="6400907" y="793867"/>
                <a:ext cx="195120" cy="6624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B5569046-937E-4C9D-ACD2-28A7B036F007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6396587" y="789547"/>
                  <a:ext cx="20376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EE52916C-B493-4746-AC0D-46B90ABD5D1B}"/>
                    </a:ext>
                  </a:extLst>
                </p14:cNvPr>
                <p14:cNvContentPartPr/>
                <p14:nvPr/>
              </p14:nvContentPartPr>
              <p14:xfrm>
                <a:off x="6449147" y="856867"/>
                <a:ext cx="7200" cy="10800"/>
              </p14:xfrm>
            </p:contentPart>
          </mc:Choice>
          <mc:Fallback xmlns=""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EE52916C-B493-4746-AC0D-46B90ABD5D1B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6444827" y="852547"/>
                  <a:ext cx="15840" cy="19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128" name="Freihand 127">
                <a:extLst>
                  <a:ext uri="{FF2B5EF4-FFF2-40B4-BE49-F238E27FC236}">
                    <a16:creationId xmlns:a16="http://schemas.microsoft.com/office/drawing/2014/main" id="{A0803BFC-52E6-46E2-9E91-7697E56D814B}"/>
                  </a:ext>
                </a:extLst>
              </p14:cNvPr>
              <p14:cNvContentPartPr/>
              <p14:nvPr/>
            </p14:nvContentPartPr>
            <p14:xfrm>
              <a:off x="1237787" y="3345547"/>
              <a:ext cx="155520" cy="56880"/>
            </p14:xfrm>
          </p:contentPart>
        </mc:Choice>
        <mc:Fallback xmlns="">
          <p:pic>
            <p:nvPicPr>
              <p:cNvPr id="128" name="Freihand 127">
                <a:extLst>
                  <a:ext uri="{FF2B5EF4-FFF2-40B4-BE49-F238E27FC236}">
                    <a16:creationId xmlns:a16="http://schemas.microsoft.com/office/drawing/2014/main" id="{A0803BFC-52E6-46E2-9E91-7697E56D814B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1233467" y="3341227"/>
                <a:ext cx="164160" cy="65520"/>
              </a:xfrm>
              <a:prstGeom prst="rect">
                <a:avLst/>
              </a:prstGeom>
            </p:spPr>
          </p:pic>
        </mc:Fallback>
      </mc:AlternateContent>
      <p:grpSp>
        <p:nvGrpSpPr>
          <p:cNvPr id="180" name="Gruppieren 179">
            <a:extLst>
              <a:ext uri="{FF2B5EF4-FFF2-40B4-BE49-F238E27FC236}">
                <a16:creationId xmlns:a16="http://schemas.microsoft.com/office/drawing/2014/main" id="{10C5FBFE-E3A7-4908-A88C-FEF28F4F4953}"/>
              </a:ext>
            </a:extLst>
          </p:cNvPr>
          <p:cNvGrpSpPr/>
          <p:nvPr/>
        </p:nvGrpSpPr>
        <p:grpSpPr>
          <a:xfrm>
            <a:off x="5634827" y="4556947"/>
            <a:ext cx="265320" cy="279720"/>
            <a:chOff x="5634827" y="4556947"/>
            <a:chExt cx="265320" cy="279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DC3A4FA1-76A0-4933-B908-3C0232E36139}"/>
                    </a:ext>
                  </a:extLst>
                </p14:cNvPr>
                <p14:cNvContentPartPr/>
                <p14:nvPr/>
              </p14:nvContentPartPr>
              <p14:xfrm>
                <a:off x="5762267" y="4556947"/>
                <a:ext cx="7560" cy="30960"/>
              </p14:xfrm>
            </p:contentPart>
          </mc:Choice>
          <mc:Fallback xmlns=""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DC3A4FA1-76A0-4933-B908-3C0232E36139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757947" y="4552627"/>
                  <a:ext cx="1620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3CAEEB6D-5051-49C7-9EDB-5034AD5AA9D6}"/>
                    </a:ext>
                  </a:extLst>
                </p14:cNvPr>
                <p14:cNvContentPartPr/>
                <p14:nvPr/>
              </p14:nvContentPartPr>
              <p14:xfrm>
                <a:off x="5648867" y="4603027"/>
                <a:ext cx="106200" cy="166680"/>
              </p14:xfrm>
            </p:contentPart>
          </mc:Choice>
          <mc:Fallback xmlns=""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3CAEEB6D-5051-49C7-9EDB-5034AD5AA9D6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5644547" y="4598707"/>
                  <a:ext cx="1148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E405C437-AEB7-4A75-9C2E-1961823AE24D}"/>
                    </a:ext>
                  </a:extLst>
                </p14:cNvPr>
                <p14:cNvContentPartPr/>
                <p14:nvPr/>
              </p14:nvContentPartPr>
              <p14:xfrm>
                <a:off x="5634827" y="4637587"/>
                <a:ext cx="141480" cy="127800"/>
              </p14:xfrm>
            </p:contentPart>
          </mc:Choice>
          <mc:Fallback xmlns=""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E405C437-AEB7-4A75-9C2E-1961823AE24D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5630507" y="4633267"/>
                  <a:ext cx="15012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A3273CF0-07F3-4871-AAF4-64085FAC9A00}"/>
                    </a:ext>
                  </a:extLst>
                </p14:cNvPr>
                <p14:cNvContentPartPr/>
                <p14:nvPr/>
              </p14:nvContentPartPr>
              <p14:xfrm>
                <a:off x="5762627" y="4738387"/>
                <a:ext cx="137520" cy="98280"/>
              </p14:xfrm>
            </p:contentPart>
          </mc:Choice>
          <mc:Fallback xmlns=""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A3273CF0-07F3-4871-AAF4-64085FAC9A00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5758307" y="4734067"/>
                  <a:ext cx="146160" cy="106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360" name="Freihand 359">
                <a:extLst>
                  <a:ext uri="{FF2B5EF4-FFF2-40B4-BE49-F238E27FC236}">
                    <a16:creationId xmlns:a16="http://schemas.microsoft.com/office/drawing/2014/main" id="{2B4F7009-656B-4445-8642-F7F90003904A}"/>
                  </a:ext>
                </a:extLst>
              </p14:cNvPr>
              <p14:cNvContentPartPr/>
              <p14:nvPr/>
            </p14:nvContentPartPr>
            <p14:xfrm>
              <a:off x="6603947" y="5729827"/>
              <a:ext cx="38880" cy="17640"/>
            </p14:xfrm>
          </p:contentPart>
        </mc:Choice>
        <mc:Fallback xmlns="">
          <p:pic>
            <p:nvPicPr>
              <p:cNvPr id="360" name="Freihand 359">
                <a:extLst>
                  <a:ext uri="{FF2B5EF4-FFF2-40B4-BE49-F238E27FC236}">
                    <a16:creationId xmlns:a16="http://schemas.microsoft.com/office/drawing/2014/main" id="{2B4F7009-656B-4445-8642-F7F90003904A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6599627" y="5725507"/>
                <a:ext cx="47520" cy="2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8337AFC1-8D89-4091-A0B9-A62161A5F28F}"/>
                  </a:ext>
                </a:extLst>
              </p14:cNvPr>
              <p14:cNvContentPartPr/>
              <p14:nvPr/>
            </p14:nvContentPartPr>
            <p14:xfrm>
              <a:off x="5812307" y="3265627"/>
              <a:ext cx="38880" cy="117072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8337AFC1-8D89-4091-A0B9-A62161A5F28F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5807987" y="3261307"/>
                <a:ext cx="47520" cy="1179360"/>
              </a:xfrm>
              <a:prstGeom prst="rect">
                <a:avLst/>
              </a:prstGeom>
            </p:spPr>
          </p:pic>
        </mc:Fallback>
      </mc:AlternateContent>
      <p:grpSp>
        <p:nvGrpSpPr>
          <p:cNvPr id="125" name="Gruppieren 124">
            <a:extLst>
              <a:ext uri="{FF2B5EF4-FFF2-40B4-BE49-F238E27FC236}">
                <a16:creationId xmlns:a16="http://schemas.microsoft.com/office/drawing/2014/main" id="{622D0B58-D096-47D8-8873-620C855BC3DE}"/>
              </a:ext>
            </a:extLst>
          </p:cNvPr>
          <p:cNvGrpSpPr/>
          <p:nvPr/>
        </p:nvGrpSpPr>
        <p:grpSpPr>
          <a:xfrm>
            <a:off x="5888267" y="2067907"/>
            <a:ext cx="2063160" cy="1074960"/>
            <a:chOff x="5888267" y="2067907"/>
            <a:chExt cx="2063160" cy="1074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A26F2A39-4009-407B-8C28-6160F2E2EE29}"/>
                    </a:ext>
                  </a:extLst>
                </p14:cNvPr>
                <p14:cNvContentPartPr/>
                <p14:nvPr/>
              </p14:nvContentPartPr>
              <p14:xfrm>
                <a:off x="5936507" y="2854867"/>
                <a:ext cx="147240" cy="26352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A26F2A39-4009-407B-8C28-6160F2E2EE29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5932187" y="2850547"/>
                  <a:ext cx="155880" cy="27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834E0744-31C6-423F-B37C-783233816F9A}"/>
                    </a:ext>
                  </a:extLst>
                </p14:cNvPr>
                <p14:cNvContentPartPr/>
                <p14:nvPr/>
              </p14:nvContentPartPr>
              <p14:xfrm>
                <a:off x="5888267" y="2878267"/>
                <a:ext cx="204120" cy="26460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834E0744-31C6-423F-B37C-783233816F9A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5883947" y="2873947"/>
                  <a:ext cx="21276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631D9EDA-6AD6-4FC8-B1C2-50201915AC4B}"/>
                    </a:ext>
                  </a:extLst>
                </p14:cNvPr>
                <p14:cNvContentPartPr/>
                <p14:nvPr/>
              </p14:nvContentPartPr>
              <p14:xfrm>
                <a:off x="6196427" y="2548147"/>
                <a:ext cx="162360" cy="23112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631D9EDA-6AD6-4FC8-B1C2-50201915AC4B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6192107" y="2543827"/>
                  <a:ext cx="171000" cy="23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417DAEA3-3BE5-4D9C-8F96-E3D41175998F}"/>
                    </a:ext>
                  </a:extLst>
                </p14:cNvPr>
                <p14:cNvContentPartPr/>
                <p14:nvPr/>
              </p14:nvContentPartPr>
              <p14:xfrm>
                <a:off x="6376787" y="2501707"/>
                <a:ext cx="141480" cy="20268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417DAEA3-3BE5-4D9C-8F96-E3D41175998F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6372467" y="2497387"/>
                  <a:ext cx="150120" cy="21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949D1946-BF34-412E-8EC4-7DBB88CB26A6}"/>
                    </a:ext>
                  </a:extLst>
                </p14:cNvPr>
                <p14:cNvContentPartPr/>
                <p14:nvPr/>
              </p14:nvContentPartPr>
              <p14:xfrm>
                <a:off x="6560747" y="2550667"/>
                <a:ext cx="78840" cy="2952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949D1946-BF34-412E-8EC4-7DBB88CB26A6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6556427" y="2546347"/>
                  <a:ext cx="8748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0ABD892F-DD61-4C4A-AEA3-150346D58E27}"/>
                    </a:ext>
                  </a:extLst>
                </p14:cNvPr>
                <p14:cNvContentPartPr/>
                <p14:nvPr/>
              </p14:nvContentPartPr>
              <p14:xfrm>
                <a:off x="6719867" y="2490547"/>
                <a:ext cx="123120" cy="7092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0ABD892F-DD61-4C4A-AEA3-150346D58E27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6715547" y="2486227"/>
                  <a:ext cx="13176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6D00CF50-4365-4ED8-A9BA-7CCAB3ED3F5A}"/>
                    </a:ext>
                  </a:extLst>
                </p14:cNvPr>
                <p14:cNvContentPartPr/>
                <p14:nvPr/>
              </p14:nvContentPartPr>
              <p14:xfrm>
                <a:off x="6846587" y="2452027"/>
                <a:ext cx="85320" cy="63000"/>
              </p14:xfrm>
            </p:contentPart>
          </mc:Choice>
          <mc:Fallback xmlns=""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6D00CF50-4365-4ED8-A9BA-7CCAB3ED3F5A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6842267" y="2447707"/>
                  <a:ext cx="93960" cy="7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CF1DD100-F0D8-4307-9FFD-87FAE73F7E99}"/>
                    </a:ext>
                  </a:extLst>
                </p14:cNvPr>
                <p14:cNvContentPartPr/>
                <p14:nvPr/>
              </p14:nvContentPartPr>
              <p14:xfrm>
                <a:off x="6956387" y="2293627"/>
                <a:ext cx="146520" cy="183600"/>
              </p14:xfrm>
            </p:contentPart>
          </mc:Choice>
          <mc:Fallback xmlns=""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CF1DD100-F0D8-4307-9FFD-87FAE73F7E99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6952067" y="2289307"/>
                  <a:ext cx="15516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68FA362A-2544-4AD4-A0AA-06059C08959A}"/>
                    </a:ext>
                  </a:extLst>
                </p14:cNvPr>
                <p14:cNvContentPartPr/>
                <p14:nvPr/>
              </p14:nvContentPartPr>
              <p14:xfrm>
                <a:off x="7266347" y="2200387"/>
                <a:ext cx="96120" cy="156960"/>
              </p14:xfrm>
            </p:contentPart>
          </mc:Choice>
          <mc:Fallback xmlns=""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68FA362A-2544-4AD4-A0AA-06059C08959A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7262027" y="2196067"/>
                  <a:ext cx="10476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CE7DEBC8-16DC-44A5-8CA5-F2BD98488471}"/>
                    </a:ext>
                  </a:extLst>
                </p14:cNvPr>
                <p14:cNvContentPartPr/>
                <p14:nvPr/>
              </p14:nvContentPartPr>
              <p14:xfrm>
                <a:off x="7309547" y="2303347"/>
                <a:ext cx="89640" cy="33480"/>
              </p14:xfrm>
            </p:contentPart>
          </mc:Choice>
          <mc:Fallback xmlns=""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CE7DEBC8-16DC-44A5-8CA5-F2BD98488471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7305227" y="2299027"/>
                  <a:ext cx="9828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F3C516A9-8A1E-4B9F-8371-D5DD72D873D0}"/>
                    </a:ext>
                  </a:extLst>
                </p14:cNvPr>
                <p14:cNvContentPartPr/>
                <p14:nvPr/>
              </p14:nvContentPartPr>
              <p14:xfrm>
                <a:off x="7398827" y="2121907"/>
                <a:ext cx="108000" cy="234000"/>
              </p14:xfrm>
            </p:contentPart>
          </mc:Choice>
          <mc:Fallback xmlns=""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F3C516A9-8A1E-4B9F-8371-D5DD72D873D0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7394507" y="2117587"/>
                  <a:ext cx="116640" cy="24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051364A5-B012-4C88-997D-D259B24B1A9D}"/>
                    </a:ext>
                  </a:extLst>
                </p14:cNvPr>
                <p14:cNvContentPartPr/>
                <p14:nvPr/>
              </p14:nvContentPartPr>
              <p14:xfrm>
                <a:off x="7499987" y="2096347"/>
                <a:ext cx="451440" cy="230040"/>
              </p14:xfrm>
            </p:contentPart>
          </mc:Choice>
          <mc:Fallback xmlns=""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051364A5-B012-4C88-997D-D259B24B1A9D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7495667" y="2092027"/>
                  <a:ext cx="460080" cy="23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1767A84C-F134-4F44-B211-4B88E9FB7147}"/>
                    </a:ext>
                  </a:extLst>
                </p14:cNvPr>
                <p14:cNvContentPartPr/>
                <p14:nvPr/>
              </p14:nvContentPartPr>
              <p14:xfrm>
                <a:off x="7228547" y="2086627"/>
                <a:ext cx="67680" cy="24120"/>
              </p14:xfrm>
            </p:contentPart>
          </mc:Choice>
          <mc:Fallback xmlns=""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1767A84C-F134-4F44-B211-4B88E9FB7147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7224227" y="2082307"/>
                  <a:ext cx="7632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9F2A5E08-1C5B-4B57-BF17-03386F2824CC}"/>
                    </a:ext>
                  </a:extLst>
                </p14:cNvPr>
                <p14:cNvContentPartPr/>
                <p14:nvPr/>
              </p14:nvContentPartPr>
              <p14:xfrm>
                <a:off x="7371827" y="2067907"/>
                <a:ext cx="360" cy="360"/>
              </p14:xfrm>
            </p:contentPart>
          </mc:Choice>
          <mc:Fallback xmlns=""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9F2A5E08-1C5B-4B57-BF17-03386F2824CC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7367507" y="20635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1">
            <p14:nvContentPartPr>
              <p14:cNvPr id="133" name="Freihand 132">
                <a:extLst>
                  <a:ext uri="{FF2B5EF4-FFF2-40B4-BE49-F238E27FC236}">
                    <a16:creationId xmlns:a16="http://schemas.microsoft.com/office/drawing/2014/main" id="{4ED0AEFB-EC14-4D9F-8B65-44D6DA6D7CC6}"/>
                  </a:ext>
                </a:extLst>
              </p14:cNvPr>
              <p14:cNvContentPartPr/>
              <p14:nvPr/>
            </p14:nvContentPartPr>
            <p14:xfrm>
              <a:off x="5808707" y="4390267"/>
              <a:ext cx="20520" cy="148680"/>
            </p14:xfrm>
          </p:contentPart>
        </mc:Choice>
        <mc:Fallback xmlns="">
          <p:pic>
            <p:nvPicPr>
              <p:cNvPr id="133" name="Freihand 132">
                <a:extLst>
                  <a:ext uri="{FF2B5EF4-FFF2-40B4-BE49-F238E27FC236}">
                    <a16:creationId xmlns:a16="http://schemas.microsoft.com/office/drawing/2014/main" id="{4ED0AEFB-EC14-4D9F-8B65-44D6DA6D7CC6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5804387" y="4385947"/>
                <a:ext cx="29160" cy="15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136" name="Freihand 135">
                <a:extLst>
                  <a:ext uri="{FF2B5EF4-FFF2-40B4-BE49-F238E27FC236}">
                    <a16:creationId xmlns:a16="http://schemas.microsoft.com/office/drawing/2014/main" id="{DFDB70A4-D743-4BC1-8093-C333AA1EDE7D}"/>
                  </a:ext>
                </a:extLst>
              </p14:cNvPr>
              <p14:cNvContentPartPr/>
              <p14:nvPr/>
            </p14:nvContentPartPr>
            <p14:xfrm>
              <a:off x="2320307" y="3308827"/>
              <a:ext cx="3240" cy="68760"/>
            </p14:xfrm>
          </p:contentPart>
        </mc:Choice>
        <mc:Fallback xmlns="">
          <p:pic>
            <p:nvPicPr>
              <p:cNvPr id="136" name="Freihand 135">
                <a:extLst>
                  <a:ext uri="{FF2B5EF4-FFF2-40B4-BE49-F238E27FC236}">
                    <a16:creationId xmlns:a16="http://schemas.microsoft.com/office/drawing/2014/main" id="{DFDB70A4-D743-4BC1-8093-C333AA1EDE7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2315987" y="3304507"/>
                <a:ext cx="11880" cy="77400"/>
              </a:xfrm>
              <a:prstGeom prst="rect">
                <a:avLst/>
              </a:prstGeom>
            </p:spPr>
          </p:pic>
        </mc:Fallback>
      </mc:AlternateContent>
      <p:grpSp>
        <p:nvGrpSpPr>
          <p:cNvPr id="144" name="Gruppieren 143">
            <a:extLst>
              <a:ext uri="{FF2B5EF4-FFF2-40B4-BE49-F238E27FC236}">
                <a16:creationId xmlns:a16="http://schemas.microsoft.com/office/drawing/2014/main" id="{F608BD08-37C2-4786-988E-C4BB5D7D7384}"/>
              </a:ext>
            </a:extLst>
          </p:cNvPr>
          <p:cNvGrpSpPr/>
          <p:nvPr/>
        </p:nvGrpSpPr>
        <p:grpSpPr>
          <a:xfrm>
            <a:off x="2227787" y="3606187"/>
            <a:ext cx="73080" cy="819360"/>
            <a:chOff x="2227787" y="3606187"/>
            <a:chExt cx="73080" cy="819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B1394178-A838-41ED-85BF-E7B7BFAFA47D}"/>
                    </a:ext>
                  </a:extLst>
                </p14:cNvPr>
                <p14:cNvContentPartPr/>
                <p14:nvPr/>
              </p14:nvContentPartPr>
              <p14:xfrm>
                <a:off x="2248307" y="3606187"/>
                <a:ext cx="52560" cy="571680"/>
              </p14:xfrm>
            </p:contentPart>
          </mc:Choice>
          <mc:Fallback xmlns=""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B1394178-A838-41ED-85BF-E7B7BFAFA47D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2243987" y="3601867"/>
                  <a:ext cx="61200" cy="58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95012F75-F36E-46C9-9D29-46B975F25768}"/>
                    </a:ext>
                  </a:extLst>
                </p14:cNvPr>
                <p14:cNvContentPartPr/>
                <p14:nvPr/>
              </p14:nvContentPartPr>
              <p14:xfrm>
                <a:off x="2227787" y="4352107"/>
                <a:ext cx="15840" cy="73440"/>
              </p14:xfrm>
            </p:contentPart>
          </mc:Choice>
          <mc:Fallback xmlns=""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95012F75-F36E-46C9-9D29-46B975F25768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2223467" y="4347787"/>
                  <a:ext cx="24480" cy="82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9" name="Gruppieren 188">
            <a:extLst>
              <a:ext uri="{FF2B5EF4-FFF2-40B4-BE49-F238E27FC236}">
                <a16:creationId xmlns:a16="http://schemas.microsoft.com/office/drawing/2014/main" id="{BB84B27F-7B66-45B1-B111-106748FCCCCC}"/>
              </a:ext>
            </a:extLst>
          </p:cNvPr>
          <p:cNvGrpSpPr/>
          <p:nvPr/>
        </p:nvGrpSpPr>
        <p:grpSpPr>
          <a:xfrm>
            <a:off x="2217347" y="4657747"/>
            <a:ext cx="3441600" cy="334080"/>
            <a:chOff x="2217347" y="4657747"/>
            <a:chExt cx="3441600" cy="334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22EEFF5B-4B5C-42AD-B60D-CFF248C5DC8F}"/>
                    </a:ext>
                  </a:extLst>
                </p14:cNvPr>
                <p14:cNvContentPartPr/>
                <p14:nvPr/>
              </p14:nvContentPartPr>
              <p14:xfrm>
                <a:off x="2217347" y="4657747"/>
                <a:ext cx="2381400" cy="328680"/>
              </p14:xfrm>
            </p:contentPart>
          </mc:Choice>
          <mc:Fallback xmlns=""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22EEFF5B-4B5C-42AD-B60D-CFF248C5DC8F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2213027" y="4653427"/>
                  <a:ext cx="2390040" cy="33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1C424D29-AA36-41FC-9809-923DD054635F}"/>
                    </a:ext>
                  </a:extLst>
                </p14:cNvPr>
                <p14:cNvContentPartPr/>
                <p14:nvPr/>
              </p14:nvContentPartPr>
              <p14:xfrm>
                <a:off x="4521347" y="4828027"/>
                <a:ext cx="1137600" cy="163800"/>
              </p14:xfrm>
            </p:contentPart>
          </mc:Choice>
          <mc:Fallback xmlns=""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1C424D29-AA36-41FC-9809-923DD054635F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4517027" y="4823707"/>
                  <a:ext cx="1146240" cy="172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2" name="Gruppieren 181">
            <a:extLst>
              <a:ext uri="{FF2B5EF4-FFF2-40B4-BE49-F238E27FC236}">
                <a16:creationId xmlns:a16="http://schemas.microsoft.com/office/drawing/2014/main" id="{684378DF-D38D-4F06-AD5C-D312D00FF9AA}"/>
              </a:ext>
            </a:extLst>
          </p:cNvPr>
          <p:cNvGrpSpPr/>
          <p:nvPr/>
        </p:nvGrpSpPr>
        <p:grpSpPr>
          <a:xfrm>
            <a:off x="4173947" y="5142307"/>
            <a:ext cx="471960" cy="173160"/>
            <a:chOff x="4173947" y="5142307"/>
            <a:chExt cx="471960" cy="173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9E9B7623-53AA-48A6-85FE-88D870F7A1A4}"/>
                    </a:ext>
                  </a:extLst>
                </p14:cNvPr>
                <p14:cNvContentPartPr/>
                <p14:nvPr/>
              </p14:nvContentPartPr>
              <p14:xfrm>
                <a:off x="4274747" y="5166787"/>
                <a:ext cx="26640" cy="147600"/>
              </p14:xfrm>
            </p:contentPart>
          </mc:Choice>
          <mc:Fallback xmlns=""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9E9B7623-53AA-48A6-85FE-88D870F7A1A4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4270427" y="5162467"/>
                  <a:ext cx="3528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257A4AF9-485D-4487-B596-637C1104CD8C}"/>
                    </a:ext>
                  </a:extLst>
                </p14:cNvPr>
                <p14:cNvContentPartPr/>
                <p14:nvPr/>
              </p14:nvContentPartPr>
              <p14:xfrm>
                <a:off x="4189067" y="5284867"/>
                <a:ext cx="187920" cy="30600"/>
              </p14:xfrm>
            </p:contentPart>
          </mc:Choice>
          <mc:Fallback xmlns=""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257A4AF9-485D-4487-B596-637C1104CD8C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4184747" y="5280547"/>
                  <a:ext cx="19656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4B526949-6717-4808-9F7A-A233494B0F94}"/>
                    </a:ext>
                  </a:extLst>
                </p14:cNvPr>
                <p14:cNvContentPartPr/>
                <p14:nvPr/>
              </p14:nvContentPartPr>
              <p14:xfrm>
                <a:off x="4173947" y="5142307"/>
                <a:ext cx="232200" cy="46080"/>
              </p14:xfrm>
            </p:contentPart>
          </mc:Choice>
          <mc:Fallback xmlns=""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4B526949-6717-4808-9F7A-A233494B0F94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4169627" y="5137987"/>
                  <a:ext cx="24084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37E57444-65C8-4238-809B-BE85C36D5AE0}"/>
                    </a:ext>
                  </a:extLst>
                </p14:cNvPr>
                <p14:cNvContentPartPr/>
                <p14:nvPr/>
              </p14:nvContentPartPr>
              <p14:xfrm>
                <a:off x="4432067" y="5218627"/>
                <a:ext cx="213840" cy="64800"/>
              </p14:xfrm>
            </p:contentPart>
          </mc:Choice>
          <mc:Fallback xmlns=""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37E57444-65C8-4238-809B-BE85C36D5AE0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4427747" y="5214307"/>
                  <a:ext cx="222480" cy="73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14" name="Gruppieren 213">
            <a:extLst>
              <a:ext uri="{FF2B5EF4-FFF2-40B4-BE49-F238E27FC236}">
                <a16:creationId xmlns:a16="http://schemas.microsoft.com/office/drawing/2014/main" id="{ADCE79FD-C7E6-4BA8-BBA8-CD4BCEEB68BA}"/>
              </a:ext>
            </a:extLst>
          </p:cNvPr>
          <p:cNvGrpSpPr/>
          <p:nvPr/>
        </p:nvGrpSpPr>
        <p:grpSpPr>
          <a:xfrm>
            <a:off x="8614547" y="359707"/>
            <a:ext cx="610920" cy="333360"/>
            <a:chOff x="8614547" y="359707"/>
            <a:chExt cx="610920" cy="333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2513B363-8BE7-4408-82C3-BF31E161B3CC}"/>
                    </a:ext>
                  </a:extLst>
                </p14:cNvPr>
                <p14:cNvContentPartPr/>
                <p14:nvPr/>
              </p14:nvContentPartPr>
              <p14:xfrm>
                <a:off x="8614547" y="359707"/>
                <a:ext cx="141840" cy="230400"/>
              </p14:xfrm>
            </p:contentPart>
          </mc:Choice>
          <mc:Fallback xmlns=""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2513B363-8BE7-4408-82C3-BF31E161B3CC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8610227" y="355387"/>
                  <a:ext cx="15048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06E4324F-BEEF-4DC1-8AFC-22B4D00317B4}"/>
                    </a:ext>
                  </a:extLst>
                </p14:cNvPr>
                <p14:cNvContentPartPr/>
                <p14:nvPr/>
              </p14:nvContentPartPr>
              <p14:xfrm>
                <a:off x="8762147" y="433507"/>
                <a:ext cx="223920" cy="79920"/>
              </p14:xfrm>
            </p:contentPart>
          </mc:Choice>
          <mc:Fallback xmlns=""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06E4324F-BEEF-4DC1-8AFC-22B4D00317B4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8757827" y="429187"/>
                  <a:ext cx="23256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209" name="Freihand 208">
                  <a:extLst>
                    <a:ext uri="{FF2B5EF4-FFF2-40B4-BE49-F238E27FC236}">
                      <a16:creationId xmlns:a16="http://schemas.microsoft.com/office/drawing/2014/main" id="{2639D4B6-AD3D-4FA2-A4C7-39994231B836}"/>
                    </a:ext>
                  </a:extLst>
                </p14:cNvPr>
                <p14:cNvContentPartPr/>
                <p14:nvPr/>
              </p14:nvContentPartPr>
              <p14:xfrm>
                <a:off x="8983187" y="452227"/>
                <a:ext cx="242280" cy="240840"/>
              </p14:xfrm>
            </p:contentPart>
          </mc:Choice>
          <mc:Fallback xmlns="">
            <p:pic>
              <p:nvPicPr>
                <p:cNvPr id="209" name="Freihand 208">
                  <a:extLst>
                    <a:ext uri="{FF2B5EF4-FFF2-40B4-BE49-F238E27FC236}">
                      <a16:creationId xmlns:a16="http://schemas.microsoft.com/office/drawing/2014/main" id="{2639D4B6-AD3D-4FA2-A4C7-39994231B836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8978867" y="447907"/>
                  <a:ext cx="250920" cy="249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2" name="Gruppieren 231">
            <a:extLst>
              <a:ext uri="{FF2B5EF4-FFF2-40B4-BE49-F238E27FC236}">
                <a16:creationId xmlns:a16="http://schemas.microsoft.com/office/drawing/2014/main" id="{70E81BE4-5B60-4C9D-9EBE-856143B375FB}"/>
              </a:ext>
            </a:extLst>
          </p:cNvPr>
          <p:cNvGrpSpPr/>
          <p:nvPr/>
        </p:nvGrpSpPr>
        <p:grpSpPr>
          <a:xfrm>
            <a:off x="9317987" y="346387"/>
            <a:ext cx="345600" cy="178920"/>
            <a:chOff x="9317987" y="346387"/>
            <a:chExt cx="345600" cy="178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59F5406D-3B5F-4E21-A3C3-8F8B24B6BA23}"/>
                    </a:ext>
                  </a:extLst>
                </p14:cNvPr>
                <p14:cNvContentPartPr/>
                <p14:nvPr/>
              </p14:nvContentPartPr>
              <p14:xfrm>
                <a:off x="9317987" y="433867"/>
                <a:ext cx="119520" cy="89640"/>
              </p14:xfrm>
            </p:contentPart>
          </mc:Choice>
          <mc:Fallback xmlns=""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59F5406D-3B5F-4E21-A3C3-8F8B24B6BA23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9313667" y="429547"/>
                  <a:ext cx="12816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544905E6-A301-4F2F-8335-0F6875984B40}"/>
                    </a:ext>
                  </a:extLst>
                </p14:cNvPr>
                <p14:cNvContentPartPr/>
                <p14:nvPr/>
              </p14:nvContentPartPr>
              <p14:xfrm>
                <a:off x="9421307" y="428827"/>
                <a:ext cx="97560" cy="96480"/>
              </p14:xfrm>
            </p:contentPart>
          </mc:Choice>
          <mc:Fallback xmlns=""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544905E6-A301-4F2F-8335-0F6875984B40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9416987" y="424507"/>
                  <a:ext cx="10620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D6CF9A93-E040-4B6A-A81A-B7BC31F11A52}"/>
                    </a:ext>
                  </a:extLst>
                </p14:cNvPr>
                <p14:cNvContentPartPr/>
                <p14:nvPr/>
              </p14:nvContentPartPr>
              <p14:xfrm>
                <a:off x="9580787" y="346387"/>
                <a:ext cx="82800" cy="174600"/>
              </p14:xfrm>
            </p:contentPart>
          </mc:Choice>
          <mc:Fallback xmlns=""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D6CF9A93-E040-4B6A-A81A-B7BC31F11A52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9576467" y="342067"/>
                  <a:ext cx="91440" cy="183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8" name="Gruppieren 277">
            <a:extLst>
              <a:ext uri="{FF2B5EF4-FFF2-40B4-BE49-F238E27FC236}">
                <a16:creationId xmlns:a16="http://schemas.microsoft.com/office/drawing/2014/main" id="{25A5C68F-5ACF-4457-A761-210CEBA37D22}"/>
              </a:ext>
            </a:extLst>
          </p:cNvPr>
          <p:cNvGrpSpPr/>
          <p:nvPr/>
        </p:nvGrpSpPr>
        <p:grpSpPr>
          <a:xfrm>
            <a:off x="9864827" y="348547"/>
            <a:ext cx="763200" cy="325080"/>
            <a:chOff x="9864827" y="348547"/>
            <a:chExt cx="763200" cy="325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6791FC23-670A-41EC-BE92-ABB8AFF2B838}"/>
                    </a:ext>
                  </a:extLst>
                </p14:cNvPr>
                <p14:cNvContentPartPr/>
                <p14:nvPr/>
              </p14:nvContentPartPr>
              <p14:xfrm>
                <a:off x="9864827" y="425227"/>
                <a:ext cx="129240" cy="87480"/>
              </p14:xfrm>
            </p:contentPart>
          </mc:Choice>
          <mc:Fallback xmlns=""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6791FC23-670A-41EC-BE92-ABB8AFF2B838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9860507" y="420907"/>
                  <a:ext cx="13788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875286B9-AC10-4C84-8A1D-384B1CF0A611}"/>
                    </a:ext>
                  </a:extLst>
                </p14:cNvPr>
                <p14:cNvContentPartPr/>
                <p14:nvPr/>
              </p14:nvContentPartPr>
              <p14:xfrm>
                <a:off x="10007027" y="432427"/>
                <a:ext cx="167760" cy="92160"/>
              </p14:xfrm>
            </p:contentPart>
          </mc:Choice>
          <mc:Fallback xmlns=""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875286B9-AC10-4C84-8A1D-384B1CF0A611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0002707" y="428107"/>
                  <a:ext cx="17640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95F1DB6B-3790-4CFD-9588-FABD186CC938}"/>
                    </a:ext>
                  </a:extLst>
                </p14:cNvPr>
                <p14:cNvContentPartPr/>
                <p14:nvPr/>
              </p14:nvContentPartPr>
              <p14:xfrm>
                <a:off x="10387547" y="348547"/>
                <a:ext cx="100080" cy="163800"/>
              </p14:xfrm>
            </p:contentPart>
          </mc:Choice>
          <mc:Fallback xmlns=""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95F1DB6B-3790-4CFD-9588-FABD186CC938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0383227" y="344227"/>
                  <a:ext cx="10872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D3D6CE07-7975-46F5-84B3-EEDE151A154E}"/>
                    </a:ext>
                  </a:extLst>
                </p14:cNvPr>
                <p14:cNvContentPartPr/>
                <p14:nvPr/>
              </p14:nvContentPartPr>
              <p14:xfrm>
                <a:off x="10308347" y="401107"/>
                <a:ext cx="186480" cy="20160"/>
              </p14:xfrm>
            </p:contentPart>
          </mc:Choice>
          <mc:Fallback xmlns=""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D3D6CE07-7975-46F5-84B3-EEDE151A154E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10304027" y="396787"/>
                  <a:ext cx="19512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F49C4F9F-9B1F-4AA5-95AB-B5A5AB7F597A}"/>
                    </a:ext>
                  </a:extLst>
                </p14:cNvPr>
                <p14:cNvContentPartPr/>
                <p14:nvPr/>
              </p14:nvContentPartPr>
              <p14:xfrm>
                <a:off x="10161107" y="566707"/>
                <a:ext cx="466920" cy="106920"/>
              </p14:xfrm>
            </p:contentPart>
          </mc:Choice>
          <mc:Fallback xmlns=""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F49C4F9F-9B1F-4AA5-95AB-B5A5AB7F597A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0156787" y="562387"/>
                  <a:ext cx="475560" cy="115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71" name="Gruppieren 370">
            <a:extLst>
              <a:ext uri="{FF2B5EF4-FFF2-40B4-BE49-F238E27FC236}">
                <a16:creationId xmlns:a16="http://schemas.microsoft.com/office/drawing/2014/main" id="{E4CD1265-4185-4F9F-9953-C23C5C9EC360}"/>
              </a:ext>
            </a:extLst>
          </p:cNvPr>
          <p:cNvGrpSpPr/>
          <p:nvPr/>
        </p:nvGrpSpPr>
        <p:grpSpPr>
          <a:xfrm>
            <a:off x="846107" y="2638867"/>
            <a:ext cx="3583800" cy="227160"/>
            <a:chOff x="846107" y="2638867"/>
            <a:chExt cx="3583800" cy="227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E06F2351-0DE0-47DB-8241-4DD5A190E901}"/>
                    </a:ext>
                  </a:extLst>
                </p14:cNvPr>
                <p14:cNvContentPartPr/>
                <p14:nvPr/>
              </p14:nvContentPartPr>
              <p14:xfrm>
                <a:off x="1483307" y="2747947"/>
                <a:ext cx="136440" cy="28080"/>
              </p14:xfrm>
            </p:contentPart>
          </mc:Choice>
          <mc:Fallback xmlns=""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E06F2351-0DE0-47DB-8241-4DD5A190E901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478987" y="2743627"/>
                  <a:ext cx="14508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293" name="Freihand 292">
                  <a:extLst>
                    <a:ext uri="{FF2B5EF4-FFF2-40B4-BE49-F238E27FC236}">
                      <a16:creationId xmlns:a16="http://schemas.microsoft.com/office/drawing/2014/main" id="{7D263866-72B4-4DF9-9081-3EB2AE4F2460}"/>
                    </a:ext>
                  </a:extLst>
                </p14:cNvPr>
                <p14:cNvContentPartPr/>
                <p14:nvPr/>
              </p14:nvContentPartPr>
              <p14:xfrm>
                <a:off x="846107" y="2662627"/>
                <a:ext cx="90000" cy="203400"/>
              </p14:xfrm>
            </p:contentPart>
          </mc:Choice>
          <mc:Fallback xmlns="">
            <p:pic>
              <p:nvPicPr>
                <p:cNvPr id="293" name="Freihand 292">
                  <a:extLst>
                    <a:ext uri="{FF2B5EF4-FFF2-40B4-BE49-F238E27FC236}">
                      <a16:creationId xmlns:a16="http://schemas.microsoft.com/office/drawing/2014/main" id="{7D263866-72B4-4DF9-9081-3EB2AE4F2460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841787" y="2658307"/>
                  <a:ext cx="9864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527FA885-3944-4F63-A9B8-AED5155BEF56}"/>
                    </a:ext>
                  </a:extLst>
                </p14:cNvPr>
                <p14:cNvContentPartPr/>
                <p14:nvPr/>
              </p14:nvContentPartPr>
              <p14:xfrm>
                <a:off x="949427" y="2754787"/>
                <a:ext cx="98280" cy="87840"/>
              </p14:xfrm>
            </p:contentPart>
          </mc:Choice>
          <mc:Fallback xmlns=""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527FA885-3944-4F63-A9B8-AED5155BEF56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945107" y="2750467"/>
                  <a:ext cx="10692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6D12FDCC-6EFB-4398-A25F-503CA4AE216E}"/>
                    </a:ext>
                  </a:extLst>
                </p14:cNvPr>
                <p14:cNvContentPartPr/>
                <p14:nvPr/>
              </p14:nvContentPartPr>
              <p14:xfrm>
                <a:off x="1147067" y="2716267"/>
                <a:ext cx="7920" cy="83160"/>
              </p14:xfrm>
            </p:contentPart>
          </mc:Choice>
          <mc:Fallback xmlns=""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6D12FDCC-6EFB-4398-A25F-503CA4AE216E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1142747" y="2711947"/>
                  <a:ext cx="1656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314" name="Freihand 313">
                  <a:extLst>
                    <a:ext uri="{FF2B5EF4-FFF2-40B4-BE49-F238E27FC236}">
                      <a16:creationId xmlns:a16="http://schemas.microsoft.com/office/drawing/2014/main" id="{CEC1B223-FA07-4DC9-B083-735708703B48}"/>
                    </a:ext>
                  </a:extLst>
                </p14:cNvPr>
                <p14:cNvContentPartPr/>
                <p14:nvPr/>
              </p14:nvContentPartPr>
              <p14:xfrm>
                <a:off x="1104587" y="2741827"/>
                <a:ext cx="99000" cy="12960"/>
              </p14:xfrm>
            </p:contentPart>
          </mc:Choice>
          <mc:Fallback xmlns="">
            <p:pic>
              <p:nvPicPr>
                <p:cNvPr id="314" name="Freihand 313">
                  <a:extLst>
                    <a:ext uri="{FF2B5EF4-FFF2-40B4-BE49-F238E27FC236}">
                      <a16:creationId xmlns:a16="http://schemas.microsoft.com/office/drawing/2014/main" id="{CEC1B223-FA07-4DC9-B083-735708703B48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1100267" y="2737507"/>
                  <a:ext cx="10764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318" name="Freihand 317">
                  <a:extLst>
                    <a:ext uri="{FF2B5EF4-FFF2-40B4-BE49-F238E27FC236}">
                      <a16:creationId xmlns:a16="http://schemas.microsoft.com/office/drawing/2014/main" id="{512D43D0-C4FC-46B3-B183-6FB200979E5F}"/>
                    </a:ext>
                  </a:extLst>
                </p14:cNvPr>
                <p14:cNvContentPartPr/>
                <p14:nvPr/>
              </p14:nvContentPartPr>
              <p14:xfrm>
                <a:off x="1210787" y="2638867"/>
                <a:ext cx="141480" cy="142200"/>
              </p14:xfrm>
            </p:contentPart>
          </mc:Choice>
          <mc:Fallback xmlns="">
            <p:pic>
              <p:nvPicPr>
                <p:cNvPr id="318" name="Freihand 317">
                  <a:extLst>
                    <a:ext uri="{FF2B5EF4-FFF2-40B4-BE49-F238E27FC236}">
                      <a16:creationId xmlns:a16="http://schemas.microsoft.com/office/drawing/2014/main" id="{512D43D0-C4FC-46B3-B183-6FB200979E5F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1206467" y="2634547"/>
                  <a:ext cx="15012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333" name="Freihand 332">
                  <a:extLst>
                    <a:ext uri="{FF2B5EF4-FFF2-40B4-BE49-F238E27FC236}">
                      <a16:creationId xmlns:a16="http://schemas.microsoft.com/office/drawing/2014/main" id="{5E5EB34A-B333-4F7B-A0EC-87360FB28449}"/>
                    </a:ext>
                  </a:extLst>
                </p14:cNvPr>
                <p14:cNvContentPartPr/>
                <p14:nvPr/>
              </p14:nvContentPartPr>
              <p14:xfrm>
                <a:off x="1595627" y="2753347"/>
                <a:ext cx="123120" cy="6840"/>
              </p14:xfrm>
            </p:contentPart>
          </mc:Choice>
          <mc:Fallback xmlns="">
            <p:pic>
              <p:nvPicPr>
                <p:cNvPr id="333" name="Freihand 332">
                  <a:extLst>
                    <a:ext uri="{FF2B5EF4-FFF2-40B4-BE49-F238E27FC236}">
                      <a16:creationId xmlns:a16="http://schemas.microsoft.com/office/drawing/2014/main" id="{5E5EB34A-B333-4F7B-A0EC-87360FB28449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1591307" y="2749027"/>
                  <a:ext cx="13176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339" name="Freihand 338">
                  <a:extLst>
                    <a:ext uri="{FF2B5EF4-FFF2-40B4-BE49-F238E27FC236}">
                      <a16:creationId xmlns:a16="http://schemas.microsoft.com/office/drawing/2014/main" id="{CF42E7A5-F9ED-42E5-B600-B388BF1C2645}"/>
                    </a:ext>
                  </a:extLst>
                </p14:cNvPr>
                <p14:cNvContentPartPr/>
                <p14:nvPr/>
              </p14:nvContentPartPr>
              <p14:xfrm>
                <a:off x="1861307" y="2732467"/>
                <a:ext cx="420480" cy="29160"/>
              </p14:xfrm>
            </p:contentPart>
          </mc:Choice>
          <mc:Fallback xmlns="">
            <p:pic>
              <p:nvPicPr>
                <p:cNvPr id="339" name="Freihand 338">
                  <a:extLst>
                    <a:ext uri="{FF2B5EF4-FFF2-40B4-BE49-F238E27FC236}">
                      <a16:creationId xmlns:a16="http://schemas.microsoft.com/office/drawing/2014/main" id="{CF42E7A5-F9ED-42E5-B600-B388BF1C2645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1856987" y="2728147"/>
                  <a:ext cx="42912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E23B3EFF-08FD-4B8E-9B50-CE63C3049600}"/>
                    </a:ext>
                  </a:extLst>
                </p14:cNvPr>
                <p14:cNvContentPartPr/>
                <p14:nvPr/>
              </p14:nvContentPartPr>
              <p14:xfrm>
                <a:off x="2366387" y="2731747"/>
                <a:ext cx="859680" cy="61920"/>
              </p14:xfrm>
            </p:contentPart>
          </mc:Choice>
          <mc:Fallback xmlns=""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E23B3EFF-08FD-4B8E-9B50-CE63C3049600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2362067" y="2727427"/>
                  <a:ext cx="86832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368" name="Freihand 367">
                  <a:extLst>
                    <a:ext uri="{FF2B5EF4-FFF2-40B4-BE49-F238E27FC236}">
                      <a16:creationId xmlns:a16="http://schemas.microsoft.com/office/drawing/2014/main" id="{37764CF6-C4C1-4BD2-B549-31603268E1B7}"/>
                    </a:ext>
                  </a:extLst>
                </p14:cNvPr>
                <p14:cNvContentPartPr/>
                <p14:nvPr/>
              </p14:nvContentPartPr>
              <p14:xfrm>
                <a:off x="3462587" y="2742907"/>
                <a:ext cx="967320" cy="34560"/>
              </p14:xfrm>
            </p:contentPart>
          </mc:Choice>
          <mc:Fallback xmlns="">
            <p:pic>
              <p:nvPicPr>
                <p:cNvPr id="368" name="Freihand 367">
                  <a:extLst>
                    <a:ext uri="{FF2B5EF4-FFF2-40B4-BE49-F238E27FC236}">
                      <a16:creationId xmlns:a16="http://schemas.microsoft.com/office/drawing/2014/main" id="{37764CF6-C4C1-4BD2-B549-31603268E1B7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3458267" y="2738587"/>
                  <a:ext cx="975960" cy="43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53">
            <p14:nvContentPartPr>
              <p14:cNvPr id="370" name="Freihand 369">
                <a:extLst>
                  <a:ext uri="{FF2B5EF4-FFF2-40B4-BE49-F238E27FC236}">
                    <a16:creationId xmlns:a16="http://schemas.microsoft.com/office/drawing/2014/main" id="{87A065C2-8F38-484F-A3DA-25C067DFDB15}"/>
                  </a:ext>
                </a:extLst>
              </p14:cNvPr>
              <p14:cNvContentPartPr/>
              <p14:nvPr/>
            </p14:nvContentPartPr>
            <p14:xfrm>
              <a:off x="4722947" y="2722027"/>
              <a:ext cx="965880" cy="26280"/>
            </p14:xfrm>
          </p:contentPart>
        </mc:Choice>
        <mc:Fallback xmlns="">
          <p:pic>
            <p:nvPicPr>
              <p:cNvPr id="370" name="Freihand 369">
                <a:extLst>
                  <a:ext uri="{FF2B5EF4-FFF2-40B4-BE49-F238E27FC236}">
                    <a16:creationId xmlns:a16="http://schemas.microsoft.com/office/drawing/2014/main" id="{87A065C2-8F38-484F-A3DA-25C067DFDB15}"/>
                  </a:ext>
                </a:extLst>
              </p:cNvPr>
              <p:cNvPicPr/>
              <p:nvPr/>
            </p:nvPicPr>
            <p:blipFill>
              <a:blip r:embed="rId154"/>
              <a:stretch>
                <a:fillRect/>
              </a:stretch>
            </p:blipFill>
            <p:spPr>
              <a:xfrm>
                <a:off x="4718627" y="2717707"/>
                <a:ext cx="974520" cy="34920"/>
              </a:xfrm>
              <a:prstGeom prst="rect">
                <a:avLst/>
              </a:prstGeom>
            </p:spPr>
          </p:pic>
        </mc:Fallback>
      </mc:AlternateContent>
      <p:grpSp>
        <p:nvGrpSpPr>
          <p:cNvPr id="395" name="Gruppieren 394">
            <a:extLst>
              <a:ext uri="{FF2B5EF4-FFF2-40B4-BE49-F238E27FC236}">
                <a16:creationId xmlns:a16="http://schemas.microsoft.com/office/drawing/2014/main" id="{4BDC7284-F907-44C0-89EF-E598185EB98C}"/>
              </a:ext>
            </a:extLst>
          </p:cNvPr>
          <p:cNvGrpSpPr/>
          <p:nvPr/>
        </p:nvGrpSpPr>
        <p:grpSpPr>
          <a:xfrm>
            <a:off x="1499507" y="2734987"/>
            <a:ext cx="4230360" cy="1075320"/>
            <a:chOff x="1499507" y="2734987"/>
            <a:chExt cx="4230360" cy="1075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375" name="Freihand 374">
                  <a:extLst>
                    <a:ext uri="{FF2B5EF4-FFF2-40B4-BE49-F238E27FC236}">
                      <a16:creationId xmlns:a16="http://schemas.microsoft.com/office/drawing/2014/main" id="{2B2B7C75-760A-46EE-B885-4872FF46A3EA}"/>
                    </a:ext>
                  </a:extLst>
                </p14:cNvPr>
                <p14:cNvContentPartPr/>
                <p14:nvPr/>
              </p14:nvContentPartPr>
              <p14:xfrm>
                <a:off x="1499507" y="3809947"/>
                <a:ext cx="360" cy="360"/>
              </p14:xfrm>
            </p:contentPart>
          </mc:Choice>
          <mc:Fallback xmlns="">
            <p:pic>
              <p:nvPicPr>
                <p:cNvPr id="375" name="Freihand 374">
                  <a:extLst>
                    <a:ext uri="{FF2B5EF4-FFF2-40B4-BE49-F238E27FC236}">
                      <a16:creationId xmlns:a16="http://schemas.microsoft.com/office/drawing/2014/main" id="{2B2B7C75-760A-46EE-B885-4872FF46A3EA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1495187" y="38056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392" name="Freihand 391">
                  <a:extLst>
                    <a:ext uri="{FF2B5EF4-FFF2-40B4-BE49-F238E27FC236}">
                      <a16:creationId xmlns:a16="http://schemas.microsoft.com/office/drawing/2014/main" id="{F369DC40-5255-4A63-A713-D8EBB1457868}"/>
                    </a:ext>
                  </a:extLst>
                </p14:cNvPr>
                <p14:cNvContentPartPr/>
                <p14:nvPr/>
              </p14:nvContentPartPr>
              <p14:xfrm>
                <a:off x="1515347" y="2786467"/>
                <a:ext cx="1535040" cy="992520"/>
              </p14:xfrm>
            </p:contentPart>
          </mc:Choice>
          <mc:Fallback xmlns="">
            <p:pic>
              <p:nvPicPr>
                <p:cNvPr id="392" name="Freihand 391">
                  <a:extLst>
                    <a:ext uri="{FF2B5EF4-FFF2-40B4-BE49-F238E27FC236}">
                      <a16:creationId xmlns:a16="http://schemas.microsoft.com/office/drawing/2014/main" id="{F369DC40-5255-4A63-A713-D8EBB1457868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1511027" y="2782147"/>
                  <a:ext cx="1543680" cy="10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393" name="Freihand 392">
                  <a:extLst>
                    <a:ext uri="{FF2B5EF4-FFF2-40B4-BE49-F238E27FC236}">
                      <a16:creationId xmlns:a16="http://schemas.microsoft.com/office/drawing/2014/main" id="{35B81D2B-DFE6-44F9-8818-5990BD05E1C3}"/>
                    </a:ext>
                  </a:extLst>
                </p14:cNvPr>
                <p14:cNvContentPartPr/>
                <p14:nvPr/>
              </p14:nvContentPartPr>
              <p14:xfrm>
                <a:off x="3119147" y="2791507"/>
                <a:ext cx="14760" cy="4320"/>
              </p14:xfrm>
            </p:contentPart>
          </mc:Choice>
          <mc:Fallback xmlns="">
            <p:pic>
              <p:nvPicPr>
                <p:cNvPr id="393" name="Freihand 392">
                  <a:extLst>
                    <a:ext uri="{FF2B5EF4-FFF2-40B4-BE49-F238E27FC236}">
                      <a16:creationId xmlns:a16="http://schemas.microsoft.com/office/drawing/2014/main" id="{35B81D2B-DFE6-44F9-8818-5990BD05E1C3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3114827" y="2787187"/>
                  <a:ext cx="2340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394" name="Freihand 393">
                  <a:extLst>
                    <a:ext uri="{FF2B5EF4-FFF2-40B4-BE49-F238E27FC236}">
                      <a16:creationId xmlns:a16="http://schemas.microsoft.com/office/drawing/2014/main" id="{4B0A1411-47D1-4A51-979F-9BC49A7737AC}"/>
                    </a:ext>
                  </a:extLst>
                </p14:cNvPr>
                <p14:cNvContentPartPr/>
                <p14:nvPr/>
              </p14:nvContentPartPr>
              <p14:xfrm>
                <a:off x="3108347" y="2734987"/>
                <a:ext cx="2621520" cy="74520"/>
              </p14:xfrm>
            </p:contentPart>
          </mc:Choice>
          <mc:Fallback xmlns="">
            <p:pic>
              <p:nvPicPr>
                <p:cNvPr id="394" name="Freihand 393">
                  <a:extLst>
                    <a:ext uri="{FF2B5EF4-FFF2-40B4-BE49-F238E27FC236}">
                      <a16:creationId xmlns:a16="http://schemas.microsoft.com/office/drawing/2014/main" id="{4B0A1411-47D1-4A51-979F-9BC49A7737AC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3104027" y="2730667"/>
                  <a:ext cx="2630160" cy="83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8" name="Gruppieren 397">
            <a:extLst>
              <a:ext uri="{FF2B5EF4-FFF2-40B4-BE49-F238E27FC236}">
                <a16:creationId xmlns:a16="http://schemas.microsoft.com/office/drawing/2014/main" id="{DEACDD6F-2482-4121-9D65-26B0F678FFC4}"/>
              </a:ext>
            </a:extLst>
          </p:cNvPr>
          <p:cNvGrpSpPr/>
          <p:nvPr/>
        </p:nvGrpSpPr>
        <p:grpSpPr>
          <a:xfrm>
            <a:off x="3865067" y="2191747"/>
            <a:ext cx="102600" cy="54360"/>
            <a:chOff x="3865067" y="2191747"/>
            <a:chExt cx="102600" cy="54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396" name="Freihand 395">
                  <a:extLst>
                    <a:ext uri="{FF2B5EF4-FFF2-40B4-BE49-F238E27FC236}">
                      <a16:creationId xmlns:a16="http://schemas.microsoft.com/office/drawing/2014/main" id="{09A66BB4-6D33-40B5-B619-669F2B638B83}"/>
                    </a:ext>
                  </a:extLst>
                </p14:cNvPr>
                <p14:cNvContentPartPr/>
                <p14:nvPr/>
              </p14:nvContentPartPr>
              <p14:xfrm>
                <a:off x="3865067" y="2211547"/>
                <a:ext cx="5400" cy="34560"/>
              </p14:xfrm>
            </p:contentPart>
          </mc:Choice>
          <mc:Fallback xmlns="">
            <p:pic>
              <p:nvPicPr>
                <p:cNvPr id="396" name="Freihand 395">
                  <a:extLst>
                    <a:ext uri="{FF2B5EF4-FFF2-40B4-BE49-F238E27FC236}">
                      <a16:creationId xmlns:a16="http://schemas.microsoft.com/office/drawing/2014/main" id="{09A66BB4-6D33-40B5-B619-669F2B638B83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3860747" y="2207227"/>
                  <a:ext cx="1404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397" name="Freihand 396">
                  <a:extLst>
                    <a:ext uri="{FF2B5EF4-FFF2-40B4-BE49-F238E27FC236}">
                      <a16:creationId xmlns:a16="http://schemas.microsoft.com/office/drawing/2014/main" id="{84AB6B52-9351-4D5D-8D82-8E29591F29BC}"/>
                    </a:ext>
                  </a:extLst>
                </p14:cNvPr>
                <p14:cNvContentPartPr/>
                <p14:nvPr/>
              </p14:nvContentPartPr>
              <p14:xfrm>
                <a:off x="3946787" y="2191747"/>
                <a:ext cx="20880" cy="21960"/>
              </p14:xfrm>
            </p:contentPart>
          </mc:Choice>
          <mc:Fallback xmlns="">
            <p:pic>
              <p:nvPicPr>
                <p:cNvPr id="397" name="Freihand 396">
                  <a:extLst>
                    <a:ext uri="{FF2B5EF4-FFF2-40B4-BE49-F238E27FC236}">
                      <a16:creationId xmlns:a16="http://schemas.microsoft.com/office/drawing/2014/main" id="{84AB6B52-9351-4D5D-8D82-8E29591F29BC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3942467" y="2187427"/>
                  <a:ext cx="29520" cy="30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5" name="Gruppieren 404">
            <a:extLst>
              <a:ext uri="{FF2B5EF4-FFF2-40B4-BE49-F238E27FC236}">
                <a16:creationId xmlns:a16="http://schemas.microsoft.com/office/drawing/2014/main" id="{E3B1087B-3617-46ED-923F-99B2A36BF0FB}"/>
              </a:ext>
            </a:extLst>
          </p:cNvPr>
          <p:cNvGrpSpPr/>
          <p:nvPr/>
        </p:nvGrpSpPr>
        <p:grpSpPr>
          <a:xfrm>
            <a:off x="2338667" y="2237467"/>
            <a:ext cx="1550520" cy="66240"/>
            <a:chOff x="2338667" y="2237467"/>
            <a:chExt cx="1550520" cy="66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400" name="Freihand 399">
                  <a:extLst>
                    <a:ext uri="{FF2B5EF4-FFF2-40B4-BE49-F238E27FC236}">
                      <a16:creationId xmlns:a16="http://schemas.microsoft.com/office/drawing/2014/main" id="{3DC4B5DC-8194-4BED-A3B5-9549EC8F7C77}"/>
                    </a:ext>
                  </a:extLst>
                </p14:cNvPr>
                <p14:cNvContentPartPr/>
                <p14:nvPr/>
              </p14:nvContentPartPr>
              <p14:xfrm>
                <a:off x="2338667" y="2237467"/>
                <a:ext cx="1265400" cy="66240"/>
              </p14:xfrm>
            </p:contentPart>
          </mc:Choice>
          <mc:Fallback xmlns="">
            <p:pic>
              <p:nvPicPr>
                <p:cNvPr id="400" name="Freihand 399">
                  <a:extLst>
                    <a:ext uri="{FF2B5EF4-FFF2-40B4-BE49-F238E27FC236}">
                      <a16:creationId xmlns:a16="http://schemas.microsoft.com/office/drawing/2014/main" id="{3DC4B5DC-8194-4BED-A3B5-9549EC8F7C77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2334347" y="2233147"/>
                  <a:ext cx="127404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401" name="Freihand 400">
                  <a:extLst>
                    <a:ext uri="{FF2B5EF4-FFF2-40B4-BE49-F238E27FC236}">
                      <a16:creationId xmlns:a16="http://schemas.microsoft.com/office/drawing/2014/main" id="{830C839F-6DBC-4F48-8E9B-71B92CCAC06A}"/>
                    </a:ext>
                  </a:extLst>
                </p14:cNvPr>
                <p14:cNvContentPartPr/>
                <p14:nvPr/>
              </p14:nvContentPartPr>
              <p14:xfrm>
                <a:off x="3755987" y="2240707"/>
                <a:ext cx="133200" cy="9720"/>
              </p14:xfrm>
            </p:contentPart>
          </mc:Choice>
          <mc:Fallback xmlns="">
            <p:pic>
              <p:nvPicPr>
                <p:cNvPr id="401" name="Freihand 400">
                  <a:extLst>
                    <a:ext uri="{FF2B5EF4-FFF2-40B4-BE49-F238E27FC236}">
                      <a16:creationId xmlns:a16="http://schemas.microsoft.com/office/drawing/2014/main" id="{830C839F-6DBC-4F48-8E9B-71B92CCAC06A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3751667" y="2236387"/>
                  <a:ext cx="141840" cy="18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4" name="Gruppieren 403">
            <a:extLst>
              <a:ext uri="{FF2B5EF4-FFF2-40B4-BE49-F238E27FC236}">
                <a16:creationId xmlns:a16="http://schemas.microsoft.com/office/drawing/2014/main" id="{605D7C89-6EA4-4E13-AFE9-11AC9C4995AB}"/>
              </a:ext>
            </a:extLst>
          </p:cNvPr>
          <p:cNvGrpSpPr/>
          <p:nvPr/>
        </p:nvGrpSpPr>
        <p:grpSpPr>
          <a:xfrm>
            <a:off x="1052747" y="2185267"/>
            <a:ext cx="849240" cy="201600"/>
            <a:chOff x="1052747" y="2185267"/>
            <a:chExt cx="849240" cy="201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399" name="Freihand 398">
                  <a:extLst>
                    <a:ext uri="{FF2B5EF4-FFF2-40B4-BE49-F238E27FC236}">
                      <a16:creationId xmlns:a16="http://schemas.microsoft.com/office/drawing/2014/main" id="{DC9073FF-85D6-4CA5-A2B2-C1592327DDB6}"/>
                    </a:ext>
                  </a:extLst>
                </p14:cNvPr>
                <p14:cNvContentPartPr/>
                <p14:nvPr/>
              </p14:nvContentPartPr>
              <p14:xfrm>
                <a:off x="1610387" y="2301907"/>
                <a:ext cx="291600" cy="2160"/>
              </p14:xfrm>
            </p:contentPart>
          </mc:Choice>
          <mc:Fallback xmlns="">
            <p:pic>
              <p:nvPicPr>
                <p:cNvPr id="399" name="Freihand 398">
                  <a:extLst>
                    <a:ext uri="{FF2B5EF4-FFF2-40B4-BE49-F238E27FC236}">
                      <a16:creationId xmlns:a16="http://schemas.microsoft.com/office/drawing/2014/main" id="{DC9073FF-85D6-4CA5-A2B2-C1592327DDB6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1606067" y="2297587"/>
                  <a:ext cx="30024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402" name="Freihand 401">
                  <a:extLst>
                    <a:ext uri="{FF2B5EF4-FFF2-40B4-BE49-F238E27FC236}">
                      <a16:creationId xmlns:a16="http://schemas.microsoft.com/office/drawing/2014/main" id="{36320342-5D17-4FC8-AD4B-86C2FEE7CD4B}"/>
                    </a:ext>
                  </a:extLst>
                </p14:cNvPr>
                <p14:cNvContentPartPr/>
                <p14:nvPr/>
              </p14:nvContentPartPr>
              <p14:xfrm>
                <a:off x="1052747" y="2224867"/>
                <a:ext cx="110520" cy="162000"/>
              </p14:xfrm>
            </p:contentPart>
          </mc:Choice>
          <mc:Fallback xmlns="">
            <p:pic>
              <p:nvPicPr>
                <p:cNvPr id="402" name="Freihand 401">
                  <a:extLst>
                    <a:ext uri="{FF2B5EF4-FFF2-40B4-BE49-F238E27FC236}">
                      <a16:creationId xmlns:a16="http://schemas.microsoft.com/office/drawing/2014/main" id="{36320342-5D17-4FC8-AD4B-86C2FEE7CD4B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1048427" y="2220547"/>
                  <a:ext cx="11916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403" name="Freihand 402">
                  <a:extLst>
                    <a:ext uri="{FF2B5EF4-FFF2-40B4-BE49-F238E27FC236}">
                      <a16:creationId xmlns:a16="http://schemas.microsoft.com/office/drawing/2014/main" id="{0F6BDDAB-ED23-46A0-AE14-53C3D8F25919}"/>
                    </a:ext>
                  </a:extLst>
                </p14:cNvPr>
                <p14:cNvContentPartPr/>
                <p14:nvPr/>
              </p14:nvContentPartPr>
              <p14:xfrm>
                <a:off x="1161827" y="2185267"/>
                <a:ext cx="171000" cy="74880"/>
              </p14:xfrm>
            </p:contentPart>
          </mc:Choice>
          <mc:Fallback xmlns="">
            <p:pic>
              <p:nvPicPr>
                <p:cNvPr id="403" name="Freihand 402">
                  <a:extLst>
                    <a:ext uri="{FF2B5EF4-FFF2-40B4-BE49-F238E27FC236}">
                      <a16:creationId xmlns:a16="http://schemas.microsoft.com/office/drawing/2014/main" id="{0F6BDDAB-ED23-46A0-AE14-53C3D8F25919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1157507" y="2180947"/>
                  <a:ext cx="179640" cy="83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8" name="Gruppieren 407">
            <a:extLst>
              <a:ext uri="{FF2B5EF4-FFF2-40B4-BE49-F238E27FC236}">
                <a16:creationId xmlns:a16="http://schemas.microsoft.com/office/drawing/2014/main" id="{5DD66F01-EC1C-4DDF-8BE0-36168759E38C}"/>
              </a:ext>
            </a:extLst>
          </p:cNvPr>
          <p:cNvGrpSpPr/>
          <p:nvPr/>
        </p:nvGrpSpPr>
        <p:grpSpPr>
          <a:xfrm>
            <a:off x="4957667" y="2355547"/>
            <a:ext cx="268200" cy="249120"/>
            <a:chOff x="4957667" y="2355547"/>
            <a:chExt cx="268200" cy="249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406" name="Freihand 405">
                  <a:extLst>
                    <a:ext uri="{FF2B5EF4-FFF2-40B4-BE49-F238E27FC236}">
                      <a16:creationId xmlns:a16="http://schemas.microsoft.com/office/drawing/2014/main" id="{CC97BE15-7D77-48EE-99B9-3A0508B5693B}"/>
                    </a:ext>
                  </a:extLst>
                </p14:cNvPr>
                <p14:cNvContentPartPr/>
                <p14:nvPr/>
              </p14:nvContentPartPr>
              <p14:xfrm>
                <a:off x="5018147" y="2355547"/>
                <a:ext cx="207720" cy="219600"/>
              </p14:xfrm>
            </p:contentPart>
          </mc:Choice>
          <mc:Fallback xmlns="">
            <p:pic>
              <p:nvPicPr>
                <p:cNvPr id="406" name="Freihand 405">
                  <a:extLst>
                    <a:ext uri="{FF2B5EF4-FFF2-40B4-BE49-F238E27FC236}">
                      <a16:creationId xmlns:a16="http://schemas.microsoft.com/office/drawing/2014/main" id="{CC97BE15-7D77-48EE-99B9-3A0508B5693B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5013827" y="2351227"/>
                  <a:ext cx="21636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407" name="Freihand 406">
                  <a:extLst>
                    <a:ext uri="{FF2B5EF4-FFF2-40B4-BE49-F238E27FC236}">
                      <a16:creationId xmlns:a16="http://schemas.microsoft.com/office/drawing/2014/main" id="{CAA7D0CB-CC72-4680-A40E-BB4C9E9A8B67}"/>
                    </a:ext>
                  </a:extLst>
                </p14:cNvPr>
                <p14:cNvContentPartPr/>
                <p14:nvPr/>
              </p14:nvContentPartPr>
              <p14:xfrm>
                <a:off x="4957667" y="2388307"/>
                <a:ext cx="190440" cy="216360"/>
              </p14:xfrm>
            </p:contentPart>
          </mc:Choice>
          <mc:Fallback xmlns="">
            <p:pic>
              <p:nvPicPr>
                <p:cNvPr id="407" name="Freihand 406">
                  <a:extLst>
                    <a:ext uri="{FF2B5EF4-FFF2-40B4-BE49-F238E27FC236}">
                      <a16:creationId xmlns:a16="http://schemas.microsoft.com/office/drawing/2014/main" id="{CAA7D0CB-CC72-4680-A40E-BB4C9E9A8B67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4953347" y="2383987"/>
                  <a:ext cx="199080" cy="225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1">
            <p14:nvContentPartPr>
              <p14:cNvPr id="411" name="Freihand 410">
                <a:extLst>
                  <a:ext uri="{FF2B5EF4-FFF2-40B4-BE49-F238E27FC236}">
                    <a16:creationId xmlns:a16="http://schemas.microsoft.com/office/drawing/2014/main" id="{D6BA7DC9-9515-435D-8E7C-BF4912E52735}"/>
                  </a:ext>
                </a:extLst>
              </p14:cNvPr>
              <p14:cNvContentPartPr/>
              <p14:nvPr/>
            </p14:nvContentPartPr>
            <p14:xfrm>
              <a:off x="4904747" y="2774227"/>
              <a:ext cx="20880" cy="245160"/>
            </p14:xfrm>
          </p:contentPart>
        </mc:Choice>
        <mc:Fallback xmlns="">
          <p:pic>
            <p:nvPicPr>
              <p:cNvPr id="411" name="Freihand 410">
                <a:extLst>
                  <a:ext uri="{FF2B5EF4-FFF2-40B4-BE49-F238E27FC236}">
                    <a16:creationId xmlns:a16="http://schemas.microsoft.com/office/drawing/2014/main" id="{D6BA7DC9-9515-435D-8E7C-BF4912E52735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4900427" y="2769907"/>
                <a:ext cx="29520" cy="25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3">
            <p14:nvContentPartPr>
              <p14:cNvPr id="412" name="Freihand 411">
                <a:extLst>
                  <a:ext uri="{FF2B5EF4-FFF2-40B4-BE49-F238E27FC236}">
                    <a16:creationId xmlns:a16="http://schemas.microsoft.com/office/drawing/2014/main" id="{38020390-2FFC-43B5-8C95-537D477AC698}"/>
                  </a:ext>
                </a:extLst>
              </p14:cNvPr>
              <p14:cNvContentPartPr/>
              <p14:nvPr/>
            </p14:nvContentPartPr>
            <p14:xfrm>
              <a:off x="4914107" y="3521587"/>
              <a:ext cx="30960" cy="268560"/>
            </p14:xfrm>
          </p:contentPart>
        </mc:Choice>
        <mc:Fallback xmlns="">
          <p:pic>
            <p:nvPicPr>
              <p:cNvPr id="412" name="Freihand 411">
                <a:extLst>
                  <a:ext uri="{FF2B5EF4-FFF2-40B4-BE49-F238E27FC236}">
                    <a16:creationId xmlns:a16="http://schemas.microsoft.com/office/drawing/2014/main" id="{38020390-2FFC-43B5-8C95-537D477AC698}"/>
                  </a:ext>
                </a:extLst>
              </p:cNvPr>
              <p:cNvPicPr/>
              <p:nvPr/>
            </p:nvPicPr>
            <p:blipFill>
              <a:blip r:embed="rId184"/>
              <a:stretch>
                <a:fillRect/>
              </a:stretch>
            </p:blipFill>
            <p:spPr>
              <a:xfrm>
                <a:off x="4909787" y="3517267"/>
                <a:ext cx="39600" cy="27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5">
            <p14:nvContentPartPr>
              <p14:cNvPr id="413" name="Freihand 412">
                <a:extLst>
                  <a:ext uri="{FF2B5EF4-FFF2-40B4-BE49-F238E27FC236}">
                    <a16:creationId xmlns:a16="http://schemas.microsoft.com/office/drawing/2014/main" id="{584B54BD-044E-444D-B359-6EFEE6271212}"/>
                  </a:ext>
                </a:extLst>
              </p14:cNvPr>
              <p14:cNvContentPartPr/>
              <p14:nvPr/>
            </p14:nvContentPartPr>
            <p14:xfrm>
              <a:off x="4895387" y="4098307"/>
              <a:ext cx="9720" cy="313920"/>
            </p14:xfrm>
          </p:contentPart>
        </mc:Choice>
        <mc:Fallback xmlns="">
          <p:pic>
            <p:nvPicPr>
              <p:cNvPr id="413" name="Freihand 412">
                <a:extLst>
                  <a:ext uri="{FF2B5EF4-FFF2-40B4-BE49-F238E27FC236}">
                    <a16:creationId xmlns:a16="http://schemas.microsoft.com/office/drawing/2014/main" id="{584B54BD-044E-444D-B359-6EFEE6271212}"/>
                  </a:ext>
                </a:extLst>
              </p:cNvPr>
              <p:cNvPicPr/>
              <p:nvPr/>
            </p:nvPicPr>
            <p:blipFill>
              <a:blip r:embed="rId186"/>
              <a:stretch>
                <a:fillRect/>
              </a:stretch>
            </p:blipFill>
            <p:spPr>
              <a:xfrm>
                <a:off x="4891067" y="4093987"/>
                <a:ext cx="18360" cy="322560"/>
              </a:xfrm>
              <a:prstGeom prst="rect">
                <a:avLst/>
              </a:prstGeom>
            </p:spPr>
          </p:pic>
        </mc:Fallback>
      </mc:AlternateContent>
      <p:grpSp>
        <p:nvGrpSpPr>
          <p:cNvPr id="421" name="Gruppieren 420">
            <a:extLst>
              <a:ext uri="{FF2B5EF4-FFF2-40B4-BE49-F238E27FC236}">
                <a16:creationId xmlns:a16="http://schemas.microsoft.com/office/drawing/2014/main" id="{92DD120A-9C69-4670-A7CA-CC47165B97C6}"/>
              </a:ext>
            </a:extLst>
          </p:cNvPr>
          <p:cNvGrpSpPr/>
          <p:nvPr/>
        </p:nvGrpSpPr>
        <p:grpSpPr>
          <a:xfrm>
            <a:off x="4849667" y="4584307"/>
            <a:ext cx="263520" cy="269280"/>
            <a:chOff x="4849667" y="4584307"/>
            <a:chExt cx="263520" cy="269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414" name="Freihand 413">
                  <a:extLst>
                    <a:ext uri="{FF2B5EF4-FFF2-40B4-BE49-F238E27FC236}">
                      <a16:creationId xmlns:a16="http://schemas.microsoft.com/office/drawing/2014/main" id="{5085450C-F80F-454F-AA8B-8B3590592DC6}"/>
                    </a:ext>
                  </a:extLst>
                </p14:cNvPr>
                <p14:cNvContentPartPr/>
                <p14:nvPr/>
              </p14:nvContentPartPr>
              <p14:xfrm>
                <a:off x="4875587" y="4626067"/>
                <a:ext cx="73080" cy="163800"/>
              </p14:xfrm>
            </p:contentPart>
          </mc:Choice>
          <mc:Fallback xmlns="">
            <p:pic>
              <p:nvPicPr>
                <p:cNvPr id="414" name="Freihand 413">
                  <a:extLst>
                    <a:ext uri="{FF2B5EF4-FFF2-40B4-BE49-F238E27FC236}">
                      <a16:creationId xmlns:a16="http://schemas.microsoft.com/office/drawing/2014/main" id="{5085450C-F80F-454F-AA8B-8B3590592DC6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4871267" y="4621747"/>
                  <a:ext cx="8172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415" name="Freihand 414">
                  <a:extLst>
                    <a:ext uri="{FF2B5EF4-FFF2-40B4-BE49-F238E27FC236}">
                      <a16:creationId xmlns:a16="http://schemas.microsoft.com/office/drawing/2014/main" id="{B806002E-A708-43E3-BBBD-643B5A0703AD}"/>
                    </a:ext>
                  </a:extLst>
                </p14:cNvPr>
                <p14:cNvContentPartPr/>
                <p14:nvPr/>
              </p14:nvContentPartPr>
              <p14:xfrm>
                <a:off x="4849667" y="4699147"/>
                <a:ext cx="98280" cy="66960"/>
              </p14:xfrm>
            </p:contentPart>
          </mc:Choice>
          <mc:Fallback xmlns="">
            <p:pic>
              <p:nvPicPr>
                <p:cNvPr id="415" name="Freihand 414">
                  <a:extLst>
                    <a:ext uri="{FF2B5EF4-FFF2-40B4-BE49-F238E27FC236}">
                      <a16:creationId xmlns:a16="http://schemas.microsoft.com/office/drawing/2014/main" id="{B806002E-A708-43E3-BBBD-643B5A0703AD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4845347" y="4694827"/>
                  <a:ext cx="106920" cy="7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416" name="Freihand 415">
                  <a:extLst>
                    <a:ext uri="{FF2B5EF4-FFF2-40B4-BE49-F238E27FC236}">
                      <a16:creationId xmlns:a16="http://schemas.microsoft.com/office/drawing/2014/main" id="{5E693E3A-077C-4799-B6DF-15BA3803187F}"/>
                    </a:ext>
                  </a:extLst>
                </p14:cNvPr>
                <p14:cNvContentPartPr/>
                <p14:nvPr/>
              </p14:nvContentPartPr>
              <p14:xfrm>
                <a:off x="4976747" y="4790227"/>
                <a:ext cx="97200" cy="63360"/>
              </p14:xfrm>
            </p:contentPart>
          </mc:Choice>
          <mc:Fallback xmlns="">
            <p:pic>
              <p:nvPicPr>
                <p:cNvPr id="416" name="Freihand 415">
                  <a:extLst>
                    <a:ext uri="{FF2B5EF4-FFF2-40B4-BE49-F238E27FC236}">
                      <a16:creationId xmlns:a16="http://schemas.microsoft.com/office/drawing/2014/main" id="{5E693E3A-077C-4799-B6DF-15BA3803187F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4972427" y="4785907"/>
                  <a:ext cx="10584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419" name="Freihand 418">
                  <a:extLst>
                    <a:ext uri="{FF2B5EF4-FFF2-40B4-BE49-F238E27FC236}">
                      <a16:creationId xmlns:a16="http://schemas.microsoft.com/office/drawing/2014/main" id="{370722EF-3810-45F5-A808-B851CBEF5B90}"/>
                    </a:ext>
                  </a:extLst>
                </p14:cNvPr>
                <p14:cNvContentPartPr/>
                <p14:nvPr/>
              </p14:nvContentPartPr>
              <p14:xfrm>
                <a:off x="5017427" y="4584307"/>
                <a:ext cx="72720" cy="126000"/>
              </p14:xfrm>
            </p:contentPart>
          </mc:Choice>
          <mc:Fallback xmlns="">
            <p:pic>
              <p:nvPicPr>
                <p:cNvPr id="419" name="Freihand 418">
                  <a:extLst>
                    <a:ext uri="{FF2B5EF4-FFF2-40B4-BE49-F238E27FC236}">
                      <a16:creationId xmlns:a16="http://schemas.microsoft.com/office/drawing/2014/main" id="{370722EF-3810-45F5-A808-B851CBEF5B90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5013107" y="4579987"/>
                  <a:ext cx="8136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420" name="Freihand 419">
                  <a:extLst>
                    <a:ext uri="{FF2B5EF4-FFF2-40B4-BE49-F238E27FC236}">
                      <a16:creationId xmlns:a16="http://schemas.microsoft.com/office/drawing/2014/main" id="{D36CC0EA-BAE6-40CA-9972-C5EE2F7E074A}"/>
                    </a:ext>
                  </a:extLst>
                </p14:cNvPr>
                <p14:cNvContentPartPr/>
                <p14:nvPr/>
              </p14:nvContentPartPr>
              <p14:xfrm>
                <a:off x="4990787" y="4627867"/>
                <a:ext cx="122400" cy="18720"/>
              </p14:xfrm>
            </p:contentPart>
          </mc:Choice>
          <mc:Fallback xmlns="">
            <p:pic>
              <p:nvPicPr>
                <p:cNvPr id="420" name="Freihand 419">
                  <a:extLst>
                    <a:ext uri="{FF2B5EF4-FFF2-40B4-BE49-F238E27FC236}">
                      <a16:creationId xmlns:a16="http://schemas.microsoft.com/office/drawing/2014/main" id="{D36CC0EA-BAE6-40CA-9972-C5EE2F7E074A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4986467" y="4623547"/>
                  <a:ext cx="131040" cy="27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97">
            <p14:nvContentPartPr>
              <p14:cNvPr id="409" name="Freihand 408">
                <a:extLst>
                  <a:ext uri="{FF2B5EF4-FFF2-40B4-BE49-F238E27FC236}">
                    <a16:creationId xmlns:a16="http://schemas.microsoft.com/office/drawing/2014/main" id="{DD7D09F9-F414-4E7B-9920-41F128E56E5A}"/>
                  </a:ext>
                </a:extLst>
              </p14:cNvPr>
              <p14:cNvContentPartPr/>
              <p14:nvPr/>
            </p14:nvContentPartPr>
            <p14:xfrm>
              <a:off x="5328107" y="2139187"/>
              <a:ext cx="144720" cy="226800"/>
            </p14:xfrm>
          </p:contentPart>
        </mc:Choice>
        <mc:Fallback xmlns="">
          <p:pic>
            <p:nvPicPr>
              <p:cNvPr id="409" name="Freihand 408">
                <a:extLst>
                  <a:ext uri="{FF2B5EF4-FFF2-40B4-BE49-F238E27FC236}">
                    <a16:creationId xmlns:a16="http://schemas.microsoft.com/office/drawing/2014/main" id="{DD7D09F9-F414-4E7B-9920-41F128E56E5A}"/>
                  </a:ext>
                </a:extLst>
              </p:cNvPr>
              <p:cNvPicPr/>
              <p:nvPr/>
            </p:nvPicPr>
            <p:blipFill>
              <a:blip r:embed="rId198"/>
              <a:stretch>
                <a:fillRect/>
              </a:stretch>
            </p:blipFill>
            <p:spPr>
              <a:xfrm>
                <a:off x="5323787" y="2134867"/>
                <a:ext cx="153360" cy="23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9">
            <p14:nvContentPartPr>
              <p14:cNvPr id="410" name="Freihand 409">
                <a:extLst>
                  <a:ext uri="{FF2B5EF4-FFF2-40B4-BE49-F238E27FC236}">
                    <a16:creationId xmlns:a16="http://schemas.microsoft.com/office/drawing/2014/main" id="{25866D89-A004-4466-ADEE-F3664A516C8E}"/>
                  </a:ext>
                </a:extLst>
              </p14:cNvPr>
              <p14:cNvContentPartPr/>
              <p14:nvPr/>
            </p14:nvContentPartPr>
            <p14:xfrm>
              <a:off x="5540147" y="2083027"/>
              <a:ext cx="104760" cy="209160"/>
            </p14:xfrm>
          </p:contentPart>
        </mc:Choice>
        <mc:Fallback xmlns="">
          <p:pic>
            <p:nvPicPr>
              <p:cNvPr id="410" name="Freihand 409">
                <a:extLst>
                  <a:ext uri="{FF2B5EF4-FFF2-40B4-BE49-F238E27FC236}">
                    <a16:creationId xmlns:a16="http://schemas.microsoft.com/office/drawing/2014/main" id="{25866D89-A004-4466-ADEE-F3664A516C8E}"/>
                  </a:ext>
                </a:extLst>
              </p:cNvPr>
              <p:cNvPicPr/>
              <p:nvPr/>
            </p:nvPicPr>
            <p:blipFill>
              <a:blip r:embed="rId200"/>
              <a:stretch>
                <a:fillRect/>
              </a:stretch>
            </p:blipFill>
            <p:spPr>
              <a:xfrm>
                <a:off x="5535827" y="2078707"/>
                <a:ext cx="113400" cy="217800"/>
              </a:xfrm>
              <a:prstGeom prst="rect">
                <a:avLst/>
              </a:prstGeom>
            </p:spPr>
          </p:pic>
        </mc:Fallback>
      </mc:AlternateContent>
      <p:grpSp>
        <p:nvGrpSpPr>
          <p:cNvPr id="430" name="Gruppieren 429">
            <a:extLst>
              <a:ext uri="{FF2B5EF4-FFF2-40B4-BE49-F238E27FC236}">
                <a16:creationId xmlns:a16="http://schemas.microsoft.com/office/drawing/2014/main" id="{BB97E835-B6D1-4A63-87CF-2BBBE24A28A5}"/>
              </a:ext>
            </a:extLst>
          </p:cNvPr>
          <p:cNvGrpSpPr/>
          <p:nvPr/>
        </p:nvGrpSpPr>
        <p:grpSpPr>
          <a:xfrm>
            <a:off x="5724467" y="1523587"/>
            <a:ext cx="1057680" cy="642600"/>
            <a:chOff x="5724467" y="1523587"/>
            <a:chExt cx="1057680" cy="642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422" name="Freihand 421">
                  <a:extLst>
                    <a:ext uri="{FF2B5EF4-FFF2-40B4-BE49-F238E27FC236}">
                      <a16:creationId xmlns:a16="http://schemas.microsoft.com/office/drawing/2014/main" id="{DF7047BF-0157-4570-BC98-7BA88F32CEC6}"/>
                    </a:ext>
                  </a:extLst>
                </p14:cNvPr>
                <p14:cNvContentPartPr/>
                <p14:nvPr/>
              </p14:nvContentPartPr>
              <p14:xfrm>
                <a:off x="5724467" y="2084827"/>
                <a:ext cx="163800" cy="81360"/>
              </p14:xfrm>
            </p:contentPart>
          </mc:Choice>
          <mc:Fallback xmlns="">
            <p:pic>
              <p:nvPicPr>
                <p:cNvPr id="422" name="Freihand 421">
                  <a:extLst>
                    <a:ext uri="{FF2B5EF4-FFF2-40B4-BE49-F238E27FC236}">
                      <a16:creationId xmlns:a16="http://schemas.microsoft.com/office/drawing/2014/main" id="{DF7047BF-0157-4570-BC98-7BA88F32CEC6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5720147" y="2080507"/>
                  <a:ext cx="17244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424" name="Freihand 423">
                  <a:extLst>
                    <a:ext uri="{FF2B5EF4-FFF2-40B4-BE49-F238E27FC236}">
                      <a16:creationId xmlns:a16="http://schemas.microsoft.com/office/drawing/2014/main" id="{2D91695D-7B67-4598-8AAD-C08735872CCD}"/>
                    </a:ext>
                  </a:extLst>
                </p14:cNvPr>
                <p14:cNvContentPartPr/>
                <p14:nvPr/>
              </p14:nvContentPartPr>
              <p14:xfrm>
                <a:off x="5989067" y="1968907"/>
                <a:ext cx="217080" cy="119520"/>
              </p14:xfrm>
            </p:contentPart>
          </mc:Choice>
          <mc:Fallback xmlns="">
            <p:pic>
              <p:nvPicPr>
                <p:cNvPr id="424" name="Freihand 423">
                  <a:extLst>
                    <a:ext uri="{FF2B5EF4-FFF2-40B4-BE49-F238E27FC236}">
                      <a16:creationId xmlns:a16="http://schemas.microsoft.com/office/drawing/2014/main" id="{2D91695D-7B67-4598-8AAD-C08735872CCD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5984747" y="1964587"/>
                  <a:ext cx="22572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425" name="Freihand 424">
                  <a:extLst>
                    <a:ext uri="{FF2B5EF4-FFF2-40B4-BE49-F238E27FC236}">
                      <a16:creationId xmlns:a16="http://schemas.microsoft.com/office/drawing/2014/main" id="{9EC52FC7-7708-4FEC-ADE0-4D60AC98D643}"/>
                    </a:ext>
                  </a:extLst>
                </p14:cNvPr>
                <p14:cNvContentPartPr/>
                <p14:nvPr/>
              </p14:nvContentPartPr>
              <p14:xfrm>
                <a:off x="6197507" y="1796467"/>
                <a:ext cx="98640" cy="197280"/>
              </p14:xfrm>
            </p:contentPart>
          </mc:Choice>
          <mc:Fallback xmlns="">
            <p:pic>
              <p:nvPicPr>
                <p:cNvPr id="425" name="Freihand 424">
                  <a:extLst>
                    <a:ext uri="{FF2B5EF4-FFF2-40B4-BE49-F238E27FC236}">
                      <a16:creationId xmlns:a16="http://schemas.microsoft.com/office/drawing/2014/main" id="{9EC52FC7-7708-4FEC-ADE0-4D60AC98D643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6193187" y="1792147"/>
                  <a:ext cx="10728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426" name="Freihand 425">
                  <a:extLst>
                    <a:ext uri="{FF2B5EF4-FFF2-40B4-BE49-F238E27FC236}">
                      <a16:creationId xmlns:a16="http://schemas.microsoft.com/office/drawing/2014/main" id="{D94DFCFF-27A4-4010-890A-F9EFC6F0CBE1}"/>
                    </a:ext>
                  </a:extLst>
                </p14:cNvPr>
                <p14:cNvContentPartPr/>
                <p14:nvPr/>
              </p14:nvContentPartPr>
              <p14:xfrm>
                <a:off x="6340067" y="1676587"/>
                <a:ext cx="223560" cy="188640"/>
              </p14:xfrm>
            </p:contentPart>
          </mc:Choice>
          <mc:Fallback xmlns="">
            <p:pic>
              <p:nvPicPr>
                <p:cNvPr id="426" name="Freihand 425">
                  <a:extLst>
                    <a:ext uri="{FF2B5EF4-FFF2-40B4-BE49-F238E27FC236}">
                      <a16:creationId xmlns:a16="http://schemas.microsoft.com/office/drawing/2014/main" id="{D94DFCFF-27A4-4010-890A-F9EFC6F0CBE1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6335747" y="1672267"/>
                  <a:ext cx="23220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427" name="Freihand 426">
                  <a:extLst>
                    <a:ext uri="{FF2B5EF4-FFF2-40B4-BE49-F238E27FC236}">
                      <a16:creationId xmlns:a16="http://schemas.microsoft.com/office/drawing/2014/main" id="{E88AFB95-3A05-4596-BA37-F68DAD05179C}"/>
                    </a:ext>
                  </a:extLst>
                </p14:cNvPr>
                <p14:cNvContentPartPr/>
                <p14:nvPr/>
              </p14:nvContentPartPr>
              <p14:xfrm>
                <a:off x="6412067" y="1737427"/>
                <a:ext cx="86040" cy="34560"/>
              </p14:xfrm>
            </p:contentPart>
          </mc:Choice>
          <mc:Fallback xmlns="">
            <p:pic>
              <p:nvPicPr>
                <p:cNvPr id="427" name="Freihand 426">
                  <a:extLst>
                    <a:ext uri="{FF2B5EF4-FFF2-40B4-BE49-F238E27FC236}">
                      <a16:creationId xmlns:a16="http://schemas.microsoft.com/office/drawing/2014/main" id="{E88AFB95-3A05-4596-BA37-F68DAD05179C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6407747" y="1733107"/>
                  <a:ext cx="9468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428" name="Freihand 427">
                  <a:extLst>
                    <a:ext uri="{FF2B5EF4-FFF2-40B4-BE49-F238E27FC236}">
                      <a16:creationId xmlns:a16="http://schemas.microsoft.com/office/drawing/2014/main" id="{CED8D760-2E6A-42B8-B354-CE91CD346200}"/>
                    </a:ext>
                  </a:extLst>
                </p14:cNvPr>
                <p14:cNvContentPartPr/>
                <p14:nvPr/>
              </p14:nvContentPartPr>
              <p14:xfrm>
                <a:off x="6525107" y="1669747"/>
                <a:ext cx="106920" cy="111960"/>
              </p14:xfrm>
            </p:contentPart>
          </mc:Choice>
          <mc:Fallback xmlns="">
            <p:pic>
              <p:nvPicPr>
                <p:cNvPr id="428" name="Freihand 427">
                  <a:extLst>
                    <a:ext uri="{FF2B5EF4-FFF2-40B4-BE49-F238E27FC236}">
                      <a16:creationId xmlns:a16="http://schemas.microsoft.com/office/drawing/2014/main" id="{CED8D760-2E6A-42B8-B354-CE91CD346200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6520787" y="1665427"/>
                  <a:ext cx="11556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429" name="Freihand 428">
                  <a:extLst>
                    <a:ext uri="{FF2B5EF4-FFF2-40B4-BE49-F238E27FC236}">
                      <a16:creationId xmlns:a16="http://schemas.microsoft.com/office/drawing/2014/main" id="{13E51ED3-643E-463D-B6A4-04B3E7DFB568}"/>
                    </a:ext>
                  </a:extLst>
                </p14:cNvPr>
                <p14:cNvContentPartPr/>
                <p14:nvPr/>
              </p14:nvContentPartPr>
              <p14:xfrm>
                <a:off x="6644987" y="1523587"/>
                <a:ext cx="137160" cy="213120"/>
              </p14:xfrm>
            </p:contentPart>
          </mc:Choice>
          <mc:Fallback xmlns="">
            <p:pic>
              <p:nvPicPr>
                <p:cNvPr id="429" name="Freihand 428">
                  <a:extLst>
                    <a:ext uri="{FF2B5EF4-FFF2-40B4-BE49-F238E27FC236}">
                      <a16:creationId xmlns:a16="http://schemas.microsoft.com/office/drawing/2014/main" id="{13E51ED3-643E-463D-B6A4-04B3E7DFB568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6640667" y="1519267"/>
                  <a:ext cx="145800" cy="221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15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8AD04250-52AF-4F4C-9AD8-08CA81FA40D2}"/>
                  </a:ext>
                </a:extLst>
              </p14:cNvPr>
              <p14:cNvContentPartPr/>
              <p14:nvPr/>
            </p14:nvContentPartPr>
            <p14:xfrm>
              <a:off x="8489267" y="672187"/>
              <a:ext cx="2628000" cy="9288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8AD04250-52AF-4F4C-9AD8-08CA81FA40D2}"/>
                  </a:ext>
                </a:extLst>
              </p:cNvPr>
              <p:cNvPicPr/>
              <p:nvPr/>
            </p:nvPicPr>
            <p:blipFill>
              <a:blip r:embed="rId216"/>
              <a:stretch>
                <a:fillRect/>
              </a:stretch>
            </p:blipFill>
            <p:spPr>
              <a:xfrm>
                <a:off x="8484947" y="667867"/>
                <a:ext cx="2636640" cy="1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7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5BC4EAE4-A3BE-4F27-B61B-149DC5DA0F07}"/>
                  </a:ext>
                </a:extLst>
              </p14:cNvPr>
              <p14:cNvContentPartPr/>
              <p14:nvPr/>
            </p14:nvContentPartPr>
            <p14:xfrm>
              <a:off x="789227" y="2917507"/>
              <a:ext cx="357840" cy="33840"/>
            </p14:xfrm>
          </p:contentPart>
        </mc:Choice>
        <mc:Fallback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5BC4EAE4-A3BE-4F27-B61B-149DC5DA0F07}"/>
                  </a:ext>
                </a:extLst>
              </p:cNvPr>
              <p:cNvPicPr/>
              <p:nvPr/>
            </p:nvPicPr>
            <p:blipFill>
              <a:blip r:embed="rId218"/>
              <a:stretch>
                <a:fillRect/>
              </a:stretch>
            </p:blipFill>
            <p:spPr>
              <a:xfrm>
                <a:off x="784907" y="2913187"/>
                <a:ext cx="366480" cy="4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9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02BFE9D4-F555-41C7-B9E1-080D1C01ED6E}"/>
                  </a:ext>
                </a:extLst>
              </p14:cNvPr>
              <p14:cNvContentPartPr/>
              <p14:nvPr/>
            </p14:nvContentPartPr>
            <p14:xfrm>
              <a:off x="685547" y="2544547"/>
              <a:ext cx="839520" cy="478440"/>
            </p14:xfrm>
          </p:contentPart>
        </mc:Choice>
        <mc:Fallback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02BFE9D4-F555-41C7-B9E1-080D1C01ED6E}"/>
                  </a:ext>
                </a:extLst>
              </p:cNvPr>
              <p:cNvPicPr/>
              <p:nvPr/>
            </p:nvPicPr>
            <p:blipFill>
              <a:blip r:embed="rId220"/>
              <a:stretch>
                <a:fillRect/>
              </a:stretch>
            </p:blipFill>
            <p:spPr>
              <a:xfrm>
                <a:off x="681227" y="2540227"/>
                <a:ext cx="848160" cy="48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1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2B4FF98F-366B-4DC6-A1D7-4EEA93918561}"/>
                  </a:ext>
                </a:extLst>
              </p14:cNvPr>
              <p14:cNvContentPartPr/>
              <p14:nvPr/>
            </p14:nvContentPartPr>
            <p14:xfrm>
              <a:off x="887867" y="2410627"/>
              <a:ext cx="532080" cy="29160"/>
            </p14:xfrm>
          </p:contentPart>
        </mc:Choice>
        <mc:Fallback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2B4FF98F-366B-4DC6-A1D7-4EEA93918561}"/>
                  </a:ext>
                </a:extLst>
              </p:cNvPr>
              <p:cNvPicPr/>
              <p:nvPr/>
            </p:nvPicPr>
            <p:blipFill>
              <a:blip r:embed="rId222"/>
              <a:stretch>
                <a:fillRect/>
              </a:stretch>
            </p:blipFill>
            <p:spPr>
              <a:xfrm>
                <a:off x="883547" y="2406307"/>
                <a:ext cx="540720" cy="3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3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BF5DA733-F1DD-4E7A-9266-4221A937723C}"/>
                  </a:ext>
                </a:extLst>
              </p14:cNvPr>
              <p14:cNvContentPartPr/>
              <p14:nvPr/>
            </p14:nvContentPartPr>
            <p14:xfrm>
              <a:off x="3926987" y="5078947"/>
              <a:ext cx="880560" cy="415080"/>
            </p14:xfrm>
          </p:contentPart>
        </mc:Choice>
        <mc:Fallback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BF5DA733-F1DD-4E7A-9266-4221A937723C}"/>
                  </a:ext>
                </a:extLst>
              </p:cNvPr>
              <p:cNvPicPr/>
              <p:nvPr/>
            </p:nvPicPr>
            <p:blipFill>
              <a:blip r:embed="rId224"/>
              <a:stretch>
                <a:fillRect/>
              </a:stretch>
            </p:blipFill>
            <p:spPr>
              <a:xfrm>
                <a:off x="3922667" y="5074627"/>
                <a:ext cx="889200" cy="42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5">
            <p14:nvContentPartPr>
              <p14:cNvPr id="40" name="Freihand 39">
                <a:extLst>
                  <a:ext uri="{FF2B5EF4-FFF2-40B4-BE49-F238E27FC236}">
                    <a16:creationId xmlns:a16="http://schemas.microsoft.com/office/drawing/2014/main" id="{0E062E81-09CF-49D1-B0C2-2335CB9C0AFE}"/>
                  </a:ext>
                </a:extLst>
              </p14:cNvPr>
              <p14:cNvContentPartPr/>
              <p14:nvPr/>
            </p14:nvContentPartPr>
            <p14:xfrm>
              <a:off x="2189987" y="4385947"/>
              <a:ext cx="36360" cy="161280"/>
            </p14:xfrm>
          </p:contentPart>
        </mc:Choice>
        <mc:Fallback>
          <p:pic>
            <p:nvPicPr>
              <p:cNvPr id="40" name="Freihand 39">
                <a:extLst>
                  <a:ext uri="{FF2B5EF4-FFF2-40B4-BE49-F238E27FC236}">
                    <a16:creationId xmlns:a16="http://schemas.microsoft.com/office/drawing/2014/main" id="{0E062E81-09CF-49D1-B0C2-2335CB9C0AFE}"/>
                  </a:ext>
                </a:extLst>
              </p:cNvPr>
              <p:cNvPicPr/>
              <p:nvPr/>
            </p:nvPicPr>
            <p:blipFill>
              <a:blip r:embed="rId226"/>
              <a:stretch>
                <a:fillRect/>
              </a:stretch>
            </p:blipFill>
            <p:spPr>
              <a:xfrm>
                <a:off x="2185667" y="4381627"/>
                <a:ext cx="45000" cy="169920"/>
              </a:xfrm>
              <a:prstGeom prst="rect">
                <a:avLst/>
              </a:prstGeom>
            </p:spPr>
          </p:pic>
        </mc:Fallback>
      </mc:AlternateContent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2D55F949-82FA-4754-B7A5-6731F445262A}"/>
              </a:ext>
            </a:extLst>
          </p:cNvPr>
          <p:cNvGrpSpPr/>
          <p:nvPr/>
        </p:nvGrpSpPr>
        <p:grpSpPr>
          <a:xfrm>
            <a:off x="2216627" y="4376587"/>
            <a:ext cx="3602880" cy="239400"/>
            <a:chOff x="2216627" y="4376587"/>
            <a:chExt cx="3602880" cy="239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27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2D7DAB98-6552-42D9-9536-61F24C845CBA}"/>
                    </a:ext>
                  </a:extLst>
                </p14:cNvPr>
                <p14:cNvContentPartPr/>
                <p14:nvPr/>
              </p14:nvContentPartPr>
              <p14:xfrm>
                <a:off x="5792507" y="4403947"/>
                <a:ext cx="27000" cy="21204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2D7DAB98-6552-42D9-9536-61F24C845CBA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5788187" y="4399627"/>
                  <a:ext cx="35640" cy="22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9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99877D4A-1F82-47F4-8155-3E89273A9FBB}"/>
                    </a:ext>
                  </a:extLst>
                </p14:cNvPr>
                <p14:cNvContentPartPr/>
                <p14:nvPr/>
              </p14:nvContentPartPr>
              <p14:xfrm>
                <a:off x="2223107" y="4376587"/>
                <a:ext cx="40320" cy="19188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99877D4A-1F82-47F4-8155-3E89273A9FBB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2218787" y="4372267"/>
                  <a:ext cx="4896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1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D09BFA98-1934-4673-B59A-65316A36F81A}"/>
                    </a:ext>
                  </a:extLst>
                </p14:cNvPr>
                <p14:cNvContentPartPr/>
                <p14:nvPr/>
              </p14:nvContentPartPr>
              <p14:xfrm>
                <a:off x="2247227" y="4423747"/>
                <a:ext cx="15480" cy="13212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D09BFA98-1934-4673-B59A-65316A36F81A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2242907" y="4419427"/>
                  <a:ext cx="2412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3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B46D6F1D-AEF5-4774-AD9F-3D11B3A438B4}"/>
                    </a:ext>
                  </a:extLst>
                </p14:cNvPr>
                <p14:cNvContentPartPr/>
                <p14:nvPr/>
              </p14:nvContentPartPr>
              <p14:xfrm>
                <a:off x="2216627" y="4432387"/>
                <a:ext cx="3593520" cy="8892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B46D6F1D-AEF5-4774-AD9F-3D11B3A438B4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2212307" y="4428067"/>
                  <a:ext cx="3602160" cy="97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35">
            <p14:nvContentPartPr>
              <p14:cNvPr id="49" name="Freihand 48">
                <a:extLst>
                  <a:ext uri="{FF2B5EF4-FFF2-40B4-BE49-F238E27FC236}">
                    <a16:creationId xmlns:a16="http://schemas.microsoft.com/office/drawing/2014/main" id="{99C53696-42D3-4AF6-934C-78584A78EDAF}"/>
                  </a:ext>
                </a:extLst>
              </p14:cNvPr>
              <p14:cNvContentPartPr/>
              <p14:nvPr/>
            </p14:nvContentPartPr>
            <p14:xfrm>
              <a:off x="4914107" y="4544707"/>
              <a:ext cx="360" cy="360"/>
            </p14:xfrm>
          </p:contentPart>
        </mc:Choice>
        <mc:Fallback>
          <p:pic>
            <p:nvPicPr>
              <p:cNvPr id="49" name="Freihand 48">
                <a:extLst>
                  <a:ext uri="{FF2B5EF4-FFF2-40B4-BE49-F238E27FC236}">
                    <a16:creationId xmlns:a16="http://schemas.microsoft.com/office/drawing/2014/main" id="{99C53696-42D3-4AF6-934C-78584A78EDAF}"/>
                  </a:ext>
                </a:extLst>
              </p:cNvPr>
              <p:cNvPicPr/>
              <p:nvPr/>
            </p:nvPicPr>
            <p:blipFill>
              <a:blip r:embed="rId236"/>
              <a:stretch>
                <a:fillRect/>
              </a:stretch>
            </p:blipFill>
            <p:spPr>
              <a:xfrm>
                <a:off x="4909787" y="454038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7">
            <p14:nvContentPartPr>
              <p14:cNvPr id="50" name="Freihand 49">
                <a:extLst>
                  <a:ext uri="{FF2B5EF4-FFF2-40B4-BE49-F238E27FC236}">
                    <a16:creationId xmlns:a16="http://schemas.microsoft.com/office/drawing/2014/main" id="{A10B5B2E-4E6E-4926-BD15-B89CD950684B}"/>
                  </a:ext>
                </a:extLst>
              </p14:cNvPr>
              <p14:cNvContentPartPr/>
              <p14:nvPr/>
            </p14:nvContentPartPr>
            <p14:xfrm>
              <a:off x="4923467" y="2768107"/>
              <a:ext cx="15480" cy="30960"/>
            </p14:xfrm>
          </p:contentPart>
        </mc:Choice>
        <mc:Fallback>
          <p:pic>
            <p:nvPicPr>
              <p:cNvPr id="50" name="Freihand 49">
                <a:extLst>
                  <a:ext uri="{FF2B5EF4-FFF2-40B4-BE49-F238E27FC236}">
                    <a16:creationId xmlns:a16="http://schemas.microsoft.com/office/drawing/2014/main" id="{A10B5B2E-4E6E-4926-BD15-B89CD950684B}"/>
                  </a:ext>
                </a:extLst>
              </p:cNvPr>
              <p:cNvPicPr/>
              <p:nvPr/>
            </p:nvPicPr>
            <p:blipFill>
              <a:blip r:embed="rId238"/>
              <a:stretch>
                <a:fillRect/>
              </a:stretch>
            </p:blipFill>
            <p:spPr>
              <a:xfrm>
                <a:off x="4919147" y="2763787"/>
                <a:ext cx="2412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9">
            <p14:nvContentPartPr>
              <p14:cNvPr id="51" name="Freihand 50">
                <a:extLst>
                  <a:ext uri="{FF2B5EF4-FFF2-40B4-BE49-F238E27FC236}">
                    <a16:creationId xmlns:a16="http://schemas.microsoft.com/office/drawing/2014/main" id="{A3D91D0E-9B08-472C-92C7-0A6DC04E2ABC}"/>
                  </a:ext>
                </a:extLst>
              </p14:cNvPr>
              <p14:cNvContentPartPr/>
              <p14:nvPr/>
            </p14:nvContentPartPr>
            <p14:xfrm>
              <a:off x="1635227" y="2754787"/>
              <a:ext cx="1438560" cy="1001520"/>
            </p14:xfrm>
          </p:contentPart>
        </mc:Choice>
        <mc:Fallback>
          <p:pic>
            <p:nvPicPr>
              <p:cNvPr id="51" name="Freihand 50">
                <a:extLst>
                  <a:ext uri="{FF2B5EF4-FFF2-40B4-BE49-F238E27FC236}">
                    <a16:creationId xmlns:a16="http://schemas.microsoft.com/office/drawing/2014/main" id="{A3D91D0E-9B08-472C-92C7-0A6DC04E2ABC}"/>
                  </a:ext>
                </a:extLst>
              </p:cNvPr>
              <p:cNvPicPr/>
              <p:nvPr/>
            </p:nvPicPr>
            <p:blipFill>
              <a:blip r:embed="rId240"/>
              <a:stretch>
                <a:fillRect/>
              </a:stretch>
            </p:blipFill>
            <p:spPr>
              <a:xfrm>
                <a:off x="1630907" y="2750467"/>
                <a:ext cx="1447200" cy="101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1">
            <p14:nvContentPartPr>
              <p14:cNvPr id="71" name="Freihand 70">
                <a:extLst>
                  <a:ext uri="{FF2B5EF4-FFF2-40B4-BE49-F238E27FC236}">
                    <a16:creationId xmlns:a16="http://schemas.microsoft.com/office/drawing/2014/main" id="{8D182900-959F-4888-8440-AA58832FB038}"/>
                  </a:ext>
                </a:extLst>
              </p14:cNvPr>
              <p14:cNvContentPartPr/>
              <p14:nvPr/>
            </p14:nvContentPartPr>
            <p14:xfrm>
              <a:off x="5783507" y="3203707"/>
              <a:ext cx="102600" cy="142920"/>
            </p14:xfrm>
          </p:contentPart>
        </mc:Choice>
        <mc:Fallback>
          <p:pic>
            <p:nvPicPr>
              <p:cNvPr id="71" name="Freihand 70">
                <a:extLst>
                  <a:ext uri="{FF2B5EF4-FFF2-40B4-BE49-F238E27FC236}">
                    <a16:creationId xmlns:a16="http://schemas.microsoft.com/office/drawing/2014/main" id="{8D182900-959F-4888-8440-AA58832FB038}"/>
                  </a:ext>
                </a:extLst>
              </p:cNvPr>
              <p:cNvPicPr/>
              <p:nvPr/>
            </p:nvPicPr>
            <p:blipFill>
              <a:blip r:embed="rId242"/>
              <a:stretch>
                <a:fillRect/>
              </a:stretch>
            </p:blipFill>
            <p:spPr>
              <a:xfrm>
                <a:off x="5779187" y="3199387"/>
                <a:ext cx="111240" cy="15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3">
            <p14:nvContentPartPr>
              <p14:cNvPr id="72" name="Freihand 71">
                <a:extLst>
                  <a:ext uri="{FF2B5EF4-FFF2-40B4-BE49-F238E27FC236}">
                    <a16:creationId xmlns:a16="http://schemas.microsoft.com/office/drawing/2014/main" id="{AE28EABD-DD42-455E-A1E4-D975205578DE}"/>
                  </a:ext>
                </a:extLst>
              </p14:cNvPr>
              <p14:cNvContentPartPr/>
              <p14:nvPr/>
            </p14:nvContentPartPr>
            <p14:xfrm>
              <a:off x="4904027" y="2707987"/>
              <a:ext cx="69840" cy="132120"/>
            </p14:xfrm>
          </p:contentPart>
        </mc:Choice>
        <mc:Fallback>
          <p:pic>
            <p:nvPicPr>
              <p:cNvPr id="72" name="Freihand 71">
                <a:extLst>
                  <a:ext uri="{FF2B5EF4-FFF2-40B4-BE49-F238E27FC236}">
                    <a16:creationId xmlns:a16="http://schemas.microsoft.com/office/drawing/2014/main" id="{AE28EABD-DD42-455E-A1E4-D975205578DE}"/>
                  </a:ext>
                </a:extLst>
              </p:cNvPr>
              <p:cNvPicPr/>
              <p:nvPr/>
            </p:nvPicPr>
            <p:blipFill>
              <a:blip r:embed="rId244"/>
              <a:stretch>
                <a:fillRect/>
              </a:stretch>
            </p:blipFill>
            <p:spPr>
              <a:xfrm>
                <a:off x="4899707" y="2703667"/>
                <a:ext cx="78480" cy="14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5">
            <p14:nvContentPartPr>
              <p14:cNvPr id="73" name="Freihand 72">
                <a:extLst>
                  <a:ext uri="{FF2B5EF4-FFF2-40B4-BE49-F238E27FC236}">
                    <a16:creationId xmlns:a16="http://schemas.microsoft.com/office/drawing/2014/main" id="{0669DDA2-0293-495F-B385-F38B8FC2871C}"/>
                  </a:ext>
                </a:extLst>
              </p14:cNvPr>
              <p14:cNvContentPartPr/>
              <p14:nvPr/>
            </p14:nvContentPartPr>
            <p14:xfrm>
              <a:off x="1552067" y="932467"/>
              <a:ext cx="7200" cy="158040"/>
            </p14:xfrm>
          </p:contentPart>
        </mc:Choice>
        <mc:Fallback>
          <p:pic>
            <p:nvPicPr>
              <p:cNvPr id="73" name="Freihand 72">
                <a:extLst>
                  <a:ext uri="{FF2B5EF4-FFF2-40B4-BE49-F238E27FC236}">
                    <a16:creationId xmlns:a16="http://schemas.microsoft.com/office/drawing/2014/main" id="{0669DDA2-0293-495F-B385-F38B8FC2871C}"/>
                  </a:ext>
                </a:extLst>
              </p:cNvPr>
              <p:cNvPicPr/>
              <p:nvPr/>
            </p:nvPicPr>
            <p:blipFill>
              <a:blip r:embed="rId246"/>
              <a:stretch>
                <a:fillRect/>
              </a:stretch>
            </p:blipFill>
            <p:spPr>
              <a:xfrm>
                <a:off x="1547747" y="928147"/>
                <a:ext cx="15840" cy="16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7">
            <p14:nvContentPartPr>
              <p14:cNvPr id="74" name="Freihand 73">
                <a:extLst>
                  <a:ext uri="{FF2B5EF4-FFF2-40B4-BE49-F238E27FC236}">
                    <a16:creationId xmlns:a16="http://schemas.microsoft.com/office/drawing/2014/main" id="{B215FFCA-736E-44DB-AC60-FD4DF57DB3EB}"/>
                  </a:ext>
                </a:extLst>
              </p14:cNvPr>
              <p14:cNvContentPartPr/>
              <p14:nvPr/>
            </p14:nvContentPartPr>
            <p14:xfrm>
              <a:off x="1534067" y="1522147"/>
              <a:ext cx="15120" cy="728640"/>
            </p14:xfrm>
          </p:contentPart>
        </mc:Choice>
        <mc:Fallback>
          <p:pic>
            <p:nvPicPr>
              <p:cNvPr id="74" name="Freihand 73">
                <a:extLst>
                  <a:ext uri="{FF2B5EF4-FFF2-40B4-BE49-F238E27FC236}">
                    <a16:creationId xmlns:a16="http://schemas.microsoft.com/office/drawing/2014/main" id="{B215FFCA-736E-44DB-AC60-FD4DF57DB3EB}"/>
                  </a:ext>
                </a:extLst>
              </p:cNvPr>
              <p:cNvPicPr/>
              <p:nvPr/>
            </p:nvPicPr>
            <p:blipFill>
              <a:blip r:embed="rId248"/>
              <a:stretch>
                <a:fillRect/>
              </a:stretch>
            </p:blipFill>
            <p:spPr>
              <a:xfrm>
                <a:off x="1529747" y="1517827"/>
                <a:ext cx="23760" cy="73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9">
            <p14:nvContentPartPr>
              <p14:cNvPr id="75" name="Freihand 74">
                <a:extLst>
                  <a:ext uri="{FF2B5EF4-FFF2-40B4-BE49-F238E27FC236}">
                    <a16:creationId xmlns:a16="http://schemas.microsoft.com/office/drawing/2014/main" id="{9C72D7B4-9CB2-48FA-9244-00CC5A06C71E}"/>
                  </a:ext>
                </a:extLst>
              </p14:cNvPr>
              <p14:cNvContentPartPr/>
              <p14:nvPr/>
            </p14:nvContentPartPr>
            <p14:xfrm>
              <a:off x="1565747" y="2458147"/>
              <a:ext cx="42480" cy="432720"/>
            </p14:xfrm>
          </p:contentPart>
        </mc:Choice>
        <mc:Fallback>
          <p:pic>
            <p:nvPicPr>
              <p:cNvPr id="75" name="Freihand 74">
                <a:extLst>
                  <a:ext uri="{FF2B5EF4-FFF2-40B4-BE49-F238E27FC236}">
                    <a16:creationId xmlns:a16="http://schemas.microsoft.com/office/drawing/2014/main" id="{9C72D7B4-9CB2-48FA-9244-00CC5A06C71E}"/>
                  </a:ext>
                </a:extLst>
              </p:cNvPr>
              <p:cNvPicPr/>
              <p:nvPr/>
            </p:nvPicPr>
            <p:blipFill>
              <a:blip r:embed="rId250"/>
              <a:stretch>
                <a:fillRect/>
              </a:stretch>
            </p:blipFill>
            <p:spPr>
              <a:xfrm>
                <a:off x="1561427" y="2453827"/>
                <a:ext cx="51120" cy="44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1">
            <p14:nvContentPartPr>
              <p14:cNvPr id="76" name="Freihand 75">
                <a:extLst>
                  <a:ext uri="{FF2B5EF4-FFF2-40B4-BE49-F238E27FC236}">
                    <a16:creationId xmlns:a16="http://schemas.microsoft.com/office/drawing/2014/main" id="{61C6D8F4-D375-4FA7-BD21-E579AD79A163}"/>
                  </a:ext>
                </a:extLst>
              </p14:cNvPr>
              <p14:cNvContentPartPr/>
              <p14:nvPr/>
            </p14:nvContentPartPr>
            <p14:xfrm>
              <a:off x="1594187" y="951907"/>
              <a:ext cx="360" cy="360"/>
            </p14:xfrm>
          </p:contentPart>
        </mc:Choice>
        <mc:Fallback>
          <p:pic>
            <p:nvPicPr>
              <p:cNvPr id="76" name="Freihand 75">
                <a:extLst>
                  <a:ext uri="{FF2B5EF4-FFF2-40B4-BE49-F238E27FC236}">
                    <a16:creationId xmlns:a16="http://schemas.microsoft.com/office/drawing/2014/main" id="{61C6D8F4-D375-4FA7-BD21-E579AD79A163}"/>
                  </a:ext>
                </a:extLst>
              </p:cNvPr>
              <p:cNvPicPr/>
              <p:nvPr/>
            </p:nvPicPr>
            <p:blipFill>
              <a:blip r:embed="rId252"/>
              <a:stretch>
                <a:fillRect/>
              </a:stretch>
            </p:blipFill>
            <p:spPr>
              <a:xfrm>
                <a:off x="1589867" y="94758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3">
            <p14:nvContentPartPr>
              <p14:cNvPr id="77" name="Freihand 76">
                <a:extLst>
                  <a:ext uri="{FF2B5EF4-FFF2-40B4-BE49-F238E27FC236}">
                    <a16:creationId xmlns:a16="http://schemas.microsoft.com/office/drawing/2014/main" id="{62D05774-9C54-4774-942A-038E74B1C8B4}"/>
                  </a:ext>
                </a:extLst>
              </p14:cNvPr>
              <p14:cNvContentPartPr/>
              <p14:nvPr/>
            </p14:nvContentPartPr>
            <p14:xfrm>
              <a:off x="1477907" y="845347"/>
              <a:ext cx="3432240" cy="2025000"/>
            </p14:xfrm>
          </p:contentPart>
        </mc:Choice>
        <mc:Fallback>
          <p:pic>
            <p:nvPicPr>
              <p:cNvPr id="77" name="Freihand 76">
                <a:extLst>
                  <a:ext uri="{FF2B5EF4-FFF2-40B4-BE49-F238E27FC236}">
                    <a16:creationId xmlns:a16="http://schemas.microsoft.com/office/drawing/2014/main" id="{62D05774-9C54-4774-942A-038E74B1C8B4}"/>
                  </a:ext>
                </a:extLst>
              </p:cNvPr>
              <p:cNvPicPr/>
              <p:nvPr/>
            </p:nvPicPr>
            <p:blipFill>
              <a:blip r:embed="rId254"/>
              <a:stretch>
                <a:fillRect/>
              </a:stretch>
            </p:blipFill>
            <p:spPr>
              <a:xfrm>
                <a:off x="1473587" y="841027"/>
                <a:ext cx="3440880" cy="2033640"/>
              </a:xfrm>
              <a:prstGeom prst="rect">
                <a:avLst/>
              </a:prstGeom>
            </p:spPr>
          </p:pic>
        </mc:Fallback>
      </mc:AlternateContent>
      <p:grpSp>
        <p:nvGrpSpPr>
          <p:cNvPr id="102" name="Gruppieren 101">
            <a:extLst>
              <a:ext uri="{FF2B5EF4-FFF2-40B4-BE49-F238E27FC236}">
                <a16:creationId xmlns:a16="http://schemas.microsoft.com/office/drawing/2014/main" id="{4527F741-D8BE-41EA-8484-D2EF6D2BEE27}"/>
              </a:ext>
            </a:extLst>
          </p:cNvPr>
          <p:cNvGrpSpPr/>
          <p:nvPr/>
        </p:nvGrpSpPr>
        <p:grpSpPr>
          <a:xfrm>
            <a:off x="1963187" y="2895187"/>
            <a:ext cx="258120" cy="252000"/>
            <a:chOff x="1963187" y="2895187"/>
            <a:chExt cx="258120" cy="252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55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4F8040AF-426A-4FA8-B3FC-4C4DBA756F78}"/>
                    </a:ext>
                  </a:extLst>
                </p14:cNvPr>
                <p14:cNvContentPartPr/>
                <p14:nvPr/>
              </p14:nvContentPartPr>
              <p14:xfrm>
                <a:off x="1963187" y="2895187"/>
                <a:ext cx="243720" cy="25200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4F8040AF-426A-4FA8-B3FC-4C4DBA756F78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1958867" y="2890867"/>
                  <a:ext cx="252360" cy="26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7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B9A0A048-7F15-4B78-A207-8C117A4CBA20}"/>
                    </a:ext>
                  </a:extLst>
                </p14:cNvPr>
                <p14:cNvContentPartPr/>
                <p14:nvPr/>
              </p14:nvContentPartPr>
              <p14:xfrm>
                <a:off x="2076227" y="3002467"/>
                <a:ext cx="145080" cy="2196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B9A0A048-7F15-4B78-A207-8C117A4CBA20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2071907" y="2998147"/>
                  <a:ext cx="153720" cy="30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1" name="Gruppieren 100">
            <a:extLst>
              <a:ext uri="{FF2B5EF4-FFF2-40B4-BE49-F238E27FC236}">
                <a16:creationId xmlns:a16="http://schemas.microsoft.com/office/drawing/2014/main" id="{8773EDB1-0E5E-41C8-B4CF-8C2AFC105770}"/>
              </a:ext>
            </a:extLst>
          </p:cNvPr>
          <p:cNvGrpSpPr/>
          <p:nvPr/>
        </p:nvGrpSpPr>
        <p:grpSpPr>
          <a:xfrm>
            <a:off x="2822147" y="3034867"/>
            <a:ext cx="168120" cy="188280"/>
            <a:chOff x="2822147" y="3034867"/>
            <a:chExt cx="168120" cy="188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59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6C281981-C568-4653-9182-86255EDE9DB8}"/>
                    </a:ext>
                  </a:extLst>
                </p14:cNvPr>
                <p14:cNvContentPartPr/>
                <p14:nvPr/>
              </p14:nvContentPartPr>
              <p14:xfrm>
                <a:off x="2902787" y="3075547"/>
                <a:ext cx="6480" cy="9288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6C281981-C568-4653-9182-86255EDE9DB8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2898467" y="3071227"/>
                  <a:ext cx="1512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1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494549FA-C64D-4AB3-90FF-F24D2FBCF3D4}"/>
                    </a:ext>
                  </a:extLst>
                </p14:cNvPr>
                <p14:cNvContentPartPr/>
                <p14:nvPr/>
              </p14:nvContentPartPr>
              <p14:xfrm>
                <a:off x="2822147" y="3034867"/>
                <a:ext cx="168120" cy="18828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494549FA-C64D-4AB3-90FF-F24D2FBCF3D4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2817827" y="3030547"/>
                  <a:ext cx="176760" cy="196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63">
            <p14:nvContentPartPr>
              <p14:cNvPr id="84" name="Freihand 83">
                <a:extLst>
                  <a:ext uri="{FF2B5EF4-FFF2-40B4-BE49-F238E27FC236}">
                    <a16:creationId xmlns:a16="http://schemas.microsoft.com/office/drawing/2014/main" id="{20F89B9D-665A-4DBB-965B-8F33F1D8DAA5}"/>
                  </a:ext>
                </a:extLst>
              </p14:cNvPr>
              <p14:cNvContentPartPr/>
              <p14:nvPr/>
            </p14:nvContentPartPr>
            <p14:xfrm>
              <a:off x="3960467" y="3021547"/>
              <a:ext cx="227880" cy="107640"/>
            </p14:xfrm>
          </p:contentPart>
        </mc:Choice>
        <mc:Fallback>
          <p:pic>
            <p:nvPicPr>
              <p:cNvPr id="84" name="Freihand 83">
                <a:extLst>
                  <a:ext uri="{FF2B5EF4-FFF2-40B4-BE49-F238E27FC236}">
                    <a16:creationId xmlns:a16="http://schemas.microsoft.com/office/drawing/2014/main" id="{20F89B9D-665A-4DBB-965B-8F33F1D8DAA5}"/>
                  </a:ext>
                </a:extLst>
              </p:cNvPr>
              <p:cNvPicPr/>
              <p:nvPr/>
            </p:nvPicPr>
            <p:blipFill>
              <a:blip r:embed="rId264"/>
              <a:stretch>
                <a:fillRect/>
              </a:stretch>
            </p:blipFill>
            <p:spPr>
              <a:xfrm>
                <a:off x="3956147" y="3017227"/>
                <a:ext cx="236520" cy="116280"/>
              </a:xfrm>
              <a:prstGeom prst="rect">
                <a:avLst/>
              </a:prstGeom>
            </p:spPr>
          </p:pic>
        </mc:Fallback>
      </mc:AlternateContent>
      <p:grpSp>
        <p:nvGrpSpPr>
          <p:cNvPr id="100" name="Gruppieren 99">
            <a:extLst>
              <a:ext uri="{FF2B5EF4-FFF2-40B4-BE49-F238E27FC236}">
                <a16:creationId xmlns:a16="http://schemas.microsoft.com/office/drawing/2014/main" id="{179DF9A0-9FC1-494B-B2F3-73607F1E26AB}"/>
              </a:ext>
            </a:extLst>
          </p:cNvPr>
          <p:cNvGrpSpPr/>
          <p:nvPr/>
        </p:nvGrpSpPr>
        <p:grpSpPr>
          <a:xfrm>
            <a:off x="5103467" y="3033427"/>
            <a:ext cx="209160" cy="167040"/>
            <a:chOff x="5103467" y="3033427"/>
            <a:chExt cx="209160" cy="167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65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B61305EB-A78A-4583-8F9B-1998228C4B89}"/>
                    </a:ext>
                  </a:extLst>
                </p14:cNvPr>
                <p14:cNvContentPartPr/>
                <p14:nvPr/>
              </p14:nvContentPartPr>
              <p14:xfrm>
                <a:off x="5182667" y="3085267"/>
                <a:ext cx="20880" cy="11124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B61305EB-A78A-4583-8F9B-1998228C4B89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5178347" y="3080947"/>
                  <a:ext cx="2952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7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4F1EB975-BA3F-4D7D-95DC-36F4FF305F61}"/>
                    </a:ext>
                  </a:extLst>
                </p14:cNvPr>
                <p14:cNvContentPartPr/>
                <p14:nvPr/>
              </p14:nvContentPartPr>
              <p14:xfrm>
                <a:off x="5103467" y="3033427"/>
                <a:ext cx="209160" cy="16704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4F1EB975-BA3F-4D7D-95DC-36F4FF305F61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5099147" y="3029107"/>
                  <a:ext cx="217800" cy="175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0" name="Gruppieren 129">
            <a:extLst>
              <a:ext uri="{FF2B5EF4-FFF2-40B4-BE49-F238E27FC236}">
                <a16:creationId xmlns:a16="http://schemas.microsoft.com/office/drawing/2014/main" id="{2B6AEAE6-6602-46D4-BB61-EA8D8BF961B0}"/>
              </a:ext>
            </a:extLst>
          </p:cNvPr>
          <p:cNvGrpSpPr/>
          <p:nvPr/>
        </p:nvGrpSpPr>
        <p:grpSpPr>
          <a:xfrm>
            <a:off x="8087867" y="918787"/>
            <a:ext cx="2891520" cy="345240"/>
            <a:chOff x="8087867" y="918787"/>
            <a:chExt cx="2891520" cy="345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69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E34ACE56-F15C-48DD-B613-62F5A0149571}"/>
                    </a:ext>
                  </a:extLst>
                </p14:cNvPr>
                <p14:cNvContentPartPr/>
                <p14:nvPr/>
              </p14:nvContentPartPr>
              <p14:xfrm>
                <a:off x="8087867" y="1007707"/>
                <a:ext cx="155880" cy="18720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E34ACE56-F15C-48DD-B613-62F5A0149571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8083547" y="1003387"/>
                  <a:ext cx="16452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1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EFBEB2E6-7295-460E-98CA-C3F6519A9E69}"/>
                    </a:ext>
                  </a:extLst>
                </p14:cNvPr>
                <p14:cNvContentPartPr/>
                <p14:nvPr/>
              </p14:nvContentPartPr>
              <p14:xfrm>
                <a:off x="8219627" y="1011307"/>
                <a:ext cx="32400" cy="19332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EFBEB2E6-7295-460E-98CA-C3F6519A9E69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8215307" y="1006987"/>
                  <a:ext cx="4104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3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BFCD6DA9-D211-4680-A8EA-7850240F7456}"/>
                    </a:ext>
                  </a:extLst>
                </p14:cNvPr>
                <p14:cNvContentPartPr/>
                <p14:nvPr/>
              </p14:nvContentPartPr>
              <p14:xfrm>
                <a:off x="8088587" y="1172947"/>
                <a:ext cx="168480" cy="1368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BFCD6DA9-D211-4680-A8EA-7850240F7456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8084267" y="1168627"/>
                  <a:ext cx="17712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5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F5043647-BCF5-4D26-8F03-170D90BCD7E5}"/>
                    </a:ext>
                  </a:extLst>
                </p14:cNvPr>
                <p14:cNvContentPartPr/>
                <p14:nvPr/>
              </p14:nvContentPartPr>
              <p14:xfrm>
                <a:off x="8348147" y="988267"/>
                <a:ext cx="148320" cy="17136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F5043647-BCF5-4D26-8F03-170D90BCD7E5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8343827" y="983947"/>
                  <a:ext cx="15696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7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5E292553-47ED-4D1F-B3B8-2B7C8D3D3A60}"/>
                    </a:ext>
                  </a:extLst>
                </p14:cNvPr>
                <p14:cNvContentPartPr/>
                <p14:nvPr/>
              </p14:nvContentPartPr>
              <p14:xfrm>
                <a:off x="8557307" y="1008787"/>
                <a:ext cx="4680" cy="13932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5E292553-47ED-4D1F-B3B8-2B7C8D3D3A60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8552987" y="1004467"/>
                  <a:ext cx="1332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9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14DCCA56-9002-442F-94EE-42D6C6B67E27}"/>
                    </a:ext>
                  </a:extLst>
                </p14:cNvPr>
                <p14:cNvContentPartPr/>
                <p14:nvPr/>
              </p14:nvContentPartPr>
              <p14:xfrm>
                <a:off x="8482787" y="963787"/>
                <a:ext cx="195480" cy="18792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14DCCA56-9002-442F-94EE-42D6C6B67E27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8478467" y="959467"/>
                  <a:ext cx="20412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1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C7250CF7-F76E-4A4E-83C7-7AFEBE348A87}"/>
                    </a:ext>
                  </a:extLst>
                </p14:cNvPr>
                <p14:cNvContentPartPr/>
                <p14:nvPr/>
              </p14:nvContentPartPr>
              <p14:xfrm>
                <a:off x="8762507" y="1136227"/>
                <a:ext cx="28080" cy="12780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C7250CF7-F76E-4A4E-83C7-7AFEBE348A87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8758187" y="1131907"/>
                  <a:ext cx="3672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3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9A15EE10-BD9E-41D9-AE8F-C2F460C332C7}"/>
                    </a:ext>
                  </a:extLst>
                </p14:cNvPr>
                <p14:cNvContentPartPr/>
                <p14:nvPr/>
              </p14:nvContentPartPr>
              <p14:xfrm>
                <a:off x="8678627" y="1179787"/>
                <a:ext cx="186480" cy="1584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9A15EE10-BD9E-41D9-AE8F-C2F460C332C7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8674307" y="1175467"/>
                  <a:ext cx="19512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5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DCF25A7F-85C0-4B62-ACB7-A04B0EE95E82}"/>
                    </a:ext>
                  </a:extLst>
                </p14:cNvPr>
                <p14:cNvContentPartPr/>
                <p14:nvPr/>
              </p14:nvContentPartPr>
              <p14:xfrm>
                <a:off x="8939267" y="1055947"/>
                <a:ext cx="266400" cy="1080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DCF25A7F-85C0-4B62-ACB7-A04B0EE95E82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8934947" y="1051627"/>
                  <a:ext cx="27504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7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6D13C12E-9095-4214-8FA8-C5C988EFFECF}"/>
                    </a:ext>
                  </a:extLst>
                </p14:cNvPr>
                <p14:cNvContentPartPr/>
                <p14:nvPr/>
              </p14:nvContentPartPr>
              <p14:xfrm>
                <a:off x="8955467" y="1120027"/>
                <a:ext cx="267120" cy="1872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6D13C12E-9095-4214-8FA8-C5C988EFFECF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8951147" y="1115707"/>
                  <a:ext cx="27576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9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48BF854E-4406-414D-A64F-FB7A30015861}"/>
                    </a:ext>
                  </a:extLst>
                </p14:cNvPr>
                <p14:cNvContentPartPr/>
                <p14:nvPr/>
              </p14:nvContentPartPr>
              <p14:xfrm>
                <a:off x="9400787" y="918787"/>
                <a:ext cx="169920" cy="23040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48BF854E-4406-414D-A64F-FB7A30015861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9396467" y="914467"/>
                  <a:ext cx="17856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1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94D91F4A-2208-4531-A6F0-764335837E3C}"/>
                    </a:ext>
                  </a:extLst>
                </p14:cNvPr>
                <p14:cNvContentPartPr/>
                <p14:nvPr/>
              </p14:nvContentPartPr>
              <p14:xfrm>
                <a:off x="9460907" y="1043347"/>
                <a:ext cx="150480" cy="5220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94D91F4A-2208-4531-A6F0-764335837E3C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9456587" y="1039027"/>
                  <a:ext cx="15912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3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EA2028AD-2547-4938-BEBD-471BAAB87EEF}"/>
                    </a:ext>
                  </a:extLst>
                </p14:cNvPr>
                <p14:cNvContentPartPr/>
                <p14:nvPr/>
              </p14:nvContentPartPr>
              <p14:xfrm>
                <a:off x="9655667" y="964147"/>
                <a:ext cx="153720" cy="14040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EA2028AD-2547-4938-BEBD-471BAAB87EEF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9651347" y="959827"/>
                  <a:ext cx="16236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5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39FEA686-A712-46BF-AE22-6E5C054BD5D4}"/>
                    </a:ext>
                  </a:extLst>
                </p14:cNvPr>
                <p14:cNvContentPartPr/>
                <p14:nvPr/>
              </p14:nvContentPartPr>
              <p14:xfrm>
                <a:off x="9884627" y="938227"/>
                <a:ext cx="67680" cy="16416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39FEA686-A712-46BF-AE22-6E5C054BD5D4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9880307" y="933907"/>
                  <a:ext cx="7632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7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188D81B3-19BF-417C-8BBD-0A6D97A37F6D}"/>
                    </a:ext>
                  </a:extLst>
                </p14:cNvPr>
                <p14:cNvContentPartPr/>
                <p14:nvPr/>
              </p14:nvContentPartPr>
              <p14:xfrm>
                <a:off x="9838187" y="932827"/>
                <a:ext cx="275040" cy="18468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188D81B3-19BF-417C-8BBD-0A6D97A37F6D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9833867" y="928507"/>
                  <a:ext cx="28368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9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14B03AFF-4F24-49CD-BEAA-6F4AC7B4B37C}"/>
                    </a:ext>
                  </a:extLst>
                </p14:cNvPr>
                <p14:cNvContentPartPr/>
                <p14:nvPr/>
              </p14:nvContentPartPr>
              <p14:xfrm>
                <a:off x="10056347" y="957307"/>
                <a:ext cx="269280" cy="12564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14B03AFF-4F24-49CD-BEAA-6F4AC7B4B37C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10052027" y="952987"/>
                  <a:ext cx="27792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1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D835A0AA-5655-4F1B-9C7E-4E2F2F47FB34}"/>
                    </a:ext>
                  </a:extLst>
                </p14:cNvPr>
                <p14:cNvContentPartPr/>
                <p14:nvPr/>
              </p14:nvContentPartPr>
              <p14:xfrm>
                <a:off x="10203947" y="922747"/>
                <a:ext cx="205560" cy="155160"/>
              </p14:xfrm>
            </p:contentPart>
          </mc:Choice>
          <mc:Fallback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D835A0AA-5655-4F1B-9C7E-4E2F2F47FB34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10199627" y="918427"/>
                  <a:ext cx="21420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3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9B60EBB7-7538-40E1-BC73-0760EA1580F1}"/>
                    </a:ext>
                  </a:extLst>
                </p14:cNvPr>
                <p14:cNvContentPartPr/>
                <p14:nvPr/>
              </p14:nvContentPartPr>
              <p14:xfrm>
                <a:off x="10538027" y="960907"/>
                <a:ext cx="39960" cy="11376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9B60EBB7-7538-40E1-BC73-0760EA1580F1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10533707" y="956587"/>
                  <a:ext cx="4860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5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6BB745F9-6C02-4EA2-A7CF-C014A7C6CF1F}"/>
                    </a:ext>
                  </a:extLst>
                </p14:cNvPr>
                <p14:cNvContentPartPr/>
                <p14:nvPr/>
              </p14:nvContentPartPr>
              <p14:xfrm>
                <a:off x="10489787" y="952267"/>
                <a:ext cx="489600" cy="9288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6BB745F9-6C02-4EA2-A7CF-C014A7C6CF1F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10485467" y="947947"/>
                  <a:ext cx="498240" cy="101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9" name="Gruppieren 148">
            <a:extLst>
              <a:ext uri="{FF2B5EF4-FFF2-40B4-BE49-F238E27FC236}">
                <a16:creationId xmlns:a16="http://schemas.microsoft.com/office/drawing/2014/main" id="{899EA754-06C7-45B4-AF11-C17F9556E7FC}"/>
              </a:ext>
            </a:extLst>
          </p:cNvPr>
          <p:cNvGrpSpPr/>
          <p:nvPr/>
        </p:nvGrpSpPr>
        <p:grpSpPr>
          <a:xfrm>
            <a:off x="7982747" y="1349347"/>
            <a:ext cx="1161360" cy="286920"/>
            <a:chOff x="7982747" y="1349347"/>
            <a:chExt cx="1161360" cy="286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07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18C242C1-332C-49C9-8E99-57508C91253D}"/>
                    </a:ext>
                  </a:extLst>
                </p14:cNvPr>
                <p14:cNvContentPartPr/>
                <p14:nvPr/>
              </p14:nvContentPartPr>
              <p14:xfrm>
                <a:off x="7982747" y="1401547"/>
                <a:ext cx="190440" cy="23472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18C242C1-332C-49C9-8E99-57508C91253D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7978427" y="1397227"/>
                  <a:ext cx="199080" cy="24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9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C437DAB1-2B37-410B-8A91-5CDEAE63744B}"/>
                    </a:ext>
                  </a:extLst>
                </p14:cNvPr>
                <p14:cNvContentPartPr/>
                <p14:nvPr/>
              </p14:nvContentPartPr>
              <p14:xfrm>
                <a:off x="8006867" y="1581547"/>
                <a:ext cx="198000" cy="5184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C437DAB1-2B37-410B-8A91-5CDEAE63744B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8002547" y="1577227"/>
                  <a:ext cx="20664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1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5B0EC7ED-17FC-4B99-8EAC-1C51DDE347E3}"/>
                    </a:ext>
                  </a:extLst>
                </p14:cNvPr>
                <p14:cNvContentPartPr/>
                <p14:nvPr/>
              </p14:nvContentPartPr>
              <p14:xfrm>
                <a:off x="8308187" y="1421707"/>
                <a:ext cx="38880" cy="18792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5B0EC7ED-17FC-4B99-8EAC-1C51DDE347E3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8303867" y="1417387"/>
                  <a:ext cx="4752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3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862CCF06-A94D-433E-B342-C385EED50D22}"/>
                    </a:ext>
                  </a:extLst>
                </p14:cNvPr>
                <p14:cNvContentPartPr/>
                <p14:nvPr/>
              </p14:nvContentPartPr>
              <p14:xfrm>
                <a:off x="8244107" y="1357987"/>
                <a:ext cx="218880" cy="9936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862CCF06-A94D-433E-B342-C385EED50D22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8239787" y="1353667"/>
                  <a:ext cx="22752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5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CCC0C40E-9747-42D2-935B-ACE50B63A59E}"/>
                    </a:ext>
                  </a:extLst>
                </p14:cNvPr>
                <p14:cNvContentPartPr/>
                <p14:nvPr/>
              </p14:nvContentPartPr>
              <p14:xfrm>
                <a:off x="8495027" y="1391827"/>
                <a:ext cx="52920" cy="16560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CCC0C40E-9747-42D2-935B-ACE50B63A59E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8490707" y="1387507"/>
                  <a:ext cx="6156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7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8EA91157-8C4A-42E0-9EF2-6BB9F6ECABEC}"/>
                    </a:ext>
                  </a:extLst>
                </p14:cNvPr>
                <p14:cNvContentPartPr/>
                <p14:nvPr/>
              </p14:nvContentPartPr>
              <p14:xfrm>
                <a:off x="8474867" y="1349347"/>
                <a:ext cx="178920" cy="20376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8EA91157-8C4A-42E0-9EF2-6BB9F6ECABEC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8470547" y="1345027"/>
                  <a:ext cx="187560" cy="21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9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9368C9A2-AF50-4B3F-A277-C0F91E8AB261}"/>
                    </a:ext>
                  </a:extLst>
                </p14:cNvPr>
                <p14:cNvContentPartPr/>
                <p14:nvPr/>
              </p14:nvContentPartPr>
              <p14:xfrm>
                <a:off x="8708507" y="1469587"/>
                <a:ext cx="27360" cy="16164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9368C9A2-AF50-4B3F-A277-C0F91E8AB261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8704187" y="1465267"/>
                  <a:ext cx="3600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1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8E6505EE-F9A0-46B2-8786-872F3E8CF530}"/>
                    </a:ext>
                  </a:extLst>
                </p14:cNvPr>
                <p14:cNvContentPartPr/>
                <p14:nvPr/>
              </p14:nvContentPartPr>
              <p14:xfrm>
                <a:off x="8659907" y="1445467"/>
                <a:ext cx="442800" cy="11700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8E6505EE-F9A0-46B2-8786-872F3E8CF530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8655587" y="1441147"/>
                  <a:ext cx="45144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3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3E523A33-10B0-4495-85F4-2917678FE71E}"/>
                    </a:ext>
                  </a:extLst>
                </p14:cNvPr>
                <p14:cNvContentPartPr/>
                <p14:nvPr/>
              </p14:nvContentPartPr>
              <p14:xfrm>
                <a:off x="8947187" y="1497307"/>
                <a:ext cx="196920" cy="1836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3E523A33-10B0-4495-85F4-2917678FE71E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8942867" y="1492987"/>
                  <a:ext cx="205560" cy="27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3" name="Gruppieren 152">
            <a:extLst>
              <a:ext uri="{FF2B5EF4-FFF2-40B4-BE49-F238E27FC236}">
                <a16:creationId xmlns:a16="http://schemas.microsoft.com/office/drawing/2014/main" id="{D83D059D-F58B-4401-B3C7-F51DBC13490E}"/>
              </a:ext>
            </a:extLst>
          </p:cNvPr>
          <p:cNvGrpSpPr/>
          <p:nvPr/>
        </p:nvGrpSpPr>
        <p:grpSpPr>
          <a:xfrm>
            <a:off x="9346787" y="1348267"/>
            <a:ext cx="258120" cy="285840"/>
            <a:chOff x="9346787" y="1348267"/>
            <a:chExt cx="258120" cy="2858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25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BA490C20-3292-48B6-A417-22694E1FA5AD}"/>
                    </a:ext>
                  </a:extLst>
                </p14:cNvPr>
                <p14:cNvContentPartPr/>
                <p14:nvPr/>
              </p14:nvContentPartPr>
              <p14:xfrm>
                <a:off x="9346787" y="1348267"/>
                <a:ext cx="241560" cy="28584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BA490C20-3292-48B6-A417-22694E1FA5AD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9342467" y="1343947"/>
                  <a:ext cx="250200" cy="29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7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AC5D97DE-B207-4D34-87F3-B26A0748233A}"/>
                    </a:ext>
                  </a:extLst>
                </p14:cNvPr>
                <p14:cNvContentPartPr/>
                <p14:nvPr/>
              </p14:nvContentPartPr>
              <p14:xfrm>
                <a:off x="9443627" y="1474987"/>
                <a:ext cx="161280" cy="2916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AC5D97DE-B207-4D34-87F3-B26A0748233A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9439307" y="1470667"/>
                  <a:ext cx="169920" cy="37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7" name="Gruppieren 156">
            <a:extLst>
              <a:ext uri="{FF2B5EF4-FFF2-40B4-BE49-F238E27FC236}">
                <a16:creationId xmlns:a16="http://schemas.microsoft.com/office/drawing/2014/main" id="{418AD290-5B3F-45CA-B38C-EC5B98DA7C64}"/>
              </a:ext>
            </a:extLst>
          </p:cNvPr>
          <p:cNvGrpSpPr/>
          <p:nvPr/>
        </p:nvGrpSpPr>
        <p:grpSpPr>
          <a:xfrm>
            <a:off x="1219787" y="2759827"/>
            <a:ext cx="272880" cy="372960"/>
            <a:chOff x="1219787" y="2759827"/>
            <a:chExt cx="272880" cy="372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29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68805C39-6443-44F2-B3D1-4241C723EAC1}"/>
                    </a:ext>
                  </a:extLst>
                </p14:cNvPr>
                <p14:cNvContentPartPr/>
                <p14:nvPr/>
              </p14:nvContentPartPr>
              <p14:xfrm>
                <a:off x="1346507" y="2759827"/>
                <a:ext cx="146160" cy="37296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68805C39-6443-44F2-B3D1-4241C723EAC1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1342187" y="2755507"/>
                  <a:ext cx="154800" cy="38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1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8D7CFD3D-EEC4-40E9-90F0-012E1B404B2B}"/>
                    </a:ext>
                  </a:extLst>
                </p14:cNvPr>
                <p14:cNvContentPartPr/>
                <p14:nvPr/>
              </p14:nvContentPartPr>
              <p14:xfrm>
                <a:off x="1282787" y="2906347"/>
                <a:ext cx="27720" cy="21096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8D7CFD3D-EEC4-40E9-90F0-012E1B404B2B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1278467" y="2902027"/>
                  <a:ext cx="3636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3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099EE972-3336-47A1-9B64-E7F8E1EB6AA4}"/>
                    </a:ext>
                  </a:extLst>
                </p14:cNvPr>
                <p14:cNvContentPartPr/>
                <p14:nvPr/>
              </p14:nvContentPartPr>
              <p14:xfrm>
                <a:off x="1219787" y="2958547"/>
                <a:ext cx="134280" cy="47520"/>
              </p14:xfrm>
            </p:contentPart>
          </mc:Choice>
          <mc:Fallback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099EE972-3336-47A1-9B64-E7F8E1EB6AA4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1215467" y="2954227"/>
                  <a:ext cx="142920" cy="56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9" name="Gruppieren 158">
            <a:extLst>
              <a:ext uri="{FF2B5EF4-FFF2-40B4-BE49-F238E27FC236}">
                <a16:creationId xmlns:a16="http://schemas.microsoft.com/office/drawing/2014/main" id="{57BCD8E3-575B-4F92-BD87-E39A26BF0FFB}"/>
              </a:ext>
            </a:extLst>
          </p:cNvPr>
          <p:cNvGrpSpPr/>
          <p:nvPr/>
        </p:nvGrpSpPr>
        <p:grpSpPr>
          <a:xfrm>
            <a:off x="1593827" y="2716627"/>
            <a:ext cx="4155120" cy="2180160"/>
            <a:chOff x="1593827" y="2716627"/>
            <a:chExt cx="4155120" cy="2180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35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D725CA5B-CA0D-4D12-9EA4-DAD7BAEFCAAC}"/>
                    </a:ext>
                  </a:extLst>
                </p14:cNvPr>
                <p14:cNvContentPartPr/>
                <p14:nvPr/>
              </p14:nvContentPartPr>
              <p14:xfrm>
                <a:off x="4916987" y="2716627"/>
                <a:ext cx="35640" cy="10620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D725CA5B-CA0D-4D12-9EA4-DAD7BAEFCAAC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4912667" y="2712307"/>
                  <a:ext cx="4428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7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56A5E10E-C572-47D8-B09B-11866E1E0C14}"/>
                    </a:ext>
                  </a:extLst>
                </p14:cNvPr>
                <p14:cNvContentPartPr/>
                <p14:nvPr/>
              </p14:nvContentPartPr>
              <p14:xfrm>
                <a:off x="4819067" y="4885267"/>
                <a:ext cx="267840" cy="1152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56A5E10E-C572-47D8-B09B-11866E1E0C14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4814747" y="4880947"/>
                  <a:ext cx="27648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9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7485C611-79F6-475A-BE83-0B41D31E3DBF}"/>
                    </a:ext>
                  </a:extLst>
                </p14:cNvPr>
                <p14:cNvContentPartPr/>
                <p14:nvPr/>
              </p14:nvContentPartPr>
              <p14:xfrm>
                <a:off x="1593827" y="2782507"/>
                <a:ext cx="1506600" cy="98172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7485C611-79F6-475A-BE83-0B41D31E3DBF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1589507" y="2778187"/>
                  <a:ext cx="1515240" cy="9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1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87692CC1-DB35-42CD-AADC-CEADF6348915}"/>
                    </a:ext>
                  </a:extLst>
                </p14:cNvPr>
                <p14:cNvContentPartPr/>
                <p14:nvPr/>
              </p14:nvContentPartPr>
              <p14:xfrm>
                <a:off x="3138947" y="2757307"/>
                <a:ext cx="2610000" cy="10008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87692CC1-DB35-42CD-AADC-CEADF6348915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3134627" y="2752987"/>
                  <a:ext cx="261864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3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45DF91A4-9643-48C2-976D-6AAF0B6806D0}"/>
                    </a:ext>
                  </a:extLst>
                </p14:cNvPr>
                <p14:cNvContentPartPr/>
                <p14:nvPr/>
              </p14:nvContentPartPr>
              <p14:xfrm>
                <a:off x="1957427" y="3567667"/>
                <a:ext cx="20880" cy="1836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45DF91A4-9643-48C2-976D-6AAF0B6806D0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1953107" y="3563347"/>
                  <a:ext cx="2952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5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2BF9E1DB-A9DE-4C70-9083-7F5F59C0F1D9}"/>
                    </a:ext>
                  </a:extLst>
                </p14:cNvPr>
                <p14:cNvContentPartPr/>
                <p14:nvPr/>
              </p14:nvContentPartPr>
              <p14:xfrm>
                <a:off x="1609307" y="2793307"/>
                <a:ext cx="1456920" cy="99036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2BF9E1DB-A9DE-4C70-9083-7F5F59C0F1D9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1604987" y="2788987"/>
                  <a:ext cx="1465560" cy="9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7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BC9AE649-7629-4247-AF55-C2F9368E40BA}"/>
                    </a:ext>
                  </a:extLst>
                </p14:cNvPr>
                <p14:cNvContentPartPr/>
                <p14:nvPr/>
              </p14:nvContentPartPr>
              <p14:xfrm>
                <a:off x="3178187" y="2819947"/>
                <a:ext cx="29160" cy="8136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BC9AE649-7629-4247-AF55-C2F9368E40BA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3173867" y="2815627"/>
                  <a:ext cx="3780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9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9505FE1F-BB8A-43E4-A24D-3D3C39BFDAFF}"/>
                    </a:ext>
                  </a:extLst>
                </p14:cNvPr>
                <p14:cNvContentPartPr/>
                <p14:nvPr/>
              </p14:nvContentPartPr>
              <p14:xfrm>
                <a:off x="3122027" y="2768107"/>
                <a:ext cx="47520" cy="27936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9505FE1F-BB8A-43E4-A24D-3D3C39BFDAFF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3117707" y="2763787"/>
                  <a:ext cx="56160" cy="28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1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5D0576C8-E5FE-4EB5-8764-83AF7C521748}"/>
                    </a:ext>
                  </a:extLst>
                </p14:cNvPr>
                <p14:cNvContentPartPr/>
                <p14:nvPr/>
              </p14:nvContentPartPr>
              <p14:xfrm>
                <a:off x="2997467" y="2865307"/>
                <a:ext cx="151560" cy="157572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5D0576C8-E5FE-4EB5-8764-83AF7C521748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2993147" y="2860987"/>
                  <a:ext cx="160200" cy="158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3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7724D304-9341-4BDA-99F8-C4CA6FBB953C}"/>
                    </a:ext>
                  </a:extLst>
                </p14:cNvPr>
                <p14:cNvContentPartPr/>
                <p14:nvPr/>
              </p14:nvContentPartPr>
              <p14:xfrm>
                <a:off x="3006467" y="4459027"/>
                <a:ext cx="932760" cy="20052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7724D304-9341-4BDA-99F8-C4CA6FBB953C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3002147" y="4454707"/>
                  <a:ext cx="941400" cy="20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5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7A3758DD-0661-460C-BDB3-A9F7919BCAC6}"/>
                    </a:ext>
                  </a:extLst>
                </p14:cNvPr>
                <p14:cNvContentPartPr/>
                <p14:nvPr/>
              </p14:nvContentPartPr>
              <p14:xfrm>
                <a:off x="3977387" y="4532827"/>
                <a:ext cx="896760" cy="13572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7A3758DD-0661-460C-BDB3-A9F7919BCAC6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3973067" y="4528507"/>
                  <a:ext cx="90540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7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6E10DFF7-FB55-499D-955C-9A517E35D0E8}"/>
                    </a:ext>
                  </a:extLst>
                </p14:cNvPr>
                <p14:cNvContentPartPr/>
                <p14:nvPr/>
              </p14:nvContentPartPr>
              <p14:xfrm>
                <a:off x="3128147" y="4423387"/>
                <a:ext cx="1701360" cy="10260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6E10DFF7-FB55-499D-955C-9A517E35D0E8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3123827" y="4419067"/>
                  <a:ext cx="171000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9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A18559A2-A05D-48CF-A1B9-04103AE44CC1}"/>
                    </a:ext>
                  </a:extLst>
                </p14:cNvPr>
                <p14:cNvContentPartPr/>
                <p14:nvPr/>
              </p14:nvContentPartPr>
              <p14:xfrm>
                <a:off x="3961547" y="4673947"/>
                <a:ext cx="36720" cy="10872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A18559A2-A05D-48CF-A1B9-04103AE44CC1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3957227" y="4669627"/>
                  <a:ext cx="4536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1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31B3E043-18D8-4EFB-A8BA-9904115F91B6}"/>
                    </a:ext>
                  </a:extLst>
                </p14:cNvPr>
                <p14:cNvContentPartPr/>
                <p14:nvPr/>
              </p14:nvContentPartPr>
              <p14:xfrm>
                <a:off x="4051547" y="4701667"/>
                <a:ext cx="165600" cy="9432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31B3E043-18D8-4EFB-A8BA-9904115F91B6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4047227" y="4697347"/>
                  <a:ext cx="17424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3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4F7FA18D-BB66-45AC-9A3E-CAD215683862}"/>
                    </a:ext>
                  </a:extLst>
                </p14:cNvPr>
                <p14:cNvContentPartPr/>
                <p14:nvPr/>
              </p14:nvContentPartPr>
              <p14:xfrm>
                <a:off x="4285907" y="4766827"/>
                <a:ext cx="84240" cy="11520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4F7FA18D-BB66-45AC-9A3E-CAD215683862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4281587" y="4762507"/>
                  <a:ext cx="9288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5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0F7CA626-AE86-4884-BE94-9C8DFC4EBFE7}"/>
                    </a:ext>
                  </a:extLst>
                </p14:cNvPr>
                <p14:cNvContentPartPr/>
                <p14:nvPr/>
              </p14:nvContentPartPr>
              <p14:xfrm>
                <a:off x="4258907" y="4798867"/>
                <a:ext cx="101880" cy="1656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0F7CA626-AE86-4884-BE94-9C8DFC4EBFE7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4254587" y="4794547"/>
                  <a:ext cx="11052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7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B04AA2C4-BD3D-4C11-9F32-4224085BE097}"/>
                    </a:ext>
                  </a:extLst>
                </p14:cNvPr>
                <p14:cNvContentPartPr/>
                <p14:nvPr/>
              </p14:nvContentPartPr>
              <p14:xfrm>
                <a:off x="3020147" y="4439227"/>
                <a:ext cx="1833480" cy="9648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B04AA2C4-BD3D-4C11-9F32-4224085BE097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3015827" y="4434907"/>
                  <a:ext cx="1842120" cy="105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4" name="Gruppieren 163">
            <a:extLst>
              <a:ext uri="{FF2B5EF4-FFF2-40B4-BE49-F238E27FC236}">
                <a16:creationId xmlns:a16="http://schemas.microsoft.com/office/drawing/2014/main" id="{0CD9CD27-A7A5-4991-8175-A8B58D869CA7}"/>
              </a:ext>
            </a:extLst>
          </p:cNvPr>
          <p:cNvGrpSpPr/>
          <p:nvPr/>
        </p:nvGrpSpPr>
        <p:grpSpPr>
          <a:xfrm>
            <a:off x="8282987" y="1910587"/>
            <a:ext cx="453240" cy="227160"/>
            <a:chOff x="8282987" y="1910587"/>
            <a:chExt cx="453240" cy="227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69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242AB343-502E-452B-9E97-B5AD39B16274}"/>
                    </a:ext>
                  </a:extLst>
                </p14:cNvPr>
                <p14:cNvContentPartPr/>
                <p14:nvPr/>
              </p14:nvContentPartPr>
              <p14:xfrm>
                <a:off x="8305667" y="1910587"/>
                <a:ext cx="124560" cy="22716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242AB343-502E-452B-9E97-B5AD39B16274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8301347" y="1906267"/>
                  <a:ext cx="133200" cy="23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1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E9EFCE4E-CF45-4C80-8279-27FF4016F991}"/>
                    </a:ext>
                  </a:extLst>
                </p14:cNvPr>
                <p14:cNvContentPartPr/>
                <p14:nvPr/>
              </p14:nvContentPartPr>
              <p14:xfrm>
                <a:off x="8282987" y="2005627"/>
                <a:ext cx="198720" cy="2304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E9EFCE4E-CF45-4C80-8279-27FF4016F991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8278667" y="2001307"/>
                  <a:ext cx="20736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3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EB8FD0B0-E45E-4FBF-AA79-AEB48D48B2B2}"/>
                    </a:ext>
                  </a:extLst>
                </p14:cNvPr>
                <p14:cNvContentPartPr/>
                <p14:nvPr/>
              </p14:nvContentPartPr>
              <p14:xfrm>
                <a:off x="8535347" y="1924627"/>
                <a:ext cx="146160" cy="17712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EB8FD0B0-E45E-4FBF-AA79-AEB48D48B2B2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8531027" y="1920307"/>
                  <a:ext cx="15480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5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2FB8BD8D-9EC7-4AB9-9923-FC0658831D39}"/>
                    </a:ext>
                  </a:extLst>
                </p14:cNvPr>
                <p14:cNvContentPartPr/>
                <p14:nvPr/>
              </p14:nvContentPartPr>
              <p14:xfrm>
                <a:off x="8541107" y="1994107"/>
                <a:ext cx="195120" cy="129960"/>
              </p14:xfrm>
            </p:contentPart>
          </mc:Choice>
          <mc:Fallback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2FB8BD8D-9EC7-4AB9-9923-FC0658831D39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8536787" y="1989787"/>
                  <a:ext cx="203760" cy="138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0" name="Gruppieren 189">
            <a:extLst>
              <a:ext uri="{FF2B5EF4-FFF2-40B4-BE49-F238E27FC236}">
                <a16:creationId xmlns:a16="http://schemas.microsoft.com/office/drawing/2014/main" id="{4D2A4373-DB91-4307-BC6B-89FD92F204F3}"/>
              </a:ext>
            </a:extLst>
          </p:cNvPr>
          <p:cNvGrpSpPr/>
          <p:nvPr/>
        </p:nvGrpSpPr>
        <p:grpSpPr>
          <a:xfrm>
            <a:off x="8554787" y="61627"/>
            <a:ext cx="2049840" cy="174240"/>
            <a:chOff x="8554787" y="61627"/>
            <a:chExt cx="2049840" cy="174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77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29571424-F843-41A9-8C0B-2F826B6F20CB}"/>
                    </a:ext>
                  </a:extLst>
                </p14:cNvPr>
                <p14:cNvContentPartPr/>
                <p14:nvPr/>
              </p14:nvContentPartPr>
              <p14:xfrm>
                <a:off x="8554787" y="70627"/>
                <a:ext cx="140400" cy="16524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29571424-F843-41A9-8C0B-2F826B6F20CB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8550467" y="66307"/>
                  <a:ext cx="14904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9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5DEA777D-4A0C-477F-AF2C-501E25CCADB7}"/>
                    </a:ext>
                  </a:extLst>
                </p14:cNvPr>
                <p14:cNvContentPartPr/>
                <p14:nvPr/>
              </p14:nvContentPartPr>
              <p14:xfrm>
                <a:off x="8569547" y="129667"/>
                <a:ext cx="181440" cy="30240"/>
              </p14:xfrm>
            </p:contentPart>
          </mc:Choice>
          <mc:Fallback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5DEA777D-4A0C-477F-AF2C-501E25CCADB7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8565227" y="125347"/>
                  <a:ext cx="19008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1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97D89F50-04B6-460F-8574-C8C72C06DC9D}"/>
                    </a:ext>
                  </a:extLst>
                </p14:cNvPr>
                <p14:cNvContentPartPr/>
                <p14:nvPr/>
              </p14:nvContentPartPr>
              <p14:xfrm>
                <a:off x="8780867" y="80347"/>
                <a:ext cx="138600" cy="13104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97D89F50-04B6-460F-8574-C8C72C06DC9D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8776547" y="76027"/>
                  <a:ext cx="14724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3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6B23870B-679E-41B8-AE72-523272B86ABF}"/>
                    </a:ext>
                  </a:extLst>
                </p14:cNvPr>
                <p14:cNvContentPartPr/>
                <p14:nvPr/>
              </p14:nvContentPartPr>
              <p14:xfrm>
                <a:off x="8774387" y="152707"/>
                <a:ext cx="157320" cy="7704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6B23870B-679E-41B8-AE72-523272B86ABF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8770067" y="148387"/>
                  <a:ext cx="16596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5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9974CF4F-DA08-48FD-A6A6-C3A3DA6A3503}"/>
                    </a:ext>
                  </a:extLst>
                </p14:cNvPr>
                <p14:cNvContentPartPr/>
                <p14:nvPr/>
              </p14:nvContentPartPr>
              <p14:xfrm>
                <a:off x="9030347" y="140107"/>
                <a:ext cx="18000" cy="7740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9974CF4F-DA08-48FD-A6A6-C3A3DA6A3503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9026027" y="135787"/>
                  <a:ext cx="2664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7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B1C68B10-C1F6-4D11-B69F-81B8932FA833}"/>
                    </a:ext>
                  </a:extLst>
                </p14:cNvPr>
                <p14:cNvContentPartPr/>
                <p14:nvPr/>
              </p14:nvContentPartPr>
              <p14:xfrm>
                <a:off x="9164627" y="78547"/>
                <a:ext cx="72360" cy="112680"/>
              </p14:xfrm>
            </p:contentPart>
          </mc:Choice>
          <mc:Fallback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B1C68B10-C1F6-4D11-B69F-81B8932FA833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9160307" y="74227"/>
                  <a:ext cx="8100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9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41C21FAC-CA42-42A5-9D7D-3615B66B6F0D}"/>
                    </a:ext>
                  </a:extLst>
                </p14:cNvPr>
                <p14:cNvContentPartPr/>
                <p14:nvPr/>
              </p14:nvContentPartPr>
              <p14:xfrm>
                <a:off x="9263627" y="126427"/>
                <a:ext cx="103680" cy="8748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41C21FAC-CA42-42A5-9D7D-3615B66B6F0D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9259307" y="122107"/>
                  <a:ext cx="11232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1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D63193B4-E986-4A44-B6AE-AC1963AEBE41}"/>
                    </a:ext>
                  </a:extLst>
                </p14:cNvPr>
                <p14:cNvContentPartPr/>
                <p14:nvPr/>
              </p14:nvContentPartPr>
              <p14:xfrm>
                <a:off x="9417707" y="61627"/>
                <a:ext cx="94320" cy="126000"/>
              </p14:xfrm>
            </p:contentPart>
          </mc:Choice>
          <mc:Fallback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D63193B4-E986-4A44-B6AE-AC1963AEBE41}"/>
                    </a:ext>
                  </a:extLst>
                </p:cNvPr>
                <p:cNvPicPr/>
                <p:nvPr/>
              </p:nvPicPr>
              <p:blipFill>
                <a:blip r:embed="rId392"/>
                <a:stretch>
                  <a:fillRect/>
                </a:stretch>
              </p:blipFill>
              <p:spPr>
                <a:xfrm>
                  <a:off x="9413387" y="57307"/>
                  <a:ext cx="10296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3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7807A574-495D-41A2-9B1D-348B563E38D6}"/>
                    </a:ext>
                  </a:extLst>
                </p14:cNvPr>
                <p14:cNvContentPartPr/>
                <p14:nvPr/>
              </p14:nvContentPartPr>
              <p14:xfrm>
                <a:off x="9494387" y="112027"/>
                <a:ext cx="258480" cy="102600"/>
              </p14:xfrm>
            </p:contentPart>
          </mc:Choice>
          <mc:Fallback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7807A574-495D-41A2-9B1D-348B563E38D6}"/>
                    </a:ext>
                  </a:extLst>
                </p:cNvPr>
                <p:cNvPicPr/>
                <p:nvPr/>
              </p:nvPicPr>
              <p:blipFill>
                <a:blip r:embed="rId394"/>
                <a:stretch>
                  <a:fillRect/>
                </a:stretch>
              </p:blipFill>
              <p:spPr>
                <a:xfrm>
                  <a:off x="9490067" y="107707"/>
                  <a:ext cx="26712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5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C67ADA07-C94A-4740-A948-46A4B600CEA1}"/>
                    </a:ext>
                  </a:extLst>
                </p14:cNvPr>
                <p14:cNvContentPartPr/>
                <p14:nvPr/>
              </p14:nvContentPartPr>
              <p14:xfrm>
                <a:off x="9723347" y="109147"/>
                <a:ext cx="34200" cy="468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C67ADA07-C94A-4740-A948-46A4B600CEA1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9719027" y="104827"/>
                  <a:ext cx="4284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7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D2168D7D-F384-4966-865D-E4F2DA077167}"/>
                    </a:ext>
                  </a:extLst>
                </p14:cNvPr>
                <p14:cNvContentPartPr/>
                <p14:nvPr/>
              </p14:nvContentPartPr>
              <p14:xfrm>
                <a:off x="9766547" y="154867"/>
                <a:ext cx="125640" cy="57960"/>
              </p14:xfrm>
            </p:contentPart>
          </mc:Choice>
          <mc:Fallback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D2168D7D-F384-4966-865D-E4F2DA077167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9762227" y="150547"/>
                  <a:ext cx="13428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9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F8644F89-7378-480F-B781-D122AF01334D}"/>
                    </a:ext>
                  </a:extLst>
                </p14:cNvPr>
                <p14:cNvContentPartPr/>
                <p14:nvPr/>
              </p14:nvContentPartPr>
              <p14:xfrm>
                <a:off x="9879947" y="158107"/>
                <a:ext cx="84600" cy="69840"/>
              </p14:xfrm>
            </p:contentPart>
          </mc:Choice>
          <mc:Fallback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F8644F89-7378-480F-B781-D122AF01334D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9875627" y="153787"/>
                  <a:ext cx="93240" cy="7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1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97B59814-0E65-4908-972A-46A0E85C8697}"/>
                    </a:ext>
                  </a:extLst>
                </p14:cNvPr>
                <p14:cNvContentPartPr/>
                <p14:nvPr/>
              </p14:nvContentPartPr>
              <p14:xfrm>
                <a:off x="10014227" y="90067"/>
                <a:ext cx="590400" cy="11340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97B59814-0E65-4908-972A-46A0E85C8697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10009907" y="85747"/>
                  <a:ext cx="599040" cy="122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4" name="Gruppieren 193">
            <a:extLst>
              <a:ext uri="{FF2B5EF4-FFF2-40B4-BE49-F238E27FC236}">
                <a16:creationId xmlns:a16="http://schemas.microsoft.com/office/drawing/2014/main" id="{6BB6B224-8042-4C2D-B2AA-9BC47AE71D4A}"/>
              </a:ext>
            </a:extLst>
          </p:cNvPr>
          <p:cNvGrpSpPr/>
          <p:nvPr/>
        </p:nvGrpSpPr>
        <p:grpSpPr>
          <a:xfrm>
            <a:off x="8900747" y="1882147"/>
            <a:ext cx="747000" cy="171720"/>
            <a:chOff x="8900747" y="1882147"/>
            <a:chExt cx="747000" cy="171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03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C54B8B72-BD2E-44B8-B156-F84A64398345}"/>
                    </a:ext>
                  </a:extLst>
                </p14:cNvPr>
                <p14:cNvContentPartPr/>
                <p14:nvPr/>
              </p14:nvContentPartPr>
              <p14:xfrm>
                <a:off x="8900747" y="1950187"/>
                <a:ext cx="243720" cy="3672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C54B8B72-BD2E-44B8-B156-F84A64398345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8896427" y="1945867"/>
                  <a:ext cx="25236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5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DB2E914D-F97E-4A26-97B8-08875D446ECA}"/>
                    </a:ext>
                  </a:extLst>
                </p14:cNvPr>
                <p14:cNvContentPartPr/>
                <p14:nvPr/>
              </p14:nvContentPartPr>
              <p14:xfrm>
                <a:off x="8914787" y="2014987"/>
                <a:ext cx="307800" cy="38880"/>
              </p14:xfrm>
            </p:contentPart>
          </mc:Choice>
          <mc:Fallback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DB2E914D-F97E-4A26-97B8-08875D446ECA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8910467" y="2010667"/>
                  <a:ext cx="31644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7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BE7DF0E0-2AE3-49B1-875A-4319996FDDC4}"/>
                    </a:ext>
                  </a:extLst>
                </p14:cNvPr>
                <p14:cNvContentPartPr/>
                <p14:nvPr/>
              </p14:nvContentPartPr>
              <p14:xfrm>
                <a:off x="9336707" y="1882147"/>
                <a:ext cx="311040" cy="164160"/>
              </p14:xfrm>
            </p:contentPart>
          </mc:Choice>
          <mc:Fallback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BE7DF0E0-2AE3-49B1-875A-4319996FDDC4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9332387" y="1877827"/>
                  <a:ext cx="319680" cy="172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1" name="Gruppieren 200">
            <a:extLst>
              <a:ext uri="{FF2B5EF4-FFF2-40B4-BE49-F238E27FC236}">
                <a16:creationId xmlns:a16="http://schemas.microsoft.com/office/drawing/2014/main" id="{C02E4C91-070F-4D4C-8729-F7C63D188F6A}"/>
              </a:ext>
            </a:extLst>
          </p:cNvPr>
          <p:cNvGrpSpPr/>
          <p:nvPr/>
        </p:nvGrpSpPr>
        <p:grpSpPr>
          <a:xfrm>
            <a:off x="8127107" y="2510707"/>
            <a:ext cx="816840" cy="386640"/>
            <a:chOff x="8127107" y="2510707"/>
            <a:chExt cx="816840" cy="386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09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3A8B1224-4A0E-4BEF-AC32-2824707BA8AC}"/>
                    </a:ext>
                  </a:extLst>
                </p14:cNvPr>
                <p14:cNvContentPartPr/>
                <p14:nvPr/>
              </p14:nvContentPartPr>
              <p14:xfrm>
                <a:off x="8127107" y="2510707"/>
                <a:ext cx="369000" cy="358560"/>
              </p14:xfrm>
            </p:contentPart>
          </mc:Choice>
          <mc:Fallback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3A8B1224-4A0E-4BEF-AC32-2824707BA8AC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8122787" y="2506387"/>
                  <a:ext cx="377640" cy="36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1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DEA65213-0498-4D35-845E-7234874FE6C1}"/>
                    </a:ext>
                  </a:extLst>
                </p14:cNvPr>
                <p14:cNvContentPartPr/>
                <p14:nvPr/>
              </p14:nvContentPartPr>
              <p14:xfrm>
                <a:off x="8182907" y="2839027"/>
                <a:ext cx="320400" cy="58320"/>
              </p14:xfrm>
            </p:contentPart>
          </mc:Choice>
          <mc:Fallback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DEA65213-0498-4D35-845E-7234874FE6C1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8178587" y="2834707"/>
                  <a:ext cx="32904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3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A19A576C-490C-4BB1-AFCD-14F0374740D1}"/>
                    </a:ext>
                  </a:extLst>
                </p14:cNvPr>
                <p14:cNvContentPartPr/>
                <p14:nvPr/>
              </p14:nvContentPartPr>
              <p14:xfrm>
                <a:off x="8601227" y="2547067"/>
                <a:ext cx="342720" cy="257040"/>
              </p14:xfrm>
            </p:contentPart>
          </mc:Choice>
          <mc:Fallback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A19A576C-490C-4BB1-AFCD-14F0374740D1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8596907" y="2542747"/>
                  <a:ext cx="351360" cy="265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8" name="Gruppieren 247">
            <a:extLst>
              <a:ext uri="{FF2B5EF4-FFF2-40B4-BE49-F238E27FC236}">
                <a16:creationId xmlns:a16="http://schemas.microsoft.com/office/drawing/2014/main" id="{BF65DB21-B620-4041-8259-CFCA9429D7C2}"/>
              </a:ext>
            </a:extLst>
          </p:cNvPr>
          <p:cNvGrpSpPr/>
          <p:nvPr/>
        </p:nvGrpSpPr>
        <p:grpSpPr>
          <a:xfrm>
            <a:off x="9066707" y="2467867"/>
            <a:ext cx="2540160" cy="695880"/>
            <a:chOff x="9066707" y="2467867"/>
            <a:chExt cx="2540160" cy="695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15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76130E9A-792E-40B4-A4C7-40714E22B89F}"/>
                    </a:ext>
                  </a:extLst>
                </p14:cNvPr>
                <p14:cNvContentPartPr/>
                <p14:nvPr/>
              </p14:nvContentPartPr>
              <p14:xfrm>
                <a:off x="9068147" y="2626627"/>
                <a:ext cx="176400" cy="21600"/>
              </p14:xfrm>
            </p:contentPart>
          </mc:Choice>
          <mc:Fallback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76130E9A-792E-40B4-A4C7-40714E22B89F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9063827" y="2622307"/>
                  <a:ext cx="18504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7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38289921-E76E-4753-B7EF-F113253899AB}"/>
                    </a:ext>
                  </a:extLst>
                </p14:cNvPr>
                <p14:cNvContentPartPr/>
                <p14:nvPr/>
              </p14:nvContentPartPr>
              <p14:xfrm>
                <a:off x="9066707" y="2702227"/>
                <a:ext cx="161280" cy="12600"/>
              </p14:xfrm>
            </p:contentPart>
          </mc:Choice>
          <mc:Fallback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38289921-E76E-4753-B7EF-F113253899AB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9062387" y="2697907"/>
                  <a:ext cx="16992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9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932BA0F8-7726-4F7A-9157-C3659BFFB59A}"/>
                    </a:ext>
                  </a:extLst>
                </p14:cNvPr>
                <p14:cNvContentPartPr/>
                <p14:nvPr/>
              </p14:nvContentPartPr>
              <p14:xfrm>
                <a:off x="9374147" y="2542027"/>
                <a:ext cx="177480" cy="226080"/>
              </p14:xfrm>
            </p:contentPart>
          </mc:Choice>
          <mc:Fallback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932BA0F8-7726-4F7A-9157-C3659BFFB59A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9369827" y="2537707"/>
                  <a:ext cx="18612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1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93C20A6E-600A-4ACE-8EE2-9EAC0A000564}"/>
                    </a:ext>
                  </a:extLst>
                </p14:cNvPr>
                <p14:cNvContentPartPr/>
                <p14:nvPr/>
              </p14:nvContentPartPr>
              <p14:xfrm>
                <a:off x="9414827" y="2675587"/>
                <a:ext cx="110520" cy="16560"/>
              </p14:xfrm>
            </p:contentPart>
          </mc:Choice>
          <mc:Fallback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93C20A6E-600A-4ACE-8EE2-9EAC0A000564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9410507" y="2671267"/>
                  <a:ext cx="11916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3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2ADB6715-A1D7-4D28-8D15-169809230D6C}"/>
                    </a:ext>
                  </a:extLst>
                </p14:cNvPr>
                <p14:cNvContentPartPr/>
                <p14:nvPr/>
              </p14:nvContentPartPr>
              <p14:xfrm>
                <a:off x="9577547" y="2586307"/>
                <a:ext cx="97200" cy="145800"/>
              </p14:xfrm>
            </p:contentPart>
          </mc:Choice>
          <mc:Fallback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2ADB6715-A1D7-4D28-8D15-169809230D6C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9573227" y="2581987"/>
                  <a:ext cx="10584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5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70D88C56-7EAA-4DBB-A813-067B0D6F2BE1}"/>
                    </a:ext>
                  </a:extLst>
                </p14:cNvPr>
                <p14:cNvContentPartPr/>
                <p14:nvPr/>
              </p14:nvContentPartPr>
              <p14:xfrm>
                <a:off x="9794987" y="2554627"/>
                <a:ext cx="28440" cy="135720"/>
              </p14:xfrm>
            </p:contentPart>
          </mc:Choice>
          <mc:Fallback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70D88C56-7EAA-4DBB-A813-067B0D6F2BE1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9790667" y="2550307"/>
                  <a:ext cx="3708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7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6906D1F6-5B41-45A3-A022-C88EA352AF14}"/>
                    </a:ext>
                  </a:extLst>
                </p14:cNvPr>
                <p14:cNvContentPartPr/>
                <p14:nvPr/>
              </p14:nvContentPartPr>
              <p14:xfrm>
                <a:off x="9729107" y="2545627"/>
                <a:ext cx="149760" cy="211320"/>
              </p14:xfrm>
            </p:contentPart>
          </mc:Choice>
          <mc:Fallback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6906D1F6-5B41-45A3-A022-C88EA352AF14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9724787" y="2541307"/>
                  <a:ext cx="15840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9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9E7ADC6E-62CC-4387-85BB-89454B5B00DF}"/>
                    </a:ext>
                  </a:extLst>
                </p14:cNvPr>
                <p14:cNvContentPartPr/>
                <p14:nvPr/>
              </p14:nvContentPartPr>
              <p14:xfrm>
                <a:off x="9919547" y="2603227"/>
                <a:ext cx="124200" cy="115920"/>
              </p14:xfrm>
            </p:contentPart>
          </mc:Choice>
          <mc:Fallback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9E7ADC6E-62CC-4387-85BB-89454B5B00DF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9915227" y="2598907"/>
                  <a:ext cx="13284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1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C7A7F6B3-AA07-435B-BEBD-38D21426D2D9}"/>
                    </a:ext>
                  </a:extLst>
                </p14:cNvPr>
                <p14:cNvContentPartPr/>
                <p14:nvPr/>
              </p14:nvContentPartPr>
              <p14:xfrm>
                <a:off x="10150667" y="2555347"/>
                <a:ext cx="126360" cy="170640"/>
              </p14:xfrm>
            </p:contentPart>
          </mc:Choice>
          <mc:Fallback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C7A7F6B3-AA07-435B-BEBD-38D21426D2D9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10146347" y="2551027"/>
                  <a:ext cx="13500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3">
              <p14:nvContentPartPr>
                <p14:cNvPr id="215" name="Freihand 214">
                  <a:extLst>
                    <a:ext uri="{FF2B5EF4-FFF2-40B4-BE49-F238E27FC236}">
                      <a16:creationId xmlns:a16="http://schemas.microsoft.com/office/drawing/2014/main" id="{84B640FE-FE34-4BFB-84D9-1B72791FB859}"/>
                    </a:ext>
                  </a:extLst>
                </p14:cNvPr>
                <p14:cNvContentPartPr/>
                <p14:nvPr/>
              </p14:nvContentPartPr>
              <p14:xfrm>
                <a:off x="10325627" y="2590267"/>
                <a:ext cx="106560" cy="124200"/>
              </p14:xfrm>
            </p:contentPart>
          </mc:Choice>
          <mc:Fallback>
            <p:pic>
              <p:nvPicPr>
                <p:cNvPr id="215" name="Freihand 214">
                  <a:extLst>
                    <a:ext uri="{FF2B5EF4-FFF2-40B4-BE49-F238E27FC236}">
                      <a16:creationId xmlns:a16="http://schemas.microsoft.com/office/drawing/2014/main" id="{84B640FE-FE34-4BFB-84D9-1B72791FB859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10321307" y="2585947"/>
                  <a:ext cx="11520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5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7B9160C0-9A69-4993-8888-F9ED143EAFC3}"/>
                    </a:ext>
                  </a:extLst>
                </p14:cNvPr>
                <p14:cNvContentPartPr/>
                <p14:nvPr/>
              </p14:nvContentPartPr>
              <p14:xfrm>
                <a:off x="10498067" y="2562187"/>
                <a:ext cx="48960" cy="120240"/>
              </p14:xfrm>
            </p:contentPart>
          </mc:Choice>
          <mc:Fallback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7B9160C0-9A69-4993-8888-F9ED143EAFC3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10493747" y="2557867"/>
                  <a:ext cx="5760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7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B1D46838-DB3A-4844-A712-1E0B14562BA0}"/>
                    </a:ext>
                  </a:extLst>
                </p14:cNvPr>
                <p14:cNvContentPartPr/>
                <p14:nvPr/>
              </p14:nvContentPartPr>
              <p14:xfrm>
                <a:off x="10417427" y="2548147"/>
                <a:ext cx="195840" cy="171000"/>
              </p14:xfrm>
            </p:contentPart>
          </mc:Choice>
          <mc:Fallback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B1D46838-DB3A-4844-A712-1E0B14562BA0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10413107" y="2543827"/>
                  <a:ext cx="20448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9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876BAE61-990E-4DCE-B1DB-3951A27F3933}"/>
                    </a:ext>
                  </a:extLst>
                </p14:cNvPr>
                <p14:cNvContentPartPr/>
                <p14:nvPr/>
              </p14:nvContentPartPr>
              <p14:xfrm>
                <a:off x="10765187" y="2619427"/>
                <a:ext cx="163440" cy="12600"/>
              </p14:xfrm>
            </p:contentPart>
          </mc:Choice>
          <mc:Fallback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876BAE61-990E-4DCE-B1DB-3951A27F3933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10760867" y="2615107"/>
                  <a:ext cx="17208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1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339EA098-420A-470E-8D78-A9D825588149}"/>
                    </a:ext>
                  </a:extLst>
                </p14:cNvPr>
                <p14:cNvContentPartPr/>
                <p14:nvPr/>
              </p14:nvContentPartPr>
              <p14:xfrm>
                <a:off x="10996667" y="2467867"/>
                <a:ext cx="194040" cy="216000"/>
              </p14:xfrm>
            </p:contentPart>
          </mc:Choice>
          <mc:Fallback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339EA098-420A-470E-8D78-A9D825588149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10992347" y="2463547"/>
                  <a:ext cx="20268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3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589C130E-616B-4178-ABA6-BF4ECD2588AF}"/>
                    </a:ext>
                  </a:extLst>
                </p14:cNvPr>
                <p14:cNvContentPartPr/>
                <p14:nvPr/>
              </p14:nvContentPartPr>
              <p14:xfrm>
                <a:off x="11074067" y="2597467"/>
                <a:ext cx="132480" cy="4680"/>
              </p14:xfrm>
            </p:contentPart>
          </mc:Choice>
          <mc:Fallback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589C130E-616B-4178-ABA6-BF4ECD2588AF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11069747" y="2593147"/>
                  <a:ext cx="14112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5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437E8512-69D8-4153-8E2B-1334FA9008C2}"/>
                    </a:ext>
                  </a:extLst>
                </p14:cNvPr>
                <p14:cNvContentPartPr/>
                <p14:nvPr/>
              </p14:nvContentPartPr>
              <p14:xfrm>
                <a:off x="11272427" y="2508547"/>
                <a:ext cx="334440" cy="151920"/>
              </p14:xfrm>
            </p:contentPart>
          </mc:Choice>
          <mc:Fallback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437E8512-69D8-4153-8E2B-1334FA9008C2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11268107" y="2504227"/>
                  <a:ext cx="34308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7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F80451C3-1D39-44F0-A930-6D9F4A64AFF8}"/>
                    </a:ext>
                  </a:extLst>
                </p14:cNvPr>
                <p14:cNvContentPartPr/>
                <p14:nvPr/>
              </p14:nvContentPartPr>
              <p14:xfrm>
                <a:off x="9353627" y="2823547"/>
                <a:ext cx="1132920" cy="128880"/>
              </p14:xfrm>
            </p:contentPart>
          </mc:Choice>
          <mc:Fallback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F80451C3-1D39-44F0-A930-6D9F4A64AFF8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9349307" y="2819227"/>
                  <a:ext cx="114156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9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D06C6E86-9C0D-4A90-A39E-7F95BD98D585}"/>
                    </a:ext>
                  </a:extLst>
                </p14:cNvPr>
                <p14:cNvContentPartPr/>
                <p14:nvPr/>
              </p14:nvContentPartPr>
              <p14:xfrm>
                <a:off x="9690227" y="3001387"/>
                <a:ext cx="77760" cy="130320"/>
              </p14:xfrm>
            </p:contentPart>
          </mc:Choice>
          <mc:Fallback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D06C6E86-9C0D-4A90-A39E-7F95BD98D585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9685907" y="2997067"/>
                  <a:ext cx="8640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1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48399065-E00D-4FD2-9EF8-1F4F0D7730E7}"/>
                    </a:ext>
                  </a:extLst>
                </p14:cNvPr>
                <p14:cNvContentPartPr/>
                <p14:nvPr/>
              </p14:nvContentPartPr>
              <p14:xfrm>
                <a:off x="9757187" y="2997427"/>
                <a:ext cx="15120" cy="113040"/>
              </p14:xfrm>
            </p:contentPart>
          </mc:Choice>
          <mc:Fallback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48399065-E00D-4FD2-9EF8-1F4F0D7730E7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9752867" y="2993107"/>
                  <a:ext cx="2376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3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76D0B5E7-2600-42C9-BFD9-811AA6E5417C}"/>
                    </a:ext>
                  </a:extLst>
                </p14:cNvPr>
                <p14:cNvContentPartPr/>
                <p14:nvPr/>
              </p14:nvContentPartPr>
              <p14:xfrm>
                <a:off x="9688427" y="3110107"/>
                <a:ext cx="153360" cy="23400"/>
              </p14:xfrm>
            </p:contentPart>
          </mc:Choice>
          <mc:Fallback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76D0B5E7-2600-42C9-BFD9-811AA6E5417C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9684107" y="3105787"/>
                  <a:ext cx="16200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5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4B83C657-021B-4E46-B787-E38C1465D73C}"/>
                    </a:ext>
                  </a:extLst>
                </p14:cNvPr>
                <p14:cNvContentPartPr/>
                <p14:nvPr/>
              </p14:nvContentPartPr>
              <p14:xfrm>
                <a:off x="9894707" y="3003187"/>
                <a:ext cx="89640" cy="104040"/>
              </p14:xfrm>
            </p:contentPart>
          </mc:Choice>
          <mc:Fallback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4B83C657-021B-4E46-B787-E38C1465D73C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9890387" y="2998867"/>
                  <a:ext cx="9828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7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829DAC33-2D99-435E-B89C-C84A08DBEA53}"/>
                    </a:ext>
                  </a:extLst>
                </p14:cNvPr>
                <p14:cNvContentPartPr/>
                <p14:nvPr/>
              </p14:nvContentPartPr>
              <p14:xfrm>
                <a:off x="10075787" y="3006427"/>
                <a:ext cx="360" cy="360"/>
              </p14:xfrm>
            </p:contentPart>
          </mc:Choice>
          <mc:Fallback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829DAC33-2D99-435E-B89C-C84A08DBEA53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10071467" y="30021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9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CA4E4EAE-3A83-490B-8149-EA2C3D62D62E}"/>
                    </a:ext>
                  </a:extLst>
                </p14:cNvPr>
                <p14:cNvContentPartPr/>
                <p14:nvPr/>
              </p14:nvContentPartPr>
              <p14:xfrm>
                <a:off x="9980027" y="2994547"/>
                <a:ext cx="48960" cy="126000"/>
              </p14:xfrm>
            </p:contentPart>
          </mc:Choice>
          <mc:Fallback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CA4E4EAE-3A83-490B-8149-EA2C3D62D62E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9975707" y="2990227"/>
                  <a:ext cx="5760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1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C0F91F0B-0C97-402F-8DBB-4278588F841A}"/>
                    </a:ext>
                  </a:extLst>
                </p14:cNvPr>
                <p14:cNvContentPartPr/>
                <p14:nvPr/>
              </p14:nvContentPartPr>
              <p14:xfrm>
                <a:off x="9988307" y="2989507"/>
                <a:ext cx="126000" cy="174240"/>
              </p14:xfrm>
            </p:contentPart>
          </mc:Choice>
          <mc:Fallback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C0F91F0B-0C97-402F-8DBB-4278588F841A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9983987" y="2985187"/>
                  <a:ext cx="13464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3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4FB955FE-D972-4070-A3FB-F60B0A8CCA19}"/>
                    </a:ext>
                  </a:extLst>
                </p14:cNvPr>
                <p14:cNvContentPartPr/>
                <p14:nvPr/>
              </p14:nvContentPartPr>
              <p14:xfrm>
                <a:off x="10068227" y="3095347"/>
                <a:ext cx="124200" cy="26280"/>
              </p14:xfrm>
            </p:contentPart>
          </mc:Choice>
          <mc:Fallback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4FB955FE-D972-4070-A3FB-F60B0A8CCA19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10063907" y="3091027"/>
                  <a:ext cx="13284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5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9FA35F69-E87C-463B-90B6-A1B32F813946}"/>
                    </a:ext>
                  </a:extLst>
                </p14:cNvPr>
                <p14:cNvContentPartPr/>
                <p14:nvPr/>
              </p14:nvContentPartPr>
              <p14:xfrm>
                <a:off x="10934747" y="2728507"/>
                <a:ext cx="244080" cy="45720"/>
              </p14:xfrm>
            </p:contentPart>
          </mc:Choice>
          <mc:Fallback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9FA35F69-E87C-463B-90B6-A1B32F813946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10930427" y="2724187"/>
                  <a:ext cx="25272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7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47426E7A-9148-409C-B430-19B8AED22F91}"/>
                    </a:ext>
                  </a:extLst>
                </p14:cNvPr>
                <p14:cNvContentPartPr/>
                <p14:nvPr/>
              </p14:nvContentPartPr>
              <p14:xfrm>
                <a:off x="10808387" y="2927947"/>
                <a:ext cx="114120" cy="141840"/>
              </p14:xfrm>
            </p:contentPart>
          </mc:Choice>
          <mc:Fallback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47426E7A-9148-409C-B430-19B8AED22F91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10804067" y="2923627"/>
                  <a:ext cx="12276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9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4624E1E7-C332-4721-B9DD-8FF95FEA3CBF}"/>
                    </a:ext>
                  </a:extLst>
                </p14:cNvPr>
                <p14:cNvContentPartPr/>
                <p14:nvPr/>
              </p14:nvContentPartPr>
              <p14:xfrm>
                <a:off x="10902347" y="2913547"/>
                <a:ext cx="8280" cy="160560"/>
              </p14:xfrm>
            </p:contentPart>
          </mc:Choice>
          <mc:Fallback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4624E1E7-C332-4721-B9DD-8FF95FEA3CBF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10898027" y="2909227"/>
                  <a:ext cx="1692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1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917488A2-E10C-430E-A89C-24BB94A47188}"/>
                    </a:ext>
                  </a:extLst>
                </p14:cNvPr>
                <p14:cNvContentPartPr/>
                <p14:nvPr/>
              </p14:nvContentPartPr>
              <p14:xfrm>
                <a:off x="10817387" y="3051787"/>
                <a:ext cx="113040" cy="3600"/>
              </p14:xfrm>
            </p:contentPart>
          </mc:Choice>
          <mc:Fallback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917488A2-E10C-430E-A89C-24BB94A47188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10813067" y="3047467"/>
                  <a:ext cx="12168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3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566F9194-6ECF-4C44-B4B6-A1F6BD0B1D6C}"/>
                    </a:ext>
                  </a:extLst>
                </p14:cNvPr>
                <p14:cNvContentPartPr/>
                <p14:nvPr/>
              </p14:nvContentPartPr>
              <p14:xfrm>
                <a:off x="10973627" y="2924707"/>
                <a:ext cx="15120" cy="124560"/>
              </p14:xfrm>
            </p:contentPart>
          </mc:Choice>
          <mc:Fallback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566F9194-6ECF-4C44-B4B6-A1F6BD0B1D6C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10969307" y="2920387"/>
                  <a:ext cx="2376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5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56B8DD2E-46CF-47DD-8248-A15C1D33C2E1}"/>
                    </a:ext>
                  </a:extLst>
                </p14:cNvPr>
                <p14:cNvContentPartPr/>
                <p14:nvPr/>
              </p14:nvContentPartPr>
              <p14:xfrm>
                <a:off x="10946627" y="2903827"/>
                <a:ext cx="103320" cy="139680"/>
              </p14:xfrm>
            </p:contentPart>
          </mc:Choice>
          <mc:Fallback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56B8DD2E-46CF-47DD-8248-A15C1D33C2E1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10942307" y="2899507"/>
                  <a:ext cx="11196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7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DBF096D5-A8EF-4944-A4DD-2B212A0944DC}"/>
                    </a:ext>
                  </a:extLst>
                </p14:cNvPr>
                <p14:cNvContentPartPr/>
                <p14:nvPr/>
              </p14:nvContentPartPr>
              <p14:xfrm>
                <a:off x="11004227" y="2911027"/>
                <a:ext cx="110880" cy="122040"/>
              </p14:xfrm>
            </p:contentPart>
          </mc:Choice>
          <mc:Fallback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DBF096D5-A8EF-4944-A4DD-2B212A0944DC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10999907" y="2906707"/>
                  <a:ext cx="11952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9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73B99112-01BA-4B50-94E9-D09E0A27A99E}"/>
                    </a:ext>
                  </a:extLst>
                </p14:cNvPr>
                <p14:cNvContentPartPr/>
                <p14:nvPr/>
              </p14:nvContentPartPr>
              <p14:xfrm>
                <a:off x="11091707" y="2999947"/>
                <a:ext cx="88920" cy="92880"/>
              </p14:xfrm>
            </p:contentPart>
          </mc:Choice>
          <mc:Fallback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73B99112-01BA-4B50-94E9-D09E0A27A99E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11087387" y="2995627"/>
                  <a:ext cx="97560" cy="101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81">
            <p14:nvContentPartPr>
              <p14:cNvPr id="249" name="Freihand 248">
                <a:extLst>
                  <a:ext uri="{FF2B5EF4-FFF2-40B4-BE49-F238E27FC236}">
                    <a16:creationId xmlns:a16="http://schemas.microsoft.com/office/drawing/2014/main" id="{8D5B5D68-72D1-46FF-A67D-2603004B2851}"/>
                  </a:ext>
                </a:extLst>
              </p14:cNvPr>
              <p14:cNvContentPartPr/>
              <p14:nvPr/>
            </p14:nvContentPartPr>
            <p14:xfrm>
              <a:off x="11437667" y="2746147"/>
              <a:ext cx="220680" cy="23400"/>
            </p14:xfrm>
          </p:contentPart>
        </mc:Choice>
        <mc:Fallback>
          <p:pic>
            <p:nvPicPr>
              <p:cNvPr id="249" name="Freihand 248">
                <a:extLst>
                  <a:ext uri="{FF2B5EF4-FFF2-40B4-BE49-F238E27FC236}">
                    <a16:creationId xmlns:a16="http://schemas.microsoft.com/office/drawing/2014/main" id="{8D5B5D68-72D1-46FF-A67D-2603004B2851}"/>
                  </a:ext>
                </a:extLst>
              </p:cNvPr>
              <p:cNvPicPr/>
              <p:nvPr/>
            </p:nvPicPr>
            <p:blipFill>
              <a:blip r:embed="rId482"/>
              <a:stretch>
                <a:fillRect/>
              </a:stretch>
            </p:blipFill>
            <p:spPr>
              <a:xfrm>
                <a:off x="11433347" y="2741827"/>
                <a:ext cx="229320" cy="32040"/>
              </a:xfrm>
              <a:prstGeom prst="rect">
                <a:avLst/>
              </a:prstGeom>
            </p:spPr>
          </p:pic>
        </mc:Fallback>
      </mc:AlternateContent>
      <p:grpSp>
        <p:nvGrpSpPr>
          <p:cNvPr id="256" name="Gruppieren 255">
            <a:extLst>
              <a:ext uri="{FF2B5EF4-FFF2-40B4-BE49-F238E27FC236}">
                <a16:creationId xmlns:a16="http://schemas.microsoft.com/office/drawing/2014/main" id="{F4D42C30-2C18-4B59-AE19-0EA4FA1BEED1}"/>
              </a:ext>
            </a:extLst>
          </p:cNvPr>
          <p:cNvGrpSpPr/>
          <p:nvPr/>
        </p:nvGrpSpPr>
        <p:grpSpPr>
          <a:xfrm>
            <a:off x="11396267" y="2879347"/>
            <a:ext cx="356040" cy="188280"/>
            <a:chOff x="11396267" y="2879347"/>
            <a:chExt cx="356040" cy="188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83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6A787E08-FB13-4C61-9F3B-06516C516C02}"/>
                    </a:ext>
                  </a:extLst>
                </p14:cNvPr>
                <p14:cNvContentPartPr/>
                <p14:nvPr/>
              </p14:nvContentPartPr>
              <p14:xfrm>
                <a:off x="11400947" y="2879347"/>
                <a:ext cx="135360" cy="188280"/>
              </p14:xfrm>
            </p:contentPart>
          </mc:Choice>
          <mc:Fallback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6A787E08-FB13-4C61-9F3B-06516C516C02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11396627" y="2875027"/>
                  <a:ext cx="14400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5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2014B974-9EFC-4ADE-9DF3-7D7390D8492A}"/>
                    </a:ext>
                  </a:extLst>
                </p14:cNvPr>
                <p14:cNvContentPartPr/>
                <p14:nvPr/>
              </p14:nvContentPartPr>
              <p14:xfrm>
                <a:off x="11396267" y="2968627"/>
                <a:ext cx="171720" cy="25200"/>
              </p14:xfrm>
            </p:contentPart>
          </mc:Choice>
          <mc:Fallback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2014B974-9EFC-4ADE-9DF3-7D7390D8492A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11391947" y="2964307"/>
                  <a:ext cx="18036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7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9BC7D37B-7126-4142-B929-B2B3DEA57A63}"/>
                    </a:ext>
                  </a:extLst>
                </p14:cNvPr>
                <p14:cNvContentPartPr/>
                <p14:nvPr/>
              </p14:nvContentPartPr>
              <p14:xfrm>
                <a:off x="11583827" y="2889067"/>
                <a:ext cx="142200" cy="161280"/>
              </p14:xfrm>
            </p:contentPart>
          </mc:Choice>
          <mc:Fallback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9BC7D37B-7126-4142-B929-B2B3DEA57A63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11579507" y="2884747"/>
                  <a:ext cx="15084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9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1B42E43D-8B65-4DA7-AEC0-8B55FC271BC6}"/>
                    </a:ext>
                  </a:extLst>
                </p14:cNvPr>
                <p14:cNvContentPartPr/>
                <p14:nvPr/>
              </p14:nvContentPartPr>
              <p14:xfrm>
                <a:off x="11565467" y="2932987"/>
                <a:ext cx="186840" cy="112680"/>
              </p14:xfrm>
            </p:contentPart>
          </mc:Choice>
          <mc:Fallback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1B42E43D-8B65-4DA7-AEC0-8B55FC271BC6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11561147" y="2928667"/>
                  <a:ext cx="195480" cy="121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59" name="Gruppieren 258">
            <a:extLst>
              <a:ext uri="{FF2B5EF4-FFF2-40B4-BE49-F238E27FC236}">
                <a16:creationId xmlns:a16="http://schemas.microsoft.com/office/drawing/2014/main" id="{880F3F37-6D82-4363-A60A-2376151A0307}"/>
              </a:ext>
            </a:extLst>
          </p:cNvPr>
          <p:cNvGrpSpPr/>
          <p:nvPr/>
        </p:nvGrpSpPr>
        <p:grpSpPr>
          <a:xfrm>
            <a:off x="9155627" y="3477307"/>
            <a:ext cx="230760" cy="96840"/>
            <a:chOff x="9155627" y="3477307"/>
            <a:chExt cx="230760" cy="968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91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AA234034-4A7E-44E8-A75F-05AF19122E47}"/>
                    </a:ext>
                  </a:extLst>
                </p14:cNvPr>
                <p14:cNvContentPartPr/>
                <p14:nvPr/>
              </p14:nvContentPartPr>
              <p14:xfrm>
                <a:off x="9155627" y="3477307"/>
                <a:ext cx="220680" cy="19080"/>
              </p14:xfrm>
            </p:contentPart>
          </mc:Choice>
          <mc:Fallback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AA234034-4A7E-44E8-A75F-05AF19122E47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9151307" y="3472987"/>
                  <a:ext cx="22932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3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A58945AB-C165-4821-89CC-F84FACE1CD98}"/>
                    </a:ext>
                  </a:extLst>
                </p14:cNvPr>
                <p14:cNvContentPartPr/>
                <p14:nvPr/>
              </p14:nvContentPartPr>
              <p14:xfrm>
                <a:off x="9200627" y="3551107"/>
                <a:ext cx="185760" cy="23040"/>
              </p14:xfrm>
            </p:contentPart>
          </mc:Choice>
          <mc:Fallback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A58945AB-C165-4821-89CC-F84FACE1CD98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9196307" y="3546787"/>
                  <a:ext cx="194400" cy="31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4" name="Gruppieren 283">
            <a:extLst>
              <a:ext uri="{FF2B5EF4-FFF2-40B4-BE49-F238E27FC236}">
                <a16:creationId xmlns:a16="http://schemas.microsoft.com/office/drawing/2014/main" id="{1EF9E627-DA97-4691-BF93-AF4FF61B59D3}"/>
              </a:ext>
            </a:extLst>
          </p:cNvPr>
          <p:cNvGrpSpPr/>
          <p:nvPr/>
        </p:nvGrpSpPr>
        <p:grpSpPr>
          <a:xfrm>
            <a:off x="9590507" y="3286867"/>
            <a:ext cx="2246400" cy="577800"/>
            <a:chOff x="9590507" y="3286867"/>
            <a:chExt cx="2246400" cy="577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95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3AD5F413-6460-466A-8BAA-E5D2073EB141}"/>
                    </a:ext>
                  </a:extLst>
                </p14:cNvPr>
                <p14:cNvContentPartPr/>
                <p14:nvPr/>
              </p14:nvContentPartPr>
              <p14:xfrm>
                <a:off x="9669707" y="3425827"/>
                <a:ext cx="7200" cy="124560"/>
              </p14:xfrm>
            </p:contentPart>
          </mc:Choice>
          <mc:Fallback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3AD5F413-6460-466A-8BAA-E5D2073EB141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9665387" y="3421507"/>
                  <a:ext cx="1584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7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770B1228-AAD3-473D-8785-32521D3D1A57}"/>
                    </a:ext>
                  </a:extLst>
                </p14:cNvPr>
                <p14:cNvContentPartPr/>
                <p14:nvPr/>
              </p14:nvContentPartPr>
              <p14:xfrm>
                <a:off x="9590507" y="3424027"/>
                <a:ext cx="153000" cy="184680"/>
              </p14:xfrm>
            </p:contentPart>
          </mc:Choice>
          <mc:Fallback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770B1228-AAD3-473D-8785-32521D3D1A57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9586187" y="3419707"/>
                  <a:ext cx="16164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9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A195CAB2-5BFA-4891-A7B3-9C76467D7091}"/>
                    </a:ext>
                  </a:extLst>
                </p14:cNvPr>
                <p14:cNvContentPartPr/>
                <p14:nvPr/>
              </p14:nvContentPartPr>
              <p14:xfrm>
                <a:off x="9863387" y="3463987"/>
                <a:ext cx="17280" cy="123480"/>
              </p14:xfrm>
            </p:contentPart>
          </mc:Choice>
          <mc:Fallback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A195CAB2-5BFA-4891-A7B3-9C76467D7091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9859067" y="3459667"/>
                  <a:ext cx="2592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1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08C7C14B-B0F7-49AD-B097-CE967486DD0F}"/>
                    </a:ext>
                  </a:extLst>
                </p14:cNvPr>
                <p14:cNvContentPartPr/>
                <p14:nvPr/>
              </p14:nvContentPartPr>
              <p14:xfrm>
                <a:off x="9829547" y="3424387"/>
                <a:ext cx="246600" cy="180720"/>
              </p14:xfrm>
            </p:contentPart>
          </mc:Choice>
          <mc:Fallback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08C7C14B-B0F7-49AD-B097-CE967486DD0F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9825227" y="3420067"/>
                  <a:ext cx="25524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3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48B95375-FD00-4CA7-88BD-77F1D00A5CC9}"/>
                    </a:ext>
                  </a:extLst>
                </p14:cNvPr>
                <p14:cNvContentPartPr/>
                <p14:nvPr/>
              </p14:nvContentPartPr>
              <p14:xfrm>
                <a:off x="9927827" y="3427987"/>
                <a:ext cx="232200" cy="191880"/>
              </p14:xfrm>
            </p:contentPart>
          </mc:Choice>
          <mc:Fallback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48B95375-FD00-4CA7-88BD-77F1D00A5CC9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9923507" y="3423667"/>
                  <a:ext cx="24084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5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4526EB29-ACF9-4CD5-8425-FB7DCC7112B3}"/>
                    </a:ext>
                  </a:extLst>
                </p14:cNvPr>
                <p14:cNvContentPartPr/>
                <p14:nvPr/>
              </p14:nvContentPartPr>
              <p14:xfrm>
                <a:off x="10319867" y="3477307"/>
                <a:ext cx="238680" cy="11880"/>
              </p14:xfrm>
            </p:contentPart>
          </mc:Choice>
          <mc:Fallback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4526EB29-ACF9-4CD5-8425-FB7DCC7112B3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10315547" y="3472987"/>
                  <a:ext cx="24732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7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740D43B4-871D-42FA-99CE-30C8B7A034DC}"/>
                    </a:ext>
                  </a:extLst>
                </p14:cNvPr>
                <p14:cNvContentPartPr/>
                <p14:nvPr/>
              </p14:nvContentPartPr>
              <p14:xfrm>
                <a:off x="10330307" y="3522307"/>
                <a:ext cx="159120" cy="56880"/>
              </p14:xfrm>
            </p:contentPart>
          </mc:Choice>
          <mc:Fallback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740D43B4-871D-42FA-99CE-30C8B7A034DC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10325987" y="3517987"/>
                  <a:ext cx="16776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9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BD70E031-8E5A-4256-83EF-E895C6D894C9}"/>
                    </a:ext>
                  </a:extLst>
                </p14:cNvPr>
                <p14:cNvContentPartPr/>
                <p14:nvPr/>
              </p14:nvContentPartPr>
              <p14:xfrm>
                <a:off x="10352627" y="3286867"/>
                <a:ext cx="182160" cy="130320"/>
              </p14:xfrm>
            </p:contentPart>
          </mc:Choice>
          <mc:Fallback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BD70E031-8E5A-4256-83EF-E895C6D894C9}"/>
                    </a:ext>
                  </a:extLst>
                </p:cNvPr>
                <p:cNvPicPr/>
                <p:nvPr/>
              </p:nvPicPr>
              <p:blipFill>
                <a:blip r:embed="rId510"/>
                <a:stretch>
                  <a:fillRect/>
                </a:stretch>
              </p:blipFill>
              <p:spPr>
                <a:xfrm>
                  <a:off x="10348307" y="3282547"/>
                  <a:ext cx="19080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1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280919F4-7336-43BD-96BB-500F9BD9EFCC}"/>
                    </a:ext>
                  </a:extLst>
                </p14:cNvPr>
                <p14:cNvContentPartPr/>
                <p14:nvPr/>
              </p14:nvContentPartPr>
              <p14:xfrm>
                <a:off x="10687787" y="3331147"/>
                <a:ext cx="221040" cy="205200"/>
              </p14:xfrm>
            </p:contentPart>
          </mc:Choice>
          <mc:Fallback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280919F4-7336-43BD-96BB-500F9BD9EFCC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10683467" y="3326827"/>
                  <a:ext cx="229680" cy="21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3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2EA6A129-1471-466F-8BA0-6A9DF6BDF6D1}"/>
                    </a:ext>
                  </a:extLst>
                </p14:cNvPr>
                <p14:cNvContentPartPr/>
                <p14:nvPr/>
              </p14:nvContentPartPr>
              <p14:xfrm>
                <a:off x="10866347" y="3436267"/>
                <a:ext cx="91800" cy="100440"/>
              </p14:xfrm>
            </p:contentPart>
          </mc:Choice>
          <mc:Fallback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2EA6A129-1471-466F-8BA0-6A9DF6BDF6D1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10862027" y="3431947"/>
                  <a:ext cx="10044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5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07DACA94-5C29-4B4D-85D9-DC759B153195}"/>
                    </a:ext>
                  </a:extLst>
                </p14:cNvPr>
                <p14:cNvContentPartPr/>
                <p14:nvPr/>
              </p14:nvContentPartPr>
              <p14:xfrm>
                <a:off x="10965347" y="3357787"/>
                <a:ext cx="92880" cy="180360"/>
              </p14:xfrm>
            </p:contentPart>
          </mc:Choice>
          <mc:Fallback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07DACA94-5C29-4B4D-85D9-DC759B153195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10961027" y="3353467"/>
                  <a:ext cx="10152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7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4F7DBCC1-D356-41CF-800D-2B32726B2E02}"/>
                    </a:ext>
                  </a:extLst>
                </p14:cNvPr>
                <p14:cNvContentPartPr/>
                <p14:nvPr/>
              </p14:nvContentPartPr>
              <p14:xfrm>
                <a:off x="11088107" y="3334387"/>
                <a:ext cx="59400" cy="209160"/>
              </p14:xfrm>
            </p:contentPart>
          </mc:Choice>
          <mc:Fallback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4F7DBCC1-D356-41CF-800D-2B32726B2E02}"/>
                    </a:ext>
                  </a:extLst>
                </p:cNvPr>
                <p:cNvPicPr/>
                <p:nvPr/>
              </p:nvPicPr>
              <p:blipFill>
                <a:blip r:embed="rId518"/>
                <a:stretch>
                  <a:fillRect/>
                </a:stretch>
              </p:blipFill>
              <p:spPr>
                <a:xfrm>
                  <a:off x="11083787" y="3330067"/>
                  <a:ext cx="6804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9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C3EC4222-4813-4AA5-A4DF-A61FC279994F}"/>
                    </a:ext>
                  </a:extLst>
                </p14:cNvPr>
                <p14:cNvContentPartPr/>
                <p14:nvPr/>
              </p14:nvContentPartPr>
              <p14:xfrm>
                <a:off x="11191067" y="3287587"/>
                <a:ext cx="61560" cy="313200"/>
              </p14:xfrm>
            </p:contentPart>
          </mc:Choice>
          <mc:Fallback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C3EC4222-4813-4AA5-A4DF-A61FC279994F}"/>
                    </a:ext>
                  </a:extLst>
                </p:cNvPr>
                <p:cNvPicPr/>
                <p:nvPr/>
              </p:nvPicPr>
              <p:blipFill>
                <a:blip r:embed="rId520"/>
                <a:stretch>
                  <a:fillRect/>
                </a:stretch>
              </p:blipFill>
              <p:spPr>
                <a:xfrm>
                  <a:off x="11186747" y="3283267"/>
                  <a:ext cx="70200" cy="32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1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5518BD5F-9EA2-4D53-B851-06BD204D5986}"/>
                    </a:ext>
                  </a:extLst>
                </p14:cNvPr>
                <p14:cNvContentPartPr/>
                <p14:nvPr/>
              </p14:nvContentPartPr>
              <p14:xfrm>
                <a:off x="11287907" y="3297667"/>
                <a:ext cx="353880" cy="216000"/>
              </p14:xfrm>
            </p:contentPart>
          </mc:Choice>
          <mc:Fallback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5518BD5F-9EA2-4D53-B851-06BD204D5986}"/>
                    </a:ext>
                  </a:extLst>
                </p:cNvPr>
                <p:cNvPicPr/>
                <p:nvPr/>
              </p:nvPicPr>
              <p:blipFill>
                <a:blip r:embed="rId522"/>
                <a:stretch>
                  <a:fillRect/>
                </a:stretch>
              </p:blipFill>
              <p:spPr>
                <a:xfrm>
                  <a:off x="11283587" y="3293347"/>
                  <a:ext cx="36252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3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C7BB2190-979F-481C-AB65-778ED2918687}"/>
                    </a:ext>
                  </a:extLst>
                </p14:cNvPr>
                <p14:cNvContentPartPr/>
                <p14:nvPr/>
              </p14:nvContentPartPr>
              <p14:xfrm>
                <a:off x="11596067" y="3390187"/>
                <a:ext cx="77400" cy="122400"/>
              </p14:xfrm>
            </p:contentPart>
          </mc:Choice>
          <mc:Fallback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C7BB2190-979F-481C-AB65-778ED2918687}"/>
                    </a:ext>
                  </a:extLst>
                </p:cNvPr>
                <p:cNvPicPr/>
                <p:nvPr/>
              </p:nvPicPr>
              <p:blipFill>
                <a:blip r:embed="rId524"/>
                <a:stretch>
                  <a:fillRect/>
                </a:stretch>
              </p:blipFill>
              <p:spPr>
                <a:xfrm>
                  <a:off x="11591747" y="3385867"/>
                  <a:ext cx="8604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5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14CA5E73-6547-4BA8-9D5B-69BAA4CC7328}"/>
                    </a:ext>
                  </a:extLst>
                </p14:cNvPr>
                <p14:cNvContentPartPr/>
                <p14:nvPr/>
              </p14:nvContentPartPr>
              <p14:xfrm>
                <a:off x="11733227" y="3421507"/>
                <a:ext cx="103680" cy="13680"/>
              </p14:xfrm>
            </p:contentPart>
          </mc:Choice>
          <mc:Fallback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14CA5E73-6547-4BA8-9D5B-69BAA4CC7328}"/>
                    </a:ext>
                  </a:extLst>
                </p:cNvPr>
                <p:cNvPicPr/>
                <p:nvPr/>
              </p:nvPicPr>
              <p:blipFill>
                <a:blip r:embed="rId526"/>
                <a:stretch>
                  <a:fillRect/>
                </a:stretch>
              </p:blipFill>
              <p:spPr>
                <a:xfrm>
                  <a:off x="11728907" y="3417187"/>
                  <a:ext cx="11232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7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A26B868E-D654-43D7-9822-4E1B1582A57B}"/>
                    </a:ext>
                  </a:extLst>
                </p14:cNvPr>
                <p14:cNvContentPartPr/>
                <p14:nvPr/>
              </p14:nvContentPartPr>
              <p14:xfrm>
                <a:off x="10728827" y="3724987"/>
                <a:ext cx="214200" cy="139680"/>
              </p14:xfrm>
            </p:contentPart>
          </mc:Choice>
          <mc:Fallback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A26B868E-D654-43D7-9822-4E1B1582A57B}"/>
                    </a:ext>
                  </a:extLst>
                </p:cNvPr>
                <p:cNvPicPr/>
                <p:nvPr/>
              </p:nvPicPr>
              <p:blipFill>
                <a:blip r:embed="rId528"/>
                <a:stretch>
                  <a:fillRect/>
                </a:stretch>
              </p:blipFill>
              <p:spPr>
                <a:xfrm>
                  <a:off x="10724507" y="3720667"/>
                  <a:ext cx="22284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9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E78F025B-CD92-4A21-B973-D6B817CF05F9}"/>
                    </a:ext>
                  </a:extLst>
                </p14:cNvPr>
                <p14:cNvContentPartPr/>
                <p14:nvPr/>
              </p14:nvContentPartPr>
              <p14:xfrm>
                <a:off x="10937627" y="3649027"/>
                <a:ext cx="343440" cy="180000"/>
              </p14:xfrm>
            </p:contentPart>
          </mc:Choice>
          <mc:Fallback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E78F025B-CD92-4A21-B973-D6B817CF05F9}"/>
                    </a:ext>
                  </a:extLst>
                </p:cNvPr>
                <p:cNvPicPr/>
                <p:nvPr/>
              </p:nvPicPr>
              <p:blipFill>
                <a:blip r:embed="rId530"/>
                <a:stretch>
                  <a:fillRect/>
                </a:stretch>
              </p:blipFill>
              <p:spPr>
                <a:xfrm>
                  <a:off x="10933307" y="3644707"/>
                  <a:ext cx="35208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1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0E36F423-4D81-42AE-854C-1B1C444AC7DB}"/>
                    </a:ext>
                  </a:extLst>
                </p14:cNvPr>
                <p14:cNvContentPartPr/>
                <p14:nvPr/>
              </p14:nvContentPartPr>
              <p14:xfrm>
                <a:off x="11331107" y="3723547"/>
                <a:ext cx="88200" cy="124560"/>
              </p14:xfrm>
            </p:contentPart>
          </mc:Choice>
          <mc:Fallback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0E36F423-4D81-42AE-854C-1B1C444AC7DB}"/>
                    </a:ext>
                  </a:extLst>
                </p:cNvPr>
                <p:cNvPicPr/>
                <p:nvPr/>
              </p:nvPicPr>
              <p:blipFill>
                <a:blip r:embed="rId532"/>
                <a:stretch>
                  <a:fillRect/>
                </a:stretch>
              </p:blipFill>
              <p:spPr>
                <a:xfrm>
                  <a:off x="11326787" y="3719227"/>
                  <a:ext cx="9684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3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1BBD95E9-B32F-46F4-B3FF-ADC68CBE3044}"/>
                    </a:ext>
                  </a:extLst>
                </p14:cNvPr>
                <p14:cNvContentPartPr/>
                <p14:nvPr/>
              </p14:nvContentPartPr>
              <p14:xfrm>
                <a:off x="11418587" y="3661627"/>
                <a:ext cx="162360" cy="176760"/>
              </p14:xfrm>
            </p:contentPart>
          </mc:Choice>
          <mc:Fallback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1BBD95E9-B32F-46F4-B3FF-ADC68CBE3044}"/>
                    </a:ext>
                  </a:extLst>
                </p:cNvPr>
                <p:cNvPicPr/>
                <p:nvPr/>
              </p:nvPicPr>
              <p:blipFill>
                <a:blip r:embed="rId534"/>
                <a:stretch>
                  <a:fillRect/>
                </a:stretch>
              </p:blipFill>
              <p:spPr>
                <a:xfrm>
                  <a:off x="11414267" y="3657307"/>
                  <a:ext cx="17100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5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95DB5E1E-1A4A-467C-99D3-18C26BF3F190}"/>
                    </a:ext>
                  </a:extLst>
                </p14:cNvPr>
                <p14:cNvContentPartPr/>
                <p14:nvPr/>
              </p14:nvContentPartPr>
              <p14:xfrm>
                <a:off x="11610827" y="3610507"/>
                <a:ext cx="45360" cy="251640"/>
              </p14:xfrm>
            </p:contentPart>
          </mc:Choice>
          <mc:Fallback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95DB5E1E-1A4A-467C-99D3-18C26BF3F190}"/>
                    </a:ext>
                  </a:extLst>
                </p:cNvPr>
                <p:cNvPicPr/>
                <p:nvPr/>
              </p:nvPicPr>
              <p:blipFill>
                <a:blip r:embed="rId536"/>
                <a:stretch>
                  <a:fillRect/>
                </a:stretch>
              </p:blipFill>
              <p:spPr>
                <a:xfrm>
                  <a:off x="11606507" y="3606187"/>
                  <a:ext cx="54000" cy="2602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958598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E450E3-0A60-8F26-E6CE-AADB32C42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BA2A7F2-031B-03A3-C230-6DAA3628CEC7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Zoll</a:t>
            </a:r>
            <a:r>
              <a:rPr lang="en-US" sz="3991" dirty="0">
                <a:solidFill>
                  <a:sysClr val="windowText" lastClr="000000"/>
                </a:solidFill>
              </a:rPr>
              <a:t>: </a:t>
            </a:r>
            <a:r>
              <a:rPr lang="en-US" sz="3991" dirty="0" err="1">
                <a:solidFill>
                  <a:sysClr val="windowText" lastClr="000000"/>
                </a:solidFill>
              </a:rPr>
              <a:t>kleines</a:t>
            </a:r>
            <a:r>
              <a:rPr lang="en-US" sz="3991" dirty="0">
                <a:solidFill>
                  <a:sysClr val="windowText" lastClr="000000"/>
                </a:solidFill>
              </a:rPr>
              <a:t> Land (</a:t>
            </a:r>
            <a:r>
              <a:rPr lang="en-US" sz="3991" dirty="0" err="1">
                <a:solidFill>
                  <a:sysClr val="windowText" lastClr="000000"/>
                </a:solidFill>
              </a:rPr>
              <a:t>Zusammenassung</a:t>
            </a:r>
            <a:r>
              <a:rPr lang="en-US" sz="3991" dirty="0">
                <a:solidFill>
                  <a:sysClr val="windowText" lastClr="000000"/>
                </a:solidFill>
              </a:rPr>
              <a:t>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87DFAB5-E594-6A2B-8B98-76B3AA8A2393}"/>
              </a:ext>
            </a:extLst>
          </p:cNvPr>
          <p:cNvSpPr txBox="1"/>
          <p:nvPr/>
        </p:nvSpPr>
        <p:spPr>
          <a:xfrm>
            <a:off x="7857917" y="851657"/>
            <a:ext cx="4382033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u="sng" dirty="0"/>
              <a:t>Effekte:</a:t>
            </a:r>
          </a:p>
          <a:p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A: Produzentenrente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↑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A+B+C+D: Konsumentenrente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C: Zolleinnahmen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↑</a:t>
            </a:r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>
              <a:latin typeface="Arial Unicode MS"/>
              <a:ea typeface="Arial Unicode MS"/>
              <a:cs typeface="Arial Unicode MS"/>
            </a:endParaRPr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B + D: Wohlfahrtseffekt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74834F9B-F1DE-FB56-52BF-126E791ADC9F}"/>
              </a:ext>
            </a:extLst>
          </p:cNvPr>
          <p:cNvGrpSpPr/>
          <p:nvPr/>
        </p:nvGrpSpPr>
        <p:grpSpPr>
          <a:xfrm>
            <a:off x="104602" y="1449218"/>
            <a:ext cx="7707554" cy="4126766"/>
            <a:chOff x="1767750" y="1600110"/>
            <a:chExt cx="7548528" cy="4166669"/>
          </a:xfrm>
        </p:grpSpPr>
        <p:cxnSp>
          <p:nvCxnSpPr>
            <p:cNvPr id="8" name="Straight Arrow Connector 6">
              <a:extLst>
                <a:ext uri="{FF2B5EF4-FFF2-40B4-BE49-F238E27FC236}">
                  <a16:creationId xmlns:a16="http://schemas.microsoft.com/office/drawing/2014/main" id="{0BBDA063-D661-B910-0BAF-3EC9EF17DAD9}"/>
                </a:ext>
              </a:extLst>
            </p:cNvPr>
            <p:cNvCxnSpPr/>
            <p:nvPr/>
          </p:nvCxnSpPr>
          <p:spPr>
            <a:xfrm flipV="1">
              <a:off x="3227102" y="1606880"/>
              <a:ext cx="0" cy="385531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uppieren 1">
              <a:extLst>
                <a:ext uri="{FF2B5EF4-FFF2-40B4-BE49-F238E27FC236}">
                  <a16:creationId xmlns:a16="http://schemas.microsoft.com/office/drawing/2014/main" id="{53DEBED9-629E-4B14-47C3-352AE79F59C8}"/>
                </a:ext>
              </a:extLst>
            </p:cNvPr>
            <p:cNvGrpSpPr/>
            <p:nvPr/>
          </p:nvGrpSpPr>
          <p:grpSpPr>
            <a:xfrm>
              <a:off x="1767750" y="1600110"/>
              <a:ext cx="7548528" cy="4166669"/>
              <a:chOff x="1767750" y="1600110"/>
              <a:chExt cx="7568610" cy="4335414"/>
            </a:xfrm>
          </p:grpSpPr>
          <p:cxnSp>
            <p:nvCxnSpPr>
              <p:cNvPr id="9" name="Straight Arrow Connector 7">
                <a:extLst>
                  <a:ext uri="{FF2B5EF4-FFF2-40B4-BE49-F238E27FC236}">
                    <a16:creationId xmlns:a16="http://schemas.microsoft.com/office/drawing/2014/main" id="{0D8ACE81-0C61-ADD8-A928-EF0B1E73397C}"/>
                  </a:ext>
                </a:extLst>
              </p:cNvPr>
              <p:cNvCxnSpPr/>
              <p:nvPr/>
            </p:nvCxnSpPr>
            <p:spPr>
              <a:xfrm>
                <a:off x="3227103" y="5462190"/>
                <a:ext cx="5284973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12">
                <a:extLst>
                  <a:ext uri="{FF2B5EF4-FFF2-40B4-BE49-F238E27FC236}">
                    <a16:creationId xmlns:a16="http://schemas.microsoft.com/office/drawing/2014/main" id="{E84AE829-6A0A-CB51-B748-E062625953BD}"/>
                  </a:ext>
                </a:extLst>
              </p:cNvPr>
              <p:cNvSpPr txBox="1"/>
              <p:nvPr/>
            </p:nvSpPr>
            <p:spPr>
              <a:xfrm>
                <a:off x="2420315" y="1722845"/>
                <a:ext cx="609462" cy="5388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51">
                    <a:latin typeface="Arial" panose="020B0604020202020204" pitchFamily="34" charset="0"/>
                    <a:cs typeface="Arial" panose="020B0604020202020204" pitchFamily="34" charset="0"/>
                  </a:rPr>
                  <a:t>Preis</a:t>
                </a:r>
                <a:endParaRPr lang="en-US" sz="145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</a:p>
            </p:txBody>
          </p:sp>
          <p:sp>
            <p:nvSpPr>
              <p:cNvPr id="11" name="TextBox 15">
                <a:extLst>
                  <a:ext uri="{FF2B5EF4-FFF2-40B4-BE49-F238E27FC236}">
                    <a16:creationId xmlns:a16="http://schemas.microsoft.com/office/drawing/2014/main" id="{75E5E048-EA2D-236A-C625-26C299F6EA1B}"/>
                  </a:ext>
                </a:extLst>
              </p:cNvPr>
              <p:cNvSpPr txBox="1"/>
              <p:nvPr/>
            </p:nvSpPr>
            <p:spPr>
              <a:xfrm>
                <a:off x="7630526" y="5603968"/>
                <a:ext cx="914870" cy="3315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5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Menge</a:t>
                </a:r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 X</a:t>
                </a:r>
              </a:p>
            </p:txBody>
          </p:sp>
          <p:cxnSp>
            <p:nvCxnSpPr>
              <p:cNvPr id="12" name="Straight Connector 8">
                <a:extLst>
                  <a:ext uri="{FF2B5EF4-FFF2-40B4-BE49-F238E27FC236}">
                    <a16:creationId xmlns:a16="http://schemas.microsoft.com/office/drawing/2014/main" id="{67D05B12-26F4-FE19-6A78-5AA6B7BAD496}"/>
                  </a:ext>
                </a:extLst>
              </p:cNvPr>
              <p:cNvCxnSpPr/>
              <p:nvPr/>
            </p:nvCxnSpPr>
            <p:spPr>
              <a:xfrm flipV="1">
                <a:off x="3227103" y="1971919"/>
                <a:ext cx="4566481" cy="3098367"/>
              </a:xfrm>
              <a:prstGeom prst="line">
                <a:avLst/>
              </a:prstGeom>
              <a:ln w="381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9">
                <a:extLst>
                  <a:ext uri="{FF2B5EF4-FFF2-40B4-BE49-F238E27FC236}">
                    <a16:creationId xmlns:a16="http://schemas.microsoft.com/office/drawing/2014/main" id="{6372999C-73E1-D1F3-01F0-C96FCE27097B}"/>
                  </a:ext>
                </a:extLst>
              </p:cNvPr>
              <p:cNvCxnSpPr/>
              <p:nvPr/>
            </p:nvCxnSpPr>
            <p:spPr>
              <a:xfrm>
                <a:off x="3239379" y="1971918"/>
                <a:ext cx="5338014" cy="322900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ECDBE364-3885-BBC1-3B07-864029372F08}"/>
                  </a:ext>
                </a:extLst>
              </p:cNvPr>
              <p:cNvSpPr txBox="1"/>
              <p:nvPr/>
            </p:nvSpPr>
            <p:spPr>
              <a:xfrm>
                <a:off x="8283700" y="4670032"/>
                <a:ext cx="1052660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Nachfrage</a:t>
                </a:r>
              </a:p>
            </p:txBody>
          </p:sp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D583FCE7-A26C-66F4-8330-093817BF4889}"/>
                  </a:ext>
                </a:extLst>
              </p:cNvPr>
              <p:cNvSpPr txBox="1"/>
              <p:nvPr/>
            </p:nvSpPr>
            <p:spPr>
              <a:xfrm>
                <a:off x="7303939" y="1600110"/>
                <a:ext cx="909095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Angebot</a:t>
                </a:r>
              </a:p>
            </p:txBody>
          </p:sp>
          <p:cxnSp>
            <p:nvCxnSpPr>
              <p:cNvPr id="16" name="Straight Connector 18">
                <a:extLst>
                  <a:ext uri="{FF2B5EF4-FFF2-40B4-BE49-F238E27FC236}">
                    <a16:creationId xmlns:a16="http://schemas.microsoft.com/office/drawing/2014/main" id="{2BA16DE9-B616-A7B1-7D0A-16EA2C6B2AC8}"/>
                  </a:ext>
                </a:extLst>
              </p:cNvPr>
              <p:cNvCxnSpPr/>
              <p:nvPr/>
            </p:nvCxnSpPr>
            <p:spPr>
              <a:xfrm flipH="1">
                <a:off x="3227103" y="4343445"/>
                <a:ext cx="4566481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2">
                <a:extLst>
                  <a:ext uri="{FF2B5EF4-FFF2-40B4-BE49-F238E27FC236}">
                    <a16:creationId xmlns:a16="http://schemas.microsoft.com/office/drawing/2014/main" id="{62412B58-3EC7-2853-690B-82CA347A64B7}"/>
                  </a:ext>
                </a:extLst>
              </p:cNvPr>
              <p:cNvSpPr txBox="1"/>
              <p:nvPr/>
            </p:nvSpPr>
            <p:spPr>
              <a:xfrm>
                <a:off x="1767750" y="4164052"/>
                <a:ext cx="1549232" cy="3155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>
                    <a:latin typeface="Arial" panose="020B0604020202020204" pitchFamily="34" charset="0"/>
                    <a:cs typeface="Arial" panose="020B0604020202020204" pitchFamily="34" charset="0"/>
                  </a:rPr>
                  <a:t>Weltmarkpreis</a:t>
                </a:r>
                <a:r>
                  <a:rPr lang="en-US" sz="1451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45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w</a:t>
                </a:r>
              </a:p>
            </p:txBody>
          </p:sp>
          <p:cxnSp>
            <p:nvCxnSpPr>
              <p:cNvPr id="18" name="Straight Connector 18">
                <a:extLst>
                  <a:ext uri="{FF2B5EF4-FFF2-40B4-BE49-F238E27FC236}">
                    <a16:creationId xmlns:a16="http://schemas.microsoft.com/office/drawing/2014/main" id="{AB554449-B909-484D-83F2-51FB01FF0A08}"/>
                  </a:ext>
                </a:extLst>
              </p:cNvPr>
              <p:cNvCxnSpPr/>
              <p:nvPr/>
            </p:nvCxnSpPr>
            <p:spPr>
              <a:xfrm flipH="1">
                <a:off x="3254254" y="3690270"/>
                <a:ext cx="4566481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2">
                <a:extLst>
                  <a:ext uri="{FF2B5EF4-FFF2-40B4-BE49-F238E27FC236}">
                    <a16:creationId xmlns:a16="http://schemas.microsoft.com/office/drawing/2014/main" id="{7EC01944-7776-0F93-3DE9-81BC7D1729BB}"/>
                  </a:ext>
                </a:extLst>
              </p:cNvPr>
              <p:cNvSpPr txBox="1"/>
              <p:nvPr/>
            </p:nvSpPr>
            <p:spPr>
              <a:xfrm>
                <a:off x="2207568" y="3494319"/>
                <a:ext cx="958916" cy="3155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5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45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w</a:t>
                </a:r>
                <a:r>
                  <a:rPr lang="en-US" sz="145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+t</a:t>
                </a:r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Zoll</a:t>
                </a:r>
                <a:r>
                  <a:rPr lang="en-US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US" sz="1200" baseline="-25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Straight Connector 18">
                <a:extLst>
                  <a:ext uri="{FF2B5EF4-FFF2-40B4-BE49-F238E27FC236}">
                    <a16:creationId xmlns:a16="http://schemas.microsoft.com/office/drawing/2014/main" id="{789AABAD-5B8E-7B0A-822B-1CBFDEBD96BA}"/>
                  </a:ext>
                </a:extLst>
              </p:cNvPr>
              <p:cNvCxnSpPr/>
              <p:nvPr/>
            </p:nvCxnSpPr>
            <p:spPr>
              <a:xfrm>
                <a:off x="5279095" y="3690271"/>
                <a:ext cx="0" cy="177192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8">
                <a:extLst>
                  <a:ext uri="{FF2B5EF4-FFF2-40B4-BE49-F238E27FC236}">
                    <a16:creationId xmlns:a16="http://schemas.microsoft.com/office/drawing/2014/main" id="{4DA2E6C3-B4B6-58FE-2AFE-E5898BC5C488}"/>
                  </a:ext>
                </a:extLst>
              </p:cNvPr>
              <p:cNvCxnSpPr/>
              <p:nvPr/>
            </p:nvCxnSpPr>
            <p:spPr>
              <a:xfrm>
                <a:off x="6062905" y="3690271"/>
                <a:ext cx="0" cy="177192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feld 21">
                <a:extLst>
                  <a:ext uri="{FF2B5EF4-FFF2-40B4-BE49-F238E27FC236}">
                    <a16:creationId xmlns:a16="http://schemas.microsoft.com/office/drawing/2014/main" id="{46636627-185B-C73C-82AC-155BF475EA46}"/>
                  </a:ext>
                </a:extLst>
              </p:cNvPr>
              <p:cNvSpPr txBox="1"/>
              <p:nvPr/>
            </p:nvSpPr>
            <p:spPr>
              <a:xfrm>
                <a:off x="3815184" y="3877794"/>
                <a:ext cx="306494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A</a:t>
                </a:r>
              </a:p>
            </p:txBody>
          </p:sp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1A0ACCD4-C0D8-0296-949D-EEB5DF913329}"/>
                  </a:ext>
                </a:extLst>
              </p:cNvPr>
              <p:cNvSpPr txBox="1"/>
              <p:nvPr/>
            </p:nvSpPr>
            <p:spPr>
              <a:xfrm>
                <a:off x="4925582" y="3951540"/>
                <a:ext cx="298480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B</a:t>
                </a:r>
              </a:p>
            </p:txBody>
          </p:sp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E6CE313B-2536-B9A3-70A0-57E2793EFF00}"/>
                  </a:ext>
                </a:extLst>
              </p:cNvPr>
              <p:cNvSpPr txBox="1"/>
              <p:nvPr/>
            </p:nvSpPr>
            <p:spPr>
              <a:xfrm>
                <a:off x="5540365" y="3951540"/>
                <a:ext cx="296876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C</a:t>
                </a:r>
              </a:p>
            </p:txBody>
          </p:sp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21727EFC-71F9-19A7-B1AB-9C330F9E6BB5}"/>
                  </a:ext>
                </a:extLst>
              </p:cNvPr>
              <p:cNvSpPr txBox="1"/>
              <p:nvPr/>
            </p:nvSpPr>
            <p:spPr>
              <a:xfrm>
                <a:off x="6231932" y="3943111"/>
                <a:ext cx="312906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D</a:t>
                </a:r>
              </a:p>
            </p:txBody>
          </p:sp>
        </p:grpSp>
      </p:grpSp>
      <p:sp>
        <p:nvSpPr>
          <p:cNvPr id="26" name="TextBox 15">
            <a:extLst>
              <a:ext uri="{FF2B5EF4-FFF2-40B4-BE49-F238E27FC236}">
                <a16:creationId xmlns:a16="http://schemas.microsoft.com/office/drawing/2014/main" id="{D44D1E93-49B7-AD1E-E4B0-8D2AA0EFC0A0}"/>
              </a:ext>
            </a:extLst>
          </p:cNvPr>
          <p:cNvSpPr txBox="1"/>
          <p:nvPr/>
        </p:nvSpPr>
        <p:spPr>
          <a:xfrm>
            <a:off x="3901910" y="5182874"/>
            <a:ext cx="391454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C88196BD-535A-3F01-61B8-A8D3B2774B22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9479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42623-1BDC-E563-EA45-9B03A48A0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" name="Straight Arrow Connector 6">
            <a:extLst>
              <a:ext uri="{FF2B5EF4-FFF2-40B4-BE49-F238E27FC236}">
                <a16:creationId xmlns:a16="http://schemas.microsoft.com/office/drawing/2014/main" id="{1D23734C-7B62-B653-7685-2B5CEECF72C6}"/>
              </a:ext>
            </a:extLst>
          </p:cNvPr>
          <p:cNvCxnSpPr/>
          <p:nvPr/>
        </p:nvCxnSpPr>
        <p:spPr>
          <a:xfrm flipV="1">
            <a:off x="1538188" y="621307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7">
            <a:extLst>
              <a:ext uri="{FF2B5EF4-FFF2-40B4-BE49-F238E27FC236}">
                <a16:creationId xmlns:a16="http://schemas.microsoft.com/office/drawing/2014/main" id="{72F05F75-1793-CA04-AE8E-75F31F72E00C}"/>
              </a:ext>
            </a:extLst>
          </p:cNvPr>
          <p:cNvCxnSpPr/>
          <p:nvPr/>
        </p:nvCxnSpPr>
        <p:spPr>
          <a:xfrm>
            <a:off x="1538189" y="4476617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2">
            <a:extLst>
              <a:ext uri="{FF2B5EF4-FFF2-40B4-BE49-F238E27FC236}">
                <a16:creationId xmlns:a16="http://schemas.microsoft.com/office/drawing/2014/main" id="{7D860388-2A6C-8252-8B49-68615BF3A6AA}"/>
              </a:ext>
            </a:extLst>
          </p:cNvPr>
          <p:cNvSpPr txBox="1"/>
          <p:nvPr/>
        </p:nvSpPr>
        <p:spPr>
          <a:xfrm>
            <a:off x="441024" y="737272"/>
            <a:ext cx="89983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>
                <a:latin typeface="Arial" panose="020B0604020202020204" pitchFamily="34" charset="0"/>
                <a:cs typeface="Arial" panose="020B0604020202020204" pitchFamily="34" charset="0"/>
              </a:rPr>
              <a:t>Preis 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90" name="TextBox 15">
            <a:extLst>
              <a:ext uri="{FF2B5EF4-FFF2-40B4-BE49-F238E27FC236}">
                <a16:creationId xmlns:a16="http://schemas.microsoft.com/office/drawing/2014/main" id="{E418C895-DF0D-EFDA-6CFD-73E89B5FE463}"/>
              </a:ext>
            </a:extLst>
          </p:cNvPr>
          <p:cNvSpPr txBox="1"/>
          <p:nvPr/>
        </p:nvSpPr>
        <p:spPr>
          <a:xfrm>
            <a:off x="5941612" y="4618395"/>
            <a:ext cx="901209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cxnSp>
        <p:nvCxnSpPr>
          <p:cNvPr id="91" name="Straight Connector 18">
            <a:extLst>
              <a:ext uri="{FF2B5EF4-FFF2-40B4-BE49-F238E27FC236}">
                <a16:creationId xmlns:a16="http://schemas.microsoft.com/office/drawing/2014/main" id="{9A900BA7-A567-52CC-E37B-90B3BFFCCD93}"/>
              </a:ext>
            </a:extLst>
          </p:cNvPr>
          <p:cNvCxnSpPr/>
          <p:nvPr/>
        </p:nvCxnSpPr>
        <p:spPr>
          <a:xfrm flipH="1">
            <a:off x="1529786" y="3278206"/>
            <a:ext cx="465031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2">
            <a:extLst>
              <a:ext uri="{FF2B5EF4-FFF2-40B4-BE49-F238E27FC236}">
                <a16:creationId xmlns:a16="http://schemas.microsoft.com/office/drawing/2014/main" id="{27D63EF4-3817-4C68-B7AD-589D54CD8782}"/>
              </a:ext>
            </a:extLst>
          </p:cNvPr>
          <p:cNvSpPr txBox="1"/>
          <p:nvPr/>
        </p:nvSpPr>
        <p:spPr>
          <a:xfrm>
            <a:off x="43642" y="3107447"/>
            <a:ext cx="1577673" cy="30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Weltmarkpreis</a:t>
            </a:r>
            <a:r>
              <a:rPr lang="en-US" sz="145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95" name="Straight Connector 8">
            <a:extLst>
              <a:ext uri="{FF2B5EF4-FFF2-40B4-BE49-F238E27FC236}">
                <a16:creationId xmlns:a16="http://schemas.microsoft.com/office/drawing/2014/main" id="{3ED632D1-DC1E-7B4A-F4AD-A112C8103104}"/>
              </a:ext>
            </a:extLst>
          </p:cNvPr>
          <p:cNvCxnSpPr/>
          <p:nvPr/>
        </p:nvCxnSpPr>
        <p:spPr>
          <a:xfrm flipV="1">
            <a:off x="1517285" y="844583"/>
            <a:ext cx="4650312" cy="2949254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19">
            <a:extLst>
              <a:ext uri="{FF2B5EF4-FFF2-40B4-BE49-F238E27FC236}">
                <a16:creationId xmlns:a16="http://schemas.microsoft.com/office/drawing/2014/main" id="{A8BBCED9-948F-3E32-135B-3C25CD50D526}"/>
              </a:ext>
            </a:extLst>
          </p:cNvPr>
          <p:cNvCxnSpPr/>
          <p:nvPr/>
        </p:nvCxnSpPr>
        <p:spPr>
          <a:xfrm>
            <a:off x="1529786" y="844582"/>
            <a:ext cx="5436009" cy="30736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hteck 96">
            <a:extLst>
              <a:ext uri="{FF2B5EF4-FFF2-40B4-BE49-F238E27FC236}">
                <a16:creationId xmlns:a16="http://schemas.microsoft.com/office/drawing/2014/main" id="{B9CA8461-9620-D1F0-AE9C-021B642FC14E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2A366D-1AE3-4873-5E46-F3DBE3E92B7F}"/>
              </a:ext>
            </a:extLst>
          </p:cNvPr>
          <p:cNvSpPr txBox="1">
            <a:spLocks/>
          </p:cNvSpPr>
          <p:nvPr/>
        </p:nvSpPr>
        <p:spPr>
          <a:xfrm>
            <a:off x="348798" y="0"/>
            <a:ext cx="7464960" cy="64048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Importquote</a:t>
            </a:r>
            <a:r>
              <a:rPr lang="en-US" sz="3991" dirty="0">
                <a:solidFill>
                  <a:sysClr val="windowText" lastClr="000000"/>
                </a:solidFill>
              </a:rPr>
              <a:t>: </a:t>
            </a:r>
            <a:r>
              <a:rPr lang="en-US" sz="3991" dirty="0" err="1">
                <a:solidFill>
                  <a:sysClr val="windowText" lastClr="000000"/>
                </a:solidFill>
              </a:rPr>
              <a:t>Kleines</a:t>
            </a:r>
            <a:r>
              <a:rPr lang="en-US" sz="3991" dirty="0">
                <a:solidFill>
                  <a:sysClr val="windowText" lastClr="000000"/>
                </a:solidFill>
              </a:rPr>
              <a:t> Land</a:t>
            </a:r>
          </a:p>
        </p:txBody>
      </p: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DC178EE3-300D-4331-ACCE-A633F1237CF9}"/>
              </a:ext>
            </a:extLst>
          </p:cNvPr>
          <p:cNvGrpSpPr/>
          <p:nvPr/>
        </p:nvGrpSpPr>
        <p:grpSpPr>
          <a:xfrm>
            <a:off x="8231507" y="33907"/>
            <a:ext cx="2727360" cy="760320"/>
            <a:chOff x="8231507" y="33907"/>
            <a:chExt cx="2727360" cy="7603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76AB48CF-21D8-4103-A5FC-B3D90912D2C0}"/>
                    </a:ext>
                  </a:extLst>
                </p14:cNvPr>
                <p14:cNvContentPartPr/>
                <p14:nvPr/>
              </p14:nvContentPartPr>
              <p14:xfrm>
                <a:off x="8369747" y="222547"/>
                <a:ext cx="10440" cy="15732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76AB48CF-21D8-4103-A5FC-B3D90912D2C0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365427" y="218227"/>
                  <a:ext cx="1908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BD03ADEB-09DD-47D3-8676-369B89032D03}"/>
                    </a:ext>
                  </a:extLst>
                </p14:cNvPr>
                <p14:cNvContentPartPr/>
                <p14:nvPr/>
              </p14:nvContentPartPr>
              <p14:xfrm>
                <a:off x="8268587" y="352507"/>
                <a:ext cx="192600" cy="5112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BD03ADEB-09DD-47D3-8676-369B89032D03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264267" y="348187"/>
                  <a:ext cx="201240" cy="5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E286C34B-E9DB-4A05-9DAA-EC927354B304}"/>
                    </a:ext>
                  </a:extLst>
                </p14:cNvPr>
                <p14:cNvContentPartPr/>
                <p14:nvPr/>
              </p14:nvContentPartPr>
              <p14:xfrm>
                <a:off x="8231507" y="204907"/>
                <a:ext cx="239400" cy="4464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E286C34B-E9DB-4A05-9DAA-EC927354B30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8227187" y="200587"/>
                  <a:ext cx="248040" cy="5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1251EA3E-07AF-4A59-AA7B-AF5D0C81B53A}"/>
                    </a:ext>
                  </a:extLst>
                </p14:cNvPr>
                <p14:cNvContentPartPr/>
                <p14:nvPr/>
              </p14:nvContentPartPr>
              <p14:xfrm>
                <a:off x="8541467" y="216427"/>
                <a:ext cx="176760" cy="17208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1251EA3E-07AF-4A59-AA7B-AF5D0C81B53A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537147" y="212107"/>
                  <a:ext cx="18540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5EFB76BB-E6A9-41E2-B18E-78ACDCB91776}"/>
                    </a:ext>
                  </a:extLst>
                </p14:cNvPr>
                <p14:cNvContentPartPr/>
                <p14:nvPr/>
              </p14:nvContentPartPr>
              <p14:xfrm>
                <a:off x="8597987" y="319747"/>
                <a:ext cx="114840" cy="11268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5EFB76BB-E6A9-41E2-B18E-78ACDCB91776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593667" y="315427"/>
                  <a:ext cx="12348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C433490F-C330-45EC-9309-7D4F20B1749C}"/>
                    </a:ext>
                  </a:extLst>
                </p14:cNvPr>
                <p14:cNvContentPartPr/>
                <p14:nvPr/>
              </p14:nvContentPartPr>
              <p14:xfrm>
                <a:off x="8859347" y="264667"/>
                <a:ext cx="130680" cy="3168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C433490F-C330-45EC-9309-7D4F20B1749C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855027" y="260347"/>
                  <a:ext cx="139320" cy="4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43E97F35-0730-4DBA-85AF-E7FD614BD498}"/>
                    </a:ext>
                  </a:extLst>
                </p14:cNvPr>
                <p14:cNvContentPartPr/>
                <p14:nvPr/>
              </p14:nvContentPartPr>
              <p14:xfrm>
                <a:off x="8822267" y="329467"/>
                <a:ext cx="158040" cy="3996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43E97F35-0730-4DBA-85AF-E7FD614BD498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817947" y="325147"/>
                  <a:ext cx="16668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7DC80A79-E825-4E6F-A95D-203601F4851A}"/>
                    </a:ext>
                  </a:extLst>
                </p14:cNvPr>
                <p14:cNvContentPartPr/>
                <p14:nvPr/>
              </p14:nvContentPartPr>
              <p14:xfrm>
                <a:off x="9140147" y="157027"/>
                <a:ext cx="142920" cy="21672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7DC80A79-E825-4E6F-A95D-203601F4851A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9135827" y="152707"/>
                  <a:ext cx="151560" cy="22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31AAA473-BAC3-4C82-9955-3664AEFC76FE}"/>
                    </a:ext>
                  </a:extLst>
                </p14:cNvPr>
                <p14:cNvContentPartPr/>
                <p14:nvPr/>
              </p14:nvContentPartPr>
              <p14:xfrm>
                <a:off x="9284147" y="233707"/>
                <a:ext cx="247680" cy="7740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31AAA473-BAC3-4C82-9955-3664AEFC76FE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9279827" y="229387"/>
                  <a:ext cx="25632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8258D78D-89C7-4701-AD31-0D19F99928BF}"/>
                    </a:ext>
                  </a:extLst>
                </p14:cNvPr>
                <p14:cNvContentPartPr/>
                <p14:nvPr/>
              </p14:nvContentPartPr>
              <p14:xfrm>
                <a:off x="9539747" y="235867"/>
                <a:ext cx="83160" cy="28116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8258D78D-89C7-4701-AD31-0D19F99928BF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9535427" y="231547"/>
                  <a:ext cx="91800" cy="28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B0D48E56-B5F3-42B5-BD48-8C25359F652D}"/>
                    </a:ext>
                  </a:extLst>
                </p14:cNvPr>
                <p14:cNvContentPartPr/>
                <p14:nvPr/>
              </p14:nvContentPartPr>
              <p14:xfrm>
                <a:off x="9648467" y="229747"/>
                <a:ext cx="155160" cy="10044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B0D48E56-B5F3-42B5-BD48-8C25359F652D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9644147" y="225427"/>
                  <a:ext cx="16380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521CD5D2-A9AE-4EF5-B2F2-3AF91A7422B5}"/>
                    </a:ext>
                  </a:extLst>
                </p14:cNvPr>
                <p14:cNvContentPartPr/>
                <p14:nvPr/>
              </p14:nvContentPartPr>
              <p14:xfrm>
                <a:off x="9881027" y="184747"/>
                <a:ext cx="331920" cy="13824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521CD5D2-A9AE-4EF5-B2F2-3AF91A7422B5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876707" y="180427"/>
                  <a:ext cx="34056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9F375D6A-9AEA-434D-9EA7-DF67E8F27042}"/>
                    </a:ext>
                  </a:extLst>
                </p14:cNvPr>
                <p14:cNvContentPartPr/>
                <p14:nvPr/>
              </p14:nvContentPartPr>
              <p14:xfrm>
                <a:off x="10126547" y="141187"/>
                <a:ext cx="360" cy="36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9F375D6A-9AEA-434D-9EA7-DF67E8F27042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0122227" y="1368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27986EC1-B21E-4C4F-BCBD-2F660CA8F763}"/>
                    </a:ext>
                  </a:extLst>
                </p14:cNvPr>
                <p14:cNvContentPartPr/>
                <p14:nvPr/>
              </p14:nvContentPartPr>
              <p14:xfrm>
                <a:off x="10351907" y="214987"/>
                <a:ext cx="191520" cy="9648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27986EC1-B21E-4C4F-BCBD-2F660CA8F763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0347587" y="210667"/>
                  <a:ext cx="20016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A3503022-1DEB-4102-B993-17ACFE88551B}"/>
                    </a:ext>
                  </a:extLst>
                </p14:cNvPr>
                <p14:cNvContentPartPr/>
                <p14:nvPr/>
              </p14:nvContentPartPr>
              <p14:xfrm>
                <a:off x="10572227" y="235147"/>
                <a:ext cx="386640" cy="7164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A3503022-1DEB-4102-B993-17ACFE88551B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0567907" y="230827"/>
                  <a:ext cx="39528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2ADADFA1-1F93-4450-AF0E-0F218B17E44B}"/>
                    </a:ext>
                  </a:extLst>
                </p14:cNvPr>
                <p14:cNvContentPartPr/>
                <p14:nvPr/>
              </p14:nvContentPartPr>
              <p14:xfrm>
                <a:off x="9113867" y="551227"/>
                <a:ext cx="180360" cy="24300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2ADADFA1-1F93-4450-AF0E-0F218B17E44B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9109547" y="546907"/>
                  <a:ext cx="189000" cy="25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F9B128EB-DB52-4D53-977C-9264BB994EFC}"/>
                    </a:ext>
                  </a:extLst>
                </p14:cNvPr>
                <p14:cNvContentPartPr/>
                <p14:nvPr/>
              </p14:nvContentPartPr>
              <p14:xfrm>
                <a:off x="9230867" y="668947"/>
                <a:ext cx="84600" cy="180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F9B128EB-DB52-4D53-977C-9264BB994EFC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9226547" y="664627"/>
                  <a:ext cx="93240" cy="1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09FE50E3-EB3A-41F8-8785-8391732B2373}"/>
                    </a:ext>
                  </a:extLst>
                </p14:cNvPr>
                <p14:cNvContentPartPr/>
                <p14:nvPr/>
              </p14:nvContentPartPr>
              <p14:xfrm>
                <a:off x="9359747" y="635827"/>
                <a:ext cx="159120" cy="10260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09FE50E3-EB3A-41F8-8785-8391732B2373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9355427" y="631507"/>
                  <a:ext cx="16776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A87C09D5-7232-4B64-B455-9DA5979E28B1}"/>
                    </a:ext>
                  </a:extLst>
                </p14:cNvPr>
                <p14:cNvContentPartPr/>
                <p14:nvPr/>
              </p14:nvContentPartPr>
              <p14:xfrm>
                <a:off x="9495827" y="628267"/>
                <a:ext cx="74880" cy="13464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A87C09D5-7232-4B64-B455-9DA5979E28B1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9491507" y="623947"/>
                  <a:ext cx="8352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2D97CFDE-743E-423D-AC02-1510AE66CB9B}"/>
                    </a:ext>
                  </a:extLst>
                </p14:cNvPr>
                <p14:cNvContentPartPr/>
                <p14:nvPr/>
              </p14:nvContentPartPr>
              <p14:xfrm>
                <a:off x="9591227" y="554107"/>
                <a:ext cx="60480" cy="16920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2D97CFDE-743E-423D-AC02-1510AE66CB9B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586907" y="549787"/>
                  <a:ext cx="6912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ADE9DE1B-AF53-4A12-923E-01E7A6513B0E}"/>
                    </a:ext>
                  </a:extLst>
                </p14:cNvPr>
                <p14:cNvContentPartPr/>
                <p14:nvPr/>
              </p14:nvContentPartPr>
              <p14:xfrm>
                <a:off x="9663227" y="617107"/>
                <a:ext cx="182880" cy="10476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ADE9DE1B-AF53-4A12-923E-01E7A6513B0E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9658907" y="612787"/>
                  <a:ext cx="19152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788D4C69-8873-4C78-9B75-0B920BCDDEE7}"/>
                    </a:ext>
                  </a:extLst>
                </p14:cNvPr>
                <p14:cNvContentPartPr/>
                <p14:nvPr/>
              </p14:nvContentPartPr>
              <p14:xfrm>
                <a:off x="9890027" y="560227"/>
                <a:ext cx="150120" cy="15084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788D4C69-8873-4C78-9B75-0B920BCDDEE7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9885707" y="555907"/>
                  <a:ext cx="15876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FBF6B5E7-EF39-4474-94A7-AE1BA636C7A4}"/>
                    </a:ext>
                  </a:extLst>
                </p14:cNvPr>
                <p14:cNvContentPartPr/>
                <p14:nvPr/>
              </p14:nvContentPartPr>
              <p14:xfrm>
                <a:off x="8970587" y="79267"/>
                <a:ext cx="122400" cy="11556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FBF6B5E7-EF39-4474-94A7-AE1BA636C7A4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8966267" y="74947"/>
                  <a:ext cx="1310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D112E5FE-2057-4449-97BC-58F57D238FD9}"/>
                    </a:ext>
                  </a:extLst>
                </p14:cNvPr>
                <p14:cNvContentPartPr/>
                <p14:nvPr/>
              </p14:nvContentPartPr>
              <p14:xfrm>
                <a:off x="9073907" y="82507"/>
                <a:ext cx="77400" cy="10584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D112E5FE-2057-4449-97BC-58F57D238FD9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9069587" y="78187"/>
                  <a:ext cx="8604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5323388F-2562-48D1-98BB-39B99915D721}"/>
                    </a:ext>
                  </a:extLst>
                </p14:cNvPr>
                <p14:cNvContentPartPr/>
                <p14:nvPr/>
              </p14:nvContentPartPr>
              <p14:xfrm>
                <a:off x="9155627" y="33907"/>
                <a:ext cx="95760" cy="11484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5323388F-2562-48D1-98BB-39B99915D721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9151307" y="29587"/>
                  <a:ext cx="104400" cy="123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429C0F73-BC38-49A2-A05A-731AD30FAD53}"/>
              </a:ext>
            </a:extLst>
          </p:cNvPr>
          <p:cNvGrpSpPr/>
          <p:nvPr/>
        </p:nvGrpSpPr>
        <p:grpSpPr>
          <a:xfrm>
            <a:off x="10210067" y="452947"/>
            <a:ext cx="1530360" cy="406440"/>
            <a:chOff x="10210067" y="452947"/>
            <a:chExt cx="1530360" cy="406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BEC11908-2141-464F-AD36-77A926D2E371}"/>
                    </a:ext>
                  </a:extLst>
                </p14:cNvPr>
                <p14:cNvContentPartPr/>
                <p14:nvPr/>
              </p14:nvContentPartPr>
              <p14:xfrm>
                <a:off x="10210067" y="520987"/>
                <a:ext cx="338400" cy="33840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BEC11908-2141-464F-AD36-77A926D2E371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0205747" y="516667"/>
                  <a:ext cx="347040" cy="34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D20B1E1A-1C51-426C-9BC9-2016E67539D0}"/>
                    </a:ext>
                  </a:extLst>
                </p14:cNvPr>
                <p14:cNvContentPartPr/>
                <p14:nvPr/>
              </p14:nvContentPartPr>
              <p14:xfrm>
                <a:off x="10548107" y="517387"/>
                <a:ext cx="21240" cy="1368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D20B1E1A-1C51-426C-9BC9-2016E67539D0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0543787" y="513067"/>
                  <a:ext cx="2988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302D1EC9-A174-4B0E-9721-FBE32A189C9E}"/>
                    </a:ext>
                  </a:extLst>
                </p14:cNvPr>
                <p14:cNvContentPartPr/>
                <p14:nvPr/>
              </p14:nvContentPartPr>
              <p14:xfrm>
                <a:off x="10578707" y="506587"/>
                <a:ext cx="275040" cy="21744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302D1EC9-A174-4B0E-9721-FBE32A189C9E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574387" y="502267"/>
                  <a:ext cx="283680" cy="22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8AAABF7E-A2AA-4753-8C93-AAE83DD765FF}"/>
                    </a:ext>
                  </a:extLst>
                </p14:cNvPr>
                <p14:cNvContentPartPr/>
                <p14:nvPr/>
              </p14:nvContentPartPr>
              <p14:xfrm>
                <a:off x="11011427" y="526027"/>
                <a:ext cx="415800" cy="12420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8AAABF7E-A2AA-4753-8C93-AAE83DD765FF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1007107" y="521707"/>
                  <a:ext cx="42444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001CD62D-FBF3-4629-B62F-3D8317BF10A9}"/>
                    </a:ext>
                  </a:extLst>
                </p14:cNvPr>
                <p14:cNvContentPartPr/>
                <p14:nvPr/>
              </p14:nvContentPartPr>
              <p14:xfrm>
                <a:off x="11394827" y="452947"/>
                <a:ext cx="135720" cy="14472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001CD62D-FBF3-4629-B62F-3D8317BF10A9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1390507" y="448627"/>
                  <a:ext cx="14436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FB646819-9245-44B1-813E-7067517C61D2}"/>
                    </a:ext>
                  </a:extLst>
                </p14:cNvPr>
                <p14:cNvContentPartPr/>
                <p14:nvPr/>
              </p14:nvContentPartPr>
              <p14:xfrm>
                <a:off x="11528387" y="529627"/>
                <a:ext cx="212040" cy="6480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FB646819-9245-44B1-813E-7067517C61D2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1524067" y="525307"/>
                  <a:ext cx="220680" cy="73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0F3F3FBE-53AD-4479-8E5C-C9A966F58086}"/>
              </a:ext>
            </a:extLst>
          </p:cNvPr>
          <p:cNvGrpSpPr/>
          <p:nvPr/>
        </p:nvGrpSpPr>
        <p:grpSpPr>
          <a:xfrm>
            <a:off x="9365867" y="843547"/>
            <a:ext cx="602280" cy="379440"/>
            <a:chOff x="9365867" y="843547"/>
            <a:chExt cx="602280" cy="379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D91BB15B-4990-4DED-9203-24B7F9629D22}"/>
                    </a:ext>
                  </a:extLst>
                </p14:cNvPr>
                <p14:cNvContentPartPr/>
                <p14:nvPr/>
              </p14:nvContentPartPr>
              <p14:xfrm>
                <a:off x="9365867" y="868387"/>
                <a:ext cx="182160" cy="19044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D91BB15B-4990-4DED-9203-24B7F9629D22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9361547" y="864067"/>
                  <a:ext cx="190800" cy="19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8438766E-A13A-4420-BD9D-B4F103E4477B}"/>
                    </a:ext>
                  </a:extLst>
                </p14:cNvPr>
                <p14:cNvContentPartPr/>
                <p14:nvPr/>
              </p14:nvContentPartPr>
              <p14:xfrm>
                <a:off x="9522827" y="843547"/>
                <a:ext cx="363240" cy="37944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8438766E-A13A-4420-BD9D-B4F103E4477B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9518507" y="839227"/>
                  <a:ext cx="371880" cy="38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A14D82DC-BADA-41C8-ADA6-0DBF76683070}"/>
                    </a:ext>
                  </a:extLst>
                </p14:cNvPr>
                <p14:cNvContentPartPr/>
                <p14:nvPr/>
              </p14:nvContentPartPr>
              <p14:xfrm>
                <a:off x="9945467" y="1013107"/>
                <a:ext cx="22680" cy="3420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A14D82DC-BADA-41C8-ADA6-0DBF76683070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9941147" y="1008787"/>
                  <a:ext cx="31320" cy="428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71">
            <p14:nvContentPartPr>
              <p14:cNvPr id="45" name="Freihand 44">
                <a:extLst>
                  <a:ext uri="{FF2B5EF4-FFF2-40B4-BE49-F238E27FC236}">
                    <a16:creationId xmlns:a16="http://schemas.microsoft.com/office/drawing/2014/main" id="{369A04E1-2DE9-4D5B-BE92-B70F9E092C1F}"/>
                  </a:ext>
                </a:extLst>
              </p14:cNvPr>
              <p14:cNvContentPartPr/>
              <p14:nvPr/>
            </p14:nvContentPartPr>
            <p14:xfrm>
              <a:off x="5805827" y="3264907"/>
              <a:ext cx="10080" cy="19080"/>
            </p14:xfrm>
          </p:contentPart>
        </mc:Choice>
        <mc:Fallback>
          <p:pic>
            <p:nvPicPr>
              <p:cNvPr id="45" name="Freihand 44">
                <a:extLst>
                  <a:ext uri="{FF2B5EF4-FFF2-40B4-BE49-F238E27FC236}">
                    <a16:creationId xmlns:a16="http://schemas.microsoft.com/office/drawing/2014/main" id="{369A04E1-2DE9-4D5B-BE92-B70F9E092C1F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5801507" y="3260587"/>
                <a:ext cx="18720" cy="2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3">
            <p14:nvContentPartPr>
              <p14:cNvPr id="46" name="Freihand 45">
                <a:extLst>
                  <a:ext uri="{FF2B5EF4-FFF2-40B4-BE49-F238E27FC236}">
                    <a16:creationId xmlns:a16="http://schemas.microsoft.com/office/drawing/2014/main" id="{7E8679D6-A6E6-49F0-A11C-BC915077A071}"/>
                  </a:ext>
                </a:extLst>
              </p14:cNvPr>
              <p14:cNvContentPartPr/>
              <p14:nvPr/>
            </p14:nvContentPartPr>
            <p14:xfrm>
              <a:off x="8161667" y="490027"/>
              <a:ext cx="557640" cy="75600"/>
            </p14:xfrm>
          </p:contentPart>
        </mc:Choice>
        <mc:Fallback>
          <p:pic>
            <p:nvPicPr>
              <p:cNvPr id="46" name="Freihand 45">
                <a:extLst>
                  <a:ext uri="{FF2B5EF4-FFF2-40B4-BE49-F238E27FC236}">
                    <a16:creationId xmlns:a16="http://schemas.microsoft.com/office/drawing/2014/main" id="{7E8679D6-A6E6-49F0-A11C-BC915077A071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8157347" y="485707"/>
                <a:ext cx="566280" cy="84240"/>
              </a:xfrm>
              <a:prstGeom prst="rect">
                <a:avLst/>
              </a:prstGeom>
            </p:spPr>
          </p:pic>
        </mc:Fallback>
      </mc:AlternateContent>
      <p:grpSp>
        <p:nvGrpSpPr>
          <p:cNvPr id="65" name="Gruppieren 64">
            <a:extLst>
              <a:ext uri="{FF2B5EF4-FFF2-40B4-BE49-F238E27FC236}">
                <a16:creationId xmlns:a16="http://schemas.microsoft.com/office/drawing/2014/main" id="{DD9FEA78-A52C-4880-9830-613D5722F359}"/>
              </a:ext>
            </a:extLst>
          </p:cNvPr>
          <p:cNvGrpSpPr/>
          <p:nvPr/>
        </p:nvGrpSpPr>
        <p:grpSpPr>
          <a:xfrm>
            <a:off x="8367587" y="1282027"/>
            <a:ext cx="1521360" cy="252720"/>
            <a:chOff x="8367587" y="1282027"/>
            <a:chExt cx="1521360" cy="252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A5207D76-6E25-4BA6-A285-3748328E8FAB}"/>
                    </a:ext>
                  </a:extLst>
                </p14:cNvPr>
                <p14:cNvContentPartPr/>
                <p14:nvPr/>
              </p14:nvContentPartPr>
              <p14:xfrm>
                <a:off x="8469827" y="1333867"/>
                <a:ext cx="33120" cy="16632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A5207D76-6E25-4BA6-A285-3748328E8FAB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8465507" y="1329547"/>
                  <a:ext cx="4176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502A184E-A1EB-4302-BD61-9B5B0CFD2184}"/>
                    </a:ext>
                  </a:extLst>
                </p14:cNvPr>
                <p14:cNvContentPartPr/>
                <p14:nvPr/>
              </p14:nvContentPartPr>
              <p14:xfrm>
                <a:off x="8367587" y="1452307"/>
                <a:ext cx="191160" cy="5040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502A184E-A1EB-4302-BD61-9B5B0CFD2184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8363267" y="1447987"/>
                  <a:ext cx="19980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D8979FAE-2784-4144-8D1A-A4473CA21903}"/>
                    </a:ext>
                  </a:extLst>
                </p14:cNvPr>
                <p14:cNvContentPartPr/>
                <p14:nvPr/>
              </p14:nvContentPartPr>
              <p14:xfrm>
                <a:off x="8372987" y="1282027"/>
                <a:ext cx="228960" cy="2880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D8979FAE-2784-4144-8D1A-A4473CA21903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8368667" y="1277707"/>
                  <a:ext cx="237600" cy="3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AE9FB0FB-D4D2-4F34-8D7E-05507C26AA90}"/>
                    </a:ext>
                  </a:extLst>
                </p14:cNvPr>
                <p14:cNvContentPartPr/>
                <p14:nvPr/>
              </p14:nvContentPartPr>
              <p14:xfrm>
                <a:off x="8653787" y="1284187"/>
                <a:ext cx="171720" cy="18684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AE9FB0FB-D4D2-4F34-8D7E-05507C26AA90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8649467" y="1279867"/>
                  <a:ext cx="18036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904532A7-E080-4C0C-8A0C-2825E40FD22B}"/>
                    </a:ext>
                  </a:extLst>
                </p14:cNvPr>
                <p14:cNvContentPartPr/>
                <p14:nvPr/>
              </p14:nvContentPartPr>
              <p14:xfrm>
                <a:off x="8978507" y="1332427"/>
                <a:ext cx="193680" cy="15912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904532A7-E080-4C0C-8A0C-2825E40FD22B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8974187" y="1328107"/>
                  <a:ext cx="20232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5FB68B4F-FABC-4A92-86C7-D92413E81B9D}"/>
                    </a:ext>
                  </a:extLst>
                </p14:cNvPr>
                <p14:cNvContentPartPr/>
                <p14:nvPr/>
              </p14:nvContentPartPr>
              <p14:xfrm>
                <a:off x="9464867" y="1340347"/>
                <a:ext cx="12600" cy="19440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5FB68B4F-FABC-4A92-86C7-D92413E81B9D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9460547" y="1336027"/>
                  <a:ext cx="2124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C1998CDF-EDA8-447F-9F6C-F7B4E6B43B1A}"/>
                    </a:ext>
                  </a:extLst>
                </p14:cNvPr>
                <p14:cNvContentPartPr/>
                <p14:nvPr/>
              </p14:nvContentPartPr>
              <p14:xfrm>
                <a:off x="9352547" y="1494427"/>
                <a:ext cx="185400" cy="2844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C1998CDF-EDA8-447F-9F6C-F7B4E6B43B1A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9348227" y="1490107"/>
                  <a:ext cx="19404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7CB37CF9-93B2-409A-B546-828B3469B9BB}"/>
                    </a:ext>
                  </a:extLst>
                </p14:cNvPr>
                <p14:cNvContentPartPr/>
                <p14:nvPr/>
              </p14:nvContentPartPr>
              <p14:xfrm>
                <a:off x="9365867" y="1329907"/>
                <a:ext cx="224640" cy="2052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7CB37CF9-93B2-409A-B546-828B3469B9BB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9361547" y="1325587"/>
                  <a:ext cx="23328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1D2BFAB2-D6F8-4981-8056-92BC0F074D5E}"/>
                    </a:ext>
                  </a:extLst>
                </p14:cNvPr>
                <p14:cNvContentPartPr/>
                <p14:nvPr/>
              </p14:nvContentPartPr>
              <p14:xfrm>
                <a:off x="9644507" y="1424587"/>
                <a:ext cx="244440" cy="6984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1D2BFAB2-D6F8-4981-8056-92BC0F074D5E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9640187" y="1420267"/>
                  <a:ext cx="253080" cy="78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93">
            <p14:nvContentPartPr>
              <p14:cNvPr id="66" name="Freihand 65">
                <a:extLst>
                  <a:ext uri="{FF2B5EF4-FFF2-40B4-BE49-F238E27FC236}">
                    <a16:creationId xmlns:a16="http://schemas.microsoft.com/office/drawing/2014/main" id="{57B612DA-DC1A-456D-AC49-7FDF3FCE1138}"/>
                  </a:ext>
                </a:extLst>
              </p14:cNvPr>
              <p14:cNvContentPartPr/>
              <p14:nvPr/>
            </p14:nvContentPartPr>
            <p14:xfrm>
              <a:off x="1549907" y="3294427"/>
              <a:ext cx="733320" cy="435960"/>
            </p14:xfrm>
          </p:contentPart>
        </mc:Choice>
        <mc:Fallback>
          <p:pic>
            <p:nvPicPr>
              <p:cNvPr id="66" name="Freihand 65">
                <a:extLst>
                  <a:ext uri="{FF2B5EF4-FFF2-40B4-BE49-F238E27FC236}">
                    <a16:creationId xmlns:a16="http://schemas.microsoft.com/office/drawing/2014/main" id="{57B612DA-DC1A-456D-AC49-7FDF3FCE1138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545587" y="3290107"/>
                <a:ext cx="741960" cy="44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5">
            <p14:nvContentPartPr>
              <p14:cNvPr id="67" name="Freihand 66">
                <a:extLst>
                  <a:ext uri="{FF2B5EF4-FFF2-40B4-BE49-F238E27FC236}">
                    <a16:creationId xmlns:a16="http://schemas.microsoft.com/office/drawing/2014/main" id="{68C38CE3-4EA0-4733-889D-44AE7DFDEF53}"/>
                  </a:ext>
                </a:extLst>
              </p14:cNvPr>
              <p14:cNvContentPartPr/>
              <p14:nvPr/>
            </p14:nvContentPartPr>
            <p14:xfrm>
              <a:off x="2313467" y="3174187"/>
              <a:ext cx="171720" cy="102240"/>
            </p14:xfrm>
          </p:contentPart>
        </mc:Choice>
        <mc:Fallback>
          <p:pic>
            <p:nvPicPr>
              <p:cNvPr id="67" name="Freihand 66">
                <a:extLst>
                  <a:ext uri="{FF2B5EF4-FFF2-40B4-BE49-F238E27FC236}">
                    <a16:creationId xmlns:a16="http://schemas.microsoft.com/office/drawing/2014/main" id="{68C38CE3-4EA0-4733-889D-44AE7DFDEF5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2309147" y="3169867"/>
                <a:ext cx="180360" cy="11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7">
            <p14:nvContentPartPr>
              <p14:cNvPr id="86" name="Freihand 85">
                <a:extLst>
                  <a:ext uri="{FF2B5EF4-FFF2-40B4-BE49-F238E27FC236}">
                    <a16:creationId xmlns:a16="http://schemas.microsoft.com/office/drawing/2014/main" id="{FF1C1FF6-9554-4B9C-8F12-B413B8F7F851}"/>
                  </a:ext>
                </a:extLst>
              </p14:cNvPr>
              <p14:cNvContentPartPr/>
              <p14:nvPr/>
            </p14:nvContentPartPr>
            <p14:xfrm>
              <a:off x="4359347" y="3174187"/>
              <a:ext cx="1800" cy="27360"/>
            </p14:xfrm>
          </p:contentPart>
        </mc:Choice>
        <mc:Fallback>
          <p:pic>
            <p:nvPicPr>
              <p:cNvPr id="86" name="Freihand 85">
                <a:extLst>
                  <a:ext uri="{FF2B5EF4-FFF2-40B4-BE49-F238E27FC236}">
                    <a16:creationId xmlns:a16="http://schemas.microsoft.com/office/drawing/2014/main" id="{FF1C1FF6-9554-4B9C-8F12-B413B8F7F851}"/>
                  </a:ext>
                </a:extLst>
              </p:cNvPr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4355027" y="3169867"/>
                <a:ext cx="104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9">
            <p14:nvContentPartPr>
              <p14:cNvPr id="49" name="Freihand 48">
                <a:extLst>
                  <a:ext uri="{FF2B5EF4-FFF2-40B4-BE49-F238E27FC236}">
                    <a16:creationId xmlns:a16="http://schemas.microsoft.com/office/drawing/2014/main" id="{9AFA6560-5294-4D88-A4E4-CB3593E2FB23}"/>
                  </a:ext>
                </a:extLst>
              </p14:cNvPr>
              <p14:cNvContentPartPr/>
              <p14:nvPr/>
            </p14:nvContentPartPr>
            <p14:xfrm>
              <a:off x="5878547" y="3260947"/>
              <a:ext cx="37440" cy="308160"/>
            </p14:xfrm>
          </p:contentPart>
        </mc:Choice>
        <mc:Fallback>
          <p:pic>
            <p:nvPicPr>
              <p:cNvPr id="49" name="Freihand 48">
                <a:extLst>
                  <a:ext uri="{FF2B5EF4-FFF2-40B4-BE49-F238E27FC236}">
                    <a16:creationId xmlns:a16="http://schemas.microsoft.com/office/drawing/2014/main" id="{9AFA6560-5294-4D88-A4E4-CB3593E2FB23}"/>
                  </a:ext>
                </a:extLst>
              </p:cNvPr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5874227" y="3256627"/>
                <a:ext cx="46080" cy="31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1">
            <p14:nvContentPartPr>
              <p14:cNvPr id="50" name="Freihand 49">
                <a:extLst>
                  <a:ext uri="{FF2B5EF4-FFF2-40B4-BE49-F238E27FC236}">
                    <a16:creationId xmlns:a16="http://schemas.microsoft.com/office/drawing/2014/main" id="{D8C7E39C-B9E5-487B-8C1B-A9F0E8DB10A9}"/>
                  </a:ext>
                </a:extLst>
              </p14:cNvPr>
              <p14:cNvContentPartPr/>
              <p14:nvPr/>
            </p14:nvContentPartPr>
            <p14:xfrm>
              <a:off x="5850827" y="4005427"/>
              <a:ext cx="8280" cy="408600"/>
            </p14:xfrm>
          </p:contentPart>
        </mc:Choice>
        <mc:Fallback>
          <p:pic>
            <p:nvPicPr>
              <p:cNvPr id="50" name="Freihand 49">
                <a:extLst>
                  <a:ext uri="{FF2B5EF4-FFF2-40B4-BE49-F238E27FC236}">
                    <a16:creationId xmlns:a16="http://schemas.microsoft.com/office/drawing/2014/main" id="{D8C7E39C-B9E5-487B-8C1B-A9F0E8DB10A9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5846507" y="4001107"/>
                <a:ext cx="16920" cy="41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3">
            <p14:nvContentPartPr>
              <p14:cNvPr id="78" name="Freihand 77">
                <a:extLst>
                  <a:ext uri="{FF2B5EF4-FFF2-40B4-BE49-F238E27FC236}">
                    <a16:creationId xmlns:a16="http://schemas.microsoft.com/office/drawing/2014/main" id="{C4CA7EA8-D542-4427-84A7-FC214C3AC2AF}"/>
                  </a:ext>
                </a:extLst>
              </p14:cNvPr>
              <p14:cNvContentPartPr/>
              <p14:nvPr/>
            </p14:nvContentPartPr>
            <p14:xfrm>
              <a:off x="4342067" y="2436907"/>
              <a:ext cx="6840" cy="28080"/>
            </p14:xfrm>
          </p:contentPart>
        </mc:Choice>
        <mc:Fallback>
          <p:pic>
            <p:nvPicPr>
              <p:cNvPr id="78" name="Freihand 77">
                <a:extLst>
                  <a:ext uri="{FF2B5EF4-FFF2-40B4-BE49-F238E27FC236}">
                    <a16:creationId xmlns:a16="http://schemas.microsoft.com/office/drawing/2014/main" id="{C4CA7EA8-D542-4427-84A7-FC214C3AC2AF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4337747" y="2432587"/>
                <a:ext cx="15480" cy="3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5">
            <p14:nvContentPartPr>
              <p14:cNvPr id="80" name="Freihand 79">
                <a:extLst>
                  <a:ext uri="{FF2B5EF4-FFF2-40B4-BE49-F238E27FC236}">
                    <a16:creationId xmlns:a16="http://schemas.microsoft.com/office/drawing/2014/main" id="{4A65F515-683E-4A08-A5B7-86B4255FCEF7}"/>
                  </a:ext>
                </a:extLst>
              </p14:cNvPr>
              <p14:cNvContentPartPr/>
              <p14:nvPr/>
            </p14:nvContentPartPr>
            <p14:xfrm>
              <a:off x="4346747" y="2561467"/>
              <a:ext cx="360" cy="360"/>
            </p14:xfrm>
          </p:contentPart>
        </mc:Choice>
        <mc:Fallback>
          <p:pic>
            <p:nvPicPr>
              <p:cNvPr id="80" name="Freihand 79">
                <a:extLst>
                  <a:ext uri="{FF2B5EF4-FFF2-40B4-BE49-F238E27FC236}">
                    <a16:creationId xmlns:a16="http://schemas.microsoft.com/office/drawing/2014/main" id="{4A65F515-683E-4A08-A5B7-86B4255FCEF7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342427" y="255714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6">
            <p14:nvContentPartPr>
              <p14:cNvPr id="84" name="Freihand 83">
                <a:extLst>
                  <a:ext uri="{FF2B5EF4-FFF2-40B4-BE49-F238E27FC236}">
                    <a16:creationId xmlns:a16="http://schemas.microsoft.com/office/drawing/2014/main" id="{4B7CF47E-9BC4-476A-9288-165DADD82DE5}"/>
                  </a:ext>
                </a:extLst>
              </p14:cNvPr>
              <p14:cNvContentPartPr/>
              <p14:nvPr/>
            </p14:nvContentPartPr>
            <p14:xfrm>
              <a:off x="5845787" y="3272107"/>
              <a:ext cx="19080" cy="23400"/>
            </p14:xfrm>
          </p:contentPart>
        </mc:Choice>
        <mc:Fallback>
          <p:pic>
            <p:nvPicPr>
              <p:cNvPr id="84" name="Freihand 83">
                <a:extLst>
                  <a:ext uri="{FF2B5EF4-FFF2-40B4-BE49-F238E27FC236}">
                    <a16:creationId xmlns:a16="http://schemas.microsoft.com/office/drawing/2014/main" id="{4B7CF47E-9BC4-476A-9288-165DADD82DE5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5841467" y="3267787"/>
                <a:ext cx="2772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8">
            <p14:nvContentPartPr>
              <p14:cNvPr id="94" name="Freihand 93">
                <a:extLst>
                  <a:ext uri="{FF2B5EF4-FFF2-40B4-BE49-F238E27FC236}">
                    <a16:creationId xmlns:a16="http://schemas.microsoft.com/office/drawing/2014/main" id="{5C1402D9-9676-48B7-A08B-E70B68A4B0FB}"/>
                  </a:ext>
                </a:extLst>
              </p14:cNvPr>
              <p14:cNvContentPartPr/>
              <p14:nvPr/>
            </p14:nvContentPartPr>
            <p14:xfrm>
              <a:off x="4262507" y="1456627"/>
              <a:ext cx="2696760" cy="1801440"/>
            </p14:xfrm>
          </p:contentPart>
        </mc:Choice>
        <mc:Fallback>
          <p:pic>
            <p:nvPicPr>
              <p:cNvPr id="94" name="Freihand 93">
                <a:extLst>
                  <a:ext uri="{FF2B5EF4-FFF2-40B4-BE49-F238E27FC236}">
                    <a16:creationId xmlns:a16="http://schemas.microsoft.com/office/drawing/2014/main" id="{5C1402D9-9676-48B7-A08B-E70B68A4B0FB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4258187" y="1452307"/>
                <a:ext cx="2705400" cy="1810080"/>
              </a:xfrm>
              <a:prstGeom prst="rect">
                <a:avLst/>
              </a:prstGeom>
            </p:spPr>
          </p:pic>
        </mc:Fallback>
      </mc:AlternateContent>
      <p:grpSp>
        <p:nvGrpSpPr>
          <p:cNvPr id="104" name="Gruppieren 103">
            <a:extLst>
              <a:ext uri="{FF2B5EF4-FFF2-40B4-BE49-F238E27FC236}">
                <a16:creationId xmlns:a16="http://schemas.microsoft.com/office/drawing/2014/main" id="{2EBBC43C-BA57-4BEC-9CF0-0C9BA3320716}"/>
              </a:ext>
            </a:extLst>
          </p:cNvPr>
          <p:cNvGrpSpPr/>
          <p:nvPr/>
        </p:nvGrpSpPr>
        <p:grpSpPr>
          <a:xfrm>
            <a:off x="6993467" y="1302907"/>
            <a:ext cx="423720" cy="289440"/>
            <a:chOff x="6993467" y="1302907"/>
            <a:chExt cx="423720" cy="289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B1CFF992-2C76-45C9-861A-9AF41C716E44}"/>
                    </a:ext>
                  </a:extLst>
                </p14:cNvPr>
                <p14:cNvContentPartPr/>
                <p14:nvPr/>
              </p14:nvContentPartPr>
              <p14:xfrm>
                <a:off x="6993467" y="1302907"/>
                <a:ext cx="203040" cy="24048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B1CFF992-2C76-45C9-861A-9AF41C716E44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6989147" y="1298587"/>
                  <a:ext cx="21168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B38F205B-DACC-4A3F-9D29-61D003017FDE}"/>
                    </a:ext>
                  </a:extLst>
                </p14:cNvPr>
                <p14:cNvContentPartPr/>
                <p14:nvPr/>
              </p14:nvContentPartPr>
              <p14:xfrm>
                <a:off x="7239707" y="1477867"/>
                <a:ext cx="10800" cy="11412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B38F205B-DACC-4A3F-9D29-61D003017FDE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7235387" y="1473547"/>
                  <a:ext cx="1944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4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E419643A-9EEB-426E-A1A6-97A1279475D3}"/>
                    </a:ext>
                  </a:extLst>
                </p14:cNvPr>
                <p14:cNvContentPartPr/>
                <p14:nvPr/>
              </p14:nvContentPartPr>
              <p14:xfrm>
                <a:off x="7190387" y="1544107"/>
                <a:ext cx="104400" cy="3492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E419643A-9EEB-426E-A1A6-97A1279475D3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7186067" y="1539787"/>
                  <a:ext cx="11304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BCEEFA44-4D36-4267-A3F4-4DE572436551}"/>
                    </a:ext>
                  </a:extLst>
                </p14:cNvPr>
                <p14:cNvContentPartPr/>
                <p14:nvPr/>
              </p14:nvContentPartPr>
              <p14:xfrm>
                <a:off x="7211267" y="1461307"/>
                <a:ext cx="88920" cy="1728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BCEEFA44-4D36-4267-A3F4-4DE572436551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7206947" y="1456987"/>
                  <a:ext cx="9756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336DA50F-4F57-47BD-B961-C9E35A93CE37}"/>
                    </a:ext>
                  </a:extLst>
                </p14:cNvPr>
                <p14:cNvContentPartPr/>
                <p14:nvPr/>
              </p14:nvContentPartPr>
              <p14:xfrm>
                <a:off x="7331867" y="1437187"/>
                <a:ext cx="85320" cy="15516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336DA50F-4F57-47BD-B961-C9E35A93CE37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7327547" y="1432867"/>
                  <a:ext cx="93960" cy="163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0" name="Gruppieren 109">
            <a:extLst>
              <a:ext uri="{FF2B5EF4-FFF2-40B4-BE49-F238E27FC236}">
                <a16:creationId xmlns:a16="http://schemas.microsoft.com/office/drawing/2014/main" id="{22842157-A866-4ABA-9320-B4944A43C11A}"/>
              </a:ext>
            </a:extLst>
          </p:cNvPr>
          <p:cNvGrpSpPr/>
          <p:nvPr/>
        </p:nvGrpSpPr>
        <p:grpSpPr>
          <a:xfrm>
            <a:off x="4955147" y="2325307"/>
            <a:ext cx="171360" cy="367560"/>
            <a:chOff x="4955147" y="2325307"/>
            <a:chExt cx="171360" cy="367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0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DD9E8E53-59B8-4798-9BD3-B5FC55E01261}"/>
                    </a:ext>
                  </a:extLst>
                </p14:cNvPr>
                <p14:cNvContentPartPr/>
                <p14:nvPr/>
              </p14:nvContentPartPr>
              <p14:xfrm>
                <a:off x="5014907" y="2325307"/>
                <a:ext cx="36360" cy="26280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DD9E8E53-59B8-4798-9BD3-B5FC55E01261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5010587" y="2320987"/>
                  <a:ext cx="4500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BB8DF8E5-BBAB-4A5D-BE55-4C3A4A5652CA}"/>
                    </a:ext>
                  </a:extLst>
                </p14:cNvPr>
                <p14:cNvContentPartPr/>
                <p14:nvPr/>
              </p14:nvContentPartPr>
              <p14:xfrm>
                <a:off x="4955147" y="2452027"/>
                <a:ext cx="171360" cy="24084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BB8DF8E5-BBAB-4A5D-BE55-4C3A4A5652CA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4950827" y="2447707"/>
                  <a:ext cx="180000" cy="249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9" name="Gruppieren 108">
            <a:extLst>
              <a:ext uri="{FF2B5EF4-FFF2-40B4-BE49-F238E27FC236}">
                <a16:creationId xmlns:a16="http://schemas.microsoft.com/office/drawing/2014/main" id="{455EF848-E055-4734-974A-00E71CE416A0}"/>
              </a:ext>
            </a:extLst>
          </p:cNvPr>
          <p:cNvGrpSpPr/>
          <p:nvPr/>
        </p:nvGrpSpPr>
        <p:grpSpPr>
          <a:xfrm>
            <a:off x="4972787" y="1964227"/>
            <a:ext cx="322560" cy="233640"/>
            <a:chOff x="4972787" y="1964227"/>
            <a:chExt cx="322560" cy="233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4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61704955-A3E5-4C88-BDEE-F9A65B012681}"/>
                    </a:ext>
                  </a:extLst>
                </p14:cNvPr>
                <p14:cNvContentPartPr/>
                <p14:nvPr/>
              </p14:nvContentPartPr>
              <p14:xfrm>
                <a:off x="4972787" y="2006707"/>
                <a:ext cx="169560" cy="19116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61704955-A3E5-4C88-BDEE-F9A65B012681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4968467" y="2002387"/>
                  <a:ext cx="17820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0F187E0A-A376-4D20-B732-9681F1C6C5AA}"/>
                    </a:ext>
                  </a:extLst>
                </p14:cNvPr>
                <p14:cNvContentPartPr/>
                <p14:nvPr/>
              </p14:nvContentPartPr>
              <p14:xfrm>
                <a:off x="5174747" y="1964227"/>
                <a:ext cx="120600" cy="20808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0F187E0A-A376-4D20-B732-9681F1C6C5AA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5170427" y="1959907"/>
                  <a:ext cx="129240" cy="216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28">
            <p14:nvContentPartPr>
              <p14:cNvPr id="117" name="Freihand 116">
                <a:extLst>
                  <a:ext uri="{FF2B5EF4-FFF2-40B4-BE49-F238E27FC236}">
                    <a16:creationId xmlns:a16="http://schemas.microsoft.com/office/drawing/2014/main" id="{3B441872-D5A3-4F76-9D00-7A3C4039D9FB}"/>
                  </a:ext>
                </a:extLst>
              </p14:cNvPr>
              <p14:cNvContentPartPr/>
              <p14:nvPr/>
            </p14:nvContentPartPr>
            <p14:xfrm>
              <a:off x="1501667" y="2756587"/>
              <a:ext cx="177120" cy="18360"/>
            </p14:xfrm>
          </p:contentPart>
        </mc:Choice>
        <mc:Fallback>
          <p:pic>
            <p:nvPicPr>
              <p:cNvPr id="117" name="Freihand 116">
                <a:extLst>
                  <a:ext uri="{FF2B5EF4-FFF2-40B4-BE49-F238E27FC236}">
                    <a16:creationId xmlns:a16="http://schemas.microsoft.com/office/drawing/2014/main" id="{3B441872-D5A3-4F76-9D00-7A3C4039D9FB}"/>
                  </a:ext>
                </a:extLst>
              </p:cNvPr>
              <p:cNvPicPr/>
              <p:nvPr/>
            </p:nvPicPr>
            <p:blipFill>
              <a:blip r:embed="rId129"/>
              <a:stretch>
                <a:fillRect/>
              </a:stretch>
            </p:blipFill>
            <p:spPr>
              <a:xfrm>
                <a:off x="1497347" y="2752267"/>
                <a:ext cx="18576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0">
            <p14:nvContentPartPr>
              <p14:cNvPr id="140" name="Freihand 139">
                <a:extLst>
                  <a:ext uri="{FF2B5EF4-FFF2-40B4-BE49-F238E27FC236}">
                    <a16:creationId xmlns:a16="http://schemas.microsoft.com/office/drawing/2014/main" id="{8E715089-8986-47A4-BDD4-5363E4CBEC8D}"/>
                  </a:ext>
                </a:extLst>
              </p14:cNvPr>
              <p14:cNvContentPartPr/>
              <p14:nvPr/>
            </p14:nvContentPartPr>
            <p14:xfrm>
              <a:off x="4921307" y="2752987"/>
              <a:ext cx="82440" cy="84240"/>
            </p14:xfrm>
          </p:contentPart>
        </mc:Choice>
        <mc:Fallback>
          <p:pic>
            <p:nvPicPr>
              <p:cNvPr id="140" name="Freihand 139">
                <a:extLst>
                  <a:ext uri="{FF2B5EF4-FFF2-40B4-BE49-F238E27FC236}">
                    <a16:creationId xmlns:a16="http://schemas.microsoft.com/office/drawing/2014/main" id="{8E715089-8986-47A4-BDD4-5363E4CBEC8D}"/>
                  </a:ext>
                </a:extLst>
              </p:cNvPr>
              <p:cNvPicPr/>
              <p:nvPr/>
            </p:nvPicPr>
            <p:blipFill>
              <a:blip r:embed="rId131"/>
              <a:stretch>
                <a:fillRect/>
              </a:stretch>
            </p:blipFill>
            <p:spPr>
              <a:xfrm>
                <a:off x="4916987" y="2748667"/>
                <a:ext cx="91080" cy="92880"/>
              </a:xfrm>
              <a:prstGeom prst="rect">
                <a:avLst/>
              </a:prstGeom>
            </p:spPr>
          </p:pic>
        </mc:Fallback>
      </mc:AlternateContent>
      <p:grpSp>
        <p:nvGrpSpPr>
          <p:cNvPr id="151" name="Gruppieren 150">
            <a:extLst>
              <a:ext uri="{FF2B5EF4-FFF2-40B4-BE49-F238E27FC236}">
                <a16:creationId xmlns:a16="http://schemas.microsoft.com/office/drawing/2014/main" id="{E374255C-73DC-47BC-AD36-86F6C635BAC5}"/>
              </a:ext>
            </a:extLst>
          </p:cNvPr>
          <p:cNvGrpSpPr/>
          <p:nvPr/>
        </p:nvGrpSpPr>
        <p:grpSpPr>
          <a:xfrm>
            <a:off x="7427627" y="1873147"/>
            <a:ext cx="938880" cy="252000"/>
            <a:chOff x="7427627" y="1873147"/>
            <a:chExt cx="938880" cy="252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2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F1834FAA-0136-4003-B8B6-FBC512E333BA}"/>
                    </a:ext>
                  </a:extLst>
                </p14:cNvPr>
                <p14:cNvContentPartPr/>
                <p14:nvPr/>
              </p14:nvContentPartPr>
              <p14:xfrm>
                <a:off x="7755947" y="1893667"/>
                <a:ext cx="145080" cy="18828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F1834FAA-0136-4003-B8B6-FBC512E333BA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7751627" y="1889347"/>
                  <a:ext cx="15372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4A9B6605-E599-4C0D-B7F8-75E3BB613D63}"/>
                    </a:ext>
                  </a:extLst>
                </p14:cNvPr>
                <p14:cNvContentPartPr/>
                <p14:nvPr/>
              </p14:nvContentPartPr>
              <p14:xfrm>
                <a:off x="7839827" y="1904107"/>
                <a:ext cx="185760" cy="15624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4A9B6605-E599-4C0D-B7F8-75E3BB613D63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7835507" y="1899787"/>
                  <a:ext cx="19440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6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DDAD3D01-3C5E-4EFE-956C-30CBB39A52E8}"/>
                    </a:ext>
                  </a:extLst>
                </p14:cNvPr>
                <p14:cNvContentPartPr/>
                <p14:nvPr/>
              </p14:nvContentPartPr>
              <p14:xfrm>
                <a:off x="7941707" y="1873147"/>
                <a:ext cx="186120" cy="16380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DDAD3D01-3C5E-4EFE-956C-30CBB39A52E8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7937387" y="1868827"/>
                  <a:ext cx="19476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8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E6AC8A3A-65CA-4B84-A043-C4A57FBBA5E7}"/>
                    </a:ext>
                  </a:extLst>
                </p14:cNvPr>
                <p14:cNvContentPartPr/>
                <p14:nvPr/>
              </p14:nvContentPartPr>
              <p14:xfrm>
                <a:off x="8204147" y="2010307"/>
                <a:ext cx="10440" cy="91440"/>
              </p14:xfrm>
            </p:contentPart>
          </mc:Choice>
          <mc:Fallback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E6AC8A3A-65CA-4B84-A043-C4A57FBBA5E7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8199827" y="2005987"/>
                  <a:ext cx="1908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0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E9785D59-53F8-4094-A358-ADA77C0ECCB6}"/>
                    </a:ext>
                  </a:extLst>
                </p14:cNvPr>
                <p14:cNvContentPartPr/>
                <p14:nvPr/>
              </p14:nvContentPartPr>
              <p14:xfrm>
                <a:off x="7427627" y="1890067"/>
                <a:ext cx="114480" cy="19224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E9785D59-53F8-4094-A358-ADA77C0ECCB6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7423307" y="1885747"/>
                  <a:ext cx="12312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2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16EB6F01-B92B-4EC8-A627-58523AB90A30}"/>
                    </a:ext>
                  </a:extLst>
                </p14:cNvPr>
                <p14:cNvContentPartPr/>
                <p14:nvPr/>
              </p14:nvContentPartPr>
              <p14:xfrm>
                <a:off x="7510427" y="1890787"/>
                <a:ext cx="33480" cy="234360"/>
              </p14:xfrm>
            </p:contentPart>
          </mc:Choice>
          <mc:Fallback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16EB6F01-B92B-4EC8-A627-58523AB90A30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7506107" y="1886467"/>
                  <a:ext cx="4212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4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7793F8AA-2074-4E33-AB01-16ED27F891CE}"/>
                    </a:ext>
                  </a:extLst>
                </p14:cNvPr>
                <p14:cNvContentPartPr/>
                <p14:nvPr/>
              </p14:nvContentPartPr>
              <p14:xfrm>
                <a:off x="7439147" y="2075467"/>
                <a:ext cx="162360" cy="792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7793F8AA-2074-4E33-AB01-16ED27F891CE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7434827" y="2071147"/>
                  <a:ext cx="171000" cy="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6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D9CA016A-A9D4-40F8-A8CA-26F8CD375AB5}"/>
                    </a:ext>
                  </a:extLst>
                </p14:cNvPr>
                <p14:cNvContentPartPr/>
                <p14:nvPr/>
              </p14:nvContentPartPr>
              <p14:xfrm>
                <a:off x="8173907" y="2027947"/>
                <a:ext cx="20160" cy="7020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D9CA016A-A9D4-40F8-A8CA-26F8CD375AB5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8169587" y="2023627"/>
                  <a:ext cx="2880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8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5501DF00-85C9-41AE-A0E3-6B1D5F8D0F66}"/>
                    </a:ext>
                  </a:extLst>
                </p14:cNvPr>
                <p14:cNvContentPartPr/>
                <p14:nvPr/>
              </p14:nvContentPartPr>
              <p14:xfrm>
                <a:off x="8253827" y="2007427"/>
                <a:ext cx="106200" cy="9000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5501DF00-85C9-41AE-A0E3-6B1D5F8D0F66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8249507" y="2003107"/>
                  <a:ext cx="11484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0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C30D12F8-BC0E-4285-930B-EDA698C0D0C5}"/>
                    </a:ext>
                  </a:extLst>
                </p14:cNvPr>
                <p14:cNvContentPartPr/>
                <p14:nvPr/>
              </p14:nvContentPartPr>
              <p14:xfrm>
                <a:off x="8290907" y="2044147"/>
                <a:ext cx="75600" cy="6876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C30D12F8-BC0E-4285-930B-EDA698C0D0C5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8286587" y="2039827"/>
                  <a:ext cx="84240" cy="77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52">
            <p14:nvContentPartPr>
              <p14:cNvPr id="160" name="Freihand 159">
                <a:extLst>
                  <a:ext uri="{FF2B5EF4-FFF2-40B4-BE49-F238E27FC236}">
                    <a16:creationId xmlns:a16="http://schemas.microsoft.com/office/drawing/2014/main" id="{EDDFFF43-B039-46EC-8239-B96D16DD093C}"/>
                  </a:ext>
                </a:extLst>
              </p14:cNvPr>
              <p14:cNvContentPartPr/>
              <p14:nvPr/>
            </p14:nvContentPartPr>
            <p14:xfrm>
              <a:off x="4229747" y="2801947"/>
              <a:ext cx="14040" cy="40680"/>
            </p14:xfrm>
          </p:contentPart>
        </mc:Choice>
        <mc:Fallback>
          <p:pic>
            <p:nvPicPr>
              <p:cNvPr id="160" name="Freihand 159">
                <a:extLst>
                  <a:ext uri="{FF2B5EF4-FFF2-40B4-BE49-F238E27FC236}">
                    <a16:creationId xmlns:a16="http://schemas.microsoft.com/office/drawing/2014/main" id="{EDDFFF43-B039-46EC-8239-B96D16DD093C}"/>
                  </a:ext>
                </a:extLst>
              </p:cNvPr>
              <p:cNvPicPr/>
              <p:nvPr/>
            </p:nvPicPr>
            <p:blipFill>
              <a:blip r:embed="rId153"/>
              <a:stretch>
                <a:fillRect/>
              </a:stretch>
            </p:blipFill>
            <p:spPr>
              <a:xfrm>
                <a:off x="4225427" y="2797627"/>
                <a:ext cx="22680" cy="49320"/>
              </a:xfrm>
              <a:prstGeom prst="rect">
                <a:avLst/>
              </a:prstGeom>
            </p:spPr>
          </p:pic>
        </mc:Fallback>
      </mc:AlternateContent>
      <p:grpSp>
        <p:nvGrpSpPr>
          <p:cNvPr id="186" name="Gruppieren 185">
            <a:extLst>
              <a:ext uri="{FF2B5EF4-FFF2-40B4-BE49-F238E27FC236}">
                <a16:creationId xmlns:a16="http://schemas.microsoft.com/office/drawing/2014/main" id="{A9A534B0-B1C3-40B8-B2C6-F621AF4AB12A}"/>
              </a:ext>
            </a:extLst>
          </p:cNvPr>
          <p:cNvGrpSpPr/>
          <p:nvPr/>
        </p:nvGrpSpPr>
        <p:grpSpPr>
          <a:xfrm>
            <a:off x="8543627" y="1804027"/>
            <a:ext cx="1024560" cy="218880"/>
            <a:chOff x="8543627" y="1804027"/>
            <a:chExt cx="1024560" cy="218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4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12D261FC-DB04-4958-9D25-5BBA14736B53}"/>
                    </a:ext>
                  </a:extLst>
                </p14:cNvPr>
                <p14:cNvContentPartPr/>
                <p14:nvPr/>
              </p14:nvContentPartPr>
              <p14:xfrm>
                <a:off x="8555507" y="1915627"/>
                <a:ext cx="185040" cy="2844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12D261FC-DB04-4958-9D25-5BBA14736B53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8551187" y="1911307"/>
                  <a:ext cx="19368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6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38A76447-F0C0-438D-ABAD-5D7221B86DD9}"/>
                    </a:ext>
                  </a:extLst>
                </p14:cNvPr>
                <p14:cNvContentPartPr/>
                <p14:nvPr/>
              </p14:nvContentPartPr>
              <p14:xfrm>
                <a:off x="8543627" y="1963147"/>
                <a:ext cx="205200" cy="3384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38A76447-F0C0-438D-ABAD-5D7221B86DD9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8539307" y="1958827"/>
                  <a:ext cx="21384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8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6FB4FF50-B0C4-4E89-AF27-F8B9C1536C83}"/>
                    </a:ext>
                  </a:extLst>
                </p14:cNvPr>
                <p14:cNvContentPartPr/>
                <p14:nvPr/>
              </p14:nvContentPartPr>
              <p14:xfrm>
                <a:off x="8873747" y="1821307"/>
                <a:ext cx="204480" cy="20160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6FB4FF50-B0C4-4E89-AF27-F8B9C1536C83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8869427" y="1816987"/>
                  <a:ext cx="213120" cy="21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0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28D7CD25-E4D6-4793-B430-0EA897C27B44}"/>
                    </a:ext>
                  </a:extLst>
                </p14:cNvPr>
                <p14:cNvContentPartPr/>
                <p14:nvPr/>
              </p14:nvContentPartPr>
              <p14:xfrm>
                <a:off x="8970227" y="1934347"/>
                <a:ext cx="113040" cy="8280"/>
              </p14:xfrm>
            </p:contentPart>
          </mc:Choice>
          <mc:Fallback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28D7CD25-E4D6-4793-B430-0EA897C27B44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8965907" y="1930027"/>
                  <a:ext cx="12168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2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03A74A25-201F-4FCC-B4CA-D572A952F9FE}"/>
                    </a:ext>
                  </a:extLst>
                </p14:cNvPr>
                <p14:cNvContentPartPr/>
                <p14:nvPr/>
              </p14:nvContentPartPr>
              <p14:xfrm>
                <a:off x="9245267" y="1845787"/>
                <a:ext cx="119160" cy="11124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03A74A25-201F-4FCC-B4CA-D572A952F9FE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9240947" y="1841467"/>
                  <a:ext cx="12780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4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9D468A38-E033-4C1B-A275-305BD9330F4B}"/>
                    </a:ext>
                  </a:extLst>
                </p14:cNvPr>
                <p14:cNvContentPartPr/>
                <p14:nvPr/>
              </p14:nvContentPartPr>
              <p14:xfrm>
                <a:off x="9491867" y="1820227"/>
                <a:ext cx="33120" cy="126720"/>
              </p14:xfrm>
            </p:contentPart>
          </mc:Choice>
          <mc:Fallback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9D468A38-E033-4C1B-A275-305BD9330F4B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9487547" y="1815907"/>
                  <a:ext cx="4176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6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0D7A91B5-03EE-42A3-BDB0-F49D52EBDE88}"/>
                    </a:ext>
                  </a:extLst>
                </p14:cNvPr>
                <p14:cNvContentPartPr/>
                <p14:nvPr/>
              </p14:nvContentPartPr>
              <p14:xfrm>
                <a:off x="9429947" y="1804027"/>
                <a:ext cx="138240" cy="189360"/>
              </p14:xfrm>
            </p:contentPart>
          </mc:Choice>
          <mc:Fallback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0D7A91B5-03EE-42A3-BDB0-F49D52EBDE88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9425627" y="1799707"/>
                  <a:ext cx="146880" cy="19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5" name="Gruppieren 184">
            <a:extLst>
              <a:ext uri="{FF2B5EF4-FFF2-40B4-BE49-F238E27FC236}">
                <a16:creationId xmlns:a16="http://schemas.microsoft.com/office/drawing/2014/main" id="{ECDBFC0B-BDC9-4B04-AA4A-264C4D93B7D2}"/>
              </a:ext>
            </a:extLst>
          </p:cNvPr>
          <p:cNvGrpSpPr/>
          <p:nvPr/>
        </p:nvGrpSpPr>
        <p:grpSpPr>
          <a:xfrm>
            <a:off x="9788147" y="1781347"/>
            <a:ext cx="447840" cy="177480"/>
            <a:chOff x="9788147" y="1781347"/>
            <a:chExt cx="447840" cy="177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68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9FCD3BBF-F0ED-4023-BF38-DCF711470F0D}"/>
                    </a:ext>
                  </a:extLst>
                </p14:cNvPr>
                <p14:cNvContentPartPr/>
                <p14:nvPr/>
              </p14:nvContentPartPr>
              <p14:xfrm>
                <a:off x="9862667" y="1826707"/>
                <a:ext cx="19800" cy="132120"/>
              </p14:xfrm>
            </p:contentPart>
          </mc:Choice>
          <mc:Fallback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9FCD3BBF-F0ED-4023-BF38-DCF711470F0D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9858347" y="1822387"/>
                  <a:ext cx="2844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0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D5703AEF-42C3-4D2D-BEFE-4D3934E78A04}"/>
                    </a:ext>
                  </a:extLst>
                </p14:cNvPr>
                <p14:cNvContentPartPr/>
                <p14:nvPr/>
              </p14:nvContentPartPr>
              <p14:xfrm>
                <a:off x="9788147" y="1859107"/>
                <a:ext cx="156240" cy="2448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D5703AEF-42C3-4D2D-BEFE-4D3934E78A04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9783827" y="1854787"/>
                  <a:ext cx="16488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2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F0774E2E-3D00-4401-886C-5FD2EA2D6FA7}"/>
                    </a:ext>
                  </a:extLst>
                </p14:cNvPr>
                <p14:cNvContentPartPr/>
                <p14:nvPr/>
              </p14:nvContentPartPr>
              <p14:xfrm>
                <a:off x="10094507" y="1781347"/>
                <a:ext cx="141480" cy="135720"/>
              </p14:xfrm>
            </p:contentPart>
          </mc:Choice>
          <mc:Fallback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F0774E2E-3D00-4401-886C-5FD2EA2D6FA7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10090187" y="1777027"/>
                  <a:ext cx="150120" cy="144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5" name="Gruppieren 194">
            <a:extLst>
              <a:ext uri="{FF2B5EF4-FFF2-40B4-BE49-F238E27FC236}">
                <a16:creationId xmlns:a16="http://schemas.microsoft.com/office/drawing/2014/main" id="{51724F95-0EFA-4852-8FF5-C108ED787F99}"/>
              </a:ext>
            </a:extLst>
          </p:cNvPr>
          <p:cNvGrpSpPr/>
          <p:nvPr/>
        </p:nvGrpSpPr>
        <p:grpSpPr>
          <a:xfrm>
            <a:off x="10262267" y="1701067"/>
            <a:ext cx="432000" cy="197640"/>
            <a:chOff x="10262267" y="1701067"/>
            <a:chExt cx="432000" cy="197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4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A2E36094-5EAE-47D5-8990-5F87F8ADF54D}"/>
                    </a:ext>
                  </a:extLst>
                </p14:cNvPr>
                <p14:cNvContentPartPr/>
                <p14:nvPr/>
              </p14:nvContentPartPr>
              <p14:xfrm>
                <a:off x="10262267" y="1705027"/>
                <a:ext cx="3240" cy="86760"/>
              </p14:xfrm>
            </p:contentPart>
          </mc:Choice>
          <mc:Fallback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A2E36094-5EAE-47D5-8990-5F87F8ADF54D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10257947" y="1700707"/>
                  <a:ext cx="11880" cy="9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6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92FF5760-F8B9-4662-A84C-CAB18F5BAF76}"/>
                    </a:ext>
                  </a:extLst>
                </p14:cNvPr>
                <p14:cNvContentPartPr/>
                <p14:nvPr/>
              </p14:nvContentPartPr>
              <p14:xfrm>
                <a:off x="10372787" y="1781347"/>
                <a:ext cx="13320" cy="11736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92FF5760-F8B9-4662-A84C-CAB18F5BAF76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10368467" y="1777027"/>
                  <a:ext cx="2196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8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036BCC91-2D31-4B27-AF44-ADB0AF84127D}"/>
                    </a:ext>
                  </a:extLst>
                </p14:cNvPr>
                <p14:cNvContentPartPr/>
                <p14:nvPr/>
              </p14:nvContentPartPr>
              <p14:xfrm>
                <a:off x="10334267" y="1830307"/>
                <a:ext cx="112680" cy="19800"/>
              </p14:xfrm>
            </p:contentPart>
          </mc:Choice>
          <mc:Fallback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036BCC91-2D31-4B27-AF44-ADB0AF84127D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10329947" y="1825987"/>
                  <a:ext cx="12132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0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110995E8-3E71-4705-B7C2-AF2FDB645629}"/>
                    </a:ext>
                  </a:extLst>
                </p14:cNvPr>
                <p14:cNvContentPartPr/>
                <p14:nvPr/>
              </p14:nvContentPartPr>
              <p14:xfrm>
                <a:off x="10482227" y="1788187"/>
                <a:ext cx="118800" cy="100440"/>
              </p14:xfrm>
            </p:contentPart>
          </mc:Choice>
          <mc:Fallback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110995E8-3E71-4705-B7C2-AF2FDB645629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10477907" y="1783867"/>
                  <a:ext cx="12744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2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0AC17D79-E191-4F1E-9425-B2199656154F}"/>
                    </a:ext>
                  </a:extLst>
                </p14:cNvPr>
                <p14:cNvContentPartPr/>
                <p14:nvPr/>
              </p14:nvContentPartPr>
              <p14:xfrm>
                <a:off x="10622987" y="1701067"/>
                <a:ext cx="71280" cy="98280"/>
              </p14:xfrm>
            </p:contentPart>
          </mc:Choice>
          <mc:Fallback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0AC17D79-E191-4F1E-9425-B2199656154F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0618667" y="1696747"/>
                  <a:ext cx="79920" cy="106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1" name="Gruppieren 200">
            <a:extLst>
              <a:ext uri="{FF2B5EF4-FFF2-40B4-BE49-F238E27FC236}">
                <a16:creationId xmlns:a16="http://schemas.microsoft.com/office/drawing/2014/main" id="{615238BE-DAA0-4AC9-A812-3C41B8AACF3F}"/>
              </a:ext>
            </a:extLst>
          </p:cNvPr>
          <p:cNvGrpSpPr/>
          <p:nvPr/>
        </p:nvGrpSpPr>
        <p:grpSpPr>
          <a:xfrm>
            <a:off x="10797587" y="1761907"/>
            <a:ext cx="379440" cy="184680"/>
            <a:chOff x="10797587" y="1761907"/>
            <a:chExt cx="379440" cy="184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84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32FFC479-0768-46D3-A9F0-689A0FBECC75}"/>
                    </a:ext>
                  </a:extLst>
                </p14:cNvPr>
                <p14:cNvContentPartPr/>
                <p14:nvPr/>
              </p14:nvContentPartPr>
              <p14:xfrm>
                <a:off x="10834307" y="1808707"/>
                <a:ext cx="15120" cy="123480"/>
              </p14:xfrm>
            </p:contentPart>
          </mc:Choice>
          <mc:Fallback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32FFC479-0768-46D3-A9F0-689A0FBECC75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10829987" y="1804387"/>
                  <a:ext cx="2376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6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51934B89-A1FF-424E-9E03-1572BDB777E5}"/>
                    </a:ext>
                  </a:extLst>
                </p14:cNvPr>
                <p14:cNvContentPartPr/>
                <p14:nvPr/>
              </p14:nvContentPartPr>
              <p14:xfrm>
                <a:off x="10797587" y="1873147"/>
                <a:ext cx="103320" cy="4680"/>
              </p14:xfrm>
            </p:contentPart>
          </mc:Choice>
          <mc:Fallback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51934B89-A1FF-424E-9E03-1572BDB777E5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10793267" y="1868827"/>
                  <a:ext cx="11196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8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D9FB849F-20BD-4131-BFB6-CBF0F343B274}"/>
                    </a:ext>
                  </a:extLst>
                </p14:cNvPr>
                <p14:cNvContentPartPr/>
                <p14:nvPr/>
              </p14:nvContentPartPr>
              <p14:xfrm>
                <a:off x="11064347" y="1770547"/>
                <a:ext cx="17280" cy="138960"/>
              </p14:xfrm>
            </p:contentPart>
          </mc:Choice>
          <mc:Fallback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D9FB849F-20BD-4131-BFB6-CBF0F343B274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11060027" y="1766227"/>
                  <a:ext cx="2592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0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1D4034A0-B071-484E-A1BB-10AC21B9E71D}"/>
                    </a:ext>
                  </a:extLst>
                </p14:cNvPr>
                <p14:cNvContentPartPr/>
                <p14:nvPr/>
              </p14:nvContentPartPr>
              <p14:xfrm>
                <a:off x="10997027" y="1761907"/>
                <a:ext cx="180000" cy="184680"/>
              </p14:xfrm>
            </p:contentPart>
          </mc:Choice>
          <mc:Fallback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1D4034A0-B071-484E-A1BB-10AC21B9E71D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10992707" y="1757587"/>
                  <a:ext cx="188640" cy="193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15" name="Gruppieren 214">
            <a:extLst>
              <a:ext uri="{FF2B5EF4-FFF2-40B4-BE49-F238E27FC236}">
                <a16:creationId xmlns:a16="http://schemas.microsoft.com/office/drawing/2014/main" id="{F39D5DC5-F82E-4852-925C-5378465428C5}"/>
              </a:ext>
            </a:extLst>
          </p:cNvPr>
          <p:cNvGrpSpPr/>
          <p:nvPr/>
        </p:nvGrpSpPr>
        <p:grpSpPr>
          <a:xfrm>
            <a:off x="7313867" y="2281027"/>
            <a:ext cx="959760" cy="289080"/>
            <a:chOff x="7313867" y="2281027"/>
            <a:chExt cx="959760" cy="289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92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732A52CB-F6F1-457B-933A-92F0F82A04C2}"/>
                    </a:ext>
                  </a:extLst>
                </p14:cNvPr>
                <p14:cNvContentPartPr/>
                <p14:nvPr/>
              </p14:nvContentPartPr>
              <p14:xfrm>
                <a:off x="7313867" y="2281027"/>
                <a:ext cx="178920" cy="253440"/>
              </p14:xfrm>
            </p:contentPart>
          </mc:Choice>
          <mc:Fallback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732A52CB-F6F1-457B-933A-92F0F82A04C2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7309547" y="2276707"/>
                  <a:ext cx="187560" cy="26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4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3E87FCBA-44F2-46BF-B963-09BB5A3C9F02}"/>
                    </a:ext>
                  </a:extLst>
                </p14:cNvPr>
                <p14:cNvContentPartPr/>
                <p14:nvPr/>
              </p14:nvContentPartPr>
              <p14:xfrm>
                <a:off x="7350587" y="2476867"/>
                <a:ext cx="173880" cy="47520"/>
              </p14:xfrm>
            </p:contentPart>
          </mc:Choice>
          <mc:Fallback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3E87FCBA-44F2-46BF-B963-09BB5A3C9F02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7346267" y="2472547"/>
                  <a:ext cx="18252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6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427C72DB-E0D7-4096-907E-7EE8B840AA5B}"/>
                    </a:ext>
                  </a:extLst>
                </p14:cNvPr>
                <p14:cNvContentPartPr/>
                <p14:nvPr/>
              </p14:nvContentPartPr>
              <p14:xfrm>
                <a:off x="7764947" y="2332867"/>
                <a:ext cx="9360" cy="175680"/>
              </p14:xfrm>
            </p:contentPart>
          </mc:Choice>
          <mc:Fallback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427C72DB-E0D7-4096-907E-7EE8B840AA5B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7760627" y="2328547"/>
                  <a:ext cx="1800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8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05716BFA-ADB3-452A-B594-D07D9285F23F}"/>
                    </a:ext>
                  </a:extLst>
                </p14:cNvPr>
                <p14:cNvContentPartPr/>
                <p14:nvPr/>
              </p14:nvContentPartPr>
              <p14:xfrm>
                <a:off x="7678907" y="2332147"/>
                <a:ext cx="168840" cy="95400"/>
              </p14:xfrm>
            </p:contentPart>
          </mc:Choice>
          <mc:Fallback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05716BFA-ADB3-452A-B594-D07D9285F23F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7674587" y="2327827"/>
                  <a:ext cx="17748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0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C3C26D6C-952F-4615-84CD-CEA5E039D576}"/>
                    </a:ext>
                  </a:extLst>
                </p14:cNvPr>
                <p14:cNvContentPartPr/>
                <p14:nvPr/>
              </p14:nvContentPartPr>
              <p14:xfrm>
                <a:off x="7982747" y="2347987"/>
                <a:ext cx="22680" cy="139680"/>
              </p14:xfrm>
            </p:contentPart>
          </mc:Choice>
          <mc:Fallback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C3C26D6C-952F-4615-84CD-CEA5E039D576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7978427" y="2343667"/>
                  <a:ext cx="3132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2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270B132A-BF46-44E7-9149-96052173EF82}"/>
                    </a:ext>
                  </a:extLst>
                </p14:cNvPr>
                <p14:cNvContentPartPr/>
                <p14:nvPr/>
              </p14:nvContentPartPr>
              <p14:xfrm>
                <a:off x="7904267" y="2310907"/>
                <a:ext cx="159840" cy="88920"/>
              </p14:xfrm>
            </p:contentPart>
          </mc:Choice>
          <mc:Fallback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270B132A-BF46-44E7-9149-96052173EF82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7899947" y="2306587"/>
                  <a:ext cx="16848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4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B0F3660F-8ECE-4272-9AB3-4E17C146B227}"/>
                    </a:ext>
                  </a:extLst>
                </p14:cNvPr>
                <p14:cNvContentPartPr/>
                <p14:nvPr/>
              </p14:nvContentPartPr>
              <p14:xfrm>
                <a:off x="7967267" y="2399467"/>
                <a:ext cx="99720" cy="93960"/>
              </p14:xfrm>
            </p:contentPart>
          </mc:Choice>
          <mc:Fallback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B0F3660F-8ECE-4272-9AB3-4E17C146B227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7962947" y="2395147"/>
                  <a:ext cx="10836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6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A7D6B9E1-B6E6-42B2-AF5B-9A67C07DDE72}"/>
                    </a:ext>
                  </a:extLst>
                </p14:cNvPr>
                <p14:cNvContentPartPr/>
                <p14:nvPr/>
              </p14:nvContentPartPr>
              <p14:xfrm>
                <a:off x="8136827" y="2455987"/>
                <a:ext cx="10800" cy="114120"/>
              </p14:xfrm>
            </p:contentPart>
          </mc:Choice>
          <mc:Fallback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A7D6B9E1-B6E6-42B2-AF5B-9A67C07DDE72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8132507" y="2451667"/>
                  <a:ext cx="1944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8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2D9DD8A0-1155-4530-A413-A815EB5E6321}"/>
                    </a:ext>
                  </a:extLst>
                </p14:cNvPr>
                <p14:cNvContentPartPr/>
                <p14:nvPr/>
              </p14:nvContentPartPr>
              <p14:xfrm>
                <a:off x="8184707" y="2471107"/>
                <a:ext cx="80640" cy="94680"/>
              </p14:xfrm>
            </p:contentPart>
          </mc:Choice>
          <mc:Fallback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2D9DD8A0-1155-4530-A413-A815EB5E6321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8180387" y="2466787"/>
                  <a:ext cx="8928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0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CEC9FEB8-769D-4E08-B072-9EDD4E5BF1D0}"/>
                    </a:ext>
                  </a:extLst>
                </p14:cNvPr>
                <p14:cNvContentPartPr/>
                <p14:nvPr/>
              </p14:nvContentPartPr>
              <p14:xfrm>
                <a:off x="8208827" y="2517187"/>
                <a:ext cx="64800" cy="32040"/>
              </p14:xfrm>
            </p:contentPart>
          </mc:Choice>
          <mc:Fallback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CEC9FEB8-769D-4E08-B072-9EDD4E5BF1D0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8204507" y="2512867"/>
                  <a:ext cx="73440" cy="40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12">
            <p14:nvContentPartPr>
              <p14:cNvPr id="214" name="Freihand 213">
                <a:extLst>
                  <a:ext uri="{FF2B5EF4-FFF2-40B4-BE49-F238E27FC236}">
                    <a16:creationId xmlns:a16="http://schemas.microsoft.com/office/drawing/2014/main" id="{6D6A6C0B-8CD9-4B02-A407-74DCBE76207C}"/>
                  </a:ext>
                </a:extLst>
              </p14:cNvPr>
              <p14:cNvContentPartPr/>
              <p14:nvPr/>
            </p14:nvContentPartPr>
            <p14:xfrm>
              <a:off x="8613107" y="2370307"/>
              <a:ext cx="120240" cy="55800"/>
            </p14:xfrm>
          </p:contentPart>
        </mc:Choice>
        <mc:Fallback>
          <p:pic>
            <p:nvPicPr>
              <p:cNvPr id="214" name="Freihand 213">
                <a:extLst>
                  <a:ext uri="{FF2B5EF4-FFF2-40B4-BE49-F238E27FC236}">
                    <a16:creationId xmlns:a16="http://schemas.microsoft.com/office/drawing/2014/main" id="{6D6A6C0B-8CD9-4B02-A407-74DCBE76207C}"/>
                  </a:ext>
                </a:extLst>
              </p:cNvPr>
              <p:cNvPicPr/>
              <p:nvPr/>
            </p:nvPicPr>
            <p:blipFill>
              <a:blip r:embed="rId213"/>
              <a:stretch>
                <a:fillRect/>
              </a:stretch>
            </p:blipFill>
            <p:spPr>
              <a:xfrm>
                <a:off x="8608787" y="2365987"/>
                <a:ext cx="128880" cy="64440"/>
              </a:xfrm>
              <a:prstGeom prst="rect">
                <a:avLst/>
              </a:prstGeom>
            </p:spPr>
          </p:pic>
        </mc:Fallback>
      </mc:AlternateContent>
      <p:grpSp>
        <p:nvGrpSpPr>
          <p:cNvPr id="226" name="Gruppieren 225">
            <a:extLst>
              <a:ext uri="{FF2B5EF4-FFF2-40B4-BE49-F238E27FC236}">
                <a16:creationId xmlns:a16="http://schemas.microsoft.com/office/drawing/2014/main" id="{B1E2BDF7-762E-464C-99B3-E71FA23CE62D}"/>
              </a:ext>
            </a:extLst>
          </p:cNvPr>
          <p:cNvGrpSpPr/>
          <p:nvPr/>
        </p:nvGrpSpPr>
        <p:grpSpPr>
          <a:xfrm>
            <a:off x="8910467" y="2294707"/>
            <a:ext cx="232560" cy="192600"/>
            <a:chOff x="8910467" y="2294707"/>
            <a:chExt cx="232560" cy="192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14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63FFF2DC-F51E-42A9-A1DB-CCFC146ADE4E}"/>
                    </a:ext>
                  </a:extLst>
                </p14:cNvPr>
                <p14:cNvContentPartPr/>
                <p14:nvPr/>
              </p14:nvContentPartPr>
              <p14:xfrm>
                <a:off x="8910467" y="2294707"/>
                <a:ext cx="232560" cy="192600"/>
              </p14:xfrm>
            </p:contentPart>
          </mc:Choice>
          <mc:Fallback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63FFF2DC-F51E-42A9-A1DB-CCFC146ADE4E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8906147" y="2290387"/>
                  <a:ext cx="24120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6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234FA882-4E5E-4AB5-BC50-BF4ED7D92198}"/>
                    </a:ext>
                  </a:extLst>
                </p14:cNvPr>
                <p14:cNvContentPartPr/>
                <p14:nvPr/>
              </p14:nvContentPartPr>
              <p14:xfrm>
                <a:off x="9013427" y="2412787"/>
                <a:ext cx="123480" cy="8280"/>
              </p14:xfrm>
            </p:contentPart>
          </mc:Choice>
          <mc:Fallback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234FA882-4E5E-4AB5-BC50-BF4ED7D92198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9009107" y="2408467"/>
                  <a:ext cx="132120" cy="16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18">
            <p14:nvContentPartPr>
              <p14:cNvPr id="227" name="Freihand 226">
                <a:extLst>
                  <a:ext uri="{FF2B5EF4-FFF2-40B4-BE49-F238E27FC236}">
                    <a16:creationId xmlns:a16="http://schemas.microsoft.com/office/drawing/2014/main" id="{DBE0C772-D5E4-426D-916C-639F1EA612E4}"/>
                  </a:ext>
                </a:extLst>
              </p14:cNvPr>
              <p14:cNvContentPartPr/>
              <p14:nvPr/>
            </p14:nvContentPartPr>
            <p14:xfrm>
              <a:off x="3114107" y="3272467"/>
              <a:ext cx="360" cy="360"/>
            </p14:xfrm>
          </p:contentPart>
        </mc:Choice>
        <mc:Fallback>
          <p:pic>
            <p:nvPicPr>
              <p:cNvPr id="227" name="Freihand 226">
                <a:extLst>
                  <a:ext uri="{FF2B5EF4-FFF2-40B4-BE49-F238E27FC236}">
                    <a16:creationId xmlns:a16="http://schemas.microsoft.com/office/drawing/2014/main" id="{DBE0C772-D5E4-426D-916C-639F1EA612E4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109787" y="3268147"/>
                <a:ext cx="9000" cy="9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34" name="Gruppieren 233">
            <a:extLst>
              <a:ext uri="{FF2B5EF4-FFF2-40B4-BE49-F238E27FC236}">
                <a16:creationId xmlns:a16="http://schemas.microsoft.com/office/drawing/2014/main" id="{5CD0FB42-B7A0-40E5-AF01-40C670C50EF6}"/>
              </a:ext>
            </a:extLst>
          </p:cNvPr>
          <p:cNvGrpSpPr/>
          <p:nvPr/>
        </p:nvGrpSpPr>
        <p:grpSpPr>
          <a:xfrm>
            <a:off x="700307" y="5489707"/>
            <a:ext cx="591480" cy="289080"/>
            <a:chOff x="700307" y="5489707"/>
            <a:chExt cx="591480" cy="289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19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A052EB25-80CA-42B8-9C2F-2A83672493FC}"/>
                    </a:ext>
                  </a:extLst>
                </p14:cNvPr>
                <p14:cNvContentPartPr/>
                <p14:nvPr/>
              </p14:nvContentPartPr>
              <p14:xfrm>
                <a:off x="908027" y="5625787"/>
                <a:ext cx="21960" cy="91800"/>
              </p14:xfrm>
            </p:contentPart>
          </mc:Choice>
          <mc:Fallback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A052EB25-80CA-42B8-9C2F-2A83672493FC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903707" y="5621467"/>
                  <a:ext cx="3060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1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FE681E11-077D-49A2-A01F-69DB29E85323}"/>
                    </a:ext>
                  </a:extLst>
                </p14:cNvPr>
                <p14:cNvContentPartPr/>
                <p14:nvPr/>
              </p14:nvContentPartPr>
              <p14:xfrm>
                <a:off x="700307" y="5564587"/>
                <a:ext cx="282960" cy="214200"/>
              </p14:xfrm>
            </p:contentPart>
          </mc:Choice>
          <mc:Fallback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FE681E11-077D-49A2-A01F-69DB29E85323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695987" y="5560267"/>
                  <a:ext cx="29160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3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1D5E30FA-57F0-49D9-9721-90FFC3794D08}"/>
                    </a:ext>
                  </a:extLst>
                </p14:cNvPr>
                <p14:cNvContentPartPr/>
                <p14:nvPr/>
              </p14:nvContentPartPr>
              <p14:xfrm>
                <a:off x="1075787" y="5694187"/>
                <a:ext cx="28080" cy="68760"/>
              </p14:xfrm>
            </p:contentPart>
          </mc:Choice>
          <mc:Fallback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1D5E30FA-57F0-49D9-9721-90FFC3794D08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1071467" y="5689867"/>
                  <a:ext cx="3672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5">
              <p14:nvContentPartPr>
                <p14:cNvPr id="232" name="Freihand 231">
                  <a:extLst>
                    <a:ext uri="{FF2B5EF4-FFF2-40B4-BE49-F238E27FC236}">
                      <a16:creationId xmlns:a16="http://schemas.microsoft.com/office/drawing/2014/main" id="{11401623-816B-4A04-AF22-988AA049EC60}"/>
                    </a:ext>
                  </a:extLst>
                </p14:cNvPr>
                <p14:cNvContentPartPr/>
                <p14:nvPr/>
              </p14:nvContentPartPr>
              <p14:xfrm>
                <a:off x="1139867" y="5659267"/>
                <a:ext cx="151920" cy="102240"/>
              </p14:xfrm>
            </p:contentPart>
          </mc:Choice>
          <mc:Fallback>
            <p:pic>
              <p:nvPicPr>
                <p:cNvPr id="232" name="Freihand 231">
                  <a:extLst>
                    <a:ext uri="{FF2B5EF4-FFF2-40B4-BE49-F238E27FC236}">
                      <a16:creationId xmlns:a16="http://schemas.microsoft.com/office/drawing/2014/main" id="{11401623-816B-4A04-AF22-988AA049EC60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1135547" y="5654947"/>
                  <a:ext cx="16056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7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E00FAC29-18E1-45A3-9DE8-8D11C8ECC1F7}"/>
                    </a:ext>
                  </a:extLst>
                </p14:cNvPr>
                <p14:cNvContentPartPr/>
                <p14:nvPr/>
              </p14:nvContentPartPr>
              <p14:xfrm>
                <a:off x="1115387" y="5489707"/>
                <a:ext cx="26640" cy="360"/>
              </p14:xfrm>
            </p:contentPart>
          </mc:Choice>
          <mc:Fallback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E00FAC29-18E1-45A3-9DE8-8D11C8ECC1F7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1111067" y="5485387"/>
                  <a:ext cx="35280" cy="9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9" name="Gruppieren 248">
            <a:extLst>
              <a:ext uri="{FF2B5EF4-FFF2-40B4-BE49-F238E27FC236}">
                <a16:creationId xmlns:a16="http://schemas.microsoft.com/office/drawing/2014/main" id="{0F023438-01DE-4B54-8BA1-68A22880B48D}"/>
              </a:ext>
            </a:extLst>
          </p:cNvPr>
          <p:cNvGrpSpPr/>
          <p:nvPr/>
        </p:nvGrpSpPr>
        <p:grpSpPr>
          <a:xfrm>
            <a:off x="1549547" y="5596987"/>
            <a:ext cx="1332360" cy="306000"/>
            <a:chOff x="1549547" y="5596987"/>
            <a:chExt cx="1332360" cy="306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29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0FC76EA3-194F-4250-B173-AAD05BE4217D}"/>
                    </a:ext>
                  </a:extLst>
                </p14:cNvPr>
                <p14:cNvContentPartPr/>
                <p14:nvPr/>
              </p14:nvContentPartPr>
              <p14:xfrm>
                <a:off x="1648907" y="5642347"/>
                <a:ext cx="14400" cy="133560"/>
              </p14:xfrm>
            </p:contentPart>
          </mc:Choice>
          <mc:Fallback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0FC76EA3-194F-4250-B173-AAD05BE4217D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1644587" y="5638027"/>
                  <a:ext cx="2304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1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8BE24988-D824-470A-BD73-E07F11EA7513}"/>
                    </a:ext>
                  </a:extLst>
                </p14:cNvPr>
                <p14:cNvContentPartPr/>
                <p14:nvPr/>
              </p14:nvContentPartPr>
              <p14:xfrm>
                <a:off x="1552067" y="5738467"/>
                <a:ext cx="177480" cy="45360"/>
              </p14:xfrm>
            </p:contentPart>
          </mc:Choice>
          <mc:Fallback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8BE24988-D824-470A-BD73-E07F11EA7513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1547747" y="5734147"/>
                  <a:ext cx="18612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3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27D68162-7AD4-4185-8D08-B85CB1867F60}"/>
                    </a:ext>
                  </a:extLst>
                </p14:cNvPr>
                <p14:cNvContentPartPr/>
                <p14:nvPr/>
              </p14:nvContentPartPr>
              <p14:xfrm>
                <a:off x="1549547" y="5596987"/>
                <a:ext cx="209160" cy="14040"/>
              </p14:xfrm>
            </p:contentPart>
          </mc:Choice>
          <mc:Fallback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27D68162-7AD4-4185-8D08-B85CB1867F60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1545227" y="5592667"/>
                  <a:ext cx="21780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5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91779266-786C-4E4B-8EF3-DB7130498D09}"/>
                    </a:ext>
                  </a:extLst>
                </p14:cNvPr>
                <p14:cNvContentPartPr/>
                <p14:nvPr/>
              </p14:nvContentPartPr>
              <p14:xfrm>
                <a:off x="1776347" y="5703907"/>
                <a:ext cx="232200" cy="83160"/>
              </p14:xfrm>
            </p:contentPart>
          </mc:Choice>
          <mc:Fallback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91779266-786C-4E4B-8EF3-DB7130498D09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1772027" y="5699587"/>
                  <a:ext cx="24084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7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123C64B4-120D-4C4F-8BDD-BDAA462058EA}"/>
                    </a:ext>
                  </a:extLst>
                </p14:cNvPr>
                <p14:cNvContentPartPr/>
                <p14:nvPr/>
              </p14:nvContentPartPr>
              <p14:xfrm>
                <a:off x="2087387" y="5692747"/>
                <a:ext cx="101160" cy="210240"/>
              </p14:xfrm>
            </p:contentPart>
          </mc:Choice>
          <mc:Fallback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123C64B4-120D-4C4F-8BDD-BDAA462058EA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2083067" y="5688427"/>
                  <a:ext cx="109800" cy="21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9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C9C46D62-D4E7-4DDC-96BE-AD47DE8D7776}"/>
                    </a:ext>
                  </a:extLst>
                </p14:cNvPr>
                <p14:cNvContentPartPr/>
                <p14:nvPr/>
              </p14:nvContentPartPr>
              <p14:xfrm>
                <a:off x="2210147" y="5695627"/>
                <a:ext cx="168480" cy="97200"/>
              </p14:xfrm>
            </p:contentPart>
          </mc:Choice>
          <mc:Fallback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C9C46D62-D4E7-4DDC-96BE-AD47DE8D7776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2205827" y="5691307"/>
                  <a:ext cx="17712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1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59F1A318-6C77-4499-BF8D-AF2416DCBB40}"/>
                    </a:ext>
                  </a:extLst>
                </p14:cNvPr>
                <p14:cNvContentPartPr/>
                <p14:nvPr/>
              </p14:nvContentPartPr>
              <p14:xfrm>
                <a:off x="2396267" y="5626147"/>
                <a:ext cx="485640" cy="163800"/>
              </p14:xfrm>
            </p:contentPart>
          </mc:Choice>
          <mc:Fallback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59F1A318-6C77-4499-BF8D-AF2416DCBB40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2391947" y="5621827"/>
                  <a:ext cx="494280" cy="172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8" name="Gruppieren 247">
            <a:extLst>
              <a:ext uri="{FF2B5EF4-FFF2-40B4-BE49-F238E27FC236}">
                <a16:creationId xmlns:a16="http://schemas.microsoft.com/office/drawing/2014/main" id="{E37DFAFD-5103-4F94-BEB2-F4FD7EB218D6}"/>
              </a:ext>
            </a:extLst>
          </p:cNvPr>
          <p:cNvGrpSpPr/>
          <p:nvPr/>
        </p:nvGrpSpPr>
        <p:grpSpPr>
          <a:xfrm>
            <a:off x="3127787" y="5520307"/>
            <a:ext cx="1134720" cy="220680"/>
            <a:chOff x="3127787" y="5520307"/>
            <a:chExt cx="1134720" cy="220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43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2673B222-8F98-4E4D-80ED-5068F74F4A49}"/>
                    </a:ext>
                  </a:extLst>
                </p14:cNvPr>
                <p14:cNvContentPartPr/>
                <p14:nvPr/>
              </p14:nvContentPartPr>
              <p14:xfrm>
                <a:off x="3127787" y="5656387"/>
                <a:ext cx="375120" cy="84600"/>
              </p14:xfrm>
            </p:contentPart>
          </mc:Choice>
          <mc:Fallback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2673B222-8F98-4E4D-80ED-5068F74F4A49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3123467" y="5652067"/>
                  <a:ext cx="38376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5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BC089760-3A7D-41A3-B6F1-57AC7D83BACC}"/>
                    </a:ext>
                  </a:extLst>
                </p14:cNvPr>
                <p14:cNvContentPartPr/>
                <p14:nvPr/>
              </p14:nvContentPartPr>
              <p14:xfrm>
                <a:off x="3529907" y="5545147"/>
                <a:ext cx="100080" cy="147240"/>
              </p14:xfrm>
            </p:contentPart>
          </mc:Choice>
          <mc:Fallback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BC089760-3A7D-41A3-B6F1-57AC7D83BACC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3525587" y="5540827"/>
                  <a:ext cx="10872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7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712E434A-1EB1-4873-B542-F923FF3B10D5}"/>
                    </a:ext>
                  </a:extLst>
                </p14:cNvPr>
                <p14:cNvContentPartPr/>
                <p14:nvPr/>
              </p14:nvContentPartPr>
              <p14:xfrm>
                <a:off x="3583547" y="5660707"/>
                <a:ext cx="74520" cy="36720"/>
              </p14:xfrm>
            </p:contentPart>
          </mc:Choice>
          <mc:Fallback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712E434A-1EB1-4873-B542-F923FF3B10D5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3579227" y="5656387"/>
                  <a:ext cx="8316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9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7401BEA4-2FA6-4529-95D0-2BA046938FAF}"/>
                    </a:ext>
                  </a:extLst>
                </p14:cNvPr>
                <p14:cNvContentPartPr/>
                <p14:nvPr/>
              </p14:nvContentPartPr>
              <p14:xfrm>
                <a:off x="3662387" y="5643787"/>
                <a:ext cx="219240" cy="75960"/>
              </p14:xfrm>
            </p:contentPart>
          </mc:Choice>
          <mc:Fallback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7401BEA4-2FA6-4529-95D0-2BA046938FAF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3658067" y="5639467"/>
                  <a:ext cx="22788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1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9159FF8E-0CE1-4014-BBEC-CEF41FCA39EA}"/>
                    </a:ext>
                  </a:extLst>
                </p14:cNvPr>
                <p14:cNvContentPartPr/>
                <p14:nvPr/>
              </p14:nvContentPartPr>
              <p14:xfrm>
                <a:off x="3946067" y="5520307"/>
                <a:ext cx="316440" cy="217440"/>
              </p14:xfrm>
            </p:contentPart>
          </mc:Choice>
          <mc:Fallback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9159FF8E-0CE1-4014-BBEC-CEF41FCA39EA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3941747" y="5515987"/>
                  <a:ext cx="325080" cy="226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53">
            <p14:nvContentPartPr>
              <p14:cNvPr id="247" name="Freihand 246">
                <a:extLst>
                  <a:ext uri="{FF2B5EF4-FFF2-40B4-BE49-F238E27FC236}">
                    <a16:creationId xmlns:a16="http://schemas.microsoft.com/office/drawing/2014/main" id="{5BE9F149-AAF1-4F3B-B54D-EE932B16D066}"/>
                  </a:ext>
                </a:extLst>
              </p14:cNvPr>
              <p14:cNvContentPartPr/>
              <p14:nvPr/>
            </p14:nvContentPartPr>
            <p14:xfrm>
              <a:off x="4475987" y="5549467"/>
              <a:ext cx="381600" cy="300600"/>
            </p14:xfrm>
          </p:contentPart>
        </mc:Choice>
        <mc:Fallback>
          <p:pic>
            <p:nvPicPr>
              <p:cNvPr id="247" name="Freihand 246">
                <a:extLst>
                  <a:ext uri="{FF2B5EF4-FFF2-40B4-BE49-F238E27FC236}">
                    <a16:creationId xmlns:a16="http://schemas.microsoft.com/office/drawing/2014/main" id="{5BE9F149-AAF1-4F3B-B54D-EE932B16D066}"/>
                  </a:ext>
                </a:extLst>
              </p:cNvPr>
              <p:cNvPicPr/>
              <p:nvPr/>
            </p:nvPicPr>
            <p:blipFill>
              <a:blip r:embed="rId254"/>
              <a:stretch>
                <a:fillRect/>
              </a:stretch>
            </p:blipFill>
            <p:spPr>
              <a:xfrm>
                <a:off x="4471667" y="5545147"/>
                <a:ext cx="390240" cy="30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5">
            <p14:nvContentPartPr>
              <p14:cNvPr id="259" name="Freihand 258">
                <a:extLst>
                  <a:ext uri="{FF2B5EF4-FFF2-40B4-BE49-F238E27FC236}">
                    <a16:creationId xmlns:a16="http://schemas.microsoft.com/office/drawing/2014/main" id="{329DAC2F-0E0C-4026-ABBE-22193B950C37}"/>
                  </a:ext>
                </a:extLst>
              </p14:cNvPr>
              <p14:cNvContentPartPr/>
              <p14:nvPr/>
            </p14:nvContentPartPr>
            <p14:xfrm>
              <a:off x="4946147" y="2797267"/>
              <a:ext cx="360" cy="360"/>
            </p14:xfrm>
          </p:contentPart>
        </mc:Choice>
        <mc:Fallback>
          <p:pic>
            <p:nvPicPr>
              <p:cNvPr id="259" name="Freihand 258">
                <a:extLst>
                  <a:ext uri="{FF2B5EF4-FFF2-40B4-BE49-F238E27FC236}">
                    <a16:creationId xmlns:a16="http://schemas.microsoft.com/office/drawing/2014/main" id="{329DAC2F-0E0C-4026-ABBE-22193B950C37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941827" y="2792947"/>
                <a:ext cx="9000" cy="9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64" name="Gruppieren 263">
            <a:extLst>
              <a:ext uri="{FF2B5EF4-FFF2-40B4-BE49-F238E27FC236}">
                <a16:creationId xmlns:a16="http://schemas.microsoft.com/office/drawing/2014/main" id="{FA0B218E-C5C4-4595-92EF-E3178947CFED}"/>
              </a:ext>
            </a:extLst>
          </p:cNvPr>
          <p:cNvGrpSpPr/>
          <p:nvPr/>
        </p:nvGrpSpPr>
        <p:grpSpPr>
          <a:xfrm>
            <a:off x="787427" y="2474347"/>
            <a:ext cx="737280" cy="602640"/>
            <a:chOff x="787427" y="2474347"/>
            <a:chExt cx="737280" cy="602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56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E46F11A0-E79D-4B7C-BA9D-20D3F39A15E7}"/>
                    </a:ext>
                  </a:extLst>
                </p14:cNvPr>
                <p14:cNvContentPartPr/>
                <p14:nvPr/>
              </p14:nvContentPartPr>
              <p14:xfrm>
                <a:off x="1077947" y="2695387"/>
                <a:ext cx="78480" cy="198000"/>
              </p14:xfrm>
            </p:contentPart>
          </mc:Choice>
          <mc:Fallback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E46F11A0-E79D-4B7C-BA9D-20D3F39A15E7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1073627" y="2691067"/>
                  <a:ext cx="8712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8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F45167A6-C1A6-49CC-B495-363CB17D584A}"/>
                    </a:ext>
                  </a:extLst>
                </p14:cNvPr>
                <p14:cNvContentPartPr/>
                <p14:nvPr/>
              </p14:nvContentPartPr>
              <p14:xfrm>
                <a:off x="1171907" y="2762707"/>
                <a:ext cx="113040" cy="7416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F45167A6-C1A6-49CC-B495-363CB17D584A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1167587" y="2758387"/>
                  <a:ext cx="12168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0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6A67FA84-B2B5-426B-961F-3F823EE382E6}"/>
                    </a:ext>
                  </a:extLst>
                </p14:cNvPr>
                <p14:cNvContentPartPr/>
                <p14:nvPr/>
              </p14:nvContentPartPr>
              <p14:xfrm>
                <a:off x="1194227" y="2630587"/>
                <a:ext cx="8640" cy="5148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6A67FA84-B2B5-426B-961F-3F823EE382E6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1189907" y="2626267"/>
                  <a:ext cx="17280" cy="6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2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D1A1269C-71FE-4F2E-9A72-F8DC5FC79745}"/>
                    </a:ext>
                  </a:extLst>
                </p14:cNvPr>
                <p14:cNvContentPartPr/>
                <p14:nvPr/>
              </p14:nvContentPartPr>
              <p14:xfrm>
                <a:off x="1233107" y="2624827"/>
                <a:ext cx="59400" cy="6120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D1A1269C-71FE-4F2E-9A72-F8DC5FC79745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1228787" y="2620507"/>
                  <a:ext cx="6804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4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DCBEB876-72EB-4FB8-AB6C-0ECEC5DEC414}"/>
                    </a:ext>
                  </a:extLst>
                </p14:cNvPr>
                <p14:cNvContentPartPr/>
                <p14:nvPr/>
              </p14:nvContentPartPr>
              <p14:xfrm>
                <a:off x="1247507" y="2634547"/>
                <a:ext cx="69840" cy="6408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DCBEB876-72EB-4FB8-AB6C-0ECEC5DEC414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1243187" y="2630227"/>
                  <a:ext cx="7848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6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DA31911C-506B-48CF-906C-AA5C8E1CC9C1}"/>
                    </a:ext>
                  </a:extLst>
                </p14:cNvPr>
                <p14:cNvContentPartPr/>
                <p14:nvPr/>
              </p14:nvContentPartPr>
              <p14:xfrm>
                <a:off x="1313027" y="2561107"/>
                <a:ext cx="73440" cy="10512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DA31911C-506B-48CF-906C-AA5C8E1CC9C1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1308707" y="2556787"/>
                  <a:ext cx="8208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8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8D8B8678-F666-4B0A-A3BC-7130003E09A8}"/>
                    </a:ext>
                  </a:extLst>
                </p14:cNvPr>
                <p14:cNvContentPartPr/>
                <p14:nvPr/>
              </p14:nvContentPartPr>
              <p14:xfrm>
                <a:off x="787427" y="2474347"/>
                <a:ext cx="737280" cy="602640"/>
              </p14:xfrm>
            </p:contentPart>
          </mc:Choice>
          <mc:Fallback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8D8B8678-F666-4B0A-A3BC-7130003E09A8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783107" y="2470027"/>
                  <a:ext cx="745920" cy="611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70">
            <p14:nvContentPartPr>
              <p14:cNvPr id="265" name="Freihand 264">
                <a:extLst>
                  <a:ext uri="{FF2B5EF4-FFF2-40B4-BE49-F238E27FC236}">
                    <a16:creationId xmlns:a16="http://schemas.microsoft.com/office/drawing/2014/main" id="{ED421022-2D7E-41D2-A6D3-DA672A0AE257}"/>
                  </a:ext>
                </a:extLst>
              </p14:cNvPr>
              <p14:cNvContentPartPr/>
              <p14:nvPr/>
            </p14:nvContentPartPr>
            <p14:xfrm>
              <a:off x="5793947" y="5289187"/>
              <a:ext cx="134640" cy="132840"/>
            </p14:xfrm>
          </p:contentPart>
        </mc:Choice>
        <mc:Fallback>
          <p:pic>
            <p:nvPicPr>
              <p:cNvPr id="265" name="Freihand 264">
                <a:extLst>
                  <a:ext uri="{FF2B5EF4-FFF2-40B4-BE49-F238E27FC236}">
                    <a16:creationId xmlns:a16="http://schemas.microsoft.com/office/drawing/2014/main" id="{ED421022-2D7E-41D2-A6D3-DA672A0AE257}"/>
                  </a:ext>
                </a:extLst>
              </p:cNvPr>
              <p:cNvPicPr/>
              <p:nvPr/>
            </p:nvPicPr>
            <p:blipFill>
              <a:blip r:embed="rId271"/>
              <a:stretch>
                <a:fillRect/>
              </a:stretch>
            </p:blipFill>
            <p:spPr>
              <a:xfrm>
                <a:off x="5789627" y="5284867"/>
                <a:ext cx="143280" cy="14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2">
            <p14:nvContentPartPr>
              <p14:cNvPr id="267" name="Freihand 266">
                <a:extLst>
                  <a:ext uri="{FF2B5EF4-FFF2-40B4-BE49-F238E27FC236}">
                    <a16:creationId xmlns:a16="http://schemas.microsoft.com/office/drawing/2014/main" id="{97DB3A3A-98CB-4825-95C1-0D9AEE93EBEB}"/>
                  </a:ext>
                </a:extLst>
              </p14:cNvPr>
              <p14:cNvContentPartPr/>
              <p14:nvPr/>
            </p14:nvContentPartPr>
            <p14:xfrm>
              <a:off x="6179867" y="5533627"/>
              <a:ext cx="260280" cy="131400"/>
            </p14:xfrm>
          </p:contentPart>
        </mc:Choice>
        <mc:Fallback>
          <p:pic>
            <p:nvPicPr>
              <p:cNvPr id="267" name="Freihand 266">
                <a:extLst>
                  <a:ext uri="{FF2B5EF4-FFF2-40B4-BE49-F238E27FC236}">
                    <a16:creationId xmlns:a16="http://schemas.microsoft.com/office/drawing/2014/main" id="{97DB3A3A-98CB-4825-95C1-0D9AEE93EBEB}"/>
                  </a:ext>
                </a:extLst>
              </p:cNvPr>
              <p:cNvPicPr/>
              <p:nvPr/>
            </p:nvPicPr>
            <p:blipFill>
              <a:blip r:embed="rId273"/>
              <a:stretch>
                <a:fillRect/>
              </a:stretch>
            </p:blipFill>
            <p:spPr>
              <a:xfrm>
                <a:off x="6175547" y="5529307"/>
                <a:ext cx="268920" cy="140040"/>
              </a:xfrm>
              <a:prstGeom prst="rect">
                <a:avLst/>
              </a:prstGeom>
            </p:spPr>
          </p:pic>
        </mc:Fallback>
      </mc:AlternateContent>
      <p:grpSp>
        <p:nvGrpSpPr>
          <p:cNvPr id="311" name="Gruppieren 310">
            <a:extLst>
              <a:ext uri="{FF2B5EF4-FFF2-40B4-BE49-F238E27FC236}">
                <a16:creationId xmlns:a16="http://schemas.microsoft.com/office/drawing/2014/main" id="{F7F64674-42D3-4BBC-AB2C-A5B1BFBF13F4}"/>
              </a:ext>
            </a:extLst>
          </p:cNvPr>
          <p:cNvGrpSpPr/>
          <p:nvPr/>
        </p:nvGrpSpPr>
        <p:grpSpPr>
          <a:xfrm>
            <a:off x="5023187" y="5344987"/>
            <a:ext cx="2979360" cy="765000"/>
            <a:chOff x="5023187" y="5344987"/>
            <a:chExt cx="2979360" cy="765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74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5F719726-62D6-472C-A25F-F32A9DAC269A}"/>
                    </a:ext>
                  </a:extLst>
                </p14:cNvPr>
                <p14:cNvContentPartPr/>
                <p14:nvPr/>
              </p14:nvContentPartPr>
              <p14:xfrm>
                <a:off x="5086547" y="5419507"/>
                <a:ext cx="189720" cy="345240"/>
              </p14:xfrm>
            </p:contentPart>
          </mc:Choice>
          <mc:Fallback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5F719726-62D6-472C-A25F-F32A9DAC269A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5082227" y="5415187"/>
                  <a:ext cx="198360" cy="35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6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68F660D4-9C8E-4754-B183-67C647F3CA85}"/>
                    </a:ext>
                  </a:extLst>
                </p14:cNvPr>
                <p14:cNvContentPartPr/>
                <p14:nvPr/>
              </p14:nvContentPartPr>
              <p14:xfrm>
                <a:off x="5265107" y="5535067"/>
                <a:ext cx="142920" cy="97200"/>
              </p14:xfrm>
            </p:contentPart>
          </mc:Choice>
          <mc:Fallback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68F660D4-9C8E-4754-B183-67C647F3CA85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5260787" y="5530747"/>
                  <a:ext cx="15156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8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831A5284-8940-47EF-8601-73C777A49BC3}"/>
                    </a:ext>
                  </a:extLst>
                </p14:cNvPr>
                <p14:cNvContentPartPr/>
                <p14:nvPr/>
              </p14:nvContentPartPr>
              <p14:xfrm>
                <a:off x="5404067" y="5458387"/>
                <a:ext cx="28080" cy="7200"/>
              </p14:xfrm>
            </p:contentPart>
          </mc:Choice>
          <mc:Fallback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831A5284-8940-47EF-8601-73C777A49BC3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5399747" y="5454067"/>
                  <a:ext cx="3672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0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723C50BF-D677-46AF-962A-C68E0F14D991}"/>
                    </a:ext>
                  </a:extLst>
                </p14:cNvPr>
                <p14:cNvContentPartPr/>
                <p14:nvPr/>
              </p14:nvContentPartPr>
              <p14:xfrm>
                <a:off x="5656067" y="5510947"/>
                <a:ext cx="146160" cy="268200"/>
              </p14:xfrm>
            </p:contentPart>
          </mc:Choice>
          <mc:Fallback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723C50BF-D677-46AF-962A-C68E0F14D991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5651747" y="5506627"/>
                  <a:ext cx="154800" cy="27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2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1989A5AD-FA98-46B0-81ED-57485DEACFAD}"/>
                    </a:ext>
                  </a:extLst>
                </p14:cNvPr>
                <p14:cNvContentPartPr/>
                <p14:nvPr/>
              </p14:nvContentPartPr>
              <p14:xfrm>
                <a:off x="5801867" y="5569987"/>
                <a:ext cx="127800" cy="100440"/>
              </p14:xfrm>
            </p:contentPart>
          </mc:Choice>
          <mc:Fallback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1989A5AD-FA98-46B0-81ED-57485DEACFAD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5797547" y="5565667"/>
                  <a:ext cx="13644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4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E5B55E89-33B0-4475-94B3-D6E9736C2B44}"/>
                    </a:ext>
                  </a:extLst>
                </p14:cNvPr>
                <p14:cNvContentPartPr/>
                <p14:nvPr/>
              </p14:nvContentPartPr>
              <p14:xfrm>
                <a:off x="5935787" y="5381347"/>
                <a:ext cx="32760" cy="86400"/>
              </p14:xfrm>
            </p:contentPart>
          </mc:Choice>
          <mc:Fallback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E5B55E89-33B0-4475-94B3-D6E9736C2B44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5931467" y="5377027"/>
                  <a:ext cx="4140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6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23AB2D33-36A8-49D2-8D47-1BE0D3119B55}"/>
                    </a:ext>
                  </a:extLst>
                </p14:cNvPr>
                <p14:cNvContentPartPr/>
                <p14:nvPr/>
              </p14:nvContentPartPr>
              <p14:xfrm>
                <a:off x="6007787" y="5350387"/>
                <a:ext cx="9000" cy="28080"/>
              </p14:xfrm>
            </p:contentPart>
          </mc:Choice>
          <mc:Fallback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23AB2D33-36A8-49D2-8D47-1BE0D3119B55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6003467" y="5346067"/>
                  <a:ext cx="1764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7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45274DB3-914D-459D-A912-0C1CA05E3329}"/>
                    </a:ext>
                  </a:extLst>
                </p14:cNvPr>
                <p14:cNvContentPartPr/>
                <p14:nvPr/>
              </p14:nvContentPartPr>
              <p14:xfrm>
                <a:off x="5991947" y="5344987"/>
                <a:ext cx="78480" cy="104040"/>
              </p14:xfrm>
            </p:contentPart>
          </mc:Choice>
          <mc:Fallback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45274DB3-914D-459D-A912-0C1CA05E3329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5987627" y="5340667"/>
                  <a:ext cx="8712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9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D8F74C13-2426-4B63-BC78-23014AE2367F}"/>
                    </a:ext>
                  </a:extLst>
                </p14:cNvPr>
                <p14:cNvContentPartPr/>
                <p14:nvPr/>
              </p14:nvContentPartPr>
              <p14:xfrm>
                <a:off x="6008867" y="5398987"/>
                <a:ext cx="47520" cy="65520"/>
              </p14:xfrm>
            </p:contentPart>
          </mc:Choice>
          <mc:Fallback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D8F74C13-2426-4B63-BC78-23014AE2367F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6004547" y="5394667"/>
                  <a:ext cx="5616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1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566D5F05-21A5-4F1C-AA6E-9702DD8E4C13}"/>
                    </a:ext>
                  </a:extLst>
                </p14:cNvPr>
                <p14:cNvContentPartPr/>
                <p14:nvPr/>
              </p14:nvContentPartPr>
              <p14:xfrm>
                <a:off x="6601787" y="5509867"/>
                <a:ext cx="120240" cy="251640"/>
              </p14:xfrm>
            </p:contentPart>
          </mc:Choice>
          <mc:Fallback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566D5F05-21A5-4F1C-AA6E-9702DD8E4C13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6597467" y="5505547"/>
                  <a:ext cx="128880" cy="26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3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F842E22A-AAB8-4C38-8226-D3A8FE167C28}"/>
                    </a:ext>
                  </a:extLst>
                </p14:cNvPr>
                <p14:cNvContentPartPr/>
                <p14:nvPr/>
              </p14:nvContentPartPr>
              <p14:xfrm>
                <a:off x="6758027" y="5579707"/>
                <a:ext cx="146160" cy="78840"/>
              </p14:xfrm>
            </p:contentPart>
          </mc:Choice>
          <mc:Fallback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F842E22A-AAB8-4C38-8226-D3A8FE167C28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6753707" y="5575387"/>
                  <a:ext cx="15480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5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FFF3E282-2890-46D7-B2ED-02437BA29A59}"/>
                    </a:ext>
                  </a:extLst>
                </p14:cNvPr>
                <p14:cNvContentPartPr/>
                <p14:nvPr/>
              </p14:nvContentPartPr>
              <p14:xfrm>
                <a:off x="5023187" y="5968147"/>
                <a:ext cx="183960" cy="130680"/>
              </p14:xfrm>
            </p:contentPart>
          </mc:Choice>
          <mc:Fallback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FFF3E282-2890-46D7-B2ED-02437BA29A59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5018867" y="5963827"/>
                  <a:ext cx="19260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7">
              <p14:nvContentPartPr>
                <p14:cNvPr id="298" name="Freihand 297">
                  <a:extLst>
                    <a:ext uri="{FF2B5EF4-FFF2-40B4-BE49-F238E27FC236}">
                      <a16:creationId xmlns:a16="http://schemas.microsoft.com/office/drawing/2014/main" id="{F0073FF8-093E-471A-8C36-76A43060E443}"/>
                    </a:ext>
                  </a:extLst>
                </p14:cNvPr>
                <p14:cNvContentPartPr/>
                <p14:nvPr/>
              </p14:nvContentPartPr>
              <p14:xfrm>
                <a:off x="5221907" y="6013507"/>
                <a:ext cx="63000" cy="42480"/>
              </p14:xfrm>
            </p:contentPart>
          </mc:Choice>
          <mc:Fallback>
            <p:pic>
              <p:nvPicPr>
                <p:cNvPr id="298" name="Freihand 297">
                  <a:extLst>
                    <a:ext uri="{FF2B5EF4-FFF2-40B4-BE49-F238E27FC236}">
                      <a16:creationId xmlns:a16="http://schemas.microsoft.com/office/drawing/2014/main" id="{F0073FF8-093E-471A-8C36-76A43060E443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5217587" y="6009187"/>
                  <a:ext cx="7164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9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9803C88A-79A6-4699-BC2F-AD36567F22AC}"/>
                    </a:ext>
                  </a:extLst>
                </p14:cNvPr>
                <p14:cNvContentPartPr/>
                <p14:nvPr/>
              </p14:nvContentPartPr>
              <p14:xfrm>
                <a:off x="5165387" y="5993347"/>
                <a:ext cx="122040" cy="99720"/>
              </p14:xfrm>
            </p:contentPart>
          </mc:Choice>
          <mc:Fallback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9803C88A-79A6-4699-BC2F-AD36567F22AC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5161067" y="5989027"/>
                  <a:ext cx="13068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1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93927CD5-F3AB-4FCA-A82C-4115725B3752}"/>
                    </a:ext>
                  </a:extLst>
                </p14:cNvPr>
                <p14:cNvContentPartPr/>
                <p14:nvPr/>
              </p14:nvContentPartPr>
              <p14:xfrm>
                <a:off x="5298947" y="6003787"/>
                <a:ext cx="119880" cy="88920"/>
              </p14:xfrm>
            </p:contentPart>
          </mc:Choice>
          <mc:Fallback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93927CD5-F3AB-4FCA-A82C-4115725B3752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5294627" y="5999467"/>
                  <a:ext cx="12852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3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2D6215F8-5BC3-497A-8122-89FBA2B00662}"/>
                    </a:ext>
                  </a:extLst>
                </p14:cNvPr>
                <p14:cNvContentPartPr/>
                <p14:nvPr/>
              </p14:nvContentPartPr>
              <p14:xfrm>
                <a:off x="5582267" y="5932867"/>
                <a:ext cx="42840" cy="160920"/>
              </p14:xfrm>
            </p:contentPart>
          </mc:Choice>
          <mc:Fallback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2D6215F8-5BC3-497A-8122-89FBA2B00662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5577947" y="5928547"/>
                  <a:ext cx="5148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5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EAEE0D7A-0D7F-498F-ABC1-C79C127BB68B}"/>
                    </a:ext>
                  </a:extLst>
                </p14:cNvPr>
                <p14:cNvContentPartPr/>
                <p14:nvPr/>
              </p14:nvContentPartPr>
              <p14:xfrm>
                <a:off x="5578307" y="5930707"/>
                <a:ext cx="225000" cy="155160"/>
              </p14:xfrm>
            </p:contentPart>
          </mc:Choice>
          <mc:Fallback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EAEE0D7A-0D7F-498F-ABC1-C79C127BB68B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5573987" y="5926387"/>
                  <a:ext cx="23364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7">
              <p14:nvContentPartPr>
                <p14:cNvPr id="303" name="Freihand 302">
                  <a:extLst>
                    <a:ext uri="{FF2B5EF4-FFF2-40B4-BE49-F238E27FC236}">
                      <a16:creationId xmlns:a16="http://schemas.microsoft.com/office/drawing/2014/main" id="{5D2D1A3C-378E-4D46-A4F1-69FA6E25CF69}"/>
                    </a:ext>
                  </a:extLst>
                </p14:cNvPr>
                <p14:cNvContentPartPr/>
                <p14:nvPr/>
              </p14:nvContentPartPr>
              <p14:xfrm>
                <a:off x="5820227" y="5882827"/>
                <a:ext cx="352080" cy="186840"/>
              </p14:xfrm>
            </p:contentPart>
          </mc:Choice>
          <mc:Fallback>
            <p:pic>
              <p:nvPicPr>
                <p:cNvPr id="303" name="Freihand 302">
                  <a:extLst>
                    <a:ext uri="{FF2B5EF4-FFF2-40B4-BE49-F238E27FC236}">
                      <a16:creationId xmlns:a16="http://schemas.microsoft.com/office/drawing/2014/main" id="{5D2D1A3C-378E-4D46-A4F1-69FA6E25CF69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5815907" y="5878507"/>
                  <a:ext cx="36072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9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92002F70-771A-4606-AD38-B303599A1A05}"/>
                    </a:ext>
                  </a:extLst>
                </p14:cNvPr>
                <p14:cNvContentPartPr/>
                <p14:nvPr/>
              </p14:nvContentPartPr>
              <p14:xfrm>
                <a:off x="6287507" y="5941867"/>
                <a:ext cx="316800" cy="70920"/>
              </p14:xfrm>
            </p:contentPart>
          </mc:Choice>
          <mc:Fallback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92002F70-771A-4606-AD38-B303599A1A05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6283187" y="5937547"/>
                  <a:ext cx="32544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1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534C6029-0AAB-4F40-BAAB-3141FB4F8813}"/>
                    </a:ext>
                  </a:extLst>
                </p14:cNvPr>
                <p14:cNvContentPartPr/>
                <p14:nvPr/>
              </p14:nvContentPartPr>
              <p14:xfrm>
                <a:off x="6832187" y="5942587"/>
                <a:ext cx="272880" cy="57240"/>
              </p14:xfrm>
            </p:contentPart>
          </mc:Choice>
          <mc:Fallback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534C6029-0AAB-4F40-BAAB-3141FB4F8813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6827867" y="5938267"/>
                  <a:ext cx="28152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3">
              <p14:nvContentPartPr>
                <p14:cNvPr id="306" name="Freihand 305">
                  <a:extLst>
                    <a:ext uri="{FF2B5EF4-FFF2-40B4-BE49-F238E27FC236}">
                      <a16:creationId xmlns:a16="http://schemas.microsoft.com/office/drawing/2014/main" id="{7074258D-1362-432D-B58D-A01B28D27961}"/>
                    </a:ext>
                  </a:extLst>
                </p14:cNvPr>
                <p14:cNvContentPartPr/>
                <p14:nvPr/>
              </p14:nvContentPartPr>
              <p14:xfrm>
                <a:off x="7137107" y="5880307"/>
                <a:ext cx="34920" cy="21960"/>
              </p14:xfrm>
            </p:contentPart>
          </mc:Choice>
          <mc:Fallback>
            <p:pic>
              <p:nvPicPr>
                <p:cNvPr id="306" name="Freihand 305">
                  <a:extLst>
                    <a:ext uri="{FF2B5EF4-FFF2-40B4-BE49-F238E27FC236}">
                      <a16:creationId xmlns:a16="http://schemas.microsoft.com/office/drawing/2014/main" id="{7074258D-1362-432D-B58D-A01B28D27961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7132787" y="5875987"/>
                  <a:ext cx="4356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5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2C004B8B-7B01-4CA4-8F4C-AEB0D71B416E}"/>
                    </a:ext>
                  </a:extLst>
                </p14:cNvPr>
                <p14:cNvContentPartPr/>
                <p14:nvPr/>
              </p14:nvContentPartPr>
              <p14:xfrm>
                <a:off x="7150787" y="5923147"/>
                <a:ext cx="103320" cy="186840"/>
              </p14:xfrm>
            </p:contentPart>
          </mc:Choice>
          <mc:Fallback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2C004B8B-7B01-4CA4-8F4C-AEB0D71B416E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7146467" y="5918827"/>
                  <a:ext cx="11196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7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2C86F410-2650-458A-BE5B-7569BDF02618}"/>
                    </a:ext>
                  </a:extLst>
                </p14:cNvPr>
                <p14:cNvContentPartPr/>
                <p14:nvPr/>
              </p14:nvContentPartPr>
              <p14:xfrm>
                <a:off x="7275707" y="5916667"/>
                <a:ext cx="125280" cy="48240"/>
              </p14:xfrm>
            </p:contentPart>
          </mc:Choice>
          <mc:Fallback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2C86F410-2650-458A-BE5B-7569BDF02618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7271387" y="5912347"/>
                  <a:ext cx="133920" cy="5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9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7570A0E8-2E49-41EB-881A-7A32AEBE0F1A}"/>
                    </a:ext>
                  </a:extLst>
                </p14:cNvPr>
                <p14:cNvContentPartPr/>
                <p14:nvPr/>
              </p14:nvContentPartPr>
              <p14:xfrm>
                <a:off x="7428707" y="5819827"/>
                <a:ext cx="573840" cy="154440"/>
              </p14:xfrm>
            </p:contentPart>
          </mc:Choice>
          <mc:Fallback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7570A0E8-2E49-41EB-881A-7A32AEBE0F1A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7424387" y="5815507"/>
                  <a:ext cx="58248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1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B8FBA6CC-88D1-471D-AC9D-012B85E96407}"/>
                    </a:ext>
                  </a:extLst>
                </p14:cNvPr>
                <p14:cNvContentPartPr/>
                <p14:nvPr/>
              </p14:nvContentPartPr>
              <p14:xfrm>
                <a:off x="7708427" y="5728027"/>
                <a:ext cx="27000" cy="9720"/>
              </p14:xfrm>
            </p:contentPart>
          </mc:Choice>
          <mc:Fallback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B8FBA6CC-88D1-471D-AC9D-012B85E96407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7704107" y="5723707"/>
                  <a:ext cx="35640" cy="18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6" name="Gruppieren 325">
            <a:extLst>
              <a:ext uri="{FF2B5EF4-FFF2-40B4-BE49-F238E27FC236}">
                <a16:creationId xmlns:a16="http://schemas.microsoft.com/office/drawing/2014/main" id="{91936109-DFCC-4012-A981-39D43D6F0FC9}"/>
              </a:ext>
            </a:extLst>
          </p:cNvPr>
          <p:cNvGrpSpPr/>
          <p:nvPr/>
        </p:nvGrpSpPr>
        <p:grpSpPr>
          <a:xfrm>
            <a:off x="1020707" y="5910187"/>
            <a:ext cx="3768480" cy="768600"/>
            <a:chOff x="1020707" y="5910187"/>
            <a:chExt cx="3768480" cy="768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23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F59F2BFE-A572-4FFC-9A0A-25CA8756711A}"/>
                    </a:ext>
                  </a:extLst>
                </p14:cNvPr>
                <p14:cNvContentPartPr/>
                <p14:nvPr/>
              </p14:nvContentPartPr>
              <p14:xfrm>
                <a:off x="1020707" y="6170467"/>
                <a:ext cx="240120" cy="4320"/>
              </p14:xfrm>
            </p:contentPart>
          </mc:Choice>
          <mc:Fallback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F59F2BFE-A572-4FFC-9A0A-25CA8756711A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1016387" y="6166147"/>
                  <a:ext cx="24876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5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563FC7BB-4791-4D64-B238-8C8AF63F84F1}"/>
                    </a:ext>
                  </a:extLst>
                </p14:cNvPr>
                <p14:cNvContentPartPr/>
                <p14:nvPr/>
              </p14:nvContentPartPr>
              <p14:xfrm>
                <a:off x="1074347" y="6193147"/>
                <a:ext cx="226800" cy="4320"/>
              </p14:xfrm>
            </p:contentPart>
          </mc:Choice>
          <mc:Fallback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563FC7BB-4791-4D64-B238-8C8AF63F84F1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1070027" y="6188827"/>
                  <a:ext cx="23544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7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514E4413-95D0-4839-8DD4-D611B1DF224B}"/>
                    </a:ext>
                  </a:extLst>
                </p14:cNvPr>
                <p14:cNvContentPartPr/>
                <p14:nvPr/>
              </p14:nvContentPartPr>
              <p14:xfrm>
                <a:off x="1301867" y="6095947"/>
                <a:ext cx="183240" cy="185400"/>
              </p14:xfrm>
            </p:contentPart>
          </mc:Choice>
          <mc:Fallback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514E4413-95D0-4839-8DD4-D611B1DF224B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1297547" y="6091627"/>
                  <a:ext cx="19188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9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7EF1A4BE-8EA9-448F-89F5-2345B527B761}"/>
                    </a:ext>
                  </a:extLst>
                </p14:cNvPr>
                <p14:cNvContentPartPr/>
                <p14:nvPr/>
              </p14:nvContentPartPr>
              <p14:xfrm>
                <a:off x="1712987" y="6127267"/>
                <a:ext cx="15120" cy="128160"/>
              </p14:xfrm>
            </p:contentPart>
          </mc:Choice>
          <mc:Fallback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7EF1A4BE-8EA9-448F-89F5-2345B527B761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1708667" y="6122947"/>
                  <a:ext cx="23760" cy="13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1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C4E09C9C-6D15-42C3-A7FB-FB9465AC3D36}"/>
                    </a:ext>
                  </a:extLst>
                </p14:cNvPr>
                <p14:cNvContentPartPr/>
                <p14:nvPr/>
              </p14:nvContentPartPr>
              <p14:xfrm>
                <a:off x="1572587" y="6065707"/>
                <a:ext cx="236880" cy="165600"/>
              </p14:xfrm>
            </p:contentPart>
          </mc:Choice>
          <mc:Fallback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C4E09C9C-6D15-42C3-A7FB-FB9465AC3D36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1568267" y="6061387"/>
                  <a:ext cx="24552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3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8640126F-9ABD-4D01-98F8-F6DE09166526}"/>
                    </a:ext>
                  </a:extLst>
                </p14:cNvPr>
                <p14:cNvContentPartPr/>
                <p14:nvPr/>
              </p14:nvContentPartPr>
              <p14:xfrm>
                <a:off x="1851587" y="6134827"/>
                <a:ext cx="23040" cy="73440"/>
              </p14:xfrm>
            </p:contentPart>
          </mc:Choice>
          <mc:Fallback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8640126F-9ABD-4D01-98F8-F6DE09166526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1847267" y="6130507"/>
                  <a:ext cx="3168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5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19161D52-EC44-48A5-A635-FFEC4739D709}"/>
                    </a:ext>
                  </a:extLst>
                </p14:cNvPr>
                <p14:cNvContentPartPr/>
                <p14:nvPr/>
              </p14:nvContentPartPr>
              <p14:xfrm>
                <a:off x="1887227" y="6019627"/>
                <a:ext cx="151560" cy="210600"/>
              </p14:xfrm>
            </p:contentPart>
          </mc:Choice>
          <mc:Fallback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19161D52-EC44-48A5-A635-FFEC4739D709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1882907" y="6015307"/>
                  <a:ext cx="16020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7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1C3625EA-6EC2-4EB5-BBCA-CF57ED166147}"/>
                    </a:ext>
                  </a:extLst>
                </p14:cNvPr>
                <p14:cNvContentPartPr/>
                <p14:nvPr/>
              </p14:nvContentPartPr>
              <p14:xfrm>
                <a:off x="2070827" y="6070387"/>
                <a:ext cx="122760" cy="154440"/>
              </p14:xfrm>
            </p:contentPart>
          </mc:Choice>
          <mc:Fallback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1C3625EA-6EC2-4EB5-BBCA-CF57ED166147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2066507" y="6066067"/>
                  <a:ext cx="13140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9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F93B0E96-E962-4C87-8EFA-9A258C5FAB16}"/>
                    </a:ext>
                  </a:extLst>
                </p14:cNvPr>
                <p14:cNvContentPartPr/>
                <p14:nvPr/>
              </p14:nvContentPartPr>
              <p14:xfrm>
                <a:off x="2213027" y="6082987"/>
                <a:ext cx="210600" cy="104400"/>
              </p14:xfrm>
            </p:contentPart>
          </mc:Choice>
          <mc:Fallback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F93B0E96-E962-4C87-8EFA-9A258C5FAB16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2208707" y="6078667"/>
                  <a:ext cx="21924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1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24D36ED3-463B-4974-86B5-9C0ED122666F}"/>
                    </a:ext>
                  </a:extLst>
                </p14:cNvPr>
                <p14:cNvContentPartPr/>
                <p14:nvPr/>
              </p14:nvContentPartPr>
              <p14:xfrm>
                <a:off x="2668787" y="6028987"/>
                <a:ext cx="25560" cy="158400"/>
              </p14:xfrm>
            </p:contentPart>
          </mc:Choice>
          <mc:Fallback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24D36ED3-463B-4974-86B5-9C0ED122666F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2664467" y="6024667"/>
                  <a:ext cx="3420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3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64068AD0-EDF6-4B1D-9E4D-E527A91DFA3C}"/>
                    </a:ext>
                  </a:extLst>
                </p14:cNvPr>
                <p14:cNvContentPartPr/>
                <p14:nvPr/>
              </p14:nvContentPartPr>
              <p14:xfrm>
                <a:off x="2548907" y="6023947"/>
                <a:ext cx="211680" cy="138240"/>
              </p14:xfrm>
            </p:contentPart>
          </mc:Choice>
          <mc:Fallback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64068AD0-EDF6-4B1D-9E4D-E527A91DFA3C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2544587" y="6019627"/>
                  <a:ext cx="22032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5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8B09DE89-C1FE-4013-9F40-24C55B1DBDC3}"/>
                    </a:ext>
                  </a:extLst>
                </p14:cNvPr>
                <p14:cNvContentPartPr/>
                <p14:nvPr/>
              </p14:nvContentPartPr>
              <p14:xfrm>
                <a:off x="2822867" y="6060667"/>
                <a:ext cx="11520" cy="95400"/>
              </p14:xfrm>
            </p:contentPart>
          </mc:Choice>
          <mc:Fallback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8B09DE89-C1FE-4013-9F40-24C55B1DBDC3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2818547" y="6056347"/>
                  <a:ext cx="2016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7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555931F2-7FF2-47FC-974D-DEC94C44332F}"/>
                    </a:ext>
                  </a:extLst>
                </p14:cNvPr>
                <p14:cNvContentPartPr/>
                <p14:nvPr/>
              </p14:nvContentPartPr>
              <p14:xfrm>
                <a:off x="2824667" y="5966707"/>
                <a:ext cx="120960" cy="50400"/>
              </p14:xfrm>
            </p:contentPart>
          </mc:Choice>
          <mc:Fallback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555931F2-7FF2-47FC-974D-DEC94C44332F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2820347" y="5962387"/>
                  <a:ext cx="12960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9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6E42806B-C87D-463B-AF24-E46916D5DD54}"/>
                    </a:ext>
                  </a:extLst>
                </p14:cNvPr>
                <p14:cNvContentPartPr/>
                <p14:nvPr/>
              </p14:nvContentPartPr>
              <p14:xfrm>
                <a:off x="2906747" y="5957347"/>
                <a:ext cx="47880" cy="247680"/>
              </p14:xfrm>
            </p:contentPart>
          </mc:Choice>
          <mc:Fallback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6E42806B-C87D-463B-AF24-E46916D5DD54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2902427" y="5953027"/>
                  <a:ext cx="56520" cy="25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1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09CB34EB-3F74-48AB-9D43-0F8B0F7C3EAD}"/>
                    </a:ext>
                  </a:extLst>
                </p14:cNvPr>
                <p14:cNvContentPartPr/>
                <p14:nvPr/>
              </p14:nvContentPartPr>
              <p14:xfrm>
                <a:off x="2979827" y="5970307"/>
                <a:ext cx="613800" cy="206280"/>
              </p14:xfrm>
            </p:contentPart>
          </mc:Choice>
          <mc:Fallback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09CB34EB-3F74-48AB-9D43-0F8B0F7C3EAD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2975507" y="5965987"/>
                  <a:ext cx="62244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3">
              <p14:nvContentPartPr>
                <p14:cNvPr id="288" name="Freihand 287">
                  <a:extLst>
                    <a:ext uri="{FF2B5EF4-FFF2-40B4-BE49-F238E27FC236}">
                      <a16:creationId xmlns:a16="http://schemas.microsoft.com/office/drawing/2014/main" id="{05463A13-8408-46A9-88E5-8A3DB814B13A}"/>
                    </a:ext>
                  </a:extLst>
                </p14:cNvPr>
                <p14:cNvContentPartPr/>
                <p14:nvPr/>
              </p14:nvContentPartPr>
              <p14:xfrm>
                <a:off x="3525227" y="6049507"/>
                <a:ext cx="104760" cy="17280"/>
              </p14:xfrm>
            </p:contentPart>
          </mc:Choice>
          <mc:Fallback>
            <p:pic>
              <p:nvPicPr>
                <p:cNvPr id="288" name="Freihand 287">
                  <a:extLst>
                    <a:ext uri="{FF2B5EF4-FFF2-40B4-BE49-F238E27FC236}">
                      <a16:creationId xmlns:a16="http://schemas.microsoft.com/office/drawing/2014/main" id="{05463A13-8408-46A9-88E5-8A3DB814B13A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3520907" y="6045187"/>
                  <a:ext cx="11340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5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FC9F72B0-E824-4119-8422-6CBED00210C2}"/>
                    </a:ext>
                  </a:extLst>
                </p14:cNvPr>
                <p14:cNvContentPartPr/>
                <p14:nvPr/>
              </p14:nvContentPartPr>
              <p14:xfrm>
                <a:off x="3799187" y="5945107"/>
                <a:ext cx="119160" cy="158760"/>
              </p14:xfrm>
            </p:contentPart>
          </mc:Choice>
          <mc:Fallback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FC9F72B0-E824-4119-8422-6CBED00210C2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3794867" y="5940787"/>
                  <a:ext cx="12780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7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80638752-EDF6-4CA4-B0A8-CB421A6F34C5}"/>
                    </a:ext>
                  </a:extLst>
                </p14:cNvPr>
                <p14:cNvContentPartPr/>
                <p14:nvPr/>
              </p14:nvContentPartPr>
              <p14:xfrm>
                <a:off x="3846347" y="6043027"/>
                <a:ext cx="87120" cy="29160"/>
              </p14:xfrm>
            </p:contentPart>
          </mc:Choice>
          <mc:Fallback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80638752-EDF6-4CA4-B0A8-CB421A6F34C5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3842027" y="6038707"/>
                  <a:ext cx="9576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9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520CED41-2606-4E6E-A8E4-430E4DBA692C}"/>
                    </a:ext>
                  </a:extLst>
                </p14:cNvPr>
                <p14:cNvContentPartPr/>
                <p14:nvPr/>
              </p14:nvContentPartPr>
              <p14:xfrm>
                <a:off x="3943187" y="6018547"/>
                <a:ext cx="234720" cy="66960"/>
              </p14:xfrm>
            </p:contentPart>
          </mc:Choice>
          <mc:Fallback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520CED41-2606-4E6E-A8E4-430E4DBA692C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3938867" y="6014227"/>
                  <a:ext cx="243360" cy="7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1">
              <p14:nvContentPartPr>
                <p14:cNvPr id="293" name="Freihand 292">
                  <a:extLst>
                    <a:ext uri="{FF2B5EF4-FFF2-40B4-BE49-F238E27FC236}">
                      <a16:creationId xmlns:a16="http://schemas.microsoft.com/office/drawing/2014/main" id="{FD86BB76-F822-4265-B9EF-D777ACA50F8E}"/>
                    </a:ext>
                  </a:extLst>
                </p14:cNvPr>
                <p14:cNvContentPartPr/>
                <p14:nvPr/>
              </p14:nvContentPartPr>
              <p14:xfrm>
                <a:off x="4191587" y="6026827"/>
                <a:ext cx="94320" cy="46080"/>
              </p14:xfrm>
            </p:contentPart>
          </mc:Choice>
          <mc:Fallback>
            <p:pic>
              <p:nvPicPr>
                <p:cNvPr id="293" name="Freihand 292">
                  <a:extLst>
                    <a:ext uri="{FF2B5EF4-FFF2-40B4-BE49-F238E27FC236}">
                      <a16:creationId xmlns:a16="http://schemas.microsoft.com/office/drawing/2014/main" id="{FD86BB76-F822-4265-B9EF-D777ACA50F8E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4187267" y="6022507"/>
                  <a:ext cx="10296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3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97BF173E-4632-4548-B1C1-98E1705A5585}"/>
                    </a:ext>
                  </a:extLst>
                </p14:cNvPr>
                <p14:cNvContentPartPr/>
                <p14:nvPr/>
              </p14:nvContentPartPr>
              <p14:xfrm>
                <a:off x="4414067" y="5910187"/>
                <a:ext cx="196560" cy="282240"/>
              </p14:xfrm>
            </p:contentPart>
          </mc:Choice>
          <mc:Fallback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97BF173E-4632-4548-B1C1-98E1705A5585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4409747" y="5905867"/>
                  <a:ext cx="205200" cy="29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5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676BBE79-3641-401D-BEE8-5DD4F9E9D5F2}"/>
                    </a:ext>
                  </a:extLst>
                </p14:cNvPr>
                <p14:cNvContentPartPr/>
                <p14:nvPr/>
              </p14:nvContentPartPr>
              <p14:xfrm>
                <a:off x="4598027" y="5999107"/>
                <a:ext cx="191160" cy="92520"/>
              </p14:xfrm>
            </p:contentPart>
          </mc:Choice>
          <mc:Fallback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676BBE79-3641-401D-BEE8-5DD4F9E9D5F2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4593707" y="5994787"/>
                  <a:ext cx="19980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7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AA7514B0-3558-4105-A3DF-4E81C3C56F3A}"/>
                    </a:ext>
                  </a:extLst>
                </p14:cNvPr>
                <p14:cNvContentPartPr/>
                <p14:nvPr/>
              </p14:nvContentPartPr>
              <p14:xfrm>
                <a:off x="4677947" y="5944027"/>
                <a:ext cx="75960" cy="2880"/>
              </p14:xfrm>
            </p:contentPart>
          </mc:Choice>
          <mc:Fallback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AA7514B0-3558-4105-A3DF-4E81C3C56F3A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4673627" y="5939707"/>
                  <a:ext cx="8460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9">
              <p14:nvContentPartPr>
                <p14:cNvPr id="313" name="Freihand 312">
                  <a:extLst>
                    <a:ext uri="{FF2B5EF4-FFF2-40B4-BE49-F238E27FC236}">
                      <a16:creationId xmlns:a16="http://schemas.microsoft.com/office/drawing/2014/main" id="{238DF73B-2153-4A22-8C0C-404D7776DDE6}"/>
                    </a:ext>
                  </a:extLst>
                </p14:cNvPr>
                <p14:cNvContentPartPr/>
                <p14:nvPr/>
              </p14:nvContentPartPr>
              <p14:xfrm>
                <a:off x="1790027" y="6475747"/>
                <a:ext cx="167040" cy="101160"/>
              </p14:xfrm>
            </p:contentPart>
          </mc:Choice>
          <mc:Fallback>
            <p:pic>
              <p:nvPicPr>
                <p:cNvPr id="313" name="Freihand 312">
                  <a:extLst>
                    <a:ext uri="{FF2B5EF4-FFF2-40B4-BE49-F238E27FC236}">
                      <a16:creationId xmlns:a16="http://schemas.microsoft.com/office/drawing/2014/main" id="{238DF73B-2153-4A22-8C0C-404D7776DDE6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1785707" y="6471427"/>
                  <a:ext cx="17568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1">
              <p14:nvContentPartPr>
                <p14:cNvPr id="314" name="Freihand 313">
                  <a:extLst>
                    <a:ext uri="{FF2B5EF4-FFF2-40B4-BE49-F238E27FC236}">
                      <a16:creationId xmlns:a16="http://schemas.microsoft.com/office/drawing/2014/main" id="{4FF80AFB-7659-4E03-B4D4-E4BB2E9B3906}"/>
                    </a:ext>
                  </a:extLst>
                </p14:cNvPr>
                <p14:cNvContentPartPr/>
                <p14:nvPr/>
              </p14:nvContentPartPr>
              <p14:xfrm>
                <a:off x="1963907" y="6404827"/>
                <a:ext cx="99360" cy="155880"/>
              </p14:xfrm>
            </p:contentPart>
          </mc:Choice>
          <mc:Fallback>
            <p:pic>
              <p:nvPicPr>
                <p:cNvPr id="314" name="Freihand 313">
                  <a:extLst>
                    <a:ext uri="{FF2B5EF4-FFF2-40B4-BE49-F238E27FC236}">
                      <a16:creationId xmlns:a16="http://schemas.microsoft.com/office/drawing/2014/main" id="{4FF80AFB-7659-4E03-B4D4-E4BB2E9B3906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1959587" y="6400507"/>
                  <a:ext cx="10800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3">
              <p14:nvContentPartPr>
                <p14:cNvPr id="315" name="Freihand 314">
                  <a:extLst>
                    <a:ext uri="{FF2B5EF4-FFF2-40B4-BE49-F238E27FC236}">
                      <a16:creationId xmlns:a16="http://schemas.microsoft.com/office/drawing/2014/main" id="{0DEE81B2-38F1-49D0-8104-283418563EE8}"/>
                    </a:ext>
                  </a:extLst>
                </p14:cNvPr>
                <p14:cNvContentPartPr/>
                <p14:nvPr/>
              </p14:nvContentPartPr>
              <p14:xfrm>
                <a:off x="2094587" y="6448387"/>
                <a:ext cx="271080" cy="230400"/>
              </p14:xfrm>
            </p:contentPart>
          </mc:Choice>
          <mc:Fallback>
            <p:pic>
              <p:nvPicPr>
                <p:cNvPr id="315" name="Freihand 314">
                  <a:extLst>
                    <a:ext uri="{FF2B5EF4-FFF2-40B4-BE49-F238E27FC236}">
                      <a16:creationId xmlns:a16="http://schemas.microsoft.com/office/drawing/2014/main" id="{0DEE81B2-38F1-49D0-8104-283418563EE8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2090267" y="6444067"/>
                  <a:ext cx="27972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5">
              <p14:nvContentPartPr>
                <p14:cNvPr id="316" name="Freihand 315">
                  <a:extLst>
                    <a:ext uri="{FF2B5EF4-FFF2-40B4-BE49-F238E27FC236}">
                      <a16:creationId xmlns:a16="http://schemas.microsoft.com/office/drawing/2014/main" id="{DFCC89A8-32E5-4AA2-852B-E5BD064FE20B}"/>
                    </a:ext>
                  </a:extLst>
                </p14:cNvPr>
                <p14:cNvContentPartPr/>
                <p14:nvPr/>
              </p14:nvContentPartPr>
              <p14:xfrm>
                <a:off x="2392667" y="6365587"/>
                <a:ext cx="191520" cy="173880"/>
              </p14:xfrm>
            </p:contentPart>
          </mc:Choice>
          <mc:Fallback>
            <p:pic>
              <p:nvPicPr>
                <p:cNvPr id="316" name="Freihand 315">
                  <a:extLst>
                    <a:ext uri="{FF2B5EF4-FFF2-40B4-BE49-F238E27FC236}">
                      <a16:creationId xmlns:a16="http://schemas.microsoft.com/office/drawing/2014/main" id="{DFCC89A8-32E5-4AA2-852B-E5BD064FE20B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2388347" y="6361267"/>
                  <a:ext cx="20016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7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1700EE31-35E4-46DE-8255-A053F3415A18}"/>
                    </a:ext>
                  </a:extLst>
                </p14:cNvPr>
                <p14:cNvContentPartPr/>
                <p14:nvPr/>
              </p14:nvContentPartPr>
              <p14:xfrm>
                <a:off x="2617667" y="6439027"/>
                <a:ext cx="85680" cy="81360"/>
              </p14:xfrm>
            </p:contentPart>
          </mc:Choice>
          <mc:Fallback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1700EE31-35E4-46DE-8255-A053F3415A18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2613347" y="6434707"/>
                  <a:ext cx="9432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9">
              <p14:nvContentPartPr>
                <p14:cNvPr id="318" name="Freihand 317">
                  <a:extLst>
                    <a:ext uri="{FF2B5EF4-FFF2-40B4-BE49-F238E27FC236}">
                      <a16:creationId xmlns:a16="http://schemas.microsoft.com/office/drawing/2014/main" id="{4AA919CD-F1B3-4AFA-B2A8-E00911B93F5A}"/>
                    </a:ext>
                  </a:extLst>
                </p14:cNvPr>
                <p14:cNvContentPartPr/>
                <p14:nvPr/>
              </p14:nvContentPartPr>
              <p14:xfrm>
                <a:off x="2721347" y="6419947"/>
                <a:ext cx="102960" cy="198720"/>
              </p14:xfrm>
            </p:contentPart>
          </mc:Choice>
          <mc:Fallback>
            <p:pic>
              <p:nvPicPr>
                <p:cNvPr id="318" name="Freihand 317">
                  <a:extLst>
                    <a:ext uri="{FF2B5EF4-FFF2-40B4-BE49-F238E27FC236}">
                      <a16:creationId xmlns:a16="http://schemas.microsoft.com/office/drawing/2014/main" id="{4AA919CD-F1B3-4AFA-B2A8-E00911B93F5A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2717027" y="6415627"/>
                  <a:ext cx="11160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1">
              <p14:nvContentPartPr>
                <p14:cNvPr id="319" name="Freihand 318">
                  <a:extLst>
                    <a:ext uri="{FF2B5EF4-FFF2-40B4-BE49-F238E27FC236}">
                      <a16:creationId xmlns:a16="http://schemas.microsoft.com/office/drawing/2014/main" id="{410BC8CA-81B8-45A8-B6CC-FA9C10266536}"/>
                    </a:ext>
                  </a:extLst>
                </p14:cNvPr>
                <p14:cNvContentPartPr/>
                <p14:nvPr/>
              </p14:nvContentPartPr>
              <p14:xfrm>
                <a:off x="2839427" y="6353707"/>
                <a:ext cx="94680" cy="199080"/>
              </p14:xfrm>
            </p:contentPart>
          </mc:Choice>
          <mc:Fallback>
            <p:pic>
              <p:nvPicPr>
                <p:cNvPr id="319" name="Freihand 318">
                  <a:extLst>
                    <a:ext uri="{FF2B5EF4-FFF2-40B4-BE49-F238E27FC236}">
                      <a16:creationId xmlns:a16="http://schemas.microsoft.com/office/drawing/2014/main" id="{410BC8CA-81B8-45A8-B6CC-FA9C10266536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2835107" y="6349387"/>
                  <a:ext cx="10332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3">
              <p14:nvContentPartPr>
                <p14:cNvPr id="320" name="Freihand 319">
                  <a:extLst>
                    <a:ext uri="{FF2B5EF4-FFF2-40B4-BE49-F238E27FC236}">
                      <a16:creationId xmlns:a16="http://schemas.microsoft.com/office/drawing/2014/main" id="{CBED04D6-37D9-4723-98AB-739D1CB210DF}"/>
                    </a:ext>
                  </a:extLst>
                </p14:cNvPr>
                <p14:cNvContentPartPr/>
                <p14:nvPr/>
              </p14:nvContentPartPr>
              <p14:xfrm>
                <a:off x="2932667" y="6336427"/>
                <a:ext cx="69120" cy="155880"/>
              </p14:xfrm>
            </p:contentPart>
          </mc:Choice>
          <mc:Fallback>
            <p:pic>
              <p:nvPicPr>
                <p:cNvPr id="320" name="Freihand 319">
                  <a:extLst>
                    <a:ext uri="{FF2B5EF4-FFF2-40B4-BE49-F238E27FC236}">
                      <a16:creationId xmlns:a16="http://schemas.microsoft.com/office/drawing/2014/main" id="{CBED04D6-37D9-4723-98AB-739D1CB210DF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2928347" y="6332107"/>
                  <a:ext cx="7776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5">
              <p14:nvContentPartPr>
                <p14:cNvPr id="321" name="Freihand 320">
                  <a:extLst>
                    <a:ext uri="{FF2B5EF4-FFF2-40B4-BE49-F238E27FC236}">
                      <a16:creationId xmlns:a16="http://schemas.microsoft.com/office/drawing/2014/main" id="{267EFD21-A615-43E2-B680-AE9B980BDB6D}"/>
                    </a:ext>
                  </a:extLst>
                </p14:cNvPr>
                <p14:cNvContentPartPr/>
                <p14:nvPr/>
              </p14:nvContentPartPr>
              <p14:xfrm>
                <a:off x="2704427" y="6310507"/>
                <a:ext cx="126720" cy="8280"/>
              </p14:xfrm>
            </p:contentPart>
          </mc:Choice>
          <mc:Fallback>
            <p:pic>
              <p:nvPicPr>
                <p:cNvPr id="321" name="Freihand 320">
                  <a:extLst>
                    <a:ext uri="{FF2B5EF4-FFF2-40B4-BE49-F238E27FC236}">
                      <a16:creationId xmlns:a16="http://schemas.microsoft.com/office/drawing/2014/main" id="{267EFD21-A615-43E2-B680-AE9B980BDB6D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2700107" y="6306187"/>
                  <a:ext cx="13536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7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04EE10E6-5BAD-4546-95CF-852E21F6EF46}"/>
                    </a:ext>
                  </a:extLst>
                </p14:cNvPr>
                <p14:cNvContentPartPr/>
                <p14:nvPr/>
              </p14:nvContentPartPr>
              <p14:xfrm>
                <a:off x="3266027" y="6362707"/>
                <a:ext cx="426600" cy="126720"/>
              </p14:xfrm>
            </p:contentPart>
          </mc:Choice>
          <mc:Fallback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04EE10E6-5BAD-4546-95CF-852E21F6EF46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3261707" y="6358387"/>
                  <a:ext cx="43524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9">
              <p14:nvContentPartPr>
                <p14:cNvPr id="323" name="Freihand 322">
                  <a:extLst>
                    <a:ext uri="{FF2B5EF4-FFF2-40B4-BE49-F238E27FC236}">
                      <a16:creationId xmlns:a16="http://schemas.microsoft.com/office/drawing/2014/main" id="{420061B8-42CC-499A-94CF-B8120732B506}"/>
                    </a:ext>
                  </a:extLst>
                </p14:cNvPr>
                <p14:cNvContentPartPr/>
                <p14:nvPr/>
              </p14:nvContentPartPr>
              <p14:xfrm>
                <a:off x="3675707" y="6305827"/>
                <a:ext cx="146880" cy="138240"/>
              </p14:xfrm>
            </p:contentPart>
          </mc:Choice>
          <mc:Fallback>
            <p:pic>
              <p:nvPicPr>
                <p:cNvPr id="323" name="Freihand 322">
                  <a:extLst>
                    <a:ext uri="{FF2B5EF4-FFF2-40B4-BE49-F238E27FC236}">
                      <a16:creationId xmlns:a16="http://schemas.microsoft.com/office/drawing/2014/main" id="{420061B8-42CC-499A-94CF-B8120732B506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3671387" y="6301507"/>
                  <a:ext cx="15552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1">
              <p14:nvContentPartPr>
                <p14:cNvPr id="324" name="Freihand 323">
                  <a:extLst>
                    <a:ext uri="{FF2B5EF4-FFF2-40B4-BE49-F238E27FC236}">
                      <a16:creationId xmlns:a16="http://schemas.microsoft.com/office/drawing/2014/main" id="{60CF59C5-C065-4914-A795-941227096154}"/>
                    </a:ext>
                  </a:extLst>
                </p14:cNvPr>
                <p14:cNvContentPartPr/>
                <p14:nvPr/>
              </p14:nvContentPartPr>
              <p14:xfrm>
                <a:off x="3854627" y="6356227"/>
                <a:ext cx="252360" cy="88920"/>
              </p14:xfrm>
            </p:contentPart>
          </mc:Choice>
          <mc:Fallback>
            <p:pic>
              <p:nvPicPr>
                <p:cNvPr id="324" name="Freihand 323">
                  <a:extLst>
                    <a:ext uri="{FF2B5EF4-FFF2-40B4-BE49-F238E27FC236}">
                      <a16:creationId xmlns:a16="http://schemas.microsoft.com/office/drawing/2014/main" id="{60CF59C5-C065-4914-A795-941227096154}"/>
                    </a:ext>
                  </a:extLst>
                </p:cNvPr>
                <p:cNvPicPr/>
                <p:nvPr/>
              </p:nvPicPr>
              <p:blipFill>
                <a:blip r:embed="rId392"/>
                <a:stretch>
                  <a:fillRect/>
                </a:stretch>
              </p:blipFill>
              <p:spPr>
                <a:xfrm>
                  <a:off x="3850307" y="6351907"/>
                  <a:ext cx="261000" cy="97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93">
            <p14:nvContentPartPr>
              <p14:cNvPr id="334" name="Freihand 333">
                <a:extLst>
                  <a:ext uri="{FF2B5EF4-FFF2-40B4-BE49-F238E27FC236}">
                    <a16:creationId xmlns:a16="http://schemas.microsoft.com/office/drawing/2014/main" id="{D6CE1E70-843A-4AC8-8BCE-8E558462E39B}"/>
                  </a:ext>
                </a:extLst>
              </p14:cNvPr>
              <p14:cNvContentPartPr/>
              <p14:nvPr/>
            </p14:nvContentPartPr>
            <p14:xfrm>
              <a:off x="4777667" y="3079507"/>
              <a:ext cx="73440" cy="7560"/>
            </p14:xfrm>
          </p:contentPart>
        </mc:Choice>
        <mc:Fallback>
          <p:pic>
            <p:nvPicPr>
              <p:cNvPr id="334" name="Freihand 333">
                <a:extLst>
                  <a:ext uri="{FF2B5EF4-FFF2-40B4-BE49-F238E27FC236}">
                    <a16:creationId xmlns:a16="http://schemas.microsoft.com/office/drawing/2014/main" id="{D6CE1E70-843A-4AC8-8BCE-8E558462E39B}"/>
                  </a:ext>
                </a:extLst>
              </p:cNvPr>
              <p:cNvPicPr/>
              <p:nvPr/>
            </p:nvPicPr>
            <p:blipFill>
              <a:blip r:embed="rId394"/>
              <a:stretch>
                <a:fillRect/>
              </a:stretch>
            </p:blipFill>
            <p:spPr>
              <a:xfrm>
                <a:off x="4773347" y="3075187"/>
                <a:ext cx="82080" cy="16200"/>
              </a:xfrm>
              <a:prstGeom prst="rect">
                <a:avLst/>
              </a:prstGeom>
            </p:spPr>
          </p:pic>
        </mc:Fallback>
      </mc:AlternateContent>
      <p:grpSp>
        <p:nvGrpSpPr>
          <p:cNvPr id="337" name="Gruppieren 336">
            <a:extLst>
              <a:ext uri="{FF2B5EF4-FFF2-40B4-BE49-F238E27FC236}">
                <a16:creationId xmlns:a16="http://schemas.microsoft.com/office/drawing/2014/main" id="{DCEFFFDD-7011-4213-9286-E51D4107328B}"/>
              </a:ext>
            </a:extLst>
          </p:cNvPr>
          <p:cNvGrpSpPr/>
          <p:nvPr/>
        </p:nvGrpSpPr>
        <p:grpSpPr>
          <a:xfrm>
            <a:off x="1986947" y="2751547"/>
            <a:ext cx="3300120" cy="2196720"/>
            <a:chOff x="1986947" y="2751547"/>
            <a:chExt cx="3300120" cy="2196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95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83AD90E8-CDC9-4876-9281-20D5629501EB}"/>
                    </a:ext>
                  </a:extLst>
                </p14:cNvPr>
                <p14:cNvContentPartPr/>
                <p14:nvPr/>
              </p14:nvContentPartPr>
              <p14:xfrm>
                <a:off x="3829787" y="4728667"/>
                <a:ext cx="9360" cy="20520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83AD90E8-CDC9-4876-9281-20D5629501EB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3825467" y="4724347"/>
                  <a:ext cx="18000" cy="21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7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26CEB479-3DA2-4C0A-B319-DB81833EB8B3}"/>
                    </a:ext>
                  </a:extLst>
                </p14:cNvPr>
                <p14:cNvContentPartPr/>
                <p14:nvPr/>
              </p14:nvContentPartPr>
              <p14:xfrm>
                <a:off x="3748067" y="4889587"/>
                <a:ext cx="189360" cy="5868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26CEB479-3DA2-4C0A-B319-DB81833EB8B3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3743747" y="4885267"/>
                  <a:ext cx="19800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9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B4E88030-3C3B-4719-8251-FB97582AFF71}"/>
                    </a:ext>
                  </a:extLst>
                </p14:cNvPr>
                <p14:cNvContentPartPr/>
                <p14:nvPr/>
              </p14:nvContentPartPr>
              <p14:xfrm>
                <a:off x="3710267" y="4694467"/>
                <a:ext cx="235080" cy="5112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B4E88030-3C3B-4719-8251-FB97582AFF71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3705947" y="4690147"/>
                  <a:ext cx="243720" cy="5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1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A024437D-285D-498B-A41F-483B016633E4}"/>
                    </a:ext>
                  </a:extLst>
                </p14:cNvPr>
                <p14:cNvContentPartPr/>
                <p14:nvPr/>
              </p14:nvContentPartPr>
              <p14:xfrm>
                <a:off x="3978827" y="4816867"/>
                <a:ext cx="205200" cy="8064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A024437D-285D-498B-A41F-483B016633E4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3974507" y="4812547"/>
                  <a:ext cx="21384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3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964D2DBA-01CD-4795-B913-01116616250A}"/>
                    </a:ext>
                  </a:extLst>
                </p14:cNvPr>
                <p14:cNvContentPartPr/>
                <p14:nvPr/>
              </p14:nvContentPartPr>
              <p14:xfrm>
                <a:off x="4736987" y="2809507"/>
                <a:ext cx="117360" cy="756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964D2DBA-01CD-4795-B913-01116616250A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4732667" y="2805187"/>
                  <a:ext cx="12600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5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70BFDACE-AD5A-4D67-AE41-362D5B1BF887}"/>
                    </a:ext>
                  </a:extLst>
                </p14:cNvPr>
                <p14:cNvContentPartPr/>
                <p14:nvPr/>
              </p14:nvContentPartPr>
              <p14:xfrm>
                <a:off x="4922747" y="2786467"/>
                <a:ext cx="15480" cy="217080"/>
              </p14:xfrm>
            </p:contentPart>
          </mc:Choice>
          <mc:Fallback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70BFDACE-AD5A-4D67-AE41-362D5B1BF887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4918427" y="2782147"/>
                  <a:ext cx="2412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7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E445B5DE-9D17-41B0-880B-CEB48C9EAA73}"/>
                    </a:ext>
                  </a:extLst>
                </p14:cNvPr>
                <p14:cNvContentPartPr/>
                <p14:nvPr/>
              </p14:nvContentPartPr>
              <p14:xfrm>
                <a:off x="4921307" y="3616267"/>
                <a:ext cx="19800" cy="44964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E445B5DE-9D17-41B0-880B-CEB48C9EAA73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4916987" y="3611947"/>
                  <a:ext cx="28440" cy="45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9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054D5EE7-63C5-40B2-A4BA-26699757A6E3}"/>
                    </a:ext>
                  </a:extLst>
                </p14:cNvPr>
                <p14:cNvContentPartPr/>
                <p14:nvPr/>
              </p14:nvContentPartPr>
              <p14:xfrm>
                <a:off x="4934627" y="4214947"/>
                <a:ext cx="21240" cy="207000"/>
              </p14:xfrm>
            </p:contentPart>
          </mc:Choice>
          <mc:Fallback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054D5EE7-63C5-40B2-A4BA-26699757A6E3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4930307" y="4210627"/>
                  <a:ext cx="29880" cy="21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1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117D74B7-461B-4280-B74D-8C592A9AF524}"/>
                    </a:ext>
                  </a:extLst>
                </p14:cNvPr>
                <p14:cNvContentPartPr/>
                <p14:nvPr/>
              </p14:nvContentPartPr>
              <p14:xfrm>
                <a:off x="4859387" y="4590427"/>
                <a:ext cx="117720" cy="18432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117D74B7-461B-4280-B74D-8C592A9AF524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4855067" y="4586107"/>
                  <a:ext cx="12636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3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73065271-CE74-4512-B021-088D806997D6}"/>
                    </a:ext>
                  </a:extLst>
                </p14:cNvPr>
                <p14:cNvContentPartPr/>
                <p14:nvPr/>
              </p14:nvContentPartPr>
              <p14:xfrm>
                <a:off x="4878827" y="4638307"/>
                <a:ext cx="91440" cy="11304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73065271-CE74-4512-B021-088D806997D6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4874507" y="4633987"/>
                  <a:ext cx="10008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5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783BDEA7-7EE5-4B7F-9A70-989115B87C0B}"/>
                    </a:ext>
                  </a:extLst>
                </p14:cNvPr>
                <p14:cNvContentPartPr/>
                <p14:nvPr/>
              </p14:nvContentPartPr>
              <p14:xfrm>
                <a:off x="5018507" y="4771147"/>
                <a:ext cx="360" cy="7272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783BDEA7-7EE5-4B7F-9A70-989115B87C0B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5014187" y="4766827"/>
                  <a:ext cx="900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7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07D10D2A-D59D-4DC2-A6A1-8712818748AD}"/>
                    </a:ext>
                  </a:extLst>
                </p14:cNvPr>
                <p14:cNvContentPartPr/>
                <p14:nvPr/>
              </p14:nvContentPartPr>
              <p14:xfrm>
                <a:off x="4968107" y="4850347"/>
                <a:ext cx="95040" cy="504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07D10D2A-D59D-4DC2-A6A1-8712818748AD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4963787" y="4846027"/>
                  <a:ext cx="10368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9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310D73ED-E2E5-42F2-A783-70ECB06894C8}"/>
                    </a:ext>
                  </a:extLst>
                </p14:cNvPr>
                <p14:cNvContentPartPr/>
                <p14:nvPr/>
              </p14:nvContentPartPr>
              <p14:xfrm>
                <a:off x="4963427" y="4756027"/>
                <a:ext cx="111960" cy="2268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310D73ED-E2E5-42F2-A783-70ECB06894C8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4959107" y="4751707"/>
                  <a:ext cx="120600" cy="3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1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549120ED-FA95-4B18-976D-A16234D21ED9}"/>
                    </a:ext>
                  </a:extLst>
                </p14:cNvPr>
                <p14:cNvContentPartPr/>
                <p14:nvPr/>
              </p14:nvContentPartPr>
              <p14:xfrm>
                <a:off x="5059907" y="4777627"/>
                <a:ext cx="65160" cy="8784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549120ED-FA95-4B18-976D-A16234D21ED9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5055587" y="4773307"/>
                  <a:ext cx="7380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3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C0CCAB4F-25DB-4C36-B0BF-8ED2E932EB09}"/>
                    </a:ext>
                  </a:extLst>
                </p14:cNvPr>
                <p14:cNvContentPartPr/>
                <p14:nvPr/>
              </p14:nvContentPartPr>
              <p14:xfrm>
                <a:off x="5096987" y="4831267"/>
                <a:ext cx="45360" cy="5112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C0CCAB4F-25DB-4C36-B0BF-8ED2E932EB09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5092667" y="4826947"/>
                  <a:ext cx="54000" cy="5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5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37B4141F-CE10-4EFC-A815-824772335C56}"/>
                    </a:ext>
                  </a:extLst>
                </p14:cNvPr>
                <p14:cNvContentPartPr/>
                <p14:nvPr/>
              </p14:nvContentPartPr>
              <p14:xfrm>
                <a:off x="5012027" y="4529587"/>
                <a:ext cx="160920" cy="9000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37B4141F-CE10-4EFC-A815-824772335C56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5007707" y="4525267"/>
                  <a:ext cx="16956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7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D741F68B-05CF-4D23-BAD3-95468D918AC7}"/>
                    </a:ext>
                  </a:extLst>
                </p14:cNvPr>
                <p14:cNvContentPartPr/>
                <p14:nvPr/>
              </p14:nvContentPartPr>
              <p14:xfrm>
                <a:off x="4914467" y="2821747"/>
                <a:ext cx="16560" cy="56304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D741F68B-05CF-4D23-BAD3-95468D918AC7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4910147" y="2817427"/>
                  <a:ext cx="25200" cy="57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9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912D41DF-D88B-4624-83EB-D72F9E58759E}"/>
                    </a:ext>
                  </a:extLst>
                </p14:cNvPr>
                <p14:cNvContentPartPr/>
                <p14:nvPr/>
              </p14:nvContentPartPr>
              <p14:xfrm>
                <a:off x="3743747" y="2941267"/>
                <a:ext cx="151560" cy="13716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912D41DF-D88B-4624-83EB-D72F9E58759E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3739427" y="2936947"/>
                  <a:ext cx="16020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1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EF9AD080-C73D-4838-A215-E08F500CA81C}"/>
                    </a:ext>
                  </a:extLst>
                </p14:cNvPr>
                <p14:cNvContentPartPr/>
                <p14:nvPr/>
              </p14:nvContentPartPr>
              <p14:xfrm>
                <a:off x="3932747" y="2897707"/>
                <a:ext cx="12960" cy="61920"/>
              </p14:xfrm>
            </p:contentPart>
          </mc:Choice>
          <mc:Fallback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EF9AD080-C73D-4838-A215-E08F500CA81C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3928427" y="2893387"/>
                  <a:ext cx="2160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3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65ACE9B7-6EC0-492B-8C7B-245D6D1F01C9}"/>
                    </a:ext>
                  </a:extLst>
                </p14:cNvPr>
                <p14:cNvContentPartPr/>
                <p14:nvPr/>
              </p14:nvContentPartPr>
              <p14:xfrm>
                <a:off x="4802507" y="2970067"/>
                <a:ext cx="3240" cy="8856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65ACE9B7-6EC0-492B-8C7B-245D6D1F01C9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4798187" y="2965747"/>
                  <a:ext cx="1188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5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450F772B-D79C-41A3-98A6-3014152F5471}"/>
                    </a:ext>
                  </a:extLst>
                </p14:cNvPr>
                <p14:cNvContentPartPr/>
                <p14:nvPr/>
              </p14:nvContentPartPr>
              <p14:xfrm>
                <a:off x="2375027" y="3321067"/>
                <a:ext cx="20520" cy="24660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450F772B-D79C-41A3-98A6-3014152F5471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2370707" y="3316747"/>
                  <a:ext cx="29160" cy="25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7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00A9223C-2A4E-475C-A1A6-36B05C2B8C8A}"/>
                    </a:ext>
                  </a:extLst>
                </p14:cNvPr>
                <p14:cNvContentPartPr/>
                <p14:nvPr/>
              </p14:nvContentPartPr>
              <p14:xfrm>
                <a:off x="2386547" y="3921907"/>
                <a:ext cx="18000" cy="59472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00A9223C-2A4E-475C-A1A6-36B05C2B8C8A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2382227" y="3917587"/>
                  <a:ext cx="26640" cy="60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9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35EC4486-8A7B-482B-BBF4-79498377720C}"/>
                    </a:ext>
                  </a:extLst>
                </p14:cNvPr>
                <p14:cNvContentPartPr/>
                <p14:nvPr/>
              </p14:nvContentPartPr>
              <p14:xfrm>
                <a:off x="2385467" y="3282907"/>
                <a:ext cx="1900800" cy="2304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35EC4486-8A7B-482B-BBF4-79498377720C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2381147" y="3278587"/>
                  <a:ext cx="190944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1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77E96B8D-797A-4113-9C57-DF10EEAB32A0}"/>
                    </a:ext>
                  </a:extLst>
                </p14:cNvPr>
                <p14:cNvContentPartPr/>
                <p14:nvPr/>
              </p14:nvContentPartPr>
              <p14:xfrm>
                <a:off x="4264307" y="3221347"/>
                <a:ext cx="26280" cy="129348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77E96B8D-797A-4113-9C57-DF10EEAB32A0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4259987" y="3217027"/>
                  <a:ext cx="34920" cy="130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3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3319A23C-0670-47DD-8327-35D53D9C6838}"/>
                    </a:ext>
                  </a:extLst>
                </p14:cNvPr>
                <p14:cNvContentPartPr/>
                <p14:nvPr/>
              </p14:nvContentPartPr>
              <p14:xfrm>
                <a:off x="2380787" y="4341307"/>
                <a:ext cx="855000" cy="12600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3319A23C-0670-47DD-8327-35D53D9C6838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2376467" y="4336987"/>
                  <a:ext cx="86364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5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9B62D9BE-EA3A-4414-A79A-FB1CD4AE6DB5}"/>
                    </a:ext>
                  </a:extLst>
                </p14:cNvPr>
                <p14:cNvContentPartPr/>
                <p14:nvPr/>
              </p14:nvContentPartPr>
              <p14:xfrm>
                <a:off x="3257747" y="4369027"/>
                <a:ext cx="803880" cy="6480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9B62D9BE-EA3A-4414-A79A-FB1CD4AE6DB5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3253427" y="4364707"/>
                  <a:ext cx="8125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7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7E84BFAC-ACB9-4C01-AF5C-7BA3FBE8DD8F}"/>
                    </a:ext>
                  </a:extLst>
                </p14:cNvPr>
                <p14:cNvContentPartPr/>
                <p14:nvPr/>
              </p14:nvContentPartPr>
              <p14:xfrm>
                <a:off x="3168107" y="4128547"/>
                <a:ext cx="26280" cy="16920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7E84BFAC-ACB9-4C01-AF5C-7BA3FBE8DD8F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3163787" y="4124227"/>
                  <a:ext cx="3492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9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E5C438C3-D1A5-491A-8406-64420DA74426}"/>
                    </a:ext>
                  </a:extLst>
                </p14:cNvPr>
                <p14:cNvContentPartPr/>
                <p14:nvPr/>
              </p14:nvContentPartPr>
              <p14:xfrm>
                <a:off x="3071987" y="4258507"/>
                <a:ext cx="188280" cy="3636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E5C438C3-D1A5-491A-8406-64420DA74426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3067667" y="4254187"/>
                  <a:ext cx="196920" cy="4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1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9233A11F-4506-4B04-9425-31147947B99D}"/>
                    </a:ext>
                  </a:extLst>
                </p14:cNvPr>
                <p14:cNvContentPartPr/>
                <p14:nvPr/>
              </p14:nvContentPartPr>
              <p14:xfrm>
                <a:off x="3071987" y="4142587"/>
                <a:ext cx="201240" cy="900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9233A11F-4506-4B04-9425-31147947B99D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3067667" y="4138267"/>
                  <a:ext cx="20988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3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E4DE4816-90B4-4628-AAFD-6833DE43BDE6}"/>
                    </a:ext>
                  </a:extLst>
                </p14:cNvPr>
                <p14:cNvContentPartPr/>
                <p14:nvPr/>
              </p14:nvContentPartPr>
              <p14:xfrm>
                <a:off x="3271787" y="4140427"/>
                <a:ext cx="216720" cy="15624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E4DE4816-90B4-4628-AAFD-6833DE43BDE6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3267467" y="4136107"/>
                  <a:ext cx="22536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5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E6088A3F-A22F-4874-9613-ACA50DEB7EF6}"/>
                    </a:ext>
                  </a:extLst>
                </p14:cNvPr>
                <p14:cNvContentPartPr/>
                <p14:nvPr/>
              </p14:nvContentPartPr>
              <p14:xfrm>
                <a:off x="4304987" y="3331507"/>
                <a:ext cx="360" cy="36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E6088A3F-A22F-4874-9613-ACA50DEB7EF6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300667" y="33271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6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3A3B3213-D280-416E-BDFC-036CA47CA9C4}"/>
                    </a:ext>
                  </a:extLst>
                </p14:cNvPr>
                <p14:cNvContentPartPr/>
                <p14:nvPr/>
              </p14:nvContentPartPr>
              <p14:xfrm>
                <a:off x="4277987" y="3291907"/>
                <a:ext cx="360" cy="36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3A3B3213-D280-416E-BDFC-036CA47CA9C4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273667" y="32875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7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ABBFBD35-1014-4CF9-9426-28D7B9000F84}"/>
                    </a:ext>
                  </a:extLst>
                </p14:cNvPr>
                <p14:cNvContentPartPr/>
                <p14:nvPr/>
              </p14:nvContentPartPr>
              <p14:xfrm>
                <a:off x="4433507" y="2811667"/>
                <a:ext cx="88560" cy="180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ABBFBD35-1014-4CF9-9426-28D7B9000F84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4429187" y="2807347"/>
                  <a:ext cx="97200" cy="1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9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B731A037-B119-4467-8CAF-E2E3D616047C}"/>
                    </a:ext>
                  </a:extLst>
                </p14:cNvPr>
                <p14:cNvContentPartPr/>
                <p14:nvPr/>
              </p14:nvContentPartPr>
              <p14:xfrm>
                <a:off x="3633947" y="2806987"/>
                <a:ext cx="576360" cy="252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B731A037-B119-4467-8CAF-E2E3D616047C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3629627" y="2802667"/>
                  <a:ext cx="58500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1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EDA37758-2A86-4BD4-A7AA-38B71786BEFC}"/>
                    </a:ext>
                  </a:extLst>
                </p14:cNvPr>
                <p14:cNvContentPartPr/>
                <p14:nvPr/>
              </p14:nvContentPartPr>
              <p14:xfrm>
                <a:off x="1986947" y="2770627"/>
                <a:ext cx="463680" cy="1080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EDA37758-2A86-4BD4-A7AA-38B71786BEFC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1982627" y="2766307"/>
                  <a:ext cx="4723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3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85074C7A-2F30-45F4-8CD7-0E1A67B04CC7}"/>
                    </a:ext>
                  </a:extLst>
                </p14:cNvPr>
                <p14:cNvContentPartPr/>
                <p14:nvPr/>
              </p14:nvContentPartPr>
              <p14:xfrm>
                <a:off x="2033027" y="2913907"/>
                <a:ext cx="156960" cy="208800"/>
              </p14:xfrm>
            </p:contentPart>
          </mc:Choice>
          <mc:Fallback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85074C7A-2F30-45F4-8CD7-0E1A67B04CC7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2028707" y="2909587"/>
                  <a:ext cx="16560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5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DE9D0FF7-B6B7-4EDB-9E7F-1D61BF317845}"/>
                    </a:ext>
                  </a:extLst>
                </p14:cNvPr>
                <p14:cNvContentPartPr/>
                <p14:nvPr/>
              </p14:nvContentPartPr>
              <p14:xfrm>
                <a:off x="2099987" y="2981947"/>
                <a:ext cx="132480" cy="5724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DE9D0FF7-B6B7-4EDB-9E7F-1D61BF317845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2095667" y="2977627"/>
                  <a:ext cx="14112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7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9B370A55-5236-40B4-8750-65AFA30F4E19}"/>
                    </a:ext>
                  </a:extLst>
                </p14:cNvPr>
                <p14:cNvContentPartPr/>
                <p14:nvPr/>
              </p14:nvContentPartPr>
              <p14:xfrm>
                <a:off x="2444507" y="3165907"/>
                <a:ext cx="95040" cy="42480"/>
              </p14:xfrm>
            </p:contentPart>
          </mc:Choice>
          <mc:Fallback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9B370A55-5236-40B4-8750-65AFA30F4E19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2440187" y="3161587"/>
                  <a:ext cx="10368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9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7DBD7589-E2B8-4DC1-AA38-72B1B05DB018}"/>
                    </a:ext>
                  </a:extLst>
                </p14:cNvPr>
                <p14:cNvContentPartPr/>
                <p14:nvPr/>
              </p14:nvContentPartPr>
              <p14:xfrm>
                <a:off x="3125627" y="2794027"/>
                <a:ext cx="18720" cy="2880"/>
              </p14:xfrm>
            </p:contentPart>
          </mc:Choice>
          <mc:Fallback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7DBD7589-E2B8-4DC1-AA38-72B1B05DB018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3121307" y="2789707"/>
                  <a:ext cx="2736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1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6FAD64A2-83F5-4EC2-BF3D-9B0ED864EF61}"/>
                    </a:ext>
                  </a:extLst>
                </p14:cNvPr>
                <p14:cNvContentPartPr/>
                <p14:nvPr/>
              </p14:nvContentPartPr>
              <p14:xfrm>
                <a:off x="4243427" y="3200107"/>
                <a:ext cx="66960" cy="45000"/>
              </p14:xfrm>
            </p:contentPart>
          </mc:Choice>
          <mc:Fallback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6FAD64A2-83F5-4EC2-BF3D-9B0ED864EF61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4239107" y="3195787"/>
                  <a:ext cx="75600" cy="5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3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7A9AE37D-4BF3-4707-BDFE-35B902D27DBB}"/>
                    </a:ext>
                  </a:extLst>
                </p14:cNvPr>
                <p14:cNvContentPartPr/>
                <p14:nvPr/>
              </p14:nvContentPartPr>
              <p14:xfrm>
                <a:off x="3132467" y="2781067"/>
                <a:ext cx="20880" cy="41940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7A9AE37D-4BF3-4707-BDFE-35B902D27DBB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3128147" y="2776747"/>
                  <a:ext cx="29520" cy="42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5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03D27241-29F8-4BA1-B923-A981FB595DD8}"/>
                    </a:ext>
                  </a:extLst>
                </p14:cNvPr>
                <p14:cNvContentPartPr/>
                <p14:nvPr/>
              </p14:nvContentPartPr>
              <p14:xfrm>
                <a:off x="3133907" y="3152587"/>
                <a:ext cx="11880" cy="14976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03D27241-29F8-4BA1-B923-A981FB595DD8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3129587" y="3148267"/>
                  <a:ext cx="2052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7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4686659E-6553-4326-8B63-386140260F1A}"/>
                    </a:ext>
                  </a:extLst>
                </p14:cNvPr>
                <p14:cNvContentPartPr/>
                <p14:nvPr/>
              </p14:nvContentPartPr>
              <p14:xfrm>
                <a:off x="2904947" y="3028747"/>
                <a:ext cx="12960" cy="108720"/>
              </p14:xfrm>
            </p:contentPart>
          </mc:Choice>
          <mc:Fallback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4686659E-6553-4326-8B63-386140260F1A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2900627" y="3024427"/>
                  <a:ext cx="2160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9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EC1A902F-3EAD-4E33-A12A-DAFAE7525B7E}"/>
                    </a:ext>
                  </a:extLst>
                </p14:cNvPr>
                <p14:cNvContentPartPr/>
                <p14:nvPr/>
              </p14:nvContentPartPr>
              <p14:xfrm>
                <a:off x="2831507" y="2998147"/>
                <a:ext cx="177480" cy="21816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EC1A902F-3EAD-4E33-A12A-DAFAE7525B7E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2827187" y="2993827"/>
                  <a:ext cx="186120" cy="22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1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0C7F8922-240A-42ED-AAA3-D009C75B5156}"/>
                    </a:ext>
                  </a:extLst>
                </p14:cNvPr>
                <p14:cNvContentPartPr/>
                <p14:nvPr/>
              </p14:nvContentPartPr>
              <p14:xfrm>
                <a:off x="3244067" y="2798707"/>
                <a:ext cx="187920" cy="1008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0C7F8922-240A-42ED-AAA3-D009C75B5156}"/>
                    </a:ext>
                  </a:extLst>
                </p:cNvPr>
                <p:cNvPicPr/>
                <p:nvPr/>
              </p:nvPicPr>
              <p:blipFill>
                <a:blip r:embed="rId482"/>
                <a:stretch>
                  <a:fillRect/>
                </a:stretch>
              </p:blipFill>
              <p:spPr>
                <a:xfrm>
                  <a:off x="3239747" y="2794387"/>
                  <a:ext cx="19656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3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B997499E-C5C5-4CA8-83CC-6D0BDC881C54}"/>
                    </a:ext>
                  </a:extLst>
                </p14:cNvPr>
                <p14:cNvContentPartPr/>
                <p14:nvPr/>
              </p14:nvContentPartPr>
              <p14:xfrm>
                <a:off x="2947427" y="2758387"/>
                <a:ext cx="220680" cy="1512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B997499E-C5C5-4CA8-83CC-6D0BDC881C54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2943107" y="2754067"/>
                  <a:ext cx="22932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5">
              <p14:nvContentPartPr>
                <p14:cNvPr id="327" name="Freihand 326">
                  <a:extLst>
                    <a:ext uri="{FF2B5EF4-FFF2-40B4-BE49-F238E27FC236}">
                      <a16:creationId xmlns:a16="http://schemas.microsoft.com/office/drawing/2014/main" id="{73D6C7B7-C8BB-4E58-96A1-CF59916E1FEB}"/>
                    </a:ext>
                  </a:extLst>
                </p14:cNvPr>
                <p14:cNvContentPartPr/>
                <p14:nvPr/>
              </p14:nvContentPartPr>
              <p14:xfrm>
                <a:off x="3181787" y="2810227"/>
                <a:ext cx="2160" cy="34560"/>
              </p14:xfrm>
            </p:contentPart>
          </mc:Choice>
          <mc:Fallback>
            <p:pic>
              <p:nvPicPr>
                <p:cNvPr id="327" name="Freihand 326">
                  <a:extLst>
                    <a:ext uri="{FF2B5EF4-FFF2-40B4-BE49-F238E27FC236}">
                      <a16:creationId xmlns:a16="http://schemas.microsoft.com/office/drawing/2014/main" id="{73D6C7B7-C8BB-4E58-96A1-CF59916E1FEB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3177467" y="2805907"/>
                  <a:ext cx="1080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7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6651C1F4-7B70-40DA-8B17-FC640D51EBAC}"/>
                    </a:ext>
                  </a:extLst>
                </p14:cNvPr>
                <p14:cNvContentPartPr/>
                <p14:nvPr/>
              </p14:nvContentPartPr>
              <p14:xfrm>
                <a:off x="4837067" y="2839027"/>
                <a:ext cx="38160" cy="10080"/>
              </p14:xfrm>
            </p:contentPart>
          </mc:Choice>
          <mc:Fallback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6651C1F4-7B70-40DA-8B17-FC640D51EBAC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4832747" y="2834707"/>
                  <a:ext cx="4680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9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81B9B307-B1A2-4EA8-9CEB-D30F43C42C38}"/>
                    </a:ext>
                  </a:extLst>
                </p14:cNvPr>
                <p14:cNvContentPartPr/>
                <p14:nvPr/>
              </p14:nvContentPartPr>
              <p14:xfrm>
                <a:off x="4893587" y="2836867"/>
                <a:ext cx="14040" cy="8640"/>
              </p14:xfrm>
            </p:contentPart>
          </mc:Choice>
          <mc:Fallback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81B9B307-B1A2-4EA8-9CEB-D30F43C42C38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4889267" y="2832547"/>
                  <a:ext cx="2268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1">
              <p14:nvContentPartPr>
                <p14:cNvPr id="329" name="Freihand 328">
                  <a:extLst>
                    <a:ext uri="{FF2B5EF4-FFF2-40B4-BE49-F238E27FC236}">
                      <a16:creationId xmlns:a16="http://schemas.microsoft.com/office/drawing/2014/main" id="{C7518F5C-2653-4382-853D-BD473E929B50}"/>
                    </a:ext>
                  </a:extLst>
                </p14:cNvPr>
                <p14:cNvContentPartPr/>
                <p14:nvPr/>
              </p14:nvContentPartPr>
              <p14:xfrm>
                <a:off x="4951907" y="2851627"/>
                <a:ext cx="18720" cy="76680"/>
              </p14:xfrm>
            </p:contentPart>
          </mc:Choice>
          <mc:Fallback>
            <p:pic>
              <p:nvPicPr>
                <p:cNvPr id="329" name="Freihand 328">
                  <a:extLst>
                    <a:ext uri="{FF2B5EF4-FFF2-40B4-BE49-F238E27FC236}">
                      <a16:creationId xmlns:a16="http://schemas.microsoft.com/office/drawing/2014/main" id="{C7518F5C-2653-4382-853D-BD473E929B50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4947587" y="2847307"/>
                  <a:ext cx="2736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3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52AC2FF8-CBB4-45FC-BE93-2FD08D76B8D2}"/>
                    </a:ext>
                  </a:extLst>
                </p14:cNvPr>
                <p14:cNvContentPartPr/>
                <p14:nvPr/>
              </p14:nvContentPartPr>
              <p14:xfrm>
                <a:off x="3166307" y="3369667"/>
                <a:ext cx="23400" cy="360"/>
              </p14:xfrm>
            </p:contentPart>
          </mc:Choice>
          <mc:Fallback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52AC2FF8-CBB4-45FC-BE93-2FD08D76B8D2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3161987" y="3365347"/>
                  <a:ext cx="3204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5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0F8B87BE-D459-4821-B04C-937632D92048}"/>
                    </a:ext>
                  </a:extLst>
                </p14:cNvPr>
                <p14:cNvContentPartPr/>
                <p14:nvPr/>
              </p14:nvContentPartPr>
              <p14:xfrm>
                <a:off x="5173307" y="3079507"/>
                <a:ext cx="10800" cy="9540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0F8B87BE-D459-4821-B04C-937632D92048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5168987" y="3075187"/>
                  <a:ext cx="1944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7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5203166E-A85A-45A7-8945-E4C35BBF2948}"/>
                    </a:ext>
                  </a:extLst>
                </p14:cNvPr>
                <p14:cNvContentPartPr/>
                <p14:nvPr/>
              </p14:nvContentPartPr>
              <p14:xfrm>
                <a:off x="5069987" y="3055027"/>
                <a:ext cx="217080" cy="17532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5203166E-A85A-45A7-8945-E4C35BBF2948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5065667" y="3050707"/>
                  <a:ext cx="22572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9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5DFB0F03-C7AE-49B5-802C-42CD526F4DCD}"/>
                    </a:ext>
                  </a:extLst>
                </p14:cNvPr>
                <p14:cNvContentPartPr/>
                <p14:nvPr/>
              </p14:nvContentPartPr>
              <p14:xfrm>
                <a:off x="4966667" y="3246547"/>
                <a:ext cx="30960" cy="17280"/>
              </p14:xfrm>
            </p:contentPart>
          </mc:Choice>
          <mc:Fallback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5DFB0F03-C7AE-49B5-802C-42CD526F4DCD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4962347" y="3242227"/>
                  <a:ext cx="3960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1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5D40B10E-571C-4CDD-AFC5-C0895076A930}"/>
                    </a:ext>
                  </a:extLst>
                </p14:cNvPr>
                <p14:cNvContentPartPr/>
                <p14:nvPr/>
              </p14:nvContentPartPr>
              <p14:xfrm>
                <a:off x="4597667" y="3079867"/>
                <a:ext cx="137520" cy="8028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5D40B10E-571C-4CDD-AFC5-C0895076A930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4593347" y="3075547"/>
                  <a:ext cx="146160" cy="8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3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73E9466C-1975-4BC0-A001-20DF3ABF9D33}"/>
                    </a:ext>
                  </a:extLst>
                </p14:cNvPr>
                <p14:cNvContentPartPr/>
                <p14:nvPr/>
              </p14:nvContentPartPr>
              <p14:xfrm>
                <a:off x="4751027" y="2996347"/>
                <a:ext cx="15480" cy="9288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73E9466C-1975-4BC0-A001-20DF3ABF9D33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4746707" y="2992027"/>
                  <a:ext cx="2412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5">
              <p14:nvContentPartPr>
                <p14:cNvPr id="336" name="Freihand 335">
                  <a:extLst>
                    <a:ext uri="{FF2B5EF4-FFF2-40B4-BE49-F238E27FC236}">
                      <a16:creationId xmlns:a16="http://schemas.microsoft.com/office/drawing/2014/main" id="{6687F328-3244-42E0-9BCA-EC26F31BA396}"/>
                    </a:ext>
                  </a:extLst>
                </p14:cNvPr>
                <p14:cNvContentPartPr/>
                <p14:nvPr/>
              </p14:nvContentPartPr>
              <p14:xfrm>
                <a:off x="3080627" y="2751547"/>
                <a:ext cx="1851120" cy="527040"/>
              </p14:xfrm>
            </p:contentPart>
          </mc:Choice>
          <mc:Fallback>
            <p:pic>
              <p:nvPicPr>
                <p:cNvPr id="336" name="Freihand 335">
                  <a:extLst>
                    <a:ext uri="{FF2B5EF4-FFF2-40B4-BE49-F238E27FC236}">
                      <a16:creationId xmlns:a16="http://schemas.microsoft.com/office/drawing/2014/main" id="{6687F328-3244-42E0-9BCA-EC26F31BA396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3076307" y="2747227"/>
                  <a:ext cx="1859760" cy="535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48" name="Gruppieren 347">
            <a:extLst>
              <a:ext uri="{FF2B5EF4-FFF2-40B4-BE49-F238E27FC236}">
                <a16:creationId xmlns:a16="http://schemas.microsoft.com/office/drawing/2014/main" id="{8AF24C7E-059F-492C-8C8C-C2FED6DED169}"/>
              </a:ext>
            </a:extLst>
          </p:cNvPr>
          <p:cNvGrpSpPr/>
          <p:nvPr/>
        </p:nvGrpSpPr>
        <p:grpSpPr>
          <a:xfrm>
            <a:off x="7330067" y="2704747"/>
            <a:ext cx="871560" cy="279360"/>
            <a:chOff x="7330067" y="2704747"/>
            <a:chExt cx="871560" cy="279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07">
              <p14:nvContentPartPr>
                <p14:cNvPr id="338" name="Freihand 337">
                  <a:extLst>
                    <a:ext uri="{FF2B5EF4-FFF2-40B4-BE49-F238E27FC236}">
                      <a16:creationId xmlns:a16="http://schemas.microsoft.com/office/drawing/2014/main" id="{895D3B61-6945-4995-8652-991D01FC1291}"/>
                    </a:ext>
                  </a:extLst>
                </p14:cNvPr>
                <p14:cNvContentPartPr/>
                <p14:nvPr/>
              </p14:nvContentPartPr>
              <p14:xfrm>
                <a:off x="7330067" y="2704747"/>
                <a:ext cx="272520" cy="279360"/>
              </p14:xfrm>
            </p:contentPart>
          </mc:Choice>
          <mc:Fallback>
            <p:pic>
              <p:nvPicPr>
                <p:cNvPr id="338" name="Freihand 337">
                  <a:extLst>
                    <a:ext uri="{FF2B5EF4-FFF2-40B4-BE49-F238E27FC236}">
                      <a16:creationId xmlns:a16="http://schemas.microsoft.com/office/drawing/2014/main" id="{895D3B61-6945-4995-8652-991D01FC1291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7325747" y="2700427"/>
                  <a:ext cx="281160" cy="28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9">
              <p14:nvContentPartPr>
                <p14:cNvPr id="339" name="Freihand 338">
                  <a:extLst>
                    <a:ext uri="{FF2B5EF4-FFF2-40B4-BE49-F238E27FC236}">
                      <a16:creationId xmlns:a16="http://schemas.microsoft.com/office/drawing/2014/main" id="{127B5170-A66F-498A-9209-6E250B07D468}"/>
                    </a:ext>
                  </a:extLst>
                </p14:cNvPr>
                <p14:cNvContentPartPr/>
                <p14:nvPr/>
              </p14:nvContentPartPr>
              <p14:xfrm>
                <a:off x="7400267" y="2929387"/>
                <a:ext cx="261000" cy="15840"/>
              </p14:xfrm>
            </p:contentPart>
          </mc:Choice>
          <mc:Fallback>
            <p:pic>
              <p:nvPicPr>
                <p:cNvPr id="339" name="Freihand 338">
                  <a:extLst>
                    <a:ext uri="{FF2B5EF4-FFF2-40B4-BE49-F238E27FC236}">
                      <a16:creationId xmlns:a16="http://schemas.microsoft.com/office/drawing/2014/main" id="{127B5170-A66F-498A-9209-6E250B07D468}"/>
                    </a:ext>
                  </a:extLst>
                </p:cNvPr>
                <p:cNvPicPr/>
                <p:nvPr/>
              </p:nvPicPr>
              <p:blipFill>
                <a:blip r:embed="rId510"/>
                <a:stretch>
                  <a:fillRect/>
                </a:stretch>
              </p:blipFill>
              <p:spPr>
                <a:xfrm>
                  <a:off x="7395947" y="2925067"/>
                  <a:ext cx="26964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1">
              <p14:nvContentPartPr>
                <p14:cNvPr id="340" name="Freihand 339">
                  <a:extLst>
                    <a:ext uri="{FF2B5EF4-FFF2-40B4-BE49-F238E27FC236}">
                      <a16:creationId xmlns:a16="http://schemas.microsoft.com/office/drawing/2014/main" id="{C168977D-5979-4B7A-9137-6D82345F6D08}"/>
                    </a:ext>
                  </a:extLst>
                </p14:cNvPr>
                <p14:cNvContentPartPr/>
                <p14:nvPr/>
              </p14:nvContentPartPr>
              <p14:xfrm>
                <a:off x="7837667" y="2742547"/>
                <a:ext cx="34560" cy="164520"/>
              </p14:xfrm>
            </p:contentPart>
          </mc:Choice>
          <mc:Fallback>
            <p:pic>
              <p:nvPicPr>
                <p:cNvPr id="340" name="Freihand 339">
                  <a:extLst>
                    <a:ext uri="{FF2B5EF4-FFF2-40B4-BE49-F238E27FC236}">
                      <a16:creationId xmlns:a16="http://schemas.microsoft.com/office/drawing/2014/main" id="{C168977D-5979-4B7A-9137-6D82345F6D08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7833347" y="2738227"/>
                  <a:ext cx="4320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3">
              <p14:nvContentPartPr>
                <p14:cNvPr id="341" name="Freihand 340">
                  <a:extLst>
                    <a:ext uri="{FF2B5EF4-FFF2-40B4-BE49-F238E27FC236}">
                      <a16:creationId xmlns:a16="http://schemas.microsoft.com/office/drawing/2014/main" id="{28B17226-8982-4C1B-B61B-17EE323720DF}"/>
                    </a:ext>
                  </a:extLst>
                </p14:cNvPr>
                <p14:cNvContentPartPr/>
                <p14:nvPr/>
              </p14:nvContentPartPr>
              <p14:xfrm>
                <a:off x="8000027" y="2758387"/>
                <a:ext cx="180720" cy="153000"/>
              </p14:xfrm>
            </p:contentPart>
          </mc:Choice>
          <mc:Fallback>
            <p:pic>
              <p:nvPicPr>
                <p:cNvPr id="341" name="Freihand 340">
                  <a:extLst>
                    <a:ext uri="{FF2B5EF4-FFF2-40B4-BE49-F238E27FC236}">
                      <a16:creationId xmlns:a16="http://schemas.microsoft.com/office/drawing/2014/main" id="{28B17226-8982-4C1B-B61B-17EE323720DF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7995707" y="2754067"/>
                  <a:ext cx="18936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5">
              <p14:nvContentPartPr>
                <p14:cNvPr id="342" name="Freihand 341">
                  <a:extLst>
                    <a:ext uri="{FF2B5EF4-FFF2-40B4-BE49-F238E27FC236}">
                      <a16:creationId xmlns:a16="http://schemas.microsoft.com/office/drawing/2014/main" id="{031BDDB0-3778-43AD-A0B4-E673783393D8}"/>
                    </a:ext>
                  </a:extLst>
                </p14:cNvPr>
                <p14:cNvContentPartPr/>
                <p14:nvPr/>
              </p14:nvContentPartPr>
              <p14:xfrm>
                <a:off x="8083907" y="2839387"/>
                <a:ext cx="117720" cy="93600"/>
              </p14:xfrm>
            </p:contentPart>
          </mc:Choice>
          <mc:Fallback>
            <p:pic>
              <p:nvPicPr>
                <p:cNvPr id="342" name="Freihand 341">
                  <a:extLst>
                    <a:ext uri="{FF2B5EF4-FFF2-40B4-BE49-F238E27FC236}">
                      <a16:creationId xmlns:a16="http://schemas.microsoft.com/office/drawing/2014/main" id="{031BDDB0-3778-43AD-A0B4-E673783393D8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8079587" y="2835067"/>
                  <a:ext cx="126360" cy="102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46" name="Gruppieren 345">
            <a:extLst>
              <a:ext uri="{FF2B5EF4-FFF2-40B4-BE49-F238E27FC236}">
                <a16:creationId xmlns:a16="http://schemas.microsoft.com/office/drawing/2014/main" id="{E8CD5126-F798-46B0-B9FF-E4F0F27BF5C6}"/>
              </a:ext>
            </a:extLst>
          </p:cNvPr>
          <p:cNvGrpSpPr/>
          <p:nvPr/>
        </p:nvGrpSpPr>
        <p:grpSpPr>
          <a:xfrm>
            <a:off x="8657387" y="2783587"/>
            <a:ext cx="230760" cy="59400"/>
            <a:chOff x="8657387" y="2783587"/>
            <a:chExt cx="230760" cy="59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17">
              <p14:nvContentPartPr>
                <p14:cNvPr id="343" name="Freihand 342">
                  <a:extLst>
                    <a:ext uri="{FF2B5EF4-FFF2-40B4-BE49-F238E27FC236}">
                      <a16:creationId xmlns:a16="http://schemas.microsoft.com/office/drawing/2014/main" id="{09103989-6355-4EE7-9C5E-FB5DFB99095D}"/>
                    </a:ext>
                  </a:extLst>
                </p14:cNvPr>
                <p14:cNvContentPartPr/>
                <p14:nvPr/>
              </p14:nvContentPartPr>
              <p14:xfrm>
                <a:off x="8657387" y="2783587"/>
                <a:ext cx="191520" cy="29520"/>
              </p14:xfrm>
            </p:contentPart>
          </mc:Choice>
          <mc:Fallback>
            <p:pic>
              <p:nvPicPr>
                <p:cNvPr id="343" name="Freihand 342">
                  <a:extLst>
                    <a:ext uri="{FF2B5EF4-FFF2-40B4-BE49-F238E27FC236}">
                      <a16:creationId xmlns:a16="http://schemas.microsoft.com/office/drawing/2014/main" id="{09103989-6355-4EE7-9C5E-FB5DFB99095D}"/>
                    </a:ext>
                  </a:extLst>
                </p:cNvPr>
                <p:cNvPicPr/>
                <p:nvPr/>
              </p:nvPicPr>
              <p:blipFill>
                <a:blip r:embed="rId518"/>
                <a:stretch>
                  <a:fillRect/>
                </a:stretch>
              </p:blipFill>
              <p:spPr>
                <a:xfrm>
                  <a:off x="8653067" y="2779267"/>
                  <a:ext cx="20016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9">
              <p14:nvContentPartPr>
                <p14:cNvPr id="344" name="Freihand 343">
                  <a:extLst>
                    <a:ext uri="{FF2B5EF4-FFF2-40B4-BE49-F238E27FC236}">
                      <a16:creationId xmlns:a16="http://schemas.microsoft.com/office/drawing/2014/main" id="{16BBA55A-AE22-4F04-9FEC-733528B2173F}"/>
                    </a:ext>
                  </a:extLst>
                </p14:cNvPr>
                <p14:cNvContentPartPr/>
                <p14:nvPr/>
              </p14:nvContentPartPr>
              <p14:xfrm>
                <a:off x="8715347" y="2827147"/>
                <a:ext cx="172800" cy="15840"/>
              </p14:xfrm>
            </p:contentPart>
          </mc:Choice>
          <mc:Fallback>
            <p:pic>
              <p:nvPicPr>
                <p:cNvPr id="344" name="Freihand 343">
                  <a:extLst>
                    <a:ext uri="{FF2B5EF4-FFF2-40B4-BE49-F238E27FC236}">
                      <a16:creationId xmlns:a16="http://schemas.microsoft.com/office/drawing/2014/main" id="{16BBA55A-AE22-4F04-9FEC-733528B2173F}"/>
                    </a:ext>
                  </a:extLst>
                </p:cNvPr>
                <p:cNvPicPr/>
                <p:nvPr/>
              </p:nvPicPr>
              <p:blipFill>
                <a:blip r:embed="rId520"/>
                <a:stretch>
                  <a:fillRect/>
                </a:stretch>
              </p:blipFill>
              <p:spPr>
                <a:xfrm>
                  <a:off x="8711027" y="2822827"/>
                  <a:ext cx="181440" cy="24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4" name="Gruppieren 353">
            <a:extLst>
              <a:ext uri="{FF2B5EF4-FFF2-40B4-BE49-F238E27FC236}">
                <a16:creationId xmlns:a16="http://schemas.microsoft.com/office/drawing/2014/main" id="{DDA6EA3F-E6CE-4CC3-A366-E04C5D594771}"/>
              </a:ext>
            </a:extLst>
          </p:cNvPr>
          <p:cNvGrpSpPr/>
          <p:nvPr/>
        </p:nvGrpSpPr>
        <p:grpSpPr>
          <a:xfrm>
            <a:off x="9094067" y="2598547"/>
            <a:ext cx="783000" cy="224280"/>
            <a:chOff x="9094067" y="2598547"/>
            <a:chExt cx="783000" cy="224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21">
              <p14:nvContentPartPr>
                <p14:cNvPr id="345" name="Freihand 344">
                  <a:extLst>
                    <a:ext uri="{FF2B5EF4-FFF2-40B4-BE49-F238E27FC236}">
                      <a16:creationId xmlns:a16="http://schemas.microsoft.com/office/drawing/2014/main" id="{C0131BF5-548E-4E6D-860C-828BAC9CB2FC}"/>
                    </a:ext>
                  </a:extLst>
                </p14:cNvPr>
                <p14:cNvContentPartPr/>
                <p14:nvPr/>
              </p14:nvContentPartPr>
              <p14:xfrm>
                <a:off x="9094067" y="2710147"/>
                <a:ext cx="177120" cy="112680"/>
              </p14:xfrm>
            </p:contentPart>
          </mc:Choice>
          <mc:Fallback>
            <p:pic>
              <p:nvPicPr>
                <p:cNvPr id="345" name="Freihand 344">
                  <a:extLst>
                    <a:ext uri="{FF2B5EF4-FFF2-40B4-BE49-F238E27FC236}">
                      <a16:creationId xmlns:a16="http://schemas.microsoft.com/office/drawing/2014/main" id="{C0131BF5-548E-4E6D-860C-828BAC9CB2FC}"/>
                    </a:ext>
                  </a:extLst>
                </p:cNvPr>
                <p:cNvPicPr/>
                <p:nvPr/>
              </p:nvPicPr>
              <p:blipFill>
                <a:blip r:embed="rId522"/>
                <a:stretch>
                  <a:fillRect/>
                </a:stretch>
              </p:blipFill>
              <p:spPr>
                <a:xfrm>
                  <a:off x="9089747" y="2705827"/>
                  <a:ext cx="18576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3">
              <p14:nvContentPartPr>
                <p14:cNvPr id="349" name="Freihand 348">
                  <a:extLst>
                    <a:ext uri="{FF2B5EF4-FFF2-40B4-BE49-F238E27FC236}">
                      <a16:creationId xmlns:a16="http://schemas.microsoft.com/office/drawing/2014/main" id="{5A3ED0CD-D66C-49A2-AF51-C3D9E9050562}"/>
                    </a:ext>
                  </a:extLst>
                </p14:cNvPr>
                <p14:cNvContentPartPr/>
                <p14:nvPr/>
              </p14:nvContentPartPr>
              <p14:xfrm>
                <a:off x="9419867" y="2709427"/>
                <a:ext cx="18720" cy="97920"/>
              </p14:xfrm>
            </p:contentPart>
          </mc:Choice>
          <mc:Fallback>
            <p:pic>
              <p:nvPicPr>
                <p:cNvPr id="349" name="Freihand 348">
                  <a:extLst>
                    <a:ext uri="{FF2B5EF4-FFF2-40B4-BE49-F238E27FC236}">
                      <a16:creationId xmlns:a16="http://schemas.microsoft.com/office/drawing/2014/main" id="{5A3ED0CD-D66C-49A2-AF51-C3D9E9050562}"/>
                    </a:ext>
                  </a:extLst>
                </p:cNvPr>
                <p:cNvPicPr/>
                <p:nvPr/>
              </p:nvPicPr>
              <p:blipFill>
                <a:blip r:embed="rId524"/>
                <a:stretch>
                  <a:fillRect/>
                </a:stretch>
              </p:blipFill>
              <p:spPr>
                <a:xfrm>
                  <a:off x="9415547" y="2705107"/>
                  <a:ext cx="2736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5">
              <p14:nvContentPartPr>
                <p14:cNvPr id="350" name="Freihand 349">
                  <a:extLst>
                    <a:ext uri="{FF2B5EF4-FFF2-40B4-BE49-F238E27FC236}">
                      <a16:creationId xmlns:a16="http://schemas.microsoft.com/office/drawing/2014/main" id="{1AEB8F9F-473D-4A1B-9C7A-0D2695D11B78}"/>
                    </a:ext>
                  </a:extLst>
                </p14:cNvPr>
                <p14:cNvContentPartPr/>
                <p14:nvPr/>
              </p14:nvContentPartPr>
              <p14:xfrm>
                <a:off x="9367667" y="2763067"/>
                <a:ext cx="118800" cy="2520"/>
              </p14:xfrm>
            </p:contentPart>
          </mc:Choice>
          <mc:Fallback>
            <p:pic>
              <p:nvPicPr>
                <p:cNvPr id="350" name="Freihand 349">
                  <a:extLst>
                    <a:ext uri="{FF2B5EF4-FFF2-40B4-BE49-F238E27FC236}">
                      <a16:creationId xmlns:a16="http://schemas.microsoft.com/office/drawing/2014/main" id="{1AEB8F9F-473D-4A1B-9C7A-0D2695D11B78}"/>
                    </a:ext>
                  </a:extLst>
                </p:cNvPr>
                <p:cNvPicPr/>
                <p:nvPr/>
              </p:nvPicPr>
              <p:blipFill>
                <a:blip r:embed="rId526"/>
                <a:stretch>
                  <a:fillRect/>
                </a:stretch>
              </p:blipFill>
              <p:spPr>
                <a:xfrm>
                  <a:off x="9363347" y="2758747"/>
                  <a:ext cx="12744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7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3A06C6F0-6079-4847-8499-FF672BF011FE}"/>
                    </a:ext>
                  </a:extLst>
                </p14:cNvPr>
                <p14:cNvContentPartPr/>
                <p14:nvPr/>
              </p14:nvContentPartPr>
              <p14:xfrm>
                <a:off x="9225827" y="2645707"/>
                <a:ext cx="44640" cy="51120"/>
              </p14:xfrm>
            </p:contentPart>
          </mc:Choice>
          <mc:Fallback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3A06C6F0-6079-4847-8499-FF672BF011FE}"/>
                    </a:ext>
                  </a:extLst>
                </p:cNvPr>
                <p:cNvPicPr/>
                <p:nvPr/>
              </p:nvPicPr>
              <p:blipFill>
                <a:blip r:embed="rId528"/>
                <a:stretch>
                  <a:fillRect/>
                </a:stretch>
              </p:blipFill>
              <p:spPr>
                <a:xfrm>
                  <a:off x="9221507" y="2641387"/>
                  <a:ext cx="53280" cy="5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9">
              <p14:nvContentPartPr>
                <p14:cNvPr id="352" name="Freihand 351">
                  <a:extLst>
                    <a:ext uri="{FF2B5EF4-FFF2-40B4-BE49-F238E27FC236}">
                      <a16:creationId xmlns:a16="http://schemas.microsoft.com/office/drawing/2014/main" id="{A6619D5D-AB94-4682-BA99-35AF00B4A137}"/>
                    </a:ext>
                  </a:extLst>
                </p14:cNvPr>
                <p14:cNvContentPartPr/>
                <p14:nvPr/>
              </p14:nvContentPartPr>
              <p14:xfrm>
                <a:off x="9621827" y="2693587"/>
                <a:ext cx="129240" cy="106920"/>
              </p14:xfrm>
            </p:contentPart>
          </mc:Choice>
          <mc:Fallback>
            <p:pic>
              <p:nvPicPr>
                <p:cNvPr id="352" name="Freihand 351">
                  <a:extLst>
                    <a:ext uri="{FF2B5EF4-FFF2-40B4-BE49-F238E27FC236}">
                      <a16:creationId xmlns:a16="http://schemas.microsoft.com/office/drawing/2014/main" id="{A6619D5D-AB94-4682-BA99-35AF00B4A137}"/>
                    </a:ext>
                  </a:extLst>
                </p:cNvPr>
                <p:cNvPicPr/>
                <p:nvPr/>
              </p:nvPicPr>
              <p:blipFill>
                <a:blip r:embed="rId530"/>
                <a:stretch>
                  <a:fillRect/>
                </a:stretch>
              </p:blipFill>
              <p:spPr>
                <a:xfrm>
                  <a:off x="9617507" y="2689267"/>
                  <a:ext cx="13788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1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252C3CEA-32E2-4603-97C4-D7E746DADD05}"/>
                    </a:ext>
                  </a:extLst>
                </p14:cNvPr>
                <p14:cNvContentPartPr/>
                <p14:nvPr/>
              </p14:nvContentPartPr>
              <p14:xfrm>
                <a:off x="9778427" y="2598547"/>
                <a:ext cx="98640" cy="92160"/>
              </p14:xfrm>
            </p:contentPart>
          </mc:Choice>
          <mc:Fallback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252C3CEA-32E2-4603-97C4-D7E746DADD05}"/>
                    </a:ext>
                  </a:extLst>
                </p:cNvPr>
                <p:cNvPicPr/>
                <p:nvPr/>
              </p:nvPicPr>
              <p:blipFill>
                <a:blip r:embed="rId532"/>
                <a:stretch>
                  <a:fillRect/>
                </a:stretch>
              </p:blipFill>
              <p:spPr>
                <a:xfrm>
                  <a:off x="9774107" y="2594227"/>
                  <a:ext cx="107280" cy="100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87" name="Gruppieren 386">
            <a:extLst>
              <a:ext uri="{FF2B5EF4-FFF2-40B4-BE49-F238E27FC236}">
                <a16:creationId xmlns:a16="http://schemas.microsoft.com/office/drawing/2014/main" id="{B37F827B-519E-43F4-89D9-E97B920C8EDB}"/>
              </a:ext>
            </a:extLst>
          </p:cNvPr>
          <p:cNvGrpSpPr/>
          <p:nvPr/>
        </p:nvGrpSpPr>
        <p:grpSpPr>
          <a:xfrm>
            <a:off x="8873387" y="2910667"/>
            <a:ext cx="2220840" cy="727200"/>
            <a:chOff x="8873387" y="2910667"/>
            <a:chExt cx="2220840" cy="727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33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646D1DD0-0870-440B-86E2-BFF111E9671B}"/>
                    </a:ext>
                  </a:extLst>
                </p14:cNvPr>
                <p14:cNvContentPartPr/>
                <p14:nvPr/>
              </p14:nvContentPartPr>
              <p14:xfrm>
                <a:off x="9025307" y="2910667"/>
                <a:ext cx="331920" cy="125280"/>
              </p14:xfrm>
            </p:contentPart>
          </mc:Choice>
          <mc:Fallback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646D1DD0-0870-440B-86E2-BFF111E9671B}"/>
                    </a:ext>
                  </a:extLst>
                </p:cNvPr>
                <p:cNvPicPr/>
                <p:nvPr/>
              </p:nvPicPr>
              <p:blipFill>
                <a:blip r:embed="rId534"/>
                <a:stretch>
                  <a:fillRect/>
                </a:stretch>
              </p:blipFill>
              <p:spPr>
                <a:xfrm>
                  <a:off x="9020987" y="2906347"/>
                  <a:ext cx="34056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5">
              <p14:nvContentPartPr>
                <p14:cNvPr id="356" name="Freihand 355">
                  <a:extLst>
                    <a:ext uri="{FF2B5EF4-FFF2-40B4-BE49-F238E27FC236}">
                      <a16:creationId xmlns:a16="http://schemas.microsoft.com/office/drawing/2014/main" id="{4A0D9137-4989-4AE2-B1F3-31DEFC639F41}"/>
                    </a:ext>
                  </a:extLst>
                </p14:cNvPr>
                <p14:cNvContentPartPr/>
                <p14:nvPr/>
              </p14:nvContentPartPr>
              <p14:xfrm>
                <a:off x="9353267" y="2947387"/>
                <a:ext cx="411840" cy="92880"/>
              </p14:xfrm>
            </p:contentPart>
          </mc:Choice>
          <mc:Fallback>
            <p:pic>
              <p:nvPicPr>
                <p:cNvPr id="356" name="Freihand 355">
                  <a:extLst>
                    <a:ext uri="{FF2B5EF4-FFF2-40B4-BE49-F238E27FC236}">
                      <a16:creationId xmlns:a16="http://schemas.microsoft.com/office/drawing/2014/main" id="{4A0D9137-4989-4AE2-B1F3-31DEFC639F41}"/>
                    </a:ext>
                  </a:extLst>
                </p:cNvPr>
                <p:cNvPicPr/>
                <p:nvPr/>
              </p:nvPicPr>
              <p:blipFill>
                <a:blip r:embed="rId536"/>
                <a:stretch>
                  <a:fillRect/>
                </a:stretch>
              </p:blipFill>
              <p:spPr>
                <a:xfrm>
                  <a:off x="9348947" y="2943067"/>
                  <a:ext cx="42048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7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AC56B9CD-D23D-4B48-9A05-FD0409EE6E6F}"/>
                    </a:ext>
                  </a:extLst>
                </p14:cNvPr>
                <p14:cNvContentPartPr/>
                <p14:nvPr/>
              </p14:nvContentPartPr>
              <p14:xfrm>
                <a:off x="8873387" y="3126307"/>
                <a:ext cx="177480" cy="136800"/>
              </p14:xfrm>
            </p:contentPart>
          </mc:Choice>
          <mc:Fallback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AC56B9CD-D23D-4B48-9A05-FD0409EE6E6F}"/>
                    </a:ext>
                  </a:extLst>
                </p:cNvPr>
                <p:cNvPicPr/>
                <p:nvPr/>
              </p:nvPicPr>
              <p:blipFill>
                <a:blip r:embed="rId538"/>
                <a:stretch>
                  <a:fillRect/>
                </a:stretch>
              </p:blipFill>
              <p:spPr>
                <a:xfrm>
                  <a:off x="8869067" y="3121987"/>
                  <a:ext cx="18612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9">
              <p14:nvContentPartPr>
                <p14:cNvPr id="359" name="Freihand 358">
                  <a:extLst>
                    <a:ext uri="{FF2B5EF4-FFF2-40B4-BE49-F238E27FC236}">
                      <a16:creationId xmlns:a16="http://schemas.microsoft.com/office/drawing/2014/main" id="{4900CE38-DC58-4DA7-B254-6C5CE3902534}"/>
                    </a:ext>
                  </a:extLst>
                </p14:cNvPr>
                <p14:cNvContentPartPr/>
                <p14:nvPr/>
              </p14:nvContentPartPr>
              <p14:xfrm>
                <a:off x="9055187" y="3108667"/>
                <a:ext cx="225720" cy="140040"/>
              </p14:xfrm>
            </p:contentPart>
          </mc:Choice>
          <mc:Fallback>
            <p:pic>
              <p:nvPicPr>
                <p:cNvPr id="359" name="Freihand 358">
                  <a:extLst>
                    <a:ext uri="{FF2B5EF4-FFF2-40B4-BE49-F238E27FC236}">
                      <a16:creationId xmlns:a16="http://schemas.microsoft.com/office/drawing/2014/main" id="{4900CE38-DC58-4DA7-B254-6C5CE3902534}"/>
                    </a:ext>
                  </a:extLst>
                </p:cNvPr>
                <p:cNvPicPr/>
                <p:nvPr/>
              </p:nvPicPr>
              <p:blipFill>
                <a:blip r:embed="rId540"/>
                <a:stretch>
                  <a:fillRect/>
                </a:stretch>
              </p:blipFill>
              <p:spPr>
                <a:xfrm>
                  <a:off x="9050867" y="3104347"/>
                  <a:ext cx="23436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1">
              <p14:nvContentPartPr>
                <p14:cNvPr id="361" name="Freihand 360">
                  <a:extLst>
                    <a:ext uri="{FF2B5EF4-FFF2-40B4-BE49-F238E27FC236}">
                      <a16:creationId xmlns:a16="http://schemas.microsoft.com/office/drawing/2014/main" id="{65C17BBB-2F03-4EC1-88A1-1782CEC522A9}"/>
                    </a:ext>
                  </a:extLst>
                </p14:cNvPr>
                <p14:cNvContentPartPr/>
                <p14:nvPr/>
              </p14:nvContentPartPr>
              <p14:xfrm>
                <a:off x="9382427" y="3109387"/>
                <a:ext cx="214200" cy="124920"/>
              </p14:xfrm>
            </p:contentPart>
          </mc:Choice>
          <mc:Fallback>
            <p:pic>
              <p:nvPicPr>
                <p:cNvPr id="361" name="Freihand 360">
                  <a:extLst>
                    <a:ext uri="{FF2B5EF4-FFF2-40B4-BE49-F238E27FC236}">
                      <a16:creationId xmlns:a16="http://schemas.microsoft.com/office/drawing/2014/main" id="{65C17BBB-2F03-4EC1-88A1-1782CEC522A9}"/>
                    </a:ext>
                  </a:extLst>
                </p:cNvPr>
                <p:cNvPicPr/>
                <p:nvPr/>
              </p:nvPicPr>
              <p:blipFill>
                <a:blip r:embed="rId542"/>
                <a:stretch>
                  <a:fillRect/>
                </a:stretch>
              </p:blipFill>
              <p:spPr>
                <a:xfrm>
                  <a:off x="9378107" y="3105067"/>
                  <a:ext cx="22284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3">
              <p14:nvContentPartPr>
                <p14:cNvPr id="362" name="Freihand 361">
                  <a:extLst>
                    <a:ext uri="{FF2B5EF4-FFF2-40B4-BE49-F238E27FC236}">
                      <a16:creationId xmlns:a16="http://schemas.microsoft.com/office/drawing/2014/main" id="{B3910E62-4E06-4DC8-98A9-FA9587AA08A2}"/>
                    </a:ext>
                  </a:extLst>
                </p14:cNvPr>
                <p14:cNvContentPartPr/>
                <p14:nvPr/>
              </p14:nvContentPartPr>
              <p14:xfrm>
                <a:off x="9600947" y="3138907"/>
                <a:ext cx="75960" cy="99000"/>
              </p14:xfrm>
            </p:contentPart>
          </mc:Choice>
          <mc:Fallback>
            <p:pic>
              <p:nvPicPr>
                <p:cNvPr id="362" name="Freihand 361">
                  <a:extLst>
                    <a:ext uri="{FF2B5EF4-FFF2-40B4-BE49-F238E27FC236}">
                      <a16:creationId xmlns:a16="http://schemas.microsoft.com/office/drawing/2014/main" id="{B3910E62-4E06-4DC8-98A9-FA9587AA08A2}"/>
                    </a:ext>
                  </a:extLst>
                </p:cNvPr>
                <p:cNvPicPr/>
                <p:nvPr/>
              </p:nvPicPr>
              <p:blipFill>
                <a:blip r:embed="rId544"/>
                <a:stretch>
                  <a:fillRect/>
                </a:stretch>
              </p:blipFill>
              <p:spPr>
                <a:xfrm>
                  <a:off x="9596627" y="3134587"/>
                  <a:ext cx="8460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5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2D8A6609-21EF-46BD-AA4F-0711ED97553B}"/>
                    </a:ext>
                  </a:extLst>
                </p14:cNvPr>
                <p14:cNvContentPartPr/>
                <p14:nvPr/>
              </p14:nvContentPartPr>
              <p14:xfrm>
                <a:off x="9857987" y="3045667"/>
                <a:ext cx="142560" cy="155160"/>
              </p14:xfrm>
            </p:contentPart>
          </mc:Choice>
          <mc:Fallback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2D8A6609-21EF-46BD-AA4F-0711ED97553B}"/>
                    </a:ext>
                  </a:extLst>
                </p:cNvPr>
                <p:cNvPicPr/>
                <p:nvPr/>
              </p:nvPicPr>
              <p:blipFill>
                <a:blip r:embed="rId546"/>
                <a:stretch>
                  <a:fillRect/>
                </a:stretch>
              </p:blipFill>
              <p:spPr>
                <a:xfrm>
                  <a:off x="9853667" y="3041347"/>
                  <a:ext cx="15120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7">
              <p14:nvContentPartPr>
                <p14:cNvPr id="364" name="Freihand 363">
                  <a:extLst>
                    <a:ext uri="{FF2B5EF4-FFF2-40B4-BE49-F238E27FC236}">
                      <a16:creationId xmlns:a16="http://schemas.microsoft.com/office/drawing/2014/main" id="{8DDA4AAD-EC59-49E2-B413-26FD2A2E82D1}"/>
                    </a:ext>
                  </a:extLst>
                </p14:cNvPr>
                <p14:cNvContentPartPr/>
                <p14:nvPr/>
              </p14:nvContentPartPr>
              <p14:xfrm>
                <a:off x="9972107" y="3104347"/>
                <a:ext cx="177840" cy="91800"/>
              </p14:xfrm>
            </p:contentPart>
          </mc:Choice>
          <mc:Fallback>
            <p:pic>
              <p:nvPicPr>
                <p:cNvPr id="364" name="Freihand 363">
                  <a:extLst>
                    <a:ext uri="{FF2B5EF4-FFF2-40B4-BE49-F238E27FC236}">
                      <a16:creationId xmlns:a16="http://schemas.microsoft.com/office/drawing/2014/main" id="{8DDA4AAD-EC59-49E2-B413-26FD2A2E82D1}"/>
                    </a:ext>
                  </a:extLst>
                </p:cNvPr>
                <p:cNvPicPr/>
                <p:nvPr/>
              </p:nvPicPr>
              <p:blipFill>
                <a:blip r:embed="rId548"/>
                <a:stretch>
                  <a:fillRect/>
                </a:stretch>
              </p:blipFill>
              <p:spPr>
                <a:xfrm>
                  <a:off x="9967787" y="3100027"/>
                  <a:ext cx="18648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9">
              <p14:nvContentPartPr>
                <p14:cNvPr id="365" name="Freihand 364">
                  <a:extLst>
                    <a:ext uri="{FF2B5EF4-FFF2-40B4-BE49-F238E27FC236}">
                      <a16:creationId xmlns:a16="http://schemas.microsoft.com/office/drawing/2014/main" id="{B6008FF3-DF35-41FF-A362-4F1DC0176BB5}"/>
                    </a:ext>
                  </a:extLst>
                </p14:cNvPr>
                <p14:cNvContentPartPr/>
                <p14:nvPr/>
              </p14:nvContentPartPr>
              <p14:xfrm>
                <a:off x="10147427" y="3039547"/>
                <a:ext cx="97920" cy="128880"/>
              </p14:xfrm>
            </p:contentPart>
          </mc:Choice>
          <mc:Fallback>
            <p:pic>
              <p:nvPicPr>
                <p:cNvPr id="365" name="Freihand 364">
                  <a:extLst>
                    <a:ext uri="{FF2B5EF4-FFF2-40B4-BE49-F238E27FC236}">
                      <a16:creationId xmlns:a16="http://schemas.microsoft.com/office/drawing/2014/main" id="{B6008FF3-DF35-41FF-A362-4F1DC0176BB5}"/>
                    </a:ext>
                  </a:extLst>
                </p:cNvPr>
                <p:cNvPicPr/>
                <p:nvPr/>
              </p:nvPicPr>
              <p:blipFill>
                <a:blip r:embed="rId550"/>
                <a:stretch>
                  <a:fillRect/>
                </a:stretch>
              </p:blipFill>
              <p:spPr>
                <a:xfrm>
                  <a:off x="10143107" y="3035227"/>
                  <a:ext cx="10656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1">
              <p14:nvContentPartPr>
                <p14:cNvPr id="366" name="Freihand 365">
                  <a:extLst>
                    <a:ext uri="{FF2B5EF4-FFF2-40B4-BE49-F238E27FC236}">
                      <a16:creationId xmlns:a16="http://schemas.microsoft.com/office/drawing/2014/main" id="{118246BD-74B1-4ECC-8F33-EED505AE026C}"/>
                    </a:ext>
                  </a:extLst>
                </p14:cNvPr>
                <p14:cNvContentPartPr/>
                <p14:nvPr/>
              </p14:nvContentPartPr>
              <p14:xfrm>
                <a:off x="10203227" y="3123787"/>
                <a:ext cx="61920" cy="34920"/>
              </p14:xfrm>
            </p:contentPart>
          </mc:Choice>
          <mc:Fallback>
            <p:pic>
              <p:nvPicPr>
                <p:cNvPr id="366" name="Freihand 365">
                  <a:extLst>
                    <a:ext uri="{FF2B5EF4-FFF2-40B4-BE49-F238E27FC236}">
                      <a16:creationId xmlns:a16="http://schemas.microsoft.com/office/drawing/2014/main" id="{118246BD-74B1-4ECC-8F33-EED505AE026C}"/>
                    </a:ext>
                  </a:extLst>
                </p:cNvPr>
                <p:cNvPicPr/>
                <p:nvPr/>
              </p:nvPicPr>
              <p:blipFill>
                <a:blip r:embed="rId552"/>
                <a:stretch>
                  <a:fillRect/>
                </a:stretch>
              </p:blipFill>
              <p:spPr>
                <a:xfrm>
                  <a:off x="10198907" y="3119467"/>
                  <a:ext cx="7056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3">
              <p14:nvContentPartPr>
                <p14:cNvPr id="367" name="Freihand 366">
                  <a:extLst>
                    <a:ext uri="{FF2B5EF4-FFF2-40B4-BE49-F238E27FC236}">
                      <a16:creationId xmlns:a16="http://schemas.microsoft.com/office/drawing/2014/main" id="{634CF629-F659-49CC-A0B7-BBE9B25AF68C}"/>
                    </a:ext>
                  </a:extLst>
                </p14:cNvPr>
                <p14:cNvContentPartPr/>
                <p14:nvPr/>
              </p14:nvContentPartPr>
              <p14:xfrm>
                <a:off x="10256147" y="3060787"/>
                <a:ext cx="260280" cy="241920"/>
              </p14:xfrm>
            </p:contentPart>
          </mc:Choice>
          <mc:Fallback>
            <p:pic>
              <p:nvPicPr>
                <p:cNvPr id="367" name="Freihand 366">
                  <a:extLst>
                    <a:ext uri="{FF2B5EF4-FFF2-40B4-BE49-F238E27FC236}">
                      <a16:creationId xmlns:a16="http://schemas.microsoft.com/office/drawing/2014/main" id="{634CF629-F659-49CC-A0B7-BBE9B25AF68C}"/>
                    </a:ext>
                  </a:extLst>
                </p:cNvPr>
                <p:cNvPicPr/>
                <p:nvPr/>
              </p:nvPicPr>
              <p:blipFill>
                <a:blip r:embed="rId554"/>
                <a:stretch>
                  <a:fillRect/>
                </a:stretch>
              </p:blipFill>
              <p:spPr>
                <a:xfrm>
                  <a:off x="10251827" y="3056467"/>
                  <a:ext cx="268920" cy="25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5">
              <p14:nvContentPartPr>
                <p14:cNvPr id="368" name="Freihand 367">
                  <a:extLst>
                    <a:ext uri="{FF2B5EF4-FFF2-40B4-BE49-F238E27FC236}">
                      <a16:creationId xmlns:a16="http://schemas.microsoft.com/office/drawing/2014/main" id="{B3FDC01A-9EB2-46DD-B2F1-DB26EA068B1E}"/>
                    </a:ext>
                  </a:extLst>
                </p14:cNvPr>
                <p14:cNvContentPartPr/>
                <p14:nvPr/>
              </p14:nvContentPartPr>
              <p14:xfrm>
                <a:off x="10527227" y="3093907"/>
                <a:ext cx="77040" cy="69120"/>
              </p14:xfrm>
            </p:contentPart>
          </mc:Choice>
          <mc:Fallback>
            <p:pic>
              <p:nvPicPr>
                <p:cNvPr id="368" name="Freihand 367">
                  <a:extLst>
                    <a:ext uri="{FF2B5EF4-FFF2-40B4-BE49-F238E27FC236}">
                      <a16:creationId xmlns:a16="http://schemas.microsoft.com/office/drawing/2014/main" id="{B3FDC01A-9EB2-46DD-B2F1-DB26EA068B1E}"/>
                    </a:ext>
                  </a:extLst>
                </p:cNvPr>
                <p:cNvPicPr/>
                <p:nvPr/>
              </p:nvPicPr>
              <p:blipFill>
                <a:blip r:embed="rId556"/>
                <a:stretch>
                  <a:fillRect/>
                </a:stretch>
              </p:blipFill>
              <p:spPr>
                <a:xfrm>
                  <a:off x="10522907" y="3089587"/>
                  <a:ext cx="8568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7">
              <p14:nvContentPartPr>
                <p14:cNvPr id="369" name="Freihand 368">
                  <a:extLst>
                    <a:ext uri="{FF2B5EF4-FFF2-40B4-BE49-F238E27FC236}">
                      <a16:creationId xmlns:a16="http://schemas.microsoft.com/office/drawing/2014/main" id="{54C4DF17-7D46-4FCB-AC6D-228177D64205}"/>
                    </a:ext>
                  </a:extLst>
                </p14:cNvPr>
                <p14:cNvContentPartPr/>
                <p14:nvPr/>
              </p14:nvContentPartPr>
              <p14:xfrm>
                <a:off x="10769507" y="3001747"/>
                <a:ext cx="324720" cy="131040"/>
              </p14:xfrm>
            </p:contentPart>
          </mc:Choice>
          <mc:Fallback>
            <p:pic>
              <p:nvPicPr>
                <p:cNvPr id="369" name="Freihand 368">
                  <a:extLst>
                    <a:ext uri="{FF2B5EF4-FFF2-40B4-BE49-F238E27FC236}">
                      <a16:creationId xmlns:a16="http://schemas.microsoft.com/office/drawing/2014/main" id="{54C4DF17-7D46-4FCB-AC6D-228177D64205}"/>
                    </a:ext>
                  </a:extLst>
                </p:cNvPr>
                <p:cNvPicPr/>
                <p:nvPr/>
              </p:nvPicPr>
              <p:blipFill>
                <a:blip r:embed="rId558"/>
                <a:stretch>
                  <a:fillRect/>
                </a:stretch>
              </p:blipFill>
              <p:spPr>
                <a:xfrm>
                  <a:off x="10765187" y="2997427"/>
                  <a:ext cx="33336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9">
              <p14:nvContentPartPr>
                <p14:cNvPr id="370" name="Freihand 369">
                  <a:extLst>
                    <a:ext uri="{FF2B5EF4-FFF2-40B4-BE49-F238E27FC236}">
                      <a16:creationId xmlns:a16="http://schemas.microsoft.com/office/drawing/2014/main" id="{C92D3D7E-135F-4B29-8AE5-CD9304DCE040}"/>
                    </a:ext>
                  </a:extLst>
                </p14:cNvPr>
                <p14:cNvContentPartPr/>
                <p14:nvPr/>
              </p14:nvContentPartPr>
              <p14:xfrm>
                <a:off x="9013067" y="3424387"/>
                <a:ext cx="45000" cy="140400"/>
              </p14:xfrm>
            </p:contentPart>
          </mc:Choice>
          <mc:Fallback>
            <p:pic>
              <p:nvPicPr>
                <p:cNvPr id="370" name="Freihand 369">
                  <a:extLst>
                    <a:ext uri="{FF2B5EF4-FFF2-40B4-BE49-F238E27FC236}">
                      <a16:creationId xmlns:a16="http://schemas.microsoft.com/office/drawing/2014/main" id="{C92D3D7E-135F-4B29-8AE5-CD9304DCE040}"/>
                    </a:ext>
                  </a:extLst>
                </p:cNvPr>
                <p:cNvPicPr/>
                <p:nvPr/>
              </p:nvPicPr>
              <p:blipFill>
                <a:blip r:embed="rId560"/>
                <a:stretch>
                  <a:fillRect/>
                </a:stretch>
              </p:blipFill>
              <p:spPr>
                <a:xfrm>
                  <a:off x="9008747" y="3420067"/>
                  <a:ext cx="5364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1">
              <p14:nvContentPartPr>
                <p14:cNvPr id="371" name="Freihand 370">
                  <a:extLst>
                    <a:ext uri="{FF2B5EF4-FFF2-40B4-BE49-F238E27FC236}">
                      <a16:creationId xmlns:a16="http://schemas.microsoft.com/office/drawing/2014/main" id="{BA031E5D-F4D3-4B35-B2F4-170A6D7C716E}"/>
                    </a:ext>
                  </a:extLst>
                </p14:cNvPr>
                <p14:cNvContentPartPr/>
                <p14:nvPr/>
              </p14:nvContentPartPr>
              <p14:xfrm>
                <a:off x="8967347" y="3525187"/>
                <a:ext cx="156600" cy="4320"/>
              </p14:xfrm>
            </p:contentPart>
          </mc:Choice>
          <mc:Fallback>
            <p:pic>
              <p:nvPicPr>
                <p:cNvPr id="371" name="Freihand 370">
                  <a:extLst>
                    <a:ext uri="{FF2B5EF4-FFF2-40B4-BE49-F238E27FC236}">
                      <a16:creationId xmlns:a16="http://schemas.microsoft.com/office/drawing/2014/main" id="{BA031E5D-F4D3-4B35-B2F4-170A6D7C716E}"/>
                    </a:ext>
                  </a:extLst>
                </p:cNvPr>
                <p:cNvPicPr/>
                <p:nvPr/>
              </p:nvPicPr>
              <p:blipFill>
                <a:blip r:embed="rId562"/>
                <a:stretch>
                  <a:fillRect/>
                </a:stretch>
              </p:blipFill>
              <p:spPr>
                <a:xfrm>
                  <a:off x="8963027" y="3520867"/>
                  <a:ext cx="16524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3">
              <p14:nvContentPartPr>
                <p14:cNvPr id="372" name="Freihand 371">
                  <a:extLst>
                    <a:ext uri="{FF2B5EF4-FFF2-40B4-BE49-F238E27FC236}">
                      <a16:creationId xmlns:a16="http://schemas.microsoft.com/office/drawing/2014/main" id="{70C3C464-3136-4CBC-93AA-3463AD9CF319}"/>
                    </a:ext>
                  </a:extLst>
                </p14:cNvPr>
                <p14:cNvContentPartPr/>
                <p14:nvPr/>
              </p14:nvContentPartPr>
              <p14:xfrm>
                <a:off x="8919107" y="3409987"/>
                <a:ext cx="178560" cy="24480"/>
              </p14:xfrm>
            </p:contentPart>
          </mc:Choice>
          <mc:Fallback>
            <p:pic>
              <p:nvPicPr>
                <p:cNvPr id="372" name="Freihand 371">
                  <a:extLst>
                    <a:ext uri="{FF2B5EF4-FFF2-40B4-BE49-F238E27FC236}">
                      <a16:creationId xmlns:a16="http://schemas.microsoft.com/office/drawing/2014/main" id="{70C3C464-3136-4CBC-93AA-3463AD9CF319}"/>
                    </a:ext>
                  </a:extLst>
                </p:cNvPr>
                <p:cNvPicPr/>
                <p:nvPr/>
              </p:nvPicPr>
              <p:blipFill>
                <a:blip r:embed="rId564"/>
                <a:stretch>
                  <a:fillRect/>
                </a:stretch>
              </p:blipFill>
              <p:spPr>
                <a:xfrm>
                  <a:off x="8914787" y="3405667"/>
                  <a:ext cx="18720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5">
              <p14:nvContentPartPr>
                <p14:cNvPr id="373" name="Freihand 372">
                  <a:extLst>
                    <a:ext uri="{FF2B5EF4-FFF2-40B4-BE49-F238E27FC236}">
                      <a16:creationId xmlns:a16="http://schemas.microsoft.com/office/drawing/2014/main" id="{1C1EC93F-15A1-4259-94C8-330832FF0797}"/>
                    </a:ext>
                  </a:extLst>
                </p14:cNvPr>
                <p14:cNvContentPartPr/>
                <p14:nvPr/>
              </p14:nvContentPartPr>
              <p14:xfrm>
                <a:off x="9116747" y="3445987"/>
                <a:ext cx="248400" cy="61920"/>
              </p14:xfrm>
            </p:contentPart>
          </mc:Choice>
          <mc:Fallback>
            <p:pic>
              <p:nvPicPr>
                <p:cNvPr id="373" name="Freihand 372">
                  <a:extLst>
                    <a:ext uri="{FF2B5EF4-FFF2-40B4-BE49-F238E27FC236}">
                      <a16:creationId xmlns:a16="http://schemas.microsoft.com/office/drawing/2014/main" id="{1C1EC93F-15A1-4259-94C8-330832FF0797}"/>
                    </a:ext>
                  </a:extLst>
                </p:cNvPr>
                <p:cNvPicPr/>
                <p:nvPr/>
              </p:nvPicPr>
              <p:blipFill>
                <a:blip r:embed="rId566"/>
                <a:stretch>
                  <a:fillRect/>
                </a:stretch>
              </p:blipFill>
              <p:spPr>
                <a:xfrm>
                  <a:off x="9112427" y="3441667"/>
                  <a:ext cx="25704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7">
              <p14:nvContentPartPr>
                <p14:cNvPr id="374" name="Freihand 373">
                  <a:extLst>
                    <a:ext uri="{FF2B5EF4-FFF2-40B4-BE49-F238E27FC236}">
                      <a16:creationId xmlns:a16="http://schemas.microsoft.com/office/drawing/2014/main" id="{624C00A7-3D57-4B26-9A9A-1C6E4636EEA2}"/>
                    </a:ext>
                  </a:extLst>
                </p14:cNvPr>
                <p14:cNvContentPartPr/>
                <p14:nvPr/>
              </p14:nvContentPartPr>
              <p14:xfrm>
                <a:off x="9378107" y="3445987"/>
                <a:ext cx="90720" cy="191880"/>
              </p14:xfrm>
            </p:contentPart>
          </mc:Choice>
          <mc:Fallback>
            <p:pic>
              <p:nvPicPr>
                <p:cNvPr id="374" name="Freihand 373">
                  <a:extLst>
                    <a:ext uri="{FF2B5EF4-FFF2-40B4-BE49-F238E27FC236}">
                      <a16:creationId xmlns:a16="http://schemas.microsoft.com/office/drawing/2014/main" id="{624C00A7-3D57-4B26-9A9A-1C6E4636EEA2}"/>
                    </a:ext>
                  </a:extLst>
                </p:cNvPr>
                <p:cNvPicPr/>
                <p:nvPr/>
              </p:nvPicPr>
              <p:blipFill>
                <a:blip r:embed="rId568"/>
                <a:stretch>
                  <a:fillRect/>
                </a:stretch>
              </p:blipFill>
              <p:spPr>
                <a:xfrm>
                  <a:off x="9373787" y="3441667"/>
                  <a:ext cx="9936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9">
              <p14:nvContentPartPr>
                <p14:cNvPr id="377" name="Freihand 376">
                  <a:extLst>
                    <a:ext uri="{FF2B5EF4-FFF2-40B4-BE49-F238E27FC236}">
                      <a16:creationId xmlns:a16="http://schemas.microsoft.com/office/drawing/2014/main" id="{D2B42697-05A6-45A7-BB21-83E25EEA02D0}"/>
                    </a:ext>
                  </a:extLst>
                </p14:cNvPr>
                <p14:cNvContentPartPr/>
                <p14:nvPr/>
              </p14:nvContentPartPr>
              <p14:xfrm>
                <a:off x="9494387" y="3369307"/>
                <a:ext cx="227520" cy="143280"/>
              </p14:xfrm>
            </p:contentPart>
          </mc:Choice>
          <mc:Fallback>
            <p:pic>
              <p:nvPicPr>
                <p:cNvPr id="377" name="Freihand 376">
                  <a:extLst>
                    <a:ext uri="{FF2B5EF4-FFF2-40B4-BE49-F238E27FC236}">
                      <a16:creationId xmlns:a16="http://schemas.microsoft.com/office/drawing/2014/main" id="{D2B42697-05A6-45A7-BB21-83E25EEA02D0}"/>
                    </a:ext>
                  </a:extLst>
                </p:cNvPr>
                <p:cNvPicPr/>
                <p:nvPr/>
              </p:nvPicPr>
              <p:blipFill>
                <a:blip r:embed="rId570"/>
                <a:stretch>
                  <a:fillRect/>
                </a:stretch>
              </p:blipFill>
              <p:spPr>
                <a:xfrm>
                  <a:off x="9490067" y="3364987"/>
                  <a:ext cx="23616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1">
              <p14:nvContentPartPr>
                <p14:cNvPr id="378" name="Freihand 377">
                  <a:extLst>
                    <a:ext uri="{FF2B5EF4-FFF2-40B4-BE49-F238E27FC236}">
                      <a16:creationId xmlns:a16="http://schemas.microsoft.com/office/drawing/2014/main" id="{323BB72C-0297-4F70-A3A7-88E6F336C35D}"/>
                    </a:ext>
                  </a:extLst>
                </p14:cNvPr>
                <p14:cNvContentPartPr/>
                <p14:nvPr/>
              </p14:nvContentPartPr>
              <p14:xfrm>
                <a:off x="9781307" y="3376147"/>
                <a:ext cx="136440" cy="125280"/>
              </p14:xfrm>
            </p:contentPart>
          </mc:Choice>
          <mc:Fallback>
            <p:pic>
              <p:nvPicPr>
                <p:cNvPr id="378" name="Freihand 377">
                  <a:extLst>
                    <a:ext uri="{FF2B5EF4-FFF2-40B4-BE49-F238E27FC236}">
                      <a16:creationId xmlns:a16="http://schemas.microsoft.com/office/drawing/2014/main" id="{323BB72C-0297-4F70-A3A7-88E6F336C35D}"/>
                    </a:ext>
                  </a:extLst>
                </p:cNvPr>
                <p:cNvPicPr/>
                <p:nvPr/>
              </p:nvPicPr>
              <p:blipFill>
                <a:blip r:embed="rId572"/>
                <a:stretch>
                  <a:fillRect/>
                </a:stretch>
              </p:blipFill>
              <p:spPr>
                <a:xfrm>
                  <a:off x="9776987" y="3371827"/>
                  <a:ext cx="14508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3">
              <p14:nvContentPartPr>
                <p14:cNvPr id="379" name="Freihand 378">
                  <a:extLst>
                    <a:ext uri="{FF2B5EF4-FFF2-40B4-BE49-F238E27FC236}">
                      <a16:creationId xmlns:a16="http://schemas.microsoft.com/office/drawing/2014/main" id="{3DCD0DEC-AFB1-4BDF-B677-60DC5300C0F3}"/>
                    </a:ext>
                  </a:extLst>
                </p14:cNvPr>
                <p14:cNvContentPartPr/>
                <p14:nvPr/>
              </p14:nvContentPartPr>
              <p14:xfrm>
                <a:off x="9885347" y="3376147"/>
                <a:ext cx="40320" cy="24840"/>
              </p14:xfrm>
            </p:contentPart>
          </mc:Choice>
          <mc:Fallback>
            <p:pic>
              <p:nvPicPr>
                <p:cNvPr id="379" name="Freihand 378">
                  <a:extLst>
                    <a:ext uri="{FF2B5EF4-FFF2-40B4-BE49-F238E27FC236}">
                      <a16:creationId xmlns:a16="http://schemas.microsoft.com/office/drawing/2014/main" id="{3DCD0DEC-AFB1-4BDF-B677-60DC5300C0F3}"/>
                    </a:ext>
                  </a:extLst>
                </p:cNvPr>
                <p:cNvPicPr/>
                <p:nvPr/>
              </p:nvPicPr>
              <p:blipFill>
                <a:blip r:embed="rId574"/>
                <a:stretch>
                  <a:fillRect/>
                </a:stretch>
              </p:blipFill>
              <p:spPr>
                <a:xfrm>
                  <a:off x="9881027" y="3371827"/>
                  <a:ext cx="4896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5">
              <p14:nvContentPartPr>
                <p14:cNvPr id="380" name="Freihand 379">
                  <a:extLst>
                    <a:ext uri="{FF2B5EF4-FFF2-40B4-BE49-F238E27FC236}">
                      <a16:creationId xmlns:a16="http://schemas.microsoft.com/office/drawing/2014/main" id="{1FEA60CB-2A15-4536-9C9B-2558B962BC59}"/>
                    </a:ext>
                  </a:extLst>
                </p14:cNvPr>
                <p14:cNvContentPartPr/>
                <p14:nvPr/>
              </p14:nvContentPartPr>
              <p14:xfrm>
                <a:off x="9963107" y="3414307"/>
                <a:ext cx="118440" cy="95040"/>
              </p14:xfrm>
            </p:contentPart>
          </mc:Choice>
          <mc:Fallback>
            <p:pic>
              <p:nvPicPr>
                <p:cNvPr id="380" name="Freihand 379">
                  <a:extLst>
                    <a:ext uri="{FF2B5EF4-FFF2-40B4-BE49-F238E27FC236}">
                      <a16:creationId xmlns:a16="http://schemas.microsoft.com/office/drawing/2014/main" id="{1FEA60CB-2A15-4536-9C9B-2558B962BC59}"/>
                    </a:ext>
                  </a:extLst>
                </p:cNvPr>
                <p:cNvPicPr/>
                <p:nvPr/>
              </p:nvPicPr>
              <p:blipFill>
                <a:blip r:embed="rId576"/>
                <a:stretch>
                  <a:fillRect/>
                </a:stretch>
              </p:blipFill>
              <p:spPr>
                <a:xfrm>
                  <a:off x="9958787" y="3409987"/>
                  <a:ext cx="12708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7">
              <p14:nvContentPartPr>
                <p14:cNvPr id="381" name="Freihand 380">
                  <a:extLst>
                    <a:ext uri="{FF2B5EF4-FFF2-40B4-BE49-F238E27FC236}">
                      <a16:creationId xmlns:a16="http://schemas.microsoft.com/office/drawing/2014/main" id="{65F3C540-6125-4D03-A4F9-AAD6B80BA4BF}"/>
                    </a:ext>
                  </a:extLst>
                </p14:cNvPr>
                <p14:cNvContentPartPr/>
                <p14:nvPr/>
              </p14:nvContentPartPr>
              <p14:xfrm>
                <a:off x="10076507" y="3405307"/>
                <a:ext cx="243360" cy="74160"/>
              </p14:xfrm>
            </p:contentPart>
          </mc:Choice>
          <mc:Fallback>
            <p:pic>
              <p:nvPicPr>
                <p:cNvPr id="381" name="Freihand 380">
                  <a:extLst>
                    <a:ext uri="{FF2B5EF4-FFF2-40B4-BE49-F238E27FC236}">
                      <a16:creationId xmlns:a16="http://schemas.microsoft.com/office/drawing/2014/main" id="{65F3C540-6125-4D03-A4F9-AAD6B80BA4BF}"/>
                    </a:ext>
                  </a:extLst>
                </p:cNvPr>
                <p:cNvPicPr/>
                <p:nvPr/>
              </p:nvPicPr>
              <p:blipFill>
                <a:blip r:embed="rId578"/>
                <a:stretch>
                  <a:fillRect/>
                </a:stretch>
              </p:blipFill>
              <p:spPr>
                <a:xfrm>
                  <a:off x="10072187" y="3400987"/>
                  <a:ext cx="25200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9">
              <p14:nvContentPartPr>
                <p14:cNvPr id="382" name="Freihand 381">
                  <a:extLst>
                    <a:ext uri="{FF2B5EF4-FFF2-40B4-BE49-F238E27FC236}">
                      <a16:creationId xmlns:a16="http://schemas.microsoft.com/office/drawing/2014/main" id="{57A8563A-B416-4711-9FE5-A5756CEC7E58}"/>
                    </a:ext>
                  </a:extLst>
                </p14:cNvPr>
                <p14:cNvContentPartPr/>
                <p14:nvPr/>
              </p14:nvContentPartPr>
              <p14:xfrm>
                <a:off x="10396187" y="3390547"/>
                <a:ext cx="110880" cy="99000"/>
              </p14:xfrm>
            </p:contentPart>
          </mc:Choice>
          <mc:Fallback>
            <p:pic>
              <p:nvPicPr>
                <p:cNvPr id="382" name="Freihand 381">
                  <a:extLst>
                    <a:ext uri="{FF2B5EF4-FFF2-40B4-BE49-F238E27FC236}">
                      <a16:creationId xmlns:a16="http://schemas.microsoft.com/office/drawing/2014/main" id="{57A8563A-B416-4711-9FE5-A5756CEC7E58}"/>
                    </a:ext>
                  </a:extLst>
                </p:cNvPr>
                <p:cNvPicPr/>
                <p:nvPr/>
              </p:nvPicPr>
              <p:blipFill>
                <a:blip r:embed="rId580"/>
                <a:stretch>
                  <a:fillRect/>
                </a:stretch>
              </p:blipFill>
              <p:spPr>
                <a:xfrm>
                  <a:off x="10391867" y="3386227"/>
                  <a:ext cx="11952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1">
              <p14:nvContentPartPr>
                <p14:cNvPr id="383" name="Freihand 382">
                  <a:extLst>
                    <a:ext uri="{FF2B5EF4-FFF2-40B4-BE49-F238E27FC236}">
                      <a16:creationId xmlns:a16="http://schemas.microsoft.com/office/drawing/2014/main" id="{507C9FCA-9E0F-483D-9F73-67BE268CC5BB}"/>
                    </a:ext>
                  </a:extLst>
                </p14:cNvPr>
                <p14:cNvContentPartPr/>
                <p14:nvPr/>
              </p14:nvContentPartPr>
              <p14:xfrm>
                <a:off x="10417787" y="3438067"/>
                <a:ext cx="71640" cy="13320"/>
              </p14:xfrm>
            </p:contentPart>
          </mc:Choice>
          <mc:Fallback>
            <p:pic>
              <p:nvPicPr>
                <p:cNvPr id="383" name="Freihand 382">
                  <a:extLst>
                    <a:ext uri="{FF2B5EF4-FFF2-40B4-BE49-F238E27FC236}">
                      <a16:creationId xmlns:a16="http://schemas.microsoft.com/office/drawing/2014/main" id="{507C9FCA-9E0F-483D-9F73-67BE268CC5BB}"/>
                    </a:ext>
                  </a:extLst>
                </p:cNvPr>
                <p:cNvPicPr/>
                <p:nvPr/>
              </p:nvPicPr>
              <p:blipFill>
                <a:blip r:embed="rId582"/>
                <a:stretch>
                  <a:fillRect/>
                </a:stretch>
              </p:blipFill>
              <p:spPr>
                <a:xfrm>
                  <a:off x="10413467" y="3433747"/>
                  <a:ext cx="8028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3">
              <p14:nvContentPartPr>
                <p14:cNvPr id="384" name="Freihand 383">
                  <a:extLst>
                    <a:ext uri="{FF2B5EF4-FFF2-40B4-BE49-F238E27FC236}">
                      <a16:creationId xmlns:a16="http://schemas.microsoft.com/office/drawing/2014/main" id="{C21430BA-1311-43F3-A288-1217A675D7F9}"/>
                    </a:ext>
                  </a:extLst>
                </p14:cNvPr>
                <p14:cNvContentPartPr/>
                <p14:nvPr/>
              </p14:nvContentPartPr>
              <p14:xfrm>
                <a:off x="10511387" y="3397027"/>
                <a:ext cx="233640" cy="72360"/>
              </p14:xfrm>
            </p:contentPart>
          </mc:Choice>
          <mc:Fallback>
            <p:pic>
              <p:nvPicPr>
                <p:cNvPr id="384" name="Freihand 383">
                  <a:extLst>
                    <a:ext uri="{FF2B5EF4-FFF2-40B4-BE49-F238E27FC236}">
                      <a16:creationId xmlns:a16="http://schemas.microsoft.com/office/drawing/2014/main" id="{C21430BA-1311-43F3-A288-1217A675D7F9}"/>
                    </a:ext>
                  </a:extLst>
                </p:cNvPr>
                <p:cNvPicPr/>
                <p:nvPr/>
              </p:nvPicPr>
              <p:blipFill>
                <a:blip r:embed="rId584"/>
                <a:stretch>
                  <a:fillRect/>
                </a:stretch>
              </p:blipFill>
              <p:spPr>
                <a:xfrm>
                  <a:off x="10507067" y="3392707"/>
                  <a:ext cx="24228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5">
              <p14:nvContentPartPr>
                <p14:cNvPr id="385" name="Freihand 384">
                  <a:extLst>
                    <a:ext uri="{FF2B5EF4-FFF2-40B4-BE49-F238E27FC236}">
                      <a16:creationId xmlns:a16="http://schemas.microsoft.com/office/drawing/2014/main" id="{19C8FF77-36E8-4D95-9061-9A9CC7C4EAC0}"/>
                    </a:ext>
                  </a:extLst>
                </p14:cNvPr>
                <p14:cNvContentPartPr/>
                <p14:nvPr/>
              </p14:nvContentPartPr>
              <p14:xfrm>
                <a:off x="10829627" y="3294787"/>
                <a:ext cx="5760" cy="83160"/>
              </p14:xfrm>
            </p:contentPart>
          </mc:Choice>
          <mc:Fallback>
            <p:pic>
              <p:nvPicPr>
                <p:cNvPr id="385" name="Freihand 384">
                  <a:extLst>
                    <a:ext uri="{FF2B5EF4-FFF2-40B4-BE49-F238E27FC236}">
                      <a16:creationId xmlns:a16="http://schemas.microsoft.com/office/drawing/2014/main" id="{19C8FF77-36E8-4D95-9061-9A9CC7C4EAC0}"/>
                    </a:ext>
                  </a:extLst>
                </p:cNvPr>
                <p:cNvPicPr/>
                <p:nvPr/>
              </p:nvPicPr>
              <p:blipFill>
                <a:blip r:embed="rId586"/>
                <a:stretch>
                  <a:fillRect/>
                </a:stretch>
              </p:blipFill>
              <p:spPr>
                <a:xfrm>
                  <a:off x="10825307" y="3290467"/>
                  <a:ext cx="1440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7">
              <p14:nvContentPartPr>
                <p14:cNvPr id="386" name="Freihand 385">
                  <a:extLst>
                    <a:ext uri="{FF2B5EF4-FFF2-40B4-BE49-F238E27FC236}">
                      <a16:creationId xmlns:a16="http://schemas.microsoft.com/office/drawing/2014/main" id="{437AD10B-1837-48BF-B5F1-8C2C9934B945}"/>
                    </a:ext>
                  </a:extLst>
                </p14:cNvPr>
                <p14:cNvContentPartPr/>
                <p14:nvPr/>
              </p14:nvContentPartPr>
              <p14:xfrm>
                <a:off x="10818827" y="3493867"/>
                <a:ext cx="11880" cy="5040"/>
              </p14:xfrm>
            </p:contentPart>
          </mc:Choice>
          <mc:Fallback>
            <p:pic>
              <p:nvPicPr>
                <p:cNvPr id="386" name="Freihand 385">
                  <a:extLst>
                    <a:ext uri="{FF2B5EF4-FFF2-40B4-BE49-F238E27FC236}">
                      <a16:creationId xmlns:a16="http://schemas.microsoft.com/office/drawing/2014/main" id="{437AD10B-1837-48BF-B5F1-8C2C9934B945}"/>
                    </a:ext>
                  </a:extLst>
                </p:cNvPr>
                <p:cNvPicPr/>
                <p:nvPr/>
              </p:nvPicPr>
              <p:blipFill>
                <a:blip r:embed="rId588"/>
                <a:stretch>
                  <a:fillRect/>
                </a:stretch>
              </p:blipFill>
              <p:spPr>
                <a:xfrm>
                  <a:off x="10814507" y="3489547"/>
                  <a:ext cx="20520" cy="13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18" name="Gruppieren 417">
            <a:extLst>
              <a:ext uri="{FF2B5EF4-FFF2-40B4-BE49-F238E27FC236}">
                <a16:creationId xmlns:a16="http://schemas.microsoft.com/office/drawing/2014/main" id="{229759BA-740B-4432-BCFB-18A4D49D4E02}"/>
              </a:ext>
            </a:extLst>
          </p:cNvPr>
          <p:cNvGrpSpPr/>
          <p:nvPr/>
        </p:nvGrpSpPr>
        <p:grpSpPr>
          <a:xfrm>
            <a:off x="7217747" y="3697267"/>
            <a:ext cx="3411720" cy="290880"/>
            <a:chOff x="7217747" y="3697267"/>
            <a:chExt cx="3411720" cy="290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89">
              <p14:nvContentPartPr>
                <p14:cNvPr id="388" name="Freihand 387">
                  <a:extLst>
                    <a:ext uri="{FF2B5EF4-FFF2-40B4-BE49-F238E27FC236}">
                      <a16:creationId xmlns:a16="http://schemas.microsoft.com/office/drawing/2014/main" id="{0BCEC286-BF93-4802-89B2-ADB6F5A7ADA1}"/>
                    </a:ext>
                  </a:extLst>
                </p14:cNvPr>
                <p14:cNvContentPartPr/>
                <p14:nvPr/>
              </p14:nvContentPartPr>
              <p14:xfrm>
                <a:off x="7236827" y="3877627"/>
                <a:ext cx="222120" cy="13680"/>
              </p14:xfrm>
            </p:contentPart>
          </mc:Choice>
          <mc:Fallback>
            <p:pic>
              <p:nvPicPr>
                <p:cNvPr id="388" name="Freihand 387">
                  <a:extLst>
                    <a:ext uri="{FF2B5EF4-FFF2-40B4-BE49-F238E27FC236}">
                      <a16:creationId xmlns:a16="http://schemas.microsoft.com/office/drawing/2014/main" id="{0BCEC286-BF93-4802-89B2-ADB6F5A7ADA1}"/>
                    </a:ext>
                  </a:extLst>
                </p:cNvPr>
                <p:cNvPicPr/>
                <p:nvPr/>
              </p:nvPicPr>
              <p:blipFill>
                <a:blip r:embed="rId590"/>
                <a:stretch>
                  <a:fillRect/>
                </a:stretch>
              </p:blipFill>
              <p:spPr>
                <a:xfrm>
                  <a:off x="7232507" y="3873307"/>
                  <a:ext cx="23076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1">
              <p14:nvContentPartPr>
                <p14:cNvPr id="389" name="Freihand 388">
                  <a:extLst>
                    <a:ext uri="{FF2B5EF4-FFF2-40B4-BE49-F238E27FC236}">
                      <a16:creationId xmlns:a16="http://schemas.microsoft.com/office/drawing/2014/main" id="{B911B875-C70E-45C2-B7DB-FCB390F39972}"/>
                    </a:ext>
                  </a:extLst>
                </p14:cNvPr>
                <p14:cNvContentPartPr/>
                <p14:nvPr/>
              </p14:nvContentPartPr>
              <p14:xfrm>
                <a:off x="7217747" y="3920467"/>
                <a:ext cx="223200" cy="29520"/>
              </p14:xfrm>
            </p:contentPart>
          </mc:Choice>
          <mc:Fallback>
            <p:pic>
              <p:nvPicPr>
                <p:cNvPr id="389" name="Freihand 388">
                  <a:extLst>
                    <a:ext uri="{FF2B5EF4-FFF2-40B4-BE49-F238E27FC236}">
                      <a16:creationId xmlns:a16="http://schemas.microsoft.com/office/drawing/2014/main" id="{B911B875-C70E-45C2-B7DB-FCB390F39972}"/>
                    </a:ext>
                  </a:extLst>
                </p:cNvPr>
                <p:cNvPicPr/>
                <p:nvPr/>
              </p:nvPicPr>
              <p:blipFill>
                <a:blip r:embed="rId592"/>
                <a:stretch>
                  <a:fillRect/>
                </a:stretch>
              </p:blipFill>
              <p:spPr>
                <a:xfrm>
                  <a:off x="7213427" y="3916147"/>
                  <a:ext cx="23184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3">
              <p14:nvContentPartPr>
                <p14:cNvPr id="390" name="Freihand 389">
                  <a:extLst>
                    <a:ext uri="{FF2B5EF4-FFF2-40B4-BE49-F238E27FC236}">
                      <a16:creationId xmlns:a16="http://schemas.microsoft.com/office/drawing/2014/main" id="{369E6B8F-C630-4E3B-8222-5334D10638EE}"/>
                    </a:ext>
                  </a:extLst>
                </p14:cNvPr>
                <p14:cNvContentPartPr/>
                <p14:nvPr/>
              </p14:nvContentPartPr>
              <p14:xfrm>
                <a:off x="7443107" y="3811387"/>
                <a:ext cx="108000" cy="176760"/>
              </p14:xfrm>
            </p:contentPart>
          </mc:Choice>
          <mc:Fallback>
            <p:pic>
              <p:nvPicPr>
                <p:cNvPr id="390" name="Freihand 389">
                  <a:extLst>
                    <a:ext uri="{FF2B5EF4-FFF2-40B4-BE49-F238E27FC236}">
                      <a16:creationId xmlns:a16="http://schemas.microsoft.com/office/drawing/2014/main" id="{369E6B8F-C630-4E3B-8222-5334D10638EE}"/>
                    </a:ext>
                  </a:extLst>
                </p:cNvPr>
                <p:cNvPicPr/>
                <p:nvPr/>
              </p:nvPicPr>
              <p:blipFill>
                <a:blip r:embed="rId594"/>
                <a:stretch>
                  <a:fillRect/>
                </a:stretch>
              </p:blipFill>
              <p:spPr>
                <a:xfrm>
                  <a:off x="7438787" y="3807067"/>
                  <a:ext cx="11664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5">
              <p14:nvContentPartPr>
                <p14:cNvPr id="391" name="Freihand 390">
                  <a:extLst>
                    <a:ext uri="{FF2B5EF4-FFF2-40B4-BE49-F238E27FC236}">
                      <a16:creationId xmlns:a16="http://schemas.microsoft.com/office/drawing/2014/main" id="{6E01BA5F-4B5B-4F9B-B68E-9639E8823059}"/>
                    </a:ext>
                  </a:extLst>
                </p14:cNvPr>
                <p14:cNvContentPartPr/>
                <p14:nvPr/>
              </p14:nvContentPartPr>
              <p14:xfrm>
                <a:off x="7740107" y="3804547"/>
                <a:ext cx="105120" cy="156600"/>
              </p14:xfrm>
            </p:contentPart>
          </mc:Choice>
          <mc:Fallback>
            <p:pic>
              <p:nvPicPr>
                <p:cNvPr id="391" name="Freihand 390">
                  <a:extLst>
                    <a:ext uri="{FF2B5EF4-FFF2-40B4-BE49-F238E27FC236}">
                      <a16:creationId xmlns:a16="http://schemas.microsoft.com/office/drawing/2014/main" id="{6E01BA5F-4B5B-4F9B-B68E-9639E8823059}"/>
                    </a:ext>
                  </a:extLst>
                </p:cNvPr>
                <p:cNvPicPr/>
                <p:nvPr/>
              </p:nvPicPr>
              <p:blipFill>
                <a:blip r:embed="rId596"/>
                <a:stretch>
                  <a:fillRect/>
                </a:stretch>
              </p:blipFill>
              <p:spPr>
                <a:xfrm>
                  <a:off x="7735787" y="3800227"/>
                  <a:ext cx="11376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7">
              <p14:nvContentPartPr>
                <p14:cNvPr id="392" name="Freihand 391">
                  <a:extLst>
                    <a:ext uri="{FF2B5EF4-FFF2-40B4-BE49-F238E27FC236}">
                      <a16:creationId xmlns:a16="http://schemas.microsoft.com/office/drawing/2014/main" id="{01BCC049-66D6-4074-AC4F-FCC3A5F6A80A}"/>
                    </a:ext>
                  </a:extLst>
                </p14:cNvPr>
                <p14:cNvContentPartPr/>
                <p14:nvPr/>
              </p14:nvContentPartPr>
              <p14:xfrm>
                <a:off x="7805627" y="3807067"/>
                <a:ext cx="72000" cy="174600"/>
              </p14:xfrm>
            </p:contentPart>
          </mc:Choice>
          <mc:Fallback>
            <p:pic>
              <p:nvPicPr>
                <p:cNvPr id="392" name="Freihand 391">
                  <a:extLst>
                    <a:ext uri="{FF2B5EF4-FFF2-40B4-BE49-F238E27FC236}">
                      <a16:creationId xmlns:a16="http://schemas.microsoft.com/office/drawing/2014/main" id="{01BCC049-66D6-4074-AC4F-FCC3A5F6A80A}"/>
                    </a:ext>
                  </a:extLst>
                </p:cNvPr>
                <p:cNvPicPr/>
                <p:nvPr/>
              </p:nvPicPr>
              <p:blipFill>
                <a:blip r:embed="rId598"/>
                <a:stretch>
                  <a:fillRect/>
                </a:stretch>
              </p:blipFill>
              <p:spPr>
                <a:xfrm>
                  <a:off x="7801307" y="3802747"/>
                  <a:ext cx="8064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9">
              <p14:nvContentPartPr>
                <p14:cNvPr id="393" name="Freihand 392">
                  <a:extLst>
                    <a:ext uri="{FF2B5EF4-FFF2-40B4-BE49-F238E27FC236}">
                      <a16:creationId xmlns:a16="http://schemas.microsoft.com/office/drawing/2014/main" id="{6F462BCC-2491-4DC0-AD44-3496E7AB29DB}"/>
                    </a:ext>
                  </a:extLst>
                </p14:cNvPr>
                <p14:cNvContentPartPr/>
                <p14:nvPr/>
              </p14:nvContentPartPr>
              <p14:xfrm>
                <a:off x="7711307" y="3961147"/>
                <a:ext cx="184680" cy="10800"/>
              </p14:xfrm>
            </p:contentPart>
          </mc:Choice>
          <mc:Fallback>
            <p:pic>
              <p:nvPicPr>
                <p:cNvPr id="393" name="Freihand 392">
                  <a:extLst>
                    <a:ext uri="{FF2B5EF4-FFF2-40B4-BE49-F238E27FC236}">
                      <a16:creationId xmlns:a16="http://schemas.microsoft.com/office/drawing/2014/main" id="{6F462BCC-2491-4DC0-AD44-3496E7AB29DB}"/>
                    </a:ext>
                  </a:extLst>
                </p:cNvPr>
                <p:cNvPicPr/>
                <p:nvPr/>
              </p:nvPicPr>
              <p:blipFill>
                <a:blip r:embed="rId600"/>
                <a:stretch>
                  <a:fillRect/>
                </a:stretch>
              </p:blipFill>
              <p:spPr>
                <a:xfrm>
                  <a:off x="7706987" y="3956827"/>
                  <a:ext cx="1933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1">
              <p14:nvContentPartPr>
                <p14:cNvPr id="394" name="Freihand 393">
                  <a:extLst>
                    <a:ext uri="{FF2B5EF4-FFF2-40B4-BE49-F238E27FC236}">
                      <a16:creationId xmlns:a16="http://schemas.microsoft.com/office/drawing/2014/main" id="{AEA0C700-DFBE-49FB-900E-B59EA7A19CEE}"/>
                    </a:ext>
                  </a:extLst>
                </p14:cNvPr>
                <p14:cNvContentPartPr/>
                <p14:nvPr/>
              </p14:nvContentPartPr>
              <p14:xfrm>
                <a:off x="8006507" y="3821467"/>
                <a:ext cx="191520" cy="132120"/>
              </p14:xfrm>
            </p:contentPart>
          </mc:Choice>
          <mc:Fallback>
            <p:pic>
              <p:nvPicPr>
                <p:cNvPr id="394" name="Freihand 393">
                  <a:extLst>
                    <a:ext uri="{FF2B5EF4-FFF2-40B4-BE49-F238E27FC236}">
                      <a16:creationId xmlns:a16="http://schemas.microsoft.com/office/drawing/2014/main" id="{AEA0C700-DFBE-49FB-900E-B59EA7A19CEE}"/>
                    </a:ext>
                  </a:extLst>
                </p:cNvPr>
                <p:cNvPicPr/>
                <p:nvPr/>
              </p:nvPicPr>
              <p:blipFill>
                <a:blip r:embed="rId602"/>
                <a:stretch>
                  <a:fillRect/>
                </a:stretch>
              </p:blipFill>
              <p:spPr>
                <a:xfrm>
                  <a:off x="8002187" y="3817147"/>
                  <a:ext cx="20016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3">
              <p14:nvContentPartPr>
                <p14:cNvPr id="395" name="Freihand 394">
                  <a:extLst>
                    <a:ext uri="{FF2B5EF4-FFF2-40B4-BE49-F238E27FC236}">
                      <a16:creationId xmlns:a16="http://schemas.microsoft.com/office/drawing/2014/main" id="{0BA1481F-5432-4498-A51B-EECFCA5452AE}"/>
                    </a:ext>
                  </a:extLst>
                </p14:cNvPr>
                <p14:cNvContentPartPr/>
                <p14:nvPr/>
              </p14:nvContentPartPr>
              <p14:xfrm>
                <a:off x="8342747" y="3862867"/>
                <a:ext cx="113040" cy="13320"/>
              </p14:xfrm>
            </p:contentPart>
          </mc:Choice>
          <mc:Fallback>
            <p:pic>
              <p:nvPicPr>
                <p:cNvPr id="395" name="Freihand 394">
                  <a:extLst>
                    <a:ext uri="{FF2B5EF4-FFF2-40B4-BE49-F238E27FC236}">
                      <a16:creationId xmlns:a16="http://schemas.microsoft.com/office/drawing/2014/main" id="{0BA1481F-5432-4498-A51B-EECFCA5452AE}"/>
                    </a:ext>
                  </a:extLst>
                </p:cNvPr>
                <p:cNvPicPr/>
                <p:nvPr/>
              </p:nvPicPr>
              <p:blipFill>
                <a:blip r:embed="rId604"/>
                <a:stretch>
                  <a:fillRect/>
                </a:stretch>
              </p:blipFill>
              <p:spPr>
                <a:xfrm>
                  <a:off x="8338427" y="3858547"/>
                  <a:ext cx="12168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5">
              <p14:nvContentPartPr>
                <p14:cNvPr id="396" name="Freihand 395">
                  <a:extLst>
                    <a:ext uri="{FF2B5EF4-FFF2-40B4-BE49-F238E27FC236}">
                      <a16:creationId xmlns:a16="http://schemas.microsoft.com/office/drawing/2014/main" id="{B860B94B-F6AC-4018-86ED-2AFE5D1D3DD6}"/>
                    </a:ext>
                  </a:extLst>
                </p14:cNvPr>
                <p14:cNvContentPartPr/>
                <p14:nvPr/>
              </p14:nvContentPartPr>
              <p14:xfrm>
                <a:off x="8323307" y="3904987"/>
                <a:ext cx="161640" cy="18360"/>
              </p14:xfrm>
            </p:contentPart>
          </mc:Choice>
          <mc:Fallback>
            <p:pic>
              <p:nvPicPr>
                <p:cNvPr id="396" name="Freihand 395">
                  <a:extLst>
                    <a:ext uri="{FF2B5EF4-FFF2-40B4-BE49-F238E27FC236}">
                      <a16:creationId xmlns:a16="http://schemas.microsoft.com/office/drawing/2014/main" id="{B860B94B-F6AC-4018-86ED-2AFE5D1D3DD6}"/>
                    </a:ext>
                  </a:extLst>
                </p:cNvPr>
                <p:cNvPicPr/>
                <p:nvPr/>
              </p:nvPicPr>
              <p:blipFill>
                <a:blip r:embed="rId606"/>
                <a:stretch>
                  <a:fillRect/>
                </a:stretch>
              </p:blipFill>
              <p:spPr>
                <a:xfrm>
                  <a:off x="8318987" y="3900667"/>
                  <a:ext cx="17028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7">
              <p14:nvContentPartPr>
                <p14:cNvPr id="398" name="Freihand 397">
                  <a:extLst>
                    <a:ext uri="{FF2B5EF4-FFF2-40B4-BE49-F238E27FC236}">
                      <a16:creationId xmlns:a16="http://schemas.microsoft.com/office/drawing/2014/main" id="{860A96EF-A5D7-48D9-9017-6CD7BE9E7BE7}"/>
                    </a:ext>
                  </a:extLst>
                </p14:cNvPr>
                <p14:cNvContentPartPr/>
                <p14:nvPr/>
              </p14:nvContentPartPr>
              <p14:xfrm>
                <a:off x="8561267" y="3784027"/>
                <a:ext cx="159840" cy="171360"/>
              </p14:xfrm>
            </p:contentPart>
          </mc:Choice>
          <mc:Fallback>
            <p:pic>
              <p:nvPicPr>
                <p:cNvPr id="398" name="Freihand 397">
                  <a:extLst>
                    <a:ext uri="{FF2B5EF4-FFF2-40B4-BE49-F238E27FC236}">
                      <a16:creationId xmlns:a16="http://schemas.microsoft.com/office/drawing/2014/main" id="{860A96EF-A5D7-48D9-9017-6CD7BE9E7BE7}"/>
                    </a:ext>
                  </a:extLst>
                </p:cNvPr>
                <p:cNvPicPr/>
                <p:nvPr/>
              </p:nvPicPr>
              <p:blipFill>
                <a:blip r:embed="rId608"/>
                <a:stretch>
                  <a:fillRect/>
                </a:stretch>
              </p:blipFill>
              <p:spPr>
                <a:xfrm>
                  <a:off x="8556947" y="3779707"/>
                  <a:ext cx="16848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9">
              <p14:nvContentPartPr>
                <p14:cNvPr id="399" name="Freihand 398">
                  <a:extLst>
                    <a:ext uri="{FF2B5EF4-FFF2-40B4-BE49-F238E27FC236}">
                      <a16:creationId xmlns:a16="http://schemas.microsoft.com/office/drawing/2014/main" id="{0958426E-FB10-4B63-94CE-86A34AB181F6}"/>
                    </a:ext>
                  </a:extLst>
                </p14:cNvPr>
                <p14:cNvContentPartPr/>
                <p14:nvPr/>
              </p14:nvContentPartPr>
              <p14:xfrm>
                <a:off x="8657387" y="3882307"/>
                <a:ext cx="95400" cy="10800"/>
              </p14:xfrm>
            </p:contentPart>
          </mc:Choice>
          <mc:Fallback>
            <p:pic>
              <p:nvPicPr>
                <p:cNvPr id="399" name="Freihand 398">
                  <a:extLst>
                    <a:ext uri="{FF2B5EF4-FFF2-40B4-BE49-F238E27FC236}">
                      <a16:creationId xmlns:a16="http://schemas.microsoft.com/office/drawing/2014/main" id="{0958426E-FB10-4B63-94CE-86A34AB181F6}"/>
                    </a:ext>
                  </a:extLst>
                </p:cNvPr>
                <p:cNvPicPr/>
                <p:nvPr/>
              </p:nvPicPr>
              <p:blipFill>
                <a:blip r:embed="rId610"/>
                <a:stretch>
                  <a:fillRect/>
                </a:stretch>
              </p:blipFill>
              <p:spPr>
                <a:xfrm>
                  <a:off x="8653067" y="3877987"/>
                  <a:ext cx="10404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1">
              <p14:nvContentPartPr>
                <p14:cNvPr id="400" name="Freihand 399">
                  <a:extLst>
                    <a:ext uri="{FF2B5EF4-FFF2-40B4-BE49-F238E27FC236}">
                      <a16:creationId xmlns:a16="http://schemas.microsoft.com/office/drawing/2014/main" id="{077F96C9-0553-4031-953D-819CCF2C2879}"/>
                    </a:ext>
                  </a:extLst>
                </p14:cNvPr>
                <p14:cNvContentPartPr/>
                <p14:nvPr/>
              </p14:nvContentPartPr>
              <p14:xfrm>
                <a:off x="8815067" y="3817507"/>
                <a:ext cx="135000" cy="133200"/>
              </p14:xfrm>
            </p:contentPart>
          </mc:Choice>
          <mc:Fallback>
            <p:pic>
              <p:nvPicPr>
                <p:cNvPr id="400" name="Freihand 399">
                  <a:extLst>
                    <a:ext uri="{FF2B5EF4-FFF2-40B4-BE49-F238E27FC236}">
                      <a16:creationId xmlns:a16="http://schemas.microsoft.com/office/drawing/2014/main" id="{077F96C9-0553-4031-953D-819CCF2C2879}"/>
                    </a:ext>
                  </a:extLst>
                </p:cNvPr>
                <p:cNvPicPr/>
                <p:nvPr/>
              </p:nvPicPr>
              <p:blipFill>
                <a:blip r:embed="rId612"/>
                <a:stretch>
                  <a:fillRect/>
                </a:stretch>
              </p:blipFill>
              <p:spPr>
                <a:xfrm>
                  <a:off x="8810747" y="3813187"/>
                  <a:ext cx="14364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3">
              <p14:nvContentPartPr>
                <p14:cNvPr id="401" name="Freihand 400">
                  <a:extLst>
                    <a:ext uri="{FF2B5EF4-FFF2-40B4-BE49-F238E27FC236}">
                      <a16:creationId xmlns:a16="http://schemas.microsoft.com/office/drawing/2014/main" id="{34945B22-E1E7-4F48-8FDA-07E511F188BB}"/>
                    </a:ext>
                  </a:extLst>
                </p14:cNvPr>
                <p14:cNvContentPartPr/>
                <p14:nvPr/>
              </p14:nvContentPartPr>
              <p14:xfrm>
                <a:off x="9008027" y="3802387"/>
                <a:ext cx="14040" cy="110880"/>
              </p14:xfrm>
            </p:contentPart>
          </mc:Choice>
          <mc:Fallback>
            <p:pic>
              <p:nvPicPr>
                <p:cNvPr id="401" name="Freihand 400">
                  <a:extLst>
                    <a:ext uri="{FF2B5EF4-FFF2-40B4-BE49-F238E27FC236}">
                      <a16:creationId xmlns:a16="http://schemas.microsoft.com/office/drawing/2014/main" id="{34945B22-E1E7-4F48-8FDA-07E511F188BB}"/>
                    </a:ext>
                  </a:extLst>
                </p:cNvPr>
                <p:cNvPicPr/>
                <p:nvPr/>
              </p:nvPicPr>
              <p:blipFill>
                <a:blip r:embed="rId614"/>
                <a:stretch>
                  <a:fillRect/>
                </a:stretch>
              </p:blipFill>
              <p:spPr>
                <a:xfrm>
                  <a:off x="9003707" y="3798067"/>
                  <a:ext cx="2268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5">
              <p14:nvContentPartPr>
                <p14:cNvPr id="402" name="Freihand 401">
                  <a:extLst>
                    <a:ext uri="{FF2B5EF4-FFF2-40B4-BE49-F238E27FC236}">
                      <a16:creationId xmlns:a16="http://schemas.microsoft.com/office/drawing/2014/main" id="{316B24C1-C405-4FE2-95CB-D289A8874116}"/>
                    </a:ext>
                  </a:extLst>
                </p14:cNvPr>
                <p14:cNvContentPartPr/>
                <p14:nvPr/>
              </p14:nvContentPartPr>
              <p14:xfrm>
                <a:off x="8933147" y="3791587"/>
                <a:ext cx="135360" cy="173880"/>
              </p14:xfrm>
            </p:contentPart>
          </mc:Choice>
          <mc:Fallback>
            <p:pic>
              <p:nvPicPr>
                <p:cNvPr id="402" name="Freihand 401">
                  <a:extLst>
                    <a:ext uri="{FF2B5EF4-FFF2-40B4-BE49-F238E27FC236}">
                      <a16:creationId xmlns:a16="http://schemas.microsoft.com/office/drawing/2014/main" id="{316B24C1-C405-4FE2-95CB-D289A8874116}"/>
                    </a:ext>
                  </a:extLst>
                </p:cNvPr>
                <p:cNvPicPr/>
                <p:nvPr/>
              </p:nvPicPr>
              <p:blipFill>
                <a:blip r:embed="rId616"/>
                <a:stretch>
                  <a:fillRect/>
                </a:stretch>
              </p:blipFill>
              <p:spPr>
                <a:xfrm>
                  <a:off x="8928827" y="3787267"/>
                  <a:ext cx="14400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7">
              <p14:nvContentPartPr>
                <p14:cNvPr id="403" name="Freihand 402">
                  <a:extLst>
                    <a:ext uri="{FF2B5EF4-FFF2-40B4-BE49-F238E27FC236}">
                      <a16:creationId xmlns:a16="http://schemas.microsoft.com/office/drawing/2014/main" id="{720C7C78-363B-4D9E-85FF-B79066D395A9}"/>
                    </a:ext>
                  </a:extLst>
                </p14:cNvPr>
                <p14:cNvContentPartPr/>
                <p14:nvPr/>
              </p14:nvContentPartPr>
              <p14:xfrm>
                <a:off x="9208907" y="3840187"/>
                <a:ext cx="2160" cy="135000"/>
              </p14:xfrm>
            </p:contentPart>
          </mc:Choice>
          <mc:Fallback>
            <p:pic>
              <p:nvPicPr>
                <p:cNvPr id="403" name="Freihand 402">
                  <a:extLst>
                    <a:ext uri="{FF2B5EF4-FFF2-40B4-BE49-F238E27FC236}">
                      <a16:creationId xmlns:a16="http://schemas.microsoft.com/office/drawing/2014/main" id="{720C7C78-363B-4D9E-85FF-B79066D395A9}"/>
                    </a:ext>
                  </a:extLst>
                </p:cNvPr>
                <p:cNvPicPr/>
                <p:nvPr/>
              </p:nvPicPr>
              <p:blipFill>
                <a:blip r:embed="rId618"/>
                <a:stretch>
                  <a:fillRect/>
                </a:stretch>
              </p:blipFill>
              <p:spPr>
                <a:xfrm>
                  <a:off x="9204587" y="3835867"/>
                  <a:ext cx="1080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9">
              <p14:nvContentPartPr>
                <p14:cNvPr id="404" name="Freihand 403">
                  <a:extLst>
                    <a:ext uri="{FF2B5EF4-FFF2-40B4-BE49-F238E27FC236}">
                      <a16:creationId xmlns:a16="http://schemas.microsoft.com/office/drawing/2014/main" id="{20FF43E0-E56D-43CD-B083-E3B014310BE9}"/>
                    </a:ext>
                  </a:extLst>
                </p14:cNvPr>
                <p14:cNvContentPartPr/>
                <p14:nvPr/>
              </p14:nvContentPartPr>
              <p14:xfrm>
                <a:off x="9162107" y="3864307"/>
                <a:ext cx="92520" cy="12600"/>
              </p14:xfrm>
            </p:contentPart>
          </mc:Choice>
          <mc:Fallback>
            <p:pic>
              <p:nvPicPr>
                <p:cNvPr id="404" name="Freihand 403">
                  <a:extLst>
                    <a:ext uri="{FF2B5EF4-FFF2-40B4-BE49-F238E27FC236}">
                      <a16:creationId xmlns:a16="http://schemas.microsoft.com/office/drawing/2014/main" id="{20FF43E0-E56D-43CD-B083-E3B014310BE9}"/>
                    </a:ext>
                  </a:extLst>
                </p:cNvPr>
                <p:cNvPicPr/>
                <p:nvPr/>
              </p:nvPicPr>
              <p:blipFill>
                <a:blip r:embed="rId620"/>
                <a:stretch>
                  <a:fillRect/>
                </a:stretch>
              </p:blipFill>
              <p:spPr>
                <a:xfrm>
                  <a:off x="9157787" y="3859987"/>
                  <a:ext cx="10116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1">
              <p14:nvContentPartPr>
                <p14:cNvPr id="405" name="Freihand 404">
                  <a:extLst>
                    <a:ext uri="{FF2B5EF4-FFF2-40B4-BE49-F238E27FC236}">
                      <a16:creationId xmlns:a16="http://schemas.microsoft.com/office/drawing/2014/main" id="{1F41696C-2DD1-415C-9316-3C1EA6F9C0C6}"/>
                    </a:ext>
                  </a:extLst>
                </p14:cNvPr>
                <p14:cNvContentPartPr/>
                <p14:nvPr/>
              </p14:nvContentPartPr>
              <p14:xfrm>
                <a:off x="9297827" y="3830467"/>
                <a:ext cx="117360" cy="95760"/>
              </p14:xfrm>
            </p:contentPart>
          </mc:Choice>
          <mc:Fallback>
            <p:pic>
              <p:nvPicPr>
                <p:cNvPr id="405" name="Freihand 404">
                  <a:extLst>
                    <a:ext uri="{FF2B5EF4-FFF2-40B4-BE49-F238E27FC236}">
                      <a16:creationId xmlns:a16="http://schemas.microsoft.com/office/drawing/2014/main" id="{1F41696C-2DD1-415C-9316-3C1EA6F9C0C6}"/>
                    </a:ext>
                  </a:extLst>
                </p:cNvPr>
                <p:cNvPicPr/>
                <p:nvPr/>
              </p:nvPicPr>
              <p:blipFill>
                <a:blip r:embed="rId622"/>
                <a:stretch>
                  <a:fillRect/>
                </a:stretch>
              </p:blipFill>
              <p:spPr>
                <a:xfrm>
                  <a:off x="9293507" y="3826147"/>
                  <a:ext cx="12600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3">
              <p14:nvContentPartPr>
                <p14:cNvPr id="406" name="Freihand 405">
                  <a:extLst>
                    <a:ext uri="{FF2B5EF4-FFF2-40B4-BE49-F238E27FC236}">
                      <a16:creationId xmlns:a16="http://schemas.microsoft.com/office/drawing/2014/main" id="{287973BF-6E56-493A-AD53-EF66A4BFDE19}"/>
                    </a:ext>
                  </a:extLst>
                </p14:cNvPr>
                <p14:cNvContentPartPr/>
                <p14:nvPr/>
              </p14:nvContentPartPr>
              <p14:xfrm>
                <a:off x="9426707" y="3724987"/>
                <a:ext cx="61560" cy="93600"/>
              </p14:xfrm>
            </p:contentPart>
          </mc:Choice>
          <mc:Fallback>
            <p:pic>
              <p:nvPicPr>
                <p:cNvPr id="406" name="Freihand 405">
                  <a:extLst>
                    <a:ext uri="{FF2B5EF4-FFF2-40B4-BE49-F238E27FC236}">
                      <a16:creationId xmlns:a16="http://schemas.microsoft.com/office/drawing/2014/main" id="{287973BF-6E56-493A-AD53-EF66A4BFDE19}"/>
                    </a:ext>
                  </a:extLst>
                </p:cNvPr>
                <p:cNvPicPr/>
                <p:nvPr/>
              </p:nvPicPr>
              <p:blipFill>
                <a:blip r:embed="rId624"/>
                <a:stretch>
                  <a:fillRect/>
                </a:stretch>
              </p:blipFill>
              <p:spPr>
                <a:xfrm>
                  <a:off x="9422387" y="3720667"/>
                  <a:ext cx="7020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5">
              <p14:nvContentPartPr>
                <p14:cNvPr id="408" name="Freihand 407">
                  <a:extLst>
                    <a:ext uri="{FF2B5EF4-FFF2-40B4-BE49-F238E27FC236}">
                      <a16:creationId xmlns:a16="http://schemas.microsoft.com/office/drawing/2014/main" id="{7CFC01F5-C6CD-4944-BFC6-678C76A4CEA6}"/>
                    </a:ext>
                  </a:extLst>
                </p14:cNvPr>
                <p14:cNvContentPartPr/>
                <p14:nvPr/>
              </p14:nvContentPartPr>
              <p14:xfrm>
                <a:off x="9544427" y="3838747"/>
                <a:ext cx="7920" cy="87120"/>
              </p14:xfrm>
            </p:contentPart>
          </mc:Choice>
          <mc:Fallback>
            <p:pic>
              <p:nvPicPr>
                <p:cNvPr id="408" name="Freihand 407">
                  <a:extLst>
                    <a:ext uri="{FF2B5EF4-FFF2-40B4-BE49-F238E27FC236}">
                      <a16:creationId xmlns:a16="http://schemas.microsoft.com/office/drawing/2014/main" id="{7CFC01F5-C6CD-4944-BFC6-678C76A4CEA6}"/>
                    </a:ext>
                  </a:extLst>
                </p:cNvPr>
                <p:cNvPicPr/>
                <p:nvPr/>
              </p:nvPicPr>
              <p:blipFill>
                <a:blip r:embed="rId626"/>
                <a:stretch>
                  <a:fillRect/>
                </a:stretch>
              </p:blipFill>
              <p:spPr>
                <a:xfrm>
                  <a:off x="9540107" y="3834427"/>
                  <a:ext cx="1656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7">
              <p14:nvContentPartPr>
                <p14:cNvPr id="409" name="Freihand 408">
                  <a:extLst>
                    <a:ext uri="{FF2B5EF4-FFF2-40B4-BE49-F238E27FC236}">
                      <a16:creationId xmlns:a16="http://schemas.microsoft.com/office/drawing/2014/main" id="{F407C7D4-0866-4946-9156-54DDEC383B73}"/>
                    </a:ext>
                  </a:extLst>
                </p14:cNvPr>
                <p14:cNvContentPartPr/>
                <p14:nvPr/>
              </p14:nvContentPartPr>
              <p14:xfrm>
                <a:off x="9506627" y="3857827"/>
                <a:ext cx="113040" cy="24840"/>
              </p14:xfrm>
            </p:contentPart>
          </mc:Choice>
          <mc:Fallback>
            <p:pic>
              <p:nvPicPr>
                <p:cNvPr id="409" name="Freihand 408">
                  <a:extLst>
                    <a:ext uri="{FF2B5EF4-FFF2-40B4-BE49-F238E27FC236}">
                      <a16:creationId xmlns:a16="http://schemas.microsoft.com/office/drawing/2014/main" id="{F407C7D4-0866-4946-9156-54DDEC383B73}"/>
                    </a:ext>
                  </a:extLst>
                </p:cNvPr>
                <p:cNvPicPr/>
                <p:nvPr/>
              </p:nvPicPr>
              <p:blipFill>
                <a:blip r:embed="rId628"/>
                <a:stretch>
                  <a:fillRect/>
                </a:stretch>
              </p:blipFill>
              <p:spPr>
                <a:xfrm>
                  <a:off x="9502307" y="3853507"/>
                  <a:ext cx="12168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9">
              <p14:nvContentPartPr>
                <p14:cNvPr id="410" name="Freihand 409">
                  <a:extLst>
                    <a:ext uri="{FF2B5EF4-FFF2-40B4-BE49-F238E27FC236}">
                      <a16:creationId xmlns:a16="http://schemas.microsoft.com/office/drawing/2014/main" id="{ECDC315F-3833-4750-A0A7-A0058ED1808D}"/>
                    </a:ext>
                  </a:extLst>
                </p14:cNvPr>
                <p14:cNvContentPartPr/>
                <p14:nvPr/>
              </p14:nvContentPartPr>
              <p14:xfrm>
                <a:off x="9654587" y="3746227"/>
                <a:ext cx="111600" cy="170280"/>
              </p14:xfrm>
            </p:contentPart>
          </mc:Choice>
          <mc:Fallback>
            <p:pic>
              <p:nvPicPr>
                <p:cNvPr id="410" name="Freihand 409">
                  <a:extLst>
                    <a:ext uri="{FF2B5EF4-FFF2-40B4-BE49-F238E27FC236}">
                      <a16:creationId xmlns:a16="http://schemas.microsoft.com/office/drawing/2014/main" id="{ECDC315F-3833-4750-A0A7-A0058ED1808D}"/>
                    </a:ext>
                  </a:extLst>
                </p:cNvPr>
                <p:cNvPicPr/>
                <p:nvPr/>
              </p:nvPicPr>
              <p:blipFill>
                <a:blip r:embed="rId630"/>
                <a:stretch>
                  <a:fillRect/>
                </a:stretch>
              </p:blipFill>
              <p:spPr>
                <a:xfrm>
                  <a:off x="9650267" y="3741907"/>
                  <a:ext cx="12024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1">
              <p14:nvContentPartPr>
                <p14:cNvPr id="411" name="Freihand 410">
                  <a:extLst>
                    <a:ext uri="{FF2B5EF4-FFF2-40B4-BE49-F238E27FC236}">
                      <a16:creationId xmlns:a16="http://schemas.microsoft.com/office/drawing/2014/main" id="{21B0DB4D-2942-4534-9642-24FD050F62DE}"/>
                    </a:ext>
                  </a:extLst>
                </p14:cNvPr>
                <p14:cNvContentPartPr/>
                <p14:nvPr/>
              </p14:nvContentPartPr>
              <p14:xfrm>
                <a:off x="9842867" y="3813907"/>
                <a:ext cx="90360" cy="86040"/>
              </p14:xfrm>
            </p:contentPart>
          </mc:Choice>
          <mc:Fallback>
            <p:pic>
              <p:nvPicPr>
                <p:cNvPr id="411" name="Freihand 410">
                  <a:extLst>
                    <a:ext uri="{FF2B5EF4-FFF2-40B4-BE49-F238E27FC236}">
                      <a16:creationId xmlns:a16="http://schemas.microsoft.com/office/drawing/2014/main" id="{21B0DB4D-2942-4534-9642-24FD050F62DE}"/>
                    </a:ext>
                  </a:extLst>
                </p:cNvPr>
                <p:cNvPicPr/>
                <p:nvPr/>
              </p:nvPicPr>
              <p:blipFill>
                <a:blip r:embed="rId632"/>
                <a:stretch>
                  <a:fillRect/>
                </a:stretch>
              </p:blipFill>
              <p:spPr>
                <a:xfrm>
                  <a:off x="9838547" y="3809587"/>
                  <a:ext cx="9900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3">
              <p14:nvContentPartPr>
                <p14:cNvPr id="412" name="Freihand 411">
                  <a:extLst>
                    <a:ext uri="{FF2B5EF4-FFF2-40B4-BE49-F238E27FC236}">
                      <a16:creationId xmlns:a16="http://schemas.microsoft.com/office/drawing/2014/main" id="{2380E6F4-A700-4387-8A33-F19CAC683747}"/>
                    </a:ext>
                  </a:extLst>
                </p14:cNvPr>
                <p14:cNvContentPartPr/>
                <p14:nvPr/>
              </p14:nvContentPartPr>
              <p14:xfrm>
                <a:off x="10058507" y="3783307"/>
                <a:ext cx="22680" cy="123840"/>
              </p14:xfrm>
            </p:contentPart>
          </mc:Choice>
          <mc:Fallback>
            <p:pic>
              <p:nvPicPr>
                <p:cNvPr id="412" name="Freihand 411">
                  <a:extLst>
                    <a:ext uri="{FF2B5EF4-FFF2-40B4-BE49-F238E27FC236}">
                      <a16:creationId xmlns:a16="http://schemas.microsoft.com/office/drawing/2014/main" id="{2380E6F4-A700-4387-8A33-F19CAC683747}"/>
                    </a:ext>
                  </a:extLst>
                </p:cNvPr>
                <p:cNvPicPr/>
                <p:nvPr/>
              </p:nvPicPr>
              <p:blipFill>
                <a:blip r:embed="rId634"/>
                <a:stretch>
                  <a:fillRect/>
                </a:stretch>
              </p:blipFill>
              <p:spPr>
                <a:xfrm>
                  <a:off x="10054187" y="3778987"/>
                  <a:ext cx="3132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5">
              <p14:nvContentPartPr>
                <p14:cNvPr id="413" name="Freihand 412">
                  <a:extLst>
                    <a:ext uri="{FF2B5EF4-FFF2-40B4-BE49-F238E27FC236}">
                      <a16:creationId xmlns:a16="http://schemas.microsoft.com/office/drawing/2014/main" id="{9BCD8FDC-46BA-4CA3-BB48-199E4AECAADE}"/>
                    </a:ext>
                  </a:extLst>
                </p14:cNvPr>
                <p14:cNvContentPartPr/>
                <p14:nvPr/>
              </p14:nvContentPartPr>
              <p14:xfrm>
                <a:off x="9969227" y="3768907"/>
                <a:ext cx="166680" cy="171720"/>
              </p14:xfrm>
            </p:contentPart>
          </mc:Choice>
          <mc:Fallback>
            <p:pic>
              <p:nvPicPr>
                <p:cNvPr id="413" name="Freihand 412">
                  <a:extLst>
                    <a:ext uri="{FF2B5EF4-FFF2-40B4-BE49-F238E27FC236}">
                      <a16:creationId xmlns:a16="http://schemas.microsoft.com/office/drawing/2014/main" id="{9BCD8FDC-46BA-4CA3-BB48-199E4AECAADE}"/>
                    </a:ext>
                  </a:extLst>
                </p:cNvPr>
                <p:cNvPicPr/>
                <p:nvPr/>
              </p:nvPicPr>
              <p:blipFill>
                <a:blip r:embed="rId636"/>
                <a:stretch>
                  <a:fillRect/>
                </a:stretch>
              </p:blipFill>
              <p:spPr>
                <a:xfrm>
                  <a:off x="9964907" y="3764587"/>
                  <a:ext cx="17532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7">
              <p14:nvContentPartPr>
                <p14:cNvPr id="414" name="Freihand 413">
                  <a:extLst>
                    <a:ext uri="{FF2B5EF4-FFF2-40B4-BE49-F238E27FC236}">
                      <a16:creationId xmlns:a16="http://schemas.microsoft.com/office/drawing/2014/main" id="{B4FBF424-8F08-475A-846B-7AE8910EDBF3}"/>
                    </a:ext>
                  </a:extLst>
                </p14:cNvPr>
                <p14:cNvContentPartPr/>
                <p14:nvPr/>
              </p14:nvContentPartPr>
              <p14:xfrm>
                <a:off x="10216907" y="3841627"/>
                <a:ext cx="160200" cy="12960"/>
              </p14:xfrm>
            </p:contentPart>
          </mc:Choice>
          <mc:Fallback>
            <p:pic>
              <p:nvPicPr>
                <p:cNvPr id="414" name="Freihand 413">
                  <a:extLst>
                    <a:ext uri="{FF2B5EF4-FFF2-40B4-BE49-F238E27FC236}">
                      <a16:creationId xmlns:a16="http://schemas.microsoft.com/office/drawing/2014/main" id="{B4FBF424-8F08-475A-846B-7AE8910EDBF3}"/>
                    </a:ext>
                  </a:extLst>
                </p:cNvPr>
                <p:cNvPicPr/>
                <p:nvPr/>
              </p:nvPicPr>
              <p:blipFill>
                <a:blip r:embed="rId638"/>
                <a:stretch>
                  <a:fillRect/>
                </a:stretch>
              </p:blipFill>
              <p:spPr>
                <a:xfrm>
                  <a:off x="10212587" y="3837307"/>
                  <a:ext cx="16884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9">
              <p14:nvContentPartPr>
                <p14:cNvPr id="415" name="Freihand 414">
                  <a:extLst>
                    <a:ext uri="{FF2B5EF4-FFF2-40B4-BE49-F238E27FC236}">
                      <a16:creationId xmlns:a16="http://schemas.microsoft.com/office/drawing/2014/main" id="{CF28C7F4-5EAD-4901-B10A-D20E7B69C636}"/>
                    </a:ext>
                  </a:extLst>
                </p14:cNvPr>
                <p14:cNvContentPartPr/>
                <p14:nvPr/>
              </p14:nvContentPartPr>
              <p14:xfrm>
                <a:off x="10389707" y="3697267"/>
                <a:ext cx="236160" cy="258120"/>
              </p14:xfrm>
            </p:contentPart>
          </mc:Choice>
          <mc:Fallback>
            <p:pic>
              <p:nvPicPr>
                <p:cNvPr id="415" name="Freihand 414">
                  <a:extLst>
                    <a:ext uri="{FF2B5EF4-FFF2-40B4-BE49-F238E27FC236}">
                      <a16:creationId xmlns:a16="http://schemas.microsoft.com/office/drawing/2014/main" id="{CF28C7F4-5EAD-4901-B10A-D20E7B69C636}"/>
                    </a:ext>
                  </a:extLst>
                </p:cNvPr>
                <p:cNvPicPr/>
                <p:nvPr/>
              </p:nvPicPr>
              <p:blipFill>
                <a:blip r:embed="rId640"/>
                <a:stretch>
                  <a:fillRect/>
                </a:stretch>
              </p:blipFill>
              <p:spPr>
                <a:xfrm>
                  <a:off x="10385387" y="3692947"/>
                  <a:ext cx="244800" cy="26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1">
              <p14:nvContentPartPr>
                <p14:cNvPr id="416" name="Freihand 415">
                  <a:extLst>
                    <a:ext uri="{FF2B5EF4-FFF2-40B4-BE49-F238E27FC236}">
                      <a16:creationId xmlns:a16="http://schemas.microsoft.com/office/drawing/2014/main" id="{0286FBA6-65AE-49F4-8A00-4B246A76563E}"/>
                    </a:ext>
                  </a:extLst>
                </p14:cNvPr>
                <p14:cNvContentPartPr/>
                <p14:nvPr/>
              </p14:nvContentPartPr>
              <p14:xfrm>
                <a:off x="10512107" y="3825427"/>
                <a:ext cx="117360" cy="10800"/>
              </p14:xfrm>
            </p:contentPart>
          </mc:Choice>
          <mc:Fallback>
            <p:pic>
              <p:nvPicPr>
                <p:cNvPr id="416" name="Freihand 415">
                  <a:extLst>
                    <a:ext uri="{FF2B5EF4-FFF2-40B4-BE49-F238E27FC236}">
                      <a16:creationId xmlns:a16="http://schemas.microsoft.com/office/drawing/2014/main" id="{0286FBA6-65AE-49F4-8A00-4B246A76563E}"/>
                    </a:ext>
                  </a:extLst>
                </p:cNvPr>
                <p:cNvPicPr/>
                <p:nvPr/>
              </p:nvPicPr>
              <p:blipFill>
                <a:blip r:embed="rId642"/>
                <a:stretch>
                  <a:fillRect/>
                </a:stretch>
              </p:blipFill>
              <p:spPr>
                <a:xfrm>
                  <a:off x="10507787" y="3821107"/>
                  <a:ext cx="126000" cy="19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26" name="Gruppieren 425">
            <a:extLst>
              <a:ext uri="{FF2B5EF4-FFF2-40B4-BE49-F238E27FC236}">
                <a16:creationId xmlns:a16="http://schemas.microsoft.com/office/drawing/2014/main" id="{F930C669-5A2A-4B68-A357-B801FE77F677}"/>
              </a:ext>
            </a:extLst>
          </p:cNvPr>
          <p:cNvGrpSpPr/>
          <p:nvPr/>
        </p:nvGrpSpPr>
        <p:grpSpPr>
          <a:xfrm>
            <a:off x="10814867" y="3625267"/>
            <a:ext cx="905760" cy="237960"/>
            <a:chOff x="10814867" y="3625267"/>
            <a:chExt cx="905760" cy="237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43">
              <p14:nvContentPartPr>
                <p14:cNvPr id="417" name="Freihand 416">
                  <a:extLst>
                    <a:ext uri="{FF2B5EF4-FFF2-40B4-BE49-F238E27FC236}">
                      <a16:creationId xmlns:a16="http://schemas.microsoft.com/office/drawing/2014/main" id="{36F6BA4E-6667-4514-AF63-09E78AC4FACA}"/>
                    </a:ext>
                  </a:extLst>
                </p14:cNvPr>
                <p14:cNvContentPartPr/>
                <p14:nvPr/>
              </p14:nvContentPartPr>
              <p14:xfrm>
                <a:off x="10814867" y="3811747"/>
                <a:ext cx="127440" cy="9360"/>
              </p14:xfrm>
            </p:contentPart>
          </mc:Choice>
          <mc:Fallback>
            <p:pic>
              <p:nvPicPr>
                <p:cNvPr id="417" name="Freihand 416">
                  <a:extLst>
                    <a:ext uri="{FF2B5EF4-FFF2-40B4-BE49-F238E27FC236}">
                      <a16:creationId xmlns:a16="http://schemas.microsoft.com/office/drawing/2014/main" id="{36F6BA4E-6667-4514-AF63-09E78AC4FACA}"/>
                    </a:ext>
                  </a:extLst>
                </p:cNvPr>
                <p:cNvPicPr/>
                <p:nvPr/>
              </p:nvPicPr>
              <p:blipFill>
                <a:blip r:embed="rId644"/>
                <a:stretch>
                  <a:fillRect/>
                </a:stretch>
              </p:blipFill>
              <p:spPr>
                <a:xfrm>
                  <a:off x="10810547" y="3807427"/>
                  <a:ext cx="13608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5">
              <p14:nvContentPartPr>
                <p14:cNvPr id="419" name="Freihand 418">
                  <a:extLst>
                    <a:ext uri="{FF2B5EF4-FFF2-40B4-BE49-F238E27FC236}">
                      <a16:creationId xmlns:a16="http://schemas.microsoft.com/office/drawing/2014/main" id="{C79B9A9C-A45D-48C3-8B42-D71EF754EEF6}"/>
                    </a:ext>
                  </a:extLst>
                </p14:cNvPr>
                <p14:cNvContentPartPr/>
                <p14:nvPr/>
              </p14:nvContentPartPr>
              <p14:xfrm>
                <a:off x="11046347" y="3720667"/>
                <a:ext cx="144360" cy="142560"/>
              </p14:xfrm>
            </p:contentPart>
          </mc:Choice>
          <mc:Fallback>
            <p:pic>
              <p:nvPicPr>
                <p:cNvPr id="419" name="Freihand 418">
                  <a:extLst>
                    <a:ext uri="{FF2B5EF4-FFF2-40B4-BE49-F238E27FC236}">
                      <a16:creationId xmlns:a16="http://schemas.microsoft.com/office/drawing/2014/main" id="{C79B9A9C-A45D-48C3-8B42-D71EF754EEF6}"/>
                    </a:ext>
                  </a:extLst>
                </p:cNvPr>
                <p:cNvPicPr/>
                <p:nvPr/>
              </p:nvPicPr>
              <p:blipFill>
                <a:blip r:embed="rId646"/>
                <a:stretch>
                  <a:fillRect/>
                </a:stretch>
              </p:blipFill>
              <p:spPr>
                <a:xfrm>
                  <a:off x="11042027" y="3716347"/>
                  <a:ext cx="15300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7">
              <p14:nvContentPartPr>
                <p14:cNvPr id="420" name="Freihand 419">
                  <a:extLst>
                    <a:ext uri="{FF2B5EF4-FFF2-40B4-BE49-F238E27FC236}">
                      <a16:creationId xmlns:a16="http://schemas.microsoft.com/office/drawing/2014/main" id="{93F79CE9-7624-4D4A-BFED-DB180085476D}"/>
                    </a:ext>
                  </a:extLst>
                </p14:cNvPr>
                <p14:cNvContentPartPr/>
                <p14:nvPr/>
              </p14:nvContentPartPr>
              <p14:xfrm>
                <a:off x="11210867" y="3625267"/>
                <a:ext cx="8640" cy="72000"/>
              </p14:xfrm>
            </p:contentPart>
          </mc:Choice>
          <mc:Fallback>
            <p:pic>
              <p:nvPicPr>
                <p:cNvPr id="420" name="Freihand 419">
                  <a:extLst>
                    <a:ext uri="{FF2B5EF4-FFF2-40B4-BE49-F238E27FC236}">
                      <a16:creationId xmlns:a16="http://schemas.microsoft.com/office/drawing/2014/main" id="{93F79CE9-7624-4D4A-BFED-DB180085476D}"/>
                    </a:ext>
                  </a:extLst>
                </p:cNvPr>
                <p:cNvPicPr/>
                <p:nvPr/>
              </p:nvPicPr>
              <p:blipFill>
                <a:blip r:embed="rId648"/>
                <a:stretch>
                  <a:fillRect/>
                </a:stretch>
              </p:blipFill>
              <p:spPr>
                <a:xfrm>
                  <a:off x="11206547" y="3620947"/>
                  <a:ext cx="1728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9">
              <p14:nvContentPartPr>
                <p14:cNvPr id="422" name="Freihand 421">
                  <a:extLst>
                    <a:ext uri="{FF2B5EF4-FFF2-40B4-BE49-F238E27FC236}">
                      <a16:creationId xmlns:a16="http://schemas.microsoft.com/office/drawing/2014/main" id="{9101127C-17A6-43C5-A760-B44619771748}"/>
                    </a:ext>
                  </a:extLst>
                </p14:cNvPr>
                <p14:cNvContentPartPr/>
                <p14:nvPr/>
              </p14:nvContentPartPr>
              <p14:xfrm>
                <a:off x="11305907" y="3792667"/>
                <a:ext cx="84960" cy="6840"/>
              </p14:xfrm>
            </p:contentPart>
          </mc:Choice>
          <mc:Fallback>
            <p:pic>
              <p:nvPicPr>
                <p:cNvPr id="422" name="Freihand 421">
                  <a:extLst>
                    <a:ext uri="{FF2B5EF4-FFF2-40B4-BE49-F238E27FC236}">
                      <a16:creationId xmlns:a16="http://schemas.microsoft.com/office/drawing/2014/main" id="{9101127C-17A6-43C5-A760-B44619771748}"/>
                    </a:ext>
                  </a:extLst>
                </p:cNvPr>
                <p:cNvPicPr/>
                <p:nvPr/>
              </p:nvPicPr>
              <p:blipFill>
                <a:blip r:embed="rId650"/>
                <a:stretch>
                  <a:fillRect/>
                </a:stretch>
              </p:blipFill>
              <p:spPr>
                <a:xfrm>
                  <a:off x="11301587" y="3788347"/>
                  <a:ext cx="9360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1">
              <p14:nvContentPartPr>
                <p14:cNvPr id="424" name="Freihand 423">
                  <a:extLst>
                    <a:ext uri="{FF2B5EF4-FFF2-40B4-BE49-F238E27FC236}">
                      <a16:creationId xmlns:a16="http://schemas.microsoft.com/office/drawing/2014/main" id="{5DFC868A-B02C-4063-9A24-EAB7C13EF7AB}"/>
                    </a:ext>
                  </a:extLst>
                </p14:cNvPr>
                <p14:cNvContentPartPr/>
                <p14:nvPr/>
              </p14:nvContentPartPr>
              <p14:xfrm>
                <a:off x="11479787" y="3740107"/>
                <a:ext cx="119520" cy="109800"/>
              </p14:xfrm>
            </p:contentPart>
          </mc:Choice>
          <mc:Fallback>
            <p:pic>
              <p:nvPicPr>
                <p:cNvPr id="424" name="Freihand 423">
                  <a:extLst>
                    <a:ext uri="{FF2B5EF4-FFF2-40B4-BE49-F238E27FC236}">
                      <a16:creationId xmlns:a16="http://schemas.microsoft.com/office/drawing/2014/main" id="{5DFC868A-B02C-4063-9A24-EAB7C13EF7AB}"/>
                    </a:ext>
                  </a:extLst>
                </p:cNvPr>
                <p:cNvPicPr/>
                <p:nvPr/>
              </p:nvPicPr>
              <p:blipFill>
                <a:blip r:embed="rId652"/>
                <a:stretch>
                  <a:fillRect/>
                </a:stretch>
              </p:blipFill>
              <p:spPr>
                <a:xfrm>
                  <a:off x="11475467" y="3735787"/>
                  <a:ext cx="12816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3">
              <p14:nvContentPartPr>
                <p14:cNvPr id="425" name="Freihand 424">
                  <a:extLst>
                    <a:ext uri="{FF2B5EF4-FFF2-40B4-BE49-F238E27FC236}">
                      <a16:creationId xmlns:a16="http://schemas.microsoft.com/office/drawing/2014/main" id="{04B0C088-C682-4939-8554-C894B7D5AA37}"/>
                    </a:ext>
                  </a:extLst>
                </p14:cNvPr>
                <p14:cNvContentPartPr/>
                <p14:nvPr/>
              </p14:nvContentPartPr>
              <p14:xfrm>
                <a:off x="11657627" y="3645787"/>
                <a:ext cx="63000" cy="82800"/>
              </p14:xfrm>
            </p:contentPart>
          </mc:Choice>
          <mc:Fallback>
            <p:pic>
              <p:nvPicPr>
                <p:cNvPr id="425" name="Freihand 424">
                  <a:extLst>
                    <a:ext uri="{FF2B5EF4-FFF2-40B4-BE49-F238E27FC236}">
                      <a16:creationId xmlns:a16="http://schemas.microsoft.com/office/drawing/2014/main" id="{04B0C088-C682-4939-8554-C894B7D5AA37}"/>
                    </a:ext>
                  </a:extLst>
                </p:cNvPr>
                <p:cNvPicPr/>
                <p:nvPr/>
              </p:nvPicPr>
              <p:blipFill>
                <a:blip r:embed="rId654"/>
                <a:stretch>
                  <a:fillRect/>
                </a:stretch>
              </p:blipFill>
              <p:spPr>
                <a:xfrm>
                  <a:off x="11653307" y="3641467"/>
                  <a:ext cx="71640" cy="91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49" name="Gruppieren 448">
            <a:extLst>
              <a:ext uri="{FF2B5EF4-FFF2-40B4-BE49-F238E27FC236}">
                <a16:creationId xmlns:a16="http://schemas.microsoft.com/office/drawing/2014/main" id="{D2A39734-FFAF-4ED3-824D-4BBCB6A0F4C4}"/>
              </a:ext>
            </a:extLst>
          </p:cNvPr>
          <p:cNvGrpSpPr/>
          <p:nvPr/>
        </p:nvGrpSpPr>
        <p:grpSpPr>
          <a:xfrm>
            <a:off x="8280827" y="4046827"/>
            <a:ext cx="1292040" cy="638640"/>
            <a:chOff x="8280827" y="4046827"/>
            <a:chExt cx="1292040" cy="638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55">
              <p14:nvContentPartPr>
                <p14:cNvPr id="427" name="Freihand 426">
                  <a:extLst>
                    <a:ext uri="{FF2B5EF4-FFF2-40B4-BE49-F238E27FC236}">
                      <a16:creationId xmlns:a16="http://schemas.microsoft.com/office/drawing/2014/main" id="{066863E6-DA38-417C-B36C-AB2EB8B611FB}"/>
                    </a:ext>
                  </a:extLst>
                </p14:cNvPr>
                <p14:cNvContentPartPr/>
                <p14:nvPr/>
              </p14:nvContentPartPr>
              <p14:xfrm>
                <a:off x="8280827" y="4188667"/>
                <a:ext cx="238320" cy="9720"/>
              </p14:xfrm>
            </p:contentPart>
          </mc:Choice>
          <mc:Fallback>
            <p:pic>
              <p:nvPicPr>
                <p:cNvPr id="427" name="Freihand 426">
                  <a:extLst>
                    <a:ext uri="{FF2B5EF4-FFF2-40B4-BE49-F238E27FC236}">
                      <a16:creationId xmlns:a16="http://schemas.microsoft.com/office/drawing/2014/main" id="{066863E6-DA38-417C-B36C-AB2EB8B611FB}"/>
                    </a:ext>
                  </a:extLst>
                </p:cNvPr>
                <p:cNvPicPr/>
                <p:nvPr/>
              </p:nvPicPr>
              <p:blipFill>
                <a:blip r:embed="rId656"/>
                <a:stretch>
                  <a:fillRect/>
                </a:stretch>
              </p:blipFill>
              <p:spPr>
                <a:xfrm>
                  <a:off x="8276507" y="4184347"/>
                  <a:ext cx="24696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7">
              <p14:nvContentPartPr>
                <p14:cNvPr id="428" name="Freihand 427">
                  <a:extLst>
                    <a:ext uri="{FF2B5EF4-FFF2-40B4-BE49-F238E27FC236}">
                      <a16:creationId xmlns:a16="http://schemas.microsoft.com/office/drawing/2014/main" id="{C6FEF63D-4F1C-41D2-B5D0-E11B17DA6526}"/>
                    </a:ext>
                  </a:extLst>
                </p14:cNvPr>
                <p14:cNvContentPartPr/>
                <p14:nvPr/>
              </p14:nvContentPartPr>
              <p14:xfrm>
                <a:off x="8328707" y="4237627"/>
                <a:ext cx="204480" cy="24120"/>
              </p14:xfrm>
            </p:contentPart>
          </mc:Choice>
          <mc:Fallback>
            <p:pic>
              <p:nvPicPr>
                <p:cNvPr id="428" name="Freihand 427">
                  <a:extLst>
                    <a:ext uri="{FF2B5EF4-FFF2-40B4-BE49-F238E27FC236}">
                      <a16:creationId xmlns:a16="http://schemas.microsoft.com/office/drawing/2014/main" id="{C6FEF63D-4F1C-41D2-B5D0-E11B17DA6526}"/>
                    </a:ext>
                  </a:extLst>
                </p:cNvPr>
                <p:cNvPicPr/>
                <p:nvPr/>
              </p:nvPicPr>
              <p:blipFill>
                <a:blip r:embed="rId658"/>
                <a:stretch>
                  <a:fillRect/>
                </a:stretch>
              </p:blipFill>
              <p:spPr>
                <a:xfrm>
                  <a:off x="8324387" y="4233307"/>
                  <a:ext cx="21312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9">
              <p14:nvContentPartPr>
                <p14:cNvPr id="430" name="Freihand 429">
                  <a:extLst>
                    <a:ext uri="{FF2B5EF4-FFF2-40B4-BE49-F238E27FC236}">
                      <a16:creationId xmlns:a16="http://schemas.microsoft.com/office/drawing/2014/main" id="{ACCB58F3-41C3-466B-B9D7-CE28D07C9E67}"/>
                    </a:ext>
                  </a:extLst>
                </p14:cNvPr>
                <p14:cNvContentPartPr/>
                <p14:nvPr/>
              </p14:nvContentPartPr>
              <p14:xfrm>
                <a:off x="8675387" y="4067707"/>
                <a:ext cx="130320" cy="206640"/>
              </p14:xfrm>
            </p:contentPart>
          </mc:Choice>
          <mc:Fallback>
            <p:pic>
              <p:nvPicPr>
                <p:cNvPr id="430" name="Freihand 429">
                  <a:extLst>
                    <a:ext uri="{FF2B5EF4-FFF2-40B4-BE49-F238E27FC236}">
                      <a16:creationId xmlns:a16="http://schemas.microsoft.com/office/drawing/2014/main" id="{ACCB58F3-41C3-466B-B9D7-CE28D07C9E67}"/>
                    </a:ext>
                  </a:extLst>
                </p:cNvPr>
                <p:cNvPicPr/>
                <p:nvPr/>
              </p:nvPicPr>
              <p:blipFill>
                <a:blip r:embed="rId660"/>
                <a:stretch>
                  <a:fillRect/>
                </a:stretch>
              </p:blipFill>
              <p:spPr>
                <a:xfrm>
                  <a:off x="8671067" y="4063387"/>
                  <a:ext cx="138960" cy="21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1">
              <p14:nvContentPartPr>
                <p14:cNvPr id="431" name="Freihand 430">
                  <a:extLst>
                    <a:ext uri="{FF2B5EF4-FFF2-40B4-BE49-F238E27FC236}">
                      <a16:creationId xmlns:a16="http://schemas.microsoft.com/office/drawing/2014/main" id="{7DE39A13-9871-4467-90AA-26C73C324129}"/>
                    </a:ext>
                  </a:extLst>
                </p14:cNvPr>
                <p14:cNvContentPartPr/>
                <p14:nvPr/>
              </p14:nvContentPartPr>
              <p14:xfrm>
                <a:off x="8762507" y="4084267"/>
                <a:ext cx="7560" cy="156600"/>
              </p14:xfrm>
            </p:contentPart>
          </mc:Choice>
          <mc:Fallback>
            <p:pic>
              <p:nvPicPr>
                <p:cNvPr id="431" name="Freihand 430">
                  <a:extLst>
                    <a:ext uri="{FF2B5EF4-FFF2-40B4-BE49-F238E27FC236}">
                      <a16:creationId xmlns:a16="http://schemas.microsoft.com/office/drawing/2014/main" id="{7DE39A13-9871-4467-90AA-26C73C324129}"/>
                    </a:ext>
                  </a:extLst>
                </p:cNvPr>
                <p:cNvPicPr/>
                <p:nvPr/>
              </p:nvPicPr>
              <p:blipFill>
                <a:blip r:embed="rId662"/>
                <a:stretch>
                  <a:fillRect/>
                </a:stretch>
              </p:blipFill>
              <p:spPr>
                <a:xfrm>
                  <a:off x="8758187" y="4079947"/>
                  <a:ext cx="1620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3">
              <p14:nvContentPartPr>
                <p14:cNvPr id="432" name="Freihand 431">
                  <a:extLst>
                    <a:ext uri="{FF2B5EF4-FFF2-40B4-BE49-F238E27FC236}">
                      <a16:creationId xmlns:a16="http://schemas.microsoft.com/office/drawing/2014/main" id="{E095D1CA-4BDB-4B9D-BC82-8E00B1712E37}"/>
                    </a:ext>
                  </a:extLst>
                </p14:cNvPr>
                <p14:cNvContentPartPr/>
                <p14:nvPr/>
              </p14:nvContentPartPr>
              <p14:xfrm>
                <a:off x="8687627" y="4046827"/>
                <a:ext cx="159840" cy="256320"/>
              </p14:xfrm>
            </p:contentPart>
          </mc:Choice>
          <mc:Fallback>
            <p:pic>
              <p:nvPicPr>
                <p:cNvPr id="432" name="Freihand 431">
                  <a:extLst>
                    <a:ext uri="{FF2B5EF4-FFF2-40B4-BE49-F238E27FC236}">
                      <a16:creationId xmlns:a16="http://schemas.microsoft.com/office/drawing/2014/main" id="{E095D1CA-4BDB-4B9D-BC82-8E00B1712E37}"/>
                    </a:ext>
                  </a:extLst>
                </p:cNvPr>
                <p:cNvPicPr/>
                <p:nvPr/>
              </p:nvPicPr>
              <p:blipFill>
                <a:blip r:embed="rId664"/>
                <a:stretch>
                  <a:fillRect/>
                </a:stretch>
              </p:blipFill>
              <p:spPr>
                <a:xfrm>
                  <a:off x="8683307" y="4042507"/>
                  <a:ext cx="16848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5">
              <p14:nvContentPartPr>
                <p14:cNvPr id="433" name="Freihand 432">
                  <a:extLst>
                    <a:ext uri="{FF2B5EF4-FFF2-40B4-BE49-F238E27FC236}">
                      <a16:creationId xmlns:a16="http://schemas.microsoft.com/office/drawing/2014/main" id="{2BC294E1-C36A-4909-A489-C5B2821881BC}"/>
                    </a:ext>
                  </a:extLst>
                </p14:cNvPr>
                <p14:cNvContentPartPr/>
                <p14:nvPr/>
              </p14:nvContentPartPr>
              <p14:xfrm>
                <a:off x="9043307" y="4113427"/>
                <a:ext cx="11880" cy="142920"/>
              </p14:xfrm>
            </p:contentPart>
          </mc:Choice>
          <mc:Fallback>
            <p:pic>
              <p:nvPicPr>
                <p:cNvPr id="433" name="Freihand 432">
                  <a:extLst>
                    <a:ext uri="{FF2B5EF4-FFF2-40B4-BE49-F238E27FC236}">
                      <a16:creationId xmlns:a16="http://schemas.microsoft.com/office/drawing/2014/main" id="{2BC294E1-C36A-4909-A489-C5B2821881BC}"/>
                    </a:ext>
                  </a:extLst>
                </p:cNvPr>
                <p:cNvPicPr/>
                <p:nvPr/>
              </p:nvPicPr>
              <p:blipFill>
                <a:blip r:embed="rId666"/>
                <a:stretch>
                  <a:fillRect/>
                </a:stretch>
              </p:blipFill>
              <p:spPr>
                <a:xfrm>
                  <a:off x="9038987" y="4109107"/>
                  <a:ext cx="2052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7">
              <p14:nvContentPartPr>
                <p14:cNvPr id="434" name="Freihand 433">
                  <a:extLst>
                    <a:ext uri="{FF2B5EF4-FFF2-40B4-BE49-F238E27FC236}">
                      <a16:creationId xmlns:a16="http://schemas.microsoft.com/office/drawing/2014/main" id="{2072E990-217A-4F13-BCF4-A1D448E182B7}"/>
                    </a:ext>
                  </a:extLst>
                </p14:cNvPr>
                <p14:cNvContentPartPr/>
                <p14:nvPr/>
              </p14:nvContentPartPr>
              <p14:xfrm>
                <a:off x="8984627" y="4079947"/>
                <a:ext cx="304920" cy="166320"/>
              </p14:xfrm>
            </p:contentPart>
          </mc:Choice>
          <mc:Fallback>
            <p:pic>
              <p:nvPicPr>
                <p:cNvPr id="434" name="Freihand 433">
                  <a:extLst>
                    <a:ext uri="{FF2B5EF4-FFF2-40B4-BE49-F238E27FC236}">
                      <a16:creationId xmlns:a16="http://schemas.microsoft.com/office/drawing/2014/main" id="{2072E990-217A-4F13-BCF4-A1D448E182B7}"/>
                    </a:ext>
                  </a:extLst>
                </p:cNvPr>
                <p:cNvPicPr/>
                <p:nvPr/>
              </p:nvPicPr>
              <p:blipFill>
                <a:blip r:embed="rId668"/>
                <a:stretch>
                  <a:fillRect/>
                </a:stretch>
              </p:blipFill>
              <p:spPr>
                <a:xfrm>
                  <a:off x="8980307" y="4075627"/>
                  <a:ext cx="31356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9">
              <p14:nvContentPartPr>
                <p14:cNvPr id="435" name="Freihand 434">
                  <a:extLst>
                    <a:ext uri="{FF2B5EF4-FFF2-40B4-BE49-F238E27FC236}">
                      <a16:creationId xmlns:a16="http://schemas.microsoft.com/office/drawing/2014/main" id="{D76A978C-0060-4E68-A89E-E489A8260D79}"/>
                    </a:ext>
                  </a:extLst>
                </p14:cNvPr>
                <p14:cNvContentPartPr/>
                <p14:nvPr/>
              </p14:nvContentPartPr>
              <p14:xfrm>
                <a:off x="9131507" y="4100467"/>
                <a:ext cx="264960" cy="214920"/>
              </p14:xfrm>
            </p:contentPart>
          </mc:Choice>
          <mc:Fallback>
            <p:pic>
              <p:nvPicPr>
                <p:cNvPr id="435" name="Freihand 434">
                  <a:extLst>
                    <a:ext uri="{FF2B5EF4-FFF2-40B4-BE49-F238E27FC236}">
                      <a16:creationId xmlns:a16="http://schemas.microsoft.com/office/drawing/2014/main" id="{D76A978C-0060-4E68-A89E-E489A8260D79}"/>
                    </a:ext>
                  </a:extLst>
                </p:cNvPr>
                <p:cNvPicPr/>
                <p:nvPr/>
              </p:nvPicPr>
              <p:blipFill>
                <a:blip r:embed="rId670"/>
                <a:stretch>
                  <a:fillRect/>
                </a:stretch>
              </p:blipFill>
              <p:spPr>
                <a:xfrm>
                  <a:off x="9127187" y="4096147"/>
                  <a:ext cx="27360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1">
              <p14:nvContentPartPr>
                <p14:cNvPr id="436" name="Freihand 435">
                  <a:extLst>
                    <a:ext uri="{FF2B5EF4-FFF2-40B4-BE49-F238E27FC236}">
                      <a16:creationId xmlns:a16="http://schemas.microsoft.com/office/drawing/2014/main" id="{81E291DF-104F-4EE8-9C7B-3037191F0950}"/>
                    </a:ext>
                  </a:extLst>
                </p14:cNvPr>
                <p14:cNvContentPartPr/>
                <p14:nvPr/>
              </p14:nvContentPartPr>
              <p14:xfrm>
                <a:off x="8647667" y="4329427"/>
                <a:ext cx="733320" cy="128520"/>
              </p14:xfrm>
            </p:contentPart>
          </mc:Choice>
          <mc:Fallback>
            <p:pic>
              <p:nvPicPr>
                <p:cNvPr id="436" name="Freihand 435">
                  <a:extLst>
                    <a:ext uri="{FF2B5EF4-FFF2-40B4-BE49-F238E27FC236}">
                      <a16:creationId xmlns:a16="http://schemas.microsoft.com/office/drawing/2014/main" id="{81E291DF-104F-4EE8-9C7B-3037191F0950}"/>
                    </a:ext>
                  </a:extLst>
                </p:cNvPr>
                <p:cNvPicPr/>
                <p:nvPr/>
              </p:nvPicPr>
              <p:blipFill>
                <a:blip r:embed="rId672"/>
                <a:stretch>
                  <a:fillRect/>
                </a:stretch>
              </p:blipFill>
              <p:spPr>
                <a:xfrm>
                  <a:off x="8643347" y="4325107"/>
                  <a:ext cx="74196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3">
              <p14:nvContentPartPr>
                <p14:cNvPr id="437" name="Freihand 436">
                  <a:extLst>
                    <a:ext uri="{FF2B5EF4-FFF2-40B4-BE49-F238E27FC236}">
                      <a16:creationId xmlns:a16="http://schemas.microsoft.com/office/drawing/2014/main" id="{A9919F24-7139-48F9-A7A2-E5E25AC50529}"/>
                    </a:ext>
                  </a:extLst>
                </p14:cNvPr>
                <p14:cNvContentPartPr/>
                <p14:nvPr/>
              </p14:nvContentPartPr>
              <p14:xfrm>
                <a:off x="9147707" y="4531027"/>
                <a:ext cx="397800" cy="129240"/>
              </p14:xfrm>
            </p:contentPart>
          </mc:Choice>
          <mc:Fallback>
            <p:pic>
              <p:nvPicPr>
                <p:cNvPr id="437" name="Freihand 436">
                  <a:extLst>
                    <a:ext uri="{FF2B5EF4-FFF2-40B4-BE49-F238E27FC236}">
                      <a16:creationId xmlns:a16="http://schemas.microsoft.com/office/drawing/2014/main" id="{A9919F24-7139-48F9-A7A2-E5E25AC50529}"/>
                    </a:ext>
                  </a:extLst>
                </p:cNvPr>
                <p:cNvPicPr/>
                <p:nvPr/>
              </p:nvPicPr>
              <p:blipFill>
                <a:blip r:embed="rId674"/>
                <a:stretch>
                  <a:fillRect/>
                </a:stretch>
              </p:blipFill>
              <p:spPr>
                <a:xfrm>
                  <a:off x="9143387" y="4526707"/>
                  <a:ext cx="40644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5">
              <p14:nvContentPartPr>
                <p14:cNvPr id="438" name="Freihand 437">
                  <a:extLst>
                    <a:ext uri="{FF2B5EF4-FFF2-40B4-BE49-F238E27FC236}">
                      <a16:creationId xmlns:a16="http://schemas.microsoft.com/office/drawing/2014/main" id="{B569D71D-6F18-41F1-BCB9-A6E9E41F69B8}"/>
                    </a:ext>
                  </a:extLst>
                </p14:cNvPr>
                <p14:cNvContentPartPr/>
                <p14:nvPr/>
              </p14:nvContentPartPr>
              <p14:xfrm>
                <a:off x="9512387" y="4503667"/>
                <a:ext cx="60480" cy="181800"/>
              </p14:xfrm>
            </p:contentPart>
          </mc:Choice>
          <mc:Fallback>
            <p:pic>
              <p:nvPicPr>
                <p:cNvPr id="438" name="Freihand 437">
                  <a:extLst>
                    <a:ext uri="{FF2B5EF4-FFF2-40B4-BE49-F238E27FC236}">
                      <a16:creationId xmlns:a16="http://schemas.microsoft.com/office/drawing/2014/main" id="{B569D71D-6F18-41F1-BCB9-A6E9E41F69B8}"/>
                    </a:ext>
                  </a:extLst>
                </p:cNvPr>
                <p:cNvPicPr/>
                <p:nvPr/>
              </p:nvPicPr>
              <p:blipFill>
                <a:blip r:embed="rId676"/>
                <a:stretch>
                  <a:fillRect/>
                </a:stretch>
              </p:blipFill>
              <p:spPr>
                <a:xfrm>
                  <a:off x="9508067" y="4499347"/>
                  <a:ext cx="69120" cy="190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48" name="Gruppieren 447">
            <a:extLst>
              <a:ext uri="{FF2B5EF4-FFF2-40B4-BE49-F238E27FC236}">
                <a16:creationId xmlns:a16="http://schemas.microsoft.com/office/drawing/2014/main" id="{39239649-4A07-4158-BA27-3709C7230BF9}"/>
              </a:ext>
            </a:extLst>
          </p:cNvPr>
          <p:cNvGrpSpPr/>
          <p:nvPr/>
        </p:nvGrpSpPr>
        <p:grpSpPr>
          <a:xfrm>
            <a:off x="9774467" y="4071307"/>
            <a:ext cx="1848240" cy="525960"/>
            <a:chOff x="9774467" y="4071307"/>
            <a:chExt cx="1848240" cy="525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77">
              <p14:nvContentPartPr>
                <p14:cNvPr id="439" name="Freihand 438">
                  <a:extLst>
                    <a:ext uri="{FF2B5EF4-FFF2-40B4-BE49-F238E27FC236}">
                      <a16:creationId xmlns:a16="http://schemas.microsoft.com/office/drawing/2014/main" id="{0C8140E6-3A26-4AB8-B7DC-F338E13CE4B1}"/>
                    </a:ext>
                  </a:extLst>
                </p14:cNvPr>
                <p14:cNvContentPartPr/>
                <p14:nvPr/>
              </p14:nvContentPartPr>
              <p14:xfrm>
                <a:off x="9774467" y="4411147"/>
                <a:ext cx="194400" cy="186120"/>
              </p14:xfrm>
            </p:contentPart>
          </mc:Choice>
          <mc:Fallback>
            <p:pic>
              <p:nvPicPr>
                <p:cNvPr id="439" name="Freihand 438">
                  <a:extLst>
                    <a:ext uri="{FF2B5EF4-FFF2-40B4-BE49-F238E27FC236}">
                      <a16:creationId xmlns:a16="http://schemas.microsoft.com/office/drawing/2014/main" id="{0C8140E6-3A26-4AB8-B7DC-F338E13CE4B1}"/>
                    </a:ext>
                  </a:extLst>
                </p:cNvPr>
                <p:cNvPicPr/>
                <p:nvPr/>
              </p:nvPicPr>
              <p:blipFill>
                <a:blip r:embed="rId678"/>
                <a:stretch>
                  <a:fillRect/>
                </a:stretch>
              </p:blipFill>
              <p:spPr>
                <a:xfrm>
                  <a:off x="9770147" y="4406827"/>
                  <a:ext cx="20304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9">
              <p14:nvContentPartPr>
                <p14:cNvPr id="440" name="Freihand 439">
                  <a:extLst>
                    <a:ext uri="{FF2B5EF4-FFF2-40B4-BE49-F238E27FC236}">
                      <a16:creationId xmlns:a16="http://schemas.microsoft.com/office/drawing/2014/main" id="{FBCD718E-0783-4463-BAF3-500AC7735217}"/>
                    </a:ext>
                  </a:extLst>
                </p14:cNvPr>
                <p14:cNvContentPartPr/>
                <p14:nvPr/>
              </p14:nvContentPartPr>
              <p14:xfrm>
                <a:off x="9991907" y="4467307"/>
                <a:ext cx="119160" cy="112320"/>
              </p14:xfrm>
            </p:contentPart>
          </mc:Choice>
          <mc:Fallback>
            <p:pic>
              <p:nvPicPr>
                <p:cNvPr id="440" name="Freihand 439">
                  <a:extLst>
                    <a:ext uri="{FF2B5EF4-FFF2-40B4-BE49-F238E27FC236}">
                      <a16:creationId xmlns:a16="http://schemas.microsoft.com/office/drawing/2014/main" id="{FBCD718E-0783-4463-BAF3-500AC7735217}"/>
                    </a:ext>
                  </a:extLst>
                </p:cNvPr>
                <p:cNvPicPr/>
                <p:nvPr/>
              </p:nvPicPr>
              <p:blipFill>
                <a:blip r:embed="rId680"/>
                <a:stretch>
                  <a:fillRect/>
                </a:stretch>
              </p:blipFill>
              <p:spPr>
                <a:xfrm>
                  <a:off x="9987587" y="4462987"/>
                  <a:ext cx="12780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1">
              <p14:nvContentPartPr>
                <p14:cNvPr id="441" name="Freihand 440">
                  <a:extLst>
                    <a:ext uri="{FF2B5EF4-FFF2-40B4-BE49-F238E27FC236}">
                      <a16:creationId xmlns:a16="http://schemas.microsoft.com/office/drawing/2014/main" id="{AC79FE7B-2765-472A-99AA-D5905222D6BE}"/>
                    </a:ext>
                  </a:extLst>
                </p14:cNvPr>
                <p14:cNvContentPartPr/>
                <p14:nvPr/>
              </p14:nvContentPartPr>
              <p14:xfrm>
                <a:off x="10114667" y="4360027"/>
                <a:ext cx="118080" cy="154440"/>
              </p14:xfrm>
            </p:contentPart>
          </mc:Choice>
          <mc:Fallback>
            <p:pic>
              <p:nvPicPr>
                <p:cNvPr id="441" name="Freihand 440">
                  <a:extLst>
                    <a:ext uri="{FF2B5EF4-FFF2-40B4-BE49-F238E27FC236}">
                      <a16:creationId xmlns:a16="http://schemas.microsoft.com/office/drawing/2014/main" id="{AC79FE7B-2765-472A-99AA-D5905222D6BE}"/>
                    </a:ext>
                  </a:extLst>
                </p:cNvPr>
                <p:cNvPicPr/>
                <p:nvPr/>
              </p:nvPicPr>
              <p:blipFill>
                <a:blip r:embed="rId682"/>
                <a:stretch>
                  <a:fillRect/>
                </a:stretch>
              </p:blipFill>
              <p:spPr>
                <a:xfrm>
                  <a:off x="10110347" y="4355707"/>
                  <a:ext cx="1267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3">
              <p14:nvContentPartPr>
                <p14:cNvPr id="442" name="Freihand 441">
                  <a:extLst>
                    <a:ext uri="{FF2B5EF4-FFF2-40B4-BE49-F238E27FC236}">
                      <a16:creationId xmlns:a16="http://schemas.microsoft.com/office/drawing/2014/main" id="{D9E0E061-DB14-4018-A1E5-0467D79A796E}"/>
                    </a:ext>
                  </a:extLst>
                </p14:cNvPr>
                <p14:cNvContentPartPr/>
                <p14:nvPr/>
              </p14:nvContentPartPr>
              <p14:xfrm>
                <a:off x="10233467" y="4365067"/>
                <a:ext cx="20880" cy="151560"/>
              </p14:xfrm>
            </p:contentPart>
          </mc:Choice>
          <mc:Fallback>
            <p:pic>
              <p:nvPicPr>
                <p:cNvPr id="442" name="Freihand 441">
                  <a:extLst>
                    <a:ext uri="{FF2B5EF4-FFF2-40B4-BE49-F238E27FC236}">
                      <a16:creationId xmlns:a16="http://schemas.microsoft.com/office/drawing/2014/main" id="{D9E0E061-DB14-4018-A1E5-0467D79A796E}"/>
                    </a:ext>
                  </a:extLst>
                </p:cNvPr>
                <p:cNvPicPr/>
                <p:nvPr/>
              </p:nvPicPr>
              <p:blipFill>
                <a:blip r:embed="rId684"/>
                <a:stretch>
                  <a:fillRect/>
                </a:stretch>
              </p:blipFill>
              <p:spPr>
                <a:xfrm>
                  <a:off x="10228787" y="4360747"/>
                  <a:ext cx="2952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5">
              <p14:nvContentPartPr>
                <p14:cNvPr id="443" name="Freihand 442">
                  <a:extLst>
                    <a:ext uri="{FF2B5EF4-FFF2-40B4-BE49-F238E27FC236}">
                      <a16:creationId xmlns:a16="http://schemas.microsoft.com/office/drawing/2014/main" id="{85A7FA83-73AB-4015-86B4-C868E2944EC7}"/>
                    </a:ext>
                  </a:extLst>
                </p14:cNvPr>
                <p14:cNvContentPartPr/>
                <p14:nvPr/>
              </p14:nvContentPartPr>
              <p14:xfrm>
                <a:off x="10305827" y="4271467"/>
                <a:ext cx="467640" cy="279720"/>
              </p14:xfrm>
            </p:contentPart>
          </mc:Choice>
          <mc:Fallback>
            <p:pic>
              <p:nvPicPr>
                <p:cNvPr id="443" name="Freihand 442">
                  <a:extLst>
                    <a:ext uri="{FF2B5EF4-FFF2-40B4-BE49-F238E27FC236}">
                      <a16:creationId xmlns:a16="http://schemas.microsoft.com/office/drawing/2014/main" id="{85A7FA83-73AB-4015-86B4-C868E2944EC7}"/>
                    </a:ext>
                  </a:extLst>
                </p:cNvPr>
                <p:cNvPicPr/>
                <p:nvPr/>
              </p:nvPicPr>
              <p:blipFill>
                <a:blip r:embed="rId686"/>
                <a:stretch>
                  <a:fillRect/>
                </a:stretch>
              </p:blipFill>
              <p:spPr>
                <a:xfrm>
                  <a:off x="10301507" y="4267147"/>
                  <a:ext cx="476280" cy="28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7">
              <p14:nvContentPartPr>
                <p14:cNvPr id="444" name="Freihand 443">
                  <a:extLst>
                    <a:ext uri="{FF2B5EF4-FFF2-40B4-BE49-F238E27FC236}">
                      <a16:creationId xmlns:a16="http://schemas.microsoft.com/office/drawing/2014/main" id="{90EDC828-5E15-43C2-9A3B-7C0DE7835497}"/>
                    </a:ext>
                  </a:extLst>
                </p14:cNvPr>
                <p14:cNvContentPartPr/>
                <p14:nvPr/>
              </p14:nvContentPartPr>
              <p14:xfrm>
                <a:off x="10802627" y="4233307"/>
                <a:ext cx="475200" cy="203040"/>
              </p14:xfrm>
            </p:contentPart>
          </mc:Choice>
          <mc:Fallback>
            <p:pic>
              <p:nvPicPr>
                <p:cNvPr id="444" name="Freihand 443">
                  <a:extLst>
                    <a:ext uri="{FF2B5EF4-FFF2-40B4-BE49-F238E27FC236}">
                      <a16:creationId xmlns:a16="http://schemas.microsoft.com/office/drawing/2014/main" id="{90EDC828-5E15-43C2-9A3B-7C0DE7835497}"/>
                    </a:ext>
                  </a:extLst>
                </p:cNvPr>
                <p:cNvPicPr/>
                <p:nvPr/>
              </p:nvPicPr>
              <p:blipFill>
                <a:blip r:embed="rId688"/>
                <a:stretch>
                  <a:fillRect/>
                </a:stretch>
              </p:blipFill>
              <p:spPr>
                <a:xfrm>
                  <a:off x="10798307" y="4228987"/>
                  <a:ext cx="48384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9">
              <p14:nvContentPartPr>
                <p14:cNvPr id="445" name="Freihand 444">
                  <a:extLst>
                    <a:ext uri="{FF2B5EF4-FFF2-40B4-BE49-F238E27FC236}">
                      <a16:creationId xmlns:a16="http://schemas.microsoft.com/office/drawing/2014/main" id="{BF2844D0-0447-46D3-9BB1-40142D4D851C}"/>
                    </a:ext>
                  </a:extLst>
                </p14:cNvPr>
                <p14:cNvContentPartPr/>
                <p14:nvPr/>
              </p14:nvContentPartPr>
              <p14:xfrm>
                <a:off x="11250467" y="4291267"/>
                <a:ext cx="101880" cy="141120"/>
              </p14:xfrm>
            </p:contentPart>
          </mc:Choice>
          <mc:Fallback>
            <p:pic>
              <p:nvPicPr>
                <p:cNvPr id="445" name="Freihand 444">
                  <a:extLst>
                    <a:ext uri="{FF2B5EF4-FFF2-40B4-BE49-F238E27FC236}">
                      <a16:creationId xmlns:a16="http://schemas.microsoft.com/office/drawing/2014/main" id="{BF2844D0-0447-46D3-9BB1-40142D4D851C}"/>
                    </a:ext>
                  </a:extLst>
                </p:cNvPr>
                <p:cNvPicPr/>
                <p:nvPr/>
              </p:nvPicPr>
              <p:blipFill>
                <a:blip r:embed="rId690"/>
                <a:stretch>
                  <a:fillRect/>
                </a:stretch>
              </p:blipFill>
              <p:spPr>
                <a:xfrm>
                  <a:off x="11246147" y="4286947"/>
                  <a:ext cx="11052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1">
              <p14:nvContentPartPr>
                <p14:cNvPr id="446" name="Freihand 445">
                  <a:extLst>
                    <a:ext uri="{FF2B5EF4-FFF2-40B4-BE49-F238E27FC236}">
                      <a16:creationId xmlns:a16="http://schemas.microsoft.com/office/drawing/2014/main" id="{04C3EC25-353B-4D19-9F17-DD39A0C9C9AA}"/>
                    </a:ext>
                  </a:extLst>
                </p14:cNvPr>
                <p14:cNvContentPartPr/>
                <p14:nvPr/>
              </p14:nvContentPartPr>
              <p14:xfrm>
                <a:off x="11310227" y="4163107"/>
                <a:ext cx="212760" cy="246240"/>
              </p14:xfrm>
            </p:contentPart>
          </mc:Choice>
          <mc:Fallback>
            <p:pic>
              <p:nvPicPr>
                <p:cNvPr id="446" name="Freihand 445">
                  <a:extLst>
                    <a:ext uri="{FF2B5EF4-FFF2-40B4-BE49-F238E27FC236}">
                      <a16:creationId xmlns:a16="http://schemas.microsoft.com/office/drawing/2014/main" id="{04C3EC25-353B-4D19-9F17-DD39A0C9C9AA}"/>
                    </a:ext>
                  </a:extLst>
                </p:cNvPr>
                <p:cNvPicPr/>
                <p:nvPr/>
              </p:nvPicPr>
              <p:blipFill>
                <a:blip r:embed="rId692"/>
                <a:stretch>
                  <a:fillRect/>
                </a:stretch>
              </p:blipFill>
              <p:spPr>
                <a:xfrm>
                  <a:off x="11305907" y="4158787"/>
                  <a:ext cx="221400" cy="25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3">
              <p14:nvContentPartPr>
                <p14:cNvPr id="447" name="Freihand 446">
                  <a:extLst>
                    <a:ext uri="{FF2B5EF4-FFF2-40B4-BE49-F238E27FC236}">
                      <a16:creationId xmlns:a16="http://schemas.microsoft.com/office/drawing/2014/main" id="{8B36384E-4A9C-4A31-B7C9-5EA06BD34562}"/>
                    </a:ext>
                  </a:extLst>
                </p14:cNvPr>
                <p14:cNvContentPartPr/>
                <p14:nvPr/>
              </p14:nvContentPartPr>
              <p14:xfrm>
                <a:off x="11561507" y="4071307"/>
                <a:ext cx="61200" cy="345960"/>
              </p14:xfrm>
            </p:contentPart>
          </mc:Choice>
          <mc:Fallback>
            <p:pic>
              <p:nvPicPr>
                <p:cNvPr id="447" name="Freihand 446">
                  <a:extLst>
                    <a:ext uri="{FF2B5EF4-FFF2-40B4-BE49-F238E27FC236}">
                      <a16:creationId xmlns:a16="http://schemas.microsoft.com/office/drawing/2014/main" id="{8B36384E-4A9C-4A31-B7C9-5EA06BD34562}"/>
                    </a:ext>
                  </a:extLst>
                </p:cNvPr>
                <p:cNvPicPr/>
                <p:nvPr/>
              </p:nvPicPr>
              <p:blipFill>
                <a:blip r:embed="rId694"/>
                <a:stretch>
                  <a:fillRect/>
                </a:stretch>
              </p:blipFill>
              <p:spPr>
                <a:xfrm>
                  <a:off x="11557187" y="4066987"/>
                  <a:ext cx="69840" cy="3546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5869696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C8951-F283-A2AB-3988-A36545A31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E0E2E60-9148-E3B8-7F2F-CB0045C068E9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Importquote</a:t>
            </a:r>
            <a:r>
              <a:rPr lang="en-US" sz="3991" dirty="0">
                <a:solidFill>
                  <a:sysClr val="windowText" lastClr="000000"/>
                </a:solidFill>
              </a:rPr>
              <a:t>: </a:t>
            </a:r>
            <a:r>
              <a:rPr lang="en-US" sz="3991" dirty="0" err="1">
                <a:solidFill>
                  <a:sysClr val="windowText" lastClr="000000"/>
                </a:solidFill>
              </a:rPr>
              <a:t>Kleines</a:t>
            </a:r>
            <a:r>
              <a:rPr lang="en-US" sz="3991" dirty="0">
                <a:solidFill>
                  <a:sysClr val="windowText" lastClr="000000"/>
                </a:solidFill>
              </a:rPr>
              <a:t> Land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1A1945C-9165-24EE-74D2-3E95012BF209}"/>
              </a:ext>
            </a:extLst>
          </p:cNvPr>
          <p:cNvSpPr txBox="1"/>
          <p:nvPr/>
        </p:nvSpPr>
        <p:spPr>
          <a:xfrm>
            <a:off x="7445215" y="1043664"/>
            <a:ext cx="4526880" cy="36168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u="sng" dirty="0"/>
              <a:t>Effekte:</a:t>
            </a:r>
          </a:p>
          <a:p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000" dirty="0"/>
              <a:t>A: Produzentenrente </a:t>
            </a:r>
            <a:r>
              <a:rPr lang="de-DE" sz="2000" dirty="0">
                <a:latin typeface="Arial Unicode MS"/>
                <a:ea typeface="Arial Unicode MS"/>
                <a:cs typeface="Arial Unicode MS"/>
              </a:rPr>
              <a:t>↑</a:t>
            </a: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000" dirty="0"/>
              <a:t>A+B+C`+C``+D: Konsumentenrente </a:t>
            </a:r>
            <a:r>
              <a:rPr lang="de-DE" sz="20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000" dirty="0"/>
              <a:t>C`+C``: Quotenrente der Produzenten </a:t>
            </a:r>
            <a:r>
              <a:rPr lang="de-DE" sz="2000" dirty="0">
                <a:latin typeface="Arial Unicode MS"/>
                <a:ea typeface="Arial Unicode MS"/>
                <a:cs typeface="Arial Unicode MS"/>
              </a:rPr>
              <a:t>↑</a:t>
            </a:r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000" dirty="0">
              <a:latin typeface="Arial Unicode MS"/>
              <a:ea typeface="Arial Unicode MS"/>
              <a:cs typeface="Arial Unicode MS"/>
            </a:endParaRPr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000" dirty="0"/>
              <a:t>B + D: Wohlfahrtseffekt </a:t>
            </a:r>
            <a:r>
              <a:rPr lang="de-DE" sz="20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F7F36CB-1479-0D30-CB78-239AD4099BDE}"/>
              </a:ext>
            </a:extLst>
          </p:cNvPr>
          <p:cNvCxnSpPr/>
          <p:nvPr/>
        </p:nvCxnSpPr>
        <p:spPr>
          <a:xfrm flipV="1">
            <a:off x="689232" y="1043664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08FBE63-63A7-4145-0174-D357FD7B9F90}"/>
              </a:ext>
            </a:extLst>
          </p:cNvPr>
          <p:cNvCxnSpPr/>
          <p:nvPr/>
        </p:nvCxnSpPr>
        <p:spPr>
          <a:xfrm>
            <a:off x="689233" y="4898974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2">
            <a:extLst>
              <a:ext uri="{FF2B5EF4-FFF2-40B4-BE49-F238E27FC236}">
                <a16:creationId xmlns:a16="http://schemas.microsoft.com/office/drawing/2014/main" id="{1B8F336B-DA50-7F10-597C-DFEB5CC7D675}"/>
              </a:ext>
            </a:extLst>
          </p:cNvPr>
          <p:cNvSpPr txBox="1"/>
          <p:nvPr/>
        </p:nvSpPr>
        <p:spPr>
          <a:xfrm>
            <a:off x="20903" y="1159629"/>
            <a:ext cx="695480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E20AA093-6C9D-5B50-B5DA-06BE0DA46DB2}"/>
              </a:ext>
            </a:extLst>
          </p:cNvPr>
          <p:cNvSpPr txBox="1"/>
          <p:nvPr/>
        </p:nvSpPr>
        <p:spPr>
          <a:xfrm>
            <a:off x="5573270" y="4941377"/>
            <a:ext cx="492328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cxnSp>
        <p:nvCxnSpPr>
          <p:cNvPr id="11" name="Straight Connector 8">
            <a:extLst>
              <a:ext uri="{FF2B5EF4-FFF2-40B4-BE49-F238E27FC236}">
                <a16:creationId xmlns:a16="http://schemas.microsoft.com/office/drawing/2014/main" id="{394F9852-F6E4-C954-51EB-BAA398501767}"/>
              </a:ext>
            </a:extLst>
          </p:cNvPr>
          <p:cNvCxnSpPr/>
          <p:nvPr/>
        </p:nvCxnSpPr>
        <p:spPr>
          <a:xfrm flipV="1">
            <a:off x="689233" y="1408703"/>
            <a:ext cx="4566481" cy="3098367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9">
            <a:extLst>
              <a:ext uri="{FF2B5EF4-FFF2-40B4-BE49-F238E27FC236}">
                <a16:creationId xmlns:a16="http://schemas.microsoft.com/office/drawing/2014/main" id="{42D503DD-D027-67AA-F64B-5D8D5FAFA346}"/>
              </a:ext>
            </a:extLst>
          </p:cNvPr>
          <p:cNvCxnSpPr/>
          <p:nvPr/>
        </p:nvCxnSpPr>
        <p:spPr>
          <a:xfrm>
            <a:off x="701509" y="1408702"/>
            <a:ext cx="5338014" cy="32290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B909BFB7-7C5D-E55C-3EE9-9192E462C1E7}"/>
              </a:ext>
            </a:extLst>
          </p:cNvPr>
          <p:cNvSpPr txBox="1"/>
          <p:nvPr/>
        </p:nvSpPr>
        <p:spPr>
          <a:xfrm>
            <a:off x="5745831" y="4106816"/>
            <a:ext cx="1228991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Nachfrage D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DEBD42D3-FA9B-C4FA-33BB-4F54FF42A293}"/>
              </a:ext>
            </a:extLst>
          </p:cNvPr>
          <p:cNvSpPr txBox="1"/>
          <p:nvPr/>
        </p:nvSpPr>
        <p:spPr>
          <a:xfrm>
            <a:off x="4766069" y="1036894"/>
            <a:ext cx="1053365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Angebot S</a:t>
            </a:r>
          </a:p>
        </p:txBody>
      </p:sp>
      <p:cxnSp>
        <p:nvCxnSpPr>
          <p:cNvPr id="15" name="Straight Connector 18">
            <a:extLst>
              <a:ext uri="{FF2B5EF4-FFF2-40B4-BE49-F238E27FC236}">
                <a16:creationId xmlns:a16="http://schemas.microsoft.com/office/drawing/2014/main" id="{C6F83CD0-E3CC-DACA-15D4-47EC99BE7390}"/>
              </a:ext>
            </a:extLst>
          </p:cNvPr>
          <p:cNvCxnSpPr/>
          <p:nvPr/>
        </p:nvCxnSpPr>
        <p:spPr>
          <a:xfrm flipH="1">
            <a:off x="689233" y="3780229"/>
            <a:ext cx="4566481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2">
            <a:extLst>
              <a:ext uri="{FF2B5EF4-FFF2-40B4-BE49-F238E27FC236}">
                <a16:creationId xmlns:a16="http://schemas.microsoft.com/office/drawing/2014/main" id="{6F117D10-0CE7-E9B3-E111-D83177674180}"/>
              </a:ext>
            </a:extLst>
          </p:cNvPr>
          <p:cNvSpPr txBox="1"/>
          <p:nvPr/>
        </p:nvSpPr>
        <p:spPr>
          <a:xfrm>
            <a:off x="219905" y="3625435"/>
            <a:ext cx="47659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17" name="Straight Connector 18">
            <a:extLst>
              <a:ext uri="{FF2B5EF4-FFF2-40B4-BE49-F238E27FC236}">
                <a16:creationId xmlns:a16="http://schemas.microsoft.com/office/drawing/2014/main" id="{C5B9AB73-A2FF-53F2-B6D5-0C71A15772DD}"/>
              </a:ext>
            </a:extLst>
          </p:cNvPr>
          <p:cNvCxnSpPr/>
          <p:nvPr/>
        </p:nvCxnSpPr>
        <p:spPr>
          <a:xfrm flipH="1">
            <a:off x="716383" y="3192371"/>
            <a:ext cx="287397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8">
            <a:extLst>
              <a:ext uri="{FF2B5EF4-FFF2-40B4-BE49-F238E27FC236}">
                <a16:creationId xmlns:a16="http://schemas.microsoft.com/office/drawing/2014/main" id="{5B73E678-4558-0CC8-FAA7-22CC61650BDB}"/>
              </a:ext>
            </a:extLst>
          </p:cNvPr>
          <p:cNvCxnSpPr/>
          <p:nvPr/>
        </p:nvCxnSpPr>
        <p:spPr>
          <a:xfrm>
            <a:off x="2668638" y="3192373"/>
            <a:ext cx="7271" cy="170660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4B3C900-CB61-D92F-03B0-ECFEFD52FF8F}"/>
              </a:ext>
            </a:extLst>
          </p:cNvPr>
          <p:cNvCxnSpPr/>
          <p:nvPr/>
        </p:nvCxnSpPr>
        <p:spPr>
          <a:xfrm>
            <a:off x="3590353" y="3192373"/>
            <a:ext cx="0" cy="170660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>
            <a:extLst>
              <a:ext uri="{FF2B5EF4-FFF2-40B4-BE49-F238E27FC236}">
                <a16:creationId xmlns:a16="http://schemas.microsoft.com/office/drawing/2014/main" id="{441DAC2D-D3D3-8D8F-8BC2-59B71D3013A7}"/>
              </a:ext>
            </a:extLst>
          </p:cNvPr>
          <p:cNvSpPr txBox="1"/>
          <p:nvPr/>
        </p:nvSpPr>
        <p:spPr>
          <a:xfrm>
            <a:off x="1277314" y="3314578"/>
            <a:ext cx="306494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A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C1ABF4EB-7ACF-40A2-4DD6-4BE88503DF6C}"/>
              </a:ext>
            </a:extLst>
          </p:cNvPr>
          <p:cNvSpPr txBox="1"/>
          <p:nvPr/>
        </p:nvSpPr>
        <p:spPr>
          <a:xfrm>
            <a:off x="2387712" y="3388324"/>
            <a:ext cx="29848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B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18842BC0-CE33-5D57-C84B-519D66E464D5}"/>
              </a:ext>
            </a:extLst>
          </p:cNvPr>
          <p:cNvSpPr txBox="1"/>
          <p:nvPr/>
        </p:nvSpPr>
        <p:spPr>
          <a:xfrm>
            <a:off x="3180246" y="3445213"/>
            <a:ext cx="418704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C``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ABC19BA1-2B70-160A-7855-152B273CF883}"/>
              </a:ext>
            </a:extLst>
          </p:cNvPr>
          <p:cNvSpPr txBox="1"/>
          <p:nvPr/>
        </p:nvSpPr>
        <p:spPr>
          <a:xfrm>
            <a:off x="3694062" y="3379895"/>
            <a:ext cx="312906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D</a:t>
            </a:r>
          </a:p>
        </p:txBody>
      </p:sp>
      <p:cxnSp>
        <p:nvCxnSpPr>
          <p:cNvPr id="24" name="Straight Connector 8">
            <a:extLst>
              <a:ext uri="{FF2B5EF4-FFF2-40B4-BE49-F238E27FC236}">
                <a16:creationId xmlns:a16="http://schemas.microsoft.com/office/drawing/2014/main" id="{607D9B8C-1392-708F-952E-DBD0A4924C2C}"/>
              </a:ext>
            </a:extLst>
          </p:cNvPr>
          <p:cNvCxnSpPr/>
          <p:nvPr/>
        </p:nvCxnSpPr>
        <p:spPr>
          <a:xfrm flipV="1">
            <a:off x="2675908" y="1546943"/>
            <a:ext cx="3331192" cy="2256200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4">
            <a:extLst>
              <a:ext uri="{FF2B5EF4-FFF2-40B4-BE49-F238E27FC236}">
                <a16:creationId xmlns:a16="http://schemas.microsoft.com/office/drawing/2014/main" id="{FDE939A6-D04F-6231-2C5F-73620ED9A55A}"/>
              </a:ext>
            </a:extLst>
          </p:cNvPr>
          <p:cNvSpPr txBox="1"/>
          <p:nvPr/>
        </p:nvSpPr>
        <p:spPr>
          <a:xfrm>
            <a:off x="2741225" y="3257689"/>
            <a:ext cx="35779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C`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6D307B12-82C9-7CBA-9D89-BAB07D5A0D9E}"/>
              </a:ext>
            </a:extLst>
          </p:cNvPr>
          <p:cNvSpPr txBox="1"/>
          <p:nvPr/>
        </p:nvSpPr>
        <p:spPr>
          <a:xfrm>
            <a:off x="5713505" y="1167529"/>
            <a:ext cx="1114279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Angebot S`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D8BF77E5-50E5-FE33-0DC0-916D17B68C05}"/>
              </a:ext>
            </a:extLst>
          </p:cNvPr>
          <p:cNvSpPr txBox="1"/>
          <p:nvPr/>
        </p:nvSpPr>
        <p:spPr>
          <a:xfrm>
            <a:off x="1448984" y="5217004"/>
            <a:ext cx="1504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Importquote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Q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64A0808F-A627-B71E-9925-511241FE3FD5}"/>
              </a:ext>
            </a:extLst>
          </p:cNvPr>
          <p:cNvSpPr txBox="1"/>
          <p:nvPr/>
        </p:nvSpPr>
        <p:spPr>
          <a:xfrm rot="16200000">
            <a:off x="2119931" y="4624990"/>
            <a:ext cx="457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dirty="0"/>
              <a:t>{</a:t>
            </a:r>
          </a:p>
        </p:txBody>
      </p:sp>
      <p:cxnSp>
        <p:nvCxnSpPr>
          <p:cNvPr id="29" name="Straight Connector 18">
            <a:extLst>
              <a:ext uri="{FF2B5EF4-FFF2-40B4-BE49-F238E27FC236}">
                <a16:creationId xmlns:a16="http://schemas.microsoft.com/office/drawing/2014/main" id="{651C8912-561D-19A8-7E79-CE9999E81E4B}"/>
              </a:ext>
            </a:extLst>
          </p:cNvPr>
          <p:cNvCxnSpPr/>
          <p:nvPr/>
        </p:nvCxnSpPr>
        <p:spPr>
          <a:xfrm flipH="1">
            <a:off x="1788018" y="3780189"/>
            <a:ext cx="17908" cy="111878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58B9F0EE-10DB-E5AA-3664-4AD08F8709EF}"/>
              </a:ext>
            </a:extLst>
          </p:cNvPr>
          <p:cNvCxnSpPr/>
          <p:nvPr/>
        </p:nvCxnSpPr>
        <p:spPr>
          <a:xfrm>
            <a:off x="4287078" y="2156420"/>
            <a:ext cx="629479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>
            <a:extLst>
              <a:ext uri="{FF2B5EF4-FFF2-40B4-BE49-F238E27FC236}">
                <a16:creationId xmlns:a16="http://schemas.microsoft.com/office/drawing/2014/main" id="{0ADDB01E-73A4-E63E-33C8-498FEDB628F7}"/>
              </a:ext>
            </a:extLst>
          </p:cNvPr>
          <p:cNvSpPr/>
          <p:nvPr/>
        </p:nvSpPr>
        <p:spPr>
          <a:xfrm>
            <a:off x="177979" y="2962700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US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de-DE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F763B0A0-B30C-072D-7C93-2585CFFB3130}"/>
              </a:ext>
            </a:extLst>
          </p:cNvPr>
          <p:cNvSpPr txBox="1"/>
          <p:nvPr/>
        </p:nvSpPr>
        <p:spPr>
          <a:xfrm rot="16200000">
            <a:off x="3080714" y="4611740"/>
            <a:ext cx="457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dirty="0"/>
              <a:t>{</a:t>
            </a:r>
          </a:p>
        </p:txBody>
      </p:sp>
      <p:sp>
        <p:nvSpPr>
          <p:cNvPr id="33" name="TextBox 15">
            <a:extLst>
              <a:ext uri="{FF2B5EF4-FFF2-40B4-BE49-F238E27FC236}">
                <a16:creationId xmlns:a16="http://schemas.microsoft.com/office/drawing/2014/main" id="{43CB12DF-A372-866D-2ED6-CDB828D71F57}"/>
              </a:ext>
            </a:extLst>
          </p:cNvPr>
          <p:cNvSpPr txBox="1"/>
          <p:nvPr/>
        </p:nvSpPr>
        <p:spPr>
          <a:xfrm>
            <a:off x="2972473" y="5233812"/>
            <a:ext cx="638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4DAF04E2-2B8A-72E2-5599-3012C7068E48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2931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DC637-36C3-4D68-9D8B-0683A97EF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7D3C615-BA82-C789-C4BE-609F8DBE563A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Unterschiede</a:t>
            </a:r>
            <a:r>
              <a:rPr lang="en-US" sz="3991" dirty="0">
                <a:solidFill>
                  <a:sysClr val="windowText" lastClr="000000"/>
                </a:solidFill>
              </a:rPr>
              <a:t> </a:t>
            </a:r>
            <a:r>
              <a:rPr lang="en-US" sz="3991" dirty="0" err="1">
                <a:solidFill>
                  <a:sysClr val="windowText" lastClr="000000"/>
                </a:solidFill>
              </a:rPr>
              <a:t>zwischen</a:t>
            </a:r>
            <a:r>
              <a:rPr lang="en-US" sz="3991" dirty="0">
                <a:solidFill>
                  <a:sysClr val="windowText" lastClr="000000"/>
                </a:solidFill>
              </a:rPr>
              <a:t> </a:t>
            </a:r>
            <a:r>
              <a:rPr lang="en-US" sz="3991" dirty="0" err="1">
                <a:solidFill>
                  <a:sysClr val="windowText" lastClr="000000"/>
                </a:solidFill>
              </a:rPr>
              <a:t>Zoll</a:t>
            </a:r>
            <a:r>
              <a:rPr lang="en-US" sz="3991" dirty="0">
                <a:solidFill>
                  <a:sysClr val="windowText" lastClr="000000"/>
                </a:solidFill>
              </a:rPr>
              <a:t> und Quote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BD9ED92-B574-80B3-E4B1-849F6C6E3AF3}"/>
              </a:ext>
            </a:extLst>
          </p:cNvPr>
          <p:cNvSpPr txBox="1"/>
          <p:nvPr/>
        </p:nvSpPr>
        <p:spPr>
          <a:xfrm>
            <a:off x="1" y="809791"/>
            <a:ext cx="12192000" cy="326328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200" dirty="0"/>
              <a:t>Im allgemeinen sind damit die Wirkungen von Zoll und Quote gleich, in den praktischen Auswirkungen unterscheiden sie sich aber:</a:t>
            </a:r>
          </a:p>
          <a:p>
            <a:endParaRPr lang="de-DE" sz="2200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200" dirty="0" err="1"/>
              <a:t>Rent</a:t>
            </a:r>
            <a:r>
              <a:rPr lang="de-DE" sz="2200" dirty="0"/>
              <a:t> </a:t>
            </a:r>
            <a:r>
              <a:rPr lang="de-DE" sz="2200" dirty="0" err="1"/>
              <a:t>seeking</a:t>
            </a:r>
            <a:r>
              <a:rPr lang="de-DE" sz="2200" dirty="0"/>
              <a:t>: Lobbyausgaben, um ein Einfuhrkontingent zu erhalten bindet Ressourcen, während bei einem Zoll alle Markteilnehmer direkt mit dem Aufschlag kalkulieren können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200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200" dirty="0"/>
              <a:t>Eine </a:t>
            </a:r>
            <a:r>
              <a:rPr lang="de-DE" sz="2200" b="1" dirty="0"/>
              <a:t>Quote</a:t>
            </a:r>
            <a:r>
              <a:rPr lang="de-DE" sz="2200" dirty="0"/>
              <a:t> hat direkten Einfluss auf die </a:t>
            </a:r>
            <a:r>
              <a:rPr lang="de-DE" sz="2200" b="1" dirty="0"/>
              <a:t>Menge</a:t>
            </a:r>
            <a:r>
              <a:rPr lang="de-DE" sz="2200" dirty="0"/>
              <a:t>, während bei einem Zoll der Effekt nur abgeschätzt werden kann, aufgrund einer im Prinzip unbekannten Nachfragestruktur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200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200" dirty="0"/>
              <a:t>Der </a:t>
            </a:r>
            <a:r>
              <a:rPr lang="de-DE" sz="2200" b="1" dirty="0"/>
              <a:t>Zoll</a:t>
            </a:r>
            <a:r>
              <a:rPr lang="de-DE" sz="2200" dirty="0"/>
              <a:t> hat einen direkten </a:t>
            </a:r>
            <a:r>
              <a:rPr lang="de-DE" sz="2200" b="1" dirty="0"/>
              <a:t>Preiseffekt</a:t>
            </a:r>
            <a:r>
              <a:rPr lang="de-DE" sz="2200" dirty="0"/>
              <a:t>, während der Preis durch eine Quote nur indirekt beeinflusst wird.</a:t>
            </a:r>
          </a:p>
          <a:p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F6D6896-8AA6-756D-10AC-04FBC079F9A9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23B79670-D602-4B5A-9CD0-2094E40E82BF}"/>
                  </a:ext>
                </a:extLst>
              </p14:cNvPr>
              <p14:cNvContentPartPr/>
              <p14:nvPr/>
            </p14:nvContentPartPr>
            <p14:xfrm>
              <a:off x="6878267" y="1147747"/>
              <a:ext cx="969120" cy="15876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23B79670-D602-4B5A-9CD0-2094E40E82B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73947" y="1143427"/>
                <a:ext cx="977760" cy="16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F82B4A45-DE6E-4B92-9334-78AA8E241A3F}"/>
                  </a:ext>
                </a:extLst>
              </p14:cNvPr>
              <p14:cNvContentPartPr/>
              <p14:nvPr/>
            </p14:nvContentPartPr>
            <p14:xfrm>
              <a:off x="2052827" y="2124427"/>
              <a:ext cx="1512000" cy="8244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F82B4A45-DE6E-4B92-9334-78AA8E241A3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48507" y="2120107"/>
                <a:ext cx="1520640" cy="9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682766C2-8C6B-47C7-8ABA-396B2DA4080B}"/>
                  </a:ext>
                </a:extLst>
              </p14:cNvPr>
              <p14:cNvContentPartPr/>
              <p14:nvPr/>
            </p14:nvContentPartPr>
            <p14:xfrm>
              <a:off x="8264627" y="2183827"/>
              <a:ext cx="2362680" cy="11664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682766C2-8C6B-47C7-8ABA-396B2DA4080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60307" y="2179507"/>
                <a:ext cx="2371320" cy="12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8DC209B6-D685-4A88-BAF4-B8B95FF44DBA}"/>
                  </a:ext>
                </a:extLst>
              </p14:cNvPr>
              <p14:cNvContentPartPr/>
              <p14:nvPr/>
            </p14:nvContentPartPr>
            <p14:xfrm>
              <a:off x="1055627" y="3210907"/>
              <a:ext cx="960480" cy="5040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8DC209B6-D685-4A88-BAF4-B8B95FF44DB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51307" y="3206587"/>
                <a:ext cx="969120" cy="5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94C5016E-B443-4916-A43A-6AE271853323}"/>
                  </a:ext>
                </a:extLst>
              </p14:cNvPr>
              <p14:cNvContentPartPr/>
              <p14:nvPr/>
            </p14:nvContentPartPr>
            <p14:xfrm>
              <a:off x="5037587" y="3238627"/>
              <a:ext cx="768240" cy="2844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94C5016E-B443-4916-A43A-6AE27185332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033267" y="3234307"/>
                <a:ext cx="776880" cy="3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AD45EEAE-4D76-439D-B2BA-57B4E230A236}"/>
                  </a:ext>
                </a:extLst>
              </p14:cNvPr>
              <p14:cNvContentPartPr/>
              <p14:nvPr/>
            </p14:nvContentPartPr>
            <p14:xfrm>
              <a:off x="901547" y="4206667"/>
              <a:ext cx="743400" cy="52560"/>
            </p14:xfrm>
          </p:contentPart>
        </mc:Choice>
        <mc:Fallback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AD45EEAE-4D76-439D-B2BA-57B4E230A23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97227" y="4202347"/>
                <a:ext cx="752040" cy="6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D4AE9D1A-B8E9-4B92-8ED9-314573762CE6}"/>
                  </a:ext>
                </a:extLst>
              </p14:cNvPr>
              <p14:cNvContentPartPr/>
              <p14:nvPr/>
            </p14:nvContentPartPr>
            <p14:xfrm>
              <a:off x="3681107" y="4239787"/>
              <a:ext cx="1099440" cy="3420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D4AE9D1A-B8E9-4B92-8ED9-314573762CE6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676787" y="4235467"/>
                <a:ext cx="1108080" cy="42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589594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CE1C59-FE1A-5295-9F02-D85F0BA01C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17874F6-F95F-7D08-CCC1-4627EAB7C364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Allgemeines</a:t>
            </a:r>
            <a:r>
              <a:rPr lang="en-US" sz="3991" dirty="0">
                <a:solidFill>
                  <a:sysClr val="windowText" lastClr="000000"/>
                </a:solidFill>
              </a:rPr>
              <a:t> </a:t>
            </a:r>
            <a:r>
              <a:rPr lang="en-US" sz="3991" dirty="0" err="1">
                <a:solidFill>
                  <a:sysClr val="windowText" lastClr="000000"/>
                </a:solidFill>
              </a:rPr>
              <a:t>Handelsmodell</a:t>
            </a:r>
            <a:endParaRPr lang="en-US" sz="3991" dirty="0">
              <a:solidFill>
                <a:sysClr val="windowText" lastClr="000000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57F6197-12C0-B431-787D-5D911A3EE587}"/>
              </a:ext>
            </a:extLst>
          </p:cNvPr>
          <p:cNvSpPr txBox="1">
            <a:spLocks/>
          </p:cNvSpPr>
          <p:nvPr/>
        </p:nvSpPr>
        <p:spPr>
          <a:xfrm>
            <a:off x="186461" y="1106441"/>
            <a:ext cx="10254341" cy="3407502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eigene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Angebots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und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Nachfragestruktur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hat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relevante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Größe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zum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Weltmarkt</a:t>
            </a:r>
            <a:endParaRPr lang="en-US" alt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Vereinfachend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werden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nur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zwei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Länder A, B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betrachtet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Ausgangspunkt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höherer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Preis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Gutes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Land A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Land B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Fall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ohne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Handelsbeziehungen</a:t>
            </a:r>
            <a:endParaRPr lang="en-US" alt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en-US" sz="2177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8C6856ED-F985-72FB-4191-8429BFC15587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01E9779F-283E-427E-95AA-D27F02BFCD3A}"/>
                  </a:ext>
                </a:extLst>
              </p14:cNvPr>
              <p14:cNvContentPartPr/>
              <p14:nvPr/>
            </p14:nvContentPartPr>
            <p14:xfrm>
              <a:off x="6952427" y="2819227"/>
              <a:ext cx="1223640" cy="9180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01E9779F-283E-427E-95AA-D27F02BFCD3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48107" y="2814907"/>
                <a:ext cx="1232280" cy="100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94335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1CDA88-8954-662C-3984-2FF97358A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1C1B1AC-5A73-7E88-67F9-86D5D7C86B05}"/>
              </a:ext>
            </a:extLst>
          </p:cNvPr>
          <p:cNvSpPr txBox="1">
            <a:spLocks/>
          </p:cNvSpPr>
          <p:nvPr/>
        </p:nvSpPr>
        <p:spPr>
          <a:xfrm>
            <a:off x="927564" y="40262"/>
            <a:ext cx="6266291" cy="469773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400" dirty="0" err="1">
                <a:solidFill>
                  <a:sysClr val="windowText" lastClr="000000"/>
                </a:solidFill>
              </a:rPr>
              <a:t>Gleichgewicht</a:t>
            </a:r>
            <a:r>
              <a:rPr lang="en-US" sz="2400" dirty="0">
                <a:solidFill>
                  <a:sysClr val="windowText" lastClr="000000"/>
                </a:solidFill>
              </a:rPr>
              <a:t> auf </a:t>
            </a:r>
            <a:r>
              <a:rPr lang="en-US" sz="2400" dirty="0" err="1">
                <a:solidFill>
                  <a:sysClr val="windowText" lastClr="000000"/>
                </a:solidFill>
              </a:rPr>
              <a:t>dem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Weltmarkt</a:t>
            </a:r>
            <a:endParaRPr lang="en-US" sz="2400" dirty="0">
              <a:solidFill>
                <a:sysClr val="windowText" lastClr="000000"/>
              </a:solidFill>
            </a:endParaRPr>
          </a:p>
        </p:txBody>
      </p:sp>
      <p:grpSp>
        <p:nvGrpSpPr>
          <p:cNvPr id="6" name="Group 33">
            <a:extLst>
              <a:ext uri="{FF2B5EF4-FFF2-40B4-BE49-F238E27FC236}">
                <a16:creationId xmlns:a16="http://schemas.microsoft.com/office/drawing/2014/main" id="{F04BDDC8-B818-574D-DB89-B66741FAD921}"/>
              </a:ext>
            </a:extLst>
          </p:cNvPr>
          <p:cNvGrpSpPr/>
          <p:nvPr/>
        </p:nvGrpSpPr>
        <p:grpSpPr>
          <a:xfrm>
            <a:off x="84921" y="426251"/>
            <a:ext cx="2946105" cy="4523939"/>
            <a:chOff x="180519" y="1124744"/>
            <a:chExt cx="3924474" cy="4987329"/>
          </a:xfrm>
        </p:grpSpPr>
        <p:grpSp>
          <p:nvGrpSpPr>
            <p:cNvPr id="7" name="Group 15">
              <a:extLst>
                <a:ext uri="{FF2B5EF4-FFF2-40B4-BE49-F238E27FC236}">
                  <a16:creationId xmlns:a16="http://schemas.microsoft.com/office/drawing/2014/main" id="{1A61F40D-E86A-7A7B-F1D0-9B94CB6FBD2E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15" name="Straight Arrow Connector 9">
                <a:extLst>
                  <a:ext uri="{FF2B5EF4-FFF2-40B4-BE49-F238E27FC236}">
                    <a16:creationId xmlns:a16="http://schemas.microsoft.com/office/drawing/2014/main" id="{0BBA1319-BBD1-CF62-76AA-1F097D2838F4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1">
                <a:extLst>
                  <a:ext uri="{FF2B5EF4-FFF2-40B4-BE49-F238E27FC236}">
                    <a16:creationId xmlns:a16="http://schemas.microsoft.com/office/drawing/2014/main" id="{8399A575-66F6-5C0A-C20F-C0ADD05ED838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Straight Connector 17">
              <a:extLst>
                <a:ext uri="{FF2B5EF4-FFF2-40B4-BE49-F238E27FC236}">
                  <a16:creationId xmlns:a16="http://schemas.microsoft.com/office/drawing/2014/main" id="{8C23D813-B2EF-F10F-A59E-DEE1EB6EC001}"/>
                </a:ext>
              </a:extLst>
            </p:cNvPr>
            <p:cNvCxnSpPr/>
            <p:nvPr/>
          </p:nvCxnSpPr>
          <p:spPr>
            <a:xfrm flipV="1">
              <a:off x="1043608" y="2060848"/>
              <a:ext cx="1548172" cy="3271718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9">
              <a:extLst>
                <a:ext uri="{FF2B5EF4-FFF2-40B4-BE49-F238E27FC236}">
                  <a16:creationId xmlns:a16="http://schemas.microsoft.com/office/drawing/2014/main" id="{82B2B943-1554-36B0-7508-05B89DCC0941}"/>
                </a:ext>
              </a:extLst>
            </p:cNvPr>
            <p:cNvCxnSpPr/>
            <p:nvPr/>
          </p:nvCxnSpPr>
          <p:spPr>
            <a:xfrm>
              <a:off x="1691680" y="2060848"/>
              <a:ext cx="1304452" cy="3087052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25">
              <a:extLst>
                <a:ext uri="{FF2B5EF4-FFF2-40B4-BE49-F238E27FC236}">
                  <a16:creationId xmlns:a16="http://schemas.microsoft.com/office/drawing/2014/main" id="{07ADDB80-BDA5-9B0E-6A9A-B7916655731A}"/>
                </a:ext>
              </a:extLst>
            </p:cNvPr>
            <p:cNvSpPr txBox="1"/>
            <p:nvPr/>
          </p:nvSpPr>
          <p:spPr>
            <a:xfrm>
              <a:off x="904984" y="1124744"/>
              <a:ext cx="1287184" cy="409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Land A</a:t>
              </a:r>
            </a:p>
          </p:txBody>
        </p:sp>
        <p:sp>
          <p:nvSpPr>
            <p:cNvPr id="11" name="TextBox 26">
              <a:extLst>
                <a:ext uri="{FF2B5EF4-FFF2-40B4-BE49-F238E27FC236}">
                  <a16:creationId xmlns:a16="http://schemas.microsoft.com/office/drawing/2014/main" id="{30DD6509-A627-607E-829F-6930FAE48B99}"/>
                </a:ext>
              </a:extLst>
            </p:cNvPr>
            <p:cNvSpPr txBox="1"/>
            <p:nvPr/>
          </p:nvSpPr>
          <p:spPr>
            <a:xfrm>
              <a:off x="180519" y="1532697"/>
              <a:ext cx="1220837" cy="393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>
                  <a:latin typeface="Arial" panose="020B0604020202020204" pitchFamily="34" charset="0"/>
                  <a:cs typeface="Arial" panose="020B0604020202020204" pitchFamily="34" charset="0"/>
                </a:rPr>
                <a:t>Preis, 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12" name="TextBox 27">
              <a:extLst>
                <a:ext uri="{FF2B5EF4-FFF2-40B4-BE49-F238E27FC236}">
                  <a16:creationId xmlns:a16="http://schemas.microsoft.com/office/drawing/2014/main" id="{13B9B8B5-794E-EE57-6372-4142E919CCEE}"/>
                </a:ext>
              </a:extLst>
            </p:cNvPr>
            <p:cNvSpPr txBox="1"/>
            <p:nvPr/>
          </p:nvSpPr>
          <p:spPr>
            <a:xfrm>
              <a:off x="2417152" y="5733256"/>
              <a:ext cx="1414084" cy="378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Menge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 X</a:t>
              </a:r>
            </a:p>
          </p:txBody>
        </p:sp>
        <p:sp>
          <p:nvSpPr>
            <p:cNvPr id="13" name="TextBox 28">
              <a:extLst>
                <a:ext uri="{FF2B5EF4-FFF2-40B4-BE49-F238E27FC236}">
                  <a16:creationId xmlns:a16="http://schemas.microsoft.com/office/drawing/2014/main" id="{1A756CA5-E8AE-CD95-ED51-8D1ECFDD0EB0}"/>
                </a:ext>
              </a:extLst>
            </p:cNvPr>
            <p:cNvSpPr txBox="1"/>
            <p:nvPr/>
          </p:nvSpPr>
          <p:spPr>
            <a:xfrm>
              <a:off x="2139261" y="1699900"/>
              <a:ext cx="1627558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Angebot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, S</a:t>
              </a:r>
            </a:p>
          </p:txBody>
        </p:sp>
        <p:sp>
          <p:nvSpPr>
            <p:cNvPr id="14" name="TextBox 29">
              <a:extLst>
                <a:ext uri="{FF2B5EF4-FFF2-40B4-BE49-F238E27FC236}">
                  <a16:creationId xmlns:a16="http://schemas.microsoft.com/office/drawing/2014/main" id="{1A379016-6607-AADB-B4C7-B891BF5E859E}"/>
                </a:ext>
              </a:extLst>
            </p:cNvPr>
            <p:cNvSpPr txBox="1"/>
            <p:nvPr/>
          </p:nvSpPr>
          <p:spPr>
            <a:xfrm>
              <a:off x="2291660" y="5147900"/>
              <a:ext cx="1813333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Nachfrage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 D</a:t>
              </a:r>
            </a:p>
          </p:txBody>
        </p:sp>
      </p:grpSp>
      <p:grpSp>
        <p:nvGrpSpPr>
          <p:cNvPr id="17" name="Group 31">
            <a:extLst>
              <a:ext uri="{FF2B5EF4-FFF2-40B4-BE49-F238E27FC236}">
                <a16:creationId xmlns:a16="http://schemas.microsoft.com/office/drawing/2014/main" id="{66B2A7E5-E41D-F02B-C1EF-81522E11D334}"/>
              </a:ext>
            </a:extLst>
          </p:cNvPr>
          <p:cNvGrpSpPr/>
          <p:nvPr/>
        </p:nvGrpSpPr>
        <p:grpSpPr>
          <a:xfrm>
            <a:off x="3241476" y="1144742"/>
            <a:ext cx="2286113" cy="3396510"/>
            <a:chOff x="798001" y="1628800"/>
            <a:chExt cx="3987902" cy="3960440"/>
          </a:xfrm>
        </p:grpSpPr>
        <p:cxnSp>
          <p:nvCxnSpPr>
            <p:cNvPr id="18" name="Straight Arrow Connector 51">
              <a:extLst>
                <a:ext uri="{FF2B5EF4-FFF2-40B4-BE49-F238E27FC236}">
                  <a16:creationId xmlns:a16="http://schemas.microsoft.com/office/drawing/2014/main" id="{C75F6173-184F-F05E-B1B1-1039FF8D6E76}"/>
                </a:ext>
              </a:extLst>
            </p:cNvPr>
            <p:cNvCxnSpPr/>
            <p:nvPr/>
          </p:nvCxnSpPr>
          <p:spPr>
            <a:xfrm flipV="1">
              <a:off x="798001" y="1628800"/>
              <a:ext cx="0" cy="396044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52">
              <a:extLst>
                <a:ext uri="{FF2B5EF4-FFF2-40B4-BE49-F238E27FC236}">
                  <a16:creationId xmlns:a16="http://schemas.microsoft.com/office/drawing/2014/main" id="{DC86C1BC-A48B-FCBD-45D3-9F8D00D67160}"/>
                </a:ext>
              </a:extLst>
            </p:cNvPr>
            <p:cNvCxnSpPr/>
            <p:nvPr/>
          </p:nvCxnSpPr>
          <p:spPr>
            <a:xfrm>
              <a:off x="825463" y="5589240"/>
              <a:ext cx="396044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46">
            <a:extLst>
              <a:ext uri="{FF2B5EF4-FFF2-40B4-BE49-F238E27FC236}">
                <a16:creationId xmlns:a16="http://schemas.microsoft.com/office/drawing/2014/main" id="{B159EFAC-DCE2-D020-C07A-284085F3FD02}"/>
              </a:ext>
            </a:extLst>
          </p:cNvPr>
          <p:cNvSpPr txBox="1"/>
          <p:nvPr/>
        </p:nvSpPr>
        <p:spPr>
          <a:xfrm>
            <a:off x="3428592" y="426250"/>
            <a:ext cx="1321812" cy="37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14" b="1" dirty="0" err="1">
                <a:latin typeface="Arial" panose="020B0604020202020204" pitchFamily="34" charset="0"/>
                <a:cs typeface="Arial" panose="020B0604020202020204" pitchFamily="34" charset="0"/>
              </a:rPr>
              <a:t>Weltmarkt</a:t>
            </a:r>
            <a:endParaRPr lang="en-US" sz="1814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oup 71">
            <a:extLst>
              <a:ext uri="{FF2B5EF4-FFF2-40B4-BE49-F238E27FC236}">
                <a16:creationId xmlns:a16="http://schemas.microsoft.com/office/drawing/2014/main" id="{1B5953B6-0D79-7175-4303-825DE4367EEB}"/>
              </a:ext>
            </a:extLst>
          </p:cNvPr>
          <p:cNvGrpSpPr/>
          <p:nvPr/>
        </p:nvGrpSpPr>
        <p:grpSpPr>
          <a:xfrm>
            <a:off x="5764537" y="426250"/>
            <a:ext cx="2270370" cy="4115002"/>
            <a:chOff x="611560" y="1124744"/>
            <a:chExt cx="3024336" cy="4536504"/>
          </a:xfrm>
        </p:grpSpPr>
        <p:grpSp>
          <p:nvGrpSpPr>
            <p:cNvPr id="34" name="Group 73">
              <a:extLst>
                <a:ext uri="{FF2B5EF4-FFF2-40B4-BE49-F238E27FC236}">
                  <a16:creationId xmlns:a16="http://schemas.microsoft.com/office/drawing/2014/main" id="{0D604D66-16B5-FAE1-2355-A4615A455A87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42" name="Straight Arrow Connector 84">
                <a:extLst>
                  <a:ext uri="{FF2B5EF4-FFF2-40B4-BE49-F238E27FC236}">
                    <a16:creationId xmlns:a16="http://schemas.microsoft.com/office/drawing/2014/main" id="{B27503B3-3EAF-6F52-9614-2567E5EED98D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85">
                <a:extLst>
                  <a:ext uri="{FF2B5EF4-FFF2-40B4-BE49-F238E27FC236}">
                    <a16:creationId xmlns:a16="http://schemas.microsoft.com/office/drawing/2014/main" id="{B3FC7497-F479-0637-9BD7-251BE7F126F7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" name="Straight Connector 74">
              <a:extLst>
                <a:ext uri="{FF2B5EF4-FFF2-40B4-BE49-F238E27FC236}">
                  <a16:creationId xmlns:a16="http://schemas.microsoft.com/office/drawing/2014/main" id="{99CE066D-D83F-DA87-2708-4D6AA207E06E}"/>
                </a:ext>
              </a:extLst>
            </p:cNvPr>
            <p:cNvCxnSpPr/>
            <p:nvPr/>
          </p:nvCxnSpPr>
          <p:spPr>
            <a:xfrm flipV="1">
              <a:off x="1601054" y="2132856"/>
              <a:ext cx="1366433" cy="315906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75">
              <a:extLst>
                <a:ext uri="{FF2B5EF4-FFF2-40B4-BE49-F238E27FC236}">
                  <a16:creationId xmlns:a16="http://schemas.microsoft.com/office/drawing/2014/main" id="{ED523292-3C66-A80B-50CE-FDB087AF4683}"/>
                </a:ext>
              </a:extLst>
            </p:cNvPr>
            <p:cNvCxnSpPr/>
            <p:nvPr/>
          </p:nvCxnSpPr>
          <p:spPr>
            <a:xfrm>
              <a:off x="1079001" y="2276872"/>
              <a:ext cx="1634490" cy="287102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76">
              <a:extLst>
                <a:ext uri="{FF2B5EF4-FFF2-40B4-BE49-F238E27FC236}">
                  <a16:creationId xmlns:a16="http://schemas.microsoft.com/office/drawing/2014/main" id="{387FFB83-E6B1-427D-64A0-A5D6425264D0}"/>
                </a:ext>
              </a:extLst>
            </p:cNvPr>
            <p:cNvSpPr txBox="1"/>
            <p:nvPr/>
          </p:nvSpPr>
          <p:spPr>
            <a:xfrm>
              <a:off x="904984" y="1124744"/>
              <a:ext cx="1298716" cy="409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Land B</a:t>
              </a:r>
            </a:p>
          </p:txBody>
        </p:sp>
        <p:sp>
          <p:nvSpPr>
            <p:cNvPr id="40" name="TextBox 82">
              <a:extLst>
                <a:ext uri="{FF2B5EF4-FFF2-40B4-BE49-F238E27FC236}">
                  <a16:creationId xmlns:a16="http://schemas.microsoft.com/office/drawing/2014/main" id="{8FFE840E-2E64-68A3-DE42-5457355BEBEE}"/>
                </a:ext>
              </a:extLst>
            </p:cNvPr>
            <p:cNvSpPr txBox="1"/>
            <p:nvPr/>
          </p:nvSpPr>
          <p:spPr>
            <a:xfrm>
              <a:off x="2748586" y="1815589"/>
              <a:ext cx="540668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S*</a:t>
              </a:r>
            </a:p>
          </p:txBody>
        </p:sp>
        <p:sp>
          <p:nvSpPr>
            <p:cNvPr id="41" name="TextBox 83">
              <a:extLst>
                <a:ext uri="{FF2B5EF4-FFF2-40B4-BE49-F238E27FC236}">
                  <a16:creationId xmlns:a16="http://schemas.microsoft.com/office/drawing/2014/main" id="{C3E61E40-18C9-469D-FB4A-6AF0CBD5552F}"/>
                </a:ext>
              </a:extLst>
            </p:cNvPr>
            <p:cNvSpPr txBox="1"/>
            <p:nvPr/>
          </p:nvSpPr>
          <p:spPr>
            <a:xfrm>
              <a:off x="2721174" y="5085184"/>
              <a:ext cx="555617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D*</a:t>
              </a:r>
            </a:p>
          </p:txBody>
        </p:sp>
      </p:grpSp>
      <p:sp>
        <p:nvSpPr>
          <p:cNvPr id="44" name="TextBox 26">
            <a:extLst>
              <a:ext uri="{FF2B5EF4-FFF2-40B4-BE49-F238E27FC236}">
                <a16:creationId xmlns:a16="http://schemas.microsoft.com/office/drawing/2014/main" id="{81E2B073-0A7E-D4BF-486E-90BB631B6AC0}"/>
              </a:ext>
            </a:extLst>
          </p:cNvPr>
          <p:cNvSpPr txBox="1"/>
          <p:nvPr/>
        </p:nvSpPr>
        <p:spPr>
          <a:xfrm>
            <a:off x="2847170" y="818425"/>
            <a:ext cx="8694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>
                <a:latin typeface="Arial" panose="020B0604020202020204" pitchFamily="34" charset="0"/>
                <a:cs typeface="Arial" panose="020B0604020202020204" pitchFamily="34" charset="0"/>
              </a:rPr>
              <a:t>Preis,P</a:t>
            </a:r>
            <a:endParaRPr lang="en-US" sz="16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26">
            <a:extLst>
              <a:ext uri="{FF2B5EF4-FFF2-40B4-BE49-F238E27FC236}">
                <a16:creationId xmlns:a16="http://schemas.microsoft.com/office/drawing/2014/main" id="{E3999547-3034-36BB-438A-38B68D7EE71E}"/>
              </a:ext>
            </a:extLst>
          </p:cNvPr>
          <p:cNvSpPr txBox="1"/>
          <p:nvPr/>
        </p:nvSpPr>
        <p:spPr>
          <a:xfrm>
            <a:off x="5320422" y="818426"/>
            <a:ext cx="916483" cy="357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>
                <a:latin typeface="Arial" panose="020B0604020202020204" pitchFamily="34" charset="0"/>
                <a:cs typeface="Arial" panose="020B0604020202020204" pitchFamily="34" charset="0"/>
              </a:rPr>
              <a:t>Preis, 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46" name="TextBox 27">
            <a:extLst>
              <a:ext uri="{FF2B5EF4-FFF2-40B4-BE49-F238E27FC236}">
                <a16:creationId xmlns:a16="http://schemas.microsoft.com/office/drawing/2014/main" id="{3D10FC54-9916-2FB7-AD05-346FC4C8B9F4}"/>
              </a:ext>
            </a:extLst>
          </p:cNvPr>
          <p:cNvSpPr txBox="1"/>
          <p:nvPr/>
        </p:nvSpPr>
        <p:spPr>
          <a:xfrm>
            <a:off x="4599286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sp>
        <p:nvSpPr>
          <p:cNvPr id="47" name="TextBox 27">
            <a:extLst>
              <a:ext uri="{FF2B5EF4-FFF2-40B4-BE49-F238E27FC236}">
                <a16:creationId xmlns:a16="http://schemas.microsoft.com/office/drawing/2014/main" id="{9FF43E7E-FA19-DF8D-28AA-32F1C3890B3F}"/>
              </a:ext>
            </a:extLst>
          </p:cNvPr>
          <p:cNvSpPr txBox="1"/>
          <p:nvPr/>
        </p:nvSpPr>
        <p:spPr>
          <a:xfrm>
            <a:off x="6975550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29D5AAA7-D28D-ACF8-6F1D-DFE71F7E430B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3B0DB58C-2D9A-443B-9CDC-5068CEF4C429}"/>
                  </a:ext>
                </a:extLst>
              </p14:cNvPr>
              <p14:cNvContentPartPr/>
              <p14:nvPr/>
            </p14:nvContentPartPr>
            <p14:xfrm>
              <a:off x="415187" y="2225947"/>
              <a:ext cx="105480" cy="180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3B0DB58C-2D9A-443B-9CDC-5068CEF4C42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0867" y="2221627"/>
                <a:ext cx="114120" cy="1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0" name="Freihand 19">
                <a:extLst>
                  <a:ext uri="{FF2B5EF4-FFF2-40B4-BE49-F238E27FC236}">
                    <a16:creationId xmlns:a16="http://schemas.microsoft.com/office/drawing/2014/main" id="{24A0A290-2101-4541-9719-F68F931B5481}"/>
                  </a:ext>
                </a:extLst>
              </p14:cNvPr>
              <p14:cNvContentPartPr/>
              <p14:nvPr/>
            </p14:nvContentPartPr>
            <p14:xfrm>
              <a:off x="5806547" y="3234307"/>
              <a:ext cx="143640" cy="3960"/>
            </p14:xfrm>
          </p:contentPart>
        </mc:Choice>
        <mc:Fallback>
          <p:pic>
            <p:nvPicPr>
              <p:cNvPr id="20" name="Freihand 19">
                <a:extLst>
                  <a:ext uri="{FF2B5EF4-FFF2-40B4-BE49-F238E27FC236}">
                    <a16:creationId xmlns:a16="http://schemas.microsoft.com/office/drawing/2014/main" id="{24A0A290-2101-4541-9719-F68F931B548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02227" y="3229987"/>
                <a:ext cx="15228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2" name="Freihand 21">
                <a:extLst>
                  <a:ext uri="{FF2B5EF4-FFF2-40B4-BE49-F238E27FC236}">
                    <a16:creationId xmlns:a16="http://schemas.microsoft.com/office/drawing/2014/main" id="{8170DF67-AB32-4403-9110-7D1A171D0086}"/>
                  </a:ext>
                </a:extLst>
              </p14:cNvPr>
              <p14:cNvContentPartPr/>
              <p14:nvPr/>
            </p14:nvContentPartPr>
            <p14:xfrm>
              <a:off x="6201827" y="3235027"/>
              <a:ext cx="192960" cy="360"/>
            </p14:xfrm>
          </p:contentPart>
        </mc:Choice>
        <mc:Fallback>
          <p:pic>
            <p:nvPicPr>
              <p:cNvPr id="22" name="Freihand 21">
                <a:extLst>
                  <a:ext uri="{FF2B5EF4-FFF2-40B4-BE49-F238E27FC236}">
                    <a16:creationId xmlns:a16="http://schemas.microsoft.com/office/drawing/2014/main" id="{8170DF67-AB32-4403-9110-7D1A171D008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197507" y="3230707"/>
                <a:ext cx="201600" cy="9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EFDBE547-C524-46CD-AFAD-7C492831CC1E}"/>
              </a:ext>
            </a:extLst>
          </p:cNvPr>
          <p:cNvGrpSpPr/>
          <p:nvPr/>
        </p:nvGrpSpPr>
        <p:grpSpPr>
          <a:xfrm>
            <a:off x="6777467" y="3188227"/>
            <a:ext cx="119160" cy="23760"/>
            <a:chOff x="6777467" y="3188227"/>
            <a:chExt cx="119160" cy="23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C697816C-611C-4BE6-B5F3-25B80DE856CD}"/>
                    </a:ext>
                  </a:extLst>
                </p14:cNvPr>
                <p14:cNvContentPartPr/>
                <p14:nvPr/>
              </p14:nvContentPartPr>
              <p14:xfrm>
                <a:off x="6777467" y="3207307"/>
                <a:ext cx="81360" cy="468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C697816C-611C-4BE6-B5F3-25B80DE856C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773147" y="3202987"/>
                  <a:ext cx="9000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196C71DE-D1C3-4C5A-BE78-EE1B2A7813E2}"/>
                    </a:ext>
                  </a:extLst>
                </p14:cNvPr>
                <p14:cNvContentPartPr/>
                <p14:nvPr/>
              </p14:nvContentPartPr>
              <p14:xfrm>
                <a:off x="6791507" y="3188227"/>
                <a:ext cx="105120" cy="792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196C71DE-D1C3-4C5A-BE78-EE1B2A7813E2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787187" y="3183907"/>
                  <a:ext cx="113760" cy="16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54" name="Freihand 53">
                <a:extLst>
                  <a:ext uri="{FF2B5EF4-FFF2-40B4-BE49-F238E27FC236}">
                    <a16:creationId xmlns:a16="http://schemas.microsoft.com/office/drawing/2014/main" id="{FE855078-4C85-4308-AC84-DB134105153C}"/>
                  </a:ext>
                </a:extLst>
              </p14:cNvPr>
              <p14:cNvContentPartPr/>
              <p14:nvPr/>
            </p14:nvContentPartPr>
            <p14:xfrm>
              <a:off x="1427867" y="2472187"/>
              <a:ext cx="234000" cy="26640"/>
            </p14:xfrm>
          </p:contentPart>
        </mc:Choice>
        <mc:Fallback>
          <p:pic>
            <p:nvPicPr>
              <p:cNvPr id="54" name="Freihand 53">
                <a:extLst>
                  <a:ext uri="{FF2B5EF4-FFF2-40B4-BE49-F238E27FC236}">
                    <a16:creationId xmlns:a16="http://schemas.microsoft.com/office/drawing/2014/main" id="{FE855078-4C85-4308-AC84-DB134105153C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423547" y="2467867"/>
                <a:ext cx="242640" cy="3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55" name="Freihand 54">
                <a:extLst>
                  <a:ext uri="{FF2B5EF4-FFF2-40B4-BE49-F238E27FC236}">
                    <a16:creationId xmlns:a16="http://schemas.microsoft.com/office/drawing/2014/main" id="{0ECC1158-0849-4C69-A481-0647232CC32B}"/>
                  </a:ext>
                </a:extLst>
              </p14:cNvPr>
              <p14:cNvContentPartPr/>
              <p14:nvPr/>
            </p14:nvContentPartPr>
            <p14:xfrm>
              <a:off x="3169187" y="2209747"/>
              <a:ext cx="110880" cy="49320"/>
            </p14:xfrm>
          </p:contentPart>
        </mc:Choice>
        <mc:Fallback>
          <p:pic>
            <p:nvPicPr>
              <p:cNvPr id="55" name="Freihand 54">
                <a:extLst>
                  <a:ext uri="{FF2B5EF4-FFF2-40B4-BE49-F238E27FC236}">
                    <a16:creationId xmlns:a16="http://schemas.microsoft.com/office/drawing/2014/main" id="{0ECC1158-0849-4C69-A481-0647232CC32B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164867" y="2205427"/>
                <a:ext cx="119520" cy="57960"/>
              </a:xfrm>
              <a:prstGeom prst="rect">
                <a:avLst/>
              </a:prstGeom>
            </p:spPr>
          </p:pic>
        </mc:Fallback>
      </mc:AlternateContent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2D87F5BC-ABA0-488F-B786-31A7B288EF2B}"/>
              </a:ext>
            </a:extLst>
          </p:cNvPr>
          <p:cNvGrpSpPr/>
          <p:nvPr/>
        </p:nvGrpSpPr>
        <p:grpSpPr>
          <a:xfrm>
            <a:off x="760427" y="2182027"/>
            <a:ext cx="3901680" cy="1722960"/>
            <a:chOff x="760427" y="2182027"/>
            <a:chExt cx="3901680" cy="1722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23ACB780-F62A-405C-8C36-046728DD7540}"/>
                    </a:ext>
                  </a:extLst>
                </p14:cNvPr>
                <p14:cNvContentPartPr/>
                <p14:nvPr/>
              </p14:nvContentPartPr>
              <p14:xfrm>
                <a:off x="760427" y="2230987"/>
                <a:ext cx="421560" cy="540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23ACB780-F62A-405C-8C36-046728DD7540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756107" y="2226667"/>
                  <a:ext cx="43020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ACA380FC-CFD1-43C8-8C03-E9C381907401}"/>
                    </a:ext>
                  </a:extLst>
                </p14:cNvPr>
                <p14:cNvContentPartPr/>
                <p14:nvPr/>
              </p14:nvContentPartPr>
              <p14:xfrm>
                <a:off x="1403747" y="2225587"/>
                <a:ext cx="164520" cy="432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ACA380FC-CFD1-43C8-8C03-E9C381907401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399427" y="2221267"/>
                  <a:ext cx="17316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89CB0310-E4F4-45D5-93FC-EC0B47722D94}"/>
                    </a:ext>
                  </a:extLst>
                </p14:cNvPr>
                <p14:cNvContentPartPr/>
                <p14:nvPr/>
              </p14:nvContentPartPr>
              <p14:xfrm>
                <a:off x="2522987" y="2220187"/>
                <a:ext cx="138240" cy="432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89CB0310-E4F4-45D5-93FC-EC0B47722D94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2518667" y="2215867"/>
                  <a:ext cx="14688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825CB99D-D5CD-4121-8C60-28A3F9E71CF9}"/>
                    </a:ext>
                  </a:extLst>
                </p14:cNvPr>
                <p14:cNvContentPartPr/>
                <p14:nvPr/>
              </p14:nvContentPartPr>
              <p14:xfrm>
                <a:off x="2817467" y="2201107"/>
                <a:ext cx="444960" cy="3348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825CB99D-D5CD-4121-8C60-28A3F9E71CF9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2813147" y="2196787"/>
                  <a:ext cx="45360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2926B7A2-112D-430E-9EA7-254655D18C79}"/>
                    </a:ext>
                  </a:extLst>
                </p14:cNvPr>
                <p14:cNvContentPartPr/>
                <p14:nvPr/>
              </p14:nvContentPartPr>
              <p14:xfrm>
                <a:off x="1521827" y="2182027"/>
                <a:ext cx="8640" cy="504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2926B7A2-112D-430E-9EA7-254655D18C79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517507" y="2177707"/>
                  <a:ext cx="1728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AEBB74C0-6AA8-45AE-99B2-6FD5042AA83E}"/>
                    </a:ext>
                  </a:extLst>
                </p14:cNvPr>
                <p14:cNvContentPartPr/>
                <p14:nvPr/>
              </p14:nvContentPartPr>
              <p14:xfrm>
                <a:off x="3226067" y="2237467"/>
                <a:ext cx="60840" cy="3564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AEBB74C0-6AA8-45AE-99B2-6FD5042AA83E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3221747" y="2233147"/>
                  <a:ext cx="6948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FEF6A667-2F48-48E2-9715-51051BF224A7}"/>
                    </a:ext>
                  </a:extLst>
                </p14:cNvPr>
                <p14:cNvContentPartPr/>
                <p14:nvPr/>
              </p14:nvContentPartPr>
              <p14:xfrm>
                <a:off x="1514267" y="2204347"/>
                <a:ext cx="75960" cy="2196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FEF6A667-2F48-48E2-9715-51051BF224A7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509947" y="2200027"/>
                  <a:ext cx="8460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9E3B752A-80B7-4BCA-8B41-F1EE03A4859C}"/>
                    </a:ext>
                  </a:extLst>
                </p14:cNvPr>
                <p14:cNvContentPartPr/>
                <p14:nvPr/>
              </p14:nvContentPartPr>
              <p14:xfrm>
                <a:off x="1514267" y="2206867"/>
                <a:ext cx="57600" cy="504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9E3B752A-80B7-4BCA-8B41-F1EE03A4859C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509947" y="2202547"/>
                  <a:ext cx="6624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81D993BA-50E0-49F7-9BAF-46136D8D7998}"/>
                    </a:ext>
                  </a:extLst>
                </p14:cNvPr>
                <p14:cNvContentPartPr/>
                <p14:nvPr/>
              </p14:nvContentPartPr>
              <p14:xfrm>
                <a:off x="1624787" y="2195347"/>
                <a:ext cx="142200" cy="1548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81D993BA-50E0-49F7-9BAF-46136D8D7998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620467" y="2191027"/>
                  <a:ext cx="15084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27D68CC4-746D-4D7D-AC28-19DBD1568A31}"/>
                    </a:ext>
                  </a:extLst>
                </p14:cNvPr>
                <p14:cNvContentPartPr/>
                <p14:nvPr/>
              </p14:nvContentPartPr>
              <p14:xfrm>
                <a:off x="1870667" y="2200387"/>
                <a:ext cx="336240" cy="684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27D68CC4-746D-4D7D-AC28-19DBD1568A31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866347" y="2196067"/>
                  <a:ext cx="34488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0328216C-1756-4645-90F5-E91083F29A2E}"/>
                    </a:ext>
                  </a:extLst>
                </p14:cNvPr>
                <p14:cNvContentPartPr/>
                <p14:nvPr/>
              </p14:nvContentPartPr>
              <p14:xfrm>
                <a:off x="1460627" y="2256547"/>
                <a:ext cx="56520" cy="17100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0328216C-1756-4645-90F5-E91083F29A2E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456307" y="2252227"/>
                  <a:ext cx="6516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82AB2CAF-9199-4C47-9757-AC714E217E1C}"/>
                    </a:ext>
                  </a:extLst>
                </p14:cNvPr>
                <p14:cNvContentPartPr/>
                <p14:nvPr/>
              </p14:nvContentPartPr>
              <p14:xfrm>
                <a:off x="1533347" y="2232787"/>
                <a:ext cx="96480" cy="19116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82AB2CAF-9199-4C47-9757-AC714E217E1C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529027" y="2228467"/>
                  <a:ext cx="10512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AAED69AF-779D-4C06-8754-55CC57033C7C}"/>
                    </a:ext>
                  </a:extLst>
                </p14:cNvPr>
                <p14:cNvContentPartPr/>
                <p14:nvPr/>
              </p14:nvContentPartPr>
              <p14:xfrm>
                <a:off x="1438667" y="2503867"/>
                <a:ext cx="220320" cy="648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AAED69AF-779D-4C06-8754-55CC57033C7C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1434347" y="2499547"/>
                  <a:ext cx="228960" cy="1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1AB407B0-607F-4A95-8D6B-D53539ED2199}"/>
                    </a:ext>
                  </a:extLst>
                </p14:cNvPr>
                <p14:cNvContentPartPr/>
                <p14:nvPr/>
              </p14:nvContentPartPr>
              <p14:xfrm>
                <a:off x="1799747" y="2537347"/>
                <a:ext cx="122040" cy="288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1AB407B0-607F-4A95-8D6B-D53539ED2199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795427" y="2533027"/>
                  <a:ext cx="13068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05F1A06C-0FC5-4DF9-9DF7-614107671ACC}"/>
                    </a:ext>
                  </a:extLst>
                </p14:cNvPr>
                <p14:cNvContentPartPr/>
                <p14:nvPr/>
              </p14:nvContentPartPr>
              <p14:xfrm>
                <a:off x="3255227" y="2428987"/>
                <a:ext cx="176400" cy="1836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05F1A06C-0FC5-4DF9-9DF7-614107671ACC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3250907" y="2424667"/>
                  <a:ext cx="18504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E043E93D-9BB7-4E31-B9AE-ADC1D990738A}"/>
                    </a:ext>
                  </a:extLst>
                </p14:cNvPr>
                <p14:cNvContentPartPr/>
                <p14:nvPr/>
              </p14:nvContentPartPr>
              <p14:xfrm>
                <a:off x="2096747" y="2516467"/>
                <a:ext cx="559800" cy="1836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E043E93D-9BB7-4E31-B9AE-ADC1D990738A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092427" y="2512147"/>
                  <a:ext cx="56844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699D201A-580A-4F21-9E2F-6C5D90D8BC91}"/>
                    </a:ext>
                  </a:extLst>
                </p14:cNvPr>
                <p14:cNvContentPartPr/>
                <p14:nvPr/>
              </p14:nvContentPartPr>
              <p14:xfrm>
                <a:off x="2738267" y="2489107"/>
                <a:ext cx="356760" cy="2808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699D201A-580A-4F21-9E2F-6C5D90D8BC91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733947" y="2484787"/>
                  <a:ext cx="36540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F0FFEAD4-1BE2-4D12-BD75-E0F45BB031B5}"/>
                    </a:ext>
                  </a:extLst>
                </p14:cNvPr>
                <p14:cNvContentPartPr/>
                <p14:nvPr/>
              </p14:nvContentPartPr>
              <p14:xfrm>
                <a:off x="1291427" y="2794027"/>
                <a:ext cx="489240" cy="1512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F0FFEAD4-1BE2-4D12-BD75-E0F45BB031B5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287107" y="2789707"/>
                  <a:ext cx="49788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680C6112-061A-4A48-ADD1-A3ACEEA8E0A9}"/>
                    </a:ext>
                  </a:extLst>
                </p14:cNvPr>
                <p14:cNvContentPartPr/>
                <p14:nvPr/>
              </p14:nvContentPartPr>
              <p14:xfrm>
                <a:off x="1986587" y="2821747"/>
                <a:ext cx="110880" cy="360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680C6112-061A-4A48-ADD1-A3ACEEA8E0A9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982267" y="2817427"/>
                  <a:ext cx="11952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A360971A-3760-41E5-B0EA-4C1C0A9BE0B5}"/>
                    </a:ext>
                  </a:extLst>
                </p14:cNvPr>
                <p14:cNvContentPartPr/>
                <p14:nvPr/>
              </p14:nvContentPartPr>
              <p14:xfrm>
                <a:off x="2353067" y="2795467"/>
                <a:ext cx="541080" cy="2412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A360971A-3760-41E5-B0EA-4C1C0A9BE0B5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2348747" y="2791147"/>
                  <a:ext cx="54972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E7505FB7-5E76-4352-9C5C-4C6F9C17803D}"/>
                    </a:ext>
                  </a:extLst>
                </p14:cNvPr>
                <p14:cNvContentPartPr/>
                <p14:nvPr/>
              </p14:nvContentPartPr>
              <p14:xfrm>
                <a:off x="2952107" y="2794027"/>
                <a:ext cx="240480" cy="540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E7505FB7-5E76-4352-9C5C-4C6F9C17803D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2947787" y="2789707"/>
                  <a:ext cx="24912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395A547B-B564-4443-9A94-D58DF457B0BD}"/>
                    </a:ext>
                  </a:extLst>
                </p14:cNvPr>
                <p14:cNvContentPartPr/>
                <p14:nvPr/>
              </p14:nvContentPartPr>
              <p14:xfrm>
                <a:off x="3241907" y="2779627"/>
                <a:ext cx="470520" cy="2412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395A547B-B564-4443-9A94-D58DF457B0BD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3237587" y="2775307"/>
                  <a:ext cx="47916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5DDF4A4A-B516-4D9B-954C-17E8D94CF687}"/>
                    </a:ext>
                  </a:extLst>
                </p14:cNvPr>
                <p14:cNvContentPartPr/>
                <p14:nvPr/>
              </p14:nvContentPartPr>
              <p14:xfrm>
                <a:off x="1200347" y="3173467"/>
                <a:ext cx="110160" cy="216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5DDF4A4A-B516-4D9B-954C-17E8D94CF687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196027" y="3169147"/>
                  <a:ext cx="11880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7006FC27-6527-48A2-B8D9-B04CD8E6944F}"/>
                    </a:ext>
                  </a:extLst>
                </p14:cNvPr>
                <p14:cNvContentPartPr/>
                <p14:nvPr/>
              </p14:nvContentPartPr>
              <p14:xfrm>
                <a:off x="1459547" y="3171667"/>
                <a:ext cx="401760" cy="1260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7006FC27-6527-48A2-B8D9-B04CD8E6944F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455227" y="3167347"/>
                  <a:ext cx="41040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2FDA39D8-339D-4A67-8C8B-7ABD01EBDEED}"/>
                    </a:ext>
                  </a:extLst>
                </p14:cNvPr>
                <p14:cNvContentPartPr/>
                <p14:nvPr/>
              </p14:nvContentPartPr>
              <p14:xfrm>
                <a:off x="1970387" y="3254107"/>
                <a:ext cx="360" cy="36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2FDA39D8-339D-4A67-8C8B-7ABD01EBDEED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966067" y="32497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0049FD4B-344F-4FF3-92A3-175138C94604}"/>
                    </a:ext>
                  </a:extLst>
                </p14:cNvPr>
                <p14:cNvContentPartPr/>
                <p14:nvPr/>
              </p14:nvContentPartPr>
              <p14:xfrm>
                <a:off x="1970387" y="3226027"/>
                <a:ext cx="447120" cy="2844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0049FD4B-344F-4FF3-92A3-175138C94604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966067" y="3221707"/>
                  <a:ext cx="45576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26EF9B0C-F11B-4CEB-AF77-520C32DDC79E}"/>
                    </a:ext>
                  </a:extLst>
                </p14:cNvPr>
                <p14:cNvContentPartPr/>
                <p14:nvPr/>
              </p14:nvContentPartPr>
              <p14:xfrm>
                <a:off x="2546387" y="3209827"/>
                <a:ext cx="608400" cy="1116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26EF9B0C-F11B-4CEB-AF77-520C32DDC79E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2542067" y="3205507"/>
                  <a:ext cx="61704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7EA76D91-EAA4-48D4-8848-94D0DE2591F7}"/>
                    </a:ext>
                  </a:extLst>
                </p14:cNvPr>
                <p14:cNvContentPartPr/>
                <p14:nvPr/>
              </p14:nvContentPartPr>
              <p14:xfrm>
                <a:off x="3233627" y="3210907"/>
                <a:ext cx="832320" cy="2124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7EA76D91-EAA4-48D4-8848-94D0DE2591F7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3229307" y="3206587"/>
                  <a:ext cx="84096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3A563CA4-4755-4867-8C7F-A8662DFBF2ED}"/>
                    </a:ext>
                  </a:extLst>
                </p14:cNvPr>
                <p14:cNvContentPartPr/>
                <p14:nvPr/>
              </p14:nvContentPartPr>
              <p14:xfrm>
                <a:off x="3254147" y="2236027"/>
                <a:ext cx="1407960" cy="166896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3A563CA4-4755-4867-8C7F-A8662DFBF2ED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3249827" y="2231707"/>
                  <a:ext cx="1416600" cy="1677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2" name="Gruppieren 81">
            <a:extLst>
              <a:ext uri="{FF2B5EF4-FFF2-40B4-BE49-F238E27FC236}">
                <a16:creationId xmlns:a16="http://schemas.microsoft.com/office/drawing/2014/main" id="{54FA2AED-8E3E-4DAC-98AE-5A4F1ED6D773}"/>
              </a:ext>
            </a:extLst>
          </p:cNvPr>
          <p:cNvGrpSpPr/>
          <p:nvPr/>
        </p:nvGrpSpPr>
        <p:grpSpPr>
          <a:xfrm>
            <a:off x="4742027" y="3877987"/>
            <a:ext cx="261720" cy="211680"/>
            <a:chOff x="4742027" y="3877987"/>
            <a:chExt cx="261720" cy="211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58D49745-479F-477F-97AF-D07C2C866042}"/>
                    </a:ext>
                  </a:extLst>
                </p14:cNvPr>
                <p14:cNvContentPartPr/>
                <p14:nvPr/>
              </p14:nvContentPartPr>
              <p14:xfrm>
                <a:off x="4742027" y="3877987"/>
                <a:ext cx="153720" cy="10764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58D49745-479F-477F-97AF-D07C2C866042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4737707" y="3873667"/>
                  <a:ext cx="16236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FEAEA9AF-0D18-444F-8897-F97705B57D60}"/>
                    </a:ext>
                  </a:extLst>
                </p14:cNvPr>
                <p14:cNvContentPartPr/>
                <p14:nvPr/>
              </p14:nvContentPartPr>
              <p14:xfrm>
                <a:off x="4922387" y="3959707"/>
                <a:ext cx="16920" cy="8820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FEAEA9AF-0D18-444F-8897-F97705B57D60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4918067" y="3955387"/>
                  <a:ext cx="2556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FDE26AC7-4926-46F7-B171-8D39C8848C66}"/>
                    </a:ext>
                  </a:extLst>
                </p14:cNvPr>
                <p14:cNvContentPartPr/>
                <p14:nvPr/>
              </p14:nvContentPartPr>
              <p14:xfrm>
                <a:off x="4835987" y="3946027"/>
                <a:ext cx="167760" cy="14364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FDE26AC7-4926-46F7-B171-8D39C8848C66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4831667" y="3941707"/>
                  <a:ext cx="176400" cy="152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81">
            <p14:nvContentPartPr>
              <p14:cNvPr id="100" name="Freihand 99">
                <a:extLst>
                  <a:ext uri="{FF2B5EF4-FFF2-40B4-BE49-F238E27FC236}">
                    <a16:creationId xmlns:a16="http://schemas.microsoft.com/office/drawing/2014/main" id="{1BE55698-F8FD-439B-AC6A-DDD9E552370B}"/>
                  </a:ext>
                </a:extLst>
              </p14:cNvPr>
              <p14:cNvContentPartPr/>
              <p14:nvPr/>
            </p14:nvContentPartPr>
            <p14:xfrm>
              <a:off x="6802667" y="2939107"/>
              <a:ext cx="149040" cy="27000"/>
            </p14:xfrm>
          </p:contentPart>
        </mc:Choice>
        <mc:Fallback>
          <p:pic>
            <p:nvPicPr>
              <p:cNvPr id="100" name="Freihand 99">
                <a:extLst>
                  <a:ext uri="{FF2B5EF4-FFF2-40B4-BE49-F238E27FC236}">
                    <a16:creationId xmlns:a16="http://schemas.microsoft.com/office/drawing/2014/main" id="{1BE55698-F8FD-439B-AC6A-DDD9E552370B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6798347" y="2934787"/>
                <a:ext cx="157680" cy="35640"/>
              </a:xfrm>
              <a:prstGeom prst="rect">
                <a:avLst/>
              </a:prstGeom>
            </p:spPr>
          </p:pic>
        </mc:Fallback>
      </mc:AlternateContent>
      <p:grpSp>
        <p:nvGrpSpPr>
          <p:cNvPr id="125" name="Gruppieren 124">
            <a:extLst>
              <a:ext uri="{FF2B5EF4-FFF2-40B4-BE49-F238E27FC236}">
                <a16:creationId xmlns:a16="http://schemas.microsoft.com/office/drawing/2014/main" id="{60BE3A98-C63D-427F-8CF6-AA424F3A07B0}"/>
              </a:ext>
            </a:extLst>
          </p:cNvPr>
          <p:cNvGrpSpPr/>
          <p:nvPr/>
        </p:nvGrpSpPr>
        <p:grpSpPr>
          <a:xfrm>
            <a:off x="3119147" y="1438987"/>
            <a:ext cx="3887280" cy="1958400"/>
            <a:chOff x="3119147" y="1438987"/>
            <a:chExt cx="3887280" cy="1958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996C9B60-A9F3-4316-A5AF-881BBEC774DB}"/>
                    </a:ext>
                  </a:extLst>
                </p14:cNvPr>
                <p14:cNvContentPartPr/>
                <p14:nvPr/>
              </p14:nvContentPartPr>
              <p14:xfrm>
                <a:off x="5762267" y="3249787"/>
                <a:ext cx="193680" cy="1656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996C9B60-A9F3-4316-A5AF-881BBEC774DB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5757947" y="3245467"/>
                  <a:ext cx="20232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27F65918-2F12-4034-A2BF-8AAF21AC4ADF}"/>
                    </a:ext>
                  </a:extLst>
                </p14:cNvPr>
                <p14:cNvContentPartPr/>
                <p14:nvPr/>
              </p14:nvContentPartPr>
              <p14:xfrm>
                <a:off x="6075107" y="3218467"/>
                <a:ext cx="541080" cy="2088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27F65918-2F12-4034-A2BF-8AAF21AC4ADF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6070787" y="3214147"/>
                  <a:ext cx="54972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2404601E-3789-4235-8401-7AF9975A6694}"/>
                    </a:ext>
                  </a:extLst>
                </p14:cNvPr>
                <p14:cNvContentPartPr/>
                <p14:nvPr/>
              </p14:nvContentPartPr>
              <p14:xfrm>
                <a:off x="6674507" y="3199747"/>
                <a:ext cx="164160" cy="1728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2404601E-3789-4235-8401-7AF9975A6694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6670187" y="3195427"/>
                  <a:ext cx="17280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A1933DC2-CE96-4E37-88F1-55BCDEA9A1D3}"/>
                    </a:ext>
                  </a:extLst>
                </p14:cNvPr>
                <p14:cNvContentPartPr/>
                <p14:nvPr/>
              </p14:nvContentPartPr>
              <p14:xfrm>
                <a:off x="6814547" y="3186427"/>
                <a:ext cx="34560" cy="612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A1933DC2-CE96-4E37-88F1-55BCDEA9A1D3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6810227" y="3182107"/>
                  <a:ext cx="4320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4BCFB4BE-58EE-40AC-A78C-D7CB4F23C096}"/>
                    </a:ext>
                  </a:extLst>
                </p14:cNvPr>
                <p14:cNvContentPartPr/>
                <p14:nvPr/>
              </p14:nvContentPartPr>
              <p14:xfrm>
                <a:off x="5664707" y="3247987"/>
                <a:ext cx="173880" cy="2952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4BCFB4BE-58EE-40AC-A78C-D7CB4F23C096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5660387" y="3243667"/>
                  <a:ext cx="18252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6333710C-BF32-4B66-8168-871C20C63982}"/>
                    </a:ext>
                  </a:extLst>
                </p14:cNvPr>
                <p14:cNvContentPartPr/>
                <p14:nvPr/>
              </p14:nvContentPartPr>
              <p14:xfrm>
                <a:off x="5525747" y="3272467"/>
                <a:ext cx="102600" cy="612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6333710C-BF32-4B66-8168-871C20C63982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5521427" y="3268147"/>
                  <a:ext cx="11124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6D3FC848-BADA-4F06-BC1D-808EAA064426}"/>
                    </a:ext>
                  </a:extLst>
                </p14:cNvPr>
                <p14:cNvContentPartPr/>
                <p14:nvPr/>
              </p14:nvContentPartPr>
              <p14:xfrm>
                <a:off x="5193827" y="3285427"/>
                <a:ext cx="273960" cy="504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6D3FC848-BADA-4F06-BC1D-808EAA064426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5189507" y="3281107"/>
                  <a:ext cx="28260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BEFB5A81-DEC9-41C7-85A2-E2C56513F756}"/>
                    </a:ext>
                  </a:extLst>
                </p14:cNvPr>
                <p14:cNvContentPartPr/>
                <p14:nvPr/>
              </p14:nvContentPartPr>
              <p14:xfrm>
                <a:off x="4733027" y="3299827"/>
                <a:ext cx="225000" cy="252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BEFB5A81-DEC9-41C7-85A2-E2C56513F756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4728707" y="3295507"/>
                  <a:ext cx="23364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7178ACCA-B2CD-4BC4-AACC-8EF250461C90}"/>
                    </a:ext>
                  </a:extLst>
                </p14:cNvPr>
                <p14:cNvContentPartPr/>
                <p14:nvPr/>
              </p14:nvContentPartPr>
              <p14:xfrm>
                <a:off x="4511627" y="3313147"/>
                <a:ext cx="147240" cy="360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7178ACCA-B2CD-4BC4-AACC-8EF250461C90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4507307" y="3308827"/>
                  <a:ext cx="15588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25774DCB-6134-4099-9AF5-373AF5120A64}"/>
                    </a:ext>
                  </a:extLst>
                </p14:cNvPr>
                <p14:cNvContentPartPr/>
                <p14:nvPr/>
              </p14:nvContentPartPr>
              <p14:xfrm>
                <a:off x="4096907" y="3319267"/>
                <a:ext cx="176400" cy="216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25774DCB-6134-4099-9AF5-373AF5120A64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4092587" y="3314947"/>
                  <a:ext cx="18504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1C44AEE5-5310-4CE9-9149-CD7D947FF93A}"/>
                    </a:ext>
                  </a:extLst>
                </p14:cNvPr>
                <p14:cNvContentPartPr/>
                <p14:nvPr/>
              </p14:nvContentPartPr>
              <p14:xfrm>
                <a:off x="3855707" y="3320707"/>
                <a:ext cx="166680" cy="720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1C44AEE5-5310-4CE9-9149-CD7D947FF93A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3851387" y="3316387"/>
                  <a:ext cx="17532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66D40F83-C32C-46D1-9056-4F1332039FE8}"/>
                    </a:ext>
                  </a:extLst>
                </p14:cNvPr>
                <p14:cNvContentPartPr/>
                <p14:nvPr/>
              </p14:nvContentPartPr>
              <p14:xfrm>
                <a:off x="3221747" y="3345187"/>
                <a:ext cx="633240" cy="3024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66D40F83-C32C-46D1-9056-4F1332039FE8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3217427" y="3340867"/>
                  <a:ext cx="64188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0B361B6C-E1A8-46F4-9672-1714D83DE23C}"/>
                    </a:ext>
                  </a:extLst>
                </p14:cNvPr>
                <p14:cNvContentPartPr/>
                <p14:nvPr/>
              </p14:nvContentPartPr>
              <p14:xfrm>
                <a:off x="3119147" y="3345187"/>
                <a:ext cx="185400" cy="3204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0B361B6C-E1A8-46F4-9672-1714D83DE23C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3114827" y="3340867"/>
                  <a:ext cx="194040" cy="4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600E489B-399F-4AD7-ACEE-2CB439E831D5}"/>
                    </a:ext>
                  </a:extLst>
                </p14:cNvPr>
                <p14:cNvContentPartPr/>
                <p14:nvPr/>
              </p14:nvContentPartPr>
              <p14:xfrm>
                <a:off x="6726347" y="2974027"/>
                <a:ext cx="74160" cy="2592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600E489B-399F-4AD7-ACEE-2CB439E831D5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6722027" y="2969707"/>
                  <a:ext cx="8280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102D3337-79D3-429B-BF2A-CEB006B5281A}"/>
                    </a:ext>
                  </a:extLst>
                </p14:cNvPr>
                <p14:cNvContentPartPr/>
                <p14:nvPr/>
              </p14:nvContentPartPr>
              <p14:xfrm>
                <a:off x="6812027" y="2938027"/>
                <a:ext cx="102600" cy="1512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102D3337-79D3-429B-BF2A-CEB006B5281A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6807707" y="2933707"/>
                  <a:ext cx="11124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AD0A97C4-0EC1-411F-8180-D0799564FFAF}"/>
                    </a:ext>
                  </a:extLst>
                </p14:cNvPr>
                <p14:cNvContentPartPr/>
                <p14:nvPr/>
              </p14:nvContentPartPr>
              <p14:xfrm>
                <a:off x="6746867" y="2929747"/>
                <a:ext cx="83520" cy="1620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AD0A97C4-0EC1-411F-8180-D0799564FFAF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6742547" y="2925427"/>
                  <a:ext cx="92160" cy="2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48C68F51-0BFC-410B-A18C-907F57170169}"/>
                    </a:ext>
                  </a:extLst>
                </p14:cNvPr>
                <p14:cNvContentPartPr/>
                <p14:nvPr/>
              </p14:nvContentPartPr>
              <p14:xfrm>
                <a:off x="6353027" y="2931547"/>
                <a:ext cx="117360" cy="504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48C68F51-0BFC-410B-A18C-907F57170169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6348707" y="2927227"/>
                  <a:ext cx="12600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23409D0B-020C-49C4-8A19-B51C217E7215}"/>
                    </a:ext>
                  </a:extLst>
                </p14:cNvPr>
                <p14:cNvContentPartPr/>
                <p14:nvPr/>
              </p14:nvContentPartPr>
              <p14:xfrm>
                <a:off x="5822027" y="2926867"/>
                <a:ext cx="117720" cy="828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23409D0B-020C-49C4-8A19-B51C217E7215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5817707" y="2922547"/>
                  <a:ext cx="12636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68CAADEE-FDD6-4DA1-B8A1-55E62772B19F}"/>
                    </a:ext>
                  </a:extLst>
                </p14:cNvPr>
                <p14:cNvContentPartPr/>
                <p14:nvPr/>
              </p14:nvContentPartPr>
              <p14:xfrm>
                <a:off x="4406867" y="2975467"/>
                <a:ext cx="801720" cy="3924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68CAADEE-FDD6-4DA1-B8A1-55E62772B19F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4402547" y="2971147"/>
                  <a:ext cx="81036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2356495D-56AB-4B3A-84A8-68EA8AE57574}"/>
                    </a:ext>
                  </a:extLst>
                </p14:cNvPr>
                <p14:cNvContentPartPr/>
                <p14:nvPr/>
              </p14:nvContentPartPr>
              <p14:xfrm>
                <a:off x="4069547" y="3016147"/>
                <a:ext cx="181080" cy="36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2356495D-56AB-4B3A-84A8-68EA8AE57574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4065227" y="3011827"/>
                  <a:ext cx="18972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A0E2A46C-D6A8-45BA-846F-885C7B59C7A6}"/>
                    </a:ext>
                  </a:extLst>
                </p14:cNvPr>
                <p14:cNvContentPartPr/>
                <p14:nvPr/>
              </p14:nvContentPartPr>
              <p14:xfrm>
                <a:off x="3240107" y="3015787"/>
                <a:ext cx="225000" cy="1224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A0E2A46C-D6A8-45BA-846F-885C7B59C7A6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3235787" y="3011467"/>
                  <a:ext cx="23364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6B4D4721-9B5B-4F4D-90A8-0CE32133D91E}"/>
                    </a:ext>
                  </a:extLst>
                </p14:cNvPr>
                <p14:cNvContentPartPr/>
                <p14:nvPr/>
              </p14:nvContentPartPr>
              <p14:xfrm>
                <a:off x="3189347" y="3009667"/>
                <a:ext cx="181800" cy="1764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6B4D4721-9B5B-4F4D-90A8-0CE32133D91E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3185027" y="3005347"/>
                  <a:ext cx="19044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E6D152BB-4B46-4C44-AA74-6BDF31C2D211}"/>
                    </a:ext>
                  </a:extLst>
                </p14:cNvPr>
                <p14:cNvContentPartPr/>
                <p14:nvPr/>
              </p14:nvContentPartPr>
              <p14:xfrm>
                <a:off x="6643187" y="2588827"/>
                <a:ext cx="363240" cy="2520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E6D152BB-4B46-4C44-AA74-6BDF31C2D211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6638867" y="2584507"/>
                  <a:ext cx="37188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D5661A74-4754-48EC-9EDA-31AE5B272D12}"/>
                    </a:ext>
                  </a:extLst>
                </p14:cNvPr>
                <p14:cNvContentPartPr/>
                <p14:nvPr/>
              </p14:nvContentPartPr>
              <p14:xfrm>
                <a:off x="6561827" y="2598547"/>
                <a:ext cx="52920" cy="1152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D5661A74-4754-48EC-9EDA-31AE5B272D12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6557507" y="2594227"/>
                  <a:ext cx="6156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54A55BC7-80CE-45C7-B5D6-EF36849CECB8}"/>
                    </a:ext>
                  </a:extLst>
                </p14:cNvPr>
                <p14:cNvContentPartPr/>
                <p14:nvPr/>
              </p14:nvContentPartPr>
              <p14:xfrm>
                <a:off x="6347267" y="2568307"/>
                <a:ext cx="143280" cy="1800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54A55BC7-80CE-45C7-B5D6-EF36849CECB8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6342947" y="2563987"/>
                  <a:ext cx="15192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A5945E29-CE30-48F4-81A7-641B175762A7}"/>
                    </a:ext>
                  </a:extLst>
                </p14:cNvPr>
                <p14:cNvContentPartPr/>
                <p14:nvPr/>
              </p14:nvContentPartPr>
              <p14:xfrm>
                <a:off x="4855067" y="2556787"/>
                <a:ext cx="1243440" cy="6372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A5945E29-CE30-48F4-81A7-641B175762A7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4850747" y="2552467"/>
                  <a:ext cx="125208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B106CCE3-0DD0-4B5E-A2C7-7718151856BD}"/>
                    </a:ext>
                  </a:extLst>
                </p14:cNvPr>
                <p14:cNvContentPartPr/>
                <p14:nvPr/>
              </p14:nvContentPartPr>
              <p14:xfrm>
                <a:off x="3930587" y="2635987"/>
                <a:ext cx="649800" cy="2196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B106CCE3-0DD0-4B5E-A2C7-7718151856BD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3926267" y="2631667"/>
                  <a:ext cx="65844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037B0582-1E43-43E9-9E11-48CBC8FFF8FF}"/>
                    </a:ext>
                  </a:extLst>
                </p14:cNvPr>
                <p14:cNvContentPartPr/>
                <p14:nvPr/>
              </p14:nvContentPartPr>
              <p14:xfrm>
                <a:off x="3245507" y="2621587"/>
                <a:ext cx="615240" cy="2196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037B0582-1E43-43E9-9E11-48CBC8FFF8FF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3241187" y="2617267"/>
                  <a:ext cx="62388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20564C60-E541-474D-A9EB-F33791CC6192}"/>
                    </a:ext>
                  </a:extLst>
                </p14:cNvPr>
                <p14:cNvContentPartPr/>
                <p14:nvPr/>
              </p14:nvContentPartPr>
              <p14:xfrm>
                <a:off x="3213107" y="2621227"/>
                <a:ext cx="258480" cy="3996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20564C60-E541-474D-A9EB-F33791CC6192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3208787" y="2616907"/>
                  <a:ext cx="26712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B37E74D9-E2A3-490B-88A7-38D35FEADEB6}"/>
                    </a:ext>
                  </a:extLst>
                </p14:cNvPr>
                <p14:cNvContentPartPr/>
                <p14:nvPr/>
              </p14:nvContentPartPr>
              <p14:xfrm>
                <a:off x="3394907" y="2630227"/>
                <a:ext cx="90000" cy="1548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B37E74D9-E2A3-490B-88A7-38D35FEADEB6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3390587" y="2625907"/>
                  <a:ext cx="9864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D00DEB6D-5189-4ECC-A2DF-7A56EBD27035}"/>
                    </a:ext>
                  </a:extLst>
                </p14:cNvPr>
                <p14:cNvContentPartPr/>
                <p14:nvPr/>
              </p14:nvContentPartPr>
              <p14:xfrm>
                <a:off x="3238307" y="1438987"/>
                <a:ext cx="727560" cy="195840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D00DEB6D-5189-4ECC-A2DF-7A56EBD27035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3233987" y="1434667"/>
                  <a:ext cx="736200" cy="1967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8" name="Gruppieren 127">
            <a:extLst>
              <a:ext uri="{FF2B5EF4-FFF2-40B4-BE49-F238E27FC236}">
                <a16:creationId xmlns:a16="http://schemas.microsoft.com/office/drawing/2014/main" id="{F3FDB7E2-A3F4-4670-B6F0-AE221611FA1F}"/>
              </a:ext>
            </a:extLst>
          </p:cNvPr>
          <p:cNvGrpSpPr/>
          <p:nvPr/>
        </p:nvGrpSpPr>
        <p:grpSpPr>
          <a:xfrm>
            <a:off x="4119587" y="1245667"/>
            <a:ext cx="253080" cy="231480"/>
            <a:chOff x="4119587" y="1245667"/>
            <a:chExt cx="253080" cy="231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09091AB4-920F-4D91-90F9-2BA682E11DC9}"/>
                    </a:ext>
                  </a:extLst>
                </p14:cNvPr>
                <p14:cNvContentPartPr/>
                <p14:nvPr/>
              </p14:nvContentPartPr>
              <p14:xfrm>
                <a:off x="4119587" y="1245667"/>
                <a:ext cx="159480" cy="161280"/>
              </p14:xfrm>
            </p:contentPart>
          </mc:Choice>
          <mc:Fallback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09091AB4-920F-4D91-90F9-2BA682E11DC9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4115267" y="1241347"/>
                  <a:ext cx="16812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FAABAB17-8796-4A1E-B511-2692B4F62D06}"/>
                    </a:ext>
                  </a:extLst>
                </p14:cNvPr>
                <p14:cNvContentPartPr/>
                <p14:nvPr/>
              </p14:nvContentPartPr>
              <p14:xfrm>
                <a:off x="4232987" y="1333147"/>
                <a:ext cx="139680" cy="14400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FAABAB17-8796-4A1E-B511-2692B4F62D06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4228667" y="1328827"/>
                  <a:ext cx="148320" cy="152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3" name="Gruppieren 132">
            <a:extLst>
              <a:ext uri="{FF2B5EF4-FFF2-40B4-BE49-F238E27FC236}">
                <a16:creationId xmlns:a16="http://schemas.microsoft.com/office/drawing/2014/main" id="{18CA8688-9640-4371-B166-D9EA2B207E70}"/>
              </a:ext>
            </a:extLst>
          </p:cNvPr>
          <p:cNvGrpSpPr/>
          <p:nvPr/>
        </p:nvGrpSpPr>
        <p:grpSpPr>
          <a:xfrm>
            <a:off x="2856347" y="2555347"/>
            <a:ext cx="674640" cy="288720"/>
            <a:chOff x="2856347" y="2555347"/>
            <a:chExt cx="674640" cy="288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D41D3676-C4D3-4635-9A00-8626C6A312B1}"/>
                    </a:ext>
                  </a:extLst>
                </p14:cNvPr>
                <p14:cNvContentPartPr/>
                <p14:nvPr/>
              </p14:nvContentPartPr>
              <p14:xfrm>
                <a:off x="3234347" y="2555347"/>
                <a:ext cx="296640" cy="4248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D41D3676-C4D3-4635-9A00-8626C6A312B1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3230027" y="2551027"/>
                  <a:ext cx="30528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625652E7-6D5D-4E50-AEB1-76CC7F6AED58}"/>
                    </a:ext>
                  </a:extLst>
                </p14:cNvPr>
                <p14:cNvContentPartPr/>
                <p14:nvPr/>
              </p14:nvContentPartPr>
              <p14:xfrm>
                <a:off x="3086027" y="2635267"/>
                <a:ext cx="360" cy="36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625652E7-6D5D-4E50-AEB1-76CC7F6AED58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3081707" y="26309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27393E30-9833-4C9C-94A2-650E5CAC40B1}"/>
                    </a:ext>
                  </a:extLst>
                </p14:cNvPr>
                <p14:cNvContentPartPr/>
                <p14:nvPr/>
              </p14:nvContentPartPr>
              <p14:xfrm>
                <a:off x="2974787" y="2592427"/>
                <a:ext cx="180000" cy="12636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27393E30-9833-4C9C-94A2-650E5CAC40B1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2970467" y="2588107"/>
                  <a:ext cx="18864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DDB8E94B-824F-4AB3-B0A5-FCB84D717B4A}"/>
                    </a:ext>
                  </a:extLst>
                </p14:cNvPr>
                <p14:cNvContentPartPr/>
                <p14:nvPr/>
              </p14:nvContentPartPr>
              <p14:xfrm>
                <a:off x="2856347" y="2590987"/>
                <a:ext cx="205200" cy="25308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DDB8E94B-824F-4AB3-B0A5-FCB84D717B4A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2852027" y="2586667"/>
                  <a:ext cx="213840" cy="261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57">
            <p14:nvContentPartPr>
              <p14:cNvPr id="134" name="Freihand 133">
                <a:extLst>
                  <a:ext uri="{FF2B5EF4-FFF2-40B4-BE49-F238E27FC236}">
                    <a16:creationId xmlns:a16="http://schemas.microsoft.com/office/drawing/2014/main" id="{95CAAD4F-FD37-425D-AA9B-E1C43B187452}"/>
                  </a:ext>
                </a:extLst>
              </p14:cNvPr>
              <p14:cNvContentPartPr/>
              <p14:nvPr/>
            </p14:nvContentPartPr>
            <p14:xfrm>
              <a:off x="3503627" y="2569027"/>
              <a:ext cx="4320" cy="135360"/>
            </p14:xfrm>
          </p:contentPart>
        </mc:Choice>
        <mc:Fallback>
          <p:pic>
            <p:nvPicPr>
              <p:cNvPr id="134" name="Freihand 133">
                <a:extLst>
                  <a:ext uri="{FF2B5EF4-FFF2-40B4-BE49-F238E27FC236}">
                    <a16:creationId xmlns:a16="http://schemas.microsoft.com/office/drawing/2014/main" id="{95CAAD4F-FD37-425D-AA9B-E1C43B187452}"/>
                  </a:ext>
                </a:extLst>
              </p:cNvPr>
              <p:cNvPicPr/>
              <p:nvPr/>
            </p:nvPicPr>
            <p:blipFill>
              <a:blip r:embed="rId158"/>
              <a:stretch>
                <a:fillRect/>
              </a:stretch>
            </p:blipFill>
            <p:spPr>
              <a:xfrm>
                <a:off x="3499307" y="2564707"/>
                <a:ext cx="1296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9">
            <p14:nvContentPartPr>
              <p14:cNvPr id="135" name="Freihand 134">
                <a:extLst>
                  <a:ext uri="{FF2B5EF4-FFF2-40B4-BE49-F238E27FC236}">
                    <a16:creationId xmlns:a16="http://schemas.microsoft.com/office/drawing/2014/main" id="{2095BD3B-7F11-4891-AD6A-20250C5B840A}"/>
                  </a:ext>
                </a:extLst>
              </p14:cNvPr>
              <p14:cNvContentPartPr/>
              <p14:nvPr/>
            </p14:nvContentPartPr>
            <p14:xfrm>
              <a:off x="3533507" y="3128107"/>
              <a:ext cx="10800" cy="230040"/>
            </p14:xfrm>
          </p:contentPart>
        </mc:Choice>
        <mc:Fallback>
          <p:pic>
            <p:nvPicPr>
              <p:cNvPr id="135" name="Freihand 134">
                <a:extLst>
                  <a:ext uri="{FF2B5EF4-FFF2-40B4-BE49-F238E27FC236}">
                    <a16:creationId xmlns:a16="http://schemas.microsoft.com/office/drawing/2014/main" id="{2095BD3B-7F11-4891-AD6A-20250C5B840A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3529187" y="3123787"/>
                <a:ext cx="19440" cy="23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1">
            <p14:nvContentPartPr>
              <p14:cNvPr id="136" name="Freihand 135">
                <a:extLst>
                  <a:ext uri="{FF2B5EF4-FFF2-40B4-BE49-F238E27FC236}">
                    <a16:creationId xmlns:a16="http://schemas.microsoft.com/office/drawing/2014/main" id="{0957938A-970A-41C4-B998-9BABF49A1F2D}"/>
                  </a:ext>
                </a:extLst>
              </p14:cNvPr>
              <p14:cNvContentPartPr/>
              <p14:nvPr/>
            </p14:nvContentPartPr>
            <p14:xfrm>
              <a:off x="3516227" y="3691147"/>
              <a:ext cx="17640" cy="234720"/>
            </p14:xfrm>
          </p:contentPart>
        </mc:Choice>
        <mc:Fallback>
          <p:pic>
            <p:nvPicPr>
              <p:cNvPr id="136" name="Freihand 135">
                <a:extLst>
                  <a:ext uri="{FF2B5EF4-FFF2-40B4-BE49-F238E27FC236}">
                    <a16:creationId xmlns:a16="http://schemas.microsoft.com/office/drawing/2014/main" id="{0957938A-970A-41C4-B998-9BABF49A1F2D}"/>
                  </a:ext>
                </a:extLst>
              </p:cNvPr>
              <p:cNvPicPr/>
              <p:nvPr/>
            </p:nvPicPr>
            <p:blipFill>
              <a:blip r:embed="rId162"/>
              <a:stretch>
                <a:fillRect/>
              </a:stretch>
            </p:blipFill>
            <p:spPr>
              <a:xfrm>
                <a:off x="3511907" y="3686827"/>
                <a:ext cx="26280" cy="24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3">
            <p14:nvContentPartPr>
              <p14:cNvPr id="137" name="Freihand 136">
                <a:extLst>
                  <a:ext uri="{FF2B5EF4-FFF2-40B4-BE49-F238E27FC236}">
                    <a16:creationId xmlns:a16="http://schemas.microsoft.com/office/drawing/2014/main" id="{1EDEF6AE-7D6C-467C-8E59-4B6FDE909BAE}"/>
                  </a:ext>
                </a:extLst>
              </p14:cNvPr>
              <p14:cNvContentPartPr/>
              <p14:nvPr/>
            </p14:nvContentPartPr>
            <p14:xfrm>
              <a:off x="3556907" y="4140427"/>
              <a:ext cx="19800" cy="399240"/>
            </p14:xfrm>
          </p:contentPart>
        </mc:Choice>
        <mc:Fallback>
          <p:pic>
            <p:nvPicPr>
              <p:cNvPr id="137" name="Freihand 136">
                <a:extLst>
                  <a:ext uri="{FF2B5EF4-FFF2-40B4-BE49-F238E27FC236}">
                    <a16:creationId xmlns:a16="http://schemas.microsoft.com/office/drawing/2014/main" id="{1EDEF6AE-7D6C-467C-8E59-4B6FDE909BAE}"/>
                  </a:ext>
                </a:extLst>
              </p:cNvPr>
              <p:cNvPicPr/>
              <p:nvPr/>
            </p:nvPicPr>
            <p:blipFill>
              <a:blip r:embed="rId164"/>
              <a:stretch>
                <a:fillRect/>
              </a:stretch>
            </p:blipFill>
            <p:spPr>
              <a:xfrm>
                <a:off x="3552587" y="4136107"/>
                <a:ext cx="28440" cy="407880"/>
              </a:xfrm>
              <a:prstGeom prst="rect">
                <a:avLst/>
              </a:prstGeom>
            </p:spPr>
          </p:pic>
        </mc:Fallback>
      </mc:AlternateContent>
      <p:grpSp>
        <p:nvGrpSpPr>
          <p:cNvPr id="140" name="Gruppieren 139">
            <a:extLst>
              <a:ext uri="{FF2B5EF4-FFF2-40B4-BE49-F238E27FC236}">
                <a16:creationId xmlns:a16="http://schemas.microsoft.com/office/drawing/2014/main" id="{E133B88F-EE6F-4C32-8593-7BDBE60FCDAE}"/>
              </a:ext>
            </a:extLst>
          </p:cNvPr>
          <p:cNvGrpSpPr/>
          <p:nvPr/>
        </p:nvGrpSpPr>
        <p:grpSpPr>
          <a:xfrm>
            <a:off x="3472667" y="1972507"/>
            <a:ext cx="83520" cy="383760"/>
            <a:chOff x="3472667" y="1972507"/>
            <a:chExt cx="83520" cy="383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E036DD91-2A1B-4D6C-BC6D-86DEB3983FFE}"/>
                    </a:ext>
                  </a:extLst>
                </p14:cNvPr>
                <p14:cNvContentPartPr/>
                <p14:nvPr/>
              </p14:nvContentPartPr>
              <p14:xfrm>
                <a:off x="3502187" y="1972507"/>
                <a:ext cx="11520" cy="34272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E036DD91-2A1B-4D6C-BC6D-86DEB3983FFE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3497867" y="1968187"/>
                  <a:ext cx="20160" cy="35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C035A861-57AD-4295-A443-C4ED161298A3}"/>
                    </a:ext>
                  </a:extLst>
                </p14:cNvPr>
                <p14:cNvContentPartPr/>
                <p14:nvPr/>
              </p14:nvContentPartPr>
              <p14:xfrm>
                <a:off x="3472667" y="2188507"/>
                <a:ext cx="83520" cy="16776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C035A861-57AD-4295-A443-C4ED161298A3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3468347" y="2184187"/>
                  <a:ext cx="92160" cy="176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8" name="Gruppieren 157">
            <a:extLst>
              <a:ext uri="{FF2B5EF4-FFF2-40B4-BE49-F238E27FC236}">
                <a16:creationId xmlns:a16="http://schemas.microsoft.com/office/drawing/2014/main" id="{47185160-0B94-4901-8EA6-FC10131D8246}"/>
              </a:ext>
            </a:extLst>
          </p:cNvPr>
          <p:cNvGrpSpPr/>
          <p:nvPr/>
        </p:nvGrpSpPr>
        <p:grpSpPr>
          <a:xfrm>
            <a:off x="3388427" y="700627"/>
            <a:ext cx="1857600" cy="826200"/>
            <a:chOff x="3388427" y="700627"/>
            <a:chExt cx="1857600" cy="826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C15363C3-E9B0-4D13-9BF8-F149B5B1193C}"/>
                    </a:ext>
                  </a:extLst>
                </p14:cNvPr>
                <p14:cNvContentPartPr/>
                <p14:nvPr/>
              </p14:nvContentPartPr>
              <p14:xfrm>
                <a:off x="3388427" y="1279147"/>
                <a:ext cx="132480" cy="24768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C15363C3-E9B0-4D13-9BF8-F149B5B1193C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3384107" y="1274827"/>
                  <a:ext cx="141120" cy="25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E5758C5C-D6B4-4916-916D-FCEE3C2E261D}"/>
                    </a:ext>
                  </a:extLst>
                </p14:cNvPr>
                <p14:cNvContentPartPr/>
                <p14:nvPr/>
              </p14:nvContentPartPr>
              <p14:xfrm>
                <a:off x="3539987" y="1159627"/>
                <a:ext cx="174600" cy="26784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E5758C5C-D6B4-4916-916D-FCEE3C2E261D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3535667" y="1155307"/>
                  <a:ext cx="183240" cy="27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52CB7201-1A2D-4E8D-995C-0AF82CCEDC2B}"/>
                    </a:ext>
                  </a:extLst>
                </p14:cNvPr>
                <p14:cNvContentPartPr/>
                <p14:nvPr/>
              </p14:nvContentPartPr>
              <p14:xfrm>
                <a:off x="3649787" y="1114627"/>
                <a:ext cx="104040" cy="207000"/>
              </p14:xfrm>
            </p:contentPart>
          </mc:Choice>
          <mc:Fallback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52CB7201-1A2D-4E8D-995C-0AF82CCEDC2B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3645467" y="1110307"/>
                  <a:ext cx="112680" cy="21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B9B063DB-26D8-44CF-8881-B3F6A3AE4F24}"/>
                    </a:ext>
                  </a:extLst>
                </p14:cNvPr>
                <p14:cNvContentPartPr/>
                <p14:nvPr/>
              </p14:nvContentPartPr>
              <p14:xfrm>
                <a:off x="3712067" y="1082947"/>
                <a:ext cx="77400" cy="18612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B9B063DB-26D8-44CF-8881-B3F6A3AE4F24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3707747" y="1078627"/>
                  <a:ext cx="8604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7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F1CF38ED-D083-4D4F-9251-937B4F7961E6}"/>
                    </a:ext>
                  </a:extLst>
                </p14:cNvPr>
                <p14:cNvContentPartPr/>
                <p14:nvPr/>
              </p14:nvContentPartPr>
              <p14:xfrm>
                <a:off x="3804947" y="1134427"/>
                <a:ext cx="121320" cy="93240"/>
              </p14:xfrm>
            </p:contentPart>
          </mc:Choice>
          <mc:Fallback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F1CF38ED-D083-4D4F-9251-937B4F7961E6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3800627" y="1130107"/>
                  <a:ext cx="12996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9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75ABDF90-E2D5-4E39-84F8-7C307B6C57A5}"/>
                    </a:ext>
                  </a:extLst>
                </p14:cNvPr>
                <p14:cNvContentPartPr/>
                <p14:nvPr/>
              </p14:nvContentPartPr>
              <p14:xfrm>
                <a:off x="3935987" y="991147"/>
                <a:ext cx="141480" cy="16740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75ABDF90-E2D5-4E39-84F8-7C307B6C57A5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3931667" y="986827"/>
                  <a:ext cx="15012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1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38180881-5AB3-40A9-8C6A-295D9FE4FFE0}"/>
                    </a:ext>
                  </a:extLst>
                </p14:cNvPr>
                <p14:cNvContentPartPr/>
                <p14:nvPr/>
              </p14:nvContentPartPr>
              <p14:xfrm>
                <a:off x="4050827" y="1064587"/>
                <a:ext cx="57960" cy="2628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38180881-5AB3-40A9-8C6A-295D9FE4FFE0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4046507" y="1060267"/>
                  <a:ext cx="6660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3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09506311-5AD1-4E37-8D27-5DB5EC948CDE}"/>
                    </a:ext>
                  </a:extLst>
                </p14:cNvPr>
                <p14:cNvContentPartPr/>
                <p14:nvPr/>
              </p14:nvContentPartPr>
              <p14:xfrm>
                <a:off x="4101947" y="967027"/>
                <a:ext cx="92880" cy="11412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09506311-5AD1-4E37-8D27-5DB5EC948CDE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4097627" y="962707"/>
                  <a:ext cx="10152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5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4F6B213E-F190-4C19-84B5-4A121746D314}"/>
                    </a:ext>
                  </a:extLst>
                </p14:cNvPr>
                <p14:cNvContentPartPr/>
                <p14:nvPr/>
              </p14:nvContentPartPr>
              <p14:xfrm>
                <a:off x="4248827" y="920587"/>
                <a:ext cx="223920" cy="23364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4F6B213E-F190-4C19-84B5-4A121746D314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4244507" y="916267"/>
                  <a:ext cx="232560" cy="24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7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F8E4C83C-E26A-4BD7-8B34-D457602D1B8C}"/>
                    </a:ext>
                  </a:extLst>
                </p14:cNvPr>
                <p14:cNvContentPartPr/>
                <p14:nvPr/>
              </p14:nvContentPartPr>
              <p14:xfrm>
                <a:off x="4477427" y="922027"/>
                <a:ext cx="7200" cy="1908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F8E4C83C-E26A-4BD7-8B34-D457602D1B8C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4473107" y="917707"/>
                  <a:ext cx="1584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9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469CB259-2E09-473A-A93C-CDBEBA0CE937}"/>
                    </a:ext>
                  </a:extLst>
                </p14:cNvPr>
                <p14:cNvContentPartPr/>
                <p14:nvPr/>
              </p14:nvContentPartPr>
              <p14:xfrm>
                <a:off x="4529267" y="839587"/>
                <a:ext cx="102960" cy="17568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469CB259-2E09-473A-A93C-CDBEBA0CE937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4524947" y="835267"/>
                  <a:ext cx="11160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AAB0F2F3-A498-46E5-8B90-56C8E93EB143}"/>
                    </a:ext>
                  </a:extLst>
                </p14:cNvPr>
                <p14:cNvContentPartPr/>
                <p14:nvPr/>
              </p14:nvContentPartPr>
              <p14:xfrm>
                <a:off x="4666067" y="887467"/>
                <a:ext cx="104760" cy="24228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AAB0F2F3-A498-46E5-8B90-56C8E93EB143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4661747" y="883147"/>
                  <a:ext cx="113400" cy="25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06C1437E-9592-42F9-8157-B421E6FCF0CD}"/>
                    </a:ext>
                  </a:extLst>
                </p14:cNvPr>
                <p14:cNvContentPartPr/>
                <p14:nvPr/>
              </p14:nvContentPartPr>
              <p14:xfrm>
                <a:off x="4804667" y="869827"/>
                <a:ext cx="190800" cy="9216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06C1437E-9592-42F9-8157-B421E6FCF0CD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4800347" y="865507"/>
                  <a:ext cx="19944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5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B7DA3309-233B-46EF-A2CA-DE7714F2F185}"/>
                    </a:ext>
                  </a:extLst>
                </p14:cNvPr>
                <p14:cNvContentPartPr/>
                <p14:nvPr/>
              </p14:nvContentPartPr>
              <p14:xfrm>
                <a:off x="4984307" y="801427"/>
                <a:ext cx="20880" cy="36000"/>
              </p14:xfrm>
            </p:contentPart>
          </mc:Choice>
          <mc:Fallback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B7DA3309-233B-46EF-A2CA-DE7714F2F185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4979987" y="797107"/>
                  <a:ext cx="2952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7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70D4C416-50B0-47BB-AFDA-7F4885027A9E}"/>
                    </a:ext>
                  </a:extLst>
                </p14:cNvPr>
                <p14:cNvContentPartPr/>
                <p14:nvPr/>
              </p14:nvContentPartPr>
              <p14:xfrm>
                <a:off x="5044427" y="700627"/>
                <a:ext cx="201600" cy="230040"/>
              </p14:xfrm>
            </p:contentPart>
          </mc:Choice>
          <mc:Fallback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70D4C416-50B0-47BB-AFDA-7F4885027A9E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5040107" y="696307"/>
                  <a:ext cx="210240" cy="238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99">
            <p14:nvContentPartPr>
              <p14:cNvPr id="159" name="Freihand 158">
                <a:extLst>
                  <a:ext uri="{FF2B5EF4-FFF2-40B4-BE49-F238E27FC236}">
                    <a16:creationId xmlns:a16="http://schemas.microsoft.com/office/drawing/2014/main" id="{64FA57A4-8F7C-4C41-8C98-3C86228BD13D}"/>
                  </a:ext>
                </a:extLst>
              </p14:cNvPr>
              <p14:cNvContentPartPr/>
              <p14:nvPr/>
            </p14:nvContentPartPr>
            <p14:xfrm>
              <a:off x="3233627" y="4621387"/>
              <a:ext cx="271080" cy="113040"/>
            </p14:xfrm>
          </p:contentPart>
        </mc:Choice>
        <mc:Fallback>
          <p:pic>
            <p:nvPicPr>
              <p:cNvPr id="159" name="Freihand 158">
                <a:extLst>
                  <a:ext uri="{FF2B5EF4-FFF2-40B4-BE49-F238E27FC236}">
                    <a16:creationId xmlns:a16="http://schemas.microsoft.com/office/drawing/2014/main" id="{64FA57A4-8F7C-4C41-8C98-3C86228BD13D}"/>
                  </a:ext>
                </a:extLst>
              </p:cNvPr>
              <p:cNvPicPr/>
              <p:nvPr/>
            </p:nvPicPr>
            <p:blipFill>
              <a:blip r:embed="rId200"/>
              <a:stretch>
                <a:fillRect/>
              </a:stretch>
            </p:blipFill>
            <p:spPr>
              <a:xfrm>
                <a:off x="3229307" y="4617067"/>
                <a:ext cx="279720" cy="121680"/>
              </a:xfrm>
              <a:prstGeom prst="rect">
                <a:avLst/>
              </a:prstGeom>
            </p:spPr>
          </p:pic>
        </mc:Fallback>
      </mc:AlternateContent>
      <p:grpSp>
        <p:nvGrpSpPr>
          <p:cNvPr id="169" name="Gruppieren 168">
            <a:extLst>
              <a:ext uri="{FF2B5EF4-FFF2-40B4-BE49-F238E27FC236}">
                <a16:creationId xmlns:a16="http://schemas.microsoft.com/office/drawing/2014/main" id="{2846F880-B864-4C59-9291-1BB1D9F4537E}"/>
              </a:ext>
            </a:extLst>
          </p:cNvPr>
          <p:cNvGrpSpPr/>
          <p:nvPr/>
        </p:nvGrpSpPr>
        <p:grpSpPr>
          <a:xfrm>
            <a:off x="3209507" y="4844227"/>
            <a:ext cx="691560" cy="153720"/>
            <a:chOff x="3209507" y="4844227"/>
            <a:chExt cx="691560" cy="153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01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0196756D-41C3-4C26-9B27-5EA47AB432D0}"/>
                    </a:ext>
                  </a:extLst>
                </p14:cNvPr>
                <p14:cNvContentPartPr/>
                <p14:nvPr/>
              </p14:nvContentPartPr>
              <p14:xfrm>
                <a:off x="3264227" y="4853947"/>
                <a:ext cx="22680" cy="10188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0196756D-41C3-4C26-9B27-5EA47AB432D0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3259907" y="4849627"/>
                  <a:ext cx="3132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3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ADE4542E-92BB-480C-B6AA-30A609EED3DC}"/>
                    </a:ext>
                  </a:extLst>
                </p14:cNvPr>
                <p14:cNvContentPartPr/>
                <p14:nvPr/>
              </p14:nvContentPartPr>
              <p14:xfrm>
                <a:off x="3209507" y="4939987"/>
                <a:ext cx="122400" cy="1476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ADE4542E-92BB-480C-B6AA-30A609EED3DC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3205187" y="4935667"/>
                  <a:ext cx="13104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5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544C674B-C603-4DC6-BF5C-2A14EE1CAF7D}"/>
                    </a:ext>
                  </a:extLst>
                </p14:cNvPr>
                <p14:cNvContentPartPr/>
                <p14:nvPr/>
              </p14:nvContentPartPr>
              <p14:xfrm>
                <a:off x="3214907" y="4844227"/>
                <a:ext cx="123840" cy="828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544C674B-C603-4DC6-BF5C-2A14EE1CAF7D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3210587" y="4839907"/>
                  <a:ext cx="13248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7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56E768E1-C898-4427-92E8-683595AAAB06}"/>
                    </a:ext>
                  </a:extLst>
                </p14:cNvPr>
                <p14:cNvContentPartPr/>
                <p14:nvPr/>
              </p14:nvContentPartPr>
              <p14:xfrm>
                <a:off x="3357467" y="4884187"/>
                <a:ext cx="122040" cy="60840"/>
              </p14:xfrm>
            </p:contentPart>
          </mc:Choice>
          <mc:Fallback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56E768E1-C898-4427-92E8-683595AAAB06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3353147" y="4879867"/>
                  <a:ext cx="13068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9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3DBE3B51-25C9-434F-A6CD-1DD8E528F1C8}"/>
                    </a:ext>
                  </a:extLst>
                </p14:cNvPr>
                <p14:cNvContentPartPr/>
                <p14:nvPr/>
              </p14:nvContentPartPr>
              <p14:xfrm>
                <a:off x="3528107" y="4903987"/>
                <a:ext cx="69840" cy="7200"/>
              </p14:xfrm>
            </p:contentPart>
          </mc:Choice>
          <mc:Fallback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3DBE3B51-25C9-434F-A6CD-1DD8E528F1C8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3523787" y="4899667"/>
                  <a:ext cx="7848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1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FC519FB6-D46E-423F-A21E-2601009229FE}"/>
                    </a:ext>
                  </a:extLst>
                </p14:cNvPr>
                <p14:cNvContentPartPr/>
                <p14:nvPr/>
              </p14:nvContentPartPr>
              <p14:xfrm>
                <a:off x="3532427" y="4871587"/>
                <a:ext cx="175320" cy="9252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FC519FB6-D46E-423F-A21E-2601009229FE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3528107" y="4867267"/>
                  <a:ext cx="18396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3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B5A36AE0-CAE7-461F-BEA3-A616589B3CA2}"/>
                    </a:ext>
                  </a:extLst>
                </p14:cNvPr>
                <p14:cNvContentPartPr/>
                <p14:nvPr/>
              </p14:nvContentPartPr>
              <p14:xfrm>
                <a:off x="3687947" y="4875187"/>
                <a:ext cx="89280" cy="39960"/>
              </p14:xfrm>
            </p:contentPart>
          </mc:Choice>
          <mc:Fallback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B5A36AE0-CAE7-461F-BEA3-A616589B3CA2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3683627" y="4870867"/>
                  <a:ext cx="9792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5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9FA59F97-AB32-418F-8A2C-4A744F3444DA}"/>
                    </a:ext>
                  </a:extLst>
                </p14:cNvPr>
                <p14:cNvContentPartPr/>
                <p14:nvPr/>
              </p14:nvContentPartPr>
              <p14:xfrm>
                <a:off x="3645827" y="4955827"/>
                <a:ext cx="103320" cy="2592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9FA59F97-AB32-418F-8A2C-4A744F3444DA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3641507" y="4951507"/>
                  <a:ext cx="11196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7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8E27B64C-9136-4D30-B90B-1DEFFB23120E}"/>
                    </a:ext>
                  </a:extLst>
                </p14:cNvPr>
                <p14:cNvContentPartPr/>
                <p14:nvPr/>
              </p14:nvContentPartPr>
              <p14:xfrm>
                <a:off x="3791987" y="4903627"/>
                <a:ext cx="109080" cy="9432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8E27B64C-9136-4D30-B90B-1DEFFB23120E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3787667" y="4899307"/>
                  <a:ext cx="117720" cy="102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9" name="Gruppieren 188">
            <a:extLst>
              <a:ext uri="{FF2B5EF4-FFF2-40B4-BE49-F238E27FC236}">
                <a16:creationId xmlns:a16="http://schemas.microsoft.com/office/drawing/2014/main" id="{0230AC08-3F61-41AC-A4BA-F871C0EA2E4B}"/>
              </a:ext>
            </a:extLst>
          </p:cNvPr>
          <p:cNvGrpSpPr/>
          <p:nvPr/>
        </p:nvGrpSpPr>
        <p:grpSpPr>
          <a:xfrm>
            <a:off x="2528027" y="5102347"/>
            <a:ext cx="2205000" cy="458280"/>
            <a:chOff x="2528027" y="5102347"/>
            <a:chExt cx="2205000" cy="458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19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7762C2A4-554F-4210-B36F-5E44941542DE}"/>
                    </a:ext>
                  </a:extLst>
                </p14:cNvPr>
                <p14:cNvContentPartPr/>
                <p14:nvPr/>
              </p14:nvContentPartPr>
              <p14:xfrm>
                <a:off x="3119507" y="5102347"/>
                <a:ext cx="95760" cy="12348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7762C2A4-554F-4210-B36F-5E44941542DE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3115187" y="5098027"/>
                  <a:ext cx="10440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1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0C77CB42-03D6-4D9E-B038-C3D4F9A37793}"/>
                    </a:ext>
                  </a:extLst>
                </p14:cNvPr>
                <p14:cNvContentPartPr/>
                <p14:nvPr/>
              </p14:nvContentPartPr>
              <p14:xfrm>
                <a:off x="3048947" y="5160307"/>
                <a:ext cx="139680" cy="15372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0C77CB42-03D6-4D9E-B038-C3D4F9A37793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3044627" y="5155987"/>
                  <a:ext cx="14832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3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C5E2AE16-7BD5-48F6-B8A3-43510C6943E2}"/>
                    </a:ext>
                  </a:extLst>
                </p14:cNvPr>
                <p14:cNvContentPartPr/>
                <p14:nvPr/>
              </p14:nvContentPartPr>
              <p14:xfrm>
                <a:off x="2528027" y="5319427"/>
                <a:ext cx="124920" cy="19116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C5E2AE16-7BD5-48F6-B8A3-43510C6943E2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2523707" y="5315107"/>
                  <a:ext cx="13356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5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9FE88A26-B351-45A0-A291-852FD3451CA1}"/>
                    </a:ext>
                  </a:extLst>
                </p14:cNvPr>
                <p14:cNvContentPartPr/>
                <p14:nvPr/>
              </p14:nvContentPartPr>
              <p14:xfrm>
                <a:off x="2625587" y="5406187"/>
                <a:ext cx="308520" cy="108000"/>
              </p14:xfrm>
            </p:contentPart>
          </mc:Choice>
          <mc:Fallback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9FE88A26-B351-45A0-A291-852FD3451CA1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2621267" y="5401867"/>
                  <a:ext cx="31716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7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793C2850-6370-4FD7-958D-A1D704DFA5C2}"/>
                    </a:ext>
                  </a:extLst>
                </p14:cNvPr>
                <p14:cNvContentPartPr/>
                <p14:nvPr/>
              </p14:nvContentPartPr>
              <p14:xfrm>
                <a:off x="3053267" y="5376307"/>
                <a:ext cx="165960" cy="18432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793C2850-6370-4FD7-958D-A1D704DFA5C2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3048947" y="5371987"/>
                  <a:ext cx="17460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9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74E6A58F-C251-42A4-B25D-0197A1778213}"/>
                    </a:ext>
                  </a:extLst>
                </p14:cNvPr>
                <p14:cNvContentPartPr/>
                <p14:nvPr/>
              </p14:nvContentPartPr>
              <p14:xfrm>
                <a:off x="3145067" y="5471707"/>
                <a:ext cx="129600" cy="972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74E6A58F-C251-42A4-B25D-0197A1778213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3140747" y="5467387"/>
                  <a:ext cx="13824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1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D051E347-2CE9-4A11-AAC3-F4F9A11837E7}"/>
                    </a:ext>
                  </a:extLst>
                </p14:cNvPr>
                <p14:cNvContentPartPr/>
                <p14:nvPr/>
              </p14:nvContentPartPr>
              <p14:xfrm>
                <a:off x="3874787" y="5134027"/>
                <a:ext cx="113760" cy="12996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D051E347-2CE9-4A11-AAC3-F4F9A11837E7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3870467" y="5129707"/>
                  <a:ext cx="12240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3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A53CBE84-EE55-4D7A-BF82-8A5E81CE50EC}"/>
                    </a:ext>
                  </a:extLst>
                </p14:cNvPr>
                <p14:cNvContentPartPr/>
                <p14:nvPr/>
              </p14:nvContentPartPr>
              <p14:xfrm>
                <a:off x="3857147" y="5233387"/>
                <a:ext cx="163800" cy="6984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A53CBE84-EE55-4D7A-BF82-8A5E81CE50EC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3852827" y="5229067"/>
                  <a:ext cx="172440" cy="7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5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2F0E574A-5115-469C-B37E-912399718CDC}"/>
                    </a:ext>
                  </a:extLst>
                </p14:cNvPr>
                <p14:cNvContentPartPr/>
                <p14:nvPr/>
              </p14:nvContentPartPr>
              <p14:xfrm>
                <a:off x="3876587" y="5370187"/>
                <a:ext cx="115920" cy="166680"/>
              </p14:xfrm>
            </p:contentPart>
          </mc:Choice>
          <mc:Fallback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2F0E574A-5115-469C-B37E-912399718CDC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3872267" y="5365867"/>
                  <a:ext cx="12456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7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0EF5E436-BDDF-4008-B0D2-264041FB9402}"/>
                    </a:ext>
                  </a:extLst>
                </p14:cNvPr>
                <p14:cNvContentPartPr/>
                <p14:nvPr/>
              </p14:nvContentPartPr>
              <p14:xfrm>
                <a:off x="4015907" y="5436067"/>
                <a:ext cx="270000" cy="68400"/>
              </p14:xfrm>
            </p:contentPart>
          </mc:Choice>
          <mc:Fallback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0EF5E436-BDDF-4008-B0D2-264041FB9402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4011587" y="5431747"/>
                  <a:ext cx="27864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9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CD4F83CB-F85A-493C-8C7D-C1379961655E}"/>
                    </a:ext>
                  </a:extLst>
                </p14:cNvPr>
                <p14:cNvContentPartPr/>
                <p14:nvPr/>
              </p14:nvContentPartPr>
              <p14:xfrm>
                <a:off x="4290947" y="5366947"/>
                <a:ext cx="152640" cy="131400"/>
              </p14:xfrm>
            </p:contentPart>
          </mc:Choice>
          <mc:Fallback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CD4F83CB-F85A-493C-8C7D-C1379961655E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4286627" y="5362627"/>
                  <a:ext cx="16128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1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F8161985-A7E7-4DF7-A0E6-F6DD93691D24}"/>
                    </a:ext>
                  </a:extLst>
                </p14:cNvPr>
                <p14:cNvContentPartPr/>
                <p14:nvPr/>
              </p14:nvContentPartPr>
              <p14:xfrm>
                <a:off x="4625387" y="5353627"/>
                <a:ext cx="1440" cy="151560"/>
              </p14:xfrm>
            </p:contentPart>
          </mc:Choice>
          <mc:Fallback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F8161985-A7E7-4DF7-A0E6-F6DD93691D24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4621067" y="5349307"/>
                  <a:ext cx="1008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3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AA6EDA4D-4DB9-4F8B-A6EF-A7169A46200F}"/>
                    </a:ext>
                  </a:extLst>
                </p14:cNvPr>
                <p14:cNvContentPartPr/>
                <p14:nvPr/>
              </p14:nvContentPartPr>
              <p14:xfrm>
                <a:off x="4556267" y="5343907"/>
                <a:ext cx="176760" cy="19260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AA6EDA4D-4DB9-4F8B-A6EF-A7169A46200F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4551947" y="5339587"/>
                  <a:ext cx="18540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5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3101E1BF-2F0F-40A4-B439-4540B08D1660}"/>
                    </a:ext>
                  </a:extLst>
                </p14:cNvPr>
                <p14:cNvContentPartPr/>
                <p14:nvPr/>
              </p14:nvContentPartPr>
              <p14:xfrm>
                <a:off x="3417227" y="5429227"/>
                <a:ext cx="190800" cy="23760"/>
              </p14:xfrm>
            </p:contentPart>
          </mc:Choice>
          <mc:Fallback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3101E1BF-2F0F-40A4-B439-4540B08D1660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3412907" y="5424907"/>
                  <a:ext cx="19944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7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1919B209-CEBD-43FA-BB6F-4AF47F10DC1C}"/>
                    </a:ext>
                  </a:extLst>
                </p14:cNvPr>
                <p14:cNvContentPartPr/>
                <p14:nvPr/>
              </p14:nvContentPartPr>
              <p14:xfrm>
                <a:off x="3425507" y="5492587"/>
                <a:ext cx="239400" cy="2124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1919B209-CEBD-43FA-BB6F-4AF47F10DC1C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3421187" y="5488267"/>
                  <a:ext cx="248040" cy="298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4962600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E674D-86CC-ABD5-F4FE-57C64359B6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3">
            <a:extLst>
              <a:ext uri="{FF2B5EF4-FFF2-40B4-BE49-F238E27FC236}">
                <a16:creationId xmlns:a16="http://schemas.microsoft.com/office/drawing/2014/main" id="{652B711B-B581-A648-CD33-B86961F3CD79}"/>
              </a:ext>
            </a:extLst>
          </p:cNvPr>
          <p:cNvGrpSpPr/>
          <p:nvPr/>
        </p:nvGrpSpPr>
        <p:grpSpPr>
          <a:xfrm>
            <a:off x="84921" y="426251"/>
            <a:ext cx="2946105" cy="4523939"/>
            <a:chOff x="180519" y="1124744"/>
            <a:chExt cx="3924474" cy="4987329"/>
          </a:xfrm>
        </p:grpSpPr>
        <p:grpSp>
          <p:nvGrpSpPr>
            <p:cNvPr id="7" name="Group 15">
              <a:extLst>
                <a:ext uri="{FF2B5EF4-FFF2-40B4-BE49-F238E27FC236}">
                  <a16:creationId xmlns:a16="http://schemas.microsoft.com/office/drawing/2014/main" id="{31828979-021F-8C65-F2D8-634EE005718E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15" name="Straight Arrow Connector 9">
                <a:extLst>
                  <a:ext uri="{FF2B5EF4-FFF2-40B4-BE49-F238E27FC236}">
                    <a16:creationId xmlns:a16="http://schemas.microsoft.com/office/drawing/2014/main" id="{7DF13984-F222-AFE0-2936-C45A95E6701C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1">
                <a:extLst>
                  <a:ext uri="{FF2B5EF4-FFF2-40B4-BE49-F238E27FC236}">
                    <a16:creationId xmlns:a16="http://schemas.microsoft.com/office/drawing/2014/main" id="{CC82720D-9936-5293-15E2-C941B351D697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Straight Connector 17">
              <a:extLst>
                <a:ext uri="{FF2B5EF4-FFF2-40B4-BE49-F238E27FC236}">
                  <a16:creationId xmlns:a16="http://schemas.microsoft.com/office/drawing/2014/main" id="{3EE7D1B0-0522-DA18-F721-0702C2E7DB18}"/>
                </a:ext>
              </a:extLst>
            </p:cNvPr>
            <p:cNvCxnSpPr/>
            <p:nvPr/>
          </p:nvCxnSpPr>
          <p:spPr>
            <a:xfrm flipV="1">
              <a:off x="1043608" y="2060848"/>
              <a:ext cx="1548172" cy="3271718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9">
              <a:extLst>
                <a:ext uri="{FF2B5EF4-FFF2-40B4-BE49-F238E27FC236}">
                  <a16:creationId xmlns:a16="http://schemas.microsoft.com/office/drawing/2014/main" id="{D3A3D9DA-480E-2B65-E0B3-F26CE1179D91}"/>
                </a:ext>
              </a:extLst>
            </p:cNvPr>
            <p:cNvCxnSpPr/>
            <p:nvPr/>
          </p:nvCxnSpPr>
          <p:spPr>
            <a:xfrm>
              <a:off x="1691680" y="2060848"/>
              <a:ext cx="1304452" cy="3087052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25">
              <a:extLst>
                <a:ext uri="{FF2B5EF4-FFF2-40B4-BE49-F238E27FC236}">
                  <a16:creationId xmlns:a16="http://schemas.microsoft.com/office/drawing/2014/main" id="{03793089-EC8E-DF2B-1DA2-BFF58B03ABE8}"/>
                </a:ext>
              </a:extLst>
            </p:cNvPr>
            <p:cNvSpPr txBox="1"/>
            <p:nvPr/>
          </p:nvSpPr>
          <p:spPr>
            <a:xfrm>
              <a:off x="904984" y="1124744"/>
              <a:ext cx="1287184" cy="409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Land A</a:t>
              </a:r>
            </a:p>
          </p:txBody>
        </p:sp>
        <p:sp>
          <p:nvSpPr>
            <p:cNvPr id="11" name="TextBox 26">
              <a:extLst>
                <a:ext uri="{FF2B5EF4-FFF2-40B4-BE49-F238E27FC236}">
                  <a16:creationId xmlns:a16="http://schemas.microsoft.com/office/drawing/2014/main" id="{18B556D5-3A8A-72E5-B16C-C0A0187584B8}"/>
                </a:ext>
              </a:extLst>
            </p:cNvPr>
            <p:cNvSpPr txBox="1"/>
            <p:nvPr/>
          </p:nvSpPr>
          <p:spPr>
            <a:xfrm>
              <a:off x="180519" y="1532697"/>
              <a:ext cx="1220837" cy="393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>
                  <a:latin typeface="Arial" panose="020B0604020202020204" pitchFamily="34" charset="0"/>
                  <a:cs typeface="Arial" panose="020B0604020202020204" pitchFamily="34" charset="0"/>
                </a:rPr>
                <a:t>Preis, 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12" name="TextBox 27">
              <a:extLst>
                <a:ext uri="{FF2B5EF4-FFF2-40B4-BE49-F238E27FC236}">
                  <a16:creationId xmlns:a16="http://schemas.microsoft.com/office/drawing/2014/main" id="{CADCD9FB-D1DF-4F4C-1C31-B008AAD6EBCA}"/>
                </a:ext>
              </a:extLst>
            </p:cNvPr>
            <p:cNvSpPr txBox="1"/>
            <p:nvPr/>
          </p:nvSpPr>
          <p:spPr>
            <a:xfrm>
              <a:off x="2417152" y="5733256"/>
              <a:ext cx="1414084" cy="378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Menge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 X</a:t>
              </a:r>
            </a:p>
          </p:txBody>
        </p:sp>
        <p:sp>
          <p:nvSpPr>
            <p:cNvPr id="13" name="TextBox 28">
              <a:extLst>
                <a:ext uri="{FF2B5EF4-FFF2-40B4-BE49-F238E27FC236}">
                  <a16:creationId xmlns:a16="http://schemas.microsoft.com/office/drawing/2014/main" id="{B405DCC8-BD53-8B1C-3550-7FC1AB930B70}"/>
                </a:ext>
              </a:extLst>
            </p:cNvPr>
            <p:cNvSpPr txBox="1"/>
            <p:nvPr/>
          </p:nvSpPr>
          <p:spPr>
            <a:xfrm>
              <a:off x="2139261" y="1699900"/>
              <a:ext cx="1627558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Angebot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, S</a:t>
              </a:r>
            </a:p>
          </p:txBody>
        </p:sp>
        <p:sp>
          <p:nvSpPr>
            <p:cNvPr id="14" name="TextBox 29">
              <a:extLst>
                <a:ext uri="{FF2B5EF4-FFF2-40B4-BE49-F238E27FC236}">
                  <a16:creationId xmlns:a16="http://schemas.microsoft.com/office/drawing/2014/main" id="{6826E267-3FEB-9CFD-48A1-C5526319E540}"/>
                </a:ext>
              </a:extLst>
            </p:cNvPr>
            <p:cNvSpPr txBox="1"/>
            <p:nvPr/>
          </p:nvSpPr>
          <p:spPr>
            <a:xfrm>
              <a:off x="2291660" y="5147900"/>
              <a:ext cx="1813333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Nachfrage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 D</a:t>
              </a:r>
            </a:p>
          </p:txBody>
        </p:sp>
      </p:grpSp>
      <p:grpSp>
        <p:nvGrpSpPr>
          <p:cNvPr id="17" name="Group 31">
            <a:extLst>
              <a:ext uri="{FF2B5EF4-FFF2-40B4-BE49-F238E27FC236}">
                <a16:creationId xmlns:a16="http://schemas.microsoft.com/office/drawing/2014/main" id="{45B49E5A-1588-F9CD-E725-4F2801FB9E2A}"/>
              </a:ext>
            </a:extLst>
          </p:cNvPr>
          <p:cNvGrpSpPr/>
          <p:nvPr/>
        </p:nvGrpSpPr>
        <p:grpSpPr>
          <a:xfrm>
            <a:off x="3241476" y="1144742"/>
            <a:ext cx="2286113" cy="3396510"/>
            <a:chOff x="798001" y="1628800"/>
            <a:chExt cx="3987902" cy="3960440"/>
          </a:xfrm>
        </p:grpSpPr>
        <p:cxnSp>
          <p:nvCxnSpPr>
            <p:cNvPr id="18" name="Straight Arrow Connector 51">
              <a:extLst>
                <a:ext uri="{FF2B5EF4-FFF2-40B4-BE49-F238E27FC236}">
                  <a16:creationId xmlns:a16="http://schemas.microsoft.com/office/drawing/2014/main" id="{E8B7E4A3-3730-550F-4B0C-0E3BDE88BE87}"/>
                </a:ext>
              </a:extLst>
            </p:cNvPr>
            <p:cNvCxnSpPr/>
            <p:nvPr/>
          </p:nvCxnSpPr>
          <p:spPr>
            <a:xfrm flipV="1">
              <a:off x="798001" y="1628800"/>
              <a:ext cx="0" cy="396044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52">
              <a:extLst>
                <a:ext uri="{FF2B5EF4-FFF2-40B4-BE49-F238E27FC236}">
                  <a16:creationId xmlns:a16="http://schemas.microsoft.com/office/drawing/2014/main" id="{5E43FD12-860E-A542-816C-33563A352722}"/>
                </a:ext>
              </a:extLst>
            </p:cNvPr>
            <p:cNvCxnSpPr/>
            <p:nvPr/>
          </p:nvCxnSpPr>
          <p:spPr>
            <a:xfrm>
              <a:off x="825463" y="5589240"/>
              <a:ext cx="396044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46">
            <a:extLst>
              <a:ext uri="{FF2B5EF4-FFF2-40B4-BE49-F238E27FC236}">
                <a16:creationId xmlns:a16="http://schemas.microsoft.com/office/drawing/2014/main" id="{87B626C7-69B4-2488-1DE7-A35CBCD91AD0}"/>
              </a:ext>
            </a:extLst>
          </p:cNvPr>
          <p:cNvSpPr txBox="1"/>
          <p:nvPr/>
        </p:nvSpPr>
        <p:spPr>
          <a:xfrm>
            <a:off x="3428592" y="426250"/>
            <a:ext cx="1321812" cy="37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14" b="1" dirty="0" err="1">
                <a:latin typeface="Arial" panose="020B0604020202020204" pitchFamily="34" charset="0"/>
                <a:cs typeface="Arial" panose="020B0604020202020204" pitchFamily="34" charset="0"/>
              </a:rPr>
              <a:t>Weltmarkt</a:t>
            </a:r>
            <a:endParaRPr lang="en-US" sz="1814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oup 71">
            <a:extLst>
              <a:ext uri="{FF2B5EF4-FFF2-40B4-BE49-F238E27FC236}">
                <a16:creationId xmlns:a16="http://schemas.microsoft.com/office/drawing/2014/main" id="{27BAA011-B64C-2C10-97EF-4510BD10C8D8}"/>
              </a:ext>
            </a:extLst>
          </p:cNvPr>
          <p:cNvGrpSpPr/>
          <p:nvPr/>
        </p:nvGrpSpPr>
        <p:grpSpPr>
          <a:xfrm>
            <a:off x="5764537" y="426250"/>
            <a:ext cx="2270370" cy="4115002"/>
            <a:chOff x="611560" y="1124744"/>
            <a:chExt cx="3024336" cy="4536504"/>
          </a:xfrm>
        </p:grpSpPr>
        <p:grpSp>
          <p:nvGrpSpPr>
            <p:cNvPr id="34" name="Group 73">
              <a:extLst>
                <a:ext uri="{FF2B5EF4-FFF2-40B4-BE49-F238E27FC236}">
                  <a16:creationId xmlns:a16="http://schemas.microsoft.com/office/drawing/2014/main" id="{32C81564-0703-B248-FBA0-E01FA7BE3C81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42" name="Straight Arrow Connector 84">
                <a:extLst>
                  <a:ext uri="{FF2B5EF4-FFF2-40B4-BE49-F238E27FC236}">
                    <a16:creationId xmlns:a16="http://schemas.microsoft.com/office/drawing/2014/main" id="{2F3079F8-C660-F497-AA3B-350DDCFD780E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85">
                <a:extLst>
                  <a:ext uri="{FF2B5EF4-FFF2-40B4-BE49-F238E27FC236}">
                    <a16:creationId xmlns:a16="http://schemas.microsoft.com/office/drawing/2014/main" id="{72CA10D6-5FE8-2F58-3FAF-BD54801F41DE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" name="Straight Connector 74">
              <a:extLst>
                <a:ext uri="{FF2B5EF4-FFF2-40B4-BE49-F238E27FC236}">
                  <a16:creationId xmlns:a16="http://schemas.microsoft.com/office/drawing/2014/main" id="{B053467A-4BD2-2950-9A28-9325575939BF}"/>
                </a:ext>
              </a:extLst>
            </p:cNvPr>
            <p:cNvCxnSpPr/>
            <p:nvPr/>
          </p:nvCxnSpPr>
          <p:spPr>
            <a:xfrm flipV="1">
              <a:off x="1601054" y="2132856"/>
              <a:ext cx="1366433" cy="315906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75">
              <a:extLst>
                <a:ext uri="{FF2B5EF4-FFF2-40B4-BE49-F238E27FC236}">
                  <a16:creationId xmlns:a16="http://schemas.microsoft.com/office/drawing/2014/main" id="{45A94F97-D836-7071-7D41-5A8453067C04}"/>
                </a:ext>
              </a:extLst>
            </p:cNvPr>
            <p:cNvCxnSpPr/>
            <p:nvPr/>
          </p:nvCxnSpPr>
          <p:spPr>
            <a:xfrm>
              <a:off x="1079001" y="2276872"/>
              <a:ext cx="1634490" cy="287102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76">
              <a:extLst>
                <a:ext uri="{FF2B5EF4-FFF2-40B4-BE49-F238E27FC236}">
                  <a16:creationId xmlns:a16="http://schemas.microsoft.com/office/drawing/2014/main" id="{700050CC-B514-B1D2-96FB-51061DA46B2C}"/>
                </a:ext>
              </a:extLst>
            </p:cNvPr>
            <p:cNvSpPr txBox="1"/>
            <p:nvPr/>
          </p:nvSpPr>
          <p:spPr>
            <a:xfrm>
              <a:off x="904984" y="1124744"/>
              <a:ext cx="1298716" cy="409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Land B</a:t>
              </a:r>
            </a:p>
          </p:txBody>
        </p:sp>
        <p:sp>
          <p:nvSpPr>
            <p:cNvPr id="40" name="TextBox 82">
              <a:extLst>
                <a:ext uri="{FF2B5EF4-FFF2-40B4-BE49-F238E27FC236}">
                  <a16:creationId xmlns:a16="http://schemas.microsoft.com/office/drawing/2014/main" id="{076B822B-EE5B-E594-EB4D-25144D2532C9}"/>
                </a:ext>
              </a:extLst>
            </p:cNvPr>
            <p:cNvSpPr txBox="1"/>
            <p:nvPr/>
          </p:nvSpPr>
          <p:spPr>
            <a:xfrm>
              <a:off x="2748586" y="1815589"/>
              <a:ext cx="540668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S*</a:t>
              </a:r>
            </a:p>
          </p:txBody>
        </p:sp>
        <p:sp>
          <p:nvSpPr>
            <p:cNvPr id="41" name="TextBox 83">
              <a:extLst>
                <a:ext uri="{FF2B5EF4-FFF2-40B4-BE49-F238E27FC236}">
                  <a16:creationId xmlns:a16="http://schemas.microsoft.com/office/drawing/2014/main" id="{32D1CFD9-1116-FC9C-DA8C-F5CA963B6F68}"/>
                </a:ext>
              </a:extLst>
            </p:cNvPr>
            <p:cNvSpPr txBox="1"/>
            <p:nvPr/>
          </p:nvSpPr>
          <p:spPr>
            <a:xfrm>
              <a:off x="2721174" y="5085184"/>
              <a:ext cx="555617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D*</a:t>
              </a:r>
            </a:p>
          </p:txBody>
        </p:sp>
      </p:grpSp>
      <p:sp>
        <p:nvSpPr>
          <p:cNvPr id="44" name="TextBox 26">
            <a:extLst>
              <a:ext uri="{FF2B5EF4-FFF2-40B4-BE49-F238E27FC236}">
                <a16:creationId xmlns:a16="http://schemas.microsoft.com/office/drawing/2014/main" id="{B5FBECAB-115B-E7CB-0A15-94D4F595BA6A}"/>
              </a:ext>
            </a:extLst>
          </p:cNvPr>
          <p:cNvSpPr txBox="1"/>
          <p:nvPr/>
        </p:nvSpPr>
        <p:spPr>
          <a:xfrm>
            <a:off x="2847170" y="818425"/>
            <a:ext cx="8694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>
                <a:latin typeface="Arial" panose="020B0604020202020204" pitchFamily="34" charset="0"/>
                <a:cs typeface="Arial" panose="020B0604020202020204" pitchFamily="34" charset="0"/>
              </a:rPr>
              <a:t>Preis,P</a:t>
            </a:r>
            <a:endParaRPr lang="en-US" sz="16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26">
            <a:extLst>
              <a:ext uri="{FF2B5EF4-FFF2-40B4-BE49-F238E27FC236}">
                <a16:creationId xmlns:a16="http://schemas.microsoft.com/office/drawing/2014/main" id="{EE0F28A9-DC1E-E452-7975-5EAC0564CBBB}"/>
              </a:ext>
            </a:extLst>
          </p:cNvPr>
          <p:cNvSpPr txBox="1"/>
          <p:nvPr/>
        </p:nvSpPr>
        <p:spPr>
          <a:xfrm>
            <a:off x="5320422" y="818426"/>
            <a:ext cx="916483" cy="357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>
                <a:latin typeface="Arial" panose="020B0604020202020204" pitchFamily="34" charset="0"/>
                <a:cs typeface="Arial" panose="020B0604020202020204" pitchFamily="34" charset="0"/>
              </a:rPr>
              <a:t>Preis, 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46" name="TextBox 27">
            <a:extLst>
              <a:ext uri="{FF2B5EF4-FFF2-40B4-BE49-F238E27FC236}">
                <a16:creationId xmlns:a16="http://schemas.microsoft.com/office/drawing/2014/main" id="{F2BF480B-BF81-B151-A138-53148DB54648}"/>
              </a:ext>
            </a:extLst>
          </p:cNvPr>
          <p:cNvSpPr txBox="1"/>
          <p:nvPr/>
        </p:nvSpPr>
        <p:spPr>
          <a:xfrm>
            <a:off x="4599286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sp>
        <p:nvSpPr>
          <p:cNvPr id="47" name="TextBox 27">
            <a:extLst>
              <a:ext uri="{FF2B5EF4-FFF2-40B4-BE49-F238E27FC236}">
                <a16:creationId xmlns:a16="http://schemas.microsoft.com/office/drawing/2014/main" id="{9411B015-9008-048A-BE1C-D038A3B89248}"/>
              </a:ext>
            </a:extLst>
          </p:cNvPr>
          <p:cNvSpPr txBox="1"/>
          <p:nvPr/>
        </p:nvSpPr>
        <p:spPr>
          <a:xfrm>
            <a:off x="6975550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A0C57DAC-F7BF-5E4A-37D3-332602CDE735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1D4766B4-9B80-DE2B-CF88-36C9BC217F40}"/>
              </a:ext>
            </a:extLst>
          </p:cNvPr>
          <p:cNvSpPr txBox="1">
            <a:spLocks/>
          </p:cNvSpPr>
          <p:nvPr/>
        </p:nvSpPr>
        <p:spPr>
          <a:xfrm>
            <a:off x="927564" y="40262"/>
            <a:ext cx="6266291" cy="469773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400" dirty="0" err="1">
                <a:solidFill>
                  <a:sysClr val="windowText" lastClr="000000"/>
                </a:solidFill>
              </a:rPr>
              <a:t>Wirkung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eines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Zolls</a:t>
            </a:r>
            <a:r>
              <a:rPr lang="en-US" sz="2400" dirty="0">
                <a:solidFill>
                  <a:sysClr val="windowText" lastClr="000000"/>
                </a:solidFill>
              </a:rPr>
              <a:t> auf </a:t>
            </a:r>
            <a:r>
              <a:rPr lang="en-US" sz="2400" dirty="0" err="1">
                <a:solidFill>
                  <a:sysClr val="windowText" lastClr="000000"/>
                </a:solidFill>
              </a:rPr>
              <a:t>dem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Weltmarkt</a:t>
            </a:r>
            <a:endParaRPr lang="en-US" sz="2400" dirty="0">
              <a:solidFill>
                <a:sysClr val="windowText" lastClr="000000"/>
              </a:solidFill>
            </a:endParaRPr>
          </a:p>
        </p:txBody>
      </p:sp>
      <p:cxnSp>
        <p:nvCxnSpPr>
          <p:cNvPr id="38" name="Straight Connector 45">
            <a:extLst>
              <a:ext uri="{FF2B5EF4-FFF2-40B4-BE49-F238E27FC236}">
                <a16:creationId xmlns:a16="http://schemas.microsoft.com/office/drawing/2014/main" id="{AA919C15-D986-3DE0-F531-899E796D6E0D}"/>
              </a:ext>
            </a:extLst>
          </p:cNvPr>
          <p:cNvCxnSpPr/>
          <p:nvPr/>
        </p:nvCxnSpPr>
        <p:spPr>
          <a:xfrm>
            <a:off x="3265382" y="2189823"/>
            <a:ext cx="1545307" cy="2053287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2">
            <a:extLst>
              <a:ext uri="{FF2B5EF4-FFF2-40B4-BE49-F238E27FC236}">
                <a16:creationId xmlns:a16="http://schemas.microsoft.com/office/drawing/2014/main" id="{65D08628-6497-99DA-E85A-06D9B0E66250}"/>
              </a:ext>
            </a:extLst>
          </p:cNvPr>
          <p:cNvCxnSpPr/>
          <p:nvPr/>
        </p:nvCxnSpPr>
        <p:spPr>
          <a:xfrm flipV="1">
            <a:off x="3236609" y="1317712"/>
            <a:ext cx="1478397" cy="1828891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64">
            <a:extLst>
              <a:ext uri="{FF2B5EF4-FFF2-40B4-BE49-F238E27FC236}">
                <a16:creationId xmlns:a16="http://schemas.microsoft.com/office/drawing/2014/main" id="{AED414B3-2136-0FA6-F9A5-263E71ACD573}"/>
              </a:ext>
            </a:extLst>
          </p:cNvPr>
          <p:cNvCxnSpPr>
            <a:stCxn id="51" idx="3"/>
          </p:cNvCxnSpPr>
          <p:nvPr/>
        </p:nvCxnSpPr>
        <p:spPr>
          <a:xfrm>
            <a:off x="510784" y="2636231"/>
            <a:ext cx="6509457" cy="29272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64">
            <a:extLst>
              <a:ext uri="{FF2B5EF4-FFF2-40B4-BE49-F238E27FC236}">
                <a16:creationId xmlns:a16="http://schemas.microsoft.com/office/drawing/2014/main" id="{E07EF3FD-CFDF-FAF5-9904-4128776A5FAB}"/>
              </a:ext>
            </a:extLst>
          </p:cNvPr>
          <p:cNvCxnSpPr/>
          <p:nvPr/>
        </p:nvCxnSpPr>
        <p:spPr>
          <a:xfrm>
            <a:off x="3622125" y="2673348"/>
            <a:ext cx="13658" cy="1865619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73">
                <a:extLst>
                  <a:ext uri="{FF2B5EF4-FFF2-40B4-BE49-F238E27FC236}">
                    <a16:creationId xmlns:a16="http://schemas.microsoft.com/office/drawing/2014/main" id="{6477AD1D-9311-7615-D587-A198FA08CD8A}"/>
                  </a:ext>
                </a:extLst>
              </p:cNvPr>
              <p:cNvSpPr txBox="1"/>
              <p:nvPr/>
            </p:nvSpPr>
            <p:spPr>
              <a:xfrm>
                <a:off x="3413388" y="4548263"/>
                <a:ext cx="528543" cy="3436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33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33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de-DE" sz="1633" i="1">
                              <a:latin typeface="Cambria Math"/>
                              <a:cs typeface="Arial" panose="020B0604020202020204" pitchFamily="34" charset="0"/>
                            </a:rPr>
                            <m:t>𝑊</m:t>
                          </m:r>
                        </m:sub>
                      </m:sSub>
                    </m:oMath>
                  </m:oMathPara>
                </a14:m>
                <a:endParaRPr lang="en-US" sz="1633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0" name="TextBox 73">
                <a:extLst>
                  <a:ext uri="{FF2B5EF4-FFF2-40B4-BE49-F238E27FC236}">
                    <a16:creationId xmlns:a16="http://schemas.microsoft.com/office/drawing/2014/main" id="{F109D94C-1930-41E4-B098-0CF0FDCD2F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3388" y="4548263"/>
                <a:ext cx="528543" cy="3436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71">
                <a:extLst>
                  <a:ext uri="{FF2B5EF4-FFF2-40B4-BE49-F238E27FC236}">
                    <a16:creationId xmlns:a16="http://schemas.microsoft.com/office/drawing/2014/main" id="{30B8957A-75BB-3BE0-B87F-5B430E93EE55}"/>
                  </a:ext>
                </a:extLst>
              </p:cNvPr>
              <p:cNvSpPr txBox="1"/>
              <p:nvPr/>
            </p:nvSpPr>
            <p:spPr>
              <a:xfrm>
                <a:off x="-18807" y="2497731"/>
                <a:ext cx="52959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200" i="1">
                              <a:latin typeface="Cambria Math"/>
                              <a:cs typeface="Arial" panose="020B0604020202020204" pitchFamily="34" charset="0"/>
                            </a:rPr>
                            <m:t>𝑃</m:t>
                          </m:r>
                        </m:e>
                        <m:sub>
                          <m:r>
                            <a:rPr lang="de-DE" sz="1200" i="1">
                              <a:latin typeface="Cambria Math"/>
                              <a:cs typeface="Arial" panose="020B0604020202020204" pitchFamily="34" charset="0"/>
                            </a:rPr>
                            <m:t>𝑊</m:t>
                          </m:r>
                        </m:sub>
                      </m:sSub>
                    </m:oMath>
                  </m:oMathPara>
                </a14:m>
                <a:endParaRPr 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1" name="TextBox 71">
                <a:extLst>
                  <a:ext uri="{FF2B5EF4-FFF2-40B4-BE49-F238E27FC236}">
                    <a16:creationId xmlns:a16="http://schemas.microsoft.com/office/drawing/2014/main" id="{F05EDBD6-B360-4E4C-8663-D71257A035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8807" y="2497731"/>
                <a:ext cx="529591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9" name="Gruppieren 58">
            <a:extLst>
              <a:ext uri="{FF2B5EF4-FFF2-40B4-BE49-F238E27FC236}">
                <a16:creationId xmlns:a16="http://schemas.microsoft.com/office/drawing/2014/main" id="{62F0336E-1DBE-4BEF-A5A2-2CBE8C6B2D19}"/>
              </a:ext>
            </a:extLst>
          </p:cNvPr>
          <p:cNvGrpSpPr/>
          <p:nvPr/>
        </p:nvGrpSpPr>
        <p:grpSpPr>
          <a:xfrm>
            <a:off x="8034587" y="253867"/>
            <a:ext cx="565920" cy="313920"/>
            <a:chOff x="8034587" y="253867"/>
            <a:chExt cx="565920" cy="313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F937DE81-9D64-413C-895B-215203D7685D}"/>
                    </a:ext>
                  </a:extLst>
                </p14:cNvPr>
                <p14:cNvContentPartPr/>
                <p14:nvPr/>
              </p14:nvContentPartPr>
              <p14:xfrm>
                <a:off x="8034587" y="253867"/>
                <a:ext cx="111600" cy="24444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F937DE81-9D64-413C-895B-215203D7685D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030267" y="249547"/>
                  <a:ext cx="120240" cy="25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616CF254-0C09-4CF4-A178-29EFEFEC31DA}"/>
                    </a:ext>
                  </a:extLst>
                </p14:cNvPr>
                <p14:cNvContentPartPr/>
                <p14:nvPr/>
              </p14:nvContentPartPr>
              <p14:xfrm>
                <a:off x="8169947" y="349267"/>
                <a:ext cx="218520" cy="7416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616CF254-0C09-4CF4-A178-29EFEFEC31D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8165627" y="344947"/>
                  <a:ext cx="22716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E163EE01-6057-4A90-8CA5-73AC78DD7F4A}"/>
                    </a:ext>
                  </a:extLst>
                </p14:cNvPr>
                <p14:cNvContentPartPr/>
                <p14:nvPr/>
              </p14:nvContentPartPr>
              <p14:xfrm>
                <a:off x="8394587" y="342787"/>
                <a:ext cx="205920" cy="22500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E163EE01-6057-4A90-8CA5-73AC78DD7F4A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390267" y="338467"/>
                  <a:ext cx="214560" cy="233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73" name="Freihand 72">
                <a:extLst>
                  <a:ext uri="{FF2B5EF4-FFF2-40B4-BE49-F238E27FC236}">
                    <a16:creationId xmlns:a16="http://schemas.microsoft.com/office/drawing/2014/main" id="{D6F35050-D153-443C-9ABB-DFE35574074F}"/>
                  </a:ext>
                </a:extLst>
              </p14:cNvPr>
              <p14:cNvContentPartPr/>
              <p14:nvPr/>
            </p14:nvContentPartPr>
            <p14:xfrm>
              <a:off x="3430187" y="2889067"/>
              <a:ext cx="21600" cy="34200"/>
            </p14:xfrm>
          </p:contentPart>
        </mc:Choice>
        <mc:Fallback>
          <p:pic>
            <p:nvPicPr>
              <p:cNvPr id="73" name="Freihand 72">
                <a:extLst>
                  <a:ext uri="{FF2B5EF4-FFF2-40B4-BE49-F238E27FC236}">
                    <a16:creationId xmlns:a16="http://schemas.microsoft.com/office/drawing/2014/main" id="{D6F35050-D153-443C-9ABB-DFE35574074F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425867" y="2884747"/>
                <a:ext cx="30240" cy="4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85" name="Freihand 84">
                <a:extLst>
                  <a:ext uri="{FF2B5EF4-FFF2-40B4-BE49-F238E27FC236}">
                    <a16:creationId xmlns:a16="http://schemas.microsoft.com/office/drawing/2014/main" id="{F3390337-D052-4D93-AE29-57BA0DA33475}"/>
                  </a:ext>
                </a:extLst>
              </p14:cNvPr>
              <p14:cNvContentPartPr/>
              <p14:nvPr/>
            </p14:nvContentPartPr>
            <p14:xfrm>
              <a:off x="3442067" y="2903467"/>
              <a:ext cx="423000" cy="14400"/>
            </p14:xfrm>
          </p:contentPart>
        </mc:Choice>
        <mc:Fallback>
          <p:pic>
            <p:nvPicPr>
              <p:cNvPr id="85" name="Freihand 84">
                <a:extLst>
                  <a:ext uri="{FF2B5EF4-FFF2-40B4-BE49-F238E27FC236}">
                    <a16:creationId xmlns:a16="http://schemas.microsoft.com/office/drawing/2014/main" id="{F3390337-D052-4D93-AE29-57BA0DA3347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437747" y="2899147"/>
                <a:ext cx="431640" cy="2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86" name="Freihand 85">
                <a:extLst>
                  <a:ext uri="{FF2B5EF4-FFF2-40B4-BE49-F238E27FC236}">
                    <a16:creationId xmlns:a16="http://schemas.microsoft.com/office/drawing/2014/main" id="{09948275-8947-4CB5-ACC0-5219EC048833}"/>
                  </a:ext>
                </a:extLst>
              </p14:cNvPr>
              <p14:cNvContentPartPr/>
              <p14:nvPr/>
            </p14:nvContentPartPr>
            <p14:xfrm>
              <a:off x="3927707" y="2904187"/>
              <a:ext cx="173880" cy="6840"/>
            </p14:xfrm>
          </p:contentPart>
        </mc:Choice>
        <mc:Fallback>
          <p:pic>
            <p:nvPicPr>
              <p:cNvPr id="86" name="Freihand 85">
                <a:extLst>
                  <a:ext uri="{FF2B5EF4-FFF2-40B4-BE49-F238E27FC236}">
                    <a16:creationId xmlns:a16="http://schemas.microsoft.com/office/drawing/2014/main" id="{09948275-8947-4CB5-ACC0-5219EC048833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923387" y="2899867"/>
                <a:ext cx="182520" cy="15480"/>
              </a:xfrm>
              <a:prstGeom prst="rect">
                <a:avLst/>
              </a:prstGeom>
            </p:spPr>
          </p:pic>
        </mc:Fallback>
      </mc:AlternateContent>
      <p:grpSp>
        <p:nvGrpSpPr>
          <p:cNvPr id="96" name="Gruppieren 95">
            <a:extLst>
              <a:ext uri="{FF2B5EF4-FFF2-40B4-BE49-F238E27FC236}">
                <a16:creationId xmlns:a16="http://schemas.microsoft.com/office/drawing/2014/main" id="{FA6BA6EB-0B83-49A4-A8A8-8986CE90C90D}"/>
              </a:ext>
            </a:extLst>
          </p:cNvPr>
          <p:cNvGrpSpPr/>
          <p:nvPr/>
        </p:nvGrpSpPr>
        <p:grpSpPr>
          <a:xfrm>
            <a:off x="4359347" y="2919667"/>
            <a:ext cx="803160" cy="6840"/>
            <a:chOff x="4359347" y="2919667"/>
            <a:chExt cx="803160" cy="68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C1721E14-9A1B-45FB-BC7B-39B7895E0EA2}"/>
                    </a:ext>
                  </a:extLst>
                </p14:cNvPr>
                <p14:cNvContentPartPr/>
                <p14:nvPr/>
              </p14:nvContentPartPr>
              <p14:xfrm>
                <a:off x="4359347" y="2919667"/>
                <a:ext cx="532080" cy="432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C1721E14-9A1B-45FB-BC7B-39B7895E0EA2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355027" y="2915347"/>
                  <a:ext cx="54072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98A37EE0-A5B4-40AE-83DB-4BA55ACEB042}"/>
                    </a:ext>
                  </a:extLst>
                </p14:cNvPr>
                <p14:cNvContentPartPr/>
                <p14:nvPr/>
              </p14:nvContentPartPr>
              <p14:xfrm>
                <a:off x="5008787" y="2924347"/>
                <a:ext cx="153720" cy="216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98A37EE0-A5B4-40AE-83DB-4BA55ACEB042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004467" y="2920027"/>
                  <a:ext cx="162360" cy="10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89" name="Freihand 88">
                <a:extLst>
                  <a:ext uri="{FF2B5EF4-FFF2-40B4-BE49-F238E27FC236}">
                    <a16:creationId xmlns:a16="http://schemas.microsoft.com/office/drawing/2014/main" id="{E4268EAA-EC19-48BE-8427-B3EE1DE03074}"/>
                  </a:ext>
                </a:extLst>
              </p14:cNvPr>
              <p14:cNvContentPartPr/>
              <p14:nvPr/>
            </p14:nvContentPartPr>
            <p14:xfrm>
              <a:off x="5355107" y="2920027"/>
              <a:ext cx="106920" cy="4680"/>
            </p14:xfrm>
          </p:contentPart>
        </mc:Choice>
        <mc:Fallback>
          <p:pic>
            <p:nvPicPr>
              <p:cNvPr id="89" name="Freihand 88">
                <a:extLst>
                  <a:ext uri="{FF2B5EF4-FFF2-40B4-BE49-F238E27FC236}">
                    <a16:creationId xmlns:a16="http://schemas.microsoft.com/office/drawing/2014/main" id="{E4268EAA-EC19-48BE-8427-B3EE1DE03074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350787" y="2915707"/>
                <a:ext cx="115560" cy="1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98" name="Freihand 97">
                <a:extLst>
                  <a:ext uri="{FF2B5EF4-FFF2-40B4-BE49-F238E27FC236}">
                    <a16:creationId xmlns:a16="http://schemas.microsoft.com/office/drawing/2014/main" id="{B23EC938-7AAA-43C5-939C-7B7F220B2134}"/>
                  </a:ext>
                </a:extLst>
              </p14:cNvPr>
              <p14:cNvContentPartPr/>
              <p14:nvPr/>
            </p14:nvContentPartPr>
            <p14:xfrm>
              <a:off x="6774227" y="2916427"/>
              <a:ext cx="194400" cy="24120"/>
            </p14:xfrm>
          </p:contentPart>
        </mc:Choice>
        <mc:Fallback>
          <p:pic>
            <p:nvPicPr>
              <p:cNvPr id="98" name="Freihand 97">
                <a:extLst>
                  <a:ext uri="{FF2B5EF4-FFF2-40B4-BE49-F238E27FC236}">
                    <a16:creationId xmlns:a16="http://schemas.microsoft.com/office/drawing/2014/main" id="{B23EC938-7AAA-43C5-939C-7B7F220B2134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6769907" y="2912107"/>
                <a:ext cx="203040" cy="3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104" name="Freihand 103">
                <a:extLst>
                  <a:ext uri="{FF2B5EF4-FFF2-40B4-BE49-F238E27FC236}">
                    <a16:creationId xmlns:a16="http://schemas.microsoft.com/office/drawing/2014/main" id="{D0C63A17-8937-48F2-82F9-98C4E00E84F5}"/>
                  </a:ext>
                </a:extLst>
              </p14:cNvPr>
              <p14:cNvContentPartPr/>
              <p14:nvPr/>
            </p14:nvContentPartPr>
            <p14:xfrm>
              <a:off x="6682067" y="2696467"/>
              <a:ext cx="11520" cy="21600"/>
            </p14:xfrm>
          </p:contentPart>
        </mc:Choice>
        <mc:Fallback>
          <p:pic>
            <p:nvPicPr>
              <p:cNvPr id="104" name="Freihand 103">
                <a:extLst>
                  <a:ext uri="{FF2B5EF4-FFF2-40B4-BE49-F238E27FC236}">
                    <a16:creationId xmlns:a16="http://schemas.microsoft.com/office/drawing/2014/main" id="{D0C63A17-8937-48F2-82F9-98C4E00E84F5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677747" y="2692147"/>
                <a:ext cx="20160" cy="3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90" name="Freihand 89">
                <a:extLst>
                  <a:ext uri="{FF2B5EF4-FFF2-40B4-BE49-F238E27FC236}">
                    <a16:creationId xmlns:a16="http://schemas.microsoft.com/office/drawing/2014/main" id="{2C4E4D9D-1C0D-4198-A28D-B521AF5AEBE9}"/>
                  </a:ext>
                </a:extLst>
              </p14:cNvPr>
              <p14:cNvContentPartPr/>
              <p14:nvPr/>
            </p14:nvContentPartPr>
            <p14:xfrm>
              <a:off x="5896907" y="2928307"/>
              <a:ext cx="106560" cy="5040"/>
            </p14:xfrm>
          </p:contentPart>
        </mc:Choice>
        <mc:Fallback>
          <p:pic>
            <p:nvPicPr>
              <p:cNvPr id="90" name="Freihand 89">
                <a:extLst>
                  <a:ext uri="{FF2B5EF4-FFF2-40B4-BE49-F238E27FC236}">
                    <a16:creationId xmlns:a16="http://schemas.microsoft.com/office/drawing/2014/main" id="{2C4E4D9D-1C0D-4198-A28D-B521AF5AEBE9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5892587" y="2923987"/>
                <a:ext cx="115200" cy="1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91" name="Freihand 90">
                <a:extLst>
                  <a:ext uri="{FF2B5EF4-FFF2-40B4-BE49-F238E27FC236}">
                    <a16:creationId xmlns:a16="http://schemas.microsoft.com/office/drawing/2014/main" id="{8E245318-B910-4CE8-A0FB-08EC3751F1C6}"/>
                  </a:ext>
                </a:extLst>
              </p14:cNvPr>
              <p14:cNvContentPartPr/>
              <p14:nvPr/>
            </p14:nvContentPartPr>
            <p14:xfrm>
              <a:off x="6108587" y="2939827"/>
              <a:ext cx="85320" cy="4320"/>
            </p14:xfrm>
          </p:contentPart>
        </mc:Choice>
        <mc:Fallback>
          <p:pic>
            <p:nvPicPr>
              <p:cNvPr id="91" name="Freihand 90">
                <a:extLst>
                  <a:ext uri="{FF2B5EF4-FFF2-40B4-BE49-F238E27FC236}">
                    <a16:creationId xmlns:a16="http://schemas.microsoft.com/office/drawing/2014/main" id="{8E245318-B910-4CE8-A0FB-08EC3751F1C6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6104267" y="2935507"/>
                <a:ext cx="93960" cy="1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92" name="Freihand 91">
                <a:extLst>
                  <a:ext uri="{FF2B5EF4-FFF2-40B4-BE49-F238E27FC236}">
                    <a16:creationId xmlns:a16="http://schemas.microsoft.com/office/drawing/2014/main" id="{9596F3D5-5A5F-497C-AB03-C266BD210424}"/>
                  </a:ext>
                </a:extLst>
              </p14:cNvPr>
              <p14:cNvContentPartPr/>
              <p14:nvPr/>
            </p14:nvContentPartPr>
            <p14:xfrm>
              <a:off x="6212267" y="2936947"/>
              <a:ext cx="106920" cy="14760"/>
            </p14:xfrm>
          </p:contentPart>
        </mc:Choice>
        <mc:Fallback>
          <p:pic>
            <p:nvPicPr>
              <p:cNvPr id="92" name="Freihand 91">
                <a:extLst>
                  <a:ext uri="{FF2B5EF4-FFF2-40B4-BE49-F238E27FC236}">
                    <a16:creationId xmlns:a16="http://schemas.microsoft.com/office/drawing/2014/main" id="{9596F3D5-5A5F-497C-AB03-C266BD210424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07947" y="2932627"/>
                <a:ext cx="11556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93" name="Freihand 92">
                <a:extLst>
                  <a:ext uri="{FF2B5EF4-FFF2-40B4-BE49-F238E27FC236}">
                    <a16:creationId xmlns:a16="http://schemas.microsoft.com/office/drawing/2014/main" id="{99902D93-031C-4C29-AEED-490974375EDB}"/>
                  </a:ext>
                </a:extLst>
              </p14:cNvPr>
              <p14:cNvContentPartPr/>
              <p14:nvPr/>
            </p14:nvContentPartPr>
            <p14:xfrm>
              <a:off x="6431867" y="2926147"/>
              <a:ext cx="139680" cy="2880"/>
            </p14:xfrm>
          </p:contentPart>
        </mc:Choice>
        <mc:Fallback>
          <p:pic>
            <p:nvPicPr>
              <p:cNvPr id="93" name="Freihand 92">
                <a:extLst>
                  <a:ext uri="{FF2B5EF4-FFF2-40B4-BE49-F238E27FC236}">
                    <a16:creationId xmlns:a16="http://schemas.microsoft.com/office/drawing/2014/main" id="{99902D93-031C-4C29-AEED-490974375EDB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6427547" y="2921827"/>
                <a:ext cx="148320" cy="1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94" name="Freihand 93">
                <a:extLst>
                  <a:ext uri="{FF2B5EF4-FFF2-40B4-BE49-F238E27FC236}">
                    <a16:creationId xmlns:a16="http://schemas.microsoft.com/office/drawing/2014/main" id="{3A82C88F-92EE-4D66-B5AB-071B5C1CFFFA}"/>
                  </a:ext>
                </a:extLst>
              </p14:cNvPr>
              <p14:cNvContentPartPr/>
              <p14:nvPr/>
            </p14:nvContentPartPr>
            <p14:xfrm>
              <a:off x="6625907" y="2918587"/>
              <a:ext cx="131040" cy="14040"/>
            </p14:xfrm>
          </p:contentPart>
        </mc:Choice>
        <mc:Fallback>
          <p:pic>
            <p:nvPicPr>
              <p:cNvPr id="94" name="Freihand 93">
                <a:extLst>
                  <a:ext uri="{FF2B5EF4-FFF2-40B4-BE49-F238E27FC236}">
                    <a16:creationId xmlns:a16="http://schemas.microsoft.com/office/drawing/2014/main" id="{3A82C88F-92EE-4D66-B5AB-071B5C1CFFFA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621587" y="2914267"/>
                <a:ext cx="139680" cy="2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99" name="Freihand 98">
                <a:extLst>
                  <a:ext uri="{FF2B5EF4-FFF2-40B4-BE49-F238E27FC236}">
                    <a16:creationId xmlns:a16="http://schemas.microsoft.com/office/drawing/2014/main" id="{419BF8BE-0E6A-45BD-86DF-F82FAA1EB89F}"/>
                  </a:ext>
                </a:extLst>
              </p14:cNvPr>
              <p14:cNvContentPartPr/>
              <p14:nvPr/>
            </p14:nvContentPartPr>
            <p14:xfrm>
              <a:off x="6670547" y="2585227"/>
              <a:ext cx="12240" cy="150120"/>
            </p14:xfrm>
          </p:contentPart>
        </mc:Choice>
        <mc:Fallback>
          <p:pic>
            <p:nvPicPr>
              <p:cNvPr id="99" name="Freihand 98">
                <a:extLst>
                  <a:ext uri="{FF2B5EF4-FFF2-40B4-BE49-F238E27FC236}">
                    <a16:creationId xmlns:a16="http://schemas.microsoft.com/office/drawing/2014/main" id="{419BF8BE-0E6A-45BD-86DF-F82FAA1EB89F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6666227" y="2580907"/>
                <a:ext cx="20880" cy="15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100" name="Freihand 99">
                <a:extLst>
                  <a:ext uri="{FF2B5EF4-FFF2-40B4-BE49-F238E27FC236}">
                    <a16:creationId xmlns:a16="http://schemas.microsoft.com/office/drawing/2014/main" id="{77A14F68-5A68-4137-84EC-2D39718C1F6D}"/>
                  </a:ext>
                </a:extLst>
              </p14:cNvPr>
              <p14:cNvContentPartPr/>
              <p14:nvPr/>
            </p14:nvContentPartPr>
            <p14:xfrm>
              <a:off x="7021907" y="2589547"/>
              <a:ext cx="4680" cy="159480"/>
            </p14:xfrm>
          </p:contentPart>
        </mc:Choice>
        <mc:Fallback>
          <p:pic>
            <p:nvPicPr>
              <p:cNvPr id="100" name="Freihand 99">
                <a:extLst>
                  <a:ext uri="{FF2B5EF4-FFF2-40B4-BE49-F238E27FC236}">
                    <a16:creationId xmlns:a16="http://schemas.microsoft.com/office/drawing/2014/main" id="{77A14F68-5A68-4137-84EC-2D39718C1F6D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7017587" y="2585227"/>
                <a:ext cx="13320" cy="16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108" name="Freihand 107">
                <a:extLst>
                  <a:ext uri="{FF2B5EF4-FFF2-40B4-BE49-F238E27FC236}">
                    <a16:creationId xmlns:a16="http://schemas.microsoft.com/office/drawing/2014/main" id="{8CD4E4EA-CA5A-4213-A579-65C31F17BE1C}"/>
                  </a:ext>
                </a:extLst>
              </p14:cNvPr>
              <p14:cNvContentPartPr/>
              <p14:nvPr/>
            </p14:nvContentPartPr>
            <p14:xfrm>
              <a:off x="6677027" y="2668027"/>
              <a:ext cx="12240" cy="24120"/>
            </p14:xfrm>
          </p:contentPart>
        </mc:Choice>
        <mc:Fallback>
          <p:pic>
            <p:nvPicPr>
              <p:cNvPr id="108" name="Freihand 107">
                <a:extLst>
                  <a:ext uri="{FF2B5EF4-FFF2-40B4-BE49-F238E27FC236}">
                    <a16:creationId xmlns:a16="http://schemas.microsoft.com/office/drawing/2014/main" id="{8CD4E4EA-CA5A-4213-A579-65C31F17BE1C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6672707" y="2663707"/>
                <a:ext cx="20880" cy="3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109" name="Freihand 108">
                <a:extLst>
                  <a:ext uri="{FF2B5EF4-FFF2-40B4-BE49-F238E27FC236}">
                    <a16:creationId xmlns:a16="http://schemas.microsoft.com/office/drawing/2014/main" id="{8D9EF612-4FE2-4A53-95ED-A00B0C20AB7A}"/>
                  </a:ext>
                </a:extLst>
              </p14:cNvPr>
              <p14:cNvContentPartPr/>
              <p14:nvPr/>
            </p14:nvContentPartPr>
            <p14:xfrm>
              <a:off x="6784307" y="2917147"/>
              <a:ext cx="21960" cy="14040"/>
            </p14:xfrm>
          </p:contentPart>
        </mc:Choice>
        <mc:Fallback>
          <p:pic>
            <p:nvPicPr>
              <p:cNvPr id="109" name="Freihand 108">
                <a:extLst>
                  <a:ext uri="{FF2B5EF4-FFF2-40B4-BE49-F238E27FC236}">
                    <a16:creationId xmlns:a16="http://schemas.microsoft.com/office/drawing/2014/main" id="{8D9EF612-4FE2-4A53-95ED-A00B0C20AB7A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6779987" y="2912827"/>
                <a:ext cx="30600" cy="2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111" name="Freihand 110">
                <a:extLst>
                  <a:ext uri="{FF2B5EF4-FFF2-40B4-BE49-F238E27FC236}">
                    <a16:creationId xmlns:a16="http://schemas.microsoft.com/office/drawing/2014/main" id="{D665D148-3036-4B79-9EC4-3051ABA56522}"/>
                  </a:ext>
                </a:extLst>
              </p14:cNvPr>
              <p14:cNvContentPartPr/>
              <p14:nvPr/>
            </p14:nvContentPartPr>
            <p14:xfrm>
              <a:off x="7025507" y="2672347"/>
              <a:ext cx="41400" cy="50400"/>
            </p14:xfrm>
          </p:contentPart>
        </mc:Choice>
        <mc:Fallback>
          <p:pic>
            <p:nvPicPr>
              <p:cNvPr id="111" name="Freihand 110">
                <a:extLst>
                  <a:ext uri="{FF2B5EF4-FFF2-40B4-BE49-F238E27FC236}">
                    <a16:creationId xmlns:a16="http://schemas.microsoft.com/office/drawing/2014/main" id="{D665D148-3036-4B79-9EC4-3051ABA56522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7021187" y="2668027"/>
                <a:ext cx="50040" cy="5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112" name="Freihand 111">
                <a:extLst>
                  <a:ext uri="{FF2B5EF4-FFF2-40B4-BE49-F238E27FC236}">
                    <a16:creationId xmlns:a16="http://schemas.microsoft.com/office/drawing/2014/main" id="{FA59F1A9-6BE6-4BBA-AB79-0FD6DCE16167}"/>
                  </a:ext>
                </a:extLst>
              </p14:cNvPr>
              <p14:cNvContentPartPr/>
              <p14:nvPr/>
            </p14:nvContentPartPr>
            <p14:xfrm>
              <a:off x="6896627" y="2773867"/>
              <a:ext cx="100800" cy="180360"/>
            </p14:xfrm>
          </p:contentPart>
        </mc:Choice>
        <mc:Fallback>
          <p:pic>
            <p:nvPicPr>
              <p:cNvPr id="112" name="Freihand 111">
                <a:extLst>
                  <a:ext uri="{FF2B5EF4-FFF2-40B4-BE49-F238E27FC236}">
                    <a16:creationId xmlns:a16="http://schemas.microsoft.com/office/drawing/2014/main" id="{FA59F1A9-6BE6-4BBA-AB79-0FD6DCE16167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6892307" y="2769547"/>
                <a:ext cx="109440" cy="18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114" name="Freihand 113">
                <a:extLst>
                  <a:ext uri="{FF2B5EF4-FFF2-40B4-BE49-F238E27FC236}">
                    <a16:creationId xmlns:a16="http://schemas.microsoft.com/office/drawing/2014/main" id="{09B2919E-262C-4FB1-BEEE-E45E2424285A}"/>
                  </a:ext>
                </a:extLst>
              </p14:cNvPr>
              <p14:cNvContentPartPr/>
              <p14:nvPr/>
            </p14:nvContentPartPr>
            <p14:xfrm>
              <a:off x="6858467" y="2044147"/>
              <a:ext cx="879480" cy="692280"/>
            </p14:xfrm>
          </p:contentPart>
        </mc:Choice>
        <mc:Fallback>
          <p:pic>
            <p:nvPicPr>
              <p:cNvPr id="114" name="Freihand 113">
                <a:extLst>
                  <a:ext uri="{FF2B5EF4-FFF2-40B4-BE49-F238E27FC236}">
                    <a16:creationId xmlns:a16="http://schemas.microsoft.com/office/drawing/2014/main" id="{09B2919E-262C-4FB1-BEEE-E45E2424285A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6854147" y="2039827"/>
                <a:ext cx="888120" cy="70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115" name="Freihand 114">
                <a:extLst>
                  <a:ext uri="{FF2B5EF4-FFF2-40B4-BE49-F238E27FC236}">
                    <a16:creationId xmlns:a16="http://schemas.microsoft.com/office/drawing/2014/main" id="{959335A6-71A2-4716-AE53-DB0F0357B1F8}"/>
                  </a:ext>
                </a:extLst>
              </p14:cNvPr>
              <p14:cNvContentPartPr/>
              <p14:nvPr/>
            </p14:nvContentPartPr>
            <p14:xfrm>
              <a:off x="6792227" y="2538427"/>
              <a:ext cx="257040" cy="256680"/>
            </p14:xfrm>
          </p:contentPart>
        </mc:Choice>
        <mc:Fallback>
          <p:pic>
            <p:nvPicPr>
              <p:cNvPr id="115" name="Freihand 114">
                <a:extLst>
                  <a:ext uri="{FF2B5EF4-FFF2-40B4-BE49-F238E27FC236}">
                    <a16:creationId xmlns:a16="http://schemas.microsoft.com/office/drawing/2014/main" id="{959335A6-71A2-4716-AE53-DB0F0357B1F8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6787907" y="2534107"/>
                <a:ext cx="265680" cy="26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">
            <p14:nvContentPartPr>
              <p14:cNvPr id="116" name="Freihand 115">
                <a:extLst>
                  <a:ext uri="{FF2B5EF4-FFF2-40B4-BE49-F238E27FC236}">
                    <a16:creationId xmlns:a16="http://schemas.microsoft.com/office/drawing/2014/main" id="{C32323FC-76AF-4D94-82E2-FE5C00B66F63}"/>
                  </a:ext>
                </a:extLst>
              </p14:cNvPr>
              <p14:cNvContentPartPr/>
              <p14:nvPr/>
            </p14:nvContentPartPr>
            <p14:xfrm>
              <a:off x="7847387" y="1913467"/>
              <a:ext cx="198360" cy="173880"/>
            </p14:xfrm>
          </p:contentPart>
        </mc:Choice>
        <mc:Fallback>
          <p:pic>
            <p:nvPicPr>
              <p:cNvPr id="116" name="Freihand 115">
                <a:extLst>
                  <a:ext uri="{FF2B5EF4-FFF2-40B4-BE49-F238E27FC236}">
                    <a16:creationId xmlns:a16="http://schemas.microsoft.com/office/drawing/2014/main" id="{C32323FC-76AF-4D94-82E2-FE5C00B66F63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7843067" y="1909147"/>
                <a:ext cx="207000" cy="18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">
            <p14:nvContentPartPr>
              <p14:cNvPr id="117" name="Freihand 116">
                <a:extLst>
                  <a:ext uri="{FF2B5EF4-FFF2-40B4-BE49-F238E27FC236}">
                    <a16:creationId xmlns:a16="http://schemas.microsoft.com/office/drawing/2014/main" id="{1FF51FC8-2B55-4339-B32B-3F16CCF7ADD8}"/>
                  </a:ext>
                </a:extLst>
              </p14:cNvPr>
              <p14:cNvContentPartPr/>
              <p14:nvPr/>
            </p14:nvContentPartPr>
            <p14:xfrm>
              <a:off x="8072387" y="1995907"/>
              <a:ext cx="69120" cy="78840"/>
            </p14:xfrm>
          </p:contentPart>
        </mc:Choice>
        <mc:Fallback>
          <p:pic>
            <p:nvPicPr>
              <p:cNvPr id="117" name="Freihand 116">
                <a:extLst>
                  <a:ext uri="{FF2B5EF4-FFF2-40B4-BE49-F238E27FC236}">
                    <a16:creationId xmlns:a16="http://schemas.microsoft.com/office/drawing/2014/main" id="{1FF51FC8-2B55-4339-B32B-3F16CCF7ADD8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8068067" y="1991587"/>
                <a:ext cx="77760" cy="8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">
            <p14:nvContentPartPr>
              <p14:cNvPr id="118" name="Freihand 117">
                <a:extLst>
                  <a:ext uri="{FF2B5EF4-FFF2-40B4-BE49-F238E27FC236}">
                    <a16:creationId xmlns:a16="http://schemas.microsoft.com/office/drawing/2014/main" id="{A27F008A-AC79-4DDE-A22F-C542673A9963}"/>
                  </a:ext>
                </a:extLst>
              </p14:cNvPr>
              <p14:cNvContentPartPr/>
              <p14:nvPr/>
            </p14:nvContentPartPr>
            <p14:xfrm>
              <a:off x="8147627" y="1904107"/>
              <a:ext cx="73440" cy="147600"/>
            </p14:xfrm>
          </p:contentPart>
        </mc:Choice>
        <mc:Fallback>
          <p:pic>
            <p:nvPicPr>
              <p:cNvPr id="118" name="Freihand 117">
                <a:extLst>
                  <a:ext uri="{FF2B5EF4-FFF2-40B4-BE49-F238E27FC236}">
                    <a16:creationId xmlns:a16="http://schemas.microsoft.com/office/drawing/2014/main" id="{A27F008A-AC79-4DDE-A22F-C542673A9963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8143307" y="1899787"/>
                <a:ext cx="82080" cy="15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">
            <p14:nvContentPartPr>
              <p14:cNvPr id="119" name="Freihand 118">
                <a:extLst>
                  <a:ext uri="{FF2B5EF4-FFF2-40B4-BE49-F238E27FC236}">
                    <a16:creationId xmlns:a16="http://schemas.microsoft.com/office/drawing/2014/main" id="{7599470F-930D-4E21-A3F4-687C18CA9DF9}"/>
                  </a:ext>
                </a:extLst>
              </p14:cNvPr>
              <p14:cNvContentPartPr/>
              <p14:nvPr/>
            </p14:nvContentPartPr>
            <p14:xfrm>
              <a:off x="8266067" y="1856227"/>
              <a:ext cx="14400" cy="176040"/>
            </p14:xfrm>
          </p:contentPart>
        </mc:Choice>
        <mc:Fallback>
          <p:pic>
            <p:nvPicPr>
              <p:cNvPr id="119" name="Freihand 118">
                <a:extLst>
                  <a:ext uri="{FF2B5EF4-FFF2-40B4-BE49-F238E27FC236}">
                    <a16:creationId xmlns:a16="http://schemas.microsoft.com/office/drawing/2014/main" id="{7599470F-930D-4E21-A3F4-687C18CA9DF9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8261747" y="1851907"/>
                <a:ext cx="23040" cy="18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">
            <p14:nvContentPartPr>
              <p14:cNvPr id="120" name="Freihand 119">
                <a:extLst>
                  <a:ext uri="{FF2B5EF4-FFF2-40B4-BE49-F238E27FC236}">
                    <a16:creationId xmlns:a16="http://schemas.microsoft.com/office/drawing/2014/main" id="{8644E90F-1C58-4208-90B1-DC5D8B39073B}"/>
                  </a:ext>
                </a:extLst>
              </p14:cNvPr>
              <p14:cNvContentPartPr/>
              <p14:nvPr/>
            </p14:nvContentPartPr>
            <p14:xfrm>
              <a:off x="8312147" y="1827427"/>
              <a:ext cx="121320" cy="223560"/>
            </p14:xfrm>
          </p:contentPart>
        </mc:Choice>
        <mc:Fallback>
          <p:pic>
            <p:nvPicPr>
              <p:cNvPr id="120" name="Freihand 119">
                <a:extLst>
                  <a:ext uri="{FF2B5EF4-FFF2-40B4-BE49-F238E27FC236}">
                    <a16:creationId xmlns:a16="http://schemas.microsoft.com/office/drawing/2014/main" id="{8644E90F-1C58-4208-90B1-DC5D8B39073B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8307827" y="1823107"/>
                <a:ext cx="129960" cy="23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">
            <p14:nvContentPartPr>
              <p14:cNvPr id="121" name="Freihand 120">
                <a:extLst>
                  <a:ext uri="{FF2B5EF4-FFF2-40B4-BE49-F238E27FC236}">
                    <a16:creationId xmlns:a16="http://schemas.microsoft.com/office/drawing/2014/main" id="{46169D74-F368-463B-8B53-C30A3F8D380E}"/>
                  </a:ext>
                </a:extLst>
              </p14:cNvPr>
              <p14:cNvContentPartPr/>
              <p14:nvPr/>
            </p14:nvContentPartPr>
            <p14:xfrm>
              <a:off x="8414747" y="1902667"/>
              <a:ext cx="88200" cy="95040"/>
            </p14:xfrm>
          </p:contentPart>
        </mc:Choice>
        <mc:Fallback>
          <p:pic>
            <p:nvPicPr>
              <p:cNvPr id="121" name="Freihand 120">
                <a:extLst>
                  <a:ext uri="{FF2B5EF4-FFF2-40B4-BE49-F238E27FC236}">
                    <a16:creationId xmlns:a16="http://schemas.microsoft.com/office/drawing/2014/main" id="{46169D74-F368-463B-8B53-C30A3F8D380E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8410427" y="1898347"/>
                <a:ext cx="9684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">
            <p14:nvContentPartPr>
              <p14:cNvPr id="122" name="Freihand 121">
                <a:extLst>
                  <a:ext uri="{FF2B5EF4-FFF2-40B4-BE49-F238E27FC236}">
                    <a16:creationId xmlns:a16="http://schemas.microsoft.com/office/drawing/2014/main" id="{99A6EC62-7216-4DE7-91A6-EA8DAFAFD862}"/>
                  </a:ext>
                </a:extLst>
              </p14:cNvPr>
              <p14:cNvContentPartPr/>
              <p14:nvPr/>
            </p14:nvContentPartPr>
            <p14:xfrm>
              <a:off x="8505827" y="1789987"/>
              <a:ext cx="195120" cy="206640"/>
            </p14:xfrm>
          </p:contentPart>
        </mc:Choice>
        <mc:Fallback>
          <p:pic>
            <p:nvPicPr>
              <p:cNvPr id="122" name="Freihand 121">
                <a:extLst>
                  <a:ext uri="{FF2B5EF4-FFF2-40B4-BE49-F238E27FC236}">
                    <a16:creationId xmlns:a16="http://schemas.microsoft.com/office/drawing/2014/main" id="{99A6EC62-7216-4DE7-91A6-EA8DAFAFD862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8501507" y="1785667"/>
                <a:ext cx="203760" cy="21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">
            <p14:nvContentPartPr>
              <p14:cNvPr id="123" name="Freihand 122">
                <a:extLst>
                  <a:ext uri="{FF2B5EF4-FFF2-40B4-BE49-F238E27FC236}">
                    <a16:creationId xmlns:a16="http://schemas.microsoft.com/office/drawing/2014/main" id="{FB160BC0-1A07-4949-8EB3-9B80532AB879}"/>
                  </a:ext>
                </a:extLst>
              </p14:cNvPr>
              <p14:cNvContentPartPr/>
              <p14:nvPr/>
            </p14:nvContentPartPr>
            <p14:xfrm>
              <a:off x="8673947" y="1877107"/>
              <a:ext cx="87480" cy="95760"/>
            </p14:xfrm>
          </p:contentPart>
        </mc:Choice>
        <mc:Fallback>
          <p:pic>
            <p:nvPicPr>
              <p:cNvPr id="123" name="Freihand 122">
                <a:extLst>
                  <a:ext uri="{FF2B5EF4-FFF2-40B4-BE49-F238E27FC236}">
                    <a16:creationId xmlns:a16="http://schemas.microsoft.com/office/drawing/2014/main" id="{FB160BC0-1A07-4949-8EB3-9B80532AB879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8669627" y="1872787"/>
                <a:ext cx="96120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">
            <p14:nvContentPartPr>
              <p14:cNvPr id="124" name="Freihand 123">
                <a:extLst>
                  <a:ext uri="{FF2B5EF4-FFF2-40B4-BE49-F238E27FC236}">
                    <a16:creationId xmlns:a16="http://schemas.microsoft.com/office/drawing/2014/main" id="{F18F6EE3-521A-4F8D-8CB6-04D509168CB6}"/>
                  </a:ext>
                </a:extLst>
              </p14:cNvPr>
              <p14:cNvContentPartPr/>
              <p14:nvPr/>
            </p14:nvContentPartPr>
            <p14:xfrm>
              <a:off x="8766827" y="1819507"/>
              <a:ext cx="265320" cy="117720"/>
            </p14:xfrm>
          </p:contentPart>
        </mc:Choice>
        <mc:Fallback>
          <p:pic>
            <p:nvPicPr>
              <p:cNvPr id="124" name="Freihand 123">
                <a:extLst>
                  <a:ext uri="{FF2B5EF4-FFF2-40B4-BE49-F238E27FC236}">
                    <a16:creationId xmlns:a16="http://schemas.microsoft.com/office/drawing/2014/main" id="{F18F6EE3-521A-4F8D-8CB6-04D509168CB6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8762507" y="1815187"/>
                <a:ext cx="27396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">
            <p14:nvContentPartPr>
              <p14:cNvPr id="125" name="Freihand 124">
                <a:extLst>
                  <a:ext uri="{FF2B5EF4-FFF2-40B4-BE49-F238E27FC236}">
                    <a16:creationId xmlns:a16="http://schemas.microsoft.com/office/drawing/2014/main" id="{BA8389AB-24B5-4E0B-9C22-56711C400833}"/>
                  </a:ext>
                </a:extLst>
              </p14:cNvPr>
              <p14:cNvContentPartPr/>
              <p14:nvPr/>
            </p14:nvContentPartPr>
            <p14:xfrm>
              <a:off x="9065267" y="1674067"/>
              <a:ext cx="180360" cy="209520"/>
            </p14:xfrm>
          </p:contentPart>
        </mc:Choice>
        <mc:Fallback>
          <p:pic>
            <p:nvPicPr>
              <p:cNvPr id="125" name="Freihand 124">
                <a:extLst>
                  <a:ext uri="{FF2B5EF4-FFF2-40B4-BE49-F238E27FC236}">
                    <a16:creationId xmlns:a16="http://schemas.microsoft.com/office/drawing/2014/main" id="{BA8389AB-24B5-4E0B-9C22-56711C400833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9060947" y="1669747"/>
                <a:ext cx="189000" cy="21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3">
            <p14:nvContentPartPr>
              <p14:cNvPr id="126" name="Freihand 125">
                <a:extLst>
                  <a:ext uri="{FF2B5EF4-FFF2-40B4-BE49-F238E27FC236}">
                    <a16:creationId xmlns:a16="http://schemas.microsoft.com/office/drawing/2014/main" id="{8A4E434C-27A7-44A8-AEED-A39BF94D7144}"/>
                  </a:ext>
                </a:extLst>
              </p14:cNvPr>
              <p14:cNvContentPartPr/>
              <p14:nvPr/>
            </p14:nvContentPartPr>
            <p14:xfrm>
              <a:off x="9238787" y="1782427"/>
              <a:ext cx="88920" cy="106200"/>
            </p14:xfrm>
          </p:contentPart>
        </mc:Choice>
        <mc:Fallback>
          <p:pic>
            <p:nvPicPr>
              <p:cNvPr id="126" name="Freihand 125">
                <a:extLst>
                  <a:ext uri="{FF2B5EF4-FFF2-40B4-BE49-F238E27FC236}">
                    <a16:creationId xmlns:a16="http://schemas.microsoft.com/office/drawing/2014/main" id="{8A4E434C-27A7-44A8-AEED-A39BF94D7144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9234467" y="1778107"/>
                <a:ext cx="97560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5">
            <p14:nvContentPartPr>
              <p14:cNvPr id="127" name="Freihand 126">
                <a:extLst>
                  <a:ext uri="{FF2B5EF4-FFF2-40B4-BE49-F238E27FC236}">
                    <a16:creationId xmlns:a16="http://schemas.microsoft.com/office/drawing/2014/main" id="{50895B41-24AE-4A37-A415-DD9F7B19BC91}"/>
                  </a:ext>
                </a:extLst>
              </p14:cNvPr>
              <p14:cNvContentPartPr/>
              <p14:nvPr/>
            </p14:nvContentPartPr>
            <p14:xfrm>
              <a:off x="9334547" y="1666507"/>
              <a:ext cx="145800" cy="192960"/>
            </p14:xfrm>
          </p:contentPart>
        </mc:Choice>
        <mc:Fallback>
          <p:pic>
            <p:nvPicPr>
              <p:cNvPr id="127" name="Freihand 126">
                <a:extLst>
                  <a:ext uri="{FF2B5EF4-FFF2-40B4-BE49-F238E27FC236}">
                    <a16:creationId xmlns:a16="http://schemas.microsoft.com/office/drawing/2014/main" id="{50895B41-24AE-4A37-A415-DD9F7B19BC91}"/>
                  </a:ext>
                </a:extLst>
              </p:cNvPr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9330227" y="1662187"/>
                <a:ext cx="154440" cy="201600"/>
              </a:xfrm>
              <a:prstGeom prst="rect">
                <a:avLst/>
              </a:prstGeom>
            </p:spPr>
          </p:pic>
        </mc:Fallback>
      </mc:AlternateContent>
      <p:grpSp>
        <p:nvGrpSpPr>
          <p:cNvPr id="130" name="Gruppieren 129">
            <a:extLst>
              <a:ext uri="{FF2B5EF4-FFF2-40B4-BE49-F238E27FC236}">
                <a16:creationId xmlns:a16="http://schemas.microsoft.com/office/drawing/2014/main" id="{103FF843-5126-4F39-A152-ED7D328B6D18}"/>
              </a:ext>
            </a:extLst>
          </p:cNvPr>
          <p:cNvGrpSpPr/>
          <p:nvPr/>
        </p:nvGrpSpPr>
        <p:grpSpPr>
          <a:xfrm>
            <a:off x="9678707" y="1656067"/>
            <a:ext cx="364680" cy="191160"/>
            <a:chOff x="9678707" y="1656067"/>
            <a:chExt cx="364680" cy="191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3C99BCC9-35B8-485D-AA4D-9292E6EB0058}"/>
                    </a:ext>
                  </a:extLst>
                </p14:cNvPr>
                <p14:cNvContentPartPr/>
                <p14:nvPr/>
              </p14:nvContentPartPr>
              <p14:xfrm>
                <a:off x="9678707" y="1656067"/>
                <a:ext cx="220320" cy="167400"/>
              </p14:xfrm>
            </p:contentPart>
          </mc:Choice>
          <mc:Fallback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3C99BCC9-35B8-485D-AA4D-9292E6EB0058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9674387" y="1651747"/>
                  <a:ext cx="22896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C06239C7-E702-4BFE-9CEA-60888914BF80}"/>
                    </a:ext>
                  </a:extLst>
                </p14:cNvPr>
                <p14:cNvContentPartPr/>
                <p14:nvPr/>
              </p14:nvContentPartPr>
              <p14:xfrm>
                <a:off x="9928907" y="1720147"/>
                <a:ext cx="114480" cy="12708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C06239C7-E702-4BFE-9CEA-60888914BF80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9924587" y="1715827"/>
                  <a:ext cx="123120" cy="135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4" name="Gruppieren 143">
            <a:extLst>
              <a:ext uri="{FF2B5EF4-FFF2-40B4-BE49-F238E27FC236}">
                <a16:creationId xmlns:a16="http://schemas.microsoft.com/office/drawing/2014/main" id="{A87AB7F1-8B34-4763-B49E-9F0ED78E942C}"/>
              </a:ext>
            </a:extLst>
          </p:cNvPr>
          <p:cNvGrpSpPr/>
          <p:nvPr/>
        </p:nvGrpSpPr>
        <p:grpSpPr>
          <a:xfrm>
            <a:off x="10234547" y="1464907"/>
            <a:ext cx="1415160" cy="486000"/>
            <a:chOff x="10234547" y="1464907"/>
            <a:chExt cx="1415160" cy="486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DBA5EC7B-EC89-417B-81E1-582D9FBB24AC}"/>
                    </a:ext>
                  </a:extLst>
                </p14:cNvPr>
                <p14:cNvContentPartPr/>
                <p14:nvPr/>
              </p14:nvContentPartPr>
              <p14:xfrm>
                <a:off x="10248947" y="1676227"/>
                <a:ext cx="13680" cy="16164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DBA5EC7B-EC89-417B-81E1-582D9FBB24AC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10244627" y="1671907"/>
                  <a:ext cx="2232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BAABF1FD-0772-417C-AE5F-238D249BCEED}"/>
                    </a:ext>
                  </a:extLst>
                </p14:cNvPr>
                <p14:cNvContentPartPr/>
                <p14:nvPr/>
              </p14:nvContentPartPr>
              <p14:xfrm>
                <a:off x="10247147" y="1637347"/>
                <a:ext cx="138240" cy="1872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BAABF1FD-0772-417C-AE5F-238D249BCEED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10242827" y="1633027"/>
                  <a:ext cx="14688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EC97AD11-5C9C-4007-9726-EA7C48F9E6BB}"/>
                    </a:ext>
                  </a:extLst>
                </p14:cNvPr>
                <p14:cNvContentPartPr/>
                <p14:nvPr/>
              </p14:nvContentPartPr>
              <p14:xfrm>
                <a:off x="10234547" y="1690987"/>
                <a:ext cx="183960" cy="13644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EC97AD11-5C9C-4007-9726-EA7C48F9E6BB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10230227" y="1686667"/>
                  <a:ext cx="19260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5A65DBBA-9EA5-4A11-8B8F-551CE30EB4B0}"/>
                    </a:ext>
                  </a:extLst>
                </p14:cNvPr>
                <p14:cNvContentPartPr/>
                <p14:nvPr/>
              </p14:nvContentPartPr>
              <p14:xfrm>
                <a:off x="10376387" y="1711147"/>
                <a:ext cx="114840" cy="11844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5A65DBBA-9EA5-4A11-8B8F-551CE30EB4B0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10372067" y="1706827"/>
                  <a:ext cx="12348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9D5509D2-70D6-4023-96C1-A7ED90422715}"/>
                    </a:ext>
                  </a:extLst>
                </p14:cNvPr>
                <p14:cNvContentPartPr/>
                <p14:nvPr/>
              </p14:nvContentPartPr>
              <p14:xfrm>
                <a:off x="10469267" y="1688827"/>
                <a:ext cx="152640" cy="26208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9D5509D2-70D6-4023-96C1-A7ED90422715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10464947" y="1684507"/>
                  <a:ext cx="161280" cy="27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612A570A-80D6-47DC-87EB-ADCB33FCEC32}"/>
                    </a:ext>
                  </a:extLst>
                </p14:cNvPr>
                <p14:cNvContentPartPr/>
                <p14:nvPr/>
              </p14:nvContentPartPr>
              <p14:xfrm>
                <a:off x="10639547" y="1572547"/>
                <a:ext cx="201600" cy="19188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612A570A-80D6-47DC-87EB-ADCB33FCEC32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10635227" y="1568227"/>
                  <a:ext cx="21024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FD40484D-8F87-4284-87EF-A75C66D2C77D}"/>
                    </a:ext>
                  </a:extLst>
                </p14:cNvPr>
                <p14:cNvContentPartPr/>
                <p14:nvPr/>
              </p14:nvContentPartPr>
              <p14:xfrm>
                <a:off x="10864907" y="1535107"/>
                <a:ext cx="51840" cy="21168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FD40484D-8F87-4284-87EF-A75C66D2C77D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0860587" y="1530787"/>
                  <a:ext cx="60480" cy="22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4FD4E298-F303-4102-8336-2AFB94D490B2}"/>
                    </a:ext>
                  </a:extLst>
                </p14:cNvPr>
                <p14:cNvContentPartPr/>
                <p14:nvPr/>
              </p14:nvContentPartPr>
              <p14:xfrm>
                <a:off x="10930427" y="1647787"/>
                <a:ext cx="255960" cy="8100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4FD4E298-F303-4102-8336-2AFB94D490B2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0926107" y="1643467"/>
                  <a:ext cx="26460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6C0AD948-F343-46CD-9013-E94AB7E853FF}"/>
                    </a:ext>
                  </a:extLst>
                </p14:cNvPr>
                <p14:cNvContentPartPr/>
                <p14:nvPr/>
              </p14:nvContentPartPr>
              <p14:xfrm>
                <a:off x="11207627" y="1562467"/>
                <a:ext cx="189000" cy="16020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6C0AD948-F343-46CD-9013-E94AB7E853FF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1203307" y="1558147"/>
                  <a:ext cx="19764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E6B20A0C-2B97-4C26-A641-E1811745A331}"/>
                    </a:ext>
                  </a:extLst>
                </p14:cNvPr>
                <p14:cNvContentPartPr/>
                <p14:nvPr/>
              </p14:nvContentPartPr>
              <p14:xfrm>
                <a:off x="11423627" y="1626907"/>
                <a:ext cx="121680" cy="8388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E6B20A0C-2B97-4C26-A641-E1811745A331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1419307" y="1622587"/>
                  <a:ext cx="13032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C9BCB035-0E85-4F73-9E2C-A95365B13B0E}"/>
                    </a:ext>
                  </a:extLst>
                </p14:cNvPr>
                <p14:cNvContentPartPr/>
                <p14:nvPr/>
              </p14:nvContentPartPr>
              <p14:xfrm>
                <a:off x="11595347" y="1464907"/>
                <a:ext cx="54360" cy="23292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C9BCB035-0E85-4F73-9E2C-A95365B13B0E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1591027" y="1460587"/>
                  <a:ext cx="63000" cy="241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03">
            <p14:nvContentPartPr>
              <p14:cNvPr id="153" name="Freihand 152">
                <a:extLst>
                  <a:ext uri="{FF2B5EF4-FFF2-40B4-BE49-F238E27FC236}">
                    <a16:creationId xmlns:a16="http://schemas.microsoft.com/office/drawing/2014/main" id="{0AD49BAE-87A6-4942-92FE-5E17F3D365C0}"/>
                  </a:ext>
                </a:extLst>
              </p14:cNvPr>
              <p14:cNvContentPartPr/>
              <p14:nvPr/>
            </p14:nvContentPartPr>
            <p14:xfrm>
              <a:off x="82907" y="2753347"/>
              <a:ext cx="217440" cy="26640"/>
            </p14:xfrm>
          </p:contentPart>
        </mc:Choice>
        <mc:Fallback>
          <p:pic>
            <p:nvPicPr>
              <p:cNvPr id="153" name="Freihand 152">
                <a:extLst>
                  <a:ext uri="{FF2B5EF4-FFF2-40B4-BE49-F238E27FC236}">
                    <a16:creationId xmlns:a16="http://schemas.microsoft.com/office/drawing/2014/main" id="{0AD49BAE-87A6-4942-92FE-5E17F3D365C0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78587" y="2749027"/>
                <a:ext cx="226080" cy="35280"/>
              </a:xfrm>
              <a:prstGeom prst="rect">
                <a:avLst/>
              </a:prstGeom>
            </p:spPr>
          </p:pic>
        </mc:Fallback>
      </mc:AlternateContent>
      <p:grpSp>
        <p:nvGrpSpPr>
          <p:cNvPr id="206" name="Gruppieren 205">
            <a:extLst>
              <a:ext uri="{FF2B5EF4-FFF2-40B4-BE49-F238E27FC236}">
                <a16:creationId xmlns:a16="http://schemas.microsoft.com/office/drawing/2014/main" id="{60072480-E8FE-4233-9227-7CD75D7CD8A1}"/>
              </a:ext>
            </a:extLst>
          </p:cNvPr>
          <p:cNvGrpSpPr/>
          <p:nvPr/>
        </p:nvGrpSpPr>
        <p:grpSpPr>
          <a:xfrm>
            <a:off x="6755867" y="2874667"/>
            <a:ext cx="204480" cy="378360"/>
            <a:chOff x="6755867" y="2874667"/>
            <a:chExt cx="204480" cy="378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229FBF41-5653-4F73-A106-D4BE69ABE50E}"/>
                    </a:ext>
                  </a:extLst>
                </p14:cNvPr>
                <p14:cNvContentPartPr/>
                <p14:nvPr/>
              </p14:nvContentPartPr>
              <p14:xfrm>
                <a:off x="6769907" y="2876827"/>
                <a:ext cx="24120" cy="12636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229FBF41-5653-4F73-A106-D4BE69ABE50E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6765587" y="2872507"/>
                  <a:ext cx="3276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872B33C0-C27F-40AF-BE5B-9C69C2D948E8}"/>
                    </a:ext>
                  </a:extLst>
                </p14:cNvPr>
                <p14:cNvContentPartPr/>
                <p14:nvPr/>
              </p14:nvContentPartPr>
              <p14:xfrm>
                <a:off x="6929747" y="2874667"/>
                <a:ext cx="30600" cy="15804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872B33C0-C27F-40AF-BE5B-9C69C2D948E8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6925427" y="2870347"/>
                  <a:ext cx="3924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C96FEC84-7371-4213-9BCF-085A9DDC2210}"/>
                    </a:ext>
                  </a:extLst>
                </p14:cNvPr>
                <p14:cNvContentPartPr/>
                <p14:nvPr/>
              </p14:nvContentPartPr>
              <p14:xfrm>
                <a:off x="6763427" y="2912107"/>
                <a:ext cx="18720" cy="792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C96FEC84-7371-4213-9BCF-085A9DDC2210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6759107" y="2907787"/>
                  <a:ext cx="27360" cy="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B544CE9F-6C39-4E22-87C7-F9302BE8C935}"/>
                    </a:ext>
                  </a:extLst>
                </p14:cNvPr>
                <p14:cNvContentPartPr/>
                <p14:nvPr/>
              </p14:nvContentPartPr>
              <p14:xfrm>
                <a:off x="6836507" y="2966467"/>
                <a:ext cx="3960" cy="72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B544CE9F-6C39-4E22-87C7-F9302BE8C935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6832187" y="2962147"/>
                  <a:ext cx="12600" cy="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27505A5E-7932-4E3A-814C-72AC250A6B80}"/>
                    </a:ext>
                  </a:extLst>
                </p14:cNvPr>
                <p14:cNvContentPartPr/>
                <p14:nvPr/>
              </p14:nvContentPartPr>
              <p14:xfrm>
                <a:off x="6755867" y="2944867"/>
                <a:ext cx="16200" cy="272520"/>
              </p14:xfrm>
            </p:contentPart>
          </mc:Choice>
          <mc:Fallback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27505A5E-7932-4E3A-814C-72AC250A6B80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6751547" y="2940547"/>
                  <a:ext cx="24840" cy="28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63B9BA2D-484E-4C3E-A283-EB6CBE7F63E3}"/>
                    </a:ext>
                  </a:extLst>
                </p14:cNvPr>
                <p14:cNvContentPartPr/>
                <p14:nvPr/>
              </p14:nvContentPartPr>
              <p14:xfrm>
                <a:off x="6932987" y="2962147"/>
                <a:ext cx="17640" cy="290880"/>
              </p14:xfrm>
            </p:contentPart>
          </mc:Choice>
          <mc:Fallback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63B9BA2D-484E-4C3E-A283-EB6CBE7F63E3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6928667" y="2957827"/>
                  <a:ext cx="26280" cy="299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5" name="Gruppieren 204">
            <a:extLst>
              <a:ext uri="{FF2B5EF4-FFF2-40B4-BE49-F238E27FC236}">
                <a16:creationId xmlns:a16="http://schemas.microsoft.com/office/drawing/2014/main" id="{15787ABB-3616-43D8-859B-05C1A43A9E5A}"/>
              </a:ext>
            </a:extLst>
          </p:cNvPr>
          <p:cNvGrpSpPr/>
          <p:nvPr/>
        </p:nvGrpSpPr>
        <p:grpSpPr>
          <a:xfrm>
            <a:off x="6803387" y="3339427"/>
            <a:ext cx="155160" cy="335880"/>
            <a:chOff x="6803387" y="3339427"/>
            <a:chExt cx="155160" cy="335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761C65A2-EC06-48F7-8368-CCAA6D51031E}"/>
                    </a:ext>
                  </a:extLst>
                </p14:cNvPr>
                <p14:cNvContentPartPr/>
                <p14:nvPr/>
              </p14:nvContentPartPr>
              <p14:xfrm>
                <a:off x="6803387" y="3412867"/>
                <a:ext cx="9720" cy="26244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761C65A2-EC06-48F7-8368-CCAA6D51031E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6799067" y="3408547"/>
                  <a:ext cx="18360" cy="27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41C1DCC9-0C33-40B5-86C7-FC5492CA5917}"/>
                    </a:ext>
                  </a:extLst>
                </p14:cNvPr>
                <p14:cNvContentPartPr/>
                <p14:nvPr/>
              </p14:nvContentPartPr>
              <p14:xfrm>
                <a:off x="6940907" y="3339427"/>
                <a:ext cx="17640" cy="289080"/>
              </p14:xfrm>
            </p:contentPart>
          </mc:Choice>
          <mc:Fallback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41C1DCC9-0C33-40B5-86C7-FC5492CA5917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6936587" y="3335107"/>
                  <a:ext cx="26280" cy="297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4" name="Gruppieren 203">
            <a:extLst>
              <a:ext uri="{FF2B5EF4-FFF2-40B4-BE49-F238E27FC236}">
                <a16:creationId xmlns:a16="http://schemas.microsoft.com/office/drawing/2014/main" id="{D49214B2-EE3D-4CD7-88F0-C4BA47B6EFDA}"/>
              </a:ext>
            </a:extLst>
          </p:cNvPr>
          <p:cNvGrpSpPr/>
          <p:nvPr/>
        </p:nvGrpSpPr>
        <p:grpSpPr>
          <a:xfrm>
            <a:off x="6753347" y="3928747"/>
            <a:ext cx="176760" cy="590040"/>
            <a:chOff x="6753347" y="3928747"/>
            <a:chExt cx="176760" cy="590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5E3D36D2-4DF4-419F-BE57-0D34B1588354}"/>
                    </a:ext>
                  </a:extLst>
                </p14:cNvPr>
                <p14:cNvContentPartPr/>
                <p14:nvPr/>
              </p14:nvContentPartPr>
              <p14:xfrm>
                <a:off x="6753347" y="3928747"/>
                <a:ext cx="42120" cy="513360"/>
              </p14:xfrm>
            </p:contentPart>
          </mc:Choice>
          <mc:Fallback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5E3D36D2-4DF4-419F-BE57-0D34B1588354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6749027" y="3924427"/>
                  <a:ext cx="50760" cy="52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ACC65C3A-2BE7-4B2D-8B01-FD63D9D4AE21}"/>
                    </a:ext>
                  </a:extLst>
                </p14:cNvPr>
                <p14:cNvContentPartPr/>
                <p14:nvPr/>
              </p14:nvContentPartPr>
              <p14:xfrm>
                <a:off x="6906347" y="3982027"/>
                <a:ext cx="23760" cy="497160"/>
              </p14:xfrm>
            </p:contentPart>
          </mc:Choice>
          <mc:Fallback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ACC65C3A-2BE7-4B2D-8B01-FD63D9D4AE21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6902027" y="3977707"/>
                  <a:ext cx="32400" cy="50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08A1149A-FE99-4935-8F00-FFAC1FBDE8C7}"/>
                    </a:ext>
                  </a:extLst>
                </p14:cNvPr>
                <p14:cNvContentPartPr/>
                <p14:nvPr/>
              </p14:nvContentPartPr>
              <p14:xfrm>
                <a:off x="6755867" y="4411147"/>
                <a:ext cx="24840" cy="107640"/>
              </p14:xfrm>
            </p:contentPart>
          </mc:Choice>
          <mc:Fallback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08A1149A-FE99-4935-8F00-FFAC1FBDE8C7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6751547" y="4406827"/>
                  <a:ext cx="33480" cy="116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3" name="Gruppieren 202">
            <a:extLst>
              <a:ext uri="{FF2B5EF4-FFF2-40B4-BE49-F238E27FC236}">
                <a16:creationId xmlns:a16="http://schemas.microsoft.com/office/drawing/2014/main" id="{6540CADD-12B6-4CE9-9B88-40EF57691E75}"/>
              </a:ext>
            </a:extLst>
          </p:cNvPr>
          <p:cNvGrpSpPr/>
          <p:nvPr/>
        </p:nvGrpSpPr>
        <p:grpSpPr>
          <a:xfrm>
            <a:off x="6745427" y="4636867"/>
            <a:ext cx="229320" cy="219600"/>
            <a:chOff x="6745427" y="4636867"/>
            <a:chExt cx="229320" cy="219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2EF26819-A1CE-4F9F-B571-5ECB0A7B5243}"/>
                    </a:ext>
                  </a:extLst>
                </p14:cNvPr>
                <p14:cNvContentPartPr/>
                <p14:nvPr/>
              </p14:nvContentPartPr>
              <p14:xfrm>
                <a:off x="6751907" y="4664227"/>
                <a:ext cx="11880" cy="122400"/>
              </p14:xfrm>
            </p:contentPart>
          </mc:Choice>
          <mc:Fallback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2EF26819-A1CE-4F9F-B571-5ECB0A7B5243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6747587" y="4659907"/>
                  <a:ext cx="2052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0AB17704-C9AF-4E79-9797-52592C33252B}"/>
                    </a:ext>
                  </a:extLst>
                </p14:cNvPr>
                <p14:cNvContentPartPr/>
                <p14:nvPr/>
              </p14:nvContentPartPr>
              <p14:xfrm>
                <a:off x="6763787" y="4636867"/>
                <a:ext cx="86400" cy="82440"/>
              </p14:xfrm>
            </p:contentPart>
          </mc:Choice>
          <mc:Fallback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0AB17704-C9AF-4E79-9797-52592C33252B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6759467" y="4632547"/>
                  <a:ext cx="9504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8D16AC60-9EC4-42B7-9007-7F6D5582419A}"/>
                    </a:ext>
                  </a:extLst>
                </p14:cNvPr>
                <p14:cNvContentPartPr/>
                <p14:nvPr/>
              </p14:nvContentPartPr>
              <p14:xfrm>
                <a:off x="6745427" y="4763947"/>
                <a:ext cx="87120" cy="22320"/>
              </p14:xfrm>
            </p:contentPart>
          </mc:Choice>
          <mc:Fallback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8D16AC60-9EC4-42B7-9007-7F6D5582419A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6741107" y="4759627"/>
                  <a:ext cx="957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9BF0AEE4-4827-42A4-B23A-8FD7AF290032}"/>
                    </a:ext>
                  </a:extLst>
                </p14:cNvPr>
                <p14:cNvContentPartPr/>
                <p14:nvPr/>
              </p14:nvContentPartPr>
              <p14:xfrm>
                <a:off x="6832547" y="4715347"/>
                <a:ext cx="58680" cy="80640"/>
              </p14:xfrm>
            </p:contentPart>
          </mc:Choice>
          <mc:Fallback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9BF0AEE4-4827-42A4-B23A-8FD7AF290032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6828227" y="4711027"/>
                  <a:ext cx="6732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62DC3ED6-70B4-48BA-9CB1-DE431B21F330}"/>
                    </a:ext>
                  </a:extLst>
                </p14:cNvPr>
                <p14:cNvContentPartPr/>
                <p14:nvPr/>
              </p14:nvContentPartPr>
              <p14:xfrm>
                <a:off x="6848747" y="4735507"/>
                <a:ext cx="61200" cy="36000"/>
              </p14:xfrm>
            </p:contentPart>
          </mc:Choice>
          <mc:Fallback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62DC3ED6-70B4-48BA-9CB1-DE431B21F330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6844427" y="4731187"/>
                  <a:ext cx="6984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B8EB2743-8BB8-4E02-9AA7-38F159AD15FD}"/>
                    </a:ext>
                  </a:extLst>
                </p14:cNvPr>
                <p14:cNvContentPartPr/>
                <p14:nvPr/>
              </p14:nvContentPartPr>
              <p14:xfrm>
                <a:off x="6912827" y="4731547"/>
                <a:ext cx="61920" cy="124920"/>
              </p14:xfrm>
            </p:contentPart>
          </mc:Choice>
          <mc:Fallback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B8EB2743-8BB8-4E02-9AA7-38F159AD15FD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6908507" y="4727227"/>
                  <a:ext cx="70560" cy="133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9" name="Gruppieren 228">
            <a:extLst>
              <a:ext uri="{FF2B5EF4-FFF2-40B4-BE49-F238E27FC236}">
                <a16:creationId xmlns:a16="http://schemas.microsoft.com/office/drawing/2014/main" id="{E7E47F26-D791-42BC-B8EA-FE4E3BC7A3BD}"/>
              </a:ext>
            </a:extLst>
          </p:cNvPr>
          <p:cNvGrpSpPr/>
          <p:nvPr/>
        </p:nvGrpSpPr>
        <p:grpSpPr>
          <a:xfrm>
            <a:off x="2957507" y="5312227"/>
            <a:ext cx="886320" cy="245880"/>
            <a:chOff x="2957507" y="5312227"/>
            <a:chExt cx="886320" cy="245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5AA32060-FC50-4118-8E12-AF1A9D52C34B}"/>
                    </a:ext>
                  </a:extLst>
                </p14:cNvPr>
                <p14:cNvContentPartPr/>
                <p14:nvPr/>
              </p14:nvContentPartPr>
              <p14:xfrm>
                <a:off x="2999267" y="5356147"/>
                <a:ext cx="19080" cy="152640"/>
              </p14:xfrm>
            </p:contentPart>
          </mc:Choice>
          <mc:Fallback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5AA32060-FC50-4118-8E12-AF1A9D52C34B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2994947" y="5351827"/>
                  <a:ext cx="2772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BE8815E0-C3DE-438D-AA7C-08B17E0F4296}"/>
                    </a:ext>
                  </a:extLst>
                </p14:cNvPr>
                <p14:cNvContentPartPr/>
                <p14:nvPr/>
              </p14:nvContentPartPr>
              <p14:xfrm>
                <a:off x="2957507" y="5452267"/>
                <a:ext cx="102240" cy="55800"/>
              </p14:xfrm>
            </p:contentPart>
          </mc:Choice>
          <mc:Fallback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BE8815E0-C3DE-438D-AA7C-08B17E0F4296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2953187" y="5447947"/>
                  <a:ext cx="11088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521FD551-850D-48BF-B392-2AB452E76C45}"/>
                    </a:ext>
                  </a:extLst>
                </p14:cNvPr>
                <p14:cNvContentPartPr/>
                <p14:nvPr/>
              </p14:nvContentPartPr>
              <p14:xfrm>
                <a:off x="2976947" y="5317987"/>
                <a:ext cx="88920" cy="16560"/>
              </p14:xfrm>
            </p:contentPart>
          </mc:Choice>
          <mc:Fallback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521FD551-850D-48BF-B392-2AB452E76C45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2972627" y="5313667"/>
                  <a:ext cx="9756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32BCF267-7316-4092-8C05-90BAE9F59F71}"/>
                    </a:ext>
                  </a:extLst>
                </p14:cNvPr>
                <p14:cNvContentPartPr/>
                <p14:nvPr/>
              </p14:nvContentPartPr>
              <p14:xfrm>
                <a:off x="3081707" y="5404027"/>
                <a:ext cx="123480" cy="65520"/>
              </p14:xfrm>
            </p:contentPart>
          </mc:Choice>
          <mc:Fallback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32BCF267-7316-4092-8C05-90BAE9F59F71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3077387" y="5399707"/>
                  <a:ext cx="13212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5A62B8F2-A984-44EB-8CFB-85949D892D49}"/>
                    </a:ext>
                  </a:extLst>
                </p14:cNvPr>
                <p14:cNvContentPartPr/>
                <p14:nvPr/>
              </p14:nvContentPartPr>
              <p14:xfrm>
                <a:off x="3246587" y="5435707"/>
                <a:ext cx="84600" cy="122400"/>
              </p14:xfrm>
            </p:contentPart>
          </mc:Choice>
          <mc:Fallback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5A62B8F2-A984-44EB-8CFB-85949D892D49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3242267" y="5431387"/>
                  <a:ext cx="9324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0544FF6C-55FF-4966-BEED-834F0060AADD}"/>
                    </a:ext>
                  </a:extLst>
                </p14:cNvPr>
                <p14:cNvContentPartPr/>
                <p14:nvPr/>
              </p14:nvContentPartPr>
              <p14:xfrm>
                <a:off x="3375467" y="5366587"/>
                <a:ext cx="75600" cy="13680"/>
              </p14:xfrm>
            </p:contentPart>
          </mc:Choice>
          <mc:Fallback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0544FF6C-55FF-4966-BEED-834F0060AADD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3371147" y="5362267"/>
                  <a:ext cx="842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B1206476-DF46-496F-9CAD-A0C9C040B25F}"/>
                    </a:ext>
                  </a:extLst>
                </p14:cNvPr>
                <p14:cNvContentPartPr/>
                <p14:nvPr/>
              </p14:nvContentPartPr>
              <p14:xfrm>
                <a:off x="3385187" y="5312587"/>
                <a:ext cx="176400" cy="131760"/>
              </p14:xfrm>
            </p:contentPart>
          </mc:Choice>
          <mc:Fallback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B1206476-DF46-496F-9CAD-A0C9C040B25F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3380867" y="5308267"/>
                  <a:ext cx="18504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022B8F35-269E-4332-A49C-FAD7F25F3829}"/>
                    </a:ext>
                  </a:extLst>
                </p14:cNvPr>
                <p14:cNvContentPartPr/>
                <p14:nvPr/>
              </p14:nvContentPartPr>
              <p14:xfrm>
                <a:off x="3550427" y="5312227"/>
                <a:ext cx="101880" cy="83520"/>
              </p14:xfrm>
            </p:contentPart>
          </mc:Choice>
          <mc:Fallback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022B8F35-269E-4332-A49C-FAD7F25F3829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3546107" y="5307907"/>
                  <a:ext cx="11052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2663D8DC-4D46-4610-9C0B-0D883212B97C}"/>
                    </a:ext>
                  </a:extLst>
                </p14:cNvPr>
                <p14:cNvContentPartPr/>
                <p14:nvPr/>
              </p14:nvContentPartPr>
              <p14:xfrm>
                <a:off x="3533507" y="5441827"/>
                <a:ext cx="93960" cy="36720"/>
              </p14:xfrm>
            </p:contentPart>
          </mc:Choice>
          <mc:Fallback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2663D8DC-4D46-4610-9C0B-0D883212B97C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3529187" y="5437507"/>
                  <a:ext cx="10260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DFE886A2-D26B-4D65-8510-9F52F6A7E3C7}"/>
                    </a:ext>
                  </a:extLst>
                </p14:cNvPr>
                <p14:cNvContentPartPr/>
                <p14:nvPr/>
              </p14:nvContentPartPr>
              <p14:xfrm>
                <a:off x="3653387" y="5394307"/>
                <a:ext cx="75240" cy="102600"/>
              </p14:xfrm>
            </p:contentPart>
          </mc:Choice>
          <mc:Fallback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DFE886A2-D26B-4D65-8510-9F52F6A7E3C7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3649067" y="5389987"/>
                  <a:ext cx="8388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6457D77C-9CCC-4026-B3EF-3C99730D2203}"/>
                    </a:ext>
                  </a:extLst>
                </p14:cNvPr>
                <p14:cNvContentPartPr/>
                <p14:nvPr/>
              </p14:nvContentPartPr>
              <p14:xfrm>
                <a:off x="3741587" y="5432107"/>
                <a:ext cx="102240" cy="122040"/>
              </p14:xfrm>
            </p:contentPart>
          </mc:Choice>
          <mc:Fallback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6457D77C-9CCC-4026-B3EF-3C99730D2203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3737267" y="5427787"/>
                  <a:ext cx="110880" cy="130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2" name="Gruppieren 231">
            <a:extLst>
              <a:ext uri="{FF2B5EF4-FFF2-40B4-BE49-F238E27FC236}">
                <a16:creationId xmlns:a16="http://schemas.microsoft.com/office/drawing/2014/main" id="{985B9FEF-3B48-4A3D-B0AD-2C4C9A71EDF7}"/>
              </a:ext>
            </a:extLst>
          </p:cNvPr>
          <p:cNvGrpSpPr/>
          <p:nvPr/>
        </p:nvGrpSpPr>
        <p:grpSpPr>
          <a:xfrm>
            <a:off x="98027" y="2287867"/>
            <a:ext cx="847440" cy="306360"/>
            <a:chOff x="98027" y="2287867"/>
            <a:chExt cx="847440" cy="306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60451EA7-E638-4231-AE5D-8FF984017889}"/>
                    </a:ext>
                  </a:extLst>
                </p14:cNvPr>
                <p14:cNvContentPartPr/>
                <p14:nvPr/>
              </p14:nvContentPartPr>
              <p14:xfrm>
                <a:off x="538307" y="2469667"/>
                <a:ext cx="407160" cy="14040"/>
              </p14:xfrm>
            </p:contentPart>
          </mc:Choice>
          <mc:Fallback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60451EA7-E638-4231-AE5D-8FF984017889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533987" y="2465347"/>
                  <a:ext cx="41580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B2956D6C-236D-4708-AB97-6F8443EE2A49}"/>
                    </a:ext>
                  </a:extLst>
                </p14:cNvPr>
                <p14:cNvContentPartPr/>
                <p14:nvPr/>
              </p14:nvContentPartPr>
              <p14:xfrm>
                <a:off x="338507" y="2469667"/>
                <a:ext cx="91440" cy="1296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B2956D6C-236D-4708-AB97-6F8443EE2A49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334187" y="2465347"/>
                  <a:ext cx="10008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C05FA5FD-194A-4650-8B46-250F9DF26CA3}"/>
                    </a:ext>
                  </a:extLst>
                </p14:cNvPr>
                <p14:cNvContentPartPr/>
                <p14:nvPr/>
              </p14:nvContentPartPr>
              <p14:xfrm>
                <a:off x="98027" y="2393347"/>
                <a:ext cx="71640" cy="16092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C05FA5FD-194A-4650-8B46-250F9DF26CA3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93707" y="2389027"/>
                  <a:ext cx="8028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45277D42-1B8E-4B8F-AEEF-5CED6D977B19}"/>
                    </a:ext>
                  </a:extLst>
                </p14:cNvPr>
                <p14:cNvContentPartPr/>
                <p14:nvPr/>
              </p14:nvContentPartPr>
              <p14:xfrm>
                <a:off x="189827" y="2466067"/>
                <a:ext cx="67680" cy="6480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45277D42-1B8E-4B8F-AEEF-5CED6D977B19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185507" y="2461747"/>
                  <a:ext cx="763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8FB7EBEC-1058-432E-9A15-9EE882C54043}"/>
                    </a:ext>
                  </a:extLst>
                </p14:cNvPr>
                <p14:cNvContentPartPr/>
                <p14:nvPr/>
              </p14:nvContentPartPr>
              <p14:xfrm>
                <a:off x="221507" y="2287867"/>
                <a:ext cx="70200" cy="11592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8FB7EBEC-1058-432E-9A15-9EE882C54043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217187" y="2283547"/>
                  <a:ext cx="7884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CDBBBA03-862A-4DF2-8775-C3B4118FA00F}"/>
                    </a:ext>
                  </a:extLst>
                </p14:cNvPr>
                <p14:cNvContentPartPr/>
                <p14:nvPr/>
              </p14:nvContentPartPr>
              <p14:xfrm>
                <a:off x="218627" y="2329627"/>
                <a:ext cx="99000" cy="720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CDBBBA03-862A-4DF2-8775-C3B4118FA00F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214307" y="2325307"/>
                  <a:ext cx="10764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8FF98848-7DB0-483F-9542-3E7263854951}"/>
                    </a:ext>
                  </a:extLst>
                </p14:cNvPr>
                <p14:cNvContentPartPr/>
                <p14:nvPr/>
              </p14:nvContentPartPr>
              <p14:xfrm>
                <a:off x="654947" y="2491627"/>
                <a:ext cx="118080" cy="102600"/>
              </p14:xfrm>
            </p:contentPart>
          </mc:Choice>
          <mc:Fallback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8FF98848-7DB0-483F-9542-3E7263854951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650627" y="2487307"/>
                  <a:ext cx="12672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D2E78A81-20CC-4474-AB4A-125EBA5C3A76}"/>
                    </a:ext>
                  </a:extLst>
                </p14:cNvPr>
                <p14:cNvContentPartPr/>
                <p14:nvPr/>
              </p14:nvContentPartPr>
              <p14:xfrm>
                <a:off x="703547" y="2522227"/>
                <a:ext cx="90360" cy="15480"/>
              </p14:xfrm>
            </p:contentPart>
          </mc:Choice>
          <mc:Fallback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D2E78A81-20CC-4474-AB4A-125EBA5C3A76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699227" y="2517907"/>
                  <a:ext cx="99000" cy="24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0" name="Gruppieren 289">
            <a:extLst>
              <a:ext uri="{FF2B5EF4-FFF2-40B4-BE49-F238E27FC236}">
                <a16:creationId xmlns:a16="http://schemas.microsoft.com/office/drawing/2014/main" id="{C31CBF1D-F7F5-4F0A-8476-1C37B4EB7229}"/>
              </a:ext>
            </a:extLst>
          </p:cNvPr>
          <p:cNvGrpSpPr/>
          <p:nvPr/>
        </p:nvGrpSpPr>
        <p:grpSpPr>
          <a:xfrm>
            <a:off x="178667" y="5276587"/>
            <a:ext cx="2174400" cy="505440"/>
            <a:chOff x="178667" y="5276587"/>
            <a:chExt cx="2174400" cy="505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7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8899C408-D48B-4671-9F1C-63041122E5A2}"/>
                    </a:ext>
                  </a:extLst>
                </p14:cNvPr>
                <p14:cNvContentPartPr/>
                <p14:nvPr/>
              </p14:nvContentPartPr>
              <p14:xfrm>
                <a:off x="221867" y="5310067"/>
                <a:ext cx="135360" cy="145440"/>
              </p14:xfrm>
            </p:contentPart>
          </mc:Choice>
          <mc:Fallback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8899C408-D48B-4671-9F1C-63041122E5A2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217547" y="5305747"/>
                  <a:ext cx="14400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9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E0266442-EF8F-4FBD-80B1-C0B7206FA0B1}"/>
                    </a:ext>
                  </a:extLst>
                </p14:cNvPr>
                <p14:cNvContentPartPr/>
                <p14:nvPr/>
              </p14:nvContentPartPr>
              <p14:xfrm>
                <a:off x="323027" y="5309707"/>
                <a:ext cx="25560" cy="178920"/>
              </p14:xfrm>
            </p:contentPart>
          </mc:Choice>
          <mc:Fallback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E0266442-EF8F-4FBD-80B1-C0B7206FA0B1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318707" y="5305387"/>
                  <a:ext cx="3420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1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68B733FF-3D08-479B-81CA-4EBB99F5453D}"/>
                    </a:ext>
                  </a:extLst>
                </p14:cNvPr>
                <p14:cNvContentPartPr/>
                <p14:nvPr/>
              </p14:nvContentPartPr>
              <p14:xfrm>
                <a:off x="236267" y="5459827"/>
                <a:ext cx="150120" cy="5400"/>
              </p14:xfrm>
            </p:contentPart>
          </mc:Choice>
          <mc:Fallback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68B733FF-3D08-479B-81CA-4EBB99F5453D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231947" y="5455507"/>
                  <a:ext cx="15876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3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86C6F86C-05B2-4AC7-86DE-A29B029A57E2}"/>
                    </a:ext>
                  </a:extLst>
                </p14:cNvPr>
                <p14:cNvContentPartPr/>
                <p14:nvPr/>
              </p14:nvContentPartPr>
              <p14:xfrm>
                <a:off x="453347" y="5298547"/>
                <a:ext cx="83880" cy="142560"/>
              </p14:xfrm>
            </p:contentPart>
          </mc:Choice>
          <mc:Fallback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86C6F86C-05B2-4AC7-86DE-A29B029A57E2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449027" y="5294227"/>
                  <a:ext cx="9252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5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F1AB1021-3DEC-41F7-BE04-491DAF90D0D7}"/>
                    </a:ext>
                  </a:extLst>
                </p14:cNvPr>
                <p14:cNvContentPartPr/>
                <p14:nvPr/>
              </p14:nvContentPartPr>
              <p14:xfrm>
                <a:off x="501947" y="5373787"/>
                <a:ext cx="58320" cy="74160"/>
              </p14:xfrm>
            </p:contentPart>
          </mc:Choice>
          <mc:Fallback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F1AB1021-3DEC-41F7-BE04-491DAF90D0D7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497627" y="5369467"/>
                  <a:ext cx="6696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7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D4FB19EB-8479-4855-96FE-278034AD000E}"/>
                    </a:ext>
                  </a:extLst>
                </p14:cNvPr>
                <p14:cNvContentPartPr/>
                <p14:nvPr/>
              </p14:nvContentPartPr>
              <p14:xfrm>
                <a:off x="590507" y="5314027"/>
                <a:ext cx="41760" cy="124200"/>
              </p14:xfrm>
            </p:contentPart>
          </mc:Choice>
          <mc:Fallback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D4FB19EB-8479-4855-96FE-278034AD000E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586187" y="5309707"/>
                  <a:ext cx="5040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9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523BA0D2-1602-4C12-BE83-8130713E6AA6}"/>
                    </a:ext>
                  </a:extLst>
                </p14:cNvPr>
                <p14:cNvContentPartPr/>
                <p14:nvPr/>
              </p14:nvContentPartPr>
              <p14:xfrm>
                <a:off x="584027" y="5296027"/>
                <a:ext cx="116640" cy="153000"/>
              </p14:xfrm>
            </p:contentPart>
          </mc:Choice>
          <mc:Fallback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523BA0D2-1602-4C12-BE83-8130713E6AA6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579707" y="5291707"/>
                  <a:ext cx="12528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40390D21-EF44-4C47-9E8F-79006E16BCFB}"/>
                    </a:ext>
                  </a:extLst>
                </p14:cNvPr>
                <p14:cNvContentPartPr/>
                <p14:nvPr/>
              </p14:nvContentPartPr>
              <p14:xfrm>
                <a:off x="721907" y="5397547"/>
                <a:ext cx="45000" cy="111240"/>
              </p14:xfrm>
            </p:contentPart>
          </mc:Choice>
          <mc:Fallback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40390D21-EF44-4C47-9E8F-79006E16BCFB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717587" y="5393227"/>
                  <a:ext cx="5364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4798E3D8-2A86-4062-B9CD-318927A61577}"/>
                    </a:ext>
                  </a:extLst>
                </p14:cNvPr>
                <p14:cNvContentPartPr/>
                <p14:nvPr/>
              </p14:nvContentPartPr>
              <p14:xfrm>
                <a:off x="710027" y="5425987"/>
                <a:ext cx="78480" cy="8640"/>
              </p14:xfrm>
            </p:contentPart>
          </mc:Choice>
          <mc:Fallback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4798E3D8-2A86-4062-B9CD-318927A61577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705707" y="5421667"/>
                  <a:ext cx="8712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5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900ACAD9-4EB5-4F05-B772-9A515318B256}"/>
                    </a:ext>
                  </a:extLst>
                </p14:cNvPr>
                <p14:cNvContentPartPr/>
                <p14:nvPr/>
              </p14:nvContentPartPr>
              <p14:xfrm>
                <a:off x="833147" y="5370547"/>
                <a:ext cx="93960" cy="50040"/>
              </p14:xfrm>
            </p:contentPart>
          </mc:Choice>
          <mc:Fallback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900ACAD9-4EB5-4F05-B772-9A515318B256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828827" y="5366227"/>
                  <a:ext cx="10260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7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4BFCDBAA-397A-408A-89E2-26BD2C031F1A}"/>
                    </a:ext>
                  </a:extLst>
                </p14:cNvPr>
                <p14:cNvContentPartPr/>
                <p14:nvPr/>
              </p14:nvContentPartPr>
              <p14:xfrm>
                <a:off x="1017827" y="5276587"/>
                <a:ext cx="180000" cy="165960"/>
              </p14:xfrm>
            </p:contentPart>
          </mc:Choice>
          <mc:Fallback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4BFCDBAA-397A-408A-89E2-26BD2C031F1A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1013507" y="5272267"/>
                  <a:ext cx="18864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9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27CDAEC9-028F-4FA1-9BA3-3F31BB34B696}"/>
                    </a:ext>
                  </a:extLst>
                </p14:cNvPr>
                <p14:cNvContentPartPr/>
                <p14:nvPr/>
              </p14:nvContentPartPr>
              <p14:xfrm>
                <a:off x="1095227" y="5354347"/>
                <a:ext cx="144360" cy="13680"/>
              </p14:xfrm>
            </p:contentPart>
          </mc:Choice>
          <mc:Fallback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27CDAEC9-028F-4FA1-9BA3-3F31BB34B696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1090907" y="5350027"/>
                  <a:ext cx="15300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1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B4166141-CDEE-4875-ADBF-C343CC3FC712}"/>
                    </a:ext>
                  </a:extLst>
                </p14:cNvPr>
                <p14:cNvContentPartPr/>
                <p14:nvPr/>
              </p14:nvContentPartPr>
              <p14:xfrm>
                <a:off x="1306547" y="5293867"/>
                <a:ext cx="230400" cy="129960"/>
              </p14:xfrm>
            </p:contentPart>
          </mc:Choice>
          <mc:Fallback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B4166141-CDEE-4875-ADBF-C343CC3FC712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1302227" y="5289547"/>
                  <a:ext cx="23904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3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6031B264-FABE-4ACE-ABB9-E44229714B14}"/>
                    </a:ext>
                  </a:extLst>
                </p14:cNvPr>
                <p14:cNvContentPartPr/>
                <p14:nvPr/>
              </p14:nvContentPartPr>
              <p14:xfrm>
                <a:off x="1454147" y="5283787"/>
                <a:ext cx="129960" cy="163080"/>
              </p14:xfrm>
            </p:contentPart>
          </mc:Choice>
          <mc:Fallback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6031B264-FABE-4ACE-ABB9-E44229714B14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1449827" y="5279467"/>
                  <a:ext cx="13860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5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545D87B0-65B7-4B8A-B59C-A261D7F569DB}"/>
                    </a:ext>
                  </a:extLst>
                </p14:cNvPr>
                <p14:cNvContentPartPr/>
                <p14:nvPr/>
              </p14:nvContentPartPr>
              <p14:xfrm>
                <a:off x="1649987" y="5337067"/>
                <a:ext cx="128520" cy="92520"/>
              </p14:xfrm>
            </p:contentPart>
          </mc:Choice>
          <mc:Fallback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545D87B0-65B7-4B8A-B59C-A261D7F569DB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1645667" y="5332747"/>
                  <a:ext cx="13716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7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42923462-D98B-49A2-A514-D44E75D90D7F}"/>
                    </a:ext>
                  </a:extLst>
                </p14:cNvPr>
                <p14:cNvContentPartPr/>
                <p14:nvPr/>
              </p14:nvContentPartPr>
              <p14:xfrm>
                <a:off x="1836107" y="5311147"/>
                <a:ext cx="110880" cy="91080"/>
              </p14:xfrm>
            </p:contentPart>
          </mc:Choice>
          <mc:Fallback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42923462-D98B-49A2-A514-D44E75D90D7F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1831787" y="5306827"/>
                  <a:ext cx="11952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9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7034FA65-2067-47C9-A8A9-22A596D6D809}"/>
                    </a:ext>
                  </a:extLst>
                </p14:cNvPr>
                <p14:cNvContentPartPr/>
                <p14:nvPr/>
              </p14:nvContentPartPr>
              <p14:xfrm>
                <a:off x="2060747" y="5346787"/>
                <a:ext cx="10800" cy="86760"/>
              </p14:xfrm>
            </p:contentPart>
          </mc:Choice>
          <mc:Fallback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7034FA65-2067-47C9-A8A9-22A596D6D809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2056427" y="5342467"/>
                  <a:ext cx="19440" cy="9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1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E3F99291-6462-4BCE-97F1-BB98E247EF0A}"/>
                    </a:ext>
                  </a:extLst>
                </p14:cNvPr>
                <p14:cNvContentPartPr/>
                <p14:nvPr/>
              </p14:nvContentPartPr>
              <p14:xfrm>
                <a:off x="2014307" y="5302507"/>
                <a:ext cx="232200" cy="125280"/>
              </p14:xfrm>
            </p:contentPart>
          </mc:Choice>
          <mc:Fallback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E3F99291-6462-4BCE-97F1-BB98E247EF0A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2009987" y="5298187"/>
                  <a:ext cx="24084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3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E007079C-AD6D-4328-ADD2-0A16C15E5C30}"/>
                    </a:ext>
                  </a:extLst>
                </p14:cNvPr>
                <p14:cNvContentPartPr/>
                <p14:nvPr/>
              </p14:nvContentPartPr>
              <p14:xfrm>
                <a:off x="2167667" y="5281267"/>
                <a:ext cx="185400" cy="153360"/>
              </p14:xfrm>
            </p:contentPart>
          </mc:Choice>
          <mc:Fallback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E007079C-AD6D-4328-ADD2-0A16C15E5C30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2163347" y="5276947"/>
                  <a:ext cx="19404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5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DDCA0F76-935A-4545-BEF0-F469E23682C9}"/>
                    </a:ext>
                  </a:extLst>
                </p14:cNvPr>
                <p14:cNvContentPartPr/>
                <p14:nvPr/>
              </p14:nvContentPartPr>
              <p14:xfrm>
                <a:off x="248147" y="5623987"/>
                <a:ext cx="24120" cy="5760"/>
              </p14:xfrm>
            </p:contentPart>
          </mc:Choice>
          <mc:Fallback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DDCA0F76-935A-4545-BEF0-F469E23682C9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243827" y="5619667"/>
                  <a:ext cx="32760" cy="1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7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CD301189-6844-4535-BFF2-26082EF4682E}"/>
                    </a:ext>
                  </a:extLst>
                </p14:cNvPr>
                <p14:cNvContentPartPr/>
                <p14:nvPr/>
              </p14:nvContentPartPr>
              <p14:xfrm>
                <a:off x="178667" y="5632267"/>
                <a:ext cx="100440" cy="119160"/>
              </p14:xfrm>
            </p:contentPart>
          </mc:Choice>
          <mc:Fallback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CD301189-6844-4535-BFF2-26082EF4682E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174347" y="5627947"/>
                  <a:ext cx="10908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9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A20D8543-6DA2-4F59-B5A3-CC16EDDAC223}"/>
                    </a:ext>
                  </a:extLst>
                </p14:cNvPr>
                <p14:cNvContentPartPr/>
                <p14:nvPr/>
              </p14:nvContentPartPr>
              <p14:xfrm>
                <a:off x="204587" y="5630107"/>
                <a:ext cx="141120" cy="147240"/>
              </p14:xfrm>
            </p:contentPart>
          </mc:Choice>
          <mc:Fallback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A20D8543-6DA2-4F59-B5A3-CC16EDDAC223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200267" y="5625787"/>
                  <a:ext cx="14976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1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AC0521E1-2B1B-4751-A687-8C597E446AA3}"/>
                    </a:ext>
                  </a:extLst>
                </p14:cNvPr>
                <p14:cNvContentPartPr/>
                <p14:nvPr/>
              </p14:nvContentPartPr>
              <p14:xfrm>
                <a:off x="428147" y="5617867"/>
                <a:ext cx="27720" cy="138960"/>
              </p14:xfrm>
            </p:contentPart>
          </mc:Choice>
          <mc:Fallback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AC0521E1-2B1B-4751-A687-8C597E446AA3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423827" y="5613547"/>
                  <a:ext cx="3636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3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3CECC897-B3C9-41E7-B937-9636A12EE8A8}"/>
                    </a:ext>
                  </a:extLst>
                </p14:cNvPr>
                <p14:cNvContentPartPr/>
                <p14:nvPr/>
              </p14:nvContentPartPr>
              <p14:xfrm>
                <a:off x="405467" y="5597707"/>
                <a:ext cx="104400" cy="60480"/>
              </p14:xfrm>
            </p:contentPart>
          </mc:Choice>
          <mc:Fallback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3CECC897-B3C9-41E7-B937-9636A12EE8A8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401147" y="5593387"/>
                  <a:ext cx="11304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5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0F656600-07F1-433C-BC6D-3889538AC83A}"/>
                    </a:ext>
                  </a:extLst>
                </p14:cNvPr>
                <p14:cNvContentPartPr/>
                <p14:nvPr/>
              </p14:nvContentPartPr>
              <p14:xfrm>
                <a:off x="541547" y="5602387"/>
                <a:ext cx="104040" cy="134640"/>
              </p14:xfrm>
            </p:contentPart>
          </mc:Choice>
          <mc:Fallback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0F656600-07F1-433C-BC6D-3889538AC83A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537227" y="5598067"/>
                  <a:ext cx="11268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7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3C442EFA-7FF3-4166-B4EE-718B09CCDD72}"/>
                    </a:ext>
                  </a:extLst>
                </p14:cNvPr>
                <p14:cNvContentPartPr/>
                <p14:nvPr/>
              </p14:nvContentPartPr>
              <p14:xfrm>
                <a:off x="662867" y="5681227"/>
                <a:ext cx="103320" cy="100800"/>
              </p14:xfrm>
            </p:contentPart>
          </mc:Choice>
          <mc:Fallback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3C442EFA-7FF3-4166-B4EE-718B09CCDD72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658547" y="5676907"/>
                  <a:ext cx="11196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9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5DD82E90-90E2-476C-941A-AC56C9A6000A}"/>
                    </a:ext>
                  </a:extLst>
                </p14:cNvPr>
                <p14:cNvContentPartPr/>
                <p14:nvPr/>
              </p14:nvContentPartPr>
              <p14:xfrm>
                <a:off x="828827" y="5643067"/>
                <a:ext cx="86040" cy="5400"/>
              </p14:xfrm>
            </p:contentPart>
          </mc:Choice>
          <mc:Fallback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5DD82E90-90E2-476C-941A-AC56C9A6000A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824507" y="5638747"/>
                  <a:ext cx="9468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1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104645D6-8347-4B2D-8435-8AA75C1322A8}"/>
                    </a:ext>
                  </a:extLst>
                </p14:cNvPr>
                <p14:cNvContentPartPr/>
                <p14:nvPr/>
              </p14:nvContentPartPr>
              <p14:xfrm>
                <a:off x="843227" y="5677267"/>
                <a:ext cx="79560" cy="9000"/>
              </p14:xfrm>
            </p:contentPart>
          </mc:Choice>
          <mc:Fallback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104645D6-8347-4B2D-8435-8AA75C1322A8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838907" y="5672947"/>
                  <a:ext cx="8820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2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FE532923-009A-4C59-B3AB-109DAE6CF47B}"/>
                    </a:ext>
                  </a:extLst>
                </p14:cNvPr>
                <p14:cNvContentPartPr/>
                <p14:nvPr/>
              </p14:nvContentPartPr>
              <p14:xfrm>
                <a:off x="1051307" y="5538667"/>
                <a:ext cx="187200" cy="176040"/>
              </p14:xfrm>
            </p:contentPart>
          </mc:Choice>
          <mc:Fallback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FE532923-009A-4C59-B3AB-109DAE6CF47B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1046987" y="5534347"/>
                  <a:ext cx="19584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4">
              <p14:nvContentPartPr>
                <p14:cNvPr id="288" name="Freihand 287">
                  <a:extLst>
                    <a:ext uri="{FF2B5EF4-FFF2-40B4-BE49-F238E27FC236}">
                      <a16:creationId xmlns:a16="http://schemas.microsoft.com/office/drawing/2014/main" id="{E2DAADC0-44F0-4153-B300-B1D920330C1B}"/>
                    </a:ext>
                  </a:extLst>
                </p14:cNvPr>
                <p14:cNvContentPartPr/>
                <p14:nvPr/>
              </p14:nvContentPartPr>
              <p14:xfrm>
                <a:off x="1183787" y="5633707"/>
                <a:ext cx="74160" cy="18000"/>
              </p14:xfrm>
            </p:contentPart>
          </mc:Choice>
          <mc:Fallback>
            <p:pic>
              <p:nvPicPr>
                <p:cNvPr id="288" name="Freihand 287">
                  <a:extLst>
                    <a:ext uri="{FF2B5EF4-FFF2-40B4-BE49-F238E27FC236}">
                      <a16:creationId xmlns:a16="http://schemas.microsoft.com/office/drawing/2014/main" id="{E2DAADC0-44F0-4153-B300-B1D920330C1B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1179467" y="5629387"/>
                  <a:ext cx="82800" cy="26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6" name="Gruppieren 295">
            <a:extLst>
              <a:ext uri="{FF2B5EF4-FFF2-40B4-BE49-F238E27FC236}">
                <a16:creationId xmlns:a16="http://schemas.microsoft.com/office/drawing/2014/main" id="{D6CB8091-9DC1-4F51-A7D7-4019BB24BBF1}"/>
              </a:ext>
            </a:extLst>
          </p:cNvPr>
          <p:cNvGrpSpPr/>
          <p:nvPr/>
        </p:nvGrpSpPr>
        <p:grpSpPr>
          <a:xfrm>
            <a:off x="278027" y="5931787"/>
            <a:ext cx="667080" cy="182160"/>
            <a:chOff x="278027" y="5931787"/>
            <a:chExt cx="667080" cy="182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36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F5AA3825-48B0-487B-992B-B32D41F18EA7}"/>
                    </a:ext>
                  </a:extLst>
                </p14:cNvPr>
                <p14:cNvContentPartPr/>
                <p14:nvPr/>
              </p14:nvContentPartPr>
              <p14:xfrm>
                <a:off x="278027" y="5931787"/>
                <a:ext cx="133200" cy="177480"/>
              </p14:xfrm>
            </p:contentPart>
          </mc:Choice>
          <mc:Fallback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F5AA3825-48B0-487B-992B-B32D41F18EA7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273707" y="5927467"/>
                  <a:ext cx="14184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8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6D926B9F-31C7-43E6-B09B-2FFE1682FDC9}"/>
                    </a:ext>
                  </a:extLst>
                </p14:cNvPr>
                <p14:cNvContentPartPr/>
                <p14:nvPr/>
              </p14:nvContentPartPr>
              <p14:xfrm>
                <a:off x="292787" y="5984707"/>
                <a:ext cx="153360" cy="17280"/>
              </p14:xfrm>
            </p:contentPart>
          </mc:Choice>
          <mc:Fallback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6D926B9F-31C7-43E6-B09B-2FFE1682FDC9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288467" y="5980387"/>
                  <a:ext cx="16200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0">
              <p14:nvContentPartPr>
                <p14:cNvPr id="293" name="Freihand 292">
                  <a:extLst>
                    <a:ext uri="{FF2B5EF4-FFF2-40B4-BE49-F238E27FC236}">
                      <a16:creationId xmlns:a16="http://schemas.microsoft.com/office/drawing/2014/main" id="{1DD57297-AD11-473D-B157-EE1E7AA982C3}"/>
                    </a:ext>
                  </a:extLst>
                </p14:cNvPr>
                <p14:cNvContentPartPr/>
                <p14:nvPr/>
              </p14:nvContentPartPr>
              <p14:xfrm>
                <a:off x="518867" y="5955907"/>
                <a:ext cx="106200" cy="144000"/>
              </p14:xfrm>
            </p:contentPart>
          </mc:Choice>
          <mc:Fallback>
            <p:pic>
              <p:nvPicPr>
                <p:cNvPr id="293" name="Freihand 292">
                  <a:extLst>
                    <a:ext uri="{FF2B5EF4-FFF2-40B4-BE49-F238E27FC236}">
                      <a16:creationId xmlns:a16="http://schemas.microsoft.com/office/drawing/2014/main" id="{1DD57297-AD11-473D-B157-EE1E7AA982C3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514547" y="5951587"/>
                  <a:ext cx="11484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2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9A164B85-D0A2-45AA-8CA6-34F91F06426C}"/>
                    </a:ext>
                  </a:extLst>
                </p14:cNvPr>
                <p14:cNvContentPartPr/>
                <p14:nvPr/>
              </p14:nvContentPartPr>
              <p14:xfrm>
                <a:off x="508427" y="6017107"/>
                <a:ext cx="175680" cy="96840"/>
              </p14:xfrm>
            </p:contentPart>
          </mc:Choice>
          <mc:Fallback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9A164B85-D0A2-45AA-8CA6-34F91F06426C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504107" y="6012787"/>
                  <a:ext cx="18432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4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A3ABF488-48BF-436C-916D-B20257AB287B}"/>
                    </a:ext>
                  </a:extLst>
                </p14:cNvPr>
                <p14:cNvContentPartPr/>
                <p14:nvPr/>
              </p14:nvContentPartPr>
              <p14:xfrm>
                <a:off x="804707" y="5986867"/>
                <a:ext cx="140400" cy="51480"/>
              </p14:xfrm>
            </p:contentPart>
          </mc:Choice>
          <mc:Fallback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A3ABF488-48BF-436C-916D-B20257AB287B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800387" y="5982547"/>
                  <a:ext cx="149040" cy="60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1" name="Gruppieren 300">
            <a:extLst>
              <a:ext uri="{FF2B5EF4-FFF2-40B4-BE49-F238E27FC236}">
                <a16:creationId xmlns:a16="http://schemas.microsoft.com/office/drawing/2014/main" id="{191E62D8-5F74-4E47-8430-B40FB7CF3FB0}"/>
              </a:ext>
            </a:extLst>
          </p:cNvPr>
          <p:cNvGrpSpPr/>
          <p:nvPr/>
        </p:nvGrpSpPr>
        <p:grpSpPr>
          <a:xfrm>
            <a:off x="1394387" y="5951587"/>
            <a:ext cx="155160" cy="127080"/>
            <a:chOff x="1394387" y="5951587"/>
            <a:chExt cx="155160" cy="127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46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50ED36C7-0F58-4FBB-8605-6A6EE4EEF692}"/>
                    </a:ext>
                  </a:extLst>
                </p14:cNvPr>
                <p14:cNvContentPartPr/>
                <p14:nvPr/>
              </p14:nvContentPartPr>
              <p14:xfrm>
                <a:off x="1469627" y="5951587"/>
                <a:ext cx="14760" cy="127080"/>
              </p14:xfrm>
            </p:contentPart>
          </mc:Choice>
          <mc:Fallback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50ED36C7-0F58-4FBB-8605-6A6EE4EEF692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1465307" y="5947267"/>
                  <a:ext cx="2340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8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D852230B-D065-4CF2-B0B4-B5A119DBD08F}"/>
                    </a:ext>
                  </a:extLst>
                </p14:cNvPr>
                <p14:cNvContentPartPr/>
                <p14:nvPr/>
              </p14:nvContentPartPr>
              <p14:xfrm>
                <a:off x="1394387" y="5993707"/>
                <a:ext cx="155160" cy="2880"/>
              </p14:xfrm>
            </p:contentPart>
          </mc:Choice>
          <mc:Fallback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D852230B-D065-4CF2-B0B4-B5A119DBD08F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1390067" y="5989387"/>
                  <a:ext cx="163800" cy="11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50">
            <p14:nvContentPartPr>
              <p14:cNvPr id="302" name="Freihand 301">
                <a:extLst>
                  <a:ext uri="{FF2B5EF4-FFF2-40B4-BE49-F238E27FC236}">
                    <a16:creationId xmlns:a16="http://schemas.microsoft.com/office/drawing/2014/main" id="{4435895F-85B4-4A56-880B-36729C3F47FB}"/>
                  </a:ext>
                </a:extLst>
              </p14:cNvPr>
              <p14:cNvContentPartPr/>
              <p14:nvPr/>
            </p14:nvContentPartPr>
            <p14:xfrm>
              <a:off x="1098827" y="5891467"/>
              <a:ext cx="176400" cy="165240"/>
            </p14:xfrm>
          </p:contentPart>
        </mc:Choice>
        <mc:Fallback>
          <p:pic>
            <p:nvPicPr>
              <p:cNvPr id="302" name="Freihand 301">
                <a:extLst>
                  <a:ext uri="{FF2B5EF4-FFF2-40B4-BE49-F238E27FC236}">
                    <a16:creationId xmlns:a16="http://schemas.microsoft.com/office/drawing/2014/main" id="{4435895F-85B4-4A56-880B-36729C3F47FB}"/>
                  </a:ext>
                </a:extLst>
              </p:cNvPr>
              <p:cNvPicPr/>
              <p:nvPr/>
            </p:nvPicPr>
            <p:blipFill>
              <a:blip r:embed="rId251"/>
              <a:stretch>
                <a:fillRect/>
              </a:stretch>
            </p:blipFill>
            <p:spPr>
              <a:xfrm>
                <a:off x="1094507" y="5887147"/>
                <a:ext cx="185040" cy="173880"/>
              </a:xfrm>
              <a:prstGeom prst="rect">
                <a:avLst/>
              </a:prstGeom>
            </p:spPr>
          </p:pic>
        </mc:Fallback>
      </mc:AlternateContent>
      <p:grpSp>
        <p:nvGrpSpPr>
          <p:cNvPr id="306" name="Gruppieren 305">
            <a:extLst>
              <a:ext uri="{FF2B5EF4-FFF2-40B4-BE49-F238E27FC236}">
                <a16:creationId xmlns:a16="http://schemas.microsoft.com/office/drawing/2014/main" id="{8FEDFBD4-EB59-4076-B083-06D6EB6F8CD9}"/>
              </a:ext>
            </a:extLst>
          </p:cNvPr>
          <p:cNvGrpSpPr/>
          <p:nvPr/>
        </p:nvGrpSpPr>
        <p:grpSpPr>
          <a:xfrm>
            <a:off x="1702547" y="5896867"/>
            <a:ext cx="189720" cy="156600"/>
            <a:chOff x="1702547" y="5896867"/>
            <a:chExt cx="189720" cy="156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52">
              <p14:nvContentPartPr>
                <p14:cNvPr id="303" name="Freihand 302">
                  <a:extLst>
                    <a:ext uri="{FF2B5EF4-FFF2-40B4-BE49-F238E27FC236}">
                      <a16:creationId xmlns:a16="http://schemas.microsoft.com/office/drawing/2014/main" id="{371C1F60-0D8C-4C21-9F60-9CAA001779AC}"/>
                    </a:ext>
                  </a:extLst>
                </p14:cNvPr>
                <p14:cNvContentPartPr/>
                <p14:nvPr/>
              </p14:nvContentPartPr>
              <p14:xfrm>
                <a:off x="1705787" y="5902987"/>
                <a:ext cx="14400" cy="150480"/>
              </p14:xfrm>
            </p:contentPart>
          </mc:Choice>
          <mc:Fallback>
            <p:pic>
              <p:nvPicPr>
                <p:cNvPr id="303" name="Freihand 302">
                  <a:extLst>
                    <a:ext uri="{FF2B5EF4-FFF2-40B4-BE49-F238E27FC236}">
                      <a16:creationId xmlns:a16="http://schemas.microsoft.com/office/drawing/2014/main" id="{371C1F60-0D8C-4C21-9F60-9CAA001779AC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1701467" y="5898667"/>
                  <a:ext cx="2304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4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D6210210-8FFC-4EF3-8FB0-C84E690BED54}"/>
                    </a:ext>
                  </a:extLst>
                </p14:cNvPr>
                <p14:cNvContentPartPr/>
                <p14:nvPr/>
              </p14:nvContentPartPr>
              <p14:xfrm>
                <a:off x="1702547" y="5896867"/>
                <a:ext cx="135720" cy="11880"/>
              </p14:xfrm>
            </p:contentPart>
          </mc:Choice>
          <mc:Fallback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D6210210-8FFC-4EF3-8FB0-C84E690BED54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1698227" y="5892547"/>
                  <a:ext cx="14436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6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518528FD-FCDA-418D-86F4-DEB1809E14C3}"/>
                    </a:ext>
                  </a:extLst>
                </p14:cNvPr>
                <p14:cNvContentPartPr/>
                <p14:nvPr/>
              </p14:nvContentPartPr>
              <p14:xfrm>
                <a:off x="1705427" y="5924227"/>
                <a:ext cx="186840" cy="110880"/>
              </p14:xfrm>
            </p:contentPart>
          </mc:Choice>
          <mc:Fallback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518528FD-FCDA-418D-86F4-DEB1809E14C3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1701107" y="5919907"/>
                  <a:ext cx="195480" cy="119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4" name="Gruppieren 313">
            <a:extLst>
              <a:ext uri="{FF2B5EF4-FFF2-40B4-BE49-F238E27FC236}">
                <a16:creationId xmlns:a16="http://schemas.microsoft.com/office/drawing/2014/main" id="{6AF874B0-5B5E-4B89-BC26-8189ABFB403C}"/>
              </a:ext>
            </a:extLst>
          </p:cNvPr>
          <p:cNvGrpSpPr/>
          <p:nvPr/>
        </p:nvGrpSpPr>
        <p:grpSpPr>
          <a:xfrm>
            <a:off x="265787" y="6378547"/>
            <a:ext cx="1179360" cy="263520"/>
            <a:chOff x="265787" y="6378547"/>
            <a:chExt cx="1179360" cy="263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58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3EFA7EEF-B237-43A7-A1F9-089FDB11FFB8}"/>
                    </a:ext>
                  </a:extLst>
                </p14:cNvPr>
                <p14:cNvContentPartPr/>
                <p14:nvPr/>
              </p14:nvContentPartPr>
              <p14:xfrm>
                <a:off x="304307" y="6429307"/>
                <a:ext cx="222840" cy="6840"/>
              </p14:xfrm>
            </p:contentPart>
          </mc:Choice>
          <mc:Fallback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3EFA7EEF-B237-43A7-A1F9-089FDB11FFB8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299987" y="6424987"/>
                  <a:ext cx="23148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0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7A9DE2D4-B6E6-46AE-9F53-D8AC2E2C4775}"/>
                    </a:ext>
                  </a:extLst>
                </p14:cNvPr>
                <p14:cNvContentPartPr/>
                <p14:nvPr/>
              </p14:nvContentPartPr>
              <p14:xfrm>
                <a:off x="265787" y="6466387"/>
                <a:ext cx="312120" cy="20520"/>
              </p14:xfrm>
            </p:contentPart>
          </mc:Choice>
          <mc:Fallback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7A9DE2D4-B6E6-46AE-9F53-D8AC2E2C4775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261467" y="6462067"/>
                  <a:ext cx="32076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2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5CE162B4-B6A3-4CFE-99A1-4F2C85FC32B6}"/>
                    </a:ext>
                  </a:extLst>
                </p14:cNvPr>
                <p14:cNvContentPartPr/>
                <p14:nvPr/>
              </p14:nvContentPartPr>
              <p14:xfrm>
                <a:off x="472787" y="6378547"/>
                <a:ext cx="218160" cy="215280"/>
              </p14:xfrm>
            </p:contentPart>
          </mc:Choice>
          <mc:Fallback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5CE162B4-B6A3-4CFE-99A1-4F2C85FC32B6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468467" y="6374227"/>
                  <a:ext cx="226800" cy="22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4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9D636B9C-3F1D-4376-BEC9-383AD678A180}"/>
                    </a:ext>
                  </a:extLst>
                </p14:cNvPr>
                <p14:cNvContentPartPr/>
                <p14:nvPr/>
              </p14:nvContentPartPr>
              <p14:xfrm>
                <a:off x="811907" y="6381787"/>
                <a:ext cx="193680" cy="230760"/>
              </p14:xfrm>
            </p:contentPart>
          </mc:Choice>
          <mc:Fallback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9D636B9C-3F1D-4376-BEC9-383AD678A180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807587" y="6377467"/>
                  <a:ext cx="20232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6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594F5639-70CB-457D-85D5-B93C04EE8F7B}"/>
                    </a:ext>
                  </a:extLst>
                </p14:cNvPr>
                <p14:cNvContentPartPr/>
                <p14:nvPr/>
              </p14:nvContentPartPr>
              <p14:xfrm>
                <a:off x="823067" y="6610387"/>
                <a:ext cx="209160" cy="31680"/>
              </p14:xfrm>
            </p:contentPart>
          </mc:Choice>
          <mc:Fallback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594F5639-70CB-457D-85D5-B93C04EE8F7B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818747" y="6606067"/>
                  <a:ext cx="217800" cy="4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8">
              <p14:nvContentPartPr>
                <p14:cNvPr id="313" name="Freihand 312">
                  <a:extLst>
                    <a:ext uri="{FF2B5EF4-FFF2-40B4-BE49-F238E27FC236}">
                      <a16:creationId xmlns:a16="http://schemas.microsoft.com/office/drawing/2014/main" id="{D4200FA8-EFFC-46DA-816F-386B3DA03868}"/>
                    </a:ext>
                  </a:extLst>
                </p14:cNvPr>
                <p14:cNvContentPartPr/>
                <p14:nvPr/>
              </p14:nvContentPartPr>
              <p14:xfrm>
                <a:off x="1152467" y="6386827"/>
                <a:ext cx="292680" cy="185400"/>
              </p14:xfrm>
            </p:contentPart>
          </mc:Choice>
          <mc:Fallback>
            <p:pic>
              <p:nvPicPr>
                <p:cNvPr id="313" name="Freihand 312">
                  <a:extLst>
                    <a:ext uri="{FF2B5EF4-FFF2-40B4-BE49-F238E27FC236}">
                      <a16:creationId xmlns:a16="http://schemas.microsoft.com/office/drawing/2014/main" id="{D4200FA8-EFFC-46DA-816F-386B3DA03868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1148147" y="6382507"/>
                  <a:ext cx="301320" cy="194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9" name="Gruppieren 328">
            <a:extLst>
              <a:ext uri="{FF2B5EF4-FFF2-40B4-BE49-F238E27FC236}">
                <a16:creationId xmlns:a16="http://schemas.microsoft.com/office/drawing/2014/main" id="{75AFF3DB-7EEF-49D7-8639-2CB1AA9F0C86}"/>
              </a:ext>
            </a:extLst>
          </p:cNvPr>
          <p:cNvGrpSpPr/>
          <p:nvPr/>
        </p:nvGrpSpPr>
        <p:grpSpPr>
          <a:xfrm>
            <a:off x="1541987" y="6491587"/>
            <a:ext cx="189360" cy="65520"/>
            <a:chOff x="1541987" y="6491587"/>
            <a:chExt cx="189360" cy="65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70">
              <p14:nvContentPartPr>
                <p14:cNvPr id="315" name="Freihand 314">
                  <a:extLst>
                    <a:ext uri="{FF2B5EF4-FFF2-40B4-BE49-F238E27FC236}">
                      <a16:creationId xmlns:a16="http://schemas.microsoft.com/office/drawing/2014/main" id="{B308A94D-83A4-4464-A93A-7DB3F7AE0538}"/>
                    </a:ext>
                  </a:extLst>
                </p14:cNvPr>
                <p14:cNvContentPartPr/>
                <p14:nvPr/>
              </p14:nvContentPartPr>
              <p14:xfrm>
                <a:off x="1541987" y="6491587"/>
                <a:ext cx="185040" cy="17280"/>
              </p14:xfrm>
            </p:contentPart>
          </mc:Choice>
          <mc:Fallback>
            <p:pic>
              <p:nvPicPr>
                <p:cNvPr id="315" name="Freihand 314">
                  <a:extLst>
                    <a:ext uri="{FF2B5EF4-FFF2-40B4-BE49-F238E27FC236}">
                      <a16:creationId xmlns:a16="http://schemas.microsoft.com/office/drawing/2014/main" id="{B308A94D-83A4-4464-A93A-7DB3F7AE0538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1537667" y="6487267"/>
                  <a:ext cx="19368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2">
              <p14:nvContentPartPr>
                <p14:cNvPr id="316" name="Freihand 315">
                  <a:extLst>
                    <a:ext uri="{FF2B5EF4-FFF2-40B4-BE49-F238E27FC236}">
                      <a16:creationId xmlns:a16="http://schemas.microsoft.com/office/drawing/2014/main" id="{9B0DBAA7-EBDD-4244-82ED-BAB41620B648}"/>
                    </a:ext>
                  </a:extLst>
                </p14:cNvPr>
                <p14:cNvContentPartPr/>
                <p14:nvPr/>
              </p14:nvContentPartPr>
              <p14:xfrm>
                <a:off x="1555307" y="6539467"/>
                <a:ext cx="176040" cy="17640"/>
              </p14:xfrm>
            </p:contentPart>
          </mc:Choice>
          <mc:Fallback>
            <p:pic>
              <p:nvPicPr>
                <p:cNvPr id="316" name="Freihand 315">
                  <a:extLst>
                    <a:ext uri="{FF2B5EF4-FFF2-40B4-BE49-F238E27FC236}">
                      <a16:creationId xmlns:a16="http://schemas.microsoft.com/office/drawing/2014/main" id="{9B0DBAA7-EBDD-4244-82ED-BAB41620B648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1550987" y="6535147"/>
                  <a:ext cx="184680" cy="26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8" name="Gruppieren 327">
            <a:extLst>
              <a:ext uri="{FF2B5EF4-FFF2-40B4-BE49-F238E27FC236}">
                <a16:creationId xmlns:a16="http://schemas.microsoft.com/office/drawing/2014/main" id="{15C834DF-89F9-4BB2-8635-FEE0A97AED47}"/>
              </a:ext>
            </a:extLst>
          </p:cNvPr>
          <p:cNvGrpSpPr/>
          <p:nvPr/>
        </p:nvGrpSpPr>
        <p:grpSpPr>
          <a:xfrm>
            <a:off x="1921067" y="6385387"/>
            <a:ext cx="680760" cy="198720"/>
            <a:chOff x="1921067" y="6385387"/>
            <a:chExt cx="680760" cy="198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74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29C4B332-B333-4763-9AEC-AA6DAB529D81}"/>
                    </a:ext>
                  </a:extLst>
                </p14:cNvPr>
                <p14:cNvContentPartPr/>
                <p14:nvPr/>
              </p14:nvContentPartPr>
              <p14:xfrm>
                <a:off x="2025107" y="6408787"/>
                <a:ext cx="5760" cy="135720"/>
              </p14:xfrm>
            </p:contentPart>
          </mc:Choice>
          <mc:Fallback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29C4B332-B333-4763-9AEC-AA6DAB529D81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2020787" y="6404467"/>
                  <a:ext cx="1440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6">
              <p14:nvContentPartPr>
                <p14:cNvPr id="318" name="Freihand 317">
                  <a:extLst>
                    <a:ext uri="{FF2B5EF4-FFF2-40B4-BE49-F238E27FC236}">
                      <a16:creationId xmlns:a16="http://schemas.microsoft.com/office/drawing/2014/main" id="{F50090E8-095C-4B39-A472-03E48AF2E316}"/>
                    </a:ext>
                  </a:extLst>
                </p14:cNvPr>
                <p14:cNvContentPartPr/>
                <p14:nvPr/>
              </p14:nvContentPartPr>
              <p14:xfrm>
                <a:off x="1921067" y="6394027"/>
                <a:ext cx="196560" cy="190080"/>
              </p14:xfrm>
            </p:contentPart>
          </mc:Choice>
          <mc:Fallback>
            <p:pic>
              <p:nvPicPr>
                <p:cNvPr id="318" name="Freihand 317">
                  <a:extLst>
                    <a:ext uri="{FF2B5EF4-FFF2-40B4-BE49-F238E27FC236}">
                      <a16:creationId xmlns:a16="http://schemas.microsoft.com/office/drawing/2014/main" id="{F50090E8-095C-4B39-A472-03E48AF2E316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1916747" y="6389707"/>
                  <a:ext cx="20520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8">
              <p14:nvContentPartPr>
                <p14:cNvPr id="319" name="Freihand 318">
                  <a:extLst>
                    <a:ext uri="{FF2B5EF4-FFF2-40B4-BE49-F238E27FC236}">
                      <a16:creationId xmlns:a16="http://schemas.microsoft.com/office/drawing/2014/main" id="{DC4C16E9-B667-4EF5-B72F-11D3B55A359D}"/>
                    </a:ext>
                  </a:extLst>
                </p14:cNvPr>
                <p14:cNvContentPartPr/>
                <p14:nvPr/>
              </p14:nvContentPartPr>
              <p14:xfrm>
                <a:off x="2259827" y="6445507"/>
                <a:ext cx="13680" cy="110520"/>
              </p14:xfrm>
            </p:contentPart>
          </mc:Choice>
          <mc:Fallback>
            <p:pic>
              <p:nvPicPr>
                <p:cNvPr id="319" name="Freihand 318">
                  <a:extLst>
                    <a:ext uri="{FF2B5EF4-FFF2-40B4-BE49-F238E27FC236}">
                      <a16:creationId xmlns:a16="http://schemas.microsoft.com/office/drawing/2014/main" id="{DC4C16E9-B667-4EF5-B72F-11D3B55A359D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2255507" y="6441187"/>
                  <a:ext cx="2232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0">
              <p14:nvContentPartPr>
                <p14:cNvPr id="320" name="Freihand 319">
                  <a:extLst>
                    <a:ext uri="{FF2B5EF4-FFF2-40B4-BE49-F238E27FC236}">
                      <a16:creationId xmlns:a16="http://schemas.microsoft.com/office/drawing/2014/main" id="{BBC285C7-AB0F-4AF7-96F3-F40A996C65D3}"/>
                    </a:ext>
                  </a:extLst>
                </p14:cNvPr>
                <p14:cNvContentPartPr/>
                <p14:nvPr/>
              </p14:nvContentPartPr>
              <p14:xfrm>
                <a:off x="2211227" y="6478987"/>
                <a:ext cx="132480" cy="5040"/>
              </p14:xfrm>
            </p:contentPart>
          </mc:Choice>
          <mc:Fallback>
            <p:pic>
              <p:nvPicPr>
                <p:cNvPr id="320" name="Freihand 319">
                  <a:extLst>
                    <a:ext uri="{FF2B5EF4-FFF2-40B4-BE49-F238E27FC236}">
                      <a16:creationId xmlns:a16="http://schemas.microsoft.com/office/drawing/2014/main" id="{BBC285C7-AB0F-4AF7-96F3-F40A996C65D3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2206907" y="6474667"/>
                  <a:ext cx="14112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2">
              <p14:nvContentPartPr>
                <p14:cNvPr id="321" name="Freihand 320">
                  <a:extLst>
                    <a:ext uri="{FF2B5EF4-FFF2-40B4-BE49-F238E27FC236}">
                      <a16:creationId xmlns:a16="http://schemas.microsoft.com/office/drawing/2014/main" id="{60358C93-8EAE-437D-97E5-22E474B486F7}"/>
                    </a:ext>
                  </a:extLst>
                </p14:cNvPr>
                <p14:cNvContentPartPr/>
                <p14:nvPr/>
              </p14:nvContentPartPr>
              <p14:xfrm>
                <a:off x="2508227" y="6410947"/>
                <a:ext cx="9720" cy="125280"/>
              </p14:xfrm>
            </p:contentPart>
          </mc:Choice>
          <mc:Fallback>
            <p:pic>
              <p:nvPicPr>
                <p:cNvPr id="321" name="Freihand 320">
                  <a:extLst>
                    <a:ext uri="{FF2B5EF4-FFF2-40B4-BE49-F238E27FC236}">
                      <a16:creationId xmlns:a16="http://schemas.microsoft.com/office/drawing/2014/main" id="{60358C93-8EAE-437D-97E5-22E474B486F7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2503907" y="6406627"/>
                  <a:ext cx="1836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4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B7488882-EAA3-47E2-A1FF-683A73184956}"/>
                    </a:ext>
                  </a:extLst>
                </p14:cNvPr>
                <p14:cNvContentPartPr/>
                <p14:nvPr/>
              </p14:nvContentPartPr>
              <p14:xfrm>
                <a:off x="2387627" y="6385387"/>
                <a:ext cx="214200" cy="158040"/>
              </p14:xfrm>
            </p:contentPart>
          </mc:Choice>
          <mc:Fallback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B7488882-EAA3-47E2-A1FF-683A73184956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2383307" y="6381067"/>
                  <a:ext cx="222840" cy="166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7" name="Gruppieren 326">
            <a:extLst>
              <a:ext uri="{FF2B5EF4-FFF2-40B4-BE49-F238E27FC236}">
                <a16:creationId xmlns:a16="http://schemas.microsoft.com/office/drawing/2014/main" id="{D0BC6132-40AD-4CD2-9A85-F3AF5F09FFC1}"/>
              </a:ext>
            </a:extLst>
          </p:cNvPr>
          <p:cNvGrpSpPr/>
          <p:nvPr/>
        </p:nvGrpSpPr>
        <p:grpSpPr>
          <a:xfrm>
            <a:off x="2760947" y="6347227"/>
            <a:ext cx="588600" cy="167400"/>
            <a:chOff x="2760947" y="6347227"/>
            <a:chExt cx="588600" cy="167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86">
              <p14:nvContentPartPr>
                <p14:cNvPr id="323" name="Freihand 322">
                  <a:extLst>
                    <a:ext uri="{FF2B5EF4-FFF2-40B4-BE49-F238E27FC236}">
                      <a16:creationId xmlns:a16="http://schemas.microsoft.com/office/drawing/2014/main" id="{E5237464-4627-49A5-A457-B2237752CDBE}"/>
                    </a:ext>
                  </a:extLst>
                </p14:cNvPr>
                <p14:cNvContentPartPr/>
                <p14:nvPr/>
              </p14:nvContentPartPr>
              <p14:xfrm>
                <a:off x="2760947" y="6449467"/>
                <a:ext cx="211680" cy="14040"/>
              </p14:xfrm>
            </p:contentPart>
          </mc:Choice>
          <mc:Fallback>
            <p:pic>
              <p:nvPicPr>
                <p:cNvPr id="323" name="Freihand 322">
                  <a:extLst>
                    <a:ext uri="{FF2B5EF4-FFF2-40B4-BE49-F238E27FC236}">
                      <a16:creationId xmlns:a16="http://schemas.microsoft.com/office/drawing/2014/main" id="{E5237464-4627-49A5-A457-B2237752CDBE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2756627" y="6445147"/>
                  <a:ext cx="22032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8">
              <p14:nvContentPartPr>
                <p14:cNvPr id="324" name="Freihand 323">
                  <a:extLst>
                    <a:ext uri="{FF2B5EF4-FFF2-40B4-BE49-F238E27FC236}">
                      <a16:creationId xmlns:a16="http://schemas.microsoft.com/office/drawing/2014/main" id="{C1C39367-B5FE-49E9-9A2C-85714A585AAA}"/>
                    </a:ext>
                  </a:extLst>
                </p14:cNvPr>
                <p14:cNvContentPartPr/>
                <p14:nvPr/>
              </p14:nvContentPartPr>
              <p14:xfrm>
                <a:off x="3134987" y="6357667"/>
                <a:ext cx="12600" cy="136080"/>
              </p14:xfrm>
            </p:contentPart>
          </mc:Choice>
          <mc:Fallback>
            <p:pic>
              <p:nvPicPr>
                <p:cNvPr id="324" name="Freihand 323">
                  <a:extLst>
                    <a:ext uri="{FF2B5EF4-FFF2-40B4-BE49-F238E27FC236}">
                      <a16:creationId xmlns:a16="http://schemas.microsoft.com/office/drawing/2014/main" id="{C1C39367-B5FE-49E9-9A2C-85714A585AAA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3130667" y="6353347"/>
                  <a:ext cx="2124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0">
              <p14:nvContentPartPr>
                <p14:cNvPr id="325" name="Freihand 324">
                  <a:extLst>
                    <a:ext uri="{FF2B5EF4-FFF2-40B4-BE49-F238E27FC236}">
                      <a16:creationId xmlns:a16="http://schemas.microsoft.com/office/drawing/2014/main" id="{BD6E1AF8-EF50-484B-A8D9-DFA2FBAAD653}"/>
                    </a:ext>
                  </a:extLst>
                </p14:cNvPr>
                <p14:cNvContentPartPr/>
                <p14:nvPr/>
              </p14:nvContentPartPr>
              <p14:xfrm>
                <a:off x="3125627" y="6347227"/>
                <a:ext cx="159120" cy="23400"/>
              </p14:xfrm>
            </p:contentPart>
          </mc:Choice>
          <mc:Fallback>
            <p:pic>
              <p:nvPicPr>
                <p:cNvPr id="325" name="Freihand 324">
                  <a:extLst>
                    <a:ext uri="{FF2B5EF4-FFF2-40B4-BE49-F238E27FC236}">
                      <a16:creationId xmlns:a16="http://schemas.microsoft.com/office/drawing/2014/main" id="{BD6E1AF8-EF50-484B-A8D9-DFA2FBAAD653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3121307" y="6342907"/>
                  <a:ext cx="16776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2">
              <p14:nvContentPartPr>
                <p14:cNvPr id="326" name="Freihand 325">
                  <a:extLst>
                    <a:ext uri="{FF2B5EF4-FFF2-40B4-BE49-F238E27FC236}">
                      <a16:creationId xmlns:a16="http://schemas.microsoft.com/office/drawing/2014/main" id="{A9EDC31C-7D55-46C4-A34D-BD23473F5B01}"/>
                    </a:ext>
                  </a:extLst>
                </p14:cNvPr>
                <p14:cNvContentPartPr/>
                <p14:nvPr/>
              </p14:nvContentPartPr>
              <p14:xfrm>
                <a:off x="3095747" y="6410587"/>
                <a:ext cx="253800" cy="104040"/>
              </p14:xfrm>
            </p:contentPart>
          </mc:Choice>
          <mc:Fallback>
            <p:pic>
              <p:nvPicPr>
                <p:cNvPr id="326" name="Freihand 325">
                  <a:extLst>
                    <a:ext uri="{FF2B5EF4-FFF2-40B4-BE49-F238E27FC236}">
                      <a16:creationId xmlns:a16="http://schemas.microsoft.com/office/drawing/2014/main" id="{A9EDC31C-7D55-46C4-A34D-BD23473F5B01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3091427" y="6406267"/>
                  <a:ext cx="262440" cy="112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36" name="Gruppieren 335">
            <a:extLst>
              <a:ext uri="{FF2B5EF4-FFF2-40B4-BE49-F238E27FC236}">
                <a16:creationId xmlns:a16="http://schemas.microsoft.com/office/drawing/2014/main" id="{A8D6820E-B095-4246-8236-2C4F5AA0A8A5}"/>
              </a:ext>
            </a:extLst>
          </p:cNvPr>
          <p:cNvGrpSpPr/>
          <p:nvPr/>
        </p:nvGrpSpPr>
        <p:grpSpPr>
          <a:xfrm>
            <a:off x="3488507" y="6121867"/>
            <a:ext cx="977760" cy="402480"/>
            <a:chOff x="3488507" y="6121867"/>
            <a:chExt cx="977760" cy="402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94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445C9520-5182-4952-B72C-F3D215C5AF0B}"/>
                    </a:ext>
                  </a:extLst>
                </p14:cNvPr>
                <p14:cNvContentPartPr/>
                <p14:nvPr/>
              </p14:nvContentPartPr>
              <p14:xfrm>
                <a:off x="3488507" y="6296827"/>
                <a:ext cx="206280" cy="110880"/>
              </p14:xfrm>
            </p:contentPart>
          </mc:Choice>
          <mc:Fallback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445C9520-5182-4952-B72C-F3D215C5AF0B}"/>
                    </a:ext>
                  </a:extLst>
                </p:cNvPr>
                <p:cNvPicPr/>
                <p:nvPr/>
              </p:nvPicPr>
              <p:blipFill>
                <a:blip r:embed="rId295"/>
                <a:stretch>
                  <a:fillRect/>
                </a:stretch>
              </p:blipFill>
              <p:spPr>
                <a:xfrm>
                  <a:off x="3484187" y="6292507"/>
                  <a:ext cx="21492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6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B5BE9E89-6614-44A3-9853-18456B917524}"/>
                    </a:ext>
                  </a:extLst>
                </p14:cNvPr>
                <p14:cNvContentPartPr/>
                <p14:nvPr/>
              </p14:nvContentPartPr>
              <p14:xfrm>
                <a:off x="3521627" y="6410587"/>
                <a:ext cx="207720" cy="108000"/>
              </p14:xfrm>
            </p:contentPart>
          </mc:Choice>
          <mc:Fallback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B5BE9E89-6614-44A3-9853-18456B917524}"/>
                    </a:ext>
                  </a:extLst>
                </p:cNvPr>
                <p:cNvPicPr/>
                <p:nvPr/>
              </p:nvPicPr>
              <p:blipFill>
                <a:blip r:embed="rId297"/>
                <a:stretch>
                  <a:fillRect/>
                </a:stretch>
              </p:blipFill>
              <p:spPr>
                <a:xfrm>
                  <a:off x="3517307" y="6406267"/>
                  <a:ext cx="21636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8">
              <p14:nvContentPartPr>
                <p14:cNvPr id="332" name="Freihand 331">
                  <a:extLst>
                    <a:ext uri="{FF2B5EF4-FFF2-40B4-BE49-F238E27FC236}">
                      <a16:creationId xmlns:a16="http://schemas.microsoft.com/office/drawing/2014/main" id="{D460B5E6-B343-4376-AC60-5B837F3137F8}"/>
                    </a:ext>
                  </a:extLst>
                </p14:cNvPr>
                <p14:cNvContentPartPr/>
                <p14:nvPr/>
              </p14:nvContentPartPr>
              <p14:xfrm>
                <a:off x="3832667" y="6354067"/>
                <a:ext cx="268920" cy="170280"/>
              </p14:xfrm>
            </p:contentPart>
          </mc:Choice>
          <mc:Fallback>
            <p:pic>
              <p:nvPicPr>
                <p:cNvPr id="332" name="Freihand 331">
                  <a:extLst>
                    <a:ext uri="{FF2B5EF4-FFF2-40B4-BE49-F238E27FC236}">
                      <a16:creationId xmlns:a16="http://schemas.microsoft.com/office/drawing/2014/main" id="{D460B5E6-B343-4376-AC60-5B837F3137F8}"/>
                    </a:ext>
                  </a:extLst>
                </p:cNvPr>
                <p:cNvPicPr/>
                <p:nvPr/>
              </p:nvPicPr>
              <p:blipFill>
                <a:blip r:embed="rId299"/>
                <a:stretch>
                  <a:fillRect/>
                </a:stretch>
              </p:blipFill>
              <p:spPr>
                <a:xfrm>
                  <a:off x="3828347" y="6349747"/>
                  <a:ext cx="27756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0">
              <p14:nvContentPartPr>
                <p14:cNvPr id="334" name="Freihand 333">
                  <a:extLst>
                    <a:ext uri="{FF2B5EF4-FFF2-40B4-BE49-F238E27FC236}">
                      <a16:creationId xmlns:a16="http://schemas.microsoft.com/office/drawing/2014/main" id="{596FE4FD-52F9-439D-95BC-17857403C9C7}"/>
                    </a:ext>
                  </a:extLst>
                </p14:cNvPr>
                <p14:cNvContentPartPr/>
                <p14:nvPr/>
              </p14:nvContentPartPr>
              <p14:xfrm>
                <a:off x="4237307" y="6121867"/>
                <a:ext cx="228960" cy="227160"/>
              </p14:xfrm>
            </p:contentPart>
          </mc:Choice>
          <mc:Fallback>
            <p:pic>
              <p:nvPicPr>
                <p:cNvPr id="334" name="Freihand 333">
                  <a:extLst>
                    <a:ext uri="{FF2B5EF4-FFF2-40B4-BE49-F238E27FC236}">
                      <a16:creationId xmlns:a16="http://schemas.microsoft.com/office/drawing/2014/main" id="{596FE4FD-52F9-439D-95BC-17857403C9C7}"/>
                    </a:ext>
                  </a:extLst>
                </p:cNvPr>
                <p:cNvPicPr/>
                <p:nvPr/>
              </p:nvPicPr>
              <p:blipFill>
                <a:blip r:embed="rId301"/>
                <a:stretch>
                  <a:fillRect/>
                </a:stretch>
              </p:blipFill>
              <p:spPr>
                <a:xfrm>
                  <a:off x="4232987" y="6117547"/>
                  <a:ext cx="237600" cy="23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2">
              <p14:nvContentPartPr>
                <p14:cNvPr id="335" name="Freihand 334">
                  <a:extLst>
                    <a:ext uri="{FF2B5EF4-FFF2-40B4-BE49-F238E27FC236}">
                      <a16:creationId xmlns:a16="http://schemas.microsoft.com/office/drawing/2014/main" id="{33C9532C-5281-4CF7-A67F-B099BAF3CB91}"/>
                    </a:ext>
                  </a:extLst>
                </p14:cNvPr>
                <p14:cNvContentPartPr/>
                <p14:nvPr/>
              </p14:nvContentPartPr>
              <p14:xfrm>
                <a:off x="4289867" y="6493747"/>
                <a:ext cx="56880" cy="29160"/>
              </p14:xfrm>
            </p:contentPart>
          </mc:Choice>
          <mc:Fallback>
            <p:pic>
              <p:nvPicPr>
                <p:cNvPr id="335" name="Freihand 334">
                  <a:extLst>
                    <a:ext uri="{FF2B5EF4-FFF2-40B4-BE49-F238E27FC236}">
                      <a16:creationId xmlns:a16="http://schemas.microsoft.com/office/drawing/2014/main" id="{33C9532C-5281-4CF7-A67F-B099BAF3CB91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4285547" y="6489427"/>
                  <a:ext cx="65520" cy="37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46" name="Gruppieren 345">
            <a:extLst>
              <a:ext uri="{FF2B5EF4-FFF2-40B4-BE49-F238E27FC236}">
                <a16:creationId xmlns:a16="http://schemas.microsoft.com/office/drawing/2014/main" id="{94AE5227-3909-4E87-B7C5-35AB884EC781}"/>
              </a:ext>
            </a:extLst>
          </p:cNvPr>
          <p:cNvGrpSpPr/>
          <p:nvPr/>
        </p:nvGrpSpPr>
        <p:grpSpPr>
          <a:xfrm>
            <a:off x="1155347" y="2455267"/>
            <a:ext cx="2493360" cy="2687760"/>
            <a:chOff x="1155347" y="2455267"/>
            <a:chExt cx="2493360" cy="2687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04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0B6141D3-ABC5-41AC-B960-2B03C2A0CDBD}"/>
                    </a:ext>
                  </a:extLst>
                </p14:cNvPr>
                <p14:cNvContentPartPr/>
                <p14:nvPr/>
              </p14:nvContentPartPr>
              <p14:xfrm>
                <a:off x="2593187" y="2487667"/>
                <a:ext cx="80640" cy="6120"/>
              </p14:xfrm>
            </p:contentPart>
          </mc:Choice>
          <mc:Fallback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0B6141D3-ABC5-41AC-B960-2B03C2A0CDBD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2588867" y="2483347"/>
                  <a:ext cx="8928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6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820CF1F3-8BAD-4EBF-AA8E-00CC4A0AEE11}"/>
                    </a:ext>
                  </a:extLst>
                </p14:cNvPr>
                <p14:cNvContentPartPr/>
                <p14:nvPr/>
              </p14:nvContentPartPr>
              <p14:xfrm>
                <a:off x="2355947" y="2479747"/>
                <a:ext cx="169200" cy="1008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820CF1F3-8BAD-4EBF-AA8E-00CC4A0AEE11}"/>
                    </a:ext>
                  </a:extLst>
                </p:cNvPr>
                <p:cNvPicPr/>
                <p:nvPr/>
              </p:nvPicPr>
              <p:blipFill>
                <a:blip r:embed="rId307"/>
                <a:stretch>
                  <a:fillRect/>
                </a:stretch>
              </p:blipFill>
              <p:spPr>
                <a:xfrm>
                  <a:off x="2351627" y="2475427"/>
                  <a:ext cx="17784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8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6345B5EC-5514-4EFA-84BE-0109E0E1251A}"/>
                    </a:ext>
                  </a:extLst>
                </p14:cNvPr>
                <p14:cNvContentPartPr/>
                <p14:nvPr/>
              </p14:nvContentPartPr>
              <p14:xfrm>
                <a:off x="2133827" y="2467867"/>
                <a:ext cx="149400" cy="19440"/>
              </p14:xfrm>
            </p:contentPart>
          </mc:Choice>
          <mc:Fallback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6345B5EC-5514-4EFA-84BE-0109E0E1251A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2129507" y="2463547"/>
                  <a:ext cx="158040" cy="2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0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6A4150D4-9109-4772-A18F-7CA8CF1BF169}"/>
                    </a:ext>
                  </a:extLst>
                </p14:cNvPr>
                <p14:cNvContentPartPr/>
                <p14:nvPr/>
              </p14:nvContentPartPr>
              <p14:xfrm>
                <a:off x="1369547" y="4620307"/>
                <a:ext cx="139320" cy="78120"/>
              </p14:xfrm>
            </p:contentPart>
          </mc:Choice>
          <mc:Fallback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6A4150D4-9109-4772-A18F-7CA8CF1BF169}"/>
                    </a:ext>
                  </a:extLst>
                </p:cNvPr>
                <p:cNvPicPr/>
                <p:nvPr/>
              </p:nvPicPr>
              <p:blipFill>
                <a:blip r:embed="rId311"/>
                <a:stretch>
                  <a:fillRect/>
                </a:stretch>
              </p:blipFill>
              <p:spPr>
                <a:xfrm>
                  <a:off x="1365227" y="4615987"/>
                  <a:ext cx="14796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2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65DD3ACF-4CE4-4603-9BAC-4763C1E2B9A8}"/>
                    </a:ext>
                  </a:extLst>
                </p14:cNvPr>
                <p14:cNvContentPartPr/>
                <p14:nvPr/>
              </p14:nvContentPartPr>
              <p14:xfrm>
                <a:off x="1386827" y="4808587"/>
                <a:ext cx="12960" cy="8280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65DD3ACF-4CE4-4603-9BAC-4763C1E2B9A8}"/>
                    </a:ext>
                  </a:extLst>
                </p:cNvPr>
                <p:cNvPicPr/>
                <p:nvPr/>
              </p:nvPicPr>
              <p:blipFill>
                <a:blip r:embed="rId313"/>
                <a:stretch>
                  <a:fillRect/>
                </a:stretch>
              </p:blipFill>
              <p:spPr>
                <a:xfrm>
                  <a:off x="1382507" y="4804267"/>
                  <a:ext cx="2160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4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70CE5B4D-A3FC-44CA-B9B9-3ABB10836686}"/>
                    </a:ext>
                  </a:extLst>
                </p14:cNvPr>
                <p14:cNvContentPartPr/>
                <p14:nvPr/>
              </p14:nvContentPartPr>
              <p14:xfrm>
                <a:off x="1356587" y="4879507"/>
                <a:ext cx="100080" cy="6840"/>
              </p14:xfrm>
            </p:contentPart>
          </mc:Choice>
          <mc:Fallback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70CE5B4D-A3FC-44CA-B9B9-3ABB10836686}"/>
                    </a:ext>
                  </a:extLst>
                </p:cNvPr>
                <p:cNvPicPr/>
                <p:nvPr/>
              </p:nvPicPr>
              <p:blipFill>
                <a:blip r:embed="rId315"/>
                <a:stretch>
                  <a:fillRect/>
                </a:stretch>
              </p:blipFill>
              <p:spPr>
                <a:xfrm>
                  <a:off x="1352267" y="4875187"/>
                  <a:ext cx="10872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6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ACC674CE-DBEC-4E0B-B82B-B2912B7078B7}"/>
                    </a:ext>
                  </a:extLst>
                </p14:cNvPr>
                <p14:cNvContentPartPr/>
                <p14:nvPr/>
              </p14:nvContentPartPr>
              <p14:xfrm>
                <a:off x="1328147" y="4779427"/>
                <a:ext cx="123840" cy="3492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ACC674CE-DBEC-4E0B-B82B-B2912B7078B7}"/>
                    </a:ext>
                  </a:extLst>
                </p:cNvPr>
                <p:cNvPicPr/>
                <p:nvPr/>
              </p:nvPicPr>
              <p:blipFill>
                <a:blip r:embed="rId317"/>
                <a:stretch>
                  <a:fillRect/>
                </a:stretch>
              </p:blipFill>
              <p:spPr>
                <a:xfrm>
                  <a:off x="1323827" y="4775107"/>
                  <a:ext cx="13248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8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831328FD-4414-4794-A69D-A2F15650BCA3}"/>
                    </a:ext>
                  </a:extLst>
                </p14:cNvPr>
                <p14:cNvContentPartPr/>
                <p14:nvPr/>
              </p14:nvContentPartPr>
              <p14:xfrm>
                <a:off x="1464227" y="4811827"/>
                <a:ext cx="78480" cy="57240"/>
              </p14:xfrm>
            </p:contentPart>
          </mc:Choice>
          <mc:Fallback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831328FD-4414-4794-A69D-A2F15650BCA3}"/>
                    </a:ext>
                  </a:extLst>
                </p:cNvPr>
                <p:cNvPicPr/>
                <p:nvPr/>
              </p:nvPicPr>
              <p:blipFill>
                <a:blip r:embed="rId319"/>
                <a:stretch>
                  <a:fillRect/>
                </a:stretch>
              </p:blipFill>
              <p:spPr>
                <a:xfrm>
                  <a:off x="1459907" y="4807507"/>
                  <a:ext cx="8712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0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95F95CD9-CEB3-4B83-92F5-432B8000A36D}"/>
                    </a:ext>
                  </a:extLst>
                </p14:cNvPr>
                <p14:cNvContentPartPr/>
                <p14:nvPr/>
              </p14:nvContentPartPr>
              <p14:xfrm>
                <a:off x="1536947" y="4815067"/>
                <a:ext cx="47880" cy="55440"/>
              </p14:xfrm>
            </p:contentPart>
          </mc:Choice>
          <mc:Fallback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95F95CD9-CEB3-4B83-92F5-432B8000A36D}"/>
                    </a:ext>
                  </a:extLst>
                </p:cNvPr>
                <p:cNvPicPr/>
                <p:nvPr/>
              </p:nvPicPr>
              <p:blipFill>
                <a:blip r:embed="rId321"/>
                <a:stretch>
                  <a:fillRect/>
                </a:stretch>
              </p:blipFill>
              <p:spPr>
                <a:xfrm>
                  <a:off x="1532627" y="4810747"/>
                  <a:ext cx="56520" cy="6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2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75906312-8B1C-4201-8718-8F6CD1C37576}"/>
                    </a:ext>
                  </a:extLst>
                </p14:cNvPr>
                <p14:cNvContentPartPr/>
                <p14:nvPr/>
              </p14:nvContentPartPr>
              <p14:xfrm>
                <a:off x="1616867" y="4828027"/>
                <a:ext cx="50400" cy="11556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75906312-8B1C-4201-8718-8F6CD1C37576}"/>
                    </a:ext>
                  </a:extLst>
                </p:cNvPr>
                <p:cNvPicPr/>
                <p:nvPr/>
              </p:nvPicPr>
              <p:blipFill>
                <a:blip r:embed="rId323"/>
                <a:stretch>
                  <a:fillRect/>
                </a:stretch>
              </p:blipFill>
              <p:spPr>
                <a:xfrm>
                  <a:off x="1612547" y="4823707"/>
                  <a:ext cx="590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4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362E367D-1863-42B3-BFD1-7A3B2D8BE19B}"/>
                    </a:ext>
                  </a:extLst>
                </p14:cNvPr>
                <p14:cNvContentPartPr/>
                <p14:nvPr/>
              </p14:nvContentPartPr>
              <p14:xfrm>
                <a:off x="1608587" y="4853947"/>
                <a:ext cx="69480" cy="24480"/>
              </p14:xfrm>
            </p:contentPart>
          </mc:Choice>
          <mc:Fallback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362E367D-1863-42B3-BFD1-7A3B2D8BE19B}"/>
                    </a:ext>
                  </a:extLst>
                </p:cNvPr>
                <p:cNvPicPr/>
                <p:nvPr/>
              </p:nvPicPr>
              <p:blipFill>
                <a:blip r:embed="rId325"/>
                <a:stretch>
                  <a:fillRect/>
                </a:stretch>
              </p:blipFill>
              <p:spPr>
                <a:xfrm>
                  <a:off x="1604267" y="4849627"/>
                  <a:ext cx="7812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6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5619C67E-BEC7-48D9-A1EF-67CCB81FB5D6}"/>
                    </a:ext>
                  </a:extLst>
                </p14:cNvPr>
                <p14:cNvContentPartPr/>
                <p14:nvPr/>
              </p14:nvContentPartPr>
              <p14:xfrm>
                <a:off x="3448907" y="2886187"/>
                <a:ext cx="3600" cy="1008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5619C67E-BEC7-48D9-A1EF-67CCB81FB5D6}"/>
                    </a:ext>
                  </a:extLst>
                </p:cNvPr>
                <p:cNvPicPr/>
                <p:nvPr/>
              </p:nvPicPr>
              <p:blipFill>
                <a:blip r:embed="rId327"/>
                <a:stretch>
                  <a:fillRect/>
                </a:stretch>
              </p:blipFill>
              <p:spPr>
                <a:xfrm>
                  <a:off x="3444587" y="2881867"/>
                  <a:ext cx="1224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8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DB1E4845-F07D-413E-88E5-FE25ABF88F8E}"/>
                    </a:ext>
                  </a:extLst>
                </p14:cNvPr>
                <p14:cNvContentPartPr/>
                <p14:nvPr/>
              </p14:nvContentPartPr>
              <p14:xfrm>
                <a:off x="3428387" y="2480467"/>
                <a:ext cx="57600" cy="45684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DB1E4845-F07D-413E-88E5-FE25ABF88F8E}"/>
                    </a:ext>
                  </a:extLst>
                </p:cNvPr>
                <p:cNvPicPr/>
                <p:nvPr/>
              </p:nvPicPr>
              <p:blipFill>
                <a:blip r:embed="rId329"/>
                <a:stretch>
                  <a:fillRect/>
                </a:stretch>
              </p:blipFill>
              <p:spPr>
                <a:xfrm>
                  <a:off x="3424067" y="2476147"/>
                  <a:ext cx="66240" cy="46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0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4EBA81A0-50B2-4F9F-9223-13C7FA2AD1AF}"/>
                    </a:ext>
                  </a:extLst>
                </p14:cNvPr>
                <p14:cNvContentPartPr/>
                <p14:nvPr/>
              </p14:nvContentPartPr>
              <p14:xfrm>
                <a:off x="3449987" y="2860987"/>
                <a:ext cx="8640" cy="3600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4EBA81A0-50B2-4F9F-9223-13C7FA2AD1AF}"/>
                    </a:ext>
                  </a:extLst>
                </p:cNvPr>
                <p:cNvPicPr/>
                <p:nvPr/>
              </p:nvPicPr>
              <p:blipFill>
                <a:blip r:embed="rId331"/>
                <a:stretch>
                  <a:fillRect/>
                </a:stretch>
              </p:blipFill>
              <p:spPr>
                <a:xfrm>
                  <a:off x="3445667" y="2856667"/>
                  <a:ext cx="1728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2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366A54F5-39FE-449E-84E5-69402A25DCBA}"/>
                    </a:ext>
                  </a:extLst>
                </p14:cNvPr>
                <p14:cNvContentPartPr/>
                <p14:nvPr/>
              </p14:nvContentPartPr>
              <p14:xfrm>
                <a:off x="3482747" y="2493427"/>
                <a:ext cx="2520" cy="252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366A54F5-39FE-449E-84E5-69402A25DCBA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3478427" y="2489107"/>
                  <a:ext cx="1116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3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177A6BB6-80C8-4AA5-B93B-AE1EE0A51319}"/>
                    </a:ext>
                  </a:extLst>
                </p14:cNvPr>
                <p14:cNvContentPartPr/>
                <p14:nvPr/>
              </p14:nvContentPartPr>
              <p14:xfrm>
                <a:off x="3247667" y="2486947"/>
                <a:ext cx="169920" cy="2448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177A6BB6-80C8-4AA5-B93B-AE1EE0A51319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3243347" y="2482627"/>
                  <a:ext cx="17856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5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691F28CC-9134-43B6-86FD-6DDD725E5762}"/>
                    </a:ext>
                  </a:extLst>
                </p14:cNvPr>
                <p14:cNvContentPartPr/>
                <p14:nvPr/>
              </p14:nvContentPartPr>
              <p14:xfrm>
                <a:off x="3224627" y="2890147"/>
                <a:ext cx="180720" cy="972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691F28CC-9134-43B6-86FD-6DDD725E5762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3220307" y="2885827"/>
                  <a:ext cx="18936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7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F184BE9E-8853-4DED-BFD6-99A3A3A1351F}"/>
                    </a:ext>
                  </a:extLst>
                </p14:cNvPr>
                <p14:cNvContentPartPr/>
                <p14:nvPr/>
              </p14:nvContentPartPr>
              <p14:xfrm>
                <a:off x="3081707" y="2532667"/>
                <a:ext cx="101520" cy="26100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F184BE9E-8853-4DED-BFD6-99A3A3A1351F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3077387" y="2528347"/>
                  <a:ext cx="110160" cy="26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9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853BFBDB-0572-4FA2-89D9-8CE725C89CB2}"/>
                    </a:ext>
                  </a:extLst>
                </p14:cNvPr>
                <p14:cNvContentPartPr/>
                <p14:nvPr/>
              </p14:nvContentPartPr>
              <p14:xfrm>
                <a:off x="2963987" y="2599627"/>
                <a:ext cx="69480" cy="17244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853BFBDB-0572-4FA2-89D9-8CE725C89CB2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2959667" y="2595307"/>
                  <a:ext cx="7812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1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5D583D20-EB88-42A3-A6F6-DFDFF0CCC271}"/>
                    </a:ext>
                  </a:extLst>
                </p14:cNvPr>
                <p14:cNvContentPartPr/>
                <p14:nvPr/>
              </p14:nvContentPartPr>
              <p14:xfrm>
                <a:off x="2936987" y="2678107"/>
                <a:ext cx="129240" cy="3348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5D583D20-EB88-42A3-A6F6-DFDFF0CCC271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2932667" y="2673787"/>
                  <a:ext cx="13788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3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FF7C3B69-03FF-4C47-B085-DF615B95DD7B}"/>
                    </a:ext>
                  </a:extLst>
                </p14:cNvPr>
                <p14:cNvContentPartPr/>
                <p14:nvPr/>
              </p14:nvContentPartPr>
              <p14:xfrm>
                <a:off x="3003947" y="2498827"/>
                <a:ext cx="154440" cy="648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FF7C3B69-03FF-4C47-B085-DF615B95DD7B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2999627" y="2494507"/>
                  <a:ext cx="163080" cy="1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5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720DF21F-86BF-41AB-A981-380557F1F7CD}"/>
                    </a:ext>
                  </a:extLst>
                </p14:cNvPr>
                <p14:cNvContentPartPr/>
                <p14:nvPr/>
              </p14:nvContentPartPr>
              <p14:xfrm>
                <a:off x="2846267" y="2500987"/>
                <a:ext cx="86760" cy="288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720DF21F-86BF-41AB-A981-380557F1F7CD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2841947" y="2496667"/>
                  <a:ext cx="9540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7">
              <p14:nvContentPartPr>
                <p14:cNvPr id="209" name="Freihand 208">
                  <a:extLst>
                    <a:ext uri="{FF2B5EF4-FFF2-40B4-BE49-F238E27FC236}">
                      <a16:creationId xmlns:a16="http://schemas.microsoft.com/office/drawing/2014/main" id="{ECE42EA8-8932-4D92-9304-9348C6A85835}"/>
                    </a:ext>
                  </a:extLst>
                </p14:cNvPr>
                <p14:cNvContentPartPr/>
                <p14:nvPr/>
              </p14:nvContentPartPr>
              <p14:xfrm>
                <a:off x="3416507" y="2931907"/>
                <a:ext cx="13680" cy="208080"/>
              </p14:xfrm>
            </p:contentPart>
          </mc:Choice>
          <mc:Fallback>
            <p:pic>
              <p:nvPicPr>
                <p:cNvPr id="209" name="Freihand 208">
                  <a:extLst>
                    <a:ext uri="{FF2B5EF4-FFF2-40B4-BE49-F238E27FC236}">
                      <a16:creationId xmlns:a16="http://schemas.microsoft.com/office/drawing/2014/main" id="{ECE42EA8-8932-4D92-9304-9348C6A85835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3412187" y="2927587"/>
                  <a:ext cx="22320" cy="21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9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A98DA75C-5065-4DEB-B689-57B9C84E288B}"/>
                    </a:ext>
                  </a:extLst>
                </p14:cNvPr>
                <p14:cNvContentPartPr/>
                <p14:nvPr/>
              </p14:nvContentPartPr>
              <p14:xfrm>
                <a:off x="3434867" y="3456787"/>
                <a:ext cx="11880" cy="480600"/>
              </p14:xfrm>
            </p:contentPart>
          </mc:Choice>
          <mc:Fallback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A98DA75C-5065-4DEB-B689-57B9C84E288B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3430547" y="3452467"/>
                  <a:ext cx="20520" cy="48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1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39039BFE-E832-4377-B793-21D1AB32B80D}"/>
                    </a:ext>
                  </a:extLst>
                </p14:cNvPr>
                <p14:cNvContentPartPr/>
                <p14:nvPr/>
              </p14:nvContentPartPr>
              <p14:xfrm>
                <a:off x="1685267" y="2472907"/>
                <a:ext cx="297360" cy="792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39039BFE-E832-4377-B793-21D1AB32B80D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1680947" y="2468587"/>
                  <a:ext cx="306000" cy="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3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5FFB1DED-AA20-49A0-84C7-06C71BF61263}"/>
                    </a:ext>
                  </a:extLst>
                </p14:cNvPr>
                <p14:cNvContentPartPr/>
                <p14:nvPr/>
              </p14:nvContentPartPr>
              <p14:xfrm>
                <a:off x="1507787" y="2467867"/>
                <a:ext cx="119880" cy="828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5FFB1DED-AA20-49A0-84C7-06C71BF61263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1503467" y="2463547"/>
                  <a:ext cx="12852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5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FE498712-EC62-4589-8B3D-EFB643CF9730}"/>
                    </a:ext>
                  </a:extLst>
                </p14:cNvPr>
                <p14:cNvContentPartPr/>
                <p14:nvPr/>
              </p14:nvContentPartPr>
              <p14:xfrm>
                <a:off x="1387187" y="2464267"/>
                <a:ext cx="48240" cy="252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FE498712-EC62-4589-8B3D-EFB643CF9730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1382867" y="2459947"/>
                  <a:ext cx="5688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7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E66BBB8C-FDAB-45D5-A1EF-201D87E3B158}"/>
                    </a:ext>
                  </a:extLst>
                </p14:cNvPr>
                <p14:cNvContentPartPr/>
                <p14:nvPr/>
              </p14:nvContentPartPr>
              <p14:xfrm>
                <a:off x="1155347" y="2461747"/>
                <a:ext cx="139680" cy="3240"/>
              </p14:xfrm>
            </p:contentPart>
          </mc:Choice>
          <mc:Fallback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E66BBB8C-FDAB-45D5-A1EF-201D87E3B158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1151027" y="2457427"/>
                  <a:ext cx="14832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9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58151B4B-97C2-41FA-ACE0-C8B42053D63D}"/>
                    </a:ext>
                  </a:extLst>
                </p14:cNvPr>
                <p14:cNvContentPartPr/>
                <p14:nvPr/>
              </p14:nvContentPartPr>
              <p14:xfrm>
                <a:off x="1441187" y="2489827"/>
                <a:ext cx="9720" cy="10800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58151B4B-97C2-41FA-ACE0-C8B42053D63D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1436867" y="2485507"/>
                  <a:ext cx="1836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1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B9741AA8-540D-423A-9632-313873D91816}"/>
                    </a:ext>
                  </a:extLst>
                </p14:cNvPr>
                <p14:cNvContentPartPr/>
                <p14:nvPr/>
              </p14:nvContentPartPr>
              <p14:xfrm>
                <a:off x="1442267" y="2705467"/>
                <a:ext cx="6120" cy="12096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B9741AA8-540D-423A-9632-313873D91816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1437947" y="2701147"/>
                  <a:ext cx="1476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3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F19BB86C-AE10-4063-B3DB-F295602C7E85}"/>
                    </a:ext>
                  </a:extLst>
                </p14:cNvPr>
                <p14:cNvContentPartPr/>
                <p14:nvPr/>
              </p14:nvContentPartPr>
              <p14:xfrm>
                <a:off x="1387547" y="3257707"/>
                <a:ext cx="56880" cy="121464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F19BB86C-AE10-4063-B3DB-F295602C7E85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1383227" y="3253387"/>
                  <a:ext cx="65520" cy="122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5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B4A2C12F-98B0-48B6-B6E8-EE6169D122BC}"/>
                    </a:ext>
                  </a:extLst>
                </p14:cNvPr>
                <p14:cNvContentPartPr/>
                <p14:nvPr/>
              </p14:nvContentPartPr>
              <p14:xfrm>
                <a:off x="1612187" y="2487307"/>
                <a:ext cx="3600" cy="15876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B4A2C12F-98B0-48B6-B6E8-EE6169D122BC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1607867" y="2482987"/>
                  <a:ext cx="1224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7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866169BC-C56F-4A09-8B5D-88FA918130D8}"/>
                    </a:ext>
                  </a:extLst>
                </p14:cNvPr>
                <p14:cNvContentPartPr/>
                <p14:nvPr/>
              </p14:nvContentPartPr>
              <p14:xfrm>
                <a:off x="1605707" y="2846587"/>
                <a:ext cx="28080" cy="432720"/>
              </p14:xfrm>
            </p:contentPart>
          </mc:Choice>
          <mc:Fallback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866169BC-C56F-4A09-8B5D-88FA918130D8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1601387" y="2842267"/>
                  <a:ext cx="36720" cy="44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9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7B6FA50F-E19F-4930-8FD6-920CBC108503}"/>
                    </a:ext>
                  </a:extLst>
                </p14:cNvPr>
                <p14:cNvContentPartPr/>
                <p14:nvPr/>
              </p14:nvContentPartPr>
              <p14:xfrm>
                <a:off x="1573307" y="3408547"/>
                <a:ext cx="33840" cy="50004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7B6FA50F-E19F-4930-8FD6-920CBC108503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1568987" y="3404227"/>
                  <a:ext cx="42480" cy="50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1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BF725164-DE73-46BD-BFFE-13487AB99C22}"/>
                    </a:ext>
                  </a:extLst>
                </p14:cNvPr>
                <p14:cNvContentPartPr/>
                <p14:nvPr/>
              </p14:nvContentPartPr>
              <p14:xfrm>
                <a:off x="1563227" y="4051867"/>
                <a:ext cx="13680" cy="456480"/>
              </p14:xfrm>
            </p:contentPart>
          </mc:Choice>
          <mc:Fallback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BF725164-DE73-46BD-BFFE-13487AB99C22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1558907" y="4047547"/>
                  <a:ext cx="22320" cy="46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3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8B1C4640-F8B9-4ABC-A410-8D5B21FAE8DB}"/>
                    </a:ext>
                  </a:extLst>
                </p14:cNvPr>
                <p14:cNvContentPartPr/>
                <p14:nvPr/>
              </p14:nvContentPartPr>
              <p14:xfrm>
                <a:off x="1368467" y="4432027"/>
                <a:ext cx="1800" cy="99360"/>
              </p14:xfrm>
            </p:contentPart>
          </mc:Choice>
          <mc:Fallback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8B1C4640-F8B9-4ABC-A410-8D5B21FAE8DB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1364147" y="4427707"/>
                  <a:ext cx="1044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5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6BCBDB6E-45BE-4241-9724-1E85485A9307}"/>
                    </a:ext>
                  </a:extLst>
                </p14:cNvPr>
                <p14:cNvContentPartPr/>
                <p14:nvPr/>
              </p14:nvContentPartPr>
              <p14:xfrm>
                <a:off x="1378187" y="2561467"/>
                <a:ext cx="7200" cy="18360"/>
              </p14:xfrm>
            </p:contentPart>
          </mc:Choice>
          <mc:Fallback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6BCBDB6E-45BE-4241-9724-1E85485A9307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1373867" y="2557147"/>
                  <a:ext cx="1584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7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703BB529-3EB2-4CFD-9127-33B5019FE64C}"/>
                    </a:ext>
                  </a:extLst>
                </p14:cNvPr>
                <p14:cNvContentPartPr/>
                <p14:nvPr/>
              </p14:nvContentPartPr>
              <p14:xfrm>
                <a:off x="1381787" y="2542387"/>
                <a:ext cx="5040" cy="55080"/>
              </p14:xfrm>
            </p:contentPart>
          </mc:Choice>
          <mc:Fallback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703BB529-3EB2-4CFD-9127-33B5019FE64C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1377467" y="2538067"/>
                  <a:ext cx="1368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9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8C47E063-CCF5-4325-98EB-39D86DF3220E}"/>
                    </a:ext>
                  </a:extLst>
                </p14:cNvPr>
                <p14:cNvContentPartPr/>
                <p14:nvPr/>
              </p14:nvContentPartPr>
              <p14:xfrm>
                <a:off x="1336787" y="2511427"/>
                <a:ext cx="81000" cy="115560"/>
              </p14:xfrm>
            </p:contentPart>
          </mc:Choice>
          <mc:Fallback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8C47E063-CCF5-4325-98EB-39D86DF3220E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1332467" y="2507107"/>
                  <a:ext cx="896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1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9D1F0056-0262-44EE-85E3-2E7F87C70992}"/>
                    </a:ext>
                  </a:extLst>
                </p14:cNvPr>
                <p14:cNvContentPartPr/>
                <p14:nvPr/>
              </p14:nvContentPartPr>
              <p14:xfrm>
                <a:off x="1496627" y="2545267"/>
                <a:ext cx="75960" cy="55080"/>
              </p14:xfrm>
            </p:contentPart>
          </mc:Choice>
          <mc:Fallback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9D1F0056-0262-44EE-85E3-2E7F87C70992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1492307" y="2540947"/>
                  <a:ext cx="8460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3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10999171-388D-4502-8A34-F0D7CFC761B7}"/>
                    </a:ext>
                  </a:extLst>
                </p14:cNvPr>
                <p14:cNvContentPartPr/>
                <p14:nvPr/>
              </p14:nvContentPartPr>
              <p14:xfrm>
                <a:off x="1653947" y="2552107"/>
                <a:ext cx="15120" cy="62280"/>
              </p14:xfrm>
            </p:contentPart>
          </mc:Choice>
          <mc:Fallback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10999171-388D-4502-8A34-F0D7CFC761B7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1649627" y="2547787"/>
                  <a:ext cx="2376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5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F1C1A5BA-C35F-43C8-991E-F3481549B446}"/>
                    </a:ext>
                  </a:extLst>
                </p14:cNvPr>
                <p14:cNvContentPartPr/>
                <p14:nvPr/>
              </p14:nvContentPartPr>
              <p14:xfrm>
                <a:off x="1630547" y="2536987"/>
                <a:ext cx="83880" cy="64800"/>
              </p14:xfrm>
            </p:contentPart>
          </mc:Choice>
          <mc:Fallback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F1C1A5BA-C35F-43C8-991E-F3481549B446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1626227" y="2532667"/>
                  <a:ext cx="925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7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A33F7867-6C74-438C-8206-7FEC2E9AAE9C}"/>
                    </a:ext>
                  </a:extLst>
                </p14:cNvPr>
                <p14:cNvContentPartPr/>
                <p14:nvPr/>
              </p14:nvContentPartPr>
              <p14:xfrm>
                <a:off x="3164147" y="2885827"/>
                <a:ext cx="122040" cy="23040"/>
              </p14:xfrm>
            </p:contentPart>
          </mc:Choice>
          <mc:Fallback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A33F7867-6C74-438C-8206-7FEC2E9AAE9C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3159827" y="2881507"/>
                  <a:ext cx="13068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9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CBD20489-D7A6-43DA-8872-0435A17604AF}"/>
                    </a:ext>
                  </a:extLst>
                </p14:cNvPr>
                <p14:cNvContentPartPr/>
                <p14:nvPr/>
              </p14:nvContentPartPr>
              <p14:xfrm>
                <a:off x="2779667" y="2895187"/>
                <a:ext cx="414360" cy="15480"/>
              </p14:xfrm>
            </p:contentPart>
          </mc:Choice>
          <mc:Fallback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CBD20489-D7A6-43DA-8872-0435A17604AF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2775347" y="2890867"/>
                  <a:ext cx="42300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1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9E3ADFAE-3E21-4063-A6FC-67BDAA77B02D}"/>
                    </a:ext>
                  </a:extLst>
                </p14:cNvPr>
                <p14:cNvContentPartPr/>
                <p14:nvPr/>
              </p14:nvContentPartPr>
              <p14:xfrm>
                <a:off x="2400227" y="2904187"/>
                <a:ext cx="298800" cy="13680"/>
              </p14:xfrm>
            </p:contentPart>
          </mc:Choice>
          <mc:Fallback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9E3ADFAE-3E21-4063-A6FC-67BDAA77B02D}"/>
                    </a:ext>
                  </a:extLst>
                </p:cNvPr>
                <p:cNvPicPr/>
                <p:nvPr/>
              </p:nvPicPr>
              <p:blipFill>
                <a:blip r:embed="rId392"/>
                <a:stretch>
                  <a:fillRect/>
                </a:stretch>
              </p:blipFill>
              <p:spPr>
                <a:xfrm>
                  <a:off x="2395907" y="2899867"/>
                  <a:ext cx="3074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3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F2CA4D02-B9DF-4C63-8792-4DBF57F6B3CC}"/>
                    </a:ext>
                  </a:extLst>
                </p14:cNvPr>
                <p14:cNvContentPartPr/>
                <p14:nvPr/>
              </p14:nvContentPartPr>
              <p14:xfrm>
                <a:off x="2276387" y="2903827"/>
                <a:ext cx="99000" cy="11880"/>
              </p14:xfrm>
            </p:contentPart>
          </mc:Choice>
          <mc:Fallback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F2CA4D02-B9DF-4C63-8792-4DBF57F6B3CC}"/>
                    </a:ext>
                  </a:extLst>
                </p:cNvPr>
                <p:cNvPicPr/>
                <p:nvPr/>
              </p:nvPicPr>
              <p:blipFill>
                <a:blip r:embed="rId394"/>
                <a:stretch>
                  <a:fillRect/>
                </a:stretch>
              </p:blipFill>
              <p:spPr>
                <a:xfrm>
                  <a:off x="2272067" y="2899507"/>
                  <a:ext cx="10764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5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8C778121-3468-495D-885C-A6403B92D4B0}"/>
                    </a:ext>
                  </a:extLst>
                </p14:cNvPr>
                <p14:cNvContentPartPr/>
                <p14:nvPr/>
              </p14:nvContentPartPr>
              <p14:xfrm>
                <a:off x="2186387" y="2923627"/>
                <a:ext cx="80280" cy="12600"/>
              </p14:xfrm>
            </p:contentPart>
          </mc:Choice>
          <mc:Fallback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8C778121-3468-495D-885C-A6403B92D4B0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2182067" y="2919307"/>
                  <a:ext cx="8892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7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47BBC418-67A1-4B02-A00C-473B4477E28E}"/>
                    </a:ext>
                  </a:extLst>
                </p14:cNvPr>
                <p14:cNvContentPartPr/>
                <p14:nvPr/>
              </p14:nvContentPartPr>
              <p14:xfrm>
                <a:off x="1913507" y="2917147"/>
                <a:ext cx="192600" cy="9360"/>
              </p14:xfrm>
            </p:contentPart>
          </mc:Choice>
          <mc:Fallback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47BBC418-67A1-4B02-A00C-473B4477E28E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1909187" y="2912827"/>
                  <a:ext cx="20124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9">
              <p14:nvContentPartPr>
                <p14:cNvPr id="247" name="Freihand 246">
                  <a:extLst>
                    <a:ext uri="{FF2B5EF4-FFF2-40B4-BE49-F238E27FC236}">
                      <a16:creationId xmlns:a16="http://schemas.microsoft.com/office/drawing/2014/main" id="{06FB03B2-7E0B-4C7C-9AB8-4BE1F2040888}"/>
                    </a:ext>
                  </a:extLst>
                </p14:cNvPr>
                <p14:cNvContentPartPr/>
                <p14:nvPr/>
              </p14:nvContentPartPr>
              <p14:xfrm>
                <a:off x="1805147" y="2922907"/>
                <a:ext cx="48600" cy="3600"/>
              </p14:xfrm>
            </p:contentPart>
          </mc:Choice>
          <mc:Fallback>
            <p:pic>
              <p:nvPicPr>
                <p:cNvPr id="247" name="Freihand 246">
                  <a:extLst>
                    <a:ext uri="{FF2B5EF4-FFF2-40B4-BE49-F238E27FC236}">
                      <a16:creationId xmlns:a16="http://schemas.microsoft.com/office/drawing/2014/main" id="{06FB03B2-7E0B-4C7C-9AB8-4BE1F2040888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1800827" y="2918587"/>
                  <a:ext cx="5724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1">
              <p14:nvContentPartPr>
                <p14:cNvPr id="248" name="Freihand 247">
                  <a:extLst>
                    <a:ext uri="{FF2B5EF4-FFF2-40B4-BE49-F238E27FC236}">
                      <a16:creationId xmlns:a16="http://schemas.microsoft.com/office/drawing/2014/main" id="{7FD612D9-5382-4EF8-B237-61D72FA32E10}"/>
                    </a:ext>
                  </a:extLst>
                </p14:cNvPr>
                <p14:cNvContentPartPr/>
                <p14:nvPr/>
              </p14:nvContentPartPr>
              <p14:xfrm>
                <a:off x="1529747" y="2924707"/>
                <a:ext cx="168840" cy="3600"/>
              </p14:xfrm>
            </p:contentPart>
          </mc:Choice>
          <mc:Fallback>
            <p:pic>
              <p:nvPicPr>
                <p:cNvPr id="248" name="Freihand 247">
                  <a:extLst>
                    <a:ext uri="{FF2B5EF4-FFF2-40B4-BE49-F238E27FC236}">
                      <a16:creationId xmlns:a16="http://schemas.microsoft.com/office/drawing/2014/main" id="{7FD612D9-5382-4EF8-B237-61D72FA32E10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1525427" y="2920387"/>
                  <a:ext cx="17748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3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56857505-E2C0-4B24-A346-08DCAF394A57}"/>
                    </a:ext>
                  </a:extLst>
                </p14:cNvPr>
                <p14:cNvContentPartPr/>
                <p14:nvPr/>
              </p14:nvContentPartPr>
              <p14:xfrm>
                <a:off x="1364147" y="4519507"/>
                <a:ext cx="185760" cy="31320"/>
              </p14:xfrm>
            </p:contentPart>
          </mc:Choice>
          <mc:Fallback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56857505-E2C0-4B24-A346-08DCAF394A57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1359827" y="4515187"/>
                  <a:ext cx="19440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5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263DA897-7EB0-4764-A2D1-81A49436E295}"/>
                    </a:ext>
                  </a:extLst>
                </p14:cNvPr>
                <p14:cNvContentPartPr/>
                <p14:nvPr/>
              </p14:nvContentPartPr>
              <p14:xfrm>
                <a:off x="1433987" y="2909227"/>
                <a:ext cx="227160" cy="30600"/>
              </p14:xfrm>
            </p:contentPart>
          </mc:Choice>
          <mc:Fallback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263DA897-7EB0-4764-A2D1-81A49436E295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1429667" y="2904907"/>
                  <a:ext cx="23580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7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C806630D-62C3-48A9-BC87-B61F8F340522}"/>
                    </a:ext>
                  </a:extLst>
                </p14:cNvPr>
                <p14:cNvContentPartPr/>
                <p14:nvPr/>
              </p14:nvContentPartPr>
              <p14:xfrm>
                <a:off x="1454147" y="2637067"/>
                <a:ext cx="150120" cy="287640"/>
              </p14:xfrm>
            </p:contentPart>
          </mc:Choice>
          <mc:Fallback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C806630D-62C3-48A9-BC87-B61F8F340522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1449827" y="2632747"/>
                  <a:ext cx="15876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9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E8B3679B-395D-46AB-AD16-9CD08889E750}"/>
                    </a:ext>
                  </a:extLst>
                </p14:cNvPr>
                <p14:cNvContentPartPr/>
                <p14:nvPr/>
              </p14:nvContentPartPr>
              <p14:xfrm>
                <a:off x="1510307" y="2743267"/>
                <a:ext cx="4680" cy="64800"/>
              </p14:xfrm>
            </p:contentPart>
          </mc:Choice>
          <mc:Fallback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E8B3679B-395D-46AB-AD16-9CD08889E750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1505987" y="2738947"/>
                  <a:ext cx="133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1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D7BFC14F-3922-460D-97D4-DBD8F03E185D}"/>
                    </a:ext>
                  </a:extLst>
                </p14:cNvPr>
                <p14:cNvContentPartPr/>
                <p14:nvPr/>
              </p14:nvContentPartPr>
              <p14:xfrm>
                <a:off x="1510667" y="2731027"/>
                <a:ext cx="54360" cy="10800"/>
              </p14:xfrm>
            </p:contentPart>
          </mc:Choice>
          <mc:Fallback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D7BFC14F-3922-460D-97D4-DBD8F03E185D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1506347" y="2726707"/>
                  <a:ext cx="6300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3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C52D8AA1-7615-4649-92C2-334A617F5F0D}"/>
                    </a:ext>
                  </a:extLst>
                </p14:cNvPr>
                <p14:cNvContentPartPr/>
                <p14:nvPr/>
              </p14:nvContentPartPr>
              <p14:xfrm>
                <a:off x="1523987" y="2753347"/>
                <a:ext cx="45000" cy="50400"/>
              </p14:xfrm>
            </p:contentPart>
          </mc:Choice>
          <mc:Fallback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C52D8AA1-7615-4649-92C2-334A617F5F0D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1519667" y="2749027"/>
                  <a:ext cx="5364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5">
              <p14:nvContentPartPr>
                <p14:cNvPr id="337" name="Freihand 336">
                  <a:extLst>
                    <a:ext uri="{FF2B5EF4-FFF2-40B4-BE49-F238E27FC236}">
                      <a16:creationId xmlns:a16="http://schemas.microsoft.com/office/drawing/2014/main" id="{7F9F5CA2-6AA0-4FED-8A4F-D3B7C604C80D}"/>
                    </a:ext>
                  </a:extLst>
                </p14:cNvPr>
                <p14:cNvContentPartPr/>
                <p14:nvPr/>
              </p14:nvContentPartPr>
              <p14:xfrm>
                <a:off x="3287267" y="2612587"/>
                <a:ext cx="165240" cy="45720"/>
              </p14:xfrm>
            </p:contentPart>
          </mc:Choice>
          <mc:Fallback>
            <p:pic>
              <p:nvPicPr>
                <p:cNvPr id="337" name="Freihand 336">
                  <a:extLst>
                    <a:ext uri="{FF2B5EF4-FFF2-40B4-BE49-F238E27FC236}">
                      <a16:creationId xmlns:a16="http://schemas.microsoft.com/office/drawing/2014/main" id="{7F9F5CA2-6AA0-4FED-8A4F-D3B7C604C80D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3282947" y="2608267"/>
                  <a:ext cx="17388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7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8B6DE132-280D-49C7-A762-DBA9D86E5D71}"/>
                    </a:ext>
                  </a:extLst>
                </p14:cNvPr>
                <p14:cNvContentPartPr/>
                <p14:nvPr/>
              </p14:nvContentPartPr>
              <p14:xfrm>
                <a:off x="3641867" y="2652187"/>
                <a:ext cx="6840" cy="1728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8B6DE132-280D-49C7-A762-DBA9D86E5D71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3637547" y="2647867"/>
                  <a:ext cx="1548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9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A3CD6D10-5FD8-4473-A549-18CD77B8F72A}"/>
                    </a:ext>
                  </a:extLst>
                </p14:cNvPr>
                <p14:cNvContentPartPr/>
                <p14:nvPr/>
              </p14:nvContentPartPr>
              <p14:xfrm>
                <a:off x="3636467" y="2650387"/>
                <a:ext cx="10080" cy="1080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A3CD6D10-5FD8-4473-A549-18CD77B8F72A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3632147" y="2646067"/>
                  <a:ext cx="187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1">
              <p14:nvContentPartPr>
                <p14:cNvPr id="338" name="Freihand 337">
                  <a:extLst>
                    <a:ext uri="{FF2B5EF4-FFF2-40B4-BE49-F238E27FC236}">
                      <a16:creationId xmlns:a16="http://schemas.microsoft.com/office/drawing/2014/main" id="{5D828129-7751-4651-8E0F-900D2C5FA383}"/>
                    </a:ext>
                  </a:extLst>
                </p14:cNvPr>
                <p14:cNvContentPartPr/>
                <p14:nvPr/>
              </p14:nvContentPartPr>
              <p14:xfrm>
                <a:off x="3615947" y="2621947"/>
                <a:ext cx="28800" cy="84960"/>
              </p14:xfrm>
            </p:contentPart>
          </mc:Choice>
          <mc:Fallback>
            <p:pic>
              <p:nvPicPr>
                <p:cNvPr id="338" name="Freihand 337">
                  <a:extLst>
                    <a:ext uri="{FF2B5EF4-FFF2-40B4-BE49-F238E27FC236}">
                      <a16:creationId xmlns:a16="http://schemas.microsoft.com/office/drawing/2014/main" id="{5D828129-7751-4651-8E0F-900D2C5FA383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3611627" y="2617627"/>
                  <a:ext cx="3744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3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B1CCE8CF-88A5-461B-B505-52C841930B55}"/>
                    </a:ext>
                  </a:extLst>
                </p14:cNvPr>
                <p14:cNvContentPartPr/>
                <p14:nvPr/>
              </p14:nvContentPartPr>
              <p14:xfrm>
                <a:off x="3439547" y="4051147"/>
                <a:ext cx="9360" cy="335520"/>
              </p14:xfrm>
            </p:contentPart>
          </mc:Choice>
          <mc:Fallback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B1CCE8CF-88A5-461B-B505-52C841930B55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3435227" y="4046827"/>
                  <a:ext cx="18000" cy="34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5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513FEACB-712B-4C46-A5CD-C9D17602871D}"/>
                    </a:ext>
                  </a:extLst>
                </p14:cNvPr>
                <p14:cNvContentPartPr/>
                <p14:nvPr/>
              </p14:nvContentPartPr>
              <p14:xfrm>
                <a:off x="3447467" y="4471987"/>
                <a:ext cx="360" cy="85320"/>
              </p14:xfrm>
            </p:contentPart>
          </mc:Choice>
          <mc:Fallback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513FEACB-712B-4C46-A5CD-C9D17602871D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3443147" y="4467667"/>
                  <a:ext cx="900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7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9012174A-2F09-45F6-BF1F-029533E39D94}"/>
                    </a:ext>
                  </a:extLst>
                </p14:cNvPr>
                <p14:cNvContentPartPr/>
                <p14:nvPr/>
              </p14:nvContentPartPr>
              <p14:xfrm>
                <a:off x="3238667" y="4594387"/>
                <a:ext cx="145080" cy="68040"/>
              </p14:xfrm>
            </p:contentPart>
          </mc:Choice>
          <mc:Fallback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9012174A-2F09-45F6-BF1F-029533E39D94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3234347" y="4590067"/>
                  <a:ext cx="15372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9">
              <p14:nvContentPartPr>
                <p14:cNvPr id="214" name="Freihand 213">
                  <a:extLst>
                    <a:ext uri="{FF2B5EF4-FFF2-40B4-BE49-F238E27FC236}">
                      <a16:creationId xmlns:a16="http://schemas.microsoft.com/office/drawing/2014/main" id="{791FB0A8-350F-463B-8AC6-A9400DEB9750}"/>
                    </a:ext>
                  </a:extLst>
                </p14:cNvPr>
                <p14:cNvContentPartPr/>
                <p14:nvPr/>
              </p14:nvContentPartPr>
              <p14:xfrm>
                <a:off x="3281507" y="4758187"/>
                <a:ext cx="28800" cy="384840"/>
              </p14:xfrm>
            </p:contentPart>
          </mc:Choice>
          <mc:Fallback>
            <p:pic>
              <p:nvPicPr>
                <p:cNvPr id="214" name="Freihand 213">
                  <a:extLst>
                    <a:ext uri="{FF2B5EF4-FFF2-40B4-BE49-F238E27FC236}">
                      <a16:creationId xmlns:a16="http://schemas.microsoft.com/office/drawing/2014/main" id="{791FB0A8-350F-463B-8AC6-A9400DEB9750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3277187" y="4753867"/>
                  <a:ext cx="37440" cy="39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1">
              <p14:nvContentPartPr>
                <p14:cNvPr id="215" name="Freihand 214">
                  <a:extLst>
                    <a:ext uri="{FF2B5EF4-FFF2-40B4-BE49-F238E27FC236}">
                      <a16:creationId xmlns:a16="http://schemas.microsoft.com/office/drawing/2014/main" id="{D10BAA5D-711A-404B-A20B-41553C5E533D}"/>
                    </a:ext>
                  </a:extLst>
                </p14:cNvPr>
                <p14:cNvContentPartPr/>
                <p14:nvPr/>
              </p14:nvContentPartPr>
              <p14:xfrm>
                <a:off x="3222467" y="4717507"/>
                <a:ext cx="124920" cy="99000"/>
              </p14:xfrm>
            </p:contentPart>
          </mc:Choice>
          <mc:Fallback>
            <p:pic>
              <p:nvPicPr>
                <p:cNvPr id="215" name="Freihand 214">
                  <a:extLst>
                    <a:ext uri="{FF2B5EF4-FFF2-40B4-BE49-F238E27FC236}">
                      <a16:creationId xmlns:a16="http://schemas.microsoft.com/office/drawing/2014/main" id="{D10BAA5D-711A-404B-A20B-41553C5E533D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3218147" y="4713187"/>
                  <a:ext cx="13356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3">
              <p14:nvContentPartPr>
                <p14:cNvPr id="340" name="Freihand 339">
                  <a:extLst>
                    <a:ext uri="{FF2B5EF4-FFF2-40B4-BE49-F238E27FC236}">
                      <a16:creationId xmlns:a16="http://schemas.microsoft.com/office/drawing/2014/main" id="{AF9AF2E1-796C-4276-B082-B70AF98599D7}"/>
                    </a:ext>
                  </a:extLst>
                </p14:cNvPr>
                <p14:cNvContentPartPr/>
                <p14:nvPr/>
              </p14:nvContentPartPr>
              <p14:xfrm>
                <a:off x="3249107" y="4409347"/>
                <a:ext cx="215280" cy="109080"/>
              </p14:xfrm>
            </p:contentPart>
          </mc:Choice>
          <mc:Fallback>
            <p:pic>
              <p:nvPicPr>
                <p:cNvPr id="340" name="Freihand 339">
                  <a:extLst>
                    <a:ext uri="{FF2B5EF4-FFF2-40B4-BE49-F238E27FC236}">
                      <a16:creationId xmlns:a16="http://schemas.microsoft.com/office/drawing/2014/main" id="{AF9AF2E1-796C-4276-B082-B70AF98599D7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3244787" y="4405027"/>
                  <a:ext cx="22392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5">
              <p14:nvContentPartPr>
                <p14:cNvPr id="341" name="Freihand 340">
                  <a:extLst>
                    <a:ext uri="{FF2B5EF4-FFF2-40B4-BE49-F238E27FC236}">
                      <a16:creationId xmlns:a16="http://schemas.microsoft.com/office/drawing/2014/main" id="{154DC2A2-733D-4E97-B069-DD2F40A15928}"/>
                    </a:ext>
                  </a:extLst>
                </p14:cNvPr>
                <p14:cNvContentPartPr/>
                <p14:nvPr/>
              </p14:nvContentPartPr>
              <p14:xfrm>
                <a:off x="3469427" y="4408627"/>
                <a:ext cx="171720" cy="109080"/>
              </p14:xfrm>
            </p:contentPart>
          </mc:Choice>
          <mc:Fallback>
            <p:pic>
              <p:nvPicPr>
                <p:cNvPr id="341" name="Freihand 340">
                  <a:extLst>
                    <a:ext uri="{FF2B5EF4-FFF2-40B4-BE49-F238E27FC236}">
                      <a16:creationId xmlns:a16="http://schemas.microsoft.com/office/drawing/2014/main" id="{154DC2A2-733D-4E97-B069-DD2F40A15928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3465107" y="4404307"/>
                  <a:ext cx="18036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7">
              <p14:nvContentPartPr>
                <p14:cNvPr id="343" name="Freihand 342">
                  <a:extLst>
                    <a:ext uri="{FF2B5EF4-FFF2-40B4-BE49-F238E27FC236}">
                      <a16:creationId xmlns:a16="http://schemas.microsoft.com/office/drawing/2014/main" id="{C52118FE-FAC8-46DB-A456-CC81B84CCB1F}"/>
                    </a:ext>
                  </a:extLst>
                </p14:cNvPr>
                <p14:cNvContentPartPr/>
                <p14:nvPr/>
              </p14:nvContentPartPr>
              <p14:xfrm>
                <a:off x="1421027" y="2459587"/>
                <a:ext cx="35640" cy="51840"/>
              </p14:xfrm>
            </p:contentPart>
          </mc:Choice>
          <mc:Fallback>
            <p:pic>
              <p:nvPicPr>
                <p:cNvPr id="343" name="Freihand 342">
                  <a:extLst>
                    <a:ext uri="{FF2B5EF4-FFF2-40B4-BE49-F238E27FC236}">
                      <a16:creationId xmlns:a16="http://schemas.microsoft.com/office/drawing/2014/main" id="{C52118FE-FAC8-46DB-A456-CC81B84CCB1F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1416707" y="2455267"/>
                  <a:ext cx="4428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9">
              <p14:nvContentPartPr>
                <p14:cNvPr id="345" name="Freihand 344">
                  <a:extLst>
                    <a:ext uri="{FF2B5EF4-FFF2-40B4-BE49-F238E27FC236}">
                      <a16:creationId xmlns:a16="http://schemas.microsoft.com/office/drawing/2014/main" id="{5CA2DA46-AB9F-4488-BA81-85CFF732A4EC}"/>
                    </a:ext>
                  </a:extLst>
                </p14:cNvPr>
                <p14:cNvContentPartPr/>
                <p14:nvPr/>
              </p14:nvContentPartPr>
              <p14:xfrm>
                <a:off x="1604627" y="2455267"/>
                <a:ext cx="25560" cy="38880"/>
              </p14:xfrm>
            </p:contentPart>
          </mc:Choice>
          <mc:Fallback>
            <p:pic>
              <p:nvPicPr>
                <p:cNvPr id="345" name="Freihand 344">
                  <a:extLst>
                    <a:ext uri="{FF2B5EF4-FFF2-40B4-BE49-F238E27FC236}">
                      <a16:creationId xmlns:a16="http://schemas.microsoft.com/office/drawing/2014/main" id="{5CA2DA46-AB9F-4488-BA81-85CFF732A4EC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1600307" y="2450947"/>
                  <a:ext cx="34200" cy="47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68" name="Gruppieren 467">
            <a:extLst>
              <a:ext uri="{FF2B5EF4-FFF2-40B4-BE49-F238E27FC236}">
                <a16:creationId xmlns:a16="http://schemas.microsoft.com/office/drawing/2014/main" id="{48A97C0C-C784-4AC7-8648-2539CE05D221}"/>
              </a:ext>
            </a:extLst>
          </p:cNvPr>
          <p:cNvGrpSpPr/>
          <p:nvPr/>
        </p:nvGrpSpPr>
        <p:grpSpPr>
          <a:xfrm>
            <a:off x="8798867" y="128587"/>
            <a:ext cx="2913120" cy="542880"/>
            <a:chOff x="8798867" y="128587"/>
            <a:chExt cx="2913120" cy="542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41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8F57B599-739B-4D9C-813C-8FE9F908E7FD}"/>
                    </a:ext>
                  </a:extLst>
                </p14:cNvPr>
                <p14:cNvContentPartPr/>
                <p14:nvPr/>
              </p14:nvContentPartPr>
              <p14:xfrm>
                <a:off x="8798867" y="229027"/>
                <a:ext cx="127440" cy="21888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8F57B599-739B-4D9C-813C-8FE9F908E7FD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8794547" y="224707"/>
                  <a:ext cx="13608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3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9DF0FB67-4B7D-441C-979D-0D34CEFD14E9}"/>
                    </a:ext>
                  </a:extLst>
                </p14:cNvPr>
                <p14:cNvContentPartPr/>
                <p14:nvPr/>
              </p14:nvContentPartPr>
              <p14:xfrm>
                <a:off x="8824427" y="352867"/>
                <a:ext cx="149040" cy="3924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9DF0FB67-4B7D-441C-979D-0D34CEFD14E9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8820107" y="348547"/>
                  <a:ext cx="15768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5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2889C815-4870-406A-B26E-9D6C202B4B8E}"/>
                    </a:ext>
                  </a:extLst>
                </p14:cNvPr>
                <p14:cNvContentPartPr/>
                <p14:nvPr/>
              </p14:nvContentPartPr>
              <p14:xfrm>
                <a:off x="8961227" y="339187"/>
                <a:ext cx="126360" cy="8928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2889C815-4870-406A-B26E-9D6C202B4B8E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8956907" y="334867"/>
                  <a:ext cx="13500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7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99AC802E-4FBF-42E4-8610-1BB1AC7982FB}"/>
                    </a:ext>
                  </a:extLst>
                </p14:cNvPr>
                <p14:cNvContentPartPr/>
                <p14:nvPr/>
              </p14:nvContentPartPr>
              <p14:xfrm>
                <a:off x="9142667" y="219667"/>
                <a:ext cx="116280" cy="19584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99AC802E-4FBF-42E4-8610-1BB1AC7982FB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9138347" y="215347"/>
                  <a:ext cx="12492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9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389F1F35-14C2-4D29-A0B2-FE297237E5DD}"/>
                    </a:ext>
                  </a:extLst>
                </p14:cNvPr>
                <p14:cNvContentPartPr/>
                <p14:nvPr/>
              </p14:nvContentPartPr>
              <p14:xfrm>
                <a:off x="9568907" y="318307"/>
                <a:ext cx="227880" cy="6120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389F1F35-14C2-4D29-A0B2-FE297237E5DD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9564587" y="313987"/>
                  <a:ext cx="23652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1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D6DB7566-2783-455A-BB32-66C76E01D22B}"/>
                    </a:ext>
                  </a:extLst>
                </p14:cNvPr>
                <p14:cNvContentPartPr/>
                <p14:nvPr/>
              </p14:nvContentPartPr>
              <p14:xfrm>
                <a:off x="9744227" y="234787"/>
                <a:ext cx="360" cy="36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D6DB7566-2783-455A-BB32-66C76E01D22B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9739907" y="2304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3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6644FF87-D1A3-486C-897B-8B3C209C9ECD}"/>
                    </a:ext>
                  </a:extLst>
                </p14:cNvPr>
                <p14:cNvContentPartPr/>
                <p14:nvPr/>
              </p14:nvContentPartPr>
              <p14:xfrm>
                <a:off x="10089467" y="198067"/>
                <a:ext cx="122400" cy="15552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6644FF87-D1A3-486C-897B-8B3C209C9ECD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10085147" y="193747"/>
                  <a:ext cx="13104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5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02F4AF46-50EB-4651-A0F0-83744917B637}"/>
                    </a:ext>
                  </a:extLst>
                </p14:cNvPr>
                <p14:cNvContentPartPr/>
                <p14:nvPr/>
              </p14:nvContentPartPr>
              <p14:xfrm>
                <a:off x="10207187" y="243427"/>
                <a:ext cx="98640" cy="10008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02F4AF46-50EB-4651-A0F0-83744917B637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10202867" y="239107"/>
                  <a:ext cx="10728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7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CB98BFDB-2453-43EF-A654-8429D7C64D9D}"/>
                    </a:ext>
                  </a:extLst>
                </p14:cNvPr>
                <p14:cNvContentPartPr/>
                <p14:nvPr/>
              </p14:nvContentPartPr>
              <p14:xfrm>
                <a:off x="10325267" y="180067"/>
                <a:ext cx="106560" cy="14868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CB98BFDB-2453-43EF-A654-8429D7C64D9D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10320947" y="175747"/>
                  <a:ext cx="11520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9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58A7505E-A961-4176-9D01-98E3264DC94A}"/>
                    </a:ext>
                  </a:extLst>
                </p14:cNvPr>
                <p14:cNvContentPartPr/>
                <p14:nvPr/>
              </p14:nvContentPartPr>
              <p14:xfrm>
                <a:off x="10473587" y="248467"/>
                <a:ext cx="80640" cy="3996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58A7505E-A961-4176-9D01-98E3264DC94A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10469267" y="244147"/>
                  <a:ext cx="8928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1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D51CECF7-B22B-4863-BC25-56C9ADB7220C}"/>
                    </a:ext>
                  </a:extLst>
                </p14:cNvPr>
                <p14:cNvContentPartPr/>
                <p14:nvPr/>
              </p14:nvContentPartPr>
              <p14:xfrm>
                <a:off x="10265147" y="145147"/>
                <a:ext cx="66600" cy="1548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D51CECF7-B22B-4863-BC25-56C9ADB7220C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10260827" y="140827"/>
                  <a:ext cx="7524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3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EDB259A7-46AB-4076-9A42-EDBD10A07A49}"/>
                    </a:ext>
                  </a:extLst>
                </p14:cNvPr>
                <p14:cNvContentPartPr/>
                <p14:nvPr/>
              </p14:nvContentPartPr>
              <p14:xfrm>
                <a:off x="10805147" y="216427"/>
                <a:ext cx="155160" cy="12240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EDB259A7-46AB-4076-9A42-EDBD10A07A49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10800827" y="212107"/>
                  <a:ext cx="16380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5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5E15B41D-0E45-4AA5-814D-661ACFB59E93}"/>
                    </a:ext>
                  </a:extLst>
                </p14:cNvPr>
                <p14:cNvContentPartPr/>
                <p14:nvPr/>
              </p14:nvContentPartPr>
              <p14:xfrm>
                <a:off x="11003147" y="251707"/>
                <a:ext cx="165600" cy="5616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5E15B41D-0E45-4AA5-814D-661ACFB59E93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10998827" y="247387"/>
                  <a:ext cx="174240" cy="6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7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847B09A4-4553-4E33-8F27-E910468EBE78}"/>
                    </a:ext>
                  </a:extLst>
                </p14:cNvPr>
                <p14:cNvContentPartPr/>
                <p14:nvPr/>
              </p14:nvContentPartPr>
              <p14:xfrm>
                <a:off x="11341187" y="128587"/>
                <a:ext cx="135360" cy="16884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847B09A4-4553-4E33-8F27-E910468EBE78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11336867" y="124267"/>
                  <a:ext cx="14400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9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71DF1BF2-5891-40D9-9E69-CDB5AF3B24A1}"/>
                    </a:ext>
                  </a:extLst>
                </p14:cNvPr>
                <p14:cNvContentPartPr/>
                <p14:nvPr/>
              </p14:nvContentPartPr>
              <p14:xfrm>
                <a:off x="11306627" y="191947"/>
                <a:ext cx="221400" cy="684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71DF1BF2-5891-40D9-9E69-CDB5AF3B24A1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11302307" y="187627"/>
                  <a:ext cx="23004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1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BCD8AFAF-89A0-4E9B-8557-F6340CA73943}"/>
                    </a:ext>
                  </a:extLst>
                </p14:cNvPr>
                <p14:cNvContentPartPr/>
                <p14:nvPr/>
              </p14:nvContentPartPr>
              <p14:xfrm>
                <a:off x="9108827" y="527827"/>
                <a:ext cx="340200" cy="14364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BCD8AFAF-89A0-4E9B-8557-F6340CA73943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9104507" y="523507"/>
                  <a:ext cx="34884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3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F317F2C6-4EDE-4AB8-A33E-9FCAEAC45043}"/>
                    </a:ext>
                  </a:extLst>
                </p14:cNvPr>
                <p14:cNvContentPartPr/>
                <p14:nvPr/>
              </p14:nvContentPartPr>
              <p14:xfrm>
                <a:off x="9474587" y="487867"/>
                <a:ext cx="177120" cy="169200"/>
              </p14:xfrm>
            </p:contentPart>
          </mc:Choice>
          <mc:Fallback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F317F2C6-4EDE-4AB8-A33E-9FCAEAC45043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9470267" y="483547"/>
                  <a:ext cx="18576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5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2745BDCC-EA06-4B32-9384-58E16BA71283}"/>
                    </a:ext>
                  </a:extLst>
                </p14:cNvPr>
                <p14:cNvContentPartPr/>
                <p14:nvPr/>
              </p14:nvContentPartPr>
              <p14:xfrm>
                <a:off x="9864827" y="455467"/>
                <a:ext cx="129240" cy="20808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2745BDCC-EA06-4B32-9384-58E16BA71283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9860507" y="451147"/>
                  <a:ext cx="137880" cy="21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7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1A1EF44C-DFB6-44C1-AB52-8F3B9478D7CB}"/>
                    </a:ext>
                  </a:extLst>
                </p14:cNvPr>
                <p14:cNvContentPartPr/>
                <p14:nvPr/>
              </p14:nvContentPartPr>
              <p14:xfrm>
                <a:off x="9981467" y="559867"/>
                <a:ext cx="249480" cy="6480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1A1EF44C-DFB6-44C1-AB52-8F3B9478D7CB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9977147" y="555547"/>
                  <a:ext cx="2581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9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8804A9A6-BF8E-4686-845F-C21C48331B65}"/>
                    </a:ext>
                  </a:extLst>
                </p14:cNvPr>
                <p14:cNvContentPartPr/>
                <p14:nvPr/>
              </p14:nvContentPartPr>
              <p14:xfrm>
                <a:off x="10264427" y="490747"/>
                <a:ext cx="171720" cy="11304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8804A9A6-BF8E-4686-845F-C21C48331B65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10260107" y="486427"/>
                  <a:ext cx="18036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1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533F20D6-B65C-4B11-AFD1-C54AF95D98F0}"/>
                    </a:ext>
                  </a:extLst>
                </p14:cNvPr>
                <p14:cNvContentPartPr/>
                <p14:nvPr/>
              </p14:nvContentPartPr>
              <p14:xfrm>
                <a:off x="10602107" y="424867"/>
                <a:ext cx="172440" cy="19368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533F20D6-B65C-4B11-AFD1-C54AF95D98F0}"/>
                    </a:ext>
                  </a:extLst>
                </p:cNvPr>
                <p:cNvPicPr/>
                <p:nvPr/>
              </p:nvPicPr>
              <p:blipFill>
                <a:blip r:embed="rId482"/>
                <a:stretch>
                  <a:fillRect/>
                </a:stretch>
              </p:blipFill>
              <p:spPr>
                <a:xfrm>
                  <a:off x="10597787" y="420547"/>
                  <a:ext cx="18108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3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A8378B86-6943-4A0B-A316-54DF64E98D2F}"/>
                    </a:ext>
                  </a:extLst>
                </p14:cNvPr>
                <p14:cNvContentPartPr/>
                <p14:nvPr/>
              </p14:nvContentPartPr>
              <p14:xfrm>
                <a:off x="10678427" y="513787"/>
                <a:ext cx="141480" cy="1764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A8378B86-6943-4A0B-A316-54DF64E98D2F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10674107" y="509467"/>
                  <a:ext cx="15012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5">
              <p14:nvContentPartPr>
                <p14:cNvPr id="466" name="Freihand 465">
                  <a:extLst>
                    <a:ext uri="{FF2B5EF4-FFF2-40B4-BE49-F238E27FC236}">
                      <a16:creationId xmlns:a16="http://schemas.microsoft.com/office/drawing/2014/main" id="{D15B4863-5848-401D-B50D-A5870DDF7870}"/>
                    </a:ext>
                  </a:extLst>
                </p14:cNvPr>
                <p14:cNvContentPartPr/>
                <p14:nvPr/>
              </p14:nvContentPartPr>
              <p14:xfrm>
                <a:off x="11183507" y="370147"/>
                <a:ext cx="528480" cy="37800"/>
              </p14:xfrm>
            </p:contentPart>
          </mc:Choice>
          <mc:Fallback>
            <p:pic>
              <p:nvPicPr>
                <p:cNvPr id="466" name="Freihand 465">
                  <a:extLst>
                    <a:ext uri="{FF2B5EF4-FFF2-40B4-BE49-F238E27FC236}">
                      <a16:creationId xmlns:a16="http://schemas.microsoft.com/office/drawing/2014/main" id="{D15B4863-5848-401D-B50D-A5870DDF7870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11179187" y="365827"/>
                  <a:ext cx="53712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7">
              <p14:nvContentPartPr>
                <p14:cNvPr id="467" name="Freihand 466">
                  <a:extLst>
                    <a:ext uri="{FF2B5EF4-FFF2-40B4-BE49-F238E27FC236}">
                      <a16:creationId xmlns:a16="http://schemas.microsoft.com/office/drawing/2014/main" id="{31886155-CD28-4049-B9F6-F4D0C48A7696}"/>
                    </a:ext>
                  </a:extLst>
                </p14:cNvPr>
                <p14:cNvContentPartPr/>
                <p14:nvPr/>
              </p14:nvContentPartPr>
              <p14:xfrm>
                <a:off x="11238227" y="425587"/>
                <a:ext cx="240840" cy="22320"/>
              </p14:xfrm>
            </p:contentPart>
          </mc:Choice>
          <mc:Fallback>
            <p:pic>
              <p:nvPicPr>
                <p:cNvPr id="467" name="Freihand 466">
                  <a:extLst>
                    <a:ext uri="{FF2B5EF4-FFF2-40B4-BE49-F238E27FC236}">
                      <a16:creationId xmlns:a16="http://schemas.microsoft.com/office/drawing/2014/main" id="{31886155-CD28-4049-B9F6-F4D0C48A7696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11233907" y="421267"/>
                  <a:ext cx="249480" cy="30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62" name="Gruppieren 561">
            <a:extLst>
              <a:ext uri="{FF2B5EF4-FFF2-40B4-BE49-F238E27FC236}">
                <a16:creationId xmlns:a16="http://schemas.microsoft.com/office/drawing/2014/main" id="{CD8A6DD1-D2A2-4361-8AEB-97C0D0855E03}"/>
              </a:ext>
            </a:extLst>
          </p:cNvPr>
          <p:cNvGrpSpPr/>
          <p:nvPr/>
        </p:nvGrpSpPr>
        <p:grpSpPr>
          <a:xfrm>
            <a:off x="4604867" y="4978867"/>
            <a:ext cx="3855600" cy="1842480"/>
            <a:chOff x="4604867" y="4978867"/>
            <a:chExt cx="3855600" cy="1842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89">
              <p14:nvContentPartPr>
                <p14:cNvPr id="347" name="Freihand 346">
                  <a:extLst>
                    <a:ext uri="{FF2B5EF4-FFF2-40B4-BE49-F238E27FC236}">
                      <a16:creationId xmlns:a16="http://schemas.microsoft.com/office/drawing/2014/main" id="{0D8C95E1-D9B3-4D51-98BA-1F86ACE0ACD9}"/>
                    </a:ext>
                  </a:extLst>
                </p14:cNvPr>
                <p14:cNvContentPartPr/>
                <p14:nvPr/>
              </p14:nvContentPartPr>
              <p14:xfrm>
                <a:off x="4604867" y="5535787"/>
                <a:ext cx="461520" cy="630720"/>
              </p14:xfrm>
            </p:contentPart>
          </mc:Choice>
          <mc:Fallback>
            <p:pic>
              <p:nvPicPr>
                <p:cNvPr id="347" name="Freihand 346">
                  <a:extLst>
                    <a:ext uri="{FF2B5EF4-FFF2-40B4-BE49-F238E27FC236}">
                      <a16:creationId xmlns:a16="http://schemas.microsoft.com/office/drawing/2014/main" id="{0D8C95E1-D9B3-4D51-98BA-1F86ACE0ACD9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4600547" y="5531467"/>
                  <a:ext cx="470160" cy="63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1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95C8CDAA-12F5-49E7-B49A-F931151AA1C4}"/>
                    </a:ext>
                  </a:extLst>
                </p14:cNvPr>
                <p14:cNvContentPartPr/>
                <p14:nvPr/>
              </p14:nvContentPartPr>
              <p14:xfrm>
                <a:off x="4948667" y="5373067"/>
                <a:ext cx="193320" cy="272160"/>
              </p14:xfrm>
            </p:contentPart>
          </mc:Choice>
          <mc:Fallback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95C8CDAA-12F5-49E7-B49A-F931151AA1C4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4944347" y="5368747"/>
                  <a:ext cx="201960" cy="28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3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FCE3C93C-395E-445E-83F4-3F2325E3BC58}"/>
                    </a:ext>
                  </a:extLst>
                </p14:cNvPr>
                <p14:cNvContentPartPr/>
                <p14:nvPr/>
              </p14:nvContentPartPr>
              <p14:xfrm>
                <a:off x="6302987" y="5048347"/>
                <a:ext cx="164520" cy="146520"/>
              </p14:xfrm>
            </p:contentPart>
          </mc:Choice>
          <mc:Fallback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FCE3C93C-395E-445E-83F4-3F2325E3BC58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6298667" y="5044027"/>
                  <a:ext cx="17316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5">
              <p14:nvContentPartPr>
                <p14:cNvPr id="359" name="Freihand 358">
                  <a:extLst>
                    <a:ext uri="{FF2B5EF4-FFF2-40B4-BE49-F238E27FC236}">
                      <a16:creationId xmlns:a16="http://schemas.microsoft.com/office/drawing/2014/main" id="{FA1F06F9-45A3-46B8-9E50-94D628C705C4}"/>
                    </a:ext>
                  </a:extLst>
                </p14:cNvPr>
                <p14:cNvContentPartPr/>
                <p14:nvPr/>
              </p14:nvContentPartPr>
              <p14:xfrm>
                <a:off x="6395867" y="5079667"/>
                <a:ext cx="130680" cy="84960"/>
              </p14:xfrm>
            </p:contentPart>
          </mc:Choice>
          <mc:Fallback>
            <p:pic>
              <p:nvPicPr>
                <p:cNvPr id="359" name="Freihand 358">
                  <a:extLst>
                    <a:ext uri="{FF2B5EF4-FFF2-40B4-BE49-F238E27FC236}">
                      <a16:creationId xmlns:a16="http://schemas.microsoft.com/office/drawing/2014/main" id="{FA1F06F9-45A3-46B8-9E50-94D628C705C4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6391547" y="5075347"/>
                  <a:ext cx="13932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7">
              <p14:nvContentPartPr>
                <p14:cNvPr id="360" name="Freihand 359">
                  <a:extLst>
                    <a:ext uri="{FF2B5EF4-FFF2-40B4-BE49-F238E27FC236}">
                      <a16:creationId xmlns:a16="http://schemas.microsoft.com/office/drawing/2014/main" id="{35E7C3AF-6A66-403F-8B2E-DBDD04687CD2}"/>
                    </a:ext>
                  </a:extLst>
                </p14:cNvPr>
                <p14:cNvContentPartPr/>
                <p14:nvPr/>
              </p14:nvContentPartPr>
              <p14:xfrm>
                <a:off x="6518267" y="5017747"/>
                <a:ext cx="9000" cy="16920"/>
              </p14:xfrm>
            </p:contentPart>
          </mc:Choice>
          <mc:Fallback>
            <p:pic>
              <p:nvPicPr>
                <p:cNvPr id="360" name="Freihand 359">
                  <a:extLst>
                    <a:ext uri="{FF2B5EF4-FFF2-40B4-BE49-F238E27FC236}">
                      <a16:creationId xmlns:a16="http://schemas.microsoft.com/office/drawing/2014/main" id="{35E7C3AF-6A66-403F-8B2E-DBDD04687CD2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6513947" y="5013427"/>
                  <a:ext cx="1764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9">
              <p14:nvContentPartPr>
                <p14:cNvPr id="361" name="Freihand 360">
                  <a:extLst>
                    <a:ext uri="{FF2B5EF4-FFF2-40B4-BE49-F238E27FC236}">
                      <a16:creationId xmlns:a16="http://schemas.microsoft.com/office/drawing/2014/main" id="{7AEAEC26-51CE-41DE-A876-76D16460C945}"/>
                    </a:ext>
                  </a:extLst>
                </p14:cNvPr>
                <p14:cNvContentPartPr/>
                <p14:nvPr/>
              </p14:nvContentPartPr>
              <p14:xfrm>
                <a:off x="6637787" y="5061667"/>
                <a:ext cx="7200" cy="83880"/>
              </p14:xfrm>
            </p:contentPart>
          </mc:Choice>
          <mc:Fallback>
            <p:pic>
              <p:nvPicPr>
                <p:cNvPr id="361" name="Freihand 360">
                  <a:extLst>
                    <a:ext uri="{FF2B5EF4-FFF2-40B4-BE49-F238E27FC236}">
                      <a16:creationId xmlns:a16="http://schemas.microsoft.com/office/drawing/2014/main" id="{7AEAEC26-51CE-41DE-A876-76D16460C945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6633467" y="5057347"/>
                  <a:ext cx="1584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1">
              <p14:nvContentPartPr>
                <p14:cNvPr id="362" name="Freihand 361">
                  <a:extLst>
                    <a:ext uri="{FF2B5EF4-FFF2-40B4-BE49-F238E27FC236}">
                      <a16:creationId xmlns:a16="http://schemas.microsoft.com/office/drawing/2014/main" id="{E4A59673-9B14-4ACA-A8CD-F8CF065AFA56}"/>
                    </a:ext>
                  </a:extLst>
                </p14:cNvPr>
                <p14:cNvContentPartPr/>
                <p14:nvPr/>
              </p14:nvContentPartPr>
              <p14:xfrm>
                <a:off x="6634187" y="5029987"/>
                <a:ext cx="102240" cy="75600"/>
              </p14:xfrm>
            </p:contentPart>
          </mc:Choice>
          <mc:Fallback>
            <p:pic>
              <p:nvPicPr>
                <p:cNvPr id="362" name="Freihand 361">
                  <a:extLst>
                    <a:ext uri="{FF2B5EF4-FFF2-40B4-BE49-F238E27FC236}">
                      <a16:creationId xmlns:a16="http://schemas.microsoft.com/office/drawing/2014/main" id="{E4A59673-9B14-4ACA-A8CD-F8CF065AFA56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6629867" y="5025667"/>
                  <a:ext cx="11088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3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D38BE6D9-E3A2-48AA-93E1-9167EADB33BC}"/>
                    </a:ext>
                  </a:extLst>
                </p14:cNvPr>
                <p14:cNvContentPartPr/>
                <p14:nvPr/>
              </p14:nvContentPartPr>
              <p14:xfrm>
                <a:off x="6637787" y="5089027"/>
                <a:ext cx="250560" cy="75600"/>
              </p14:xfrm>
            </p:contentPart>
          </mc:Choice>
          <mc:Fallback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D38BE6D9-E3A2-48AA-93E1-9167EADB33BC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6633467" y="5084707"/>
                  <a:ext cx="25920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5">
              <p14:nvContentPartPr>
                <p14:cNvPr id="364" name="Freihand 363">
                  <a:extLst>
                    <a:ext uri="{FF2B5EF4-FFF2-40B4-BE49-F238E27FC236}">
                      <a16:creationId xmlns:a16="http://schemas.microsoft.com/office/drawing/2014/main" id="{DCD32F49-EF39-4258-BD1A-FD77E0CA1604}"/>
                    </a:ext>
                  </a:extLst>
                </p14:cNvPr>
                <p14:cNvContentPartPr/>
                <p14:nvPr/>
              </p14:nvContentPartPr>
              <p14:xfrm>
                <a:off x="6872867" y="5056267"/>
                <a:ext cx="360" cy="360"/>
              </p14:xfrm>
            </p:contentPart>
          </mc:Choice>
          <mc:Fallback>
            <p:pic>
              <p:nvPicPr>
                <p:cNvPr id="364" name="Freihand 363">
                  <a:extLst>
                    <a:ext uri="{FF2B5EF4-FFF2-40B4-BE49-F238E27FC236}">
                      <a16:creationId xmlns:a16="http://schemas.microsoft.com/office/drawing/2014/main" id="{DCD32F49-EF39-4258-BD1A-FD77E0CA1604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6868547" y="50519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6">
              <p14:nvContentPartPr>
                <p14:cNvPr id="365" name="Freihand 364">
                  <a:extLst>
                    <a:ext uri="{FF2B5EF4-FFF2-40B4-BE49-F238E27FC236}">
                      <a16:creationId xmlns:a16="http://schemas.microsoft.com/office/drawing/2014/main" id="{94AC00D0-E258-41E9-92F9-E3906B9F4174}"/>
                    </a:ext>
                  </a:extLst>
                </p14:cNvPr>
                <p14:cNvContentPartPr/>
                <p14:nvPr/>
              </p14:nvContentPartPr>
              <p14:xfrm>
                <a:off x="6947387" y="4978867"/>
                <a:ext cx="145800" cy="214920"/>
              </p14:xfrm>
            </p:contentPart>
          </mc:Choice>
          <mc:Fallback>
            <p:pic>
              <p:nvPicPr>
                <p:cNvPr id="365" name="Freihand 364">
                  <a:extLst>
                    <a:ext uri="{FF2B5EF4-FFF2-40B4-BE49-F238E27FC236}">
                      <a16:creationId xmlns:a16="http://schemas.microsoft.com/office/drawing/2014/main" id="{94AC00D0-E258-41E9-92F9-E3906B9F4174}"/>
                    </a:ext>
                  </a:extLst>
                </p:cNvPr>
                <p:cNvPicPr/>
                <p:nvPr/>
              </p:nvPicPr>
              <p:blipFill>
                <a:blip r:embed="rId507"/>
                <a:stretch>
                  <a:fillRect/>
                </a:stretch>
              </p:blipFill>
              <p:spPr>
                <a:xfrm>
                  <a:off x="6943067" y="4974547"/>
                  <a:ext cx="15444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8">
              <p14:nvContentPartPr>
                <p14:cNvPr id="366" name="Freihand 365">
                  <a:extLst>
                    <a:ext uri="{FF2B5EF4-FFF2-40B4-BE49-F238E27FC236}">
                      <a16:creationId xmlns:a16="http://schemas.microsoft.com/office/drawing/2014/main" id="{9E823FCA-AC75-436D-A109-67FCB388E114}"/>
                    </a:ext>
                  </a:extLst>
                </p14:cNvPr>
                <p14:cNvContentPartPr/>
                <p14:nvPr/>
              </p14:nvContentPartPr>
              <p14:xfrm>
                <a:off x="7108667" y="4982467"/>
                <a:ext cx="352440" cy="120600"/>
              </p14:xfrm>
            </p:contentPart>
          </mc:Choice>
          <mc:Fallback>
            <p:pic>
              <p:nvPicPr>
                <p:cNvPr id="366" name="Freihand 365">
                  <a:extLst>
                    <a:ext uri="{FF2B5EF4-FFF2-40B4-BE49-F238E27FC236}">
                      <a16:creationId xmlns:a16="http://schemas.microsoft.com/office/drawing/2014/main" id="{9E823FCA-AC75-436D-A109-67FCB388E114}"/>
                    </a:ext>
                  </a:extLst>
                </p:cNvPr>
                <p:cNvPicPr/>
                <p:nvPr/>
              </p:nvPicPr>
              <p:blipFill>
                <a:blip r:embed="rId509"/>
                <a:stretch>
                  <a:fillRect/>
                </a:stretch>
              </p:blipFill>
              <p:spPr>
                <a:xfrm>
                  <a:off x="7104347" y="4978147"/>
                  <a:ext cx="36108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0">
              <p14:nvContentPartPr>
                <p14:cNvPr id="368" name="Freihand 367">
                  <a:extLst>
                    <a:ext uri="{FF2B5EF4-FFF2-40B4-BE49-F238E27FC236}">
                      <a16:creationId xmlns:a16="http://schemas.microsoft.com/office/drawing/2014/main" id="{302D6BC5-3FCF-4887-B996-763BE5BE327F}"/>
                    </a:ext>
                  </a:extLst>
                </p14:cNvPr>
                <p14:cNvContentPartPr/>
                <p14:nvPr/>
              </p14:nvContentPartPr>
              <p14:xfrm>
                <a:off x="7564787" y="5015587"/>
                <a:ext cx="243720" cy="73440"/>
              </p14:xfrm>
            </p:contentPart>
          </mc:Choice>
          <mc:Fallback>
            <p:pic>
              <p:nvPicPr>
                <p:cNvPr id="368" name="Freihand 367">
                  <a:extLst>
                    <a:ext uri="{FF2B5EF4-FFF2-40B4-BE49-F238E27FC236}">
                      <a16:creationId xmlns:a16="http://schemas.microsoft.com/office/drawing/2014/main" id="{302D6BC5-3FCF-4887-B996-763BE5BE327F}"/>
                    </a:ext>
                  </a:extLst>
                </p:cNvPr>
                <p:cNvPicPr/>
                <p:nvPr/>
              </p:nvPicPr>
              <p:blipFill>
                <a:blip r:embed="rId511"/>
                <a:stretch>
                  <a:fillRect/>
                </a:stretch>
              </p:blipFill>
              <p:spPr>
                <a:xfrm>
                  <a:off x="7560467" y="5011267"/>
                  <a:ext cx="25236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2">
              <p14:nvContentPartPr>
                <p14:cNvPr id="369" name="Freihand 368">
                  <a:extLst>
                    <a:ext uri="{FF2B5EF4-FFF2-40B4-BE49-F238E27FC236}">
                      <a16:creationId xmlns:a16="http://schemas.microsoft.com/office/drawing/2014/main" id="{25C872A7-4597-425C-B4E9-E3AA3F5D391D}"/>
                    </a:ext>
                  </a:extLst>
                </p14:cNvPr>
                <p14:cNvContentPartPr/>
                <p14:nvPr/>
              </p14:nvContentPartPr>
              <p14:xfrm>
                <a:off x="7788347" y="4984987"/>
                <a:ext cx="34560" cy="23760"/>
              </p14:xfrm>
            </p:contentPart>
          </mc:Choice>
          <mc:Fallback>
            <p:pic>
              <p:nvPicPr>
                <p:cNvPr id="369" name="Freihand 368">
                  <a:extLst>
                    <a:ext uri="{FF2B5EF4-FFF2-40B4-BE49-F238E27FC236}">
                      <a16:creationId xmlns:a16="http://schemas.microsoft.com/office/drawing/2014/main" id="{25C872A7-4597-425C-B4E9-E3AA3F5D391D}"/>
                    </a:ext>
                  </a:extLst>
                </p:cNvPr>
                <p:cNvPicPr/>
                <p:nvPr/>
              </p:nvPicPr>
              <p:blipFill>
                <a:blip r:embed="rId513"/>
                <a:stretch>
                  <a:fillRect/>
                </a:stretch>
              </p:blipFill>
              <p:spPr>
                <a:xfrm>
                  <a:off x="7784027" y="4980667"/>
                  <a:ext cx="4320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4">
              <p14:nvContentPartPr>
                <p14:cNvPr id="370" name="Freihand 369">
                  <a:extLst>
                    <a:ext uri="{FF2B5EF4-FFF2-40B4-BE49-F238E27FC236}">
                      <a16:creationId xmlns:a16="http://schemas.microsoft.com/office/drawing/2014/main" id="{3A1946E6-5B25-472A-8467-AF439E065DAA}"/>
                    </a:ext>
                  </a:extLst>
                </p14:cNvPr>
                <p14:cNvContentPartPr/>
                <p14:nvPr/>
              </p14:nvContentPartPr>
              <p14:xfrm>
                <a:off x="7843427" y="5003347"/>
                <a:ext cx="73080" cy="63000"/>
              </p14:xfrm>
            </p:contentPart>
          </mc:Choice>
          <mc:Fallback>
            <p:pic>
              <p:nvPicPr>
                <p:cNvPr id="370" name="Freihand 369">
                  <a:extLst>
                    <a:ext uri="{FF2B5EF4-FFF2-40B4-BE49-F238E27FC236}">
                      <a16:creationId xmlns:a16="http://schemas.microsoft.com/office/drawing/2014/main" id="{3A1946E6-5B25-472A-8467-AF439E065DAA}"/>
                    </a:ext>
                  </a:extLst>
                </p:cNvPr>
                <p:cNvPicPr/>
                <p:nvPr/>
              </p:nvPicPr>
              <p:blipFill>
                <a:blip r:embed="rId515"/>
                <a:stretch>
                  <a:fillRect/>
                </a:stretch>
              </p:blipFill>
              <p:spPr>
                <a:xfrm>
                  <a:off x="7839107" y="4999027"/>
                  <a:ext cx="81720" cy="7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6">
              <p14:nvContentPartPr>
                <p14:cNvPr id="371" name="Freihand 370">
                  <a:extLst>
                    <a:ext uri="{FF2B5EF4-FFF2-40B4-BE49-F238E27FC236}">
                      <a16:creationId xmlns:a16="http://schemas.microsoft.com/office/drawing/2014/main" id="{487D4071-948A-43F6-9AF7-C12981E07BC6}"/>
                    </a:ext>
                  </a:extLst>
                </p14:cNvPr>
                <p14:cNvContentPartPr/>
                <p14:nvPr/>
              </p14:nvContentPartPr>
              <p14:xfrm>
                <a:off x="7915067" y="4990027"/>
                <a:ext cx="100080" cy="96480"/>
              </p14:xfrm>
            </p:contentPart>
          </mc:Choice>
          <mc:Fallback>
            <p:pic>
              <p:nvPicPr>
                <p:cNvPr id="371" name="Freihand 370">
                  <a:extLst>
                    <a:ext uri="{FF2B5EF4-FFF2-40B4-BE49-F238E27FC236}">
                      <a16:creationId xmlns:a16="http://schemas.microsoft.com/office/drawing/2014/main" id="{487D4071-948A-43F6-9AF7-C12981E07BC6}"/>
                    </a:ext>
                  </a:extLst>
                </p:cNvPr>
                <p:cNvPicPr/>
                <p:nvPr/>
              </p:nvPicPr>
              <p:blipFill>
                <a:blip r:embed="rId517"/>
                <a:stretch>
                  <a:fillRect/>
                </a:stretch>
              </p:blipFill>
              <p:spPr>
                <a:xfrm>
                  <a:off x="7910747" y="4985707"/>
                  <a:ext cx="10872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8">
              <p14:nvContentPartPr>
                <p14:cNvPr id="350" name="Freihand 349">
                  <a:extLst>
                    <a:ext uri="{FF2B5EF4-FFF2-40B4-BE49-F238E27FC236}">
                      <a16:creationId xmlns:a16="http://schemas.microsoft.com/office/drawing/2014/main" id="{F413DD6F-8888-4739-A3F0-C6BC8F932241}"/>
                    </a:ext>
                  </a:extLst>
                </p14:cNvPr>
                <p14:cNvContentPartPr/>
                <p14:nvPr/>
              </p14:nvContentPartPr>
              <p14:xfrm>
                <a:off x="5299307" y="5121427"/>
                <a:ext cx="10080" cy="128160"/>
              </p14:xfrm>
            </p:contentPart>
          </mc:Choice>
          <mc:Fallback>
            <p:pic>
              <p:nvPicPr>
                <p:cNvPr id="350" name="Freihand 349">
                  <a:extLst>
                    <a:ext uri="{FF2B5EF4-FFF2-40B4-BE49-F238E27FC236}">
                      <a16:creationId xmlns:a16="http://schemas.microsoft.com/office/drawing/2014/main" id="{F413DD6F-8888-4739-A3F0-C6BC8F932241}"/>
                    </a:ext>
                  </a:extLst>
                </p:cNvPr>
                <p:cNvPicPr/>
                <p:nvPr/>
              </p:nvPicPr>
              <p:blipFill>
                <a:blip r:embed="rId519"/>
                <a:stretch>
                  <a:fillRect/>
                </a:stretch>
              </p:blipFill>
              <p:spPr>
                <a:xfrm>
                  <a:off x="5294987" y="5117107"/>
                  <a:ext cx="18720" cy="13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0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5338D032-758E-45AF-8437-EEC9DC10E4FE}"/>
                    </a:ext>
                  </a:extLst>
                </p14:cNvPr>
                <p14:cNvContentPartPr/>
                <p14:nvPr/>
              </p14:nvContentPartPr>
              <p14:xfrm>
                <a:off x="5275547" y="5078587"/>
                <a:ext cx="145440" cy="23040"/>
              </p14:xfrm>
            </p:contentPart>
          </mc:Choice>
          <mc:Fallback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5338D032-758E-45AF-8437-EEC9DC10E4FE}"/>
                    </a:ext>
                  </a:extLst>
                </p:cNvPr>
                <p:cNvPicPr/>
                <p:nvPr/>
              </p:nvPicPr>
              <p:blipFill>
                <a:blip r:embed="rId521"/>
                <a:stretch>
                  <a:fillRect/>
                </a:stretch>
              </p:blipFill>
              <p:spPr>
                <a:xfrm>
                  <a:off x="5271227" y="5074267"/>
                  <a:ext cx="15408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2">
              <p14:nvContentPartPr>
                <p14:cNvPr id="352" name="Freihand 351">
                  <a:extLst>
                    <a:ext uri="{FF2B5EF4-FFF2-40B4-BE49-F238E27FC236}">
                      <a16:creationId xmlns:a16="http://schemas.microsoft.com/office/drawing/2014/main" id="{48D6A4DB-BA24-4385-B057-AD3BCB9D7485}"/>
                    </a:ext>
                  </a:extLst>
                </p14:cNvPr>
                <p14:cNvContentPartPr/>
                <p14:nvPr/>
              </p14:nvContentPartPr>
              <p14:xfrm>
                <a:off x="5306507" y="5130427"/>
                <a:ext cx="145440" cy="108000"/>
              </p14:xfrm>
            </p:contentPart>
          </mc:Choice>
          <mc:Fallback>
            <p:pic>
              <p:nvPicPr>
                <p:cNvPr id="352" name="Freihand 351">
                  <a:extLst>
                    <a:ext uri="{FF2B5EF4-FFF2-40B4-BE49-F238E27FC236}">
                      <a16:creationId xmlns:a16="http://schemas.microsoft.com/office/drawing/2014/main" id="{48D6A4DB-BA24-4385-B057-AD3BCB9D7485}"/>
                    </a:ext>
                  </a:extLst>
                </p:cNvPr>
                <p:cNvPicPr/>
                <p:nvPr/>
              </p:nvPicPr>
              <p:blipFill>
                <a:blip r:embed="rId523"/>
                <a:stretch>
                  <a:fillRect/>
                </a:stretch>
              </p:blipFill>
              <p:spPr>
                <a:xfrm>
                  <a:off x="5302187" y="5126107"/>
                  <a:ext cx="15408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4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CB74D921-4040-4FD0-A278-CEC7CDFB9D16}"/>
                    </a:ext>
                  </a:extLst>
                </p14:cNvPr>
                <p14:cNvContentPartPr/>
                <p14:nvPr/>
              </p14:nvContentPartPr>
              <p14:xfrm>
                <a:off x="5563187" y="5140507"/>
                <a:ext cx="124560" cy="91800"/>
              </p14:xfrm>
            </p:contentPart>
          </mc:Choice>
          <mc:Fallback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CB74D921-4040-4FD0-A278-CEC7CDFB9D16}"/>
                    </a:ext>
                  </a:extLst>
                </p:cNvPr>
                <p:cNvPicPr/>
                <p:nvPr/>
              </p:nvPicPr>
              <p:blipFill>
                <a:blip r:embed="rId525"/>
                <a:stretch>
                  <a:fillRect/>
                </a:stretch>
              </p:blipFill>
              <p:spPr>
                <a:xfrm>
                  <a:off x="5558867" y="5136187"/>
                  <a:ext cx="13320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6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B389F188-255D-46C4-9967-DED3C7BCC136}"/>
                    </a:ext>
                  </a:extLst>
                </p14:cNvPr>
                <p14:cNvContentPartPr/>
                <p14:nvPr/>
              </p14:nvContentPartPr>
              <p14:xfrm>
                <a:off x="5716547" y="5132947"/>
                <a:ext cx="214560" cy="69480"/>
              </p14:xfrm>
            </p:contentPart>
          </mc:Choice>
          <mc:Fallback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B389F188-255D-46C4-9967-DED3C7BCC136}"/>
                    </a:ext>
                  </a:extLst>
                </p:cNvPr>
                <p:cNvPicPr/>
                <p:nvPr/>
              </p:nvPicPr>
              <p:blipFill>
                <a:blip r:embed="rId527"/>
                <a:stretch>
                  <a:fillRect/>
                </a:stretch>
              </p:blipFill>
              <p:spPr>
                <a:xfrm>
                  <a:off x="5712227" y="5128627"/>
                  <a:ext cx="22320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8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A00871E7-E5DD-4839-BD2A-4D41BB1BAF82}"/>
                    </a:ext>
                  </a:extLst>
                </p14:cNvPr>
                <p14:cNvContentPartPr/>
                <p14:nvPr/>
              </p14:nvContentPartPr>
              <p14:xfrm>
                <a:off x="5928227" y="5096947"/>
                <a:ext cx="14040" cy="31320"/>
              </p14:xfrm>
            </p:contentPart>
          </mc:Choice>
          <mc:Fallback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A00871E7-E5DD-4839-BD2A-4D41BB1BAF82}"/>
                    </a:ext>
                  </a:extLst>
                </p:cNvPr>
                <p:cNvPicPr/>
                <p:nvPr/>
              </p:nvPicPr>
              <p:blipFill>
                <a:blip r:embed="rId529"/>
                <a:stretch>
                  <a:fillRect/>
                </a:stretch>
              </p:blipFill>
              <p:spPr>
                <a:xfrm>
                  <a:off x="5923907" y="5092627"/>
                  <a:ext cx="2268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0">
              <p14:nvContentPartPr>
                <p14:cNvPr id="356" name="Freihand 355">
                  <a:extLst>
                    <a:ext uri="{FF2B5EF4-FFF2-40B4-BE49-F238E27FC236}">
                      <a16:creationId xmlns:a16="http://schemas.microsoft.com/office/drawing/2014/main" id="{DC28BC71-F1AB-4177-804C-E011AC23DA27}"/>
                    </a:ext>
                  </a:extLst>
                </p14:cNvPr>
                <p14:cNvContentPartPr/>
                <p14:nvPr/>
              </p14:nvContentPartPr>
              <p14:xfrm>
                <a:off x="5946947" y="5082547"/>
                <a:ext cx="275400" cy="123840"/>
              </p14:xfrm>
            </p:contentPart>
          </mc:Choice>
          <mc:Fallback>
            <p:pic>
              <p:nvPicPr>
                <p:cNvPr id="356" name="Freihand 355">
                  <a:extLst>
                    <a:ext uri="{FF2B5EF4-FFF2-40B4-BE49-F238E27FC236}">
                      <a16:creationId xmlns:a16="http://schemas.microsoft.com/office/drawing/2014/main" id="{DC28BC71-F1AB-4177-804C-E011AC23DA27}"/>
                    </a:ext>
                  </a:extLst>
                </p:cNvPr>
                <p:cNvPicPr/>
                <p:nvPr/>
              </p:nvPicPr>
              <p:blipFill>
                <a:blip r:embed="rId531"/>
                <a:stretch>
                  <a:fillRect/>
                </a:stretch>
              </p:blipFill>
              <p:spPr>
                <a:xfrm>
                  <a:off x="5942627" y="5078227"/>
                  <a:ext cx="28404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2">
              <p14:nvContentPartPr>
                <p14:cNvPr id="372" name="Freihand 371">
                  <a:extLst>
                    <a:ext uri="{FF2B5EF4-FFF2-40B4-BE49-F238E27FC236}">
                      <a16:creationId xmlns:a16="http://schemas.microsoft.com/office/drawing/2014/main" id="{88E8B054-8ACB-48D0-8372-3A6BA945D2D8}"/>
                    </a:ext>
                  </a:extLst>
                </p14:cNvPr>
                <p14:cNvContentPartPr/>
                <p14:nvPr/>
              </p14:nvContentPartPr>
              <p14:xfrm>
                <a:off x="5458427" y="5324827"/>
                <a:ext cx="106200" cy="164160"/>
              </p14:xfrm>
            </p:contentPart>
          </mc:Choice>
          <mc:Fallback>
            <p:pic>
              <p:nvPicPr>
                <p:cNvPr id="372" name="Freihand 371">
                  <a:extLst>
                    <a:ext uri="{FF2B5EF4-FFF2-40B4-BE49-F238E27FC236}">
                      <a16:creationId xmlns:a16="http://schemas.microsoft.com/office/drawing/2014/main" id="{88E8B054-8ACB-48D0-8372-3A6BA945D2D8}"/>
                    </a:ext>
                  </a:extLst>
                </p:cNvPr>
                <p:cNvPicPr/>
                <p:nvPr/>
              </p:nvPicPr>
              <p:blipFill>
                <a:blip r:embed="rId533"/>
                <a:stretch>
                  <a:fillRect/>
                </a:stretch>
              </p:blipFill>
              <p:spPr>
                <a:xfrm>
                  <a:off x="5454107" y="5320507"/>
                  <a:ext cx="11484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4">
              <p14:nvContentPartPr>
                <p14:cNvPr id="373" name="Freihand 372">
                  <a:extLst>
                    <a:ext uri="{FF2B5EF4-FFF2-40B4-BE49-F238E27FC236}">
                      <a16:creationId xmlns:a16="http://schemas.microsoft.com/office/drawing/2014/main" id="{9AF9F096-3DF7-4BCD-B64E-B89C1C160B18}"/>
                    </a:ext>
                  </a:extLst>
                </p14:cNvPr>
                <p14:cNvContentPartPr/>
                <p14:nvPr/>
              </p14:nvContentPartPr>
              <p14:xfrm>
                <a:off x="5462387" y="5387827"/>
                <a:ext cx="133920" cy="9720"/>
              </p14:xfrm>
            </p:contentPart>
          </mc:Choice>
          <mc:Fallback>
            <p:pic>
              <p:nvPicPr>
                <p:cNvPr id="373" name="Freihand 372">
                  <a:extLst>
                    <a:ext uri="{FF2B5EF4-FFF2-40B4-BE49-F238E27FC236}">
                      <a16:creationId xmlns:a16="http://schemas.microsoft.com/office/drawing/2014/main" id="{9AF9F096-3DF7-4BCD-B64E-B89C1C160B18}"/>
                    </a:ext>
                  </a:extLst>
                </p:cNvPr>
                <p:cNvPicPr/>
                <p:nvPr/>
              </p:nvPicPr>
              <p:blipFill>
                <a:blip r:embed="rId535"/>
                <a:stretch>
                  <a:fillRect/>
                </a:stretch>
              </p:blipFill>
              <p:spPr>
                <a:xfrm>
                  <a:off x="5458067" y="5383507"/>
                  <a:ext cx="14256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6">
              <p14:nvContentPartPr>
                <p14:cNvPr id="374" name="Freihand 373">
                  <a:extLst>
                    <a:ext uri="{FF2B5EF4-FFF2-40B4-BE49-F238E27FC236}">
                      <a16:creationId xmlns:a16="http://schemas.microsoft.com/office/drawing/2014/main" id="{D88E1B54-B307-42CB-9F70-98D598AB020B}"/>
                    </a:ext>
                  </a:extLst>
                </p14:cNvPr>
                <p14:cNvContentPartPr/>
                <p14:nvPr/>
              </p14:nvContentPartPr>
              <p14:xfrm>
                <a:off x="5577587" y="5381347"/>
                <a:ext cx="88200" cy="70560"/>
              </p14:xfrm>
            </p:contentPart>
          </mc:Choice>
          <mc:Fallback>
            <p:pic>
              <p:nvPicPr>
                <p:cNvPr id="374" name="Freihand 373">
                  <a:extLst>
                    <a:ext uri="{FF2B5EF4-FFF2-40B4-BE49-F238E27FC236}">
                      <a16:creationId xmlns:a16="http://schemas.microsoft.com/office/drawing/2014/main" id="{D88E1B54-B307-42CB-9F70-98D598AB020B}"/>
                    </a:ext>
                  </a:extLst>
                </p:cNvPr>
                <p:cNvPicPr/>
                <p:nvPr/>
              </p:nvPicPr>
              <p:blipFill>
                <a:blip r:embed="rId537"/>
                <a:stretch>
                  <a:fillRect/>
                </a:stretch>
              </p:blipFill>
              <p:spPr>
                <a:xfrm>
                  <a:off x="5573267" y="5377027"/>
                  <a:ext cx="9684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8">
              <p14:nvContentPartPr>
                <p14:cNvPr id="375" name="Freihand 374">
                  <a:extLst>
                    <a:ext uri="{FF2B5EF4-FFF2-40B4-BE49-F238E27FC236}">
                      <a16:creationId xmlns:a16="http://schemas.microsoft.com/office/drawing/2014/main" id="{A884F0EC-B0FE-44E0-B484-2BA49B0F422A}"/>
                    </a:ext>
                  </a:extLst>
                </p14:cNvPr>
                <p14:cNvContentPartPr/>
                <p14:nvPr/>
              </p14:nvContentPartPr>
              <p14:xfrm>
                <a:off x="5685587" y="5308987"/>
                <a:ext cx="64440" cy="117360"/>
              </p14:xfrm>
            </p:contentPart>
          </mc:Choice>
          <mc:Fallback>
            <p:pic>
              <p:nvPicPr>
                <p:cNvPr id="375" name="Freihand 374">
                  <a:extLst>
                    <a:ext uri="{FF2B5EF4-FFF2-40B4-BE49-F238E27FC236}">
                      <a16:creationId xmlns:a16="http://schemas.microsoft.com/office/drawing/2014/main" id="{A884F0EC-B0FE-44E0-B484-2BA49B0F422A}"/>
                    </a:ext>
                  </a:extLst>
                </p:cNvPr>
                <p:cNvPicPr/>
                <p:nvPr/>
              </p:nvPicPr>
              <p:blipFill>
                <a:blip r:embed="rId539"/>
                <a:stretch>
                  <a:fillRect/>
                </a:stretch>
              </p:blipFill>
              <p:spPr>
                <a:xfrm>
                  <a:off x="5681267" y="5304667"/>
                  <a:ext cx="7308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0">
              <p14:nvContentPartPr>
                <p14:cNvPr id="376" name="Freihand 375">
                  <a:extLst>
                    <a:ext uri="{FF2B5EF4-FFF2-40B4-BE49-F238E27FC236}">
                      <a16:creationId xmlns:a16="http://schemas.microsoft.com/office/drawing/2014/main" id="{73429F73-2ADB-41F2-8474-4CD8145B867F}"/>
                    </a:ext>
                  </a:extLst>
                </p14:cNvPr>
                <p14:cNvContentPartPr/>
                <p14:nvPr/>
              </p14:nvContentPartPr>
              <p14:xfrm>
                <a:off x="5770547" y="5354707"/>
                <a:ext cx="69480" cy="94320"/>
              </p14:xfrm>
            </p:contentPart>
          </mc:Choice>
          <mc:Fallback>
            <p:pic>
              <p:nvPicPr>
                <p:cNvPr id="376" name="Freihand 375">
                  <a:extLst>
                    <a:ext uri="{FF2B5EF4-FFF2-40B4-BE49-F238E27FC236}">
                      <a16:creationId xmlns:a16="http://schemas.microsoft.com/office/drawing/2014/main" id="{73429F73-2ADB-41F2-8474-4CD8145B867F}"/>
                    </a:ext>
                  </a:extLst>
                </p:cNvPr>
                <p:cNvPicPr/>
                <p:nvPr/>
              </p:nvPicPr>
              <p:blipFill>
                <a:blip r:embed="rId541"/>
                <a:stretch>
                  <a:fillRect/>
                </a:stretch>
              </p:blipFill>
              <p:spPr>
                <a:xfrm>
                  <a:off x="5766227" y="5350387"/>
                  <a:ext cx="7812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2">
              <p14:nvContentPartPr>
                <p14:cNvPr id="380" name="Freihand 379">
                  <a:extLst>
                    <a:ext uri="{FF2B5EF4-FFF2-40B4-BE49-F238E27FC236}">
                      <a16:creationId xmlns:a16="http://schemas.microsoft.com/office/drawing/2014/main" id="{42FEE886-17FE-4AEF-A6B9-C1D2B103E144}"/>
                    </a:ext>
                  </a:extLst>
                </p14:cNvPr>
                <p14:cNvContentPartPr/>
                <p14:nvPr/>
              </p14:nvContentPartPr>
              <p14:xfrm>
                <a:off x="6155387" y="5302867"/>
                <a:ext cx="360" cy="360"/>
              </p14:xfrm>
            </p:contentPart>
          </mc:Choice>
          <mc:Fallback>
            <p:pic>
              <p:nvPicPr>
                <p:cNvPr id="380" name="Freihand 379">
                  <a:extLst>
                    <a:ext uri="{FF2B5EF4-FFF2-40B4-BE49-F238E27FC236}">
                      <a16:creationId xmlns:a16="http://schemas.microsoft.com/office/drawing/2014/main" id="{42FEE886-17FE-4AEF-A6B9-C1D2B103E144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6151067" y="52985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3">
              <p14:nvContentPartPr>
                <p14:cNvPr id="384" name="Freihand 383">
                  <a:extLst>
                    <a:ext uri="{FF2B5EF4-FFF2-40B4-BE49-F238E27FC236}">
                      <a16:creationId xmlns:a16="http://schemas.microsoft.com/office/drawing/2014/main" id="{3FCF9BC8-954B-4507-8C95-36BD544C5F76}"/>
                    </a:ext>
                  </a:extLst>
                </p14:cNvPr>
                <p14:cNvContentPartPr/>
                <p14:nvPr/>
              </p14:nvContentPartPr>
              <p14:xfrm>
                <a:off x="5943347" y="5368747"/>
                <a:ext cx="192960" cy="69120"/>
              </p14:xfrm>
            </p:contentPart>
          </mc:Choice>
          <mc:Fallback>
            <p:pic>
              <p:nvPicPr>
                <p:cNvPr id="384" name="Freihand 383">
                  <a:extLst>
                    <a:ext uri="{FF2B5EF4-FFF2-40B4-BE49-F238E27FC236}">
                      <a16:creationId xmlns:a16="http://schemas.microsoft.com/office/drawing/2014/main" id="{3FCF9BC8-954B-4507-8C95-36BD544C5F76}"/>
                    </a:ext>
                  </a:extLst>
                </p:cNvPr>
                <p:cNvPicPr/>
                <p:nvPr/>
              </p:nvPicPr>
              <p:blipFill>
                <a:blip r:embed="rId544"/>
                <a:stretch>
                  <a:fillRect/>
                </a:stretch>
              </p:blipFill>
              <p:spPr>
                <a:xfrm>
                  <a:off x="5939027" y="5364427"/>
                  <a:ext cx="20160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5">
              <p14:nvContentPartPr>
                <p14:cNvPr id="385" name="Freihand 384">
                  <a:extLst>
                    <a:ext uri="{FF2B5EF4-FFF2-40B4-BE49-F238E27FC236}">
                      <a16:creationId xmlns:a16="http://schemas.microsoft.com/office/drawing/2014/main" id="{52C6836B-3C66-4AA8-BF33-EC2C3CED0C2F}"/>
                    </a:ext>
                  </a:extLst>
                </p14:cNvPr>
                <p14:cNvContentPartPr/>
                <p14:nvPr/>
              </p14:nvContentPartPr>
              <p14:xfrm>
                <a:off x="6184907" y="5304667"/>
                <a:ext cx="248040" cy="233280"/>
              </p14:xfrm>
            </p:contentPart>
          </mc:Choice>
          <mc:Fallback>
            <p:pic>
              <p:nvPicPr>
                <p:cNvPr id="385" name="Freihand 384">
                  <a:extLst>
                    <a:ext uri="{FF2B5EF4-FFF2-40B4-BE49-F238E27FC236}">
                      <a16:creationId xmlns:a16="http://schemas.microsoft.com/office/drawing/2014/main" id="{52C6836B-3C66-4AA8-BF33-EC2C3CED0C2F}"/>
                    </a:ext>
                  </a:extLst>
                </p:cNvPr>
                <p:cNvPicPr/>
                <p:nvPr/>
              </p:nvPicPr>
              <p:blipFill>
                <a:blip r:embed="rId546"/>
                <a:stretch>
                  <a:fillRect/>
                </a:stretch>
              </p:blipFill>
              <p:spPr>
                <a:xfrm>
                  <a:off x="6180587" y="5300347"/>
                  <a:ext cx="25668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7">
              <p14:nvContentPartPr>
                <p14:cNvPr id="386" name="Freihand 385">
                  <a:extLst>
                    <a:ext uri="{FF2B5EF4-FFF2-40B4-BE49-F238E27FC236}">
                      <a16:creationId xmlns:a16="http://schemas.microsoft.com/office/drawing/2014/main" id="{902301D6-482E-484A-A360-209ABA7D5CD7}"/>
                    </a:ext>
                  </a:extLst>
                </p14:cNvPr>
                <p14:cNvContentPartPr/>
                <p14:nvPr/>
              </p14:nvContentPartPr>
              <p14:xfrm>
                <a:off x="6435107" y="5349667"/>
                <a:ext cx="62280" cy="75960"/>
              </p14:xfrm>
            </p:contentPart>
          </mc:Choice>
          <mc:Fallback>
            <p:pic>
              <p:nvPicPr>
                <p:cNvPr id="386" name="Freihand 385">
                  <a:extLst>
                    <a:ext uri="{FF2B5EF4-FFF2-40B4-BE49-F238E27FC236}">
                      <a16:creationId xmlns:a16="http://schemas.microsoft.com/office/drawing/2014/main" id="{902301D6-482E-484A-A360-209ABA7D5CD7}"/>
                    </a:ext>
                  </a:extLst>
                </p:cNvPr>
                <p:cNvPicPr/>
                <p:nvPr/>
              </p:nvPicPr>
              <p:blipFill>
                <a:blip r:embed="rId548"/>
                <a:stretch>
                  <a:fillRect/>
                </a:stretch>
              </p:blipFill>
              <p:spPr>
                <a:xfrm>
                  <a:off x="6430787" y="5345347"/>
                  <a:ext cx="7092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9">
              <p14:nvContentPartPr>
                <p14:cNvPr id="387" name="Freihand 386">
                  <a:extLst>
                    <a:ext uri="{FF2B5EF4-FFF2-40B4-BE49-F238E27FC236}">
                      <a16:creationId xmlns:a16="http://schemas.microsoft.com/office/drawing/2014/main" id="{D16FAFC7-D3F8-4027-AA4A-B9A679553BB7}"/>
                    </a:ext>
                  </a:extLst>
                </p14:cNvPr>
                <p14:cNvContentPartPr/>
                <p14:nvPr/>
              </p14:nvContentPartPr>
              <p14:xfrm>
                <a:off x="6612947" y="5274067"/>
                <a:ext cx="195480" cy="131760"/>
              </p14:xfrm>
            </p:contentPart>
          </mc:Choice>
          <mc:Fallback>
            <p:pic>
              <p:nvPicPr>
                <p:cNvPr id="387" name="Freihand 386">
                  <a:extLst>
                    <a:ext uri="{FF2B5EF4-FFF2-40B4-BE49-F238E27FC236}">
                      <a16:creationId xmlns:a16="http://schemas.microsoft.com/office/drawing/2014/main" id="{D16FAFC7-D3F8-4027-AA4A-B9A679553BB7}"/>
                    </a:ext>
                  </a:extLst>
                </p:cNvPr>
                <p:cNvPicPr/>
                <p:nvPr/>
              </p:nvPicPr>
              <p:blipFill>
                <a:blip r:embed="rId550"/>
                <a:stretch>
                  <a:fillRect/>
                </a:stretch>
              </p:blipFill>
              <p:spPr>
                <a:xfrm>
                  <a:off x="6608627" y="5269747"/>
                  <a:ext cx="20412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1">
              <p14:nvContentPartPr>
                <p14:cNvPr id="388" name="Freihand 387">
                  <a:extLst>
                    <a:ext uri="{FF2B5EF4-FFF2-40B4-BE49-F238E27FC236}">
                      <a16:creationId xmlns:a16="http://schemas.microsoft.com/office/drawing/2014/main" id="{BA91C7F0-CBDE-4B77-8295-0154366785A9}"/>
                    </a:ext>
                  </a:extLst>
                </p14:cNvPr>
                <p14:cNvContentPartPr/>
                <p14:nvPr/>
              </p14:nvContentPartPr>
              <p14:xfrm>
                <a:off x="6802307" y="5296387"/>
                <a:ext cx="360" cy="360"/>
              </p14:xfrm>
            </p:contentPart>
          </mc:Choice>
          <mc:Fallback>
            <p:pic>
              <p:nvPicPr>
                <p:cNvPr id="388" name="Freihand 387">
                  <a:extLst>
                    <a:ext uri="{FF2B5EF4-FFF2-40B4-BE49-F238E27FC236}">
                      <a16:creationId xmlns:a16="http://schemas.microsoft.com/office/drawing/2014/main" id="{BA91C7F0-CBDE-4B77-8295-0154366785A9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6797987" y="52920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2">
              <p14:nvContentPartPr>
                <p14:cNvPr id="389" name="Freihand 388">
                  <a:extLst>
                    <a:ext uri="{FF2B5EF4-FFF2-40B4-BE49-F238E27FC236}">
                      <a16:creationId xmlns:a16="http://schemas.microsoft.com/office/drawing/2014/main" id="{FD4CE8E2-4E1C-4504-9B7A-15A7D39D5B9C}"/>
                    </a:ext>
                  </a:extLst>
                </p14:cNvPr>
                <p14:cNvContentPartPr/>
                <p14:nvPr/>
              </p14:nvContentPartPr>
              <p14:xfrm>
                <a:off x="6845867" y="5321947"/>
                <a:ext cx="233640" cy="72360"/>
              </p14:xfrm>
            </p:contentPart>
          </mc:Choice>
          <mc:Fallback>
            <p:pic>
              <p:nvPicPr>
                <p:cNvPr id="389" name="Freihand 388">
                  <a:extLst>
                    <a:ext uri="{FF2B5EF4-FFF2-40B4-BE49-F238E27FC236}">
                      <a16:creationId xmlns:a16="http://schemas.microsoft.com/office/drawing/2014/main" id="{FD4CE8E2-4E1C-4504-9B7A-15A7D39D5B9C}"/>
                    </a:ext>
                  </a:extLst>
                </p:cNvPr>
                <p:cNvPicPr/>
                <p:nvPr/>
              </p:nvPicPr>
              <p:blipFill>
                <a:blip r:embed="rId553"/>
                <a:stretch>
                  <a:fillRect/>
                </a:stretch>
              </p:blipFill>
              <p:spPr>
                <a:xfrm>
                  <a:off x="6841547" y="5317627"/>
                  <a:ext cx="24228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4">
              <p14:nvContentPartPr>
                <p14:cNvPr id="390" name="Freihand 389">
                  <a:extLst>
                    <a:ext uri="{FF2B5EF4-FFF2-40B4-BE49-F238E27FC236}">
                      <a16:creationId xmlns:a16="http://schemas.microsoft.com/office/drawing/2014/main" id="{ABA68232-1716-4A11-84A2-CAF8BEDECB8F}"/>
                    </a:ext>
                  </a:extLst>
                </p14:cNvPr>
                <p14:cNvContentPartPr/>
                <p14:nvPr/>
              </p14:nvContentPartPr>
              <p14:xfrm>
                <a:off x="7169507" y="5316547"/>
                <a:ext cx="202320" cy="76680"/>
              </p14:xfrm>
            </p:contentPart>
          </mc:Choice>
          <mc:Fallback>
            <p:pic>
              <p:nvPicPr>
                <p:cNvPr id="390" name="Freihand 389">
                  <a:extLst>
                    <a:ext uri="{FF2B5EF4-FFF2-40B4-BE49-F238E27FC236}">
                      <a16:creationId xmlns:a16="http://schemas.microsoft.com/office/drawing/2014/main" id="{ABA68232-1716-4A11-84A2-CAF8BEDECB8F}"/>
                    </a:ext>
                  </a:extLst>
                </p:cNvPr>
                <p:cNvPicPr/>
                <p:nvPr/>
              </p:nvPicPr>
              <p:blipFill>
                <a:blip r:embed="rId555"/>
                <a:stretch>
                  <a:fillRect/>
                </a:stretch>
              </p:blipFill>
              <p:spPr>
                <a:xfrm>
                  <a:off x="7165187" y="5312227"/>
                  <a:ext cx="21096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6">
              <p14:nvContentPartPr>
                <p14:cNvPr id="392" name="Freihand 391">
                  <a:extLst>
                    <a:ext uri="{FF2B5EF4-FFF2-40B4-BE49-F238E27FC236}">
                      <a16:creationId xmlns:a16="http://schemas.microsoft.com/office/drawing/2014/main" id="{B455B615-AFE5-43B4-AA71-DA1E23412BBE}"/>
                    </a:ext>
                  </a:extLst>
                </p14:cNvPr>
                <p14:cNvContentPartPr/>
                <p14:nvPr/>
              </p14:nvContentPartPr>
              <p14:xfrm>
                <a:off x="7454987" y="5355427"/>
                <a:ext cx="3960" cy="113040"/>
              </p14:xfrm>
            </p:contentPart>
          </mc:Choice>
          <mc:Fallback>
            <p:pic>
              <p:nvPicPr>
                <p:cNvPr id="392" name="Freihand 391">
                  <a:extLst>
                    <a:ext uri="{FF2B5EF4-FFF2-40B4-BE49-F238E27FC236}">
                      <a16:creationId xmlns:a16="http://schemas.microsoft.com/office/drawing/2014/main" id="{B455B615-AFE5-43B4-AA71-DA1E23412BBE}"/>
                    </a:ext>
                  </a:extLst>
                </p:cNvPr>
                <p:cNvPicPr/>
                <p:nvPr/>
              </p:nvPicPr>
              <p:blipFill>
                <a:blip r:embed="rId557"/>
                <a:stretch>
                  <a:fillRect/>
                </a:stretch>
              </p:blipFill>
              <p:spPr>
                <a:xfrm>
                  <a:off x="7450307" y="5351107"/>
                  <a:ext cx="1260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8">
              <p14:nvContentPartPr>
                <p14:cNvPr id="393" name="Freihand 392">
                  <a:extLst>
                    <a:ext uri="{FF2B5EF4-FFF2-40B4-BE49-F238E27FC236}">
                      <a16:creationId xmlns:a16="http://schemas.microsoft.com/office/drawing/2014/main" id="{D5243118-AFAE-4935-A0CE-6278F87E7659}"/>
                    </a:ext>
                  </a:extLst>
                </p14:cNvPr>
                <p14:cNvContentPartPr/>
                <p14:nvPr/>
              </p14:nvContentPartPr>
              <p14:xfrm>
                <a:off x="7550027" y="5302147"/>
                <a:ext cx="153720" cy="100080"/>
              </p14:xfrm>
            </p:contentPart>
          </mc:Choice>
          <mc:Fallback>
            <p:pic>
              <p:nvPicPr>
                <p:cNvPr id="393" name="Freihand 392">
                  <a:extLst>
                    <a:ext uri="{FF2B5EF4-FFF2-40B4-BE49-F238E27FC236}">
                      <a16:creationId xmlns:a16="http://schemas.microsoft.com/office/drawing/2014/main" id="{D5243118-AFAE-4935-A0CE-6278F87E7659}"/>
                    </a:ext>
                  </a:extLst>
                </p:cNvPr>
                <p:cNvPicPr/>
                <p:nvPr/>
              </p:nvPicPr>
              <p:blipFill>
                <a:blip r:embed="rId559"/>
                <a:stretch>
                  <a:fillRect/>
                </a:stretch>
              </p:blipFill>
              <p:spPr>
                <a:xfrm>
                  <a:off x="7545707" y="5297827"/>
                  <a:ext cx="16236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0">
              <p14:nvContentPartPr>
                <p14:cNvPr id="394" name="Freihand 393">
                  <a:extLst>
                    <a:ext uri="{FF2B5EF4-FFF2-40B4-BE49-F238E27FC236}">
                      <a16:creationId xmlns:a16="http://schemas.microsoft.com/office/drawing/2014/main" id="{96A95675-4312-41AA-B123-BF63BB936C64}"/>
                    </a:ext>
                  </a:extLst>
                </p14:cNvPr>
                <p14:cNvContentPartPr/>
                <p14:nvPr/>
              </p14:nvContentPartPr>
              <p14:xfrm>
                <a:off x="7753067" y="5304307"/>
                <a:ext cx="97920" cy="67680"/>
              </p14:xfrm>
            </p:contentPart>
          </mc:Choice>
          <mc:Fallback>
            <p:pic>
              <p:nvPicPr>
                <p:cNvPr id="394" name="Freihand 393">
                  <a:extLst>
                    <a:ext uri="{FF2B5EF4-FFF2-40B4-BE49-F238E27FC236}">
                      <a16:creationId xmlns:a16="http://schemas.microsoft.com/office/drawing/2014/main" id="{96A95675-4312-41AA-B123-BF63BB936C64}"/>
                    </a:ext>
                  </a:extLst>
                </p:cNvPr>
                <p:cNvPicPr/>
                <p:nvPr/>
              </p:nvPicPr>
              <p:blipFill>
                <a:blip r:embed="rId561"/>
                <a:stretch>
                  <a:fillRect/>
                </a:stretch>
              </p:blipFill>
              <p:spPr>
                <a:xfrm>
                  <a:off x="7748747" y="5299987"/>
                  <a:ext cx="10656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2">
              <p14:nvContentPartPr>
                <p14:cNvPr id="395" name="Freihand 394">
                  <a:extLst>
                    <a:ext uri="{FF2B5EF4-FFF2-40B4-BE49-F238E27FC236}">
                      <a16:creationId xmlns:a16="http://schemas.microsoft.com/office/drawing/2014/main" id="{A588A603-52A3-49A4-AF12-1749ADC9B4AF}"/>
                    </a:ext>
                  </a:extLst>
                </p14:cNvPr>
                <p14:cNvContentPartPr/>
                <p14:nvPr/>
              </p14:nvContentPartPr>
              <p14:xfrm>
                <a:off x="7873667" y="5309707"/>
                <a:ext cx="360" cy="360"/>
              </p14:xfrm>
            </p:contentPart>
          </mc:Choice>
          <mc:Fallback>
            <p:pic>
              <p:nvPicPr>
                <p:cNvPr id="395" name="Freihand 394">
                  <a:extLst>
                    <a:ext uri="{FF2B5EF4-FFF2-40B4-BE49-F238E27FC236}">
                      <a16:creationId xmlns:a16="http://schemas.microsoft.com/office/drawing/2014/main" id="{A588A603-52A3-49A4-AF12-1749ADC9B4AF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7869347" y="53053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3">
              <p14:nvContentPartPr>
                <p14:cNvPr id="396" name="Freihand 395">
                  <a:extLst>
                    <a:ext uri="{FF2B5EF4-FFF2-40B4-BE49-F238E27FC236}">
                      <a16:creationId xmlns:a16="http://schemas.microsoft.com/office/drawing/2014/main" id="{123E2C42-666B-4595-9363-3C093C5E59A3}"/>
                    </a:ext>
                  </a:extLst>
                </p14:cNvPr>
                <p14:cNvContentPartPr/>
                <p14:nvPr/>
              </p14:nvContentPartPr>
              <p14:xfrm>
                <a:off x="7863587" y="5244547"/>
                <a:ext cx="254160" cy="112680"/>
              </p14:xfrm>
            </p:contentPart>
          </mc:Choice>
          <mc:Fallback>
            <p:pic>
              <p:nvPicPr>
                <p:cNvPr id="396" name="Freihand 395">
                  <a:extLst>
                    <a:ext uri="{FF2B5EF4-FFF2-40B4-BE49-F238E27FC236}">
                      <a16:creationId xmlns:a16="http://schemas.microsoft.com/office/drawing/2014/main" id="{123E2C42-666B-4595-9363-3C093C5E59A3}"/>
                    </a:ext>
                  </a:extLst>
                </p:cNvPr>
                <p:cNvPicPr/>
                <p:nvPr/>
              </p:nvPicPr>
              <p:blipFill>
                <a:blip r:embed="rId564"/>
                <a:stretch>
                  <a:fillRect/>
                </a:stretch>
              </p:blipFill>
              <p:spPr>
                <a:xfrm>
                  <a:off x="7859267" y="5240227"/>
                  <a:ext cx="26280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5">
              <p14:nvContentPartPr>
                <p14:cNvPr id="397" name="Freihand 396">
                  <a:extLst>
                    <a:ext uri="{FF2B5EF4-FFF2-40B4-BE49-F238E27FC236}">
                      <a16:creationId xmlns:a16="http://schemas.microsoft.com/office/drawing/2014/main" id="{DFA74EEC-4746-49DF-8F6A-33348073F9E4}"/>
                    </a:ext>
                  </a:extLst>
                </p14:cNvPr>
                <p14:cNvContentPartPr/>
                <p14:nvPr/>
              </p14:nvContentPartPr>
              <p14:xfrm>
                <a:off x="7786187" y="5186227"/>
                <a:ext cx="92520" cy="15120"/>
              </p14:xfrm>
            </p:contentPart>
          </mc:Choice>
          <mc:Fallback>
            <p:pic>
              <p:nvPicPr>
                <p:cNvPr id="397" name="Freihand 396">
                  <a:extLst>
                    <a:ext uri="{FF2B5EF4-FFF2-40B4-BE49-F238E27FC236}">
                      <a16:creationId xmlns:a16="http://schemas.microsoft.com/office/drawing/2014/main" id="{DFA74EEC-4746-49DF-8F6A-33348073F9E4}"/>
                    </a:ext>
                  </a:extLst>
                </p:cNvPr>
                <p:cNvPicPr/>
                <p:nvPr/>
              </p:nvPicPr>
              <p:blipFill>
                <a:blip r:embed="rId566"/>
                <a:stretch>
                  <a:fillRect/>
                </a:stretch>
              </p:blipFill>
              <p:spPr>
                <a:xfrm>
                  <a:off x="7781867" y="5181907"/>
                  <a:ext cx="10116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7">
              <p14:nvContentPartPr>
                <p14:cNvPr id="398" name="Freihand 397">
                  <a:extLst>
                    <a:ext uri="{FF2B5EF4-FFF2-40B4-BE49-F238E27FC236}">
                      <a16:creationId xmlns:a16="http://schemas.microsoft.com/office/drawing/2014/main" id="{3AE2B9BF-9A84-4E15-AC11-DC63A6098DBF}"/>
                    </a:ext>
                  </a:extLst>
                </p14:cNvPr>
                <p14:cNvContentPartPr/>
                <p14:nvPr/>
              </p14:nvContentPartPr>
              <p14:xfrm>
                <a:off x="8155547" y="5254987"/>
                <a:ext cx="122400" cy="87480"/>
              </p14:xfrm>
            </p:contentPart>
          </mc:Choice>
          <mc:Fallback>
            <p:pic>
              <p:nvPicPr>
                <p:cNvPr id="398" name="Freihand 397">
                  <a:extLst>
                    <a:ext uri="{FF2B5EF4-FFF2-40B4-BE49-F238E27FC236}">
                      <a16:creationId xmlns:a16="http://schemas.microsoft.com/office/drawing/2014/main" id="{3AE2B9BF-9A84-4E15-AC11-DC63A6098DBF}"/>
                    </a:ext>
                  </a:extLst>
                </p:cNvPr>
                <p:cNvPicPr/>
                <p:nvPr/>
              </p:nvPicPr>
              <p:blipFill>
                <a:blip r:embed="rId568"/>
                <a:stretch>
                  <a:fillRect/>
                </a:stretch>
              </p:blipFill>
              <p:spPr>
                <a:xfrm>
                  <a:off x="8151227" y="5250667"/>
                  <a:ext cx="13104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9">
              <p14:nvContentPartPr>
                <p14:cNvPr id="400" name="Freihand 399">
                  <a:extLst>
                    <a:ext uri="{FF2B5EF4-FFF2-40B4-BE49-F238E27FC236}">
                      <a16:creationId xmlns:a16="http://schemas.microsoft.com/office/drawing/2014/main" id="{31D9F62A-EEC6-48CE-9F6F-B38B5BF6697C}"/>
                    </a:ext>
                  </a:extLst>
                </p14:cNvPr>
                <p14:cNvContentPartPr/>
                <p14:nvPr/>
              </p14:nvContentPartPr>
              <p14:xfrm>
                <a:off x="5438627" y="5561707"/>
                <a:ext cx="228240" cy="102960"/>
              </p14:xfrm>
            </p:contentPart>
          </mc:Choice>
          <mc:Fallback>
            <p:pic>
              <p:nvPicPr>
                <p:cNvPr id="400" name="Freihand 399">
                  <a:extLst>
                    <a:ext uri="{FF2B5EF4-FFF2-40B4-BE49-F238E27FC236}">
                      <a16:creationId xmlns:a16="http://schemas.microsoft.com/office/drawing/2014/main" id="{31D9F62A-EEC6-48CE-9F6F-B38B5BF6697C}"/>
                    </a:ext>
                  </a:extLst>
                </p:cNvPr>
                <p:cNvPicPr/>
                <p:nvPr/>
              </p:nvPicPr>
              <p:blipFill>
                <a:blip r:embed="rId570"/>
                <a:stretch>
                  <a:fillRect/>
                </a:stretch>
              </p:blipFill>
              <p:spPr>
                <a:xfrm>
                  <a:off x="5434307" y="5557387"/>
                  <a:ext cx="23688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1">
              <p14:nvContentPartPr>
                <p14:cNvPr id="401" name="Freihand 400">
                  <a:extLst>
                    <a:ext uri="{FF2B5EF4-FFF2-40B4-BE49-F238E27FC236}">
                      <a16:creationId xmlns:a16="http://schemas.microsoft.com/office/drawing/2014/main" id="{2C164AF0-EDD0-42EA-B8CA-13B7FE1C4FE6}"/>
                    </a:ext>
                  </a:extLst>
                </p14:cNvPr>
                <p14:cNvContentPartPr/>
                <p14:nvPr/>
              </p14:nvContentPartPr>
              <p14:xfrm>
                <a:off x="5617187" y="5523907"/>
                <a:ext cx="360" cy="360"/>
              </p14:xfrm>
            </p:contentPart>
          </mc:Choice>
          <mc:Fallback>
            <p:pic>
              <p:nvPicPr>
                <p:cNvPr id="401" name="Freihand 400">
                  <a:extLst>
                    <a:ext uri="{FF2B5EF4-FFF2-40B4-BE49-F238E27FC236}">
                      <a16:creationId xmlns:a16="http://schemas.microsoft.com/office/drawing/2014/main" id="{2C164AF0-EDD0-42EA-B8CA-13B7FE1C4FE6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5612867" y="55195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2">
              <p14:nvContentPartPr>
                <p14:cNvPr id="403" name="Freihand 402">
                  <a:extLst>
                    <a:ext uri="{FF2B5EF4-FFF2-40B4-BE49-F238E27FC236}">
                      <a16:creationId xmlns:a16="http://schemas.microsoft.com/office/drawing/2014/main" id="{0B178EF1-5BDA-4E58-89DC-9F475976C01F}"/>
                    </a:ext>
                  </a:extLst>
                </p14:cNvPr>
                <p14:cNvContentPartPr/>
                <p14:nvPr/>
              </p14:nvContentPartPr>
              <p14:xfrm>
                <a:off x="5823827" y="5559547"/>
                <a:ext cx="25560" cy="102600"/>
              </p14:xfrm>
            </p:contentPart>
          </mc:Choice>
          <mc:Fallback>
            <p:pic>
              <p:nvPicPr>
                <p:cNvPr id="403" name="Freihand 402">
                  <a:extLst>
                    <a:ext uri="{FF2B5EF4-FFF2-40B4-BE49-F238E27FC236}">
                      <a16:creationId xmlns:a16="http://schemas.microsoft.com/office/drawing/2014/main" id="{0B178EF1-5BDA-4E58-89DC-9F475976C01F}"/>
                    </a:ext>
                  </a:extLst>
                </p:cNvPr>
                <p:cNvPicPr/>
                <p:nvPr/>
              </p:nvPicPr>
              <p:blipFill>
                <a:blip r:embed="rId573"/>
                <a:stretch>
                  <a:fillRect/>
                </a:stretch>
              </p:blipFill>
              <p:spPr>
                <a:xfrm>
                  <a:off x="5819507" y="5555227"/>
                  <a:ext cx="3420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4">
              <p14:nvContentPartPr>
                <p14:cNvPr id="404" name="Freihand 403">
                  <a:extLst>
                    <a:ext uri="{FF2B5EF4-FFF2-40B4-BE49-F238E27FC236}">
                      <a16:creationId xmlns:a16="http://schemas.microsoft.com/office/drawing/2014/main" id="{28764BA3-5726-496D-9AF0-B0FD59AAAE9B}"/>
                    </a:ext>
                  </a:extLst>
                </p14:cNvPr>
                <p14:cNvContentPartPr/>
                <p14:nvPr/>
              </p14:nvContentPartPr>
              <p14:xfrm>
                <a:off x="5766947" y="5519227"/>
                <a:ext cx="133560" cy="125280"/>
              </p14:xfrm>
            </p:contentPart>
          </mc:Choice>
          <mc:Fallback>
            <p:pic>
              <p:nvPicPr>
                <p:cNvPr id="404" name="Freihand 403">
                  <a:extLst>
                    <a:ext uri="{FF2B5EF4-FFF2-40B4-BE49-F238E27FC236}">
                      <a16:creationId xmlns:a16="http://schemas.microsoft.com/office/drawing/2014/main" id="{28764BA3-5726-496D-9AF0-B0FD59AAAE9B}"/>
                    </a:ext>
                  </a:extLst>
                </p:cNvPr>
                <p:cNvPicPr/>
                <p:nvPr/>
              </p:nvPicPr>
              <p:blipFill>
                <a:blip r:embed="rId575"/>
                <a:stretch>
                  <a:fillRect/>
                </a:stretch>
              </p:blipFill>
              <p:spPr>
                <a:xfrm>
                  <a:off x="5762627" y="5514907"/>
                  <a:ext cx="14220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6">
              <p14:nvContentPartPr>
                <p14:cNvPr id="405" name="Freihand 404">
                  <a:extLst>
                    <a:ext uri="{FF2B5EF4-FFF2-40B4-BE49-F238E27FC236}">
                      <a16:creationId xmlns:a16="http://schemas.microsoft.com/office/drawing/2014/main" id="{6D45D376-5780-4669-B183-1B26F6DACF9F}"/>
                    </a:ext>
                  </a:extLst>
                </p14:cNvPr>
                <p14:cNvContentPartPr/>
                <p14:nvPr/>
              </p14:nvContentPartPr>
              <p14:xfrm>
                <a:off x="5890067" y="5576107"/>
                <a:ext cx="148320" cy="84240"/>
              </p14:xfrm>
            </p:contentPart>
          </mc:Choice>
          <mc:Fallback>
            <p:pic>
              <p:nvPicPr>
                <p:cNvPr id="405" name="Freihand 404">
                  <a:extLst>
                    <a:ext uri="{FF2B5EF4-FFF2-40B4-BE49-F238E27FC236}">
                      <a16:creationId xmlns:a16="http://schemas.microsoft.com/office/drawing/2014/main" id="{6D45D376-5780-4669-B183-1B26F6DACF9F}"/>
                    </a:ext>
                  </a:extLst>
                </p:cNvPr>
                <p:cNvPicPr/>
                <p:nvPr/>
              </p:nvPicPr>
              <p:blipFill>
                <a:blip r:embed="rId577"/>
                <a:stretch>
                  <a:fillRect/>
                </a:stretch>
              </p:blipFill>
              <p:spPr>
                <a:xfrm>
                  <a:off x="5885747" y="5571787"/>
                  <a:ext cx="15696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8">
              <p14:nvContentPartPr>
                <p14:cNvPr id="406" name="Freihand 405">
                  <a:extLst>
                    <a:ext uri="{FF2B5EF4-FFF2-40B4-BE49-F238E27FC236}">
                      <a16:creationId xmlns:a16="http://schemas.microsoft.com/office/drawing/2014/main" id="{3F9A4B84-3053-48D4-B037-5BDE25BEA50B}"/>
                    </a:ext>
                  </a:extLst>
                </p14:cNvPr>
                <p14:cNvContentPartPr/>
                <p14:nvPr/>
              </p14:nvContentPartPr>
              <p14:xfrm>
                <a:off x="6049907" y="5574667"/>
                <a:ext cx="88200" cy="66240"/>
              </p14:xfrm>
            </p:contentPart>
          </mc:Choice>
          <mc:Fallback>
            <p:pic>
              <p:nvPicPr>
                <p:cNvPr id="406" name="Freihand 405">
                  <a:extLst>
                    <a:ext uri="{FF2B5EF4-FFF2-40B4-BE49-F238E27FC236}">
                      <a16:creationId xmlns:a16="http://schemas.microsoft.com/office/drawing/2014/main" id="{3F9A4B84-3053-48D4-B037-5BDE25BEA50B}"/>
                    </a:ext>
                  </a:extLst>
                </p:cNvPr>
                <p:cNvPicPr/>
                <p:nvPr/>
              </p:nvPicPr>
              <p:blipFill>
                <a:blip r:embed="rId579"/>
                <a:stretch>
                  <a:fillRect/>
                </a:stretch>
              </p:blipFill>
              <p:spPr>
                <a:xfrm>
                  <a:off x="6045587" y="5570347"/>
                  <a:ext cx="9684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0">
              <p14:nvContentPartPr>
                <p14:cNvPr id="407" name="Freihand 406">
                  <a:extLst>
                    <a:ext uri="{FF2B5EF4-FFF2-40B4-BE49-F238E27FC236}">
                      <a16:creationId xmlns:a16="http://schemas.microsoft.com/office/drawing/2014/main" id="{1BD8E516-8E5C-4D49-BFB1-1113A14BF94F}"/>
                    </a:ext>
                  </a:extLst>
                </p14:cNvPr>
                <p14:cNvContentPartPr/>
                <p14:nvPr/>
              </p14:nvContentPartPr>
              <p14:xfrm>
                <a:off x="6158267" y="5502307"/>
                <a:ext cx="148320" cy="136440"/>
              </p14:xfrm>
            </p:contentPart>
          </mc:Choice>
          <mc:Fallback>
            <p:pic>
              <p:nvPicPr>
                <p:cNvPr id="407" name="Freihand 406">
                  <a:extLst>
                    <a:ext uri="{FF2B5EF4-FFF2-40B4-BE49-F238E27FC236}">
                      <a16:creationId xmlns:a16="http://schemas.microsoft.com/office/drawing/2014/main" id="{1BD8E516-8E5C-4D49-BFB1-1113A14BF94F}"/>
                    </a:ext>
                  </a:extLst>
                </p:cNvPr>
                <p:cNvPicPr/>
                <p:nvPr/>
              </p:nvPicPr>
              <p:blipFill>
                <a:blip r:embed="rId581"/>
                <a:stretch>
                  <a:fillRect/>
                </a:stretch>
              </p:blipFill>
              <p:spPr>
                <a:xfrm>
                  <a:off x="6153947" y="5497987"/>
                  <a:ext cx="15696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2">
              <p14:nvContentPartPr>
                <p14:cNvPr id="408" name="Freihand 407">
                  <a:extLst>
                    <a:ext uri="{FF2B5EF4-FFF2-40B4-BE49-F238E27FC236}">
                      <a16:creationId xmlns:a16="http://schemas.microsoft.com/office/drawing/2014/main" id="{516D9D45-F1CB-4F6D-B7BB-9E8D665A0820}"/>
                    </a:ext>
                  </a:extLst>
                </p14:cNvPr>
                <p14:cNvContentPartPr/>
                <p14:nvPr/>
              </p14:nvContentPartPr>
              <p14:xfrm>
                <a:off x="6264107" y="5589067"/>
                <a:ext cx="67680" cy="50400"/>
              </p14:xfrm>
            </p:contentPart>
          </mc:Choice>
          <mc:Fallback>
            <p:pic>
              <p:nvPicPr>
                <p:cNvPr id="408" name="Freihand 407">
                  <a:extLst>
                    <a:ext uri="{FF2B5EF4-FFF2-40B4-BE49-F238E27FC236}">
                      <a16:creationId xmlns:a16="http://schemas.microsoft.com/office/drawing/2014/main" id="{516D9D45-F1CB-4F6D-B7BB-9E8D665A0820}"/>
                    </a:ext>
                  </a:extLst>
                </p:cNvPr>
                <p:cNvPicPr/>
                <p:nvPr/>
              </p:nvPicPr>
              <p:blipFill>
                <a:blip r:embed="rId583"/>
                <a:stretch>
                  <a:fillRect/>
                </a:stretch>
              </p:blipFill>
              <p:spPr>
                <a:xfrm>
                  <a:off x="6259787" y="5584747"/>
                  <a:ext cx="7632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4">
              <p14:nvContentPartPr>
                <p14:cNvPr id="409" name="Freihand 408">
                  <a:extLst>
                    <a:ext uri="{FF2B5EF4-FFF2-40B4-BE49-F238E27FC236}">
                      <a16:creationId xmlns:a16="http://schemas.microsoft.com/office/drawing/2014/main" id="{1F27C3BC-4211-40A6-8903-79D6DE4D028B}"/>
                    </a:ext>
                  </a:extLst>
                </p14:cNvPr>
                <p14:cNvContentPartPr/>
                <p14:nvPr/>
              </p14:nvContentPartPr>
              <p14:xfrm>
                <a:off x="6359147" y="5584747"/>
                <a:ext cx="6840" cy="5400"/>
              </p14:xfrm>
            </p:contentPart>
          </mc:Choice>
          <mc:Fallback>
            <p:pic>
              <p:nvPicPr>
                <p:cNvPr id="409" name="Freihand 408">
                  <a:extLst>
                    <a:ext uri="{FF2B5EF4-FFF2-40B4-BE49-F238E27FC236}">
                      <a16:creationId xmlns:a16="http://schemas.microsoft.com/office/drawing/2014/main" id="{1F27C3BC-4211-40A6-8903-79D6DE4D028B}"/>
                    </a:ext>
                  </a:extLst>
                </p:cNvPr>
                <p:cNvPicPr/>
                <p:nvPr/>
              </p:nvPicPr>
              <p:blipFill>
                <a:blip r:embed="rId585"/>
                <a:stretch>
                  <a:fillRect/>
                </a:stretch>
              </p:blipFill>
              <p:spPr>
                <a:xfrm>
                  <a:off x="6354827" y="5580427"/>
                  <a:ext cx="1548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6">
              <p14:nvContentPartPr>
                <p14:cNvPr id="410" name="Freihand 409">
                  <a:extLst>
                    <a:ext uri="{FF2B5EF4-FFF2-40B4-BE49-F238E27FC236}">
                      <a16:creationId xmlns:a16="http://schemas.microsoft.com/office/drawing/2014/main" id="{0A2F1981-77AD-45F4-B996-8E275CF950AA}"/>
                    </a:ext>
                  </a:extLst>
                </p14:cNvPr>
                <p14:cNvContentPartPr/>
                <p14:nvPr/>
              </p14:nvContentPartPr>
              <p14:xfrm>
                <a:off x="6319547" y="5562067"/>
                <a:ext cx="91440" cy="75240"/>
              </p14:xfrm>
            </p:contentPart>
          </mc:Choice>
          <mc:Fallback>
            <p:pic>
              <p:nvPicPr>
                <p:cNvPr id="410" name="Freihand 409">
                  <a:extLst>
                    <a:ext uri="{FF2B5EF4-FFF2-40B4-BE49-F238E27FC236}">
                      <a16:creationId xmlns:a16="http://schemas.microsoft.com/office/drawing/2014/main" id="{0A2F1981-77AD-45F4-B996-8E275CF950AA}"/>
                    </a:ext>
                  </a:extLst>
                </p:cNvPr>
                <p:cNvPicPr/>
                <p:nvPr/>
              </p:nvPicPr>
              <p:blipFill>
                <a:blip r:embed="rId587"/>
                <a:stretch>
                  <a:fillRect/>
                </a:stretch>
              </p:blipFill>
              <p:spPr>
                <a:xfrm>
                  <a:off x="6315227" y="5557747"/>
                  <a:ext cx="100080" cy="8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8">
              <p14:nvContentPartPr>
                <p14:cNvPr id="412" name="Freihand 411">
                  <a:extLst>
                    <a:ext uri="{FF2B5EF4-FFF2-40B4-BE49-F238E27FC236}">
                      <a16:creationId xmlns:a16="http://schemas.microsoft.com/office/drawing/2014/main" id="{06F771B4-5056-4611-B826-05A446F11D84}"/>
                    </a:ext>
                  </a:extLst>
                </p14:cNvPr>
                <p14:cNvContentPartPr/>
                <p14:nvPr/>
              </p14:nvContentPartPr>
              <p14:xfrm>
                <a:off x="6589187" y="5539027"/>
                <a:ext cx="12960" cy="77040"/>
              </p14:xfrm>
            </p:contentPart>
          </mc:Choice>
          <mc:Fallback>
            <p:pic>
              <p:nvPicPr>
                <p:cNvPr id="412" name="Freihand 411">
                  <a:extLst>
                    <a:ext uri="{FF2B5EF4-FFF2-40B4-BE49-F238E27FC236}">
                      <a16:creationId xmlns:a16="http://schemas.microsoft.com/office/drawing/2014/main" id="{06F771B4-5056-4611-B826-05A446F11D84}"/>
                    </a:ext>
                  </a:extLst>
                </p:cNvPr>
                <p:cNvPicPr/>
                <p:nvPr/>
              </p:nvPicPr>
              <p:blipFill>
                <a:blip r:embed="rId589"/>
                <a:stretch>
                  <a:fillRect/>
                </a:stretch>
              </p:blipFill>
              <p:spPr>
                <a:xfrm>
                  <a:off x="6584867" y="5534707"/>
                  <a:ext cx="2160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0">
              <p14:nvContentPartPr>
                <p14:cNvPr id="413" name="Freihand 412">
                  <a:extLst>
                    <a:ext uri="{FF2B5EF4-FFF2-40B4-BE49-F238E27FC236}">
                      <a16:creationId xmlns:a16="http://schemas.microsoft.com/office/drawing/2014/main" id="{8CF4D833-C416-4F81-9F71-77FFC37AD344}"/>
                    </a:ext>
                  </a:extLst>
                </p14:cNvPr>
                <p14:cNvContentPartPr/>
                <p14:nvPr/>
              </p14:nvContentPartPr>
              <p14:xfrm>
                <a:off x="6543827" y="5508787"/>
                <a:ext cx="120600" cy="137520"/>
              </p14:xfrm>
            </p:contentPart>
          </mc:Choice>
          <mc:Fallback>
            <p:pic>
              <p:nvPicPr>
                <p:cNvPr id="413" name="Freihand 412">
                  <a:extLst>
                    <a:ext uri="{FF2B5EF4-FFF2-40B4-BE49-F238E27FC236}">
                      <a16:creationId xmlns:a16="http://schemas.microsoft.com/office/drawing/2014/main" id="{8CF4D833-C416-4F81-9F71-77FFC37AD344}"/>
                    </a:ext>
                  </a:extLst>
                </p:cNvPr>
                <p:cNvPicPr/>
                <p:nvPr/>
              </p:nvPicPr>
              <p:blipFill>
                <a:blip r:embed="rId591"/>
                <a:stretch>
                  <a:fillRect/>
                </a:stretch>
              </p:blipFill>
              <p:spPr>
                <a:xfrm>
                  <a:off x="6539507" y="5504467"/>
                  <a:ext cx="12924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2">
              <p14:nvContentPartPr>
                <p14:cNvPr id="414" name="Freihand 413">
                  <a:extLst>
                    <a:ext uri="{FF2B5EF4-FFF2-40B4-BE49-F238E27FC236}">
                      <a16:creationId xmlns:a16="http://schemas.microsoft.com/office/drawing/2014/main" id="{7F70C38F-7639-4427-9B9A-AA1A3858F580}"/>
                    </a:ext>
                  </a:extLst>
                </p14:cNvPr>
                <p14:cNvContentPartPr/>
                <p14:nvPr/>
              </p14:nvContentPartPr>
              <p14:xfrm>
                <a:off x="6725987" y="5560627"/>
                <a:ext cx="10080" cy="64080"/>
              </p14:xfrm>
            </p:contentPart>
          </mc:Choice>
          <mc:Fallback>
            <p:pic>
              <p:nvPicPr>
                <p:cNvPr id="414" name="Freihand 413">
                  <a:extLst>
                    <a:ext uri="{FF2B5EF4-FFF2-40B4-BE49-F238E27FC236}">
                      <a16:creationId xmlns:a16="http://schemas.microsoft.com/office/drawing/2014/main" id="{7F70C38F-7639-4427-9B9A-AA1A3858F580}"/>
                    </a:ext>
                  </a:extLst>
                </p:cNvPr>
                <p:cNvPicPr/>
                <p:nvPr/>
              </p:nvPicPr>
              <p:blipFill>
                <a:blip r:embed="rId593"/>
                <a:stretch>
                  <a:fillRect/>
                </a:stretch>
              </p:blipFill>
              <p:spPr>
                <a:xfrm>
                  <a:off x="6721667" y="5556307"/>
                  <a:ext cx="1872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4">
              <p14:nvContentPartPr>
                <p14:cNvPr id="415" name="Freihand 414">
                  <a:extLst>
                    <a:ext uri="{FF2B5EF4-FFF2-40B4-BE49-F238E27FC236}">
                      <a16:creationId xmlns:a16="http://schemas.microsoft.com/office/drawing/2014/main" id="{CC4C64CE-81B7-43A4-A029-A944363BA309}"/>
                    </a:ext>
                  </a:extLst>
                </p14:cNvPr>
                <p14:cNvContentPartPr/>
                <p14:nvPr/>
              </p14:nvContentPartPr>
              <p14:xfrm>
                <a:off x="6690707" y="5512387"/>
                <a:ext cx="168840" cy="99000"/>
              </p14:xfrm>
            </p:contentPart>
          </mc:Choice>
          <mc:Fallback>
            <p:pic>
              <p:nvPicPr>
                <p:cNvPr id="415" name="Freihand 414">
                  <a:extLst>
                    <a:ext uri="{FF2B5EF4-FFF2-40B4-BE49-F238E27FC236}">
                      <a16:creationId xmlns:a16="http://schemas.microsoft.com/office/drawing/2014/main" id="{CC4C64CE-81B7-43A4-A029-A944363BA309}"/>
                    </a:ext>
                  </a:extLst>
                </p:cNvPr>
                <p:cNvPicPr/>
                <p:nvPr/>
              </p:nvPicPr>
              <p:blipFill>
                <a:blip r:embed="rId595"/>
                <a:stretch>
                  <a:fillRect/>
                </a:stretch>
              </p:blipFill>
              <p:spPr>
                <a:xfrm>
                  <a:off x="6686387" y="5508067"/>
                  <a:ext cx="17748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6">
              <p14:nvContentPartPr>
                <p14:cNvPr id="416" name="Freihand 415">
                  <a:extLst>
                    <a:ext uri="{FF2B5EF4-FFF2-40B4-BE49-F238E27FC236}">
                      <a16:creationId xmlns:a16="http://schemas.microsoft.com/office/drawing/2014/main" id="{FE278A48-B08B-46E1-A473-AA9E4F702223}"/>
                    </a:ext>
                  </a:extLst>
                </p14:cNvPr>
                <p14:cNvContentPartPr/>
                <p14:nvPr/>
              </p14:nvContentPartPr>
              <p14:xfrm>
                <a:off x="6794027" y="5515627"/>
                <a:ext cx="111960" cy="123840"/>
              </p14:xfrm>
            </p:contentPart>
          </mc:Choice>
          <mc:Fallback>
            <p:pic>
              <p:nvPicPr>
                <p:cNvPr id="416" name="Freihand 415">
                  <a:extLst>
                    <a:ext uri="{FF2B5EF4-FFF2-40B4-BE49-F238E27FC236}">
                      <a16:creationId xmlns:a16="http://schemas.microsoft.com/office/drawing/2014/main" id="{FE278A48-B08B-46E1-A473-AA9E4F702223}"/>
                    </a:ext>
                  </a:extLst>
                </p:cNvPr>
                <p:cNvPicPr/>
                <p:nvPr/>
              </p:nvPicPr>
              <p:blipFill>
                <a:blip r:embed="rId597"/>
                <a:stretch>
                  <a:fillRect/>
                </a:stretch>
              </p:blipFill>
              <p:spPr>
                <a:xfrm>
                  <a:off x="6789707" y="5511307"/>
                  <a:ext cx="12060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8">
              <p14:nvContentPartPr>
                <p14:cNvPr id="417" name="Freihand 416">
                  <a:extLst>
                    <a:ext uri="{FF2B5EF4-FFF2-40B4-BE49-F238E27FC236}">
                      <a16:creationId xmlns:a16="http://schemas.microsoft.com/office/drawing/2014/main" id="{D33EFCF3-F8EF-4705-81CF-56A2FA759D92}"/>
                    </a:ext>
                  </a:extLst>
                </p14:cNvPr>
                <p14:cNvContentPartPr/>
                <p14:nvPr/>
              </p14:nvContentPartPr>
              <p14:xfrm>
                <a:off x="6990227" y="5580787"/>
                <a:ext cx="52560" cy="63360"/>
              </p14:xfrm>
            </p:contentPart>
          </mc:Choice>
          <mc:Fallback>
            <p:pic>
              <p:nvPicPr>
                <p:cNvPr id="417" name="Freihand 416">
                  <a:extLst>
                    <a:ext uri="{FF2B5EF4-FFF2-40B4-BE49-F238E27FC236}">
                      <a16:creationId xmlns:a16="http://schemas.microsoft.com/office/drawing/2014/main" id="{D33EFCF3-F8EF-4705-81CF-56A2FA759D92}"/>
                    </a:ext>
                  </a:extLst>
                </p:cNvPr>
                <p:cNvPicPr/>
                <p:nvPr/>
              </p:nvPicPr>
              <p:blipFill>
                <a:blip r:embed="rId599"/>
                <a:stretch>
                  <a:fillRect/>
                </a:stretch>
              </p:blipFill>
              <p:spPr>
                <a:xfrm>
                  <a:off x="6985907" y="5576467"/>
                  <a:ext cx="612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0">
              <p14:nvContentPartPr>
                <p14:cNvPr id="418" name="Freihand 417">
                  <a:extLst>
                    <a:ext uri="{FF2B5EF4-FFF2-40B4-BE49-F238E27FC236}">
                      <a16:creationId xmlns:a16="http://schemas.microsoft.com/office/drawing/2014/main" id="{CA258992-B45A-4683-A714-60808051A695}"/>
                    </a:ext>
                  </a:extLst>
                </p14:cNvPr>
                <p14:cNvContentPartPr/>
                <p14:nvPr/>
              </p14:nvContentPartPr>
              <p14:xfrm>
                <a:off x="7093907" y="5532907"/>
                <a:ext cx="69120" cy="77040"/>
              </p14:xfrm>
            </p:contentPart>
          </mc:Choice>
          <mc:Fallback>
            <p:pic>
              <p:nvPicPr>
                <p:cNvPr id="418" name="Freihand 417">
                  <a:extLst>
                    <a:ext uri="{FF2B5EF4-FFF2-40B4-BE49-F238E27FC236}">
                      <a16:creationId xmlns:a16="http://schemas.microsoft.com/office/drawing/2014/main" id="{CA258992-B45A-4683-A714-60808051A695}"/>
                    </a:ext>
                  </a:extLst>
                </p:cNvPr>
                <p:cNvPicPr/>
                <p:nvPr/>
              </p:nvPicPr>
              <p:blipFill>
                <a:blip r:embed="rId601"/>
                <a:stretch>
                  <a:fillRect/>
                </a:stretch>
              </p:blipFill>
              <p:spPr>
                <a:xfrm>
                  <a:off x="7089587" y="5528587"/>
                  <a:ext cx="7776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2">
              <p14:nvContentPartPr>
                <p14:cNvPr id="419" name="Freihand 418">
                  <a:extLst>
                    <a:ext uri="{FF2B5EF4-FFF2-40B4-BE49-F238E27FC236}">
                      <a16:creationId xmlns:a16="http://schemas.microsoft.com/office/drawing/2014/main" id="{CD0E034C-7D07-4AF0-A80C-97C266795953}"/>
                    </a:ext>
                  </a:extLst>
                </p14:cNvPr>
                <p14:cNvContentPartPr/>
                <p14:nvPr/>
              </p14:nvContentPartPr>
              <p14:xfrm>
                <a:off x="7193627" y="5496187"/>
                <a:ext cx="220680" cy="109080"/>
              </p14:xfrm>
            </p:contentPart>
          </mc:Choice>
          <mc:Fallback>
            <p:pic>
              <p:nvPicPr>
                <p:cNvPr id="419" name="Freihand 418">
                  <a:extLst>
                    <a:ext uri="{FF2B5EF4-FFF2-40B4-BE49-F238E27FC236}">
                      <a16:creationId xmlns:a16="http://schemas.microsoft.com/office/drawing/2014/main" id="{CD0E034C-7D07-4AF0-A80C-97C266795953}"/>
                    </a:ext>
                  </a:extLst>
                </p:cNvPr>
                <p:cNvPicPr/>
                <p:nvPr/>
              </p:nvPicPr>
              <p:blipFill>
                <a:blip r:embed="rId603"/>
                <a:stretch>
                  <a:fillRect/>
                </a:stretch>
              </p:blipFill>
              <p:spPr>
                <a:xfrm>
                  <a:off x="7189307" y="5491867"/>
                  <a:ext cx="22932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4">
              <p14:nvContentPartPr>
                <p14:cNvPr id="420" name="Freihand 419">
                  <a:extLst>
                    <a:ext uri="{FF2B5EF4-FFF2-40B4-BE49-F238E27FC236}">
                      <a16:creationId xmlns:a16="http://schemas.microsoft.com/office/drawing/2014/main" id="{8A91DBB3-096C-428B-9066-4D0FB650B7A0}"/>
                    </a:ext>
                  </a:extLst>
                </p14:cNvPr>
                <p14:cNvContentPartPr/>
                <p14:nvPr/>
              </p14:nvContentPartPr>
              <p14:xfrm>
                <a:off x="7525187" y="5467747"/>
                <a:ext cx="114840" cy="103680"/>
              </p14:xfrm>
            </p:contentPart>
          </mc:Choice>
          <mc:Fallback>
            <p:pic>
              <p:nvPicPr>
                <p:cNvPr id="420" name="Freihand 419">
                  <a:extLst>
                    <a:ext uri="{FF2B5EF4-FFF2-40B4-BE49-F238E27FC236}">
                      <a16:creationId xmlns:a16="http://schemas.microsoft.com/office/drawing/2014/main" id="{8A91DBB3-096C-428B-9066-4D0FB650B7A0}"/>
                    </a:ext>
                  </a:extLst>
                </p:cNvPr>
                <p:cNvPicPr/>
                <p:nvPr/>
              </p:nvPicPr>
              <p:blipFill>
                <a:blip r:embed="rId605"/>
                <a:stretch>
                  <a:fillRect/>
                </a:stretch>
              </p:blipFill>
              <p:spPr>
                <a:xfrm>
                  <a:off x="7520867" y="5463427"/>
                  <a:ext cx="12348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6">
              <p14:nvContentPartPr>
                <p14:cNvPr id="421" name="Freihand 420">
                  <a:extLst>
                    <a:ext uri="{FF2B5EF4-FFF2-40B4-BE49-F238E27FC236}">
                      <a16:creationId xmlns:a16="http://schemas.microsoft.com/office/drawing/2014/main" id="{88AAAD34-BD8E-4D17-98CE-A63BF7601D44}"/>
                    </a:ext>
                  </a:extLst>
                </p14:cNvPr>
                <p14:cNvContentPartPr/>
                <p14:nvPr/>
              </p14:nvContentPartPr>
              <p14:xfrm>
                <a:off x="7572347" y="5541907"/>
                <a:ext cx="38160" cy="25560"/>
              </p14:xfrm>
            </p:contentPart>
          </mc:Choice>
          <mc:Fallback>
            <p:pic>
              <p:nvPicPr>
                <p:cNvPr id="421" name="Freihand 420">
                  <a:extLst>
                    <a:ext uri="{FF2B5EF4-FFF2-40B4-BE49-F238E27FC236}">
                      <a16:creationId xmlns:a16="http://schemas.microsoft.com/office/drawing/2014/main" id="{88AAAD34-BD8E-4D17-98CE-A63BF7601D44}"/>
                    </a:ext>
                  </a:extLst>
                </p:cNvPr>
                <p:cNvPicPr/>
                <p:nvPr/>
              </p:nvPicPr>
              <p:blipFill>
                <a:blip r:embed="rId607"/>
                <a:stretch>
                  <a:fillRect/>
                </a:stretch>
              </p:blipFill>
              <p:spPr>
                <a:xfrm>
                  <a:off x="7568027" y="5537587"/>
                  <a:ext cx="46800" cy="3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8">
              <p14:nvContentPartPr>
                <p14:cNvPr id="422" name="Freihand 421">
                  <a:extLst>
                    <a:ext uri="{FF2B5EF4-FFF2-40B4-BE49-F238E27FC236}">
                      <a16:creationId xmlns:a16="http://schemas.microsoft.com/office/drawing/2014/main" id="{C8C51326-B1E2-4919-8D51-1726B1938E21}"/>
                    </a:ext>
                  </a:extLst>
                </p14:cNvPr>
                <p14:cNvContentPartPr/>
                <p14:nvPr/>
              </p14:nvContentPartPr>
              <p14:xfrm>
                <a:off x="7663427" y="5454067"/>
                <a:ext cx="23040" cy="123120"/>
              </p14:xfrm>
            </p:contentPart>
          </mc:Choice>
          <mc:Fallback>
            <p:pic>
              <p:nvPicPr>
                <p:cNvPr id="422" name="Freihand 421">
                  <a:extLst>
                    <a:ext uri="{FF2B5EF4-FFF2-40B4-BE49-F238E27FC236}">
                      <a16:creationId xmlns:a16="http://schemas.microsoft.com/office/drawing/2014/main" id="{C8C51326-B1E2-4919-8D51-1726B1938E21}"/>
                    </a:ext>
                  </a:extLst>
                </p:cNvPr>
                <p:cNvPicPr/>
                <p:nvPr/>
              </p:nvPicPr>
              <p:blipFill>
                <a:blip r:embed="rId609"/>
                <a:stretch>
                  <a:fillRect/>
                </a:stretch>
              </p:blipFill>
              <p:spPr>
                <a:xfrm>
                  <a:off x="7659107" y="5449747"/>
                  <a:ext cx="3168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0">
              <p14:nvContentPartPr>
                <p14:cNvPr id="423" name="Freihand 422">
                  <a:extLst>
                    <a:ext uri="{FF2B5EF4-FFF2-40B4-BE49-F238E27FC236}">
                      <a16:creationId xmlns:a16="http://schemas.microsoft.com/office/drawing/2014/main" id="{E7CF3243-A440-4E93-A446-1FB9F98C2818}"/>
                    </a:ext>
                  </a:extLst>
                </p14:cNvPr>
                <p14:cNvContentPartPr/>
                <p14:nvPr/>
              </p14:nvContentPartPr>
              <p14:xfrm>
                <a:off x="7704827" y="5501587"/>
                <a:ext cx="169200" cy="55080"/>
              </p14:xfrm>
            </p:contentPart>
          </mc:Choice>
          <mc:Fallback>
            <p:pic>
              <p:nvPicPr>
                <p:cNvPr id="423" name="Freihand 422">
                  <a:extLst>
                    <a:ext uri="{FF2B5EF4-FFF2-40B4-BE49-F238E27FC236}">
                      <a16:creationId xmlns:a16="http://schemas.microsoft.com/office/drawing/2014/main" id="{E7CF3243-A440-4E93-A446-1FB9F98C2818}"/>
                    </a:ext>
                  </a:extLst>
                </p:cNvPr>
                <p:cNvPicPr/>
                <p:nvPr/>
              </p:nvPicPr>
              <p:blipFill>
                <a:blip r:embed="rId611"/>
                <a:stretch>
                  <a:fillRect/>
                </a:stretch>
              </p:blipFill>
              <p:spPr>
                <a:xfrm>
                  <a:off x="7700507" y="5497267"/>
                  <a:ext cx="17784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2">
              <p14:nvContentPartPr>
                <p14:cNvPr id="424" name="Freihand 423">
                  <a:extLst>
                    <a:ext uri="{FF2B5EF4-FFF2-40B4-BE49-F238E27FC236}">
                      <a16:creationId xmlns:a16="http://schemas.microsoft.com/office/drawing/2014/main" id="{CD96EC50-74A2-4A4E-B71E-7B8E90D4B11A}"/>
                    </a:ext>
                  </a:extLst>
                </p14:cNvPr>
                <p14:cNvContentPartPr/>
                <p14:nvPr/>
              </p14:nvContentPartPr>
              <p14:xfrm>
                <a:off x="7886627" y="5456947"/>
                <a:ext cx="360" cy="360"/>
              </p14:xfrm>
            </p:contentPart>
          </mc:Choice>
          <mc:Fallback>
            <p:pic>
              <p:nvPicPr>
                <p:cNvPr id="424" name="Freihand 423">
                  <a:extLst>
                    <a:ext uri="{FF2B5EF4-FFF2-40B4-BE49-F238E27FC236}">
                      <a16:creationId xmlns:a16="http://schemas.microsoft.com/office/drawing/2014/main" id="{CD96EC50-74A2-4A4E-B71E-7B8E90D4B11A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7882307" y="54526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3">
              <p14:nvContentPartPr>
                <p14:cNvPr id="425" name="Freihand 424">
                  <a:extLst>
                    <a:ext uri="{FF2B5EF4-FFF2-40B4-BE49-F238E27FC236}">
                      <a16:creationId xmlns:a16="http://schemas.microsoft.com/office/drawing/2014/main" id="{736F4D1C-3381-46D6-BDA2-ACF9788F283E}"/>
                    </a:ext>
                  </a:extLst>
                </p14:cNvPr>
                <p14:cNvContentPartPr/>
                <p14:nvPr/>
              </p14:nvContentPartPr>
              <p14:xfrm>
                <a:off x="7927307" y="5425267"/>
                <a:ext cx="62280" cy="59400"/>
              </p14:xfrm>
            </p:contentPart>
          </mc:Choice>
          <mc:Fallback>
            <p:pic>
              <p:nvPicPr>
                <p:cNvPr id="425" name="Freihand 424">
                  <a:extLst>
                    <a:ext uri="{FF2B5EF4-FFF2-40B4-BE49-F238E27FC236}">
                      <a16:creationId xmlns:a16="http://schemas.microsoft.com/office/drawing/2014/main" id="{736F4D1C-3381-46D6-BDA2-ACF9788F283E}"/>
                    </a:ext>
                  </a:extLst>
                </p:cNvPr>
                <p:cNvPicPr/>
                <p:nvPr/>
              </p:nvPicPr>
              <p:blipFill>
                <a:blip r:embed="rId614"/>
                <a:stretch>
                  <a:fillRect/>
                </a:stretch>
              </p:blipFill>
              <p:spPr>
                <a:xfrm>
                  <a:off x="7922987" y="5420947"/>
                  <a:ext cx="7092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5">
              <p14:nvContentPartPr>
                <p14:cNvPr id="427" name="Freihand 426">
                  <a:extLst>
                    <a:ext uri="{FF2B5EF4-FFF2-40B4-BE49-F238E27FC236}">
                      <a16:creationId xmlns:a16="http://schemas.microsoft.com/office/drawing/2014/main" id="{FBC3E15A-9236-4480-9A17-18F876141F66}"/>
                    </a:ext>
                  </a:extLst>
                </p14:cNvPr>
                <p14:cNvContentPartPr/>
                <p14:nvPr/>
              </p14:nvContentPartPr>
              <p14:xfrm>
                <a:off x="8064827" y="5485027"/>
                <a:ext cx="59400" cy="78120"/>
              </p14:xfrm>
            </p:contentPart>
          </mc:Choice>
          <mc:Fallback>
            <p:pic>
              <p:nvPicPr>
                <p:cNvPr id="427" name="Freihand 426">
                  <a:extLst>
                    <a:ext uri="{FF2B5EF4-FFF2-40B4-BE49-F238E27FC236}">
                      <a16:creationId xmlns:a16="http://schemas.microsoft.com/office/drawing/2014/main" id="{FBC3E15A-9236-4480-9A17-18F876141F66}"/>
                    </a:ext>
                  </a:extLst>
                </p:cNvPr>
                <p:cNvPicPr/>
                <p:nvPr/>
              </p:nvPicPr>
              <p:blipFill>
                <a:blip r:embed="rId616"/>
                <a:stretch>
                  <a:fillRect/>
                </a:stretch>
              </p:blipFill>
              <p:spPr>
                <a:xfrm>
                  <a:off x="8060507" y="5480707"/>
                  <a:ext cx="680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7">
              <p14:nvContentPartPr>
                <p14:cNvPr id="428" name="Freihand 427">
                  <a:extLst>
                    <a:ext uri="{FF2B5EF4-FFF2-40B4-BE49-F238E27FC236}">
                      <a16:creationId xmlns:a16="http://schemas.microsoft.com/office/drawing/2014/main" id="{4FA2E9DC-9D32-435D-8D70-D4004BBBCFE0}"/>
                    </a:ext>
                  </a:extLst>
                </p14:cNvPr>
                <p14:cNvContentPartPr/>
                <p14:nvPr/>
              </p14:nvContentPartPr>
              <p14:xfrm>
                <a:off x="8189387" y="5502307"/>
                <a:ext cx="110160" cy="42120"/>
              </p14:xfrm>
            </p:contentPart>
          </mc:Choice>
          <mc:Fallback>
            <p:pic>
              <p:nvPicPr>
                <p:cNvPr id="428" name="Freihand 427">
                  <a:extLst>
                    <a:ext uri="{FF2B5EF4-FFF2-40B4-BE49-F238E27FC236}">
                      <a16:creationId xmlns:a16="http://schemas.microsoft.com/office/drawing/2014/main" id="{4FA2E9DC-9D32-435D-8D70-D4004BBBCFE0}"/>
                    </a:ext>
                  </a:extLst>
                </p:cNvPr>
                <p:cNvPicPr/>
                <p:nvPr/>
              </p:nvPicPr>
              <p:blipFill>
                <a:blip r:embed="rId618"/>
                <a:stretch>
                  <a:fillRect/>
                </a:stretch>
              </p:blipFill>
              <p:spPr>
                <a:xfrm>
                  <a:off x="8185067" y="5497987"/>
                  <a:ext cx="11880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9">
              <p14:nvContentPartPr>
                <p14:cNvPr id="429" name="Freihand 428">
                  <a:extLst>
                    <a:ext uri="{FF2B5EF4-FFF2-40B4-BE49-F238E27FC236}">
                      <a16:creationId xmlns:a16="http://schemas.microsoft.com/office/drawing/2014/main" id="{4AB4D8B8-4BA3-46C3-AE5E-E019364EE1DF}"/>
                    </a:ext>
                  </a:extLst>
                </p14:cNvPr>
                <p14:cNvContentPartPr/>
                <p14:nvPr/>
              </p14:nvContentPartPr>
              <p14:xfrm>
                <a:off x="8322227" y="5461627"/>
                <a:ext cx="38520" cy="19440"/>
              </p14:xfrm>
            </p:contentPart>
          </mc:Choice>
          <mc:Fallback>
            <p:pic>
              <p:nvPicPr>
                <p:cNvPr id="429" name="Freihand 428">
                  <a:extLst>
                    <a:ext uri="{FF2B5EF4-FFF2-40B4-BE49-F238E27FC236}">
                      <a16:creationId xmlns:a16="http://schemas.microsoft.com/office/drawing/2014/main" id="{4AB4D8B8-4BA3-46C3-AE5E-E019364EE1DF}"/>
                    </a:ext>
                  </a:extLst>
                </p:cNvPr>
                <p:cNvPicPr/>
                <p:nvPr/>
              </p:nvPicPr>
              <p:blipFill>
                <a:blip r:embed="rId620"/>
                <a:stretch>
                  <a:fillRect/>
                </a:stretch>
              </p:blipFill>
              <p:spPr>
                <a:xfrm>
                  <a:off x="8317907" y="5457307"/>
                  <a:ext cx="47160" cy="2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1">
              <p14:nvContentPartPr>
                <p14:cNvPr id="430" name="Freihand 429">
                  <a:extLst>
                    <a:ext uri="{FF2B5EF4-FFF2-40B4-BE49-F238E27FC236}">
                      <a16:creationId xmlns:a16="http://schemas.microsoft.com/office/drawing/2014/main" id="{694E2685-6A4E-4A8D-B6B7-8897BC0B1A65}"/>
                    </a:ext>
                  </a:extLst>
                </p14:cNvPr>
                <p14:cNvContentPartPr/>
                <p14:nvPr/>
              </p14:nvContentPartPr>
              <p14:xfrm>
                <a:off x="8355707" y="5438947"/>
                <a:ext cx="104760" cy="112680"/>
              </p14:xfrm>
            </p:contentPart>
          </mc:Choice>
          <mc:Fallback>
            <p:pic>
              <p:nvPicPr>
                <p:cNvPr id="430" name="Freihand 429">
                  <a:extLst>
                    <a:ext uri="{FF2B5EF4-FFF2-40B4-BE49-F238E27FC236}">
                      <a16:creationId xmlns:a16="http://schemas.microsoft.com/office/drawing/2014/main" id="{694E2685-6A4E-4A8D-B6B7-8897BC0B1A65}"/>
                    </a:ext>
                  </a:extLst>
                </p:cNvPr>
                <p:cNvPicPr/>
                <p:nvPr/>
              </p:nvPicPr>
              <p:blipFill>
                <a:blip r:embed="rId622"/>
                <a:stretch>
                  <a:fillRect/>
                </a:stretch>
              </p:blipFill>
              <p:spPr>
                <a:xfrm>
                  <a:off x="8351387" y="5434627"/>
                  <a:ext cx="11340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3">
              <p14:nvContentPartPr>
                <p14:cNvPr id="446" name="Freihand 445">
                  <a:extLst>
                    <a:ext uri="{FF2B5EF4-FFF2-40B4-BE49-F238E27FC236}">
                      <a16:creationId xmlns:a16="http://schemas.microsoft.com/office/drawing/2014/main" id="{AD358E06-D86A-4CB7-94B1-A84356BA7872}"/>
                    </a:ext>
                  </a:extLst>
                </p14:cNvPr>
                <p14:cNvContentPartPr/>
                <p14:nvPr/>
              </p14:nvContentPartPr>
              <p14:xfrm>
                <a:off x="6756947" y="5757547"/>
                <a:ext cx="164160" cy="192240"/>
              </p14:xfrm>
            </p:contentPart>
          </mc:Choice>
          <mc:Fallback>
            <p:pic>
              <p:nvPicPr>
                <p:cNvPr id="446" name="Freihand 445">
                  <a:extLst>
                    <a:ext uri="{FF2B5EF4-FFF2-40B4-BE49-F238E27FC236}">
                      <a16:creationId xmlns:a16="http://schemas.microsoft.com/office/drawing/2014/main" id="{AD358E06-D86A-4CB7-94B1-A84356BA7872}"/>
                    </a:ext>
                  </a:extLst>
                </p:cNvPr>
                <p:cNvPicPr/>
                <p:nvPr/>
              </p:nvPicPr>
              <p:blipFill>
                <a:blip r:embed="rId624"/>
                <a:stretch>
                  <a:fillRect/>
                </a:stretch>
              </p:blipFill>
              <p:spPr>
                <a:xfrm>
                  <a:off x="6752627" y="5753227"/>
                  <a:ext cx="17280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5">
              <p14:nvContentPartPr>
                <p14:cNvPr id="447" name="Freihand 446">
                  <a:extLst>
                    <a:ext uri="{FF2B5EF4-FFF2-40B4-BE49-F238E27FC236}">
                      <a16:creationId xmlns:a16="http://schemas.microsoft.com/office/drawing/2014/main" id="{FEEAF57F-304A-41F8-B34F-D527C202C18B}"/>
                    </a:ext>
                  </a:extLst>
                </p14:cNvPr>
                <p14:cNvContentPartPr/>
                <p14:nvPr/>
              </p14:nvContentPartPr>
              <p14:xfrm>
                <a:off x="6917147" y="5813347"/>
                <a:ext cx="163800" cy="70200"/>
              </p14:xfrm>
            </p:contentPart>
          </mc:Choice>
          <mc:Fallback>
            <p:pic>
              <p:nvPicPr>
                <p:cNvPr id="447" name="Freihand 446">
                  <a:extLst>
                    <a:ext uri="{FF2B5EF4-FFF2-40B4-BE49-F238E27FC236}">
                      <a16:creationId xmlns:a16="http://schemas.microsoft.com/office/drawing/2014/main" id="{FEEAF57F-304A-41F8-B34F-D527C202C18B}"/>
                    </a:ext>
                  </a:extLst>
                </p:cNvPr>
                <p:cNvPicPr/>
                <p:nvPr/>
              </p:nvPicPr>
              <p:blipFill>
                <a:blip r:embed="rId626"/>
                <a:stretch>
                  <a:fillRect/>
                </a:stretch>
              </p:blipFill>
              <p:spPr>
                <a:xfrm>
                  <a:off x="6912467" y="5809027"/>
                  <a:ext cx="17244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7">
              <p14:nvContentPartPr>
                <p14:cNvPr id="448" name="Freihand 447">
                  <a:extLst>
                    <a:ext uri="{FF2B5EF4-FFF2-40B4-BE49-F238E27FC236}">
                      <a16:creationId xmlns:a16="http://schemas.microsoft.com/office/drawing/2014/main" id="{D9F6C508-D9F2-4744-A891-8E3AF01CAA70}"/>
                    </a:ext>
                  </a:extLst>
                </p14:cNvPr>
                <p14:cNvContentPartPr/>
                <p14:nvPr/>
              </p14:nvContentPartPr>
              <p14:xfrm>
                <a:off x="7168067" y="5748547"/>
                <a:ext cx="92880" cy="103320"/>
              </p14:xfrm>
            </p:contentPart>
          </mc:Choice>
          <mc:Fallback>
            <p:pic>
              <p:nvPicPr>
                <p:cNvPr id="448" name="Freihand 447">
                  <a:extLst>
                    <a:ext uri="{FF2B5EF4-FFF2-40B4-BE49-F238E27FC236}">
                      <a16:creationId xmlns:a16="http://schemas.microsoft.com/office/drawing/2014/main" id="{D9F6C508-D9F2-4744-A891-8E3AF01CAA70}"/>
                    </a:ext>
                  </a:extLst>
                </p:cNvPr>
                <p:cNvPicPr/>
                <p:nvPr/>
              </p:nvPicPr>
              <p:blipFill>
                <a:blip r:embed="rId628"/>
                <a:stretch>
                  <a:fillRect/>
                </a:stretch>
              </p:blipFill>
              <p:spPr>
                <a:xfrm>
                  <a:off x="7163747" y="5744227"/>
                  <a:ext cx="10152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9">
              <p14:nvContentPartPr>
                <p14:cNvPr id="449" name="Freihand 448">
                  <a:extLst>
                    <a:ext uri="{FF2B5EF4-FFF2-40B4-BE49-F238E27FC236}">
                      <a16:creationId xmlns:a16="http://schemas.microsoft.com/office/drawing/2014/main" id="{E02B739A-3A9F-45E5-AC83-49DD83EE3C26}"/>
                    </a:ext>
                  </a:extLst>
                </p14:cNvPr>
                <p14:cNvContentPartPr/>
                <p14:nvPr/>
              </p14:nvContentPartPr>
              <p14:xfrm>
                <a:off x="7206587" y="5809387"/>
                <a:ext cx="29880" cy="43560"/>
              </p14:xfrm>
            </p:contentPart>
          </mc:Choice>
          <mc:Fallback>
            <p:pic>
              <p:nvPicPr>
                <p:cNvPr id="449" name="Freihand 448">
                  <a:extLst>
                    <a:ext uri="{FF2B5EF4-FFF2-40B4-BE49-F238E27FC236}">
                      <a16:creationId xmlns:a16="http://schemas.microsoft.com/office/drawing/2014/main" id="{E02B739A-3A9F-45E5-AC83-49DD83EE3C26}"/>
                    </a:ext>
                  </a:extLst>
                </p:cNvPr>
                <p:cNvPicPr/>
                <p:nvPr/>
              </p:nvPicPr>
              <p:blipFill>
                <a:blip r:embed="rId630"/>
                <a:stretch>
                  <a:fillRect/>
                </a:stretch>
              </p:blipFill>
              <p:spPr>
                <a:xfrm>
                  <a:off x="7202267" y="5805067"/>
                  <a:ext cx="3852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1">
              <p14:nvContentPartPr>
                <p14:cNvPr id="450" name="Freihand 449">
                  <a:extLst>
                    <a:ext uri="{FF2B5EF4-FFF2-40B4-BE49-F238E27FC236}">
                      <a16:creationId xmlns:a16="http://schemas.microsoft.com/office/drawing/2014/main" id="{28FC7600-8F4D-4345-8F41-E6BD4AD4896D}"/>
                    </a:ext>
                  </a:extLst>
                </p14:cNvPr>
                <p14:cNvContentPartPr/>
                <p14:nvPr/>
              </p14:nvContentPartPr>
              <p14:xfrm>
                <a:off x="7292627" y="5729107"/>
                <a:ext cx="23040" cy="113040"/>
              </p14:xfrm>
            </p:contentPart>
          </mc:Choice>
          <mc:Fallback>
            <p:pic>
              <p:nvPicPr>
                <p:cNvPr id="450" name="Freihand 449">
                  <a:extLst>
                    <a:ext uri="{FF2B5EF4-FFF2-40B4-BE49-F238E27FC236}">
                      <a16:creationId xmlns:a16="http://schemas.microsoft.com/office/drawing/2014/main" id="{28FC7600-8F4D-4345-8F41-E6BD4AD4896D}"/>
                    </a:ext>
                  </a:extLst>
                </p:cNvPr>
                <p:cNvPicPr/>
                <p:nvPr/>
              </p:nvPicPr>
              <p:blipFill>
                <a:blip r:embed="rId632"/>
                <a:stretch>
                  <a:fillRect/>
                </a:stretch>
              </p:blipFill>
              <p:spPr>
                <a:xfrm>
                  <a:off x="7288307" y="5724787"/>
                  <a:ext cx="3168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3">
              <p14:nvContentPartPr>
                <p14:cNvPr id="451" name="Freihand 450">
                  <a:extLst>
                    <a:ext uri="{FF2B5EF4-FFF2-40B4-BE49-F238E27FC236}">
                      <a16:creationId xmlns:a16="http://schemas.microsoft.com/office/drawing/2014/main" id="{3A40C648-1B74-4FA9-8EB4-6DBED7673841}"/>
                    </a:ext>
                  </a:extLst>
                </p14:cNvPr>
                <p14:cNvContentPartPr/>
                <p14:nvPr/>
              </p14:nvContentPartPr>
              <p14:xfrm>
                <a:off x="7319267" y="5784907"/>
                <a:ext cx="173520" cy="60840"/>
              </p14:xfrm>
            </p:contentPart>
          </mc:Choice>
          <mc:Fallback>
            <p:pic>
              <p:nvPicPr>
                <p:cNvPr id="451" name="Freihand 450">
                  <a:extLst>
                    <a:ext uri="{FF2B5EF4-FFF2-40B4-BE49-F238E27FC236}">
                      <a16:creationId xmlns:a16="http://schemas.microsoft.com/office/drawing/2014/main" id="{3A40C648-1B74-4FA9-8EB4-6DBED7673841}"/>
                    </a:ext>
                  </a:extLst>
                </p:cNvPr>
                <p:cNvPicPr/>
                <p:nvPr/>
              </p:nvPicPr>
              <p:blipFill>
                <a:blip r:embed="rId634"/>
                <a:stretch>
                  <a:fillRect/>
                </a:stretch>
              </p:blipFill>
              <p:spPr>
                <a:xfrm>
                  <a:off x="7314947" y="5780587"/>
                  <a:ext cx="18216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5">
              <p14:nvContentPartPr>
                <p14:cNvPr id="452" name="Freihand 451">
                  <a:extLst>
                    <a:ext uri="{FF2B5EF4-FFF2-40B4-BE49-F238E27FC236}">
                      <a16:creationId xmlns:a16="http://schemas.microsoft.com/office/drawing/2014/main" id="{1F7230D9-C9DB-4008-973A-2090DA96580B}"/>
                    </a:ext>
                  </a:extLst>
                </p14:cNvPr>
                <p14:cNvContentPartPr/>
                <p14:nvPr/>
              </p14:nvContentPartPr>
              <p14:xfrm>
                <a:off x="7481267" y="5766187"/>
                <a:ext cx="22680" cy="6120"/>
              </p14:xfrm>
            </p:contentPart>
          </mc:Choice>
          <mc:Fallback>
            <p:pic>
              <p:nvPicPr>
                <p:cNvPr id="452" name="Freihand 451">
                  <a:extLst>
                    <a:ext uri="{FF2B5EF4-FFF2-40B4-BE49-F238E27FC236}">
                      <a16:creationId xmlns:a16="http://schemas.microsoft.com/office/drawing/2014/main" id="{1F7230D9-C9DB-4008-973A-2090DA96580B}"/>
                    </a:ext>
                  </a:extLst>
                </p:cNvPr>
                <p:cNvPicPr/>
                <p:nvPr/>
              </p:nvPicPr>
              <p:blipFill>
                <a:blip r:embed="rId636"/>
                <a:stretch>
                  <a:fillRect/>
                </a:stretch>
              </p:blipFill>
              <p:spPr>
                <a:xfrm>
                  <a:off x="7476947" y="5761867"/>
                  <a:ext cx="3132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7">
              <p14:nvContentPartPr>
                <p14:cNvPr id="453" name="Freihand 452">
                  <a:extLst>
                    <a:ext uri="{FF2B5EF4-FFF2-40B4-BE49-F238E27FC236}">
                      <a16:creationId xmlns:a16="http://schemas.microsoft.com/office/drawing/2014/main" id="{4F2365BA-8C41-406E-B4A6-AC98029EF2D5}"/>
                    </a:ext>
                  </a:extLst>
                </p14:cNvPr>
                <p14:cNvContentPartPr/>
                <p14:nvPr/>
              </p14:nvContentPartPr>
              <p14:xfrm>
                <a:off x="7529867" y="5782027"/>
                <a:ext cx="59760" cy="68040"/>
              </p14:xfrm>
            </p:contentPart>
          </mc:Choice>
          <mc:Fallback>
            <p:pic>
              <p:nvPicPr>
                <p:cNvPr id="453" name="Freihand 452">
                  <a:extLst>
                    <a:ext uri="{FF2B5EF4-FFF2-40B4-BE49-F238E27FC236}">
                      <a16:creationId xmlns:a16="http://schemas.microsoft.com/office/drawing/2014/main" id="{4F2365BA-8C41-406E-B4A6-AC98029EF2D5}"/>
                    </a:ext>
                  </a:extLst>
                </p:cNvPr>
                <p:cNvPicPr/>
                <p:nvPr/>
              </p:nvPicPr>
              <p:blipFill>
                <a:blip r:embed="rId638"/>
                <a:stretch>
                  <a:fillRect/>
                </a:stretch>
              </p:blipFill>
              <p:spPr>
                <a:xfrm>
                  <a:off x="7525547" y="5777707"/>
                  <a:ext cx="6840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9">
              <p14:nvContentPartPr>
                <p14:cNvPr id="454" name="Freihand 453">
                  <a:extLst>
                    <a:ext uri="{FF2B5EF4-FFF2-40B4-BE49-F238E27FC236}">
                      <a16:creationId xmlns:a16="http://schemas.microsoft.com/office/drawing/2014/main" id="{08598AAF-C525-4425-AF31-F142FBBED843}"/>
                    </a:ext>
                  </a:extLst>
                </p14:cNvPr>
                <p14:cNvContentPartPr/>
                <p14:nvPr/>
              </p14:nvContentPartPr>
              <p14:xfrm>
                <a:off x="7717787" y="5727667"/>
                <a:ext cx="113760" cy="128520"/>
              </p14:xfrm>
            </p:contentPart>
          </mc:Choice>
          <mc:Fallback>
            <p:pic>
              <p:nvPicPr>
                <p:cNvPr id="454" name="Freihand 453">
                  <a:extLst>
                    <a:ext uri="{FF2B5EF4-FFF2-40B4-BE49-F238E27FC236}">
                      <a16:creationId xmlns:a16="http://schemas.microsoft.com/office/drawing/2014/main" id="{08598AAF-C525-4425-AF31-F142FBBED843}"/>
                    </a:ext>
                  </a:extLst>
                </p:cNvPr>
                <p:cNvPicPr/>
                <p:nvPr/>
              </p:nvPicPr>
              <p:blipFill>
                <a:blip r:embed="rId640"/>
                <a:stretch>
                  <a:fillRect/>
                </a:stretch>
              </p:blipFill>
              <p:spPr>
                <a:xfrm>
                  <a:off x="7713467" y="5723347"/>
                  <a:ext cx="12240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1">
              <p14:nvContentPartPr>
                <p14:cNvPr id="455" name="Freihand 454">
                  <a:extLst>
                    <a:ext uri="{FF2B5EF4-FFF2-40B4-BE49-F238E27FC236}">
                      <a16:creationId xmlns:a16="http://schemas.microsoft.com/office/drawing/2014/main" id="{CFA97493-E46F-4248-841E-53A0E06E5346}"/>
                    </a:ext>
                  </a:extLst>
                </p14:cNvPr>
                <p14:cNvContentPartPr/>
                <p14:nvPr/>
              </p14:nvContentPartPr>
              <p14:xfrm>
                <a:off x="7735427" y="5775907"/>
                <a:ext cx="201600" cy="58320"/>
              </p14:xfrm>
            </p:contentPart>
          </mc:Choice>
          <mc:Fallback>
            <p:pic>
              <p:nvPicPr>
                <p:cNvPr id="455" name="Freihand 454">
                  <a:extLst>
                    <a:ext uri="{FF2B5EF4-FFF2-40B4-BE49-F238E27FC236}">
                      <a16:creationId xmlns:a16="http://schemas.microsoft.com/office/drawing/2014/main" id="{CFA97493-E46F-4248-841E-53A0E06E5346}"/>
                    </a:ext>
                  </a:extLst>
                </p:cNvPr>
                <p:cNvPicPr/>
                <p:nvPr/>
              </p:nvPicPr>
              <p:blipFill>
                <a:blip r:embed="rId642"/>
                <a:stretch>
                  <a:fillRect/>
                </a:stretch>
              </p:blipFill>
              <p:spPr>
                <a:xfrm>
                  <a:off x="7731107" y="5771587"/>
                  <a:ext cx="21024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3">
              <p14:nvContentPartPr>
                <p14:cNvPr id="456" name="Freihand 455">
                  <a:extLst>
                    <a:ext uri="{FF2B5EF4-FFF2-40B4-BE49-F238E27FC236}">
                      <a16:creationId xmlns:a16="http://schemas.microsoft.com/office/drawing/2014/main" id="{E5DBA6B6-8DFD-4C4C-9282-94BA3BCBB0BD}"/>
                    </a:ext>
                  </a:extLst>
                </p14:cNvPr>
                <p14:cNvContentPartPr/>
                <p14:nvPr/>
              </p14:nvContentPartPr>
              <p14:xfrm>
                <a:off x="7945667" y="5710387"/>
                <a:ext cx="75600" cy="110880"/>
              </p14:xfrm>
            </p:contentPart>
          </mc:Choice>
          <mc:Fallback>
            <p:pic>
              <p:nvPicPr>
                <p:cNvPr id="456" name="Freihand 455">
                  <a:extLst>
                    <a:ext uri="{FF2B5EF4-FFF2-40B4-BE49-F238E27FC236}">
                      <a16:creationId xmlns:a16="http://schemas.microsoft.com/office/drawing/2014/main" id="{E5DBA6B6-8DFD-4C4C-9282-94BA3BCBB0BD}"/>
                    </a:ext>
                  </a:extLst>
                </p:cNvPr>
                <p:cNvPicPr/>
                <p:nvPr/>
              </p:nvPicPr>
              <p:blipFill>
                <a:blip r:embed="rId644"/>
                <a:stretch>
                  <a:fillRect/>
                </a:stretch>
              </p:blipFill>
              <p:spPr>
                <a:xfrm>
                  <a:off x="7941347" y="5706067"/>
                  <a:ext cx="8424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5">
              <p14:nvContentPartPr>
                <p14:cNvPr id="457" name="Freihand 456">
                  <a:extLst>
                    <a:ext uri="{FF2B5EF4-FFF2-40B4-BE49-F238E27FC236}">
                      <a16:creationId xmlns:a16="http://schemas.microsoft.com/office/drawing/2014/main" id="{70E4803B-433D-4986-8CFA-0B03BFDE8B12}"/>
                    </a:ext>
                  </a:extLst>
                </p14:cNvPr>
                <p14:cNvContentPartPr/>
                <p14:nvPr/>
              </p14:nvContentPartPr>
              <p14:xfrm>
                <a:off x="8039987" y="5758267"/>
                <a:ext cx="74520" cy="59760"/>
              </p14:xfrm>
            </p:contentPart>
          </mc:Choice>
          <mc:Fallback>
            <p:pic>
              <p:nvPicPr>
                <p:cNvPr id="457" name="Freihand 456">
                  <a:extLst>
                    <a:ext uri="{FF2B5EF4-FFF2-40B4-BE49-F238E27FC236}">
                      <a16:creationId xmlns:a16="http://schemas.microsoft.com/office/drawing/2014/main" id="{70E4803B-433D-4986-8CFA-0B03BFDE8B12}"/>
                    </a:ext>
                  </a:extLst>
                </p:cNvPr>
                <p:cNvPicPr/>
                <p:nvPr/>
              </p:nvPicPr>
              <p:blipFill>
                <a:blip r:embed="rId646"/>
                <a:stretch>
                  <a:fillRect/>
                </a:stretch>
              </p:blipFill>
              <p:spPr>
                <a:xfrm>
                  <a:off x="8035667" y="5753947"/>
                  <a:ext cx="83160" cy="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7">
              <p14:nvContentPartPr>
                <p14:cNvPr id="458" name="Freihand 457">
                  <a:extLst>
                    <a:ext uri="{FF2B5EF4-FFF2-40B4-BE49-F238E27FC236}">
                      <a16:creationId xmlns:a16="http://schemas.microsoft.com/office/drawing/2014/main" id="{A501204C-D9D9-4E88-996E-C04D4C03D6F2}"/>
                    </a:ext>
                  </a:extLst>
                </p14:cNvPr>
                <p14:cNvContentPartPr/>
                <p14:nvPr/>
              </p14:nvContentPartPr>
              <p14:xfrm>
                <a:off x="7821107" y="5698147"/>
                <a:ext cx="108360" cy="7560"/>
              </p14:xfrm>
            </p:contentPart>
          </mc:Choice>
          <mc:Fallback>
            <p:pic>
              <p:nvPicPr>
                <p:cNvPr id="458" name="Freihand 457">
                  <a:extLst>
                    <a:ext uri="{FF2B5EF4-FFF2-40B4-BE49-F238E27FC236}">
                      <a16:creationId xmlns:a16="http://schemas.microsoft.com/office/drawing/2014/main" id="{A501204C-D9D9-4E88-996E-C04D4C03D6F2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7816787" y="5693827"/>
                  <a:ext cx="11700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8">
              <p14:nvContentPartPr>
                <p14:cNvPr id="459" name="Freihand 458">
                  <a:extLst>
                    <a:ext uri="{FF2B5EF4-FFF2-40B4-BE49-F238E27FC236}">
                      <a16:creationId xmlns:a16="http://schemas.microsoft.com/office/drawing/2014/main" id="{8943B390-CD95-443B-9931-724B4CB25742}"/>
                    </a:ext>
                  </a:extLst>
                </p14:cNvPr>
                <p14:cNvContentPartPr/>
                <p14:nvPr/>
              </p14:nvContentPartPr>
              <p14:xfrm>
                <a:off x="7901387" y="5687707"/>
                <a:ext cx="360" cy="360"/>
              </p14:xfrm>
            </p:contentPart>
          </mc:Choice>
          <mc:Fallback>
            <p:pic>
              <p:nvPicPr>
                <p:cNvPr id="459" name="Freihand 458">
                  <a:extLst>
                    <a:ext uri="{FF2B5EF4-FFF2-40B4-BE49-F238E27FC236}">
                      <a16:creationId xmlns:a16="http://schemas.microsoft.com/office/drawing/2014/main" id="{8943B390-CD95-443B-9931-724B4CB25742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7897067" y="56833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9">
              <p14:nvContentPartPr>
                <p14:cNvPr id="460" name="Freihand 459">
                  <a:extLst>
                    <a:ext uri="{FF2B5EF4-FFF2-40B4-BE49-F238E27FC236}">
                      <a16:creationId xmlns:a16="http://schemas.microsoft.com/office/drawing/2014/main" id="{C1FB7CBD-6345-4821-A263-D03D201C04BA}"/>
                    </a:ext>
                  </a:extLst>
                </p14:cNvPr>
                <p14:cNvContentPartPr/>
                <p14:nvPr/>
              </p14:nvContentPartPr>
              <p14:xfrm>
                <a:off x="7127027" y="5856547"/>
                <a:ext cx="450720" cy="40320"/>
              </p14:xfrm>
            </p:contentPart>
          </mc:Choice>
          <mc:Fallback>
            <p:pic>
              <p:nvPicPr>
                <p:cNvPr id="460" name="Freihand 459">
                  <a:extLst>
                    <a:ext uri="{FF2B5EF4-FFF2-40B4-BE49-F238E27FC236}">
                      <a16:creationId xmlns:a16="http://schemas.microsoft.com/office/drawing/2014/main" id="{C1FB7CBD-6345-4821-A263-D03D201C04BA}"/>
                    </a:ext>
                  </a:extLst>
                </p:cNvPr>
                <p:cNvPicPr/>
                <p:nvPr/>
              </p:nvPicPr>
              <p:blipFill>
                <a:blip r:embed="rId650"/>
                <a:stretch>
                  <a:fillRect/>
                </a:stretch>
              </p:blipFill>
              <p:spPr>
                <a:xfrm>
                  <a:off x="7122707" y="5852227"/>
                  <a:ext cx="45936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1">
              <p14:nvContentPartPr>
                <p14:cNvPr id="432" name="Freihand 431">
                  <a:extLst>
                    <a:ext uri="{FF2B5EF4-FFF2-40B4-BE49-F238E27FC236}">
                      <a16:creationId xmlns:a16="http://schemas.microsoft.com/office/drawing/2014/main" id="{459CC628-BC11-48A1-B475-D05288781558}"/>
                    </a:ext>
                  </a:extLst>
                </p14:cNvPr>
                <p14:cNvContentPartPr/>
                <p14:nvPr/>
              </p14:nvContentPartPr>
              <p14:xfrm>
                <a:off x="5196707" y="5872747"/>
                <a:ext cx="215280" cy="3600"/>
              </p14:xfrm>
            </p:contentPart>
          </mc:Choice>
          <mc:Fallback>
            <p:pic>
              <p:nvPicPr>
                <p:cNvPr id="432" name="Freihand 431">
                  <a:extLst>
                    <a:ext uri="{FF2B5EF4-FFF2-40B4-BE49-F238E27FC236}">
                      <a16:creationId xmlns:a16="http://schemas.microsoft.com/office/drawing/2014/main" id="{459CC628-BC11-48A1-B475-D05288781558}"/>
                    </a:ext>
                  </a:extLst>
                </p:cNvPr>
                <p:cNvPicPr/>
                <p:nvPr/>
              </p:nvPicPr>
              <p:blipFill>
                <a:blip r:embed="rId652"/>
                <a:stretch>
                  <a:fillRect/>
                </a:stretch>
              </p:blipFill>
              <p:spPr>
                <a:xfrm>
                  <a:off x="5192387" y="5868427"/>
                  <a:ext cx="22392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3">
              <p14:nvContentPartPr>
                <p14:cNvPr id="433" name="Freihand 432">
                  <a:extLst>
                    <a:ext uri="{FF2B5EF4-FFF2-40B4-BE49-F238E27FC236}">
                      <a16:creationId xmlns:a16="http://schemas.microsoft.com/office/drawing/2014/main" id="{815D4C95-DC44-448D-B1D3-8D543A5E1ECE}"/>
                    </a:ext>
                  </a:extLst>
                </p14:cNvPr>
                <p14:cNvContentPartPr/>
                <p14:nvPr/>
              </p14:nvContentPartPr>
              <p14:xfrm>
                <a:off x="5232707" y="5911267"/>
                <a:ext cx="163440" cy="8280"/>
              </p14:xfrm>
            </p:contentPart>
          </mc:Choice>
          <mc:Fallback>
            <p:pic>
              <p:nvPicPr>
                <p:cNvPr id="433" name="Freihand 432">
                  <a:extLst>
                    <a:ext uri="{FF2B5EF4-FFF2-40B4-BE49-F238E27FC236}">
                      <a16:creationId xmlns:a16="http://schemas.microsoft.com/office/drawing/2014/main" id="{815D4C95-DC44-448D-B1D3-8D543A5E1ECE}"/>
                    </a:ext>
                  </a:extLst>
                </p:cNvPr>
                <p:cNvPicPr/>
                <p:nvPr/>
              </p:nvPicPr>
              <p:blipFill>
                <a:blip r:embed="rId654"/>
                <a:stretch>
                  <a:fillRect/>
                </a:stretch>
              </p:blipFill>
              <p:spPr>
                <a:xfrm>
                  <a:off x="5228387" y="5906947"/>
                  <a:ext cx="17208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5">
              <p14:nvContentPartPr>
                <p14:cNvPr id="434" name="Freihand 433">
                  <a:extLst>
                    <a:ext uri="{FF2B5EF4-FFF2-40B4-BE49-F238E27FC236}">
                      <a16:creationId xmlns:a16="http://schemas.microsoft.com/office/drawing/2014/main" id="{A615B0C6-901A-478C-9022-E72AEC755F90}"/>
                    </a:ext>
                  </a:extLst>
                </p14:cNvPr>
                <p14:cNvContentPartPr/>
                <p14:nvPr/>
              </p14:nvContentPartPr>
              <p14:xfrm>
                <a:off x="5405867" y="5837107"/>
                <a:ext cx="115560" cy="115560"/>
              </p14:xfrm>
            </p:contentPart>
          </mc:Choice>
          <mc:Fallback>
            <p:pic>
              <p:nvPicPr>
                <p:cNvPr id="434" name="Freihand 433">
                  <a:extLst>
                    <a:ext uri="{FF2B5EF4-FFF2-40B4-BE49-F238E27FC236}">
                      <a16:creationId xmlns:a16="http://schemas.microsoft.com/office/drawing/2014/main" id="{A615B0C6-901A-478C-9022-E72AEC755F90}"/>
                    </a:ext>
                  </a:extLst>
                </p:cNvPr>
                <p:cNvPicPr/>
                <p:nvPr/>
              </p:nvPicPr>
              <p:blipFill>
                <a:blip r:embed="rId656"/>
                <a:stretch>
                  <a:fillRect/>
                </a:stretch>
              </p:blipFill>
              <p:spPr>
                <a:xfrm>
                  <a:off x="5401547" y="5832787"/>
                  <a:ext cx="12420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7">
              <p14:nvContentPartPr>
                <p14:cNvPr id="435" name="Freihand 434">
                  <a:extLst>
                    <a:ext uri="{FF2B5EF4-FFF2-40B4-BE49-F238E27FC236}">
                      <a16:creationId xmlns:a16="http://schemas.microsoft.com/office/drawing/2014/main" id="{62AF04D3-9717-43C0-8E27-FFB294117A75}"/>
                    </a:ext>
                  </a:extLst>
                </p14:cNvPr>
                <p14:cNvContentPartPr/>
                <p14:nvPr/>
              </p14:nvContentPartPr>
              <p14:xfrm>
                <a:off x="5699627" y="5830627"/>
                <a:ext cx="19800" cy="104040"/>
              </p14:xfrm>
            </p:contentPart>
          </mc:Choice>
          <mc:Fallback>
            <p:pic>
              <p:nvPicPr>
                <p:cNvPr id="435" name="Freihand 434">
                  <a:extLst>
                    <a:ext uri="{FF2B5EF4-FFF2-40B4-BE49-F238E27FC236}">
                      <a16:creationId xmlns:a16="http://schemas.microsoft.com/office/drawing/2014/main" id="{62AF04D3-9717-43C0-8E27-FFB294117A75}"/>
                    </a:ext>
                  </a:extLst>
                </p:cNvPr>
                <p:cNvPicPr/>
                <p:nvPr/>
              </p:nvPicPr>
              <p:blipFill>
                <a:blip r:embed="rId658"/>
                <a:stretch>
                  <a:fillRect/>
                </a:stretch>
              </p:blipFill>
              <p:spPr>
                <a:xfrm>
                  <a:off x="5695307" y="5826307"/>
                  <a:ext cx="2844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9">
              <p14:nvContentPartPr>
                <p14:cNvPr id="436" name="Freihand 435">
                  <a:extLst>
                    <a:ext uri="{FF2B5EF4-FFF2-40B4-BE49-F238E27FC236}">
                      <a16:creationId xmlns:a16="http://schemas.microsoft.com/office/drawing/2014/main" id="{D9F04110-FEBB-4B9A-B7AB-257FE921DC65}"/>
                    </a:ext>
                  </a:extLst>
                </p14:cNvPr>
                <p14:cNvContentPartPr/>
                <p14:nvPr/>
              </p14:nvContentPartPr>
              <p14:xfrm>
                <a:off x="5695307" y="5821987"/>
                <a:ext cx="111600" cy="10800"/>
              </p14:xfrm>
            </p:contentPart>
          </mc:Choice>
          <mc:Fallback>
            <p:pic>
              <p:nvPicPr>
                <p:cNvPr id="436" name="Freihand 435">
                  <a:extLst>
                    <a:ext uri="{FF2B5EF4-FFF2-40B4-BE49-F238E27FC236}">
                      <a16:creationId xmlns:a16="http://schemas.microsoft.com/office/drawing/2014/main" id="{D9F04110-FEBB-4B9A-B7AB-257FE921DC65}"/>
                    </a:ext>
                  </a:extLst>
                </p:cNvPr>
                <p:cNvPicPr/>
                <p:nvPr/>
              </p:nvPicPr>
              <p:blipFill>
                <a:blip r:embed="rId660"/>
                <a:stretch>
                  <a:fillRect/>
                </a:stretch>
              </p:blipFill>
              <p:spPr>
                <a:xfrm>
                  <a:off x="5690987" y="5817667"/>
                  <a:ext cx="12024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1">
              <p14:nvContentPartPr>
                <p14:cNvPr id="437" name="Freihand 436">
                  <a:extLst>
                    <a:ext uri="{FF2B5EF4-FFF2-40B4-BE49-F238E27FC236}">
                      <a16:creationId xmlns:a16="http://schemas.microsoft.com/office/drawing/2014/main" id="{D738387D-EFD0-44EE-8524-A5D678B6D970}"/>
                    </a:ext>
                  </a:extLst>
                </p14:cNvPr>
                <p14:cNvContentPartPr/>
                <p14:nvPr/>
              </p14:nvContentPartPr>
              <p14:xfrm>
                <a:off x="5668307" y="5866267"/>
                <a:ext cx="167760" cy="82800"/>
              </p14:xfrm>
            </p:contentPart>
          </mc:Choice>
          <mc:Fallback>
            <p:pic>
              <p:nvPicPr>
                <p:cNvPr id="437" name="Freihand 436">
                  <a:extLst>
                    <a:ext uri="{FF2B5EF4-FFF2-40B4-BE49-F238E27FC236}">
                      <a16:creationId xmlns:a16="http://schemas.microsoft.com/office/drawing/2014/main" id="{D738387D-EFD0-44EE-8524-A5D678B6D970}"/>
                    </a:ext>
                  </a:extLst>
                </p:cNvPr>
                <p:cNvPicPr/>
                <p:nvPr/>
              </p:nvPicPr>
              <p:blipFill>
                <a:blip r:embed="rId662"/>
                <a:stretch>
                  <a:fillRect/>
                </a:stretch>
              </p:blipFill>
              <p:spPr>
                <a:xfrm>
                  <a:off x="5663987" y="5861947"/>
                  <a:ext cx="17640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3">
              <p14:nvContentPartPr>
                <p14:cNvPr id="438" name="Freihand 437">
                  <a:extLst>
                    <a:ext uri="{FF2B5EF4-FFF2-40B4-BE49-F238E27FC236}">
                      <a16:creationId xmlns:a16="http://schemas.microsoft.com/office/drawing/2014/main" id="{33BED9EB-6F8B-469C-B0A8-7B15D1265D5C}"/>
                    </a:ext>
                  </a:extLst>
                </p14:cNvPr>
                <p14:cNvContentPartPr/>
                <p14:nvPr/>
              </p14:nvContentPartPr>
              <p14:xfrm>
                <a:off x="5901587" y="5841787"/>
                <a:ext cx="120600" cy="90000"/>
              </p14:xfrm>
            </p:contentPart>
          </mc:Choice>
          <mc:Fallback>
            <p:pic>
              <p:nvPicPr>
                <p:cNvPr id="438" name="Freihand 437">
                  <a:extLst>
                    <a:ext uri="{FF2B5EF4-FFF2-40B4-BE49-F238E27FC236}">
                      <a16:creationId xmlns:a16="http://schemas.microsoft.com/office/drawing/2014/main" id="{33BED9EB-6F8B-469C-B0A8-7B15D1265D5C}"/>
                    </a:ext>
                  </a:extLst>
                </p:cNvPr>
                <p:cNvPicPr/>
                <p:nvPr/>
              </p:nvPicPr>
              <p:blipFill>
                <a:blip r:embed="rId664"/>
                <a:stretch>
                  <a:fillRect/>
                </a:stretch>
              </p:blipFill>
              <p:spPr>
                <a:xfrm>
                  <a:off x="5897267" y="5837467"/>
                  <a:ext cx="12924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5">
              <p14:nvContentPartPr>
                <p14:cNvPr id="439" name="Freihand 438">
                  <a:extLst>
                    <a:ext uri="{FF2B5EF4-FFF2-40B4-BE49-F238E27FC236}">
                      <a16:creationId xmlns:a16="http://schemas.microsoft.com/office/drawing/2014/main" id="{134C728F-F993-4BB3-9F3C-E495DCEBB260}"/>
                    </a:ext>
                  </a:extLst>
                </p14:cNvPr>
                <p14:cNvContentPartPr/>
                <p14:nvPr/>
              </p14:nvContentPartPr>
              <p14:xfrm>
                <a:off x="6185627" y="5807587"/>
                <a:ext cx="24480" cy="113760"/>
              </p14:xfrm>
            </p:contentPart>
          </mc:Choice>
          <mc:Fallback>
            <p:pic>
              <p:nvPicPr>
                <p:cNvPr id="439" name="Freihand 438">
                  <a:extLst>
                    <a:ext uri="{FF2B5EF4-FFF2-40B4-BE49-F238E27FC236}">
                      <a16:creationId xmlns:a16="http://schemas.microsoft.com/office/drawing/2014/main" id="{134C728F-F993-4BB3-9F3C-E495DCEBB260}"/>
                    </a:ext>
                  </a:extLst>
                </p:cNvPr>
                <p:cNvPicPr/>
                <p:nvPr/>
              </p:nvPicPr>
              <p:blipFill>
                <a:blip r:embed="rId666"/>
                <a:stretch>
                  <a:fillRect/>
                </a:stretch>
              </p:blipFill>
              <p:spPr>
                <a:xfrm>
                  <a:off x="6181307" y="5803267"/>
                  <a:ext cx="3312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7">
              <p14:nvContentPartPr>
                <p14:cNvPr id="440" name="Freihand 439">
                  <a:extLst>
                    <a:ext uri="{FF2B5EF4-FFF2-40B4-BE49-F238E27FC236}">
                      <a16:creationId xmlns:a16="http://schemas.microsoft.com/office/drawing/2014/main" id="{F61FAD90-B938-47C2-A6A2-8EE4BC1E8441}"/>
                    </a:ext>
                  </a:extLst>
                </p14:cNvPr>
                <p14:cNvContentPartPr/>
                <p14:nvPr/>
              </p14:nvContentPartPr>
              <p14:xfrm>
                <a:off x="6141347" y="5781307"/>
                <a:ext cx="117000" cy="145800"/>
              </p14:xfrm>
            </p:contentPart>
          </mc:Choice>
          <mc:Fallback>
            <p:pic>
              <p:nvPicPr>
                <p:cNvPr id="440" name="Freihand 439">
                  <a:extLst>
                    <a:ext uri="{FF2B5EF4-FFF2-40B4-BE49-F238E27FC236}">
                      <a16:creationId xmlns:a16="http://schemas.microsoft.com/office/drawing/2014/main" id="{F61FAD90-B938-47C2-A6A2-8EE4BC1E8441}"/>
                    </a:ext>
                  </a:extLst>
                </p:cNvPr>
                <p:cNvPicPr/>
                <p:nvPr/>
              </p:nvPicPr>
              <p:blipFill>
                <a:blip r:embed="rId668"/>
                <a:stretch>
                  <a:fillRect/>
                </a:stretch>
              </p:blipFill>
              <p:spPr>
                <a:xfrm>
                  <a:off x="6137027" y="5776987"/>
                  <a:ext cx="12564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9">
              <p14:nvContentPartPr>
                <p14:cNvPr id="441" name="Freihand 440">
                  <a:extLst>
                    <a:ext uri="{FF2B5EF4-FFF2-40B4-BE49-F238E27FC236}">
                      <a16:creationId xmlns:a16="http://schemas.microsoft.com/office/drawing/2014/main" id="{7B345F6D-C14F-455F-9194-EF8256A35741}"/>
                    </a:ext>
                  </a:extLst>
                </p14:cNvPr>
                <p14:cNvContentPartPr/>
                <p14:nvPr/>
              </p14:nvContentPartPr>
              <p14:xfrm>
                <a:off x="6333227" y="5834227"/>
                <a:ext cx="12240" cy="83880"/>
              </p14:xfrm>
            </p:contentPart>
          </mc:Choice>
          <mc:Fallback>
            <p:pic>
              <p:nvPicPr>
                <p:cNvPr id="441" name="Freihand 440">
                  <a:extLst>
                    <a:ext uri="{FF2B5EF4-FFF2-40B4-BE49-F238E27FC236}">
                      <a16:creationId xmlns:a16="http://schemas.microsoft.com/office/drawing/2014/main" id="{7B345F6D-C14F-455F-9194-EF8256A35741}"/>
                    </a:ext>
                  </a:extLst>
                </p:cNvPr>
                <p:cNvPicPr/>
                <p:nvPr/>
              </p:nvPicPr>
              <p:blipFill>
                <a:blip r:embed="rId670"/>
                <a:stretch>
                  <a:fillRect/>
                </a:stretch>
              </p:blipFill>
              <p:spPr>
                <a:xfrm>
                  <a:off x="6328907" y="5829907"/>
                  <a:ext cx="2088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1">
              <p14:nvContentPartPr>
                <p14:cNvPr id="442" name="Freihand 441">
                  <a:extLst>
                    <a:ext uri="{FF2B5EF4-FFF2-40B4-BE49-F238E27FC236}">
                      <a16:creationId xmlns:a16="http://schemas.microsoft.com/office/drawing/2014/main" id="{950F18E5-7A0E-47A9-895F-0741AAB569C4}"/>
                    </a:ext>
                  </a:extLst>
                </p14:cNvPr>
                <p14:cNvContentPartPr/>
                <p14:nvPr/>
              </p14:nvContentPartPr>
              <p14:xfrm>
                <a:off x="6300107" y="5852227"/>
                <a:ext cx="101160" cy="11160"/>
              </p14:xfrm>
            </p:contentPart>
          </mc:Choice>
          <mc:Fallback>
            <p:pic>
              <p:nvPicPr>
                <p:cNvPr id="442" name="Freihand 441">
                  <a:extLst>
                    <a:ext uri="{FF2B5EF4-FFF2-40B4-BE49-F238E27FC236}">
                      <a16:creationId xmlns:a16="http://schemas.microsoft.com/office/drawing/2014/main" id="{950F18E5-7A0E-47A9-895F-0741AAB569C4}"/>
                    </a:ext>
                  </a:extLst>
                </p:cNvPr>
                <p:cNvPicPr/>
                <p:nvPr/>
              </p:nvPicPr>
              <p:blipFill>
                <a:blip r:embed="rId672"/>
                <a:stretch>
                  <a:fillRect/>
                </a:stretch>
              </p:blipFill>
              <p:spPr>
                <a:xfrm>
                  <a:off x="6295787" y="5847907"/>
                  <a:ext cx="10980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3">
              <p14:nvContentPartPr>
                <p14:cNvPr id="443" name="Freihand 442">
                  <a:extLst>
                    <a:ext uri="{FF2B5EF4-FFF2-40B4-BE49-F238E27FC236}">
                      <a16:creationId xmlns:a16="http://schemas.microsoft.com/office/drawing/2014/main" id="{EF751840-A643-4B57-AB10-66B6B3490410}"/>
                    </a:ext>
                  </a:extLst>
                </p14:cNvPr>
                <p14:cNvContentPartPr/>
                <p14:nvPr/>
              </p14:nvContentPartPr>
              <p14:xfrm>
                <a:off x="6430427" y="5789587"/>
                <a:ext cx="144720" cy="123120"/>
              </p14:xfrm>
            </p:contentPart>
          </mc:Choice>
          <mc:Fallback>
            <p:pic>
              <p:nvPicPr>
                <p:cNvPr id="443" name="Freihand 442">
                  <a:extLst>
                    <a:ext uri="{FF2B5EF4-FFF2-40B4-BE49-F238E27FC236}">
                      <a16:creationId xmlns:a16="http://schemas.microsoft.com/office/drawing/2014/main" id="{EF751840-A643-4B57-AB10-66B6B3490410}"/>
                    </a:ext>
                  </a:extLst>
                </p:cNvPr>
                <p:cNvPicPr/>
                <p:nvPr/>
              </p:nvPicPr>
              <p:blipFill>
                <a:blip r:embed="rId674"/>
                <a:stretch>
                  <a:fillRect/>
                </a:stretch>
              </p:blipFill>
              <p:spPr>
                <a:xfrm>
                  <a:off x="6426107" y="5785267"/>
                  <a:ext cx="15336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5">
              <p14:nvContentPartPr>
                <p14:cNvPr id="462" name="Freihand 461">
                  <a:extLst>
                    <a:ext uri="{FF2B5EF4-FFF2-40B4-BE49-F238E27FC236}">
                      <a16:creationId xmlns:a16="http://schemas.microsoft.com/office/drawing/2014/main" id="{B2EEB0B0-6400-415C-B1F4-2D0769C59659}"/>
                    </a:ext>
                  </a:extLst>
                </p14:cNvPr>
                <p14:cNvContentPartPr/>
                <p14:nvPr/>
              </p14:nvContentPartPr>
              <p14:xfrm>
                <a:off x="4909427" y="6158947"/>
                <a:ext cx="137880" cy="6840"/>
              </p14:xfrm>
            </p:contentPart>
          </mc:Choice>
          <mc:Fallback>
            <p:pic>
              <p:nvPicPr>
                <p:cNvPr id="462" name="Freihand 461">
                  <a:extLst>
                    <a:ext uri="{FF2B5EF4-FFF2-40B4-BE49-F238E27FC236}">
                      <a16:creationId xmlns:a16="http://schemas.microsoft.com/office/drawing/2014/main" id="{B2EEB0B0-6400-415C-B1F4-2D0769C59659}"/>
                    </a:ext>
                  </a:extLst>
                </p:cNvPr>
                <p:cNvPicPr/>
                <p:nvPr/>
              </p:nvPicPr>
              <p:blipFill>
                <a:blip r:embed="rId676"/>
                <a:stretch>
                  <a:fillRect/>
                </a:stretch>
              </p:blipFill>
              <p:spPr>
                <a:xfrm>
                  <a:off x="4905107" y="6154627"/>
                  <a:ext cx="14652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7">
              <p14:nvContentPartPr>
                <p14:cNvPr id="463" name="Freihand 462">
                  <a:extLst>
                    <a:ext uri="{FF2B5EF4-FFF2-40B4-BE49-F238E27FC236}">
                      <a16:creationId xmlns:a16="http://schemas.microsoft.com/office/drawing/2014/main" id="{3661676B-7BA0-4D47-AAB7-D57796E82CDB}"/>
                    </a:ext>
                  </a:extLst>
                </p14:cNvPr>
                <p14:cNvContentPartPr/>
                <p14:nvPr/>
              </p14:nvContentPartPr>
              <p14:xfrm>
                <a:off x="4910507" y="6176227"/>
                <a:ext cx="165240" cy="17280"/>
              </p14:xfrm>
            </p:contentPart>
          </mc:Choice>
          <mc:Fallback>
            <p:pic>
              <p:nvPicPr>
                <p:cNvPr id="463" name="Freihand 462">
                  <a:extLst>
                    <a:ext uri="{FF2B5EF4-FFF2-40B4-BE49-F238E27FC236}">
                      <a16:creationId xmlns:a16="http://schemas.microsoft.com/office/drawing/2014/main" id="{3661676B-7BA0-4D47-AAB7-D57796E82CDB}"/>
                    </a:ext>
                  </a:extLst>
                </p:cNvPr>
                <p:cNvPicPr/>
                <p:nvPr/>
              </p:nvPicPr>
              <p:blipFill>
                <a:blip r:embed="rId678"/>
                <a:stretch>
                  <a:fillRect/>
                </a:stretch>
              </p:blipFill>
              <p:spPr>
                <a:xfrm>
                  <a:off x="4906187" y="6171907"/>
                  <a:ext cx="17388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9">
              <p14:nvContentPartPr>
                <p14:cNvPr id="464" name="Freihand 463">
                  <a:extLst>
                    <a:ext uri="{FF2B5EF4-FFF2-40B4-BE49-F238E27FC236}">
                      <a16:creationId xmlns:a16="http://schemas.microsoft.com/office/drawing/2014/main" id="{ED4D095B-8C22-42B6-A1C9-189666515653}"/>
                    </a:ext>
                  </a:extLst>
                </p14:cNvPr>
                <p14:cNvContentPartPr/>
                <p14:nvPr/>
              </p14:nvContentPartPr>
              <p14:xfrm>
                <a:off x="5020307" y="6110707"/>
                <a:ext cx="126360" cy="151920"/>
              </p14:xfrm>
            </p:contentPart>
          </mc:Choice>
          <mc:Fallback>
            <p:pic>
              <p:nvPicPr>
                <p:cNvPr id="464" name="Freihand 463">
                  <a:extLst>
                    <a:ext uri="{FF2B5EF4-FFF2-40B4-BE49-F238E27FC236}">
                      <a16:creationId xmlns:a16="http://schemas.microsoft.com/office/drawing/2014/main" id="{ED4D095B-8C22-42B6-A1C9-189666515653}"/>
                    </a:ext>
                  </a:extLst>
                </p:cNvPr>
                <p:cNvPicPr/>
                <p:nvPr/>
              </p:nvPicPr>
              <p:blipFill>
                <a:blip r:embed="rId680"/>
                <a:stretch>
                  <a:fillRect/>
                </a:stretch>
              </p:blipFill>
              <p:spPr>
                <a:xfrm>
                  <a:off x="5015987" y="6106387"/>
                  <a:ext cx="13500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1">
              <p14:nvContentPartPr>
                <p14:cNvPr id="469" name="Freihand 468">
                  <a:extLst>
                    <a:ext uri="{FF2B5EF4-FFF2-40B4-BE49-F238E27FC236}">
                      <a16:creationId xmlns:a16="http://schemas.microsoft.com/office/drawing/2014/main" id="{09B6CB7C-BB07-4972-9E8E-EA110F7DE30D}"/>
                    </a:ext>
                  </a:extLst>
                </p14:cNvPr>
                <p14:cNvContentPartPr/>
                <p14:nvPr/>
              </p14:nvContentPartPr>
              <p14:xfrm>
                <a:off x="5237387" y="6061027"/>
                <a:ext cx="122760" cy="222840"/>
              </p14:xfrm>
            </p:contentPart>
          </mc:Choice>
          <mc:Fallback>
            <p:pic>
              <p:nvPicPr>
                <p:cNvPr id="469" name="Freihand 468">
                  <a:extLst>
                    <a:ext uri="{FF2B5EF4-FFF2-40B4-BE49-F238E27FC236}">
                      <a16:creationId xmlns:a16="http://schemas.microsoft.com/office/drawing/2014/main" id="{09B6CB7C-BB07-4972-9E8E-EA110F7DE30D}"/>
                    </a:ext>
                  </a:extLst>
                </p:cNvPr>
                <p:cNvPicPr/>
                <p:nvPr/>
              </p:nvPicPr>
              <p:blipFill>
                <a:blip r:embed="rId682"/>
                <a:stretch>
                  <a:fillRect/>
                </a:stretch>
              </p:blipFill>
              <p:spPr>
                <a:xfrm>
                  <a:off x="5233067" y="6056707"/>
                  <a:ext cx="13140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3">
              <p14:nvContentPartPr>
                <p14:cNvPr id="470" name="Freihand 469">
                  <a:extLst>
                    <a:ext uri="{FF2B5EF4-FFF2-40B4-BE49-F238E27FC236}">
                      <a16:creationId xmlns:a16="http://schemas.microsoft.com/office/drawing/2014/main" id="{949F65D2-BDFF-402B-B1F9-DB51C2E78B5C}"/>
                    </a:ext>
                  </a:extLst>
                </p14:cNvPr>
                <p14:cNvContentPartPr/>
                <p14:nvPr/>
              </p14:nvContentPartPr>
              <p14:xfrm>
                <a:off x="5361947" y="6116467"/>
                <a:ext cx="161280" cy="92520"/>
              </p14:xfrm>
            </p:contentPart>
          </mc:Choice>
          <mc:Fallback>
            <p:pic>
              <p:nvPicPr>
                <p:cNvPr id="470" name="Freihand 469">
                  <a:extLst>
                    <a:ext uri="{FF2B5EF4-FFF2-40B4-BE49-F238E27FC236}">
                      <a16:creationId xmlns:a16="http://schemas.microsoft.com/office/drawing/2014/main" id="{949F65D2-BDFF-402B-B1F9-DB51C2E78B5C}"/>
                    </a:ext>
                  </a:extLst>
                </p:cNvPr>
                <p:cNvPicPr/>
                <p:nvPr/>
              </p:nvPicPr>
              <p:blipFill>
                <a:blip r:embed="rId684"/>
                <a:stretch>
                  <a:fillRect/>
                </a:stretch>
              </p:blipFill>
              <p:spPr>
                <a:xfrm>
                  <a:off x="5357627" y="6112147"/>
                  <a:ext cx="16992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5">
              <p14:nvContentPartPr>
                <p14:cNvPr id="471" name="Freihand 470">
                  <a:extLst>
                    <a:ext uri="{FF2B5EF4-FFF2-40B4-BE49-F238E27FC236}">
                      <a16:creationId xmlns:a16="http://schemas.microsoft.com/office/drawing/2014/main" id="{77617B4F-7634-491B-BABA-589A0F663529}"/>
                    </a:ext>
                  </a:extLst>
                </p14:cNvPr>
                <p14:cNvContentPartPr/>
                <p14:nvPr/>
              </p14:nvContentPartPr>
              <p14:xfrm>
                <a:off x="5410547" y="6049147"/>
                <a:ext cx="79200" cy="11880"/>
              </p14:xfrm>
            </p:contentPart>
          </mc:Choice>
          <mc:Fallback>
            <p:pic>
              <p:nvPicPr>
                <p:cNvPr id="471" name="Freihand 470">
                  <a:extLst>
                    <a:ext uri="{FF2B5EF4-FFF2-40B4-BE49-F238E27FC236}">
                      <a16:creationId xmlns:a16="http://schemas.microsoft.com/office/drawing/2014/main" id="{77617B4F-7634-491B-BABA-589A0F663529}"/>
                    </a:ext>
                  </a:extLst>
                </p:cNvPr>
                <p:cNvPicPr/>
                <p:nvPr/>
              </p:nvPicPr>
              <p:blipFill>
                <a:blip r:embed="rId686"/>
                <a:stretch>
                  <a:fillRect/>
                </a:stretch>
              </p:blipFill>
              <p:spPr>
                <a:xfrm>
                  <a:off x="5406227" y="6044827"/>
                  <a:ext cx="8784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7">
              <p14:nvContentPartPr>
                <p14:cNvPr id="473" name="Freihand 472">
                  <a:extLst>
                    <a:ext uri="{FF2B5EF4-FFF2-40B4-BE49-F238E27FC236}">
                      <a16:creationId xmlns:a16="http://schemas.microsoft.com/office/drawing/2014/main" id="{CDFBBA0C-BF84-4B9B-886C-C6373F4CB58B}"/>
                    </a:ext>
                  </a:extLst>
                </p14:cNvPr>
                <p14:cNvContentPartPr/>
                <p14:nvPr/>
              </p14:nvContentPartPr>
              <p14:xfrm>
                <a:off x="5641667" y="6043747"/>
                <a:ext cx="122760" cy="158760"/>
              </p14:xfrm>
            </p:contentPart>
          </mc:Choice>
          <mc:Fallback>
            <p:pic>
              <p:nvPicPr>
                <p:cNvPr id="473" name="Freihand 472">
                  <a:extLst>
                    <a:ext uri="{FF2B5EF4-FFF2-40B4-BE49-F238E27FC236}">
                      <a16:creationId xmlns:a16="http://schemas.microsoft.com/office/drawing/2014/main" id="{CDFBBA0C-BF84-4B9B-886C-C6373F4CB58B}"/>
                    </a:ext>
                  </a:extLst>
                </p:cNvPr>
                <p:cNvPicPr/>
                <p:nvPr/>
              </p:nvPicPr>
              <p:blipFill>
                <a:blip r:embed="rId688"/>
                <a:stretch>
                  <a:fillRect/>
                </a:stretch>
              </p:blipFill>
              <p:spPr>
                <a:xfrm>
                  <a:off x="5637347" y="6039427"/>
                  <a:ext cx="13140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9">
              <p14:nvContentPartPr>
                <p14:cNvPr id="474" name="Freihand 473">
                  <a:extLst>
                    <a:ext uri="{FF2B5EF4-FFF2-40B4-BE49-F238E27FC236}">
                      <a16:creationId xmlns:a16="http://schemas.microsoft.com/office/drawing/2014/main" id="{08F2A4A0-804C-49A0-893D-F77D0DB6ED58}"/>
                    </a:ext>
                  </a:extLst>
                </p14:cNvPr>
                <p14:cNvContentPartPr/>
                <p14:nvPr/>
              </p14:nvContentPartPr>
              <p14:xfrm>
                <a:off x="5764067" y="6110347"/>
                <a:ext cx="123120" cy="69480"/>
              </p14:xfrm>
            </p:contentPart>
          </mc:Choice>
          <mc:Fallback>
            <p:pic>
              <p:nvPicPr>
                <p:cNvPr id="474" name="Freihand 473">
                  <a:extLst>
                    <a:ext uri="{FF2B5EF4-FFF2-40B4-BE49-F238E27FC236}">
                      <a16:creationId xmlns:a16="http://schemas.microsoft.com/office/drawing/2014/main" id="{08F2A4A0-804C-49A0-893D-F77D0DB6ED58}"/>
                    </a:ext>
                  </a:extLst>
                </p:cNvPr>
                <p:cNvPicPr/>
                <p:nvPr/>
              </p:nvPicPr>
              <p:blipFill>
                <a:blip r:embed="rId690"/>
                <a:stretch>
                  <a:fillRect/>
                </a:stretch>
              </p:blipFill>
              <p:spPr>
                <a:xfrm>
                  <a:off x="5759747" y="6106027"/>
                  <a:ext cx="13176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1">
              <p14:nvContentPartPr>
                <p14:cNvPr id="475" name="Freihand 474">
                  <a:extLst>
                    <a:ext uri="{FF2B5EF4-FFF2-40B4-BE49-F238E27FC236}">
                      <a16:creationId xmlns:a16="http://schemas.microsoft.com/office/drawing/2014/main" id="{A8A6A255-A532-430E-B2CF-D996E2EA3C57}"/>
                    </a:ext>
                  </a:extLst>
                </p14:cNvPr>
                <p14:cNvContentPartPr/>
                <p14:nvPr/>
              </p14:nvContentPartPr>
              <p14:xfrm>
                <a:off x="5865947" y="6052027"/>
                <a:ext cx="245160" cy="126720"/>
              </p14:xfrm>
            </p:contentPart>
          </mc:Choice>
          <mc:Fallback>
            <p:pic>
              <p:nvPicPr>
                <p:cNvPr id="475" name="Freihand 474">
                  <a:extLst>
                    <a:ext uri="{FF2B5EF4-FFF2-40B4-BE49-F238E27FC236}">
                      <a16:creationId xmlns:a16="http://schemas.microsoft.com/office/drawing/2014/main" id="{A8A6A255-A532-430E-B2CF-D996E2EA3C57}"/>
                    </a:ext>
                  </a:extLst>
                </p:cNvPr>
                <p:cNvPicPr/>
                <p:nvPr/>
              </p:nvPicPr>
              <p:blipFill>
                <a:blip r:embed="rId692"/>
                <a:stretch>
                  <a:fillRect/>
                </a:stretch>
              </p:blipFill>
              <p:spPr>
                <a:xfrm>
                  <a:off x="5861627" y="6047707"/>
                  <a:ext cx="25380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3">
              <p14:nvContentPartPr>
                <p14:cNvPr id="476" name="Freihand 475">
                  <a:extLst>
                    <a:ext uri="{FF2B5EF4-FFF2-40B4-BE49-F238E27FC236}">
                      <a16:creationId xmlns:a16="http://schemas.microsoft.com/office/drawing/2014/main" id="{2BAC7C35-494B-4317-AD0D-95DCAC992ACE}"/>
                    </a:ext>
                  </a:extLst>
                </p14:cNvPr>
                <p14:cNvContentPartPr/>
                <p14:nvPr/>
              </p14:nvContentPartPr>
              <p14:xfrm>
                <a:off x="5785307" y="6058507"/>
                <a:ext cx="49680" cy="16560"/>
              </p14:xfrm>
            </p:contentPart>
          </mc:Choice>
          <mc:Fallback>
            <p:pic>
              <p:nvPicPr>
                <p:cNvPr id="476" name="Freihand 475">
                  <a:extLst>
                    <a:ext uri="{FF2B5EF4-FFF2-40B4-BE49-F238E27FC236}">
                      <a16:creationId xmlns:a16="http://schemas.microsoft.com/office/drawing/2014/main" id="{2BAC7C35-494B-4317-AD0D-95DCAC992ACE}"/>
                    </a:ext>
                  </a:extLst>
                </p:cNvPr>
                <p:cNvPicPr/>
                <p:nvPr/>
              </p:nvPicPr>
              <p:blipFill>
                <a:blip r:embed="rId694"/>
                <a:stretch>
                  <a:fillRect/>
                </a:stretch>
              </p:blipFill>
              <p:spPr>
                <a:xfrm>
                  <a:off x="5780987" y="6054187"/>
                  <a:ext cx="5832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5">
              <p14:nvContentPartPr>
                <p14:cNvPr id="477" name="Freihand 476">
                  <a:extLst>
                    <a:ext uri="{FF2B5EF4-FFF2-40B4-BE49-F238E27FC236}">
                      <a16:creationId xmlns:a16="http://schemas.microsoft.com/office/drawing/2014/main" id="{24E18282-D7C0-480A-8B1A-715852CEA1E1}"/>
                    </a:ext>
                  </a:extLst>
                </p14:cNvPr>
                <p14:cNvContentPartPr/>
                <p14:nvPr/>
              </p14:nvContentPartPr>
              <p14:xfrm>
                <a:off x="6266267" y="6049507"/>
                <a:ext cx="111600" cy="122040"/>
              </p14:xfrm>
            </p:contentPart>
          </mc:Choice>
          <mc:Fallback>
            <p:pic>
              <p:nvPicPr>
                <p:cNvPr id="477" name="Freihand 476">
                  <a:extLst>
                    <a:ext uri="{FF2B5EF4-FFF2-40B4-BE49-F238E27FC236}">
                      <a16:creationId xmlns:a16="http://schemas.microsoft.com/office/drawing/2014/main" id="{24E18282-D7C0-480A-8B1A-715852CEA1E1}"/>
                    </a:ext>
                  </a:extLst>
                </p:cNvPr>
                <p:cNvPicPr/>
                <p:nvPr/>
              </p:nvPicPr>
              <p:blipFill>
                <a:blip r:embed="rId696"/>
                <a:stretch>
                  <a:fillRect/>
                </a:stretch>
              </p:blipFill>
              <p:spPr>
                <a:xfrm>
                  <a:off x="6261947" y="6045187"/>
                  <a:ext cx="12024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7">
              <p14:nvContentPartPr>
                <p14:cNvPr id="478" name="Freihand 477">
                  <a:extLst>
                    <a:ext uri="{FF2B5EF4-FFF2-40B4-BE49-F238E27FC236}">
                      <a16:creationId xmlns:a16="http://schemas.microsoft.com/office/drawing/2014/main" id="{9D25D6CF-D5F1-4CC3-AD5F-567FDF2EC437}"/>
                    </a:ext>
                  </a:extLst>
                </p14:cNvPr>
                <p14:cNvContentPartPr/>
                <p14:nvPr/>
              </p14:nvContentPartPr>
              <p14:xfrm>
                <a:off x="6258707" y="6100627"/>
                <a:ext cx="69480" cy="5040"/>
              </p14:xfrm>
            </p:contentPart>
          </mc:Choice>
          <mc:Fallback>
            <p:pic>
              <p:nvPicPr>
                <p:cNvPr id="478" name="Freihand 477">
                  <a:extLst>
                    <a:ext uri="{FF2B5EF4-FFF2-40B4-BE49-F238E27FC236}">
                      <a16:creationId xmlns:a16="http://schemas.microsoft.com/office/drawing/2014/main" id="{9D25D6CF-D5F1-4CC3-AD5F-567FDF2EC437}"/>
                    </a:ext>
                  </a:extLst>
                </p:cNvPr>
                <p:cNvPicPr/>
                <p:nvPr/>
              </p:nvPicPr>
              <p:blipFill>
                <a:blip r:embed="rId698"/>
                <a:stretch>
                  <a:fillRect/>
                </a:stretch>
              </p:blipFill>
              <p:spPr>
                <a:xfrm>
                  <a:off x="6254387" y="6096307"/>
                  <a:ext cx="7812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9">
              <p14:nvContentPartPr>
                <p14:cNvPr id="479" name="Freihand 478">
                  <a:extLst>
                    <a:ext uri="{FF2B5EF4-FFF2-40B4-BE49-F238E27FC236}">
                      <a16:creationId xmlns:a16="http://schemas.microsoft.com/office/drawing/2014/main" id="{CAAB7756-D110-4373-A733-4F9AB1DD3200}"/>
                    </a:ext>
                  </a:extLst>
                </p14:cNvPr>
                <p14:cNvContentPartPr/>
                <p14:nvPr/>
              </p14:nvContentPartPr>
              <p14:xfrm>
                <a:off x="6377507" y="6086227"/>
                <a:ext cx="99000" cy="68760"/>
              </p14:xfrm>
            </p:contentPart>
          </mc:Choice>
          <mc:Fallback>
            <p:pic>
              <p:nvPicPr>
                <p:cNvPr id="479" name="Freihand 478">
                  <a:extLst>
                    <a:ext uri="{FF2B5EF4-FFF2-40B4-BE49-F238E27FC236}">
                      <a16:creationId xmlns:a16="http://schemas.microsoft.com/office/drawing/2014/main" id="{CAAB7756-D110-4373-A733-4F9AB1DD3200}"/>
                    </a:ext>
                  </a:extLst>
                </p:cNvPr>
                <p:cNvPicPr/>
                <p:nvPr/>
              </p:nvPicPr>
              <p:blipFill>
                <a:blip r:embed="rId700"/>
                <a:stretch>
                  <a:fillRect/>
                </a:stretch>
              </p:blipFill>
              <p:spPr>
                <a:xfrm>
                  <a:off x="6373187" y="6081907"/>
                  <a:ext cx="10764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1">
              <p14:nvContentPartPr>
                <p14:cNvPr id="480" name="Freihand 479">
                  <a:extLst>
                    <a:ext uri="{FF2B5EF4-FFF2-40B4-BE49-F238E27FC236}">
                      <a16:creationId xmlns:a16="http://schemas.microsoft.com/office/drawing/2014/main" id="{A8CDF093-BDF1-4FB9-B45E-4D55C0DAE4CE}"/>
                    </a:ext>
                  </a:extLst>
                </p14:cNvPr>
                <p14:cNvContentPartPr/>
                <p14:nvPr/>
              </p14:nvContentPartPr>
              <p14:xfrm>
                <a:off x="6482627" y="6022507"/>
                <a:ext cx="63720" cy="117360"/>
              </p14:xfrm>
            </p:contentPart>
          </mc:Choice>
          <mc:Fallback>
            <p:pic>
              <p:nvPicPr>
                <p:cNvPr id="480" name="Freihand 479">
                  <a:extLst>
                    <a:ext uri="{FF2B5EF4-FFF2-40B4-BE49-F238E27FC236}">
                      <a16:creationId xmlns:a16="http://schemas.microsoft.com/office/drawing/2014/main" id="{A8CDF093-BDF1-4FB9-B45E-4D55C0DAE4CE}"/>
                    </a:ext>
                  </a:extLst>
                </p:cNvPr>
                <p:cNvPicPr/>
                <p:nvPr/>
              </p:nvPicPr>
              <p:blipFill>
                <a:blip r:embed="rId702"/>
                <a:stretch>
                  <a:fillRect/>
                </a:stretch>
              </p:blipFill>
              <p:spPr>
                <a:xfrm>
                  <a:off x="6478307" y="6018187"/>
                  <a:ext cx="7236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3">
              <p14:nvContentPartPr>
                <p14:cNvPr id="481" name="Freihand 480">
                  <a:extLst>
                    <a:ext uri="{FF2B5EF4-FFF2-40B4-BE49-F238E27FC236}">
                      <a16:creationId xmlns:a16="http://schemas.microsoft.com/office/drawing/2014/main" id="{4D8CC8AD-B66D-40DB-8668-E980DDA42C76}"/>
                    </a:ext>
                  </a:extLst>
                </p14:cNvPr>
                <p14:cNvContentPartPr/>
                <p14:nvPr/>
              </p14:nvContentPartPr>
              <p14:xfrm>
                <a:off x="6559667" y="6063187"/>
                <a:ext cx="82440" cy="68400"/>
              </p14:xfrm>
            </p:contentPart>
          </mc:Choice>
          <mc:Fallback>
            <p:pic>
              <p:nvPicPr>
                <p:cNvPr id="481" name="Freihand 480">
                  <a:extLst>
                    <a:ext uri="{FF2B5EF4-FFF2-40B4-BE49-F238E27FC236}">
                      <a16:creationId xmlns:a16="http://schemas.microsoft.com/office/drawing/2014/main" id="{4D8CC8AD-B66D-40DB-8668-E980DDA42C76}"/>
                    </a:ext>
                  </a:extLst>
                </p:cNvPr>
                <p:cNvPicPr/>
                <p:nvPr/>
              </p:nvPicPr>
              <p:blipFill>
                <a:blip r:embed="rId704"/>
                <a:stretch>
                  <a:fillRect/>
                </a:stretch>
              </p:blipFill>
              <p:spPr>
                <a:xfrm>
                  <a:off x="6555347" y="6058867"/>
                  <a:ext cx="9108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5">
              <p14:nvContentPartPr>
                <p14:cNvPr id="482" name="Freihand 481">
                  <a:extLst>
                    <a:ext uri="{FF2B5EF4-FFF2-40B4-BE49-F238E27FC236}">
                      <a16:creationId xmlns:a16="http://schemas.microsoft.com/office/drawing/2014/main" id="{846B1340-5B04-4E44-8B0E-BAE60EC4F204}"/>
                    </a:ext>
                  </a:extLst>
                </p14:cNvPr>
                <p14:cNvContentPartPr/>
                <p14:nvPr/>
              </p14:nvContentPartPr>
              <p14:xfrm>
                <a:off x="6377867" y="5997667"/>
                <a:ext cx="87120" cy="8280"/>
              </p14:xfrm>
            </p:contentPart>
          </mc:Choice>
          <mc:Fallback>
            <p:pic>
              <p:nvPicPr>
                <p:cNvPr id="482" name="Freihand 481">
                  <a:extLst>
                    <a:ext uri="{FF2B5EF4-FFF2-40B4-BE49-F238E27FC236}">
                      <a16:creationId xmlns:a16="http://schemas.microsoft.com/office/drawing/2014/main" id="{846B1340-5B04-4E44-8B0E-BAE60EC4F204}"/>
                    </a:ext>
                  </a:extLst>
                </p:cNvPr>
                <p:cNvPicPr/>
                <p:nvPr/>
              </p:nvPicPr>
              <p:blipFill>
                <a:blip r:embed="rId706"/>
                <a:stretch>
                  <a:fillRect/>
                </a:stretch>
              </p:blipFill>
              <p:spPr>
                <a:xfrm>
                  <a:off x="6373547" y="5993347"/>
                  <a:ext cx="9576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7">
              <p14:nvContentPartPr>
                <p14:cNvPr id="484" name="Freihand 483">
                  <a:extLst>
                    <a:ext uri="{FF2B5EF4-FFF2-40B4-BE49-F238E27FC236}">
                      <a16:creationId xmlns:a16="http://schemas.microsoft.com/office/drawing/2014/main" id="{0EBD1D06-0EC6-4863-9F5F-8FBBF380ABCB}"/>
                    </a:ext>
                  </a:extLst>
                </p14:cNvPr>
                <p14:cNvContentPartPr/>
                <p14:nvPr/>
              </p14:nvContentPartPr>
              <p14:xfrm>
                <a:off x="6746867" y="6044107"/>
                <a:ext cx="96480" cy="73080"/>
              </p14:xfrm>
            </p:contentPart>
          </mc:Choice>
          <mc:Fallback>
            <p:pic>
              <p:nvPicPr>
                <p:cNvPr id="484" name="Freihand 483">
                  <a:extLst>
                    <a:ext uri="{FF2B5EF4-FFF2-40B4-BE49-F238E27FC236}">
                      <a16:creationId xmlns:a16="http://schemas.microsoft.com/office/drawing/2014/main" id="{0EBD1D06-0EC6-4863-9F5F-8FBBF380ABCB}"/>
                    </a:ext>
                  </a:extLst>
                </p:cNvPr>
                <p:cNvPicPr/>
                <p:nvPr/>
              </p:nvPicPr>
              <p:blipFill>
                <a:blip r:embed="rId708"/>
                <a:stretch>
                  <a:fillRect/>
                </a:stretch>
              </p:blipFill>
              <p:spPr>
                <a:xfrm>
                  <a:off x="6742547" y="6039787"/>
                  <a:ext cx="10512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9">
              <p14:nvContentPartPr>
                <p14:cNvPr id="485" name="Freihand 484">
                  <a:extLst>
                    <a:ext uri="{FF2B5EF4-FFF2-40B4-BE49-F238E27FC236}">
                      <a16:creationId xmlns:a16="http://schemas.microsoft.com/office/drawing/2014/main" id="{38F8E769-7D29-422C-863B-A6C4E299C3D3}"/>
                    </a:ext>
                  </a:extLst>
                </p14:cNvPr>
                <p14:cNvContentPartPr/>
                <p14:nvPr/>
              </p14:nvContentPartPr>
              <p14:xfrm>
                <a:off x="6877187" y="6039787"/>
                <a:ext cx="151560" cy="70560"/>
              </p14:xfrm>
            </p:contentPart>
          </mc:Choice>
          <mc:Fallback>
            <p:pic>
              <p:nvPicPr>
                <p:cNvPr id="485" name="Freihand 484">
                  <a:extLst>
                    <a:ext uri="{FF2B5EF4-FFF2-40B4-BE49-F238E27FC236}">
                      <a16:creationId xmlns:a16="http://schemas.microsoft.com/office/drawing/2014/main" id="{38F8E769-7D29-422C-863B-A6C4E299C3D3}"/>
                    </a:ext>
                  </a:extLst>
                </p:cNvPr>
                <p:cNvPicPr/>
                <p:nvPr/>
              </p:nvPicPr>
              <p:blipFill>
                <a:blip r:embed="rId710"/>
                <a:stretch>
                  <a:fillRect/>
                </a:stretch>
              </p:blipFill>
              <p:spPr>
                <a:xfrm>
                  <a:off x="6872867" y="6035467"/>
                  <a:ext cx="16020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1">
              <p14:nvContentPartPr>
                <p14:cNvPr id="486" name="Freihand 485">
                  <a:extLst>
                    <a:ext uri="{FF2B5EF4-FFF2-40B4-BE49-F238E27FC236}">
                      <a16:creationId xmlns:a16="http://schemas.microsoft.com/office/drawing/2014/main" id="{7BFFE98A-FEC5-485B-A8C3-C0F73D62052B}"/>
                    </a:ext>
                  </a:extLst>
                </p14:cNvPr>
                <p14:cNvContentPartPr/>
                <p14:nvPr/>
              </p14:nvContentPartPr>
              <p14:xfrm>
                <a:off x="7021907" y="6020347"/>
                <a:ext cx="30600" cy="16560"/>
              </p14:xfrm>
            </p:contentPart>
          </mc:Choice>
          <mc:Fallback>
            <p:pic>
              <p:nvPicPr>
                <p:cNvPr id="486" name="Freihand 485">
                  <a:extLst>
                    <a:ext uri="{FF2B5EF4-FFF2-40B4-BE49-F238E27FC236}">
                      <a16:creationId xmlns:a16="http://schemas.microsoft.com/office/drawing/2014/main" id="{7BFFE98A-FEC5-485B-A8C3-C0F73D62052B}"/>
                    </a:ext>
                  </a:extLst>
                </p:cNvPr>
                <p:cNvPicPr/>
                <p:nvPr/>
              </p:nvPicPr>
              <p:blipFill>
                <a:blip r:embed="rId712"/>
                <a:stretch>
                  <a:fillRect/>
                </a:stretch>
              </p:blipFill>
              <p:spPr>
                <a:xfrm>
                  <a:off x="7017587" y="6016027"/>
                  <a:ext cx="3924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3">
              <p14:nvContentPartPr>
                <p14:cNvPr id="487" name="Freihand 486">
                  <a:extLst>
                    <a:ext uri="{FF2B5EF4-FFF2-40B4-BE49-F238E27FC236}">
                      <a16:creationId xmlns:a16="http://schemas.microsoft.com/office/drawing/2014/main" id="{0C647CC8-0B06-4AF3-A019-E509F3EF4141}"/>
                    </a:ext>
                  </a:extLst>
                </p14:cNvPr>
                <p14:cNvContentPartPr/>
                <p14:nvPr/>
              </p14:nvContentPartPr>
              <p14:xfrm>
                <a:off x="7054307" y="6004867"/>
                <a:ext cx="187560" cy="108000"/>
              </p14:xfrm>
            </p:contentPart>
          </mc:Choice>
          <mc:Fallback>
            <p:pic>
              <p:nvPicPr>
                <p:cNvPr id="487" name="Freihand 486">
                  <a:extLst>
                    <a:ext uri="{FF2B5EF4-FFF2-40B4-BE49-F238E27FC236}">
                      <a16:creationId xmlns:a16="http://schemas.microsoft.com/office/drawing/2014/main" id="{0C647CC8-0B06-4AF3-A019-E509F3EF4141}"/>
                    </a:ext>
                  </a:extLst>
                </p:cNvPr>
                <p:cNvPicPr/>
                <p:nvPr/>
              </p:nvPicPr>
              <p:blipFill>
                <a:blip r:embed="rId714"/>
                <a:stretch>
                  <a:fillRect/>
                </a:stretch>
              </p:blipFill>
              <p:spPr>
                <a:xfrm>
                  <a:off x="7049987" y="6000547"/>
                  <a:ext cx="19620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5">
              <p14:nvContentPartPr>
                <p14:cNvPr id="488" name="Freihand 487">
                  <a:extLst>
                    <a:ext uri="{FF2B5EF4-FFF2-40B4-BE49-F238E27FC236}">
                      <a16:creationId xmlns:a16="http://schemas.microsoft.com/office/drawing/2014/main" id="{D1431D4E-51F9-45AC-A85B-9159E2771803}"/>
                    </a:ext>
                  </a:extLst>
                </p14:cNvPr>
                <p14:cNvContentPartPr/>
                <p14:nvPr/>
              </p14:nvContentPartPr>
              <p14:xfrm>
                <a:off x="7376867" y="6010267"/>
                <a:ext cx="91440" cy="73440"/>
              </p14:xfrm>
            </p:contentPart>
          </mc:Choice>
          <mc:Fallback>
            <p:pic>
              <p:nvPicPr>
                <p:cNvPr id="488" name="Freihand 487">
                  <a:extLst>
                    <a:ext uri="{FF2B5EF4-FFF2-40B4-BE49-F238E27FC236}">
                      <a16:creationId xmlns:a16="http://schemas.microsoft.com/office/drawing/2014/main" id="{D1431D4E-51F9-45AC-A85B-9159E2771803}"/>
                    </a:ext>
                  </a:extLst>
                </p:cNvPr>
                <p:cNvPicPr/>
                <p:nvPr/>
              </p:nvPicPr>
              <p:blipFill>
                <a:blip r:embed="rId716"/>
                <a:stretch>
                  <a:fillRect/>
                </a:stretch>
              </p:blipFill>
              <p:spPr>
                <a:xfrm>
                  <a:off x="7372547" y="6005947"/>
                  <a:ext cx="10008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7">
              <p14:nvContentPartPr>
                <p14:cNvPr id="489" name="Freihand 488">
                  <a:extLst>
                    <a:ext uri="{FF2B5EF4-FFF2-40B4-BE49-F238E27FC236}">
                      <a16:creationId xmlns:a16="http://schemas.microsoft.com/office/drawing/2014/main" id="{074F735B-4F33-4D54-8A9B-2A80FB6B0564}"/>
                    </a:ext>
                  </a:extLst>
                </p14:cNvPr>
                <p14:cNvContentPartPr/>
                <p14:nvPr/>
              </p14:nvContentPartPr>
              <p14:xfrm>
                <a:off x="7469387" y="5971747"/>
                <a:ext cx="92160" cy="114840"/>
              </p14:xfrm>
            </p:contentPart>
          </mc:Choice>
          <mc:Fallback>
            <p:pic>
              <p:nvPicPr>
                <p:cNvPr id="489" name="Freihand 488">
                  <a:extLst>
                    <a:ext uri="{FF2B5EF4-FFF2-40B4-BE49-F238E27FC236}">
                      <a16:creationId xmlns:a16="http://schemas.microsoft.com/office/drawing/2014/main" id="{074F735B-4F33-4D54-8A9B-2A80FB6B0564}"/>
                    </a:ext>
                  </a:extLst>
                </p:cNvPr>
                <p:cNvPicPr/>
                <p:nvPr/>
              </p:nvPicPr>
              <p:blipFill>
                <a:blip r:embed="rId718"/>
                <a:stretch>
                  <a:fillRect/>
                </a:stretch>
              </p:blipFill>
              <p:spPr>
                <a:xfrm>
                  <a:off x="7465067" y="5967427"/>
                  <a:ext cx="10080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9">
              <p14:nvContentPartPr>
                <p14:cNvPr id="490" name="Freihand 489">
                  <a:extLst>
                    <a:ext uri="{FF2B5EF4-FFF2-40B4-BE49-F238E27FC236}">
                      <a16:creationId xmlns:a16="http://schemas.microsoft.com/office/drawing/2014/main" id="{660A6E44-7DD9-417D-B0B3-CCC39BB949E6}"/>
                    </a:ext>
                  </a:extLst>
                </p14:cNvPr>
                <p14:cNvContentPartPr/>
                <p14:nvPr/>
              </p14:nvContentPartPr>
              <p14:xfrm>
                <a:off x="7584587" y="5990467"/>
                <a:ext cx="126720" cy="60480"/>
              </p14:xfrm>
            </p:contentPart>
          </mc:Choice>
          <mc:Fallback>
            <p:pic>
              <p:nvPicPr>
                <p:cNvPr id="490" name="Freihand 489">
                  <a:extLst>
                    <a:ext uri="{FF2B5EF4-FFF2-40B4-BE49-F238E27FC236}">
                      <a16:creationId xmlns:a16="http://schemas.microsoft.com/office/drawing/2014/main" id="{660A6E44-7DD9-417D-B0B3-CCC39BB949E6}"/>
                    </a:ext>
                  </a:extLst>
                </p:cNvPr>
                <p:cNvPicPr/>
                <p:nvPr/>
              </p:nvPicPr>
              <p:blipFill>
                <a:blip r:embed="rId720"/>
                <a:stretch>
                  <a:fillRect/>
                </a:stretch>
              </p:blipFill>
              <p:spPr>
                <a:xfrm>
                  <a:off x="7580267" y="5986147"/>
                  <a:ext cx="13536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1">
              <p14:nvContentPartPr>
                <p14:cNvPr id="492" name="Freihand 491">
                  <a:extLst>
                    <a:ext uri="{FF2B5EF4-FFF2-40B4-BE49-F238E27FC236}">
                      <a16:creationId xmlns:a16="http://schemas.microsoft.com/office/drawing/2014/main" id="{F53A5431-8AF7-4101-BD54-4DC3E5823FC0}"/>
                    </a:ext>
                  </a:extLst>
                </p14:cNvPr>
                <p14:cNvContentPartPr/>
                <p14:nvPr/>
              </p14:nvContentPartPr>
              <p14:xfrm>
                <a:off x="7829747" y="5949427"/>
                <a:ext cx="235440" cy="80280"/>
              </p14:xfrm>
            </p:contentPart>
          </mc:Choice>
          <mc:Fallback>
            <p:pic>
              <p:nvPicPr>
                <p:cNvPr id="492" name="Freihand 491">
                  <a:extLst>
                    <a:ext uri="{FF2B5EF4-FFF2-40B4-BE49-F238E27FC236}">
                      <a16:creationId xmlns:a16="http://schemas.microsoft.com/office/drawing/2014/main" id="{F53A5431-8AF7-4101-BD54-4DC3E5823FC0}"/>
                    </a:ext>
                  </a:extLst>
                </p:cNvPr>
                <p:cNvPicPr/>
                <p:nvPr/>
              </p:nvPicPr>
              <p:blipFill>
                <a:blip r:embed="rId722"/>
                <a:stretch>
                  <a:fillRect/>
                </a:stretch>
              </p:blipFill>
              <p:spPr>
                <a:xfrm>
                  <a:off x="7825427" y="5945107"/>
                  <a:ext cx="244080" cy="8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3">
              <p14:nvContentPartPr>
                <p14:cNvPr id="493" name="Freihand 492">
                  <a:extLst>
                    <a:ext uri="{FF2B5EF4-FFF2-40B4-BE49-F238E27FC236}">
                      <a16:creationId xmlns:a16="http://schemas.microsoft.com/office/drawing/2014/main" id="{7043B9AA-3853-43B1-AD72-1D4DB3418392}"/>
                    </a:ext>
                  </a:extLst>
                </p14:cNvPr>
                <p14:cNvContentPartPr/>
                <p14:nvPr/>
              </p14:nvContentPartPr>
              <p14:xfrm>
                <a:off x="8048987" y="5905867"/>
                <a:ext cx="360" cy="360"/>
              </p14:xfrm>
            </p:contentPart>
          </mc:Choice>
          <mc:Fallback>
            <p:pic>
              <p:nvPicPr>
                <p:cNvPr id="493" name="Freihand 492">
                  <a:extLst>
                    <a:ext uri="{FF2B5EF4-FFF2-40B4-BE49-F238E27FC236}">
                      <a16:creationId xmlns:a16="http://schemas.microsoft.com/office/drawing/2014/main" id="{7043B9AA-3853-43B1-AD72-1D4DB3418392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8044667" y="59015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4">
              <p14:nvContentPartPr>
                <p14:cNvPr id="494" name="Freihand 493">
                  <a:extLst>
                    <a:ext uri="{FF2B5EF4-FFF2-40B4-BE49-F238E27FC236}">
                      <a16:creationId xmlns:a16="http://schemas.microsoft.com/office/drawing/2014/main" id="{EE3E375F-CE4A-45B3-91D9-D51BE5FE090D}"/>
                    </a:ext>
                  </a:extLst>
                </p14:cNvPr>
                <p14:cNvContentPartPr/>
                <p14:nvPr/>
              </p14:nvContentPartPr>
              <p14:xfrm>
                <a:off x="5296067" y="6329227"/>
                <a:ext cx="16560" cy="106920"/>
              </p14:xfrm>
            </p:contentPart>
          </mc:Choice>
          <mc:Fallback>
            <p:pic>
              <p:nvPicPr>
                <p:cNvPr id="494" name="Freihand 493">
                  <a:extLst>
                    <a:ext uri="{FF2B5EF4-FFF2-40B4-BE49-F238E27FC236}">
                      <a16:creationId xmlns:a16="http://schemas.microsoft.com/office/drawing/2014/main" id="{EE3E375F-CE4A-45B3-91D9-D51BE5FE090D}"/>
                    </a:ext>
                  </a:extLst>
                </p:cNvPr>
                <p:cNvPicPr/>
                <p:nvPr/>
              </p:nvPicPr>
              <p:blipFill>
                <a:blip r:embed="rId725"/>
                <a:stretch>
                  <a:fillRect/>
                </a:stretch>
              </p:blipFill>
              <p:spPr>
                <a:xfrm>
                  <a:off x="5291747" y="6324907"/>
                  <a:ext cx="2520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6">
              <p14:nvContentPartPr>
                <p14:cNvPr id="495" name="Freihand 494">
                  <a:extLst>
                    <a:ext uri="{FF2B5EF4-FFF2-40B4-BE49-F238E27FC236}">
                      <a16:creationId xmlns:a16="http://schemas.microsoft.com/office/drawing/2014/main" id="{3CE1EF65-025E-4AFD-AAB6-BA42600D9CAF}"/>
                    </a:ext>
                  </a:extLst>
                </p14:cNvPr>
                <p14:cNvContentPartPr/>
                <p14:nvPr/>
              </p14:nvContentPartPr>
              <p14:xfrm>
                <a:off x="5220827" y="6309067"/>
                <a:ext cx="145440" cy="3240"/>
              </p14:xfrm>
            </p:contentPart>
          </mc:Choice>
          <mc:Fallback>
            <p:pic>
              <p:nvPicPr>
                <p:cNvPr id="495" name="Freihand 494">
                  <a:extLst>
                    <a:ext uri="{FF2B5EF4-FFF2-40B4-BE49-F238E27FC236}">
                      <a16:creationId xmlns:a16="http://schemas.microsoft.com/office/drawing/2014/main" id="{3CE1EF65-025E-4AFD-AAB6-BA42600D9CAF}"/>
                    </a:ext>
                  </a:extLst>
                </p:cNvPr>
                <p:cNvPicPr/>
                <p:nvPr/>
              </p:nvPicPr>
              <p:blipFill>
                <a:blip r:embed="rId727"/>
                <a:stretch>
                  <a:fillRect/>
                </a:stretch>
              </p:blipFill>
              <p:spPr>
                <a:xfrm>
                  <a:off x="5216507" y="6304747"/>
                  <a:ext cx="15408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8">
              <p14:nvContentPartPr>
                <p14:cNvPr id="496" name="Freihand 495">
                  <a:extLst>
                    <a:ext uri="{FF2B5EF4-FFF2-40B4-BE49-F238E27FC236}">
                      <a16:creationId xmlns:a16="http://schemas.microsoft.com/office/drawing/2014/main" id="{094DAEA2-CA23-4DC6-9EB6-FB15A903A3CC}"/>
                    </a:ext>
                  </a:extLst>
                </p14:cNvPr>
                <p14:cNvContentPartPr/>
                <p14:nvPr/>
              </p14:nvContentPartPr>
              <p14:xfrm>
                <a:off x="5223347" y="6352627"/>
                <a:ext cx="127800" cy="13680"/>
              </p14:xfrm>
            </p:contentPart>
          </mc:Choice>
          <mc:Fallback>
            <p:pic>
              <p:nvPicPr>
                <p:cNvPr id="496" name="Freihand 495">
                  <a:extLst>
                    <a:ext uri="{FF2B5EF4-FFF2-40B4-BE49-F238E27FC236}">
                      <a16:creationId xmlns:a16="http://schemas.microsoft.com/office/drawing/2014/main" id="{094DAEA2-CA23-4DC6-9EB6-FB15A903A3CC}"/>
                    </a:ext>
                  </a:extLst>
                </p:cNvPr>
                <p:cNvPicPr/>
                <p:nvPr/>
              </p:nvPicPr>
              <p:blipFill>
                <a:blip r:embed="rId729"/>
                <a:stretch>
                  <a:fillRect/>
                </a:stretch>
              </p:blipFill>
              <p:spPr>
                <a:xfrm>
                  <a:off x="5219027" y="6348307"/>
                  <a:ext cx="1364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0">
              <p14:nvContentPartPr>
                <p14:cNvPr id="497" name="Freihand 496">
                  <a:extLst>
                    <a:ext uri="{FF2B5EF4-FFF2-40B4-BE49-F238E27FC236}">
                      <a16:creationId xmlns:a16="http://schemas.microsoft.com/office/drawing/2014/main" id="{39103713-F639-4C17-89D1-1CCD7C57111B}"/>
                    </a:ext>
                  </a:extLst>
                </p14:cNvPr>
                <p14:cNvContentPartPr/>
                <p14:nvPr/>
              </p14:nvContentPartPr>
              <p14:xfrm>
                <a:off x="5379947" y="6300787"/>
                <a:ext cx="21240" cy="137520"/>
              </p14:xfrm>
            </p:contentPart>
          </mc:Choice>
          <mc:Fallback>
            <p:pic>
              <p:nvPicPr>
                <p:cNvPr id="497" name="Freihand 496">
                  <a:extLst>
                    <a:ext uri="{FF2B5EF4-FFF2-40B4-BE49-F238E27FC236}">
                      <a16:creationId xmlns:a16="http://schemas.microsoft.com/office/drawing/2014/main" id="{39103713-F639-4C17-89D1-1CCD7C57111B}"/>
                    </a:ext>
                  </a:extLst>
                </p:cNvPr>
                <p:cNvPicPr/>
                <p:nvPr/>
              </p:nvPicPr>
              <p:blipFill>
                <a:blip r:embed="rId731"/>
                <a:stretch>
                  <a:fillRect/>
                </a:stretch>
              </p:blipFill>
              <p:spPr>
                <a:xfrm>
                  <a:off x="5375627" y="6296467"/>
                  <a:ext cx="2988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2">
              <p14:nvContentPartPr>
                <p14:cNvPr id="498" name="Freihand 497">
                  <a:extLst>
                    <a:ext uri="{FF2B5EF4-FFF2-40B4-BE49-F238E27FC236}">
                      <a16:creationId xmlns:a16="http://schemas.microsoft.com/office/drawing/2014/main" id="{513A012B-BE8D-431C-AE59-8F235DF5FC74}"/>
                    </a:ext>
                  </a:extLst>
                </p14:cNvPr>
                <p14:cNvContentPartPr/>
                <p14:nvPr/>
              </p14:nvContentPartPr>
              <p14:xfrm>
                <a:off x="5430707" y="6356947"/>
                <a:ext cx="104040" cy="58320"/>
              </p14:xfrm>
            </p:contentPart>
          </mc:Choice>
          <mc:Fallback>
            <p:pic>
              <p:nvPicPr>
                <p:cNvPr id="498" name="Freihand 497">
                  <a:extLst>
                    <a:ext uri="{FF2B5EF4-FFF2-40B4-BE49-F238E27FC236}">
                      <a16:creationId xmlns:a16="http://schemas.microsoft.com/office/drawing/2014/main" id="{513A012B-BE8D-431C-AE59-8F235DF5FC74}"/>
                    </a:ext>
                  </a:extLst>
                </p:cNvPr>
                <p:cNvPicPr/>
                <p:nvPr/>
              </p:nvPicPr>
              <p:blipFill>
                <a:blip r:embed="rId733"/>
                <a:stretch>
                  <a:fillRect/>
                </a:stretch>
              </p:blipFill>
              <p:spPr>
                <a:xfrm>
                  <a:off x="5426387" y="6352627"/>
                  <a:ext cx="11268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4">
              <p14:nvContentPartPr>
                <p14:cNvPr id="499" name="Freihand 498">
                  <a:extLst>
                    <a:ext uri="{FF2B5EF4-FFF2-40B4-BE49-F238E27FC236}">
                      <a16:creationId xmlns:a16="http://schemas.microsoft.com/office/drawing/2014/main" id="{8CDDF55D-4385-41A1-B765-3632EA7BB41E}"/>
                    </a:ext>
                  </a:extLst>
                </p14:cNvPr>
                <p14:cNvContentPartPr/>
                <p14:nvPr/>
              </p14:nvContentPartPr>
              <p14:xfrm>
                <a:off x="5539067" y="6288547"/>
                <a:ext cx="79560" cy="108000"/>
              </p14:xfrm>
            </p:contentPart>
          </mc:Choice>
          <mc:Fallback>
            <p:pic>
              <p:nvPicPr>
                <p:cNvPr id="499" name="Freihand 498">
                  <a:extLst>
                    <a:ext uri="{FF2B5EF4-FFF2-40B4-BE49-F238E27FC236}">
                      <a16:creationId xmlns:a16="http://schemas.microsoft.com/office/drawing/2014/main" id="{8CDDF55D-4385-41A1-B765-3632EA7BB41E}"/>
                    </a:ext>
                  </a:extLst>
                </p:cNvPr>
                <p:cNvPicPr/>
                <p:nvPr/>
              </p:nvPicPr>
              <p:blipFill>
                <a:blip r:embed="rId735"/>
                <a:stretch>
                  <a:fillRect/>
                </a:stretch>
              </p:blipFill>
              <p:spPr>
                <a:xfrm>
                  <a:off x="5534747" y="6284227"/>
                  <a:ext cx="8820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6">
              <p14:nvContentPartPr>
                <p14:cNvPr id="500" name="Freihand 499">
                  <a:extLst>
                    <a:ext uri="{FF2B5EF4-FFF2-40B4-BE49-F238E27FC236}">
                      <a16:creationId xmlns:a16="http://schemas.microsoft.com/office/drawing/2014/main" id="{BBCAE741-0DD4-4219-B567-93AC5C36ADDF}"/>
                    </a:ext>
                  </a:extLst>
                </p14:cNvPr>
                <p14:cNvContentPartPr/>
                <p14:nvPr/>
              </p14:nvContentPartPr>
              <p14:xfrm>
                <a:off x="5638427" y="6320227"/>
                <a:ext cx="70560" cy="44280"/>
              </p14:xfrm>
            </p:contentPart>
          </mc:Choice>
          <mc:Fallback>
            <p:pic>
              <p:nvPicPr>
                <p:cNvPr id="500" name="Freihand 499">
                  <a:extLst>
                    <a:ext uri="{FF2B5EF4-FFF2-40B4-BE49-F238E27FC236}">
                      <a16:creationId xmlns:a16="http://schemas.microsoft.com/office/drawing/2014/main" id="{BBCAE741-0DD4-4219-B567-93AC5C36ADDF}"/>
                    </a:ext>
                  </a:extLst>
                </p:cNvPr>
                <p:cNvPicPr/>
                <p:nvPr/>
              </p:nvPicPr>
              <p:blipFill>
                <a:blip r:embed="rId737"/>
                <a:stretch>
                  <a:fillRect/>
                </a:stretch>
              </p:blipFill>
              <p:spPr>
                <a:xfrm>
                  <a:off x="5634107" y="6315907"/>
                  <a:ext cx="7920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8">
              <p14:nvContentPartPr>
                <p14:cNvPr id="501" name="Freihand 500">
                  <a:extLst>
                    <a:ext uri="{FF2B5EF4-FFF2-40B4-BE49-F238E27FC236}">
                      <a16:creationId xmlns:a16="http://schemas.microsoft.com/office/drawing/2014/main" id="{26EC0A1C-7F2E-4E8D-858F-C9C08DEB894A}"/>
                    </a:ext>
                  </a:extLst>
                </p14:cNvPr>
                <p14:cNvContentPartPr/>
                <p14:nvPr/>
              </p14:nvContentPartPr>
              <p14:xfrm>
                <a:off x="5455187" y="6278827"/>
                <a:ext cx="88920" cy="4320"/>
              </p14:xfrm>
            </p:contentPart>
          </mc:Choice>
          <mc:Fallback>
            <p:pic>
              <p:nvPicPr>
                <p:cNvPr id="501" name="Freihand 500">
                  <a:extLst>
                    <a:ext uri="{FF2B5EF4-FFF2-40B4-BE49-F238E27FC236}">
                      <a16:creationId xmlns:a16="http://schemas.microsoft.com/office/drawing/2014/main" id="{26EC0A1C-7F2E-4E8D-858F-C9C08DEB894A}"/>
                    </a:ext>
                  </a:extLst>
                </p:cNvPr>
                <p:cNvPicPr/>
                <p:nvPr/>
              </p:nvPicPr>
              <p:blipFill>
                <a:blip r:embed="rId739"/>
                <a:stretch>
                  <a:fillRect/>
                </a:stretch>
              </p:blipFill>
              <p:spPr>
                <a:xfrm>
                  <a:off x="5450867" y="6274507"/>
                  <a:ext cx="9756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0">
              <p14:nvContentPartPr>
                <p14:cNvPr id="502" name="Freihand 501">
                  <a:extLst>
                    <a:ext uri="{FF2B5EF4-FFF2-40B4-BE49-F238E27FC236}">
                      <a16:creationId xmlns:a16="http://schemas.microsoft.com/office/drawing/2014/main" id="{FFC73D0B-C255-4CE7-B734-DE9D9F45FB58}"/>
                    </a:ext>
                  </a:extLst>
                </p14:cNvPr>
                <p14:cNvContentPartPr/>
                <p14:nvPr/>
              </p14:nvContentPartPr>
              <p14:xfrm>
                <a:off x="5861987" y="6294307"/>
                <a:ext cx="6840" cy="60120"/>
              </p14:xfrm>
            </p:contentPart>
          </mc:Choice>
          <mc:Fallback>
            <p:pic>
              <p:nvPicPr>
                <p:cNvPr id="502" name="Freihand 501">
                  <a:extLst>
                    <a:ext uri="{FF2B5EF4-FFF2-40B4-BE49-F238E27FC236}">
                      <a16:creationId xmlns:a16="http://schemas.microsoft.com/office/drawing/2014/main" id="{FFC73D0B-C255-4CE7-B734-DE9D9F45FB58}"/>
                    </a:ext>
                  </a:extLst>
                </p:cNvPr>
                <p:cNvPicPr/>
                <p:nvPr/>
              </p:nvPicPr>
              <p:blipFill>
                <a:blip r:embed="rId741"/>
                <a:stretch>
                  <a:fillRect/>
                </a:stretch>
              </p:blipFill>
              <p:spPr>
                <a:xfrm>
                  <a:off x="5857307" y="6289987"/>
                  <a:ext cx="1548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2">
              <p14:nvContentPartPr>
                <p14:cNvPr id="503" name="Freihand 502">
                  <a:extLst>
                    <a:ext uri="{FF2B5EF4-FFF2-40B4-BE49-F238E27FC236}">
                      <a16:creationId xmlns:a16="http://schemas.microsoft.com/office/drawing/2014/main" id="{D794D61C-93AC-4CDF-A474-59DC72C2D00F}"/>
                    </a:ext>
                  </a:extLst>
                </p14:cNvPr>
                <p14:cNvContentPartPr/>
                <p14:nvPr/>
              </p14:nvContentPartPr>
              <p14:xfrm>
                <a:off x="5791067" y="6263707"/>
                <a:ext cx="123840" cy="123480"/>
              </p14:xfrm>
            </p:contentPart>
          </mc:Choice>
          <mc:Fallback>
            <p:pic>
              <p:nvPicPr>
                <p:cNvPr id="503" name="Freihand 502">
                  <a:extLst>
                    <a:ext uri="{FF2B5EF4-FFF2-40B4-BE49-F238E27FC236}">
                      <a16:creationId xmlns:a16="http://schemas.microsoft.com/office/drawing/2014/main" id="{D794D61C-93AC-4CDF-A474-59DC72C2D00F}"/>
                    </a:ext>
                  </a:extLst>
                </p:cNvPr>
                <p:cNvPicPr/>
                <p:nvPr/>
              </p:nvPicPr>
              <p:blipFill>
                <a:blip r:embed="rId743"/>
                <a:stretch>
                  <a:fillRect/>
                </a:stretch>
              </p:blipFill>
              <p:spPr>
                <a:xfrm>
                  <a:off x="5786747" y="6259387"/>
                  <a:ext cx="13248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4">
              <p14:nvContentPartPr>
                <p14:cNvPr id="504" name="Freihand 503">
                  <a:extLst>
                    <a:ext uri="{FF2B5EF4-FFF2-40B4-BE49-F238E27FC236}">
                      <a16:creationId xmlns:a16="http://schemas.microsoft.com/office/drawing/2014/main" id="{E5D54BC4-A9F8-4889-A8F1-A2DA616C1F94}"/>
                    </a:ext>
                  </a:extLst>
                </p14:cNvPr>
                <p14:cNvContentPartPr/>
                <p14:nvPr/>
              </p14:nvContentPartPr>
              <p14:xfrm>
                <a:off x="5931467" y="6302587"/>
                <a:ext cx="82080" cy="63720"/>
              </p14:xfrm>
            </p:contentPart>
          </mc:Choice>
          <mc:Fallback>
            <p:pic>
              <p:nvPicPr>
                <p:cNvPr id="504" name="Freihand 503">
                  <a:extLst>
                    <a:ext uri="{FF2B5EF4-FFF2-40B4-BE49-F238E27FC236}">
                      <a16:creationId xmlns:a16="http://schemas.microsoft.com/office/drawing/2014/main" id="{E5D54BC4-A9F8-4889-A8F1-A2DA616C1F94}"/>
                    </a:ext>
                  </a:extLst>
                </p:cNvPr>
                <p:cNvPicPr/>
                <p:nvPr/>
              </p:nvPicPr>
              <p:blipFill>
                <a:blip r:embed="rId745"/>
                <a:stretch>
                  <a:fillRect/>
                </a:stretch>
              </p:blipFill>
              <p:spPr>
                <a:xfrm>
                  <a:off x="5927147" y="6298267"/>
                  <a:ext cx="9072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6">
              <p14:nvContentPartPr>
                <p14:cNvPr id="505" name="Freihand 504">
                  <a:extLst>
                    <a:ext uri="{FF2B5EF4-FFF2-40B4-BE49-F238E27FC236}">
                      <a16:creationId xmlns:a16="http://schemas.microsoft.com/office/drawing/2014/main" id="{16B4D507-DA83-4A52-AF54-0B990D867678}"/>
                    </a:ext>
                  </a:extLst>
                </p14:cNvPr>
                <p14:cNvContentPartPr/>
                <p14:nvPr/>
              </p14:nvContentPartPr>
              <p14:xfrm>
                <a:off x="6076907" y="6282787"/>
                <a:ext cx="20880" cy="73440"/>
              </p14:xfrm>
            </p:contentPart>
          </mc:Choice>
          <mc:Fallback>
            <p:pic>
              <p:nvPicPr>
                <p:cNvPr id="505" name="Freihand 504">
                  <a:extLst>
                    <a:ext uri="{FF2B5EF4-FFF2-40B4-BE49-F238E27FC236}">
                      <a16:creationId xmlns:a16="http://schemas.microsoft.com/office/drawing/2014/main" id="{16B4D507-DA83-4A52-AF54-0B990D867678}"/>
                    </a:ext>
                  </a:extLst>
                </p:cNvPr>
                <p:cNvPicPr/>
                <p:nvPr/>
              </p:nvPicPr>
              <p:blipFill>
                <a:blip r:embed="rId747"/>
                <a:stretch>
                  <a:fillRect/>
                </a:stretch>
              </p:blipFill>
              <p:spPr>
                <a:xfrm>
                  <a:off x="6072587" y="6278467"/>
                  <a:ext cx="2952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8">
              <p14:nvContentPartPr>
                <p14:cNvPr id="506" name="Freihand 505">
                  <a:extLst>
                    <a:ext uri="{FF2B5EF4-FFF2-40B4-BE49-F238E27FC236}">
                      <a16:creationId xmlns:a16="http://schemas.microsoft.com/office/drawing/2014/main" id="{D4EDA5F0-F132-4CEE-A907-F935E60D559E}"/>
                    </a:ext>
                  </a:extLst>
                </p14:cNvPr>
                <p14:cNvContentPartPr/>
                <p14:nvPr/>
              </p14:nvContentPartPr>
              <p14:xfrm>
                <a:off x="6028667" y="6270907"/>
                <a:ext cx="118080" cy="87840"/>
              </p14:xfrm>
            </p:contentPart>
          </mc:Choice>
          <mc:Fallback>
            <p:pic>
              <p:nvPicPr>
                <p:cNvPr id="506" name="Freihand 505">
                  <a:extLst>
                    <a:ext uri="{FF2B5EF4-FFF2-40B4-BE49-F238E27FC236}">
                      <a16:creationId xmlns:a16="http://schemas.microsoft.com/office/drawing/2014/main" id="{D4EDA5F0-F132-4CEE-A907-F935E60D559E}"/>
                    </a:ext>
                  </a:extLst>
                </p:cNvPr>
                <p:cNvPicPr/>
                <p:nvPr/>
              </p:nvPicPr>
              <p:blipFill>
                <a:blip r:embed="rId749"/>
                <a:stretch>
                  <a:fillRect/>
                </a:stretch>
              </p:blipFill>
              <p:spPr>
                <a:xfrm>
                  <a:off x="6024347" y="6266587"/>
                  <a:ext cx="12672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0">
              <p14:nvContentPartPr>
                <p14:cNvPr id="507" name="Freihand 506">
                  <a:extLst>
                    <a:ext uri="{FF2B5EF4-FFF2-40B4-BE49-F238E27FC236}">
                      <a16:creationId xmlns:a16="http://schemas.microsoft.com/office/drawing/2014/main" id="{4F5702C3-1AD3-48A8-AB19-4E74C7874854}"/>
                    </a:ext>
                  </a:extLst>
                </p14:cNvPr>
                <p14:cNvContentPartPr/>
                <p14:nvPr/>
              </p14:nvContentPartPr>
              <p14:xfrm>
                <a:off x="6286787" y="6244987"/>
                <a:ext cx="297000" cy="87840"/>
              </p14:xfrm>
            </p:contentPart>
          </mc:Choice>
          <mc:Fallback>
            <p:pic>
              <p:nvPicPr>
                <p:cNvPr id="507" name="Freihand 506">
                  <a:extLst>
                    <a:ext uri="{FF2B5EF4-FFF2-40B4-BE49-F238E27FC236}">
                      <a16:creationId xmlns:a16="http://schemas.microsoft.com/office/drawing/2014/main" id="{4F5702C3-1AD3-48A8-AB19-4E74C7874854}"/>
                    </a:ext>
                  </a:extLst>
                </p:cNvPr>
                <p:cNvPicPr/>
                <p:nvPr/>
              </p:nvPicPr>
              <p:blipFill>
                <a:blip r:embed="rId751"/>
                <a:stretch>
                  <a:fillRect/>
                </a:stretch>
              </p:blipFill>
              <p:spPr>
                <a:xfrm>
                  <a:off x="6282467" y="6240667"/>
                  <a:ext cx="30564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2">
              <p14:nvContentPartPr>
                <p14:cNvPr id="508" name="Freihand 507">
                  <a:extLst>
                    <a:ext uri="{FF2B5EF4-FFF2-40B4-BE49-F238E27FC236}">
                      <a16:creationId xmlns:a16="http://schemas.microsoft.com/office/drawing/2014/main" id="{C3DAB18D-2F5D-4689-B7D5-482E92DDED0A}"/>
                    </a:ext>
                  </a:extLst>
                </p14:cNvPr>
                <p14:cNvContentPartPr/>
                <p14:nvPr/>
              </p14:nvContentPartPr>
              <p14:xfrm>
                <a:off x="6579107" y="6207907"/>
                <a:ext cx="73440" cy="104760"/>
              </p14:xfrm>
            </p:contentPart>
          </mc:Choice>
          <mc:Fallback>
            <p:pic>
              <p:nvPicPr>
                <p:cNvPr id="508" name="Freihand 507">
                  <a:extLst>
                    <a:ext uri="{FF2B5EF4-FFF2-40B4-BE49-F238E27FC236}">
                      <a16:creationId xmlns:a16="http://schemas.microsoft.com/office/drawing/2014/main" id="{C3DAB18D-2F5D-4689-B7D5-482E92DDED0A}"/>
                    </a:ext>
                  </a:extLst>
                </p:cNvPr>
                <p:cNvPicPr/>
                <p:nvPr/>
              </p:nvPicPr>
              <p:blipFill>
                <a:blip r:embed="rId753"/>
                <a:stretch>
                  <a:fillRect/>
                </a:stretch>
              </p:blipFill>
              <p:spPr>
                <a:xfrm>
                  <a:off x="6574787" y="6203587"/>
                  <a:ext cx="8208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4">
              <p14:nvContentPartPr>
                <p14:cNvPr id="509" name="Freihand 508">
                  <a:extLst>
                    <a:ext uri="{FF2B5EF4-FFF2-40B4-BE49-F238E27FC236}">
                      <a16:creationId xmlns:a16="http://schemas.microsoft.com/office/drawing/2014/main" id="{A928DFAD-DBCA-4DE8-8320-43D054035ABD}"/>
                    </a:ext>
                  </a:extLst>
                </p14:cNvPr>
                <p14:cNvContentPartPr/>
                <p14:nvPr/>
              </p14:nvContentPartPr>
              <p14:xfrm>
                <a:off x="6673067" y="6199267"/>
                <a:ext cx="104760" cy="106560"/>
              </p14:xfrm>
            </p:contentPart>
          </mc:Choice>
          <mc:Fallback>
            <p:pic>
              <p:nvPicPr>
                <p:cNvPr id="509" name="Freihand 508">
                  <a:extLst>
                    <a:ext uri="{FF2B5EF4-FFF2-40B4-BE49-F238E27FC236}">
                      <a16:creationId xmlns:a16="http://schemas.microsoft.com/office/drawing/2014/main" id="{A928DFAD-DBCA-4DE8-8320-43D054035ABD}"/>
                    </a:ext>
                  </a:extLst>
                </p:cNvPr>
                <p:cNvPicPr/>
                <p:nvPr/>
              </p:nvPicPr>
              <p:blipFill>
                <a:blip r:embed="rId755"/>
                <a:stretch>
                  <a:fillRect/>
                </a:stretch>
              </p:blipFill>
              <p:spPr>
                <a:xfrm>
                  <a:off x="6668747" y="6194947"/>
                  <a:ext cx="11340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6">
              <p14:nvContentPartPr>
                <p14:cNvPr id="510" name="Freihand 509">
                  <a:extLst>
                    <a:ext uri="{FF2B5EF4-FFF2-40B4-BE49-F238E27FC236}">
                      <a16:creationId xmlns:a16="http://schemas.microsoft.com/office/drawing/2014/main" id="{6651AF2A-469D-4817-B56C-5EB5A68A0B1A}"/>
                    </a:ext>
                  </a:extLst>
                </p14:cNvPr>
                <p14:cNvContentPartPr/>
                <p14:nvPr/>
              </p14:nvContentPartPr>
              <p14:xfrm>
                <a:off x="6751547" y="6187387"/>
                <a:ext cx="360" cy="360"/>
              </p14:xfrm>
            </p:contentPart>
          </mc:Choice>
          <mc:Fallback>
            <p:pic>
              <p:nvPicPr>
                <p:cNvPr id="510" name="Freihand 509">
                  <a:extLst>
                    <a:ext uri="{FF2B5EF4-FFF2-40B4-BE49-F238E27FC236}">
                      <a16:creationId xmlns:a16="http://schemas.microsoft.com/office/drawing/2014/main" id="{6651AF2A-469D-4817-B56C-5EB5A68A0B1A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6747227" y="61830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7">
              <p14:nvContentPartPr>
                <p14:cNvPr id="511" name="Freihand 510">
                  <a:extLst>
                    <a:ext uri="{FF2B5EF4-FFF2-40B4-BE49-F238E27FC236}">
                      <a16:creationId xmlns:a16="http://schemas.microsoft.com/office/drawing/2014/main" id="{9CF02BBC-7236-4750-94EB-BE5AA4766F72}"/>
                    </a:ext>
                  </a:extLst>
                </p14:cNvPr>
                <p14:cNvContentPartPr/>
                <p14:nvPr/>
              </p14:nvContentPartPr>
              <p14:xfrm>
                <a:off x="6768827" y="6173707"/>
                <a:ext cx="127080" cy="121680"/>
              </p14:xfrm>
            </p:contentPart>
          </mc:Choice>
          <mc:Fallback>
            <p:pic>
              <p:nvPicPr>
                <p:cNvPr id="511" name="Freihand 510">
                  <a:extLst>
                    <a:ext uri="{FF2B5EF4-FFF2-40B4-BE49-F238E27FC236}">
                      <a16:creationId xmlns:a16="http://schemas.microsoft.com/office/drawing/2014/main" id="{9CF02BBC-7236-4750-94EB-BE5AA4766F72}"/>
                    </a:ext>
                  </a:extLst>
                </p:cNvPr>
                <p:cNvPicPr/>
                <p:nvPr/>
              </p:nvPicPr>
              <p:blipFill>
                <a:blip r:embed="rId758"/>
                <a:stretch>
                  <a:fillRect/>
                </a:stretch>
              </p:blipFill>
              <p:spPr>
                <a:xfrm>
                  <a:off x="6764507" y="6169387"/>
                  <a:ext cx="13572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9">
              <p14:nvContentPartPr>
                <p14:cNvPr id="512" name="Freihand 511">
                  <a:extLst>
                    <a:ext uri="{FF2B5EF4-FFF2-40B4-BE49-F238E27FC236}">
                      <a16:creationId xmlns:a16="http://schemas.microsoft.com/office/drawing/2014/main" id="{7477DE42-5A71-4D76-82AB-9E691B379B60}"/>
                    </a:ext>
                  </a:extLst>
                </p14:cNvPr>
                <p14:cNvContentPartPr/>
                <p14:nvPr/>
              </p14:nvContentPartPr>
              <p14:xfrm>
                <a:off x="6967187" y="6206467"/>
                <a:ext cx="82800" cy="110520"/>
              </p14:xfrm>
            </p:contentPart>
          </mc:Choice>
          <mc:Fallback>
            <p:pic>
              <p:nvPicPr>
                <p:cNvPr id="512" name="Freihand 511">
                  <a:extLst>
                    <a:ext uri="{FF2B5EF4-FFF2-40B4-BE49-F238E27FC236}">
                      <a16:creationId xmlns:a16="http://schemas.microsoft.com/office/drawing/2014/main" id="{7477DE42-5A71-4D76-82AB-9E691B379B60}"/>
                    </a:ext>
                  </a:extLst>
                </p:cNvPr>
                <p:cNvPicPr/>
                <p:nvPr/>
              </p:nvPicPr>
              <p:blipFill>
                <a:blip r:embed="rId760"/>
                <a:stretch>
                  <a:fillRect/>
                </a:stretch>
              </p:blipFill>
              <p:spPr>
                <a:xfrm>
                  <a:off x="6962867" y="6202147"/>
                  <a:ext cx="9144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1">
              <p14:nvContentPartPr>
                <p14:cNvPr id="513" name="Freihand 512">
                  <a:extLst>
                    <a:ext uri="{FF2B5EF4-FFF2-40B4-BE49-F238E27FC236}">
                      <a16:creationId xmlns:a16="http://schemas.microsoft.com/office/drawing/2014/main" id="{6971A4FC-A081-47EF-925C-7018219AA708}"/>
                    </a:ext>
                  </a:extLst>
                </p14:cNvPr>
                <p14:cNvContentPartPr/>
                <p14:nvPr/>
              </p14:nvContentPartPr>
              <p14:xfrm>
                <a:off x="7083827" y="6145267"/>
                <a:ext cx="228240" cy="143640"/>
              </p14:xfrm>
            </p:contentPart>
          </mc:Choice>
          <mc:Fallback>
            <p:pic>
              <p:nvPicPr>
                <p:cNvPr id="513" name="Freihand 512">
                  <a:extLst>
                    <a:ext uri="{FF2B5EF4-FFF2-40B4-BE49-F238E27FC236}">
                      <a16:creationId xmlns:a16="http://schemas.microsoft.com/office/drawing/2014/main" id="{6971A4FC-A081-47EF-925C-7018219AA708}"/>
                    </a:ext>
                  </a:extLst>
                </p:cNvPr>
                <p:cNvPicPr/>
                <p:nvPr/>
              </p:nvPicPr>
              <p:blipFill>
                <a:blip r:embed="rId762"/>
                <a:stretch>
                  <a:fillRect/>
                </a:stretch>
              </p:blipFill>
              <p:spPr>
                <a:xfrm>
                  <a:off x="7079507" y="6140947"/>
                  <a:ext cx="23688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3">
              <p14:nvContentPartPr>
                <p14:cNvPr id="514" name="Freihand 513">
                  <a:extLst>
                    <a:ext uri="{FF2B5EF4-FFF2-40B4-BE49-F238E27FC236}">
                      <a16:creationId xmlns:a16="http://schemas.microsoft.com/office/drawing/2014/main" id="{F0DD2D96-0F43-4E7C-A667-045676EA1136}"/>
                    </a:ext>
                  </a:extLst>
                </p14:cNvPr>
                <p14:cNvContentPartPr/>
                <p14:nvPr/>
              </p14:nvContentPartPr>
              <p14:xfrm>
                <a:off x="7346987" y="6149947"/>
                <a:ext cx="315000" cy="119880"/>
              </p14:xfrm>
            </p:contentPart>
          </mc:Choice>
          <mc:Fallback>
            <p:pic>
              <p:nvPicPr>
                <p:cNvPr id="514" name="Freihand 513">
                  <a:extLst>
                    <a:ext uri="{FF2B5EF4-FFF2-40B4-BE49-F238E27FC236}">
                      <a16:creationId xmlns:a16="http://schemas.microsoft.com/office/drawing/2014/main" id="{F0DD2D96-0F43-4E7C-A667-045676EA1136}"/>
                    </a:ext>
                  </a:extLst>
                </p:cNvPr>
                <p:cNvPicPr/>
                <p:nvPr/>
              </p:nvPicPr>
              <p:blipFill>
                <a:blip r:embed="rId764"/>
                <a:stretch>
                  <a:fillRect/>
                </a:stretch>
              </p:blipFill>
              <p:spPr>
                <a:xfrm>
                  <a:off x="7342667" y="6145627"/>
                  <a:ext cx="32364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5">
              <p14:nvContentPartPr>
                <p14:cNvPr id="515" name="Freihand 514">
                  <a:extLst>
                    <a:ext uri="{FF2B5EF4-FFF2-40B4-BE49-F238E27FC236}">
                      <a16:creationId xmlns:a16="http://schemas.microsoft.com/office/drawing/2014/main" id="{92BD4303-0703-446D-8D50-645E49C287E9}"/>
                    </a:ext>
                  </a:extLst>
                </p14:cNvPr>
                <p14:cNvContentPartPr/>
                <p14:nvPr/>
              </p14:nvContentPartPr>
              <p14:xfrm>
                <a:off x="7783307" y="6151027"/>
                <a:ext cx="201960" cy="84240"/>
              </p14:xfrm>
            </p:contentPart>
          </mc:Choice>
          <mc:Fallback>
            <p:pic>
              <p:nvPicPr>
                <p:cNvPr id="515" name="Freihand 514">
                  <a:extLst>
                    <a:ext uri="{FF2B5EF4-FFF2-40B4-BE49-F238E27FC236}">
                      <a16:creationId xmlns:a16="http://schemas.microsoft.com/office/drawing/2014/main" id="{92BD4303-0703-446D-8D50-645E49C287E9}"/>
                    </a:ext>
                  </a:extLst>
                </p:cNvPr>
                <p:cNvPicPr/>
                <p:nvPr/>
              </p:nvPicPr>
              <p:blipFill>
                <a:blip r:embed="rId766"/>
                <a:stretch>
                  <a:fillRect/>
                </a:stretch>
              </p:blipFill>
              <p:spPr>
                <a:xfrm>
                  <a:off x="7778987" y="6146707"/>
                  <a:ext cx="21060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7">
              <p14:nvContentPartPr>
                <p14:cNvPr id="516" name="Freihand 515">
                  <a:extLst>
                    <a:ext uri="{FF2B5EF4-FFF2-40B4-BE49-F238E27FC236}">
                      <a16:creationId xmlns:a16="http://schemas.microsoft.com/office/drawing/2014/main" id="{1FA13A9E-64E2-4FC4-8D8C-9904F49966CD}"/>
                    </a:ext>
                  </a:extLst>
                </p14:cNvPr>
                <p14:cNvContentPartPr/>
                <p14:nvPr/>
              </p14:nvContentPartPr>
              <p14:xfrm>
                <a:off x="8099747" y="6059227"/>
                <a:ext cx="175320" cy="156960"/>
              </p14:xfrm>
            </p:contentPart>
          </mc:Choice>
          <mc:Fallback>
            <p:pic>
              <p:nvPicPr>
                <p:cNvPr id="516" name="Freihand 515">
                  <a:extLst>
                    <a:ext uri="{FF2B5EF4-FFF2-40B4-BE49-F238E27FC236}">
                      <a16:creationId xmlns:a16="http://schemas.microsoft.com/office/drawing/2014/main" id="{1FA13A9E-64E2-4FC4-8D8C-9904F49966CD}"/>
                    </a:ext>
                  </a:extLst>
                </p:cNvPr>
                <p:cNvPicPr/>
                <p:nvPr/>
              </p:nvPicPr>
              <p:blipFill>
                <a:blip r:embed="rId768"/>
                <a:stretch>
                  <a:fillRect/>
                </a:stretch>
              </p:blipFill>
              <p:spPr>
                <a:xfrm>
                  <a:off x="8095427" y="6054907"/>
                  <a:ext cx="18396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9">
              <p14:nvContentPartPr>
                <p14:cNvPr id="517" name="Freihand 516">
                  <a:extLst>
                    <a:ext uri="{FF2B5EF4-FFF2-40B4-BE49-F238E27FC236}">
                      <a16:creationId xmlns:a16="http://schemas.microsoft.com/office/drawing/2014/main" id="{E1D7FF7E-3BF0-4C1E-B4DF-23758976F805}"/>
                    </a:ext>
                  </a:extLst>
                </p14:cNvPr>
                <p14:cNvContentPartPr/>
                <p14:nvPr/>
              </p14:nvContentPartPr>
              <p14:xfrm>
                <a:off x="8273987" y="6132307"/>
                <a:ext cx="114840" cy="88920"/>
              </p14:xfrm>
            </p:contentPart>
          </mc:Choice>
          <mc:Fallback>
            <p:pic>
              <p:nvPicPr>
                <p:cNvPr id="517" name="Freihand 516">
                  <a:extLst>
                    <a:ext uri="{FF2B5EF4-FFF2-40B4-BE49-F238E27FC236}">
                      <a16:creationId xmlns:a16="http://schemas.microsoft.com/office/drawing/2014/main" id="{E1D7FF7E-3BF0-4C1E-B4DF-23758976F805}"/>
                    </a:ext>
                  </a:extLst>
                </p:cNvPr>
                <p:cNvPicPr/>
                <p:nvPr/>
              </p:nvPicPr>
              <p:blipFill>
                <a:blip r:embed="rId770"/>
                <a:stretch>
                  <a:fillRect/>
                </a:stretch>
              </p:blipFill>
              <p:spPr>
                <a:xfrm>
                  <a:off x="8269667" y="6127987"/>
                  <a:ext cx="12348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1">
              <p14:nvContentPartPr>
                <p14:cNvPr id="519" name="Freihand 518">
                  <a:extLst>
                    <a:ext uri="{FF2B5EF4-FFF2-40B4-BE49-F238E27FC236}">
                      <a16:creationId xmlns:a16="http://schemas.microsoft.com/office/drawing/2014/main" id="{5D8EF7B4-9EC7-4782-B476-D88074649A25}"/>
                    </a:ext>
                  </a:extLst>
                </p14:cNvPr>
                <p14:cNvContentPartPr/>
                <p14:nvPr/>
              </p14:nvContentPartPr>
              <p14:xfrm>
                <a:off x="5348987" y="6514627"/>
                <a:ext cx="12240" cy="101160"/>
              </p14:xfrm>
            </p:contentPart>
          </mc:Choice>
          <mc:Fallback>
            <p:pic>
              <p:nvPicPr>
                <p:cNvPr id="519" name="Freihand 518">
                  <a:extLst>
                    <a:ext uri="{FF2B5EF4-FFF2-40B4-BE49-F238E27FC236}">
                      <a16:creationId xmlns:a16="http://schemas.microsoft.com/office/drawing/2014/main" id="{5D8EF7B4-9EC7-4782-B476-D88074649A25}"/>
                    </a:ext>
                  </a:extLst>
                </p:cNvPr>
                <p:cNvPicPr/>
                <p:nvPr/>
              </p:nvPicPr>
              <p:blipFill>
                <a:blip r:embed="rId772"/>
                <a:stretch>
                  <a:fillRect/>
                </a:stretch>
              </p:blipFill>
              <p:spPr>
                <a:xfrm>
                  <a:off x="5344667" y="6510307"/>
                  <a:ext cx="2088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3">
              <p14:nvContentPartPr>
                <p14:cNvPr id="520" name="Freihand 519">
                  <a:extLst>
                    <a:ext uri="{FF2B5EF4-FFF2-40B4-BE49-F238E27FC236}">
                      <a16:creationId xmlns:a16="http://schemas.microsoft.com/office/drawing/2014/main" id="{7BAD67C1-00F3-41E6-8D16-D6642072D42A}"/>
                    </a:ext>
                  </a:extLst>
                </p14:cNvPr>
                <p14:cNvContentPartPr/>
                <p14:nvPr/>
              </p14:nvContentPartPr>
              <p14:xfrm>
                <a:off x="5344307" y="6502747"/>
                <a:ext cx="99000" cy="16920"/>
              </p14:xfrm>
            </p:contentPart>
          </mc:Choice>
          <mc:Fallback>
            <p:pic>
              <p:nvPicPr>
                <p:cNvPr id="520" name="Freihand 519">
                  <a:extLst>
                    <a:ext uri="{FF2B5EF4-FFF2-40B4-BE49-F238E27FC236}">
                      <a16:creationId xmlns:a16="http://schemas.microsoft.com/office/drawing/2014/main" id="{7BAD67C1-00F3-41E6-8D16-D6642072D42A}"/>
                    </a:ext>
                  </a:extLst>
                </p:cNvPr>
                <p:cNvPicPr/>
                <p:nvPr/>
              </p:nvPicPr>
              <p:blipFill>
                <a:blip r:embed="rId774"/>
                <a:stretch>
                  <a:fillRect/>
                </a:stretch>
              </p:blipFill>
              <p:spPr>
                <a:xfrm>
                  <a:off x="5339987" y="6498427"/>
                  <a:ext cx="10764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5">
              <p14:nvContentPartPr>
                <p14:cNvPr id="521" name="Freihand 520">
                  <a:extLst>
                    <a:ext uri="{FF2B5EF4-FFF2-40B4-BE49-F238E27FC236}">
                      <a16:creationId xmlns:a16="http://schemas.microsoft.com/office/drawing/2014/main" id="{6FFAF651-7207-43E4-AC03-810AC5FF5813}"/>
                    </a:ext>
                  </a:extLst>
                </p14:cNvPr>
                <p14:cNvContentPartPr/>
                <p14:nvPr/>
              </p14:nvContentPartPr>
              <p14:xfrm>
                <a:off x="5347547" y="6540547"/>
                <a:ext cx="113400" cy="91080"/>
              </p14:xfrm>
            </p:contentPart>
          </mc:Choice>
          <mc:Fallback>
            <p:pic>
              <p:nvPicPr>
                <p:cNvPr id="521" name="Freihand 520">
                  <a:extLst>
                    <a:ext uri="{FF2B5EF4-FFF2-40B4-BE49-F238E27FC236}">
                      <a16:creationId xmlns:a16="http://schemas.microsoft.com/office/drawing/2014/main" id="{6FFAF651-7207-43E4-AC03-810AC5FF5813}"/>
                    </a:ext>
                  </a:extLst>
                </p:cNvPr>
                <p:cNvPicPr/>
                <p:nvPr/>
              </p:nvPicPr>
              <p:blipFill>
                <a:blip r:embed="rId776"/>
                <a:stretch>
                  <a:fillRect/>
                </a:stretch>
              </p:blipFill>
              <p:spPr>
                <a:xfrm>
                  <a:off x="5343227" y="6536227"/>
                  <a:ext cx="12204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7">
              <p14:nvContentPartPr>
                <p14:cNvPr id="523" name="Freihand 522">
                  <a:extLst>
                    <a:ext uri="{FF2B5EF4-FFF2-40B4-BE49-F238E27FC236}">
                      <a16:creationId xmlns:a16="http://schemas.microsoft.com/office/drawing/2014/main" id="{8F32FE36-E702-4CB3-BFF6-1305E4F3F3B0}"/>
                    </a:ext>
                  </a:extLst>
                </p14:cNvPr>
                <p14:cNvContentPartPr/>
                <p14:nvPr/>
              </p14:nvContentPartPr>
              <p14:xfrm>
                <a:off x="5621507" y="6549907"/>
                <a:ext cx="115560" cy="15480"/>
              </p14:xfrm>
            </p:contentPart>
          </mc:Choice>
          <mc:Fallback>
            <p:pic>
              <p:nvPicPr>
                <p:cNvPr id="523" name="Freihand 522">
                  <a:extLst>
                    <a:ext uri="{FF2B5EF4-FFF2-40B4-BE49-F238E27FC236}">
                      <a16:creationId xmlns:a16="http://schemas.microsoft.com/office/drawing/2014/main" id="{8F32FE36-E702-4CB3-BFF6-1305E4F3F3B0}"/>
                    </a:ext>
                  </a:extLst>
                </p:cNvPr>
                <p:cNvPicPr/>
                <p:nvPr/>
              </p:nvPicPr>
              <p:blipFill>
                <a:blip r:embed="rId778"/>
                <a:stretch>
                  <a:fillRect/>
                </a:stretch>
              </p:blipFill>
              <p:spPr>
                <a:xfrm>
                  <a:off x="5617187" y="6545587"/>
                  <a:ext cx="12420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9">
              <p14:nvContentPartPr>
                <p14:cNvPr id="524" name="Freihand 523">
                  <a:extLst>
                    <a:ext uri="{FF2B5EF4-FFF2-40B4-BE49-F238E27FC236}">
                      <a16:creationId xmlns:a16="http://schemas.microsoft.com/office/drawing/2014/main" id="{E04D85CE-3643-4202-AC3A-4CADE31A74C0}"/>
                    </a:ext>
                  </a:extLst>
                </p14:cNvPr>
                <p14:cNvContentPartPr/>
                <p14:nvPr/>
              </p14:nvContentPartPr>
              <p14:xfrm>
                <a:off x="5608907" y="6565387"/>
                <a:ext cx="143280" cy="18360"/>
              </p14:xfrm>
            </p:contentPart>
          </mc:Choice>
          <mc:Fallback>
            <p:pic>
              <p:nvPicPr>
                <p:cNvPr id="524" name="Freihand 523">
                  <a:extLst>
                    <a:ext uri="{FF2B5EF4-FFF2-40B4-BE49-F238E27FC236}">
                      <a16:creationId xmlns:a16="http://schemas.microsoft.com/office/drawing/2014/main" id="{E04D85CE-3643-4202-AC3A-4CADE31A74C0}"/>
                    </a:ext>
                  </a:extLst>
                </p:cNvPr>
                <p:cNvPicPr/>
                <p:nvPr/>
              </p:nvPicPr>
              <p:blipFill>
                <a:blip r:embed="rId780"/>
                <a:stretch>
                  <a:fillRect/>
                </a:stretch>
              </p:blipFill>
              <p:spPr>
                <a:xfrm>
                  <a:off x="5604587" y="6561067"/>
                  <a:ext cx="15192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1">
              <p14:nvContentPartPr>
                <p14:cNvPr id="525" name="Freihand 524">
                  <a:extLst>
                    <a:ext uri="{FF2B5EF4-FFF2-40B4-BE49-F238E27FC236}">
                      <a16:creationId xmlns:a16="http://schemas.microsoft.com/office/drawing/2014/main" id="{7C889C6A-C5B1-4653-8C1B-80DFFF045CDD}"/>
                    </a:ext>
                  </a:extLst>
                </p14:cNvPr>
                <p14:cNvContentPartPr/>
                <p14:nvPr/>
              </p14:nvContentPartPr>
              <p14:xfrm>
                <a:off x="5701427" y="6517867"/>
                <a:ext cx="109440" cy="114480"/>
              </p14:xfrm>
            </p:contentPart>
          </mc:Choice>
          <mc:Fallback>
            <p:pic>
              <p:nvPicPr>
                <p:cNvPr id="525" name="Freihand 524">
                  <a:extLst>
                    <a:ext uri="{FF2B5EF4-FFF2-40B4-BE49-F238E27FC236}">
                      <a16:creationId xmlns:a16="http://schemas.microsoft.com/office/drawing/2014/main" id="{7C889C6A-C5B1-4653-8C1B-80DFFF045CDD}"/>
                    </a:ext>
                  </a:extLst>
                </p:cNvPr>
                <p:cNvPicPr/>
                <p:nvPr/>
              </p:nvPicPr>
              <p:blipFill>
                <a:blip r:embed="rId782"/>
                <a:stretch>
                  <a:fillRect/>
                </a:stretch>
              </p:blipFill>
              <p:spPr>
                <a:xfrm>
                  <a:off x="5697107" y="6513547"/>
                  <a:ext cx="11808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3">
              <p14:nvContentPartPr>
                <p14:cNvPr id="527" name="Freihand 526">
                  <a:extLst>
                    <a:ext uri="{FF2B5EF4-FFF2-40B4-BE49-F238E27FC236}">
                      <a16:creationId xmlns:a16="http://schemas.microsoft.com/office/drawing/2014/main" id="{D9EECF64-F379-410D-B638-B859D33E960D}"/>
                    </a:ext>
                  </a:extLst>
                </p14:cNvPr>
                <p14:cNvContentPartPr/>
                <p14:nvPr/>
              </p14:nvContentPartPr>
              <p14:xfrm>
                <a:off x="5900867" y="6432907"/>
                <a:ext cx="116640" cy="209520"/>
              </p14:xfrm>
            </p:contentPart>
          </mc:Choice>
          <mc:Fallback>
            <p:pic>
              <p:nvPicPr>
                <p:cNvPr id="527" name="Freihand 526">
                  <a:extLst>
                    <a:ext uri="{FF2B5EF4-FFF2-40B4-BE49-F238E27FC236}">
                      <a16:creationId xmlns:a16="http://schemas.microsoft.com/office/drawing/2014/main" id="{D9EECF64-F379-410D-B638-B859D33E960D}"/>
                    </a:ext>
                  </a:extLst>
                </p:cNvPr>
                <p:cNvPicPr/>
                <p:nvPr/>
              </p:nvPicPr>
              <p:blipFill>
                <a:blip r:embed="rId784"/>
                <a:stretch>
                  <a:fillRect/>
                </a:stretch>
              </p:blipFill>
              <p:spPr>
                <a:xfrm>
                  <a:off x="5896547" y="6428587"/>
                  <a:ext cx="12528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5">
              <p14:nvContentPartPr>
                <p14:cNvPr id="528" name="Freihand 527">
                  <a:extLst>
                    <a:ext uri="{FF2B5EF4-FFF2-40B4-BE49-F238E27FC236}">
                      <a16:creationId xmlns:a16="http://schemas.microsoft.com/office/drawing/2014/main" id="{456AE972-D895-41E9-A4ED-8502C6B3C5C2}"/>
                    </a:ext>
                  </a:extLst>
                </p14:cNvPr>
                <p14:cNvContentPartPr/>
                <p14:nvPr/>
              </p14:nvContentPartPr>
              <p14:xfrm>
                <a:off x="5999507" y="6513187"/>
                <a:ext cx="173520" cy="82080"/>
              </p14:xfrm>
            </p:contentPart>
          </mc:Choice>
          <mc:Fallback>
            <p:pic>
              <p:nvPicPr>
                <p:cNvPr id="528" name="Freihand 527">
                  <a:extLst>
                    <a:ext uri="{FF2B5EF4-FFF2-40B4-BE49-F238E27FC236}">
                      <a16:creationId xmlns:a16="http://schemas.microsoft.com/office/drawing/2014/main" id="{456AE972-D895-41E9-A4ED-8502C6B3C5C2}"/>
                    </a:ext>
                  </a:extLst>
                </p:cNvPr>
                <p:cNvPicPr/>
                <p:nvPr/>
              </p:nvPicPr>
              <p:blipFill>
                <a:blip r:embed="rId786"/>
                <a:stretch>
                  <a:fillRect/>
                </a:stretch>
              </p:blipFill>
              <p:spPr>
                <a:xfrm>
                  <a:off x="5995187" y="6508867"/>
                  <a:ext cx="18216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7">
              <p14:nvContentPartPr>
                <p14:cNvPr id="529" name="Freihand 528">
                  <a:extLst>
                    <a:ext uri="{FF2B5EF4-FFF2-40B4-BE49-F238E27FC236}">
                      <a16:creationId xmlns:a16="http://schemas.microsoft.com/office/drawing/2014/main" id="{D3259F9F-72D2-4D22-813E-E353E54F8BD0}"/>
                    </a:ext>
                  </a:extLst>
                </p14:cNvPr>
                <p14:cNvContentPartPr/>
                <p14:nvPr/>
              </p14:nvContentPartPr>
              <p14:xfrm>
                <a:off x="6057467" y="6430747"/>
                <a:ext cx="93600" cy="3240"/>
              </p14:xfrm>
            </p:contentPart>
          </mc:Choice>
          <mc:Fallback>
            <p:pic>
              <p:nvPicPr>
                <p:cNvPr id="529" name="Freihand 528">
                  <a:extLst>
                    <a:ext uri="{FF2B5EF4-FFF2-40B4-BE49-F238E27FC236}">
                      <a16:creationId xmlns:a16="http://schemas.microsoft.com/office/drawing/2014/main" id="{D3259F9F-72D2-4D22-813E-E353E54F8BD0}"/>
                    </a:ext>
                  </a:extLst>
                </p:cNvPr>
                <p:cNvPicPr/>
                <p:nvPr/>
              </p:nvPicPr>
              <p:blipFill>
                <a:blip r:embed="rId788"/>
                <a:stretch>
                  <a:fillRect/>
                </a:stretch>
              </p:blipFill>
              <p:spPr>
                <a:xfrm>
                  <a:off x="6053147" y="6426427"/>
                  <a:ext cx="10224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9">
              <p14:nvContentPartPr>
                <p14:cNvPr id="530" name="Freihand 529">
                  <a:extLst>
                    <a:ext uri="{FF2B5EF4-FFF2-40B4-BE49-F238E27FC236}">
                      <a16:creationId xmlns:a16="http://schemas.microsoft.com/office/drawing/2014/main" id="{A50461BC-470A-4F5F-92E8-F4CCF4BC06C1}"/>
                    </a:ext>
                  </a:extLst>
                </p14:cNvPr>
                <p14:cNvContentPartPr/>
                <p14:nvPr/>
              </p14:nvContentPartPr>
              <p14:xfrm>
                <a:off x="6305147" y="6440107"/>
                <a:ext cx="98280" cy="120600"/>
              </p14:xfrm>
            </p:contentPart>
          </mc:Choice>
          <mc:Fallback>
            <p:pic>
              <p:nvPicPr>
                <p:cNvPr id="530" name="Freihand 529">
                  <a:extLst>
                    <a:ext uri="{FF2B5EF4-FFF2-40B4-BE49-F238E27FC236}">
                      <a16:creationId xmlns:a16="http://schemas.microsoft.com/office/drawing/2014/main" id="{A50461BC-470A-4F5F-92E8-F4CCF4BC06C1}"/>
                    </a:ext>
                  </a:extLst>
                </p:cNvPr>
                <p:cNvPicPr/>
                <p:nvPr/>
              </p:nvPicPr>
              <p:blipFill>
                <a:blip r:embed="rId790"/>
                <a:stretch>
                  <a:fillRect/>
                </a:stretch>
              </p:blipFill>
              <p:spPr>
                <a:xfrm>
                  <a:off x="6300827" y="6435787"/>
                  <a:ext cx="10692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1">
              <p14:nvContentPartPr>
                <p14:cNvPr id="531" name="Freihand 530">
                  <a:extLst>
                    <a:ext uri="{FF2B5EF4-FFF2-40B4-BE49-F238E27FC236}">
                      <a16:creationId xmlns:a16="http://schemas.microsoft.com/office/drawing/2014/main" id="{C6588F0A-FCB4-47F5-8E26-524028A21BDB}"/>
                    </a:ext>
                  </a:extLst>
                </p14:cNvPr>
                <p14:cNvContentPartPr/>
                <p14:nvPr/>
              </p14:nvContentPartPr>
              <p14:xfrm>
                <a:off x="6398027" y="6490867"/>
                <a:ext cx="76320" cy="70200"/>
              </p14:xfrm>
            </p:contentPart>
          </mc:Choice>
          <mc:Fallback>
            <p:pic>
              <p:nvPicPr>
                <p:cNvPr id="531" name="Freihand 530">
                  <a:extLst>
                    <a:ext uri="{FF2B5EF4-FFF2-40B4-BE49-F238E27FC236}">
                      <a16:creationId xmlns:a16="http://schemas.microsoft.com/office/drawing/2014/main" id="{C6588F0A-FCB4-47F5-8E26-524028A21BDB}"/>
                    </a:ext>
                  </a:extLst>
                </p:cNvPr>
                <p:cNvPicPr/>
                <p:nvPr/>
              </p:nvPicPr>
              <p:blipFill>
                <a:blip r:embed="rId792"/>
                <a:stretch>
                  <a:fillRect/>
                </a:stretch>
              </p:blipFill>
              <p:spPr>
                <a:xfrm>
                  <a:off x="6393707" y="6486547"/>
                  <a:ext cx="8496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3">
              <p14:nvContentPartPr>
                <p14:cNvPr id="532" name="Freihand 531">
                  <a:extLst>
                    <a:ext uri="{FF2B5EF4-FFF2-40B4-BE49-F238E27FC236}">
                      <a16:creationId xmlns:a16="http://schemas.microsoft.com/office/drawing/2014/main" id="{CEC1899D-AF65-4CF0-94E2-48CDF05763D8}"/>
                    </a:ext>
                  </a:extLst>
                </p14:cNvPr>
                <p14:cNvContentPartPr/>
                <p14:nvPr/>
              </p14:nvContentPartPr>
              <p14:xfrm>
                <a:off x="6493067" y="6426787"/>
                <a:ext cx="67680" cy="114120"/>
              </p14:xfrm>
            </p:contentPart>
          </mc:Choice>
          <mc:Fallback>
            <p:pic>
              <p:nvPicPr>
                <p:cNvPr id="532" name="Freihand 531">
                  <a:extLst>
                    <a:ext uri="{FF2B5EF4-FFF2-40B4-BE49-F238E27FC236}">
                      <a16:creationId xmlns:a16="http://schemas.microsoft.com/office/drawing/2014/main" id="{CEC1899D-AF65-4CF0-94E2-48CDF05763D8}"/>
                    </a:ext>
                  </a:extLst>
                </p:cNvPr>
                <p:cNvPicPr/>
                <p:nvPr/>
              </p:nvPicPr>
              <p:blipFill>
                <a:blip r:embed="rId794"/>
                <a:stretch>
                  <a:fillRect/>
                </a:stretch>
              </p:blipFill>
              <p:spPr>
                <a:xfrm>
                  <a:off x="6488747" y="6422467"/>
                  <a:ext cx="7632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5">
              <p14:nvContentPartPr>
                <p14:cNvPr id="533" name="Freihand 532">
                  <a:extLst>
                    <a:ext uri="{FF2B5EF4-FFF2-40B4-BE49-F238E27FC236}">
                      <a16:creationId xmlns:a16="http://schemas.microsoft.com/office/drawing/2014/main" id="{6CB39BCB-408E-4D80-9216-214088E3C576}"/>
                    </a:ext>
                  </a:extLst>
                </p14:cNvPr>
                <p14:cNvContentPartPr/>
                <p14:nvPr/>
              </p14:nvContentPartPr>
              <p14:xfrm>
                <a:off x="6585587" y="6460987"/>
                <a:ext cx="103320" cy="65160"/>
              </p14:xfrm>
            </p:contentPart>
          </mc:Choice>
          <mc:Fallback>
            <p:pic>
              <p:nvPicPr>
                <p:cNvPr id="533" name="Freihand 532">
                  <a:extLst>
                    <a:ext uri="{FF2B5EF4-FFF2-40B4-BE49-F238E27FC236}">
                      <a16:creationId xmlns:a16="http://schemas.microsoft.com/office/drawing/2014/main" id="{6CB39BCB-408E-4D80-9216-214088E3C576}"/>
                    </a:ext>
                  </a:extLst>
                </p:cNvPr>
                <p:cNvPicPr/>
                <p:nvPr/>
              </p:nvPicPr>
              <p:blipFill>
                <a:blip r:embed="rId796"/>
                <a:stretch>
                  <a:fillRect/>
                </a:stretch>
              </p:blipFill>
              <p:spPr>
                <a:xfrm>
                  <a:off x="6581267" y="6456667"/>
                  <a:ext cx="11196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7">
              <p14:nvContentPartPr>
                <p14:cNvPr id="535" name="Freihand 534">
                  <a:extLst>
                    <a:ext uri="{FF2B5EF4-FFF2-40B4-BE49-F238E27FC236}">
                      <a16:creationId xmlns:a16="http://schemas.microsoft.com/office/drawing/2014/main" id="{913F2889-F793-45E6-A533-44B72C7D9915}"/>
                    </a:ext>
                  </a:extLst>
                </p14:cNvPr>
                <p14:cNvContentPartPr/>
                <p14:nvPr/>
              </p14:nvContentPartPr>
              <p14:xfrm>
                <a:off x="6769187" y="6417427"/>
                <a:ext cx="138600" cy="127080"/>
              </p14:xfrm>
            </p:contentPart>
          </mc:Choice>
          <mc:Fallback>
            <p:pic>
              <p:nvPicPr>
                <p:cNvPr id="535" name="Freihand 534">
                  <a:extLst>
                    <a:ext uri="{FF2B5EF4-FFF2-40B4-BE49-F238E27FC236}">
                      <a16:creationId xmlns:a16="http://schemas.microsoft.com/office/drawing/2014/main" id="{913F2889-F793-45E6-A533-44B72C7D9915}"/>
                    </a:ext>
                  </a:extLst>
                </p:cNvPr>
                <p:cNvPicPr/>
                <p:nvPr/>
              </p:nvPicPr>
              <p:blipFill>
                <a:blip r:embed="rId798"/>
                <a:stretch>
                  <a:fillRect/>
                </a:stretch>
              </p:blipFill>
              <p:spPr>
                <a:xfrm>
                  <a:off x="6764867" y="6413107"/>
                  <a:ext cx="14724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9">
              <p14:nvContentPartPr>
                <p14:cNvPr id="536" name="Freihand 535">
                  <a:extLst>
                    <a:ext uri="{FF2B5EF4-FFF2-40B4-BE49-F238E27FC236}">
                      <a16:creationId xmlns:a16="http://schemas.microsoft.com/office/drawing/2014/main" id="{BBE1EC6F-B994-4213-8960-13BF3DF98647}"/>
                    </a:ext>
                  </a:extLst>
                </p14:cNvPr>
                <p14:cNvContentPartPr/>
                <p14:nvPr/>
              </p14:nvContentPartPr>
              <p14:xfrm>
                <a:off x="6762707" y="6459907"/>
                <a:ext cx="161280" cy="14760"/>
              </p14:xfrm>
            </p:contentPart>
          </mc:Choice>
          <mc:Fallback>
            <p:pic>
              <p:nvPicPr>
                <p:cNvPr id="536" name="Freihand 535">
                  <a:extLst>
                    <a:ext uri="{FF2B5EF4-FFF2-40B4-BE49-F238E27FC236}">
                      <a16:creationId xmlns:a16="http://schemas.microsoft.com/office/drawing/2014/main" id="{BBE1EC6F-B994-4213-8960-13BF3DF98647}"/>
                    </a:ext>
                  </a:extLst>
                </p:cNvPr>
                <p:cNvPicPr/>
                <p:nvPr/>
              </p:nvPicPr>
              <p:blipFill>
                <a:blip r:embed="rId800"/>
                <a:stretch>
                  <a:fillRect/>
                </a:stretch>
              </p:blipFill>
              <p:spPr>
                <a:xfrm>
                  <a:off x="6758387" y="6455587"/>
                  <a:ext cx="16992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1">
              <p14:nvContentPartPr>
                <p14:cNvPr id="537" name="Freihand 536">
                  <a:extLst>
                    <a:ext uri="{FF2B5EF4-FFF2-40B4-BE49-F238E27FC236}">
                      <a16:creationId xmlns:a16="http://schemas.microsoft.com/office/drawing/2014/main" id="{01B80DB4-E760-4A5F-B988-4AB23FC14F7A}"/>
                    </a:ext>
                  </a:extLst>
                </p14:cNvPr>
                <p14:cNvContentPartPr/>
                <p14:nvPr/>
              </p14:nvContentPartPr>
              <p14:xfrm>
                <a:off x="6926147" y="6434707"/>
                <a:ext cx="114840" cy="91080"/>
              </p14:xfrm>
            </p:contentPart>
          </mc:Choice>
          <mc:Fallback>
            <p:pic>
              <p:nvPicPr>
                <p:cNvPr id="537" name="Freihand 536">
                  <a:extLst>
                    <a:ext uri="{FF2B5EF4-FFF2-40B4-BE49-F238E27FC236}">
                      <a16:creationId xmlns:a16="http://schemas.microsoft.com/office/drawing/2014/main" id="{01B80DB4-E760-4A5F-B988-4AB23FC14F7A}"/>
                    </a:ext>
                  </a:extLst>
                </p:cNvPr>
                <p:cNvPicPr/>
                <p:nvPr/>
              </p:nvPicPr>
              <p:blipFill>
                <a:blip r:embed="rId802"/>
                <a:stretch>
                  <a:fillRect/>
                </a:stretch>
              </p:blipFill>
              <p:spPr>
                <a:xfrm>
                  <a:off x="6921827" y="6430387"/>
                  <a:ext cx="12348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3">
              <p14:nvContentPartPr>
                <p14:cNvPr id="538" name="Freihand 537">
                  <a:extLst>
                    <a:ext uri="{FF2B5EF4-FFF2-40B4-BE49-F238E27FC236}">
                      <a16:creationId xmlns:a16="http://schemas.microsoft.com/office/drawing/2014/main" id="{B529F97E-EA92-4329-B603-1FB530B3C9E4}"/>
                    </a:ext>
                  </a:extLst>
                </p14:cNvPr>
                <p14:cNvContentPartPr/>
                <p14:nvPr/>
              </p14:nvContentPartPr>
              <p14:xfrm>
                <a:off x="7063307" y="6378187"/>
                <a:ext cx="86040" cy="131040"/>
              </p14:xfrm>
            </p:contentPart>
          </mc:Choice>
          <mc:Fallback>
            <p:pic>
              <p:nvPicPr>
                <p:cNvPr id="538" name="Freihand 537">
                  <a:extLst>
                    <a:ext uri="{FF2B5EF4-FFF2-40B4-BE49-F238E27FC236}">
                      <a16:creationId xmlns:a16="http://schemas.microsoft.com/office/drawing/2014/main" id="{B529F97E-EA92-4329-B603-1FB530B3C9E4}"/>
                    </a:ext>
                  </a:extLst>
                </p:cNvPr>
                <p:cNvPicPr/>
                <p:nvPr/>
              </p:nvPicPr>
              <p:blipFill>
                <a:blip r:embed="rId804"/>
                <a:stretch>
                  <a:fillRect/>
                </a:stretch>
              </p:blipFill>
              <p:spPr>
                <a:xfrm>
                  <a:off x="7058987" y="6373867"/>
                  <a:ext cx="9468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5">
              <p14:nvContentPartPr>
                <p14:cNvPr id="539" name="Freihand 538">
                  <a:extLst>
                    <a:ext uri="{FF2B5EF4-FFF2-40B4-BE49-F238E27FC236}">
                      <a16:creationId xmlns:a16="http://schemas.microsoft.com/office/drawing/2014/main" id="{F409BBBC-EF41-43FD-93CA-B46259AB3637}"/>
                    </a:ext>
                  </a:extLst>
                </p14:cNvPr>
                <p14:cNvContentPartPr/>
                <p14:nvPr/>
              </p14:nvContentPartPr>
              <p14:xfrm>
                <a:off x="7170947" y="6430027"/>
                <a:ext cx="70560" cy="70200"/>
              </p14:xfrm>
            </p:contentPart>
          </mc:Choice>
          <mc:Fallback>
            <p:pic>
              <p:nvPicPr>
                <p:cNvPr id="539" name="Freihand 538">
                  <a:extLst>
                    <a:ext uri="{FF2B5EF4-FFF2-40B4-BE49-F238E27FC236}">
                      <a16:creationId xmlns:a16="http://schemas.microsoft.com/office/drawing/2014/main" id="{F409BBBC-EF41-43FD-93CA-B46259AB3637}"/>
                    </a:ext>
                  </a:extLst>
                </p:cNvPr>
                <p:cNvPicPr/>
                <p:nvPr/>
              </p:nvPicPr>
              <p:blipFill>
                <a:blip r:embed="rId806"/>
                <a:stretch>
                  <a:fillRect/>
                </a:stretch>
              </p:blipFill>
              <p:spPr>
                <a:xfrm>
                  <a:off x="7166627" y="6425707"/>
                  <a:ext cx="7920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7">
              <p14:nvContentPartPr>
                <p14:cNvPr id="540" name="Freihand 539">
                  <a:extLst>
                    <a:ext uri="{FF2B5EF4-FFF2-40B4-BE49-F238E27FC236}">
                      <a16:creationId xmlns:a16="http://schemas.microsoft.com/office/drawing/2014/main" id="{6456531B-7E25-44A6-A549-D769BDC2892D}"/>
                    </a:ext>
                  </a:extLst>
                </p14:cNvPr>
                <p14:cNvContentPartPr/>
                <p14:nvPr/>
              </p14:nvContentPartPr>
              <p14:xfrm>
                <a:off x="6968627" y="6376747"/>
                <a:ext cx="119520" cy="5040"/>
              </p14:xfrm>
            </p:contentPart>
          </mc:Choice>
          <mc:Fallback>
            <p:pic>
              <p:nvPicPr>
                <p:cNvPr id="540" name="Freihand 539">
                  <a:extLst>
                    <a:ext uri="{FF2B5EF4-FFF2-40B4-BE49-F238E27FC236}">
                      <a16:creationId xmlns:a16="http://schemas.microsoft.com/office/drawing/2014/main" id="{6456531B-7E25-44A6-A549-D769BDC2892D}"/>
                    </a:ext>
                  </a:extLst>
                </p:cNvPr>
                <p:cNvPicPr/>
                <p:nvPr/>
              </p:nvPicPr>
              <p:blipFill>
                <a:blip r:embed="rId808"/>
                <a:stretch>
                  <a:fillRect/>
                </a:stretch>
              </p:blipFill>
              <p:spPr>
                <a:xfrm>
                  <a:off x="6964307" y="6372427"/>
                  <a:ext cx="12816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9">
              <p14:nvContentPartPr>
                <p14:cNvPr id="541" name="Freihand 540">
                  <a:extLst>
                    <a:ext uri="{FF2B5EF4-FFF2-40B4-BE49-F238E27FC236}">
                      <a16:creationId xmlns:a16="http://schemas.microsoft.com/office/drawing/2014/main" id="{648F2969-DB5E-43A5-8061-226ABCC5BF8F}"/>
                    </a:ext>
                  </a:extLst>
                </p14:cNvPr>
                <p14:cNvContentPartPr/>
                <p14:nvPr/>
              </p14:nvContentPartPr>
              <p14:xfrm>
                <a:off x="6239987" y="6579067"/>
                <a:ext cx="80280" cy="52560"/>
              </p14:xfrm>
            </p:contentPart>
          </mc:Choice>
          <mc:Fallback>
            <p:pic>
              <p:nvPicPr>
                <p:cNvPr id="541" name="Freihand 540">
                  <a:extLst>
                    <a:ext uri="{FF2B5EF4-FFF2-40B4-BE49-F238E27FC236}">
                      <a16:creationId xmlns:a16="http://schemas.microsoft.com/office/drawing/2014/main" id="{648F2969-DB5E-43A5-8061-226ABCC5BF8F}"/>
                    </a:ext>
                  </a:extLst>
                </p:cNvPr>
                <p:cNvPicPr/>
                <p:nvPr/>
              </p:nvPicPr>
              <p:blipFill>
                <a:blip r:embed="rId810"/>
                <a:stretch>
                  <a:fillRect/>
                </a:stretch>
              </p:blipFill>
              <p:spPr>
                <a:xfrm>
                  <a:off x="6235667" y="6574747"/>
                  <a:ext cx="88920" cy="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1">
              <p14:nvContentPartPr>
                <p14:cNvPr id="542" name="Freihand 541">
                  <a:extLst>
                    <a:ext uri="{FF2B5EF4-FFF2-40B4-BE49-F238E27FC236}">
                      <a16:creationId xmlns:a16="http://schemas.microsoft.com/office/drawing/2014/main" id="{360BA8CD-6815-4150-8820-6D2765BF525E}"/>
                    </a:ext>
                  </a:extLst>
                </p14:cNvPr>
                <p14:cNvContentPartPr/>
                <p14:nvPr/>
              </p14:nvContentPartPr>
              <p14:xfrm>
                <a:off x="6701507" y="6365227"/>
                <a:ext cx="46800" cy="58320"/>
              </p14:xfrm>
            </p:contentPart>
          </mc:Choice>
          <mc:Fallback>
            <p:pic>
              <p:nvPicPr>
                <p:cNvPr id="542" name="Freihand 541">
                  <a:extLst>
                    <a:ext uri="{FF2B5EF4-FFF2-40B4-BE49-F238E27FC236}">
                      <a16:creationId xmlns:a16="http://schemas.microsoft.com/office/drawing/2014/main" id="{360BA8CD-6815-4150-8820-6D2765BF525E}"/>
                    </a:ext>
                  </a:extLst>
                </p:cNvPr>
                <p:cNvPicPr/>
                <p:nvPr/>
              </p:nvPicPr>
              <p:blipFill>
                <a:blip r:embed="rId812"/>
                <a:stretch>
                  <a:fillRect/>
                </a:stretch>
              </p:blipFill>
              <p:spPr>
                <a:xfrm>
                  <a:off x="6697187" y="6360907"/>
                  <a:ext cx="5544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3">
              <p14:nvContentPartPr>
                <p14:cNvPr id="543" name="Freihand 542">
                  <a:extLst>
                    <a:ext uri="{FF2B5EF4-FFF2-40B4-BE49-F238E27FC236}">
                      <a16:creationId xmlns:a16="http://schemas.microsoft.com/office/drawing/2014/main" id="{44408C4A-7F02-440D-9FDC-4480DEC70754}"/>
                    </a:ext>
                  </a:extLst>
                </p14:cNvPr>
                <p14:cNvContentPartPr/>
                <p14:nvPr/>
              </p14:nvContentPartPr>
              <p14:xfrm>
                <a:off x="7443827" y="6381787"/>
                <a:ext cx="347040" cy="103320"/>
              </p14:xfrm>
            </p:contentPart>
          </mc:Choice>
          <mc:Fallback>
            <p:pic>
              <p:nvPicPr>
                <p:cNvPr id="543" name="Freihand 542">
                  <a:extLst>
                    <a:ext uri="{FF2B5EF4-FFF2-40B4-BE49-F238E27FC236}">
                      <a16:creationId xmlns:a16="http://schemas.microsoft.com/office/drawing/2014/main" id="{44408C4A-7F02-440D-9FDC-4480DEC70754}"/>
                    </a:ext>
                  </a:extLst>
                </p:cNvPr>
                <p:cNvPicPr/>
                <p:nvPr/>
              </p:nvPicPr>
              <p:blipFill>
                <a:blip r:embed="rId814"/>
                <a:stretch>
                  <a:fillRect/>
                </a:stretch>
              </p:blipFill>
              <p:spPr>
                <a:xfrm>
                  <a:off x="7439507" y="6377467"/>
                  <a:ext cx="35568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5">
              <p14:nvContentPartPr>
                <p14:cNvPr id="544" name="Freihand 543">
                  <a:extLst>
                    <a:ext uri="{FF2B5EF4-FFF2-40B4-BE49-F238E27FC236}">
                      <a16:creationId xmlns:a16="http://schemas.microsoft.com/office/drawing/2014/main" id="{62000B4C-EAB0-406B-8EAB-0E4B22B1A7CB}"/>
                    </a:ext>
                  </a:extLst>
                </p14:cNvPr>
                <p14:cNvContentPartPr/>
                <p14:nvPr/>
              </p14:nvContentPartPr>
              <p14:xfrm>
                <a:off x="7745507" y="6322747"/>
                <a:ext cx="36360" cy="29520"/>
              </p14:xfrm>
            </p:contentPart>
          </mc:Choice>
          <mc:Fallback>
            <p:pic>
              <p:nvPicPr>
                <p:cNvPr id="544" name="Freihand 543">
                  <a:extLst>
                    <a:ext uri="{FF2B5EF4-FFF2-40B4-BE49-F238E27FC236}">
                      <a16:creationId xmlns:a16="http://schemas.microsoft.com/office/drawing/2014/main" id="{62000B4C-EAB0-406B-8EAB-0E4B22B1A7CB}"/>
                    </a:ext>
                  </a:extLst>
                </p:cNvPr>
                <p:cNvPicPr/>
                <p:nvPr/>
              </p:nvPicPr>
              <p:blipFill>
                <a:blip r:embed="rId816"/>
                <a:stretch>
                  <a:fillRect/>
                </a:stretch>
              </p:blipFill>
              <p:spPr>
                <a:xfrm>
                  <a:off x="7741187" y="6318427"/>
                  <a:ext cx="4500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7">
              <p14:nvContentPartPr>
                <p14:cNvPr id="545" name="Freihand 544">
                  <a:extLst>
                    <a:ext uri="{FF2B5EF4-FFF2-40B4-BE49-F238E27FC236}">
                      <a16:creationId xmlns:a16="http://schemas.microsoft.com/office/drawing/2014/main" id="{4763D1B1-57D0-4D81-B47C-F76BA9B85F1C}"/>
                    </a:ext>
                  </a:extLst>
                </p14:cNvPr>
                <p14:cNvContentPartPr/>
                <p14:nvPr/>
              </p14:nvContentPartPr>
              <p14:xfrm>
                <a:off x="7816067" y="6331027"/>
                <a:ext cx="128160" cy="110160"/>
              </p14:xfrm>
            </p:contentPart>
          </mc:Choice>
          <mc:Fallback>
            <p:pic>
              <p:nvPicPr>
                <p:cNvPr id="545" name="Freihand 544">
                  <a:extLst>
                    <a:ext uri="{FF2B5EF4-FFF2-40B4-BE49-F238E27FC236}">
                      <a16:creationId xmlns:a16="http://schemas.microsoft.com/office/drawing/2014/main" id="{4763D1B1-57D0-4D81-B47C-F76BA9B85F1C}"/>
                    </a:ext>
                  </a:extLst>
                </p:cNvPr>
                <p:cNvPicPr/>
                <p:nvPr/>
              </p:nvPicPr>
              <p:blipFill>
                <a:blip r:embed="rId818"/>
                <a:stretch>
                  <a:fillRect/>
                </a:stretch>
              </p:blipFill>
              <p:spPr>
                <a:xfrm>
                  <a:off x="7811747" y="6326707"/>
                  <a:ext cx="13680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9">
              <p14:nvContentPartPr>
                <p14:cNvPr id="547" name="Freihand 546">
                  <a:extLst>
                    <a:ext uri="{FF2B5EF4-FFF2-40B4-BE49-F238E27FC236}">
                      <a16:creationId xmlns:a16="http://schemas.microsoft.com/office/drawing/2014/main" id="{69805CAA-9FEB-49F4-B27C-8F50AC3AE6DB}"/>
                    </a:ext>
                  </a:extLst>
                </p14:cNvPr>
                <p14:cNvContentPartPr/>
                <p14:nvPr/>
              </p14:nvContentPartPr>
              <p14:xfrm>
                <a:off x="6746867" y="6670147"/>
                <a:ext cx="15480" cy="106560"/>
              </p14:xfrm>
            </p:contentPart>
          </mc:Choice>
          <mc:Fallback>
            <p:pic>
              <p:nvPicPr>
                <p:cNvPr id="547" name="Freihand 546">
                  <a:extLst>
                    <a:ext uri="{FF2B5EF4-FFF2-40B4-BE49-F238E27FC236}">
                      <a16:creationId xmlns:a16="http://schemas.microsoft.com/office/drawing/2014/main" id="{69805CAA-9FEB-49F4-B27C-8F50AC3AE6DB}"/>
                    </a:ext>
                  </a:extLst>
                </p:cNvPr>
                <p:cNvPicPr/>
                <p:nvPr/>
              </p:nvPicPr>
              <p:blipFill>
                <a:blip r:embed="rId820"/>
                <a:stretch>
                  <a:fillRect/>
                </a:stretch>
              </p:blipFill>
              <p:spPr>
                <a:xfrm>
                  <a:off x="6742547" y="6665827"/>
                  <a:ext cx="2412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1">
              <p14:nvContentPartPr>
                <p14:cNvPr id="548" name="Freihand 547">
                  <a:extLst>
                    <a:ext uri="{FF2B5EF4-FFF2-40B4-BE49-F238E27FC236}">
                      <a16:creationId xmlns:a16="http://schemas.microsoft.com/office/drawing/2014/main" id="{EAE54360-7C76-4D92-B8F7-DCFA88C27DC7}"/>
                    </a:ext>
                  </a:extLst>
                </p14:cNvPr>
                <p14:cNvContentPartPr/>
                <p14:nvPr/>
              </p14:nvContentPartPr>
              <p14:xfrm>
                <a:off x="6742547" y="6654667"/>
                <a:ext cx="134280" cy="12600"/>
              </p14:xfrm>
            </p:contentPart>
          </mc:Choice>
          <mc:Fallback>
            <p:pic>
              <p:nvPicPr>
                <p:cNvPr id="548" name="Freihand 547">
                  <a:extLst>
                    <a:ext uri="{FF2B5EF4-FFF2-40B4-BE49-F238E27FC236}">
                      <a16:creationId xmlns:a16="http://schemas.microsoft.com/office/drawing/2014/main" id="{EAE54360-7C76-4D92-B8F7-DCFA88C27DC7}"/>
                    </a:ext>
                  </a:extLst>
                </p:cNvPr>
                <p:cNvPicPr/>
                <p:nvPr/>
              </p:nvPicPr>
              <p:blipFill>
                <a:blip r:embed="rId822"/>
                <a:stretch>
                  <a:fillRect/>
                </a:stretch>
              </p:blipFill>
              <p:spPr>
                <a:xfrm>
                  <a:off x="6738227" y="6650347"/>
                  <a:ext cx="14292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3">
              <p14:nvContentPartPr>
                <p14:cNvPr id="549" name="Freihand 548">
                  <a:extLst>
                    <a:ext uri="{FF2B5EF4-FFF2-40B4-BE49-F238E27FC236}">
                      <a16:creationId xmlns:a16="http://schemas.microsoft.com/office/drawing/2014/main" id="{A9CE4130-AD25-4F9B-AFED-7AE303566A7E}"/>
                    </a:ext>
                  </a:extLst>
                </p14:cNvPr>
                <p14:cNvContentPartPr/>
                <p14:nvPr/>
              </p14:nvContentPartPr>
              <p14:xfrm>
                <a:off x="6752627" y="6686347"/>
                <a:ext cx="159120" cy="88560"/>
              </p14:xfrm>
            </p:contentPart>
          </mc:Choice>
          <mc:Fallback>
            <p:pic>
              <p:nvPicPr>
                <p:cNvPr id="549" name="Freihand 548">
                  <a:extLst>
                    <a:ext uri="{FF2B5EF4-FFF2-40B4-BE49-F238E27FC236}">
                      <a16:creationId xmlns:a16="http://schemas.microsoft.com/office/drawing/2014/main" id="{A9CE4130-AD25-4F9B-AFED-7AE303566A7E}"/>
                    </a:ext>
                  </a:extLst>
                </p:cNvPr>
                <p:cNvPicPr/>
                <p:nvPr/>
              </p:nvPicPr>
              <p:blipFill>
                <a:blip r:embed="rId824"/>
                <a:stretch>
                  <a:fillRect/>
                </a:stretch>
              </p:blipFill>
              <p:spPr>
                <a:xfrm>
                  <a:off x="6748307" y="6682027"/>
                  <a:ext cx="16776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5">
              <p14:nvContentPartPr>
                <p14:cNvPr id="550" name="Freihand 549">
                  <a:extLst>
                    <a:ext uri="{FF2B5EF4-FFF2-40B4-BE49-F238E27FC236}">
                      <a16:creationId xmlns:a16="http://schemas.microsoft.com/office/drawing/2014/main" id="{13BFF32F-A137-409A-8BB4-448BF993602D}"/>
                    </a:ext>
                  </a:extLst>
                </p14:cNvPr>
                <p14:cNvContentPartPr/>
                <p14:nvPr/>
              </p14:nvContentPartPr>
              <p14:xfrm>
                <a:off x="6962507" y="6658267"/>
                <a:ext cx="151200" cy="82080"/>
              </p14:xfrm>
            </p:contentPart>
          </mc:Choice>
          <mc:Fallback>
            <p:pic>
              <p:nvPicPr>
                <p:cNvPr id="550" name="Freihand 549">
                  <a:extLst>
                    <a:ext uri="{FF2B5EF4-FFF2-40B4-BE49-F238E27FC236}">
                      <a16:creationId xmlns:a16="http://schemas.microsoft.com/office/drawing/2014/main" id="{13BFF32F-A137-409A-8BB4-448BF993602D}"/>
                    </a:ext>
                  </a:extLst>
                </p:cNvPr>
                <p:cNvPicPr/>
                <p:nvPr/>
              </p:nvPicPr>
              <p:blipFill>
                <a:blip r:embed="rId826"/>
                <a:stretch>
                  <a:fillRect/>
                </a:stretch>
              </p:blipFill>
              <p:spPr>
                <a:xfrm>
                  <a:off x="6958187" y="6653947"/>
                  <a:ext cx="15984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7">
              <p14:nvContentPartPr>
                <p14:cNvPr id="551" name="Freihand 550">
                  <a:extLst>
                    <a:ext uri="{FF2B5EF4-FFF2-40B4-BE49-F238E27FC236}">
                      <a16:creationId xmlns:a16="http://schemas.microsoft.com/office/drawing/2014/main" id="{9DED447B-38D4-4A60-B39F-34D83B3EF24D}"/>
                    </a:ext>
                  </a:extLst>
                </p14:cNvPr>
                <p14:cNvContentPartPr/>
                <p14:nvPr/>
              </p14:nvContentPartPr>
              <p14:xfrm>
                <a:off x="7307387" y="6669067"/>
                <a:ext cx="19800" cy="121320"/>
              </p14:xfrm>
            </p:contentPart>
          </mc:Choice>
          <mc:Fallback>
            <p:pic>
              <p:nvPicPr>
                <p:cNvPr id="551" name="Freihand 550">
                  <a:extLst>
                    <a:ext uri="{FF2B5EF4-FFF2-40B4-BE49-F238E27FC236}">
                      <a16:creationId xmlns:a16="http://schemas.microsoft.com/office/drawing/2014/main" id="{9DED447B-38D4-4A60-B39F-34D83B3EF24D}"/>
                    </a:ext>
                  </a:extLst>
                </p:cNvPr>
                <p:cNvPicPr/>
                <p:nvPr/>
              </p:nvPicPr>
              <p:blipFill>
                <a:blip r:embed="rId828"/>
                <a:stretch>
                  <a:fillRect/>
                </a:stretch>
              </p:blipFill>
              <p:spPr>
                <a:xfrm>
                  <a:off x="7303067" y="6664747"/>
                  <a:ext cx="2844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9">
              <p14:nvContentPartPr>
                <p14:cNvPr id="552" name="Freihand 551">
                  <a:extLst>
                    <a:ext uri="{FF2B5EF4-FFF2-40B4-BE49-F238E27FC236}">
                      <a16:creationId xmlns:a16="http://schemas.microsoft.com/office/drawing/2014/main" id="{7B36D5F8-0381-437E-82AD-428A675EACA2}"/>
                    </a:ext>
                  </a:extLst>
                </p14:cNvPr>
                <p14:cNvContentPartPr/>
                <p14:nvPr/>
              </p14:nvContentPartPr>
              <p14:xfrm>
                <a:off x="7232147" y="6649627"/>
                <a:ext cx="157680" cy="171720"/>
              </p14:xfrm>
            </p:contentPart>
          </mc:Choice>
          <mc:Fallback>
            <p:pic>
              <p:nvPicPr>
                <p:cNvPr id="552" name="Freihand 551">
                  <a:extLst>
                    <a:ext uri="{FF2B5EF4-FFF2-40B4-BE49-F238E27FC236}">
                      <a16:creationId xmlns:a16="http://schemas.microsoft.com/office/drawing/2014/main" id="{7B36D5F8-0381-437E-82AD-428A675EACA2}"/>
                    </a:ext>
                  </a:extLst>
                </p:cNvPr>
                <p:cNvPicPr/>
                <p:nvPr/>
              </p:nvPicPr>
              <p:blipFill>
                <a:blip r:embed="rId830"/>
                <a:stretch>
                  <a:fillRect/>
                </a:stretch>
              </p:blipFill>
              <p:spPr>
                <a:xfrm>
                  <a:off x="7227827" y="6645307"/>
                  <a:ext cx="16632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1">
              <p14:nvContentPartPr>
                <p14:cNvPr id="553" name="Freihand 552">
                  <a:extLst>
                    <a:ext uri="{FF2B5EF4-FFF2-40B4-BE49-F238E27FC236}">
                      <a16:creationId xmlns:a16="http://schemas.microsoft.com/office/drawing/2014/main" id="{DCFCD43A-03B8-4D0A-B557-5C7CE57796F0}"/>
                    </a:ext>
                  </a:extLst>
                </p14:cNvPr>
                <p14:cNvContentPartPr/>
                <p14:nvPr/>
              </p14:nvContentPartPr>
              <p14:xfrm>
                <a:off x="7490627" y="6682387"/>
                <a:ext cx="5760" cy="111600"/>
              </p14:xfrm>
            </p:contentPart>
          </mc:Choice>
          <mc:Fallback>
            <p:pic>
              <p:nvPicPr>
                <p:cNvPr id="553" name="Freihand 552">
                  <a:extLst>
                    <a:ext uri="{FF2B5EF4-FFF2-40B4-BE49-F238E27FC236}">
                      <a16:creationId xmlns:a16="http://schemas.microsoft.com/office/drawing/2014/main" id="{DCFCD43A-03B8-4D0A-B557-5C7CE57796F0}"/>
                    </a:ext>
                  </a:extLst>
                </p:cNvPr>
                <p:cNvPicPr/>
                <p:nvPr/>
              </p:nvPicPr>
              <p:blipFill>
                <a:blip r:embed="rId832"/>
                <a:stretch>
                  <a:fillRect/>
                </a:stretch>
              </p:blipFill>
              <p:spPr>
                <a:xfrm>
                  <a:off x="7486307" y="6678067"/>
                  <a:ext cx="1440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3">
              <p14:nvContentPartPr>
                <p14:cNvPr id="554" name="Freihand 553">
                  <a:extLst>
                    <a:ext uri="{FF2B5EF4-FFF2-40B4-BE49-F238E27FC236}">
                      <a16:creationId xmlns:a16="http://schemas.microsoft.com/office/drawing/2014/main" id="{3FAD6F13-FD56-497D-BAB9-4471B07D2DDC}"/>
                    </a:ext>
                  </a:extLst>
                </p14:cNvPr>
                <p14:cNvContentPartPr/>
                <p14:nvPr/>
              </p14:nvContentPartPr>
              <p14:xfrm>
                <a:off x="7443827" y="6641347"/>
                <a:ext cx="205920" cy="129960"/>
              </p14:xfrm>
            </p:contentPart>
          </mc:Choice>
          <mc:Fallback>
            <p:pic>
              <p:nvPicPr>
                <p:cNvPr id="554" name="Freihand 553">
                  <a:extLst>
                    <a:ext uri="{FF2B5EF4-FFF2-40B4-BE49-F238E27FC236}">
                      <a16:creationId xmlns:a16="http://schemas.microsoft.com/office/drawing/2014/main" id="{3FAD6F13-FD56-497D-BAB9-4471B07D2DDC}"/>
                    </a:ext>
                  </a:extLst>
                </p:cNvPr>
                <p:cNvPicPr/>
                <p:nvPr/>
              </p:nvPicPr>
              <p:blipFill>
                <a:blip r:embed="rId834"/>
                <a:stretch>
                  <a:fillRect/>
                </a:stretch>
              </p:blipFill>
              <p:spPr>
                <a:xfrm>
                  <a:off x="7439507" y="6637027"/>
                  <a:ext cx="21456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5">
              <p14:nvContentPartPr>
                <p14:cNvPr id="555" name="Freihand 554">
                  <a:extLst>
                    <a:ext uri="{FF2B5EF4-FFF2-40B4-BE49-F238E27FC236}">
                      <a16:creationId xmlns:a16="http://schemas.microsoft.com/office/drawing/2014/main" id="{45617B57-4E34-4F54-924C-482F89A4A31A}"/>
                    </a:ext>
                  </a:extLst>
                </p14:cNvPr>
                <p14:cNvContentPartPr/>
                <p14:nvPr/>
              </p14:nvContentPartPr>
              <p14:xfrm>
                <a:off x="7551827" y="6629467"/>
                <a:ext cx="176400" cy="168120"/>
              </p14:xfrm>
            </p:contentPart>
          </mc:Choice>
          <mc:Fallback>
            <p:pic>
              <p:nvPicPr>
                <p:cNvPr id="555" name="Freihand 554">
                  <a:extLst>
                    <a:ext uri="{FF2B5EF4-FFF2-40B4-BE49-F238E27FC236}">
                      <a16:creationId xmlns:a16="http://schemas.microsoft.com/office/drawing/2014/main" id="{45617B57-4E34-4F54-924C-482F89A4A31A}"/>
                    </a:ext>
                  </a:extLst>
                </p:cNvPr>
                <p:cNvPicPr/>
                <p:nvPr/>
              </p:nvPicPr>
              <p:blipFill>
                <a:blip r:embed="rId836"/>
                <a:stretch>
                  <a:fillRect/>
                </a:stretch>
              </p:blipFill>
              <p:spPr>
                <a:xfrm>
                  <a:off x="7547507" y="6625147"/>
                  <a:ext cx="18504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7">
              <p14:nvContentPartPr>
                <p14:cNvPr id="556" name="Freihand 555">
                  <a:extLst>
                    <a:ext uri="{FF2B5EF4-FFF2-40B4-BE49-F238E27FC236}">
                      <a16:creationId xmlns:a16="http://schemas.microsoft.com/office/drawing/2014/main" id="{9F4911D0-D213-4207-8B15-B7945551CA7E}"/>
                    </a:ext>
                  </a:extLst>
                </p14:cNvPr>
                <p14:cNvContentPartPr/>
                <p14:nvPr/>
              </p14:nvContentPartPr>
              <p14:xfrm>
                <a:off x="7855307" y="6662227"/>
                <a:ext cx="128880" cy="130320"/>
              </p14:xfrm>
            </p:contentPart>
          </mc:Choice>
          <mc:Fallback>
            <p:pic>
              <p:nvPicPr>
                <p:cNvPr id="556" name="Freihand 555">
                  <a:extLst>
                    <a:ext uri="{FF2B5EF4-FFF2-40B4-BE49-F238E27FC236}">
                      <a16:creationId xmlns:a16="http://schemas.microsoft.com/office/drawing/2014/main" id="{9F4911D0-D213-4207-8B15-B7945551CA7E}"/>
                    </a:ext>
                  </a:extLst>
                </p:cNvPr>
                <p:cNvPicPr/>
                <p:nvPr/>
              </p:nvPicPr>
              <p:blipFill>
                <a:blip r:embed="rId838"/>
                <a:stretch>
                  <a:fillRect/>
                </a:stretch>
              </p:blipFill>
              <p:spPr>
                <a:xfrm>
                  <a:off x="7850987" y="6657907"/>
                  <a:ext cx="13752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9">
              <p14:nvContentPartPr>
                <p14:cNvPr id="557" name="Freihand 556">
                  <a:extLst>
                    <a:ext uri="{FF2B5EF4-FFF2-40B4-BE49-F238E27FC236}">
                      <a16:creationId xmlns:a16="http://schemas.microsoft.com/office/drawing/2014/main" id="{21F4F43B-41A0-4F34-8B38-6D6A7AEE06F6}"/>
                    </a:ext>
                  </a:extLst>
                </p14:cNvPr>
                <p14:cNvContentPartPr/>
                <p14:nvPr/>
              </p14:nvContentPartPr>
              <p14:xfrm>
                <a:off x="8024507" y="6658627"/>
                <a:ext cx="131400" cy="115200"/>
              </p14:xfrm>
            </p:contentPart>
          </mc:Choice>
          <mc:Fallback>
            <p:pic>
              <p:nvPicPr>
                <p:cNvPr id="557" name="Freihand 556">
                  <a:extLst>
                    <a:ext uri="{FF2B5EF4-FFF2-40B4-BE49-F238E27FC236}">
                      <a16:creationId xmlns:a16="http://schemas.microsoft.com/office/drawing/2014/main" id="{21F4F43B-41A0-4F34-8B38-6D6A7AEE06F6}"/>
                    </a:ext>
                  </a:extLst>
                </p:cNvPr>
                <p:cNvPicPr/>
                <p:nvPr/>
              </p:nvPicPr>
              <p:blipFill>
                <a:blip r:embed="rId840"/>
                <a:stretch>
                  <a:fillRect/>
                </a:stretch>
              </p:blipFill>
              <p:spPr>
                <a:xfrm>
                  <a:off x="8020187" y="6654307"/>
                  <a:ext cx="14004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1">
              <p14:nvContentPartPr>
                <p14:cNvPr id="558" name="Freihand 557">
                  <a:extLst>
                    <a:ext uri="{FF2B5EF4-FFF2-40B4-BE49-F238E27FC236}">
                      <a16:creationId xmlns:a16="http://schemas.microsoft.com/office/drawing/2014/main" id="{D674FF36-ACCA-4D04-842F-6C56DE6BFF64}"/>
                    </a:ext>
                  </a:extLst>
                </p14:cNvPr>
                <p14:cNvContentPartPr/>
                <p14:nvPr/>
              </p14:nvContentPartPr>
              <p14:xfrm>
                <a:off x="8173547" y="6577987"/>
                <a:ext cx="7920" cy="26640"/>
              </p14:xfrm>
            </p:contentPart>
          </mc:Choice>
          <mc:Fallback>
            <p:pic>
              <p:nvPicPr>
                <p:cNvPr id="558" name="Freihand 557">
                  <a:extLst>
                    <a:ext uri="{FF2B5EF4-FFF2-40B4-BE49-F238E27FC236}">
                      <a16:creationId xmlns:a16="http://schemas.microsoft.com/office/drawing/2014/main" id="{D674FF36-ACCA-4D04-842F-6C56DE6BFF64}"/>
                    </a:ext>
                  </a:extLst>
                </p:cNvPr>
                <p:cNvPicPr/>
                <p:nvPr/>
              </p:nvPicPr>
              <p:blipFill>
                <a:blip r:embed="rId842"/>
                <a:stretch>
                  <a:fillRect/>
                </a:stretch>
              </p:blipFill>
              <p:spPr>
                <a:xfrm>
                  <a:off x="8169227" y="6573667"/>
                  <a:ext cx="16560" cy="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3">
              <p14:nvContentPartPr>
                <p14:cNvPr id="559" name="Freihand 558">
                  <a:extLst>
                    <a:ext uri="{FF2B5EF4-FFF2-40B4-BE49-F238E27FC236}">
                      <a16:creationId xmlns:a16="http://schemas.microsoft.com/office/drawing/2014/main" id="{24B7E783-7D41-427A-A51B-E6BFFECFE243}"/>
                    </a:ext>
                  </a:extLst>
                </p14:cNvPr>
                <p14:cNvContentPartPr/>
                <p14:nvPr/>
              </p14:nvContentPartPr>
              <p14:xfrm>
                <a:off x="8174267" y="6658987"/>
                <a:ext cx="87120" cy="104400"/>
              </p14:xfrm>
            </p:contentPart>
          </mc:Choice>
          <mc:Fallback>
            <p:pic>
              <p:nvPicPr>
                <p:cNvPr id="559" name="Freihand 558">
                  <a:extLst>
                    <a:ext uri="{FF2B5EF4-FFF2-40B4-BE49-F238E27FC236}">
                      <a16:creationId xmlns:a16="http://schemas.microsoft.com/office/drawing/2014/main" id="{24B7E783-7D41-427A-A51B-E6BFFECFE243}"/>
                    </a:ext>
                  </a:extLst>
                </p:cNvPr>
                <p:cNvPicPr/>
                <p:nvPr/>
              </p:nvPicPr>
              <p:blipFill>
                <a:blip r:embed="rId844"/>
                <a:stretch>
                  <a:fillRect/>
                </a:stretch>
              </p:blipFill>
              <p:spPr>
                <a:xfrm>
                  <a:off x="8169947" y="6654667"/>
                  <a:ext cx="9576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5">
              <p14:nvContentPartPr>
                <p14:cNvPr id="560" name="Freihand 559">
                  <a:extLst>
                    <a:ext uri="{FF2B5EF4-FFF2-40B4-BE49-F238E27FC236}">
                      <a16:creationId xmlns:a16="http://schemas.microsoft.com/office/drawing/2014/main" id="{F7914100-BACE-4222-BC48-18D26E86DA62}"/>
                    </a:ext>
                  </a:extLst>
                </p14:cNvPr>
                <p14:cNvContentPartPr/>
                <p14:nvPr/>
              </p14:nvContentPartPr>
              <p14:xfrm>
                <a:off x="8323307" y="6498787"/>
                <a:ext cx="45720" cy="203040"/>
              </p14:xfrm>
            </p:contentPart>
          </mc:Choice>
          <mc:Fallback>
            <p:pic>
              <p:nvPicPr>
                <p:cNvPr id="560" name="Freihand 559">
                  <a:extLst>
                    <a:ext uri="{FF2B5EF4-FFF2-40B4-BE49-F238E27FC236}">
                      <a16:creationId xmlns:a16="http://schemas.microsoft.com/office/drawing/2014/main" id="{F7914100-BACE-4222-BC48-18D26E86DA62}"/>
                    </a:ext>
                  </a:extLst>
                </p:cNvPr>
                <p:cNvPicPr/>
                <p:nvPr/>
              </p:nvPicPr>
              <p:blipFill>
                <a:blip r:embed="rId846"/>
                <a:stretch>
                  <a:fillRect/>
                </a:stretch>
              </p:blipFill>
              <p:spPr>
                <a:xfrm>
                  <a:off x="8318987" y="6494467"/>
                  <a:ext cx="5436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7">
              <p14:nvContentPartPr>
                <p14:cNvPr id="561" name="Freihand 560">
                  <a:extLst>
                    <a:ext uri="{FF2B5EF4-FFF2-40B4-BE49-F238E27FC236}">
                      <a16:creationId xmlns:a16="http://schemas.microsoft.com/office/drawing/2014/main" id="{A6B7A74B-23E8-4786-89D2-155894401EFB}"/>
                    </a:ext>
                  </a:extLst>
                </p14:cNvPr>
                <p14:cNvContentPartPr/>
                <p14:nvPr/>
              </p14:nvContentPartPr>
              <p14:xfrm>
                <a:off x="8313587" y="6743227"/>
                <a:ext cx="3960" cy="18360"/>
              </p14:xfrm>
            </p:contentPart>
          </mc:Choice>
          <mc:Fallback>
            <p:pic>
              <p:nvPicPr>
                <p:cNvPr id="561" name="Freihand 560">
                  <a:extLst>
                    <a:ext uri="{FF2B5EF4-FFF2-40B4-BE49-F238E27FC236}">
                      <a16:creationId xmlns:a16="http://schemas.microsoft.com/office/drawing/2014/main" id="{A6B7A74B-23E8-4786-89D2-155894401EFB}"/>
                    </a:ext>
                  </a:extLst>
                </p:cNvPr>
                <p:cNvPicPr/>
                <p:nvPr/>
              </p:nvPicPr>
              <p:blipFill>
                <a:blip r:embed="rId848"/>
                <a:stretch>
                  <a:fillRect/>
                </a:stretch>
              </p:blipFill>
              <p:spPr>
                <a:xfrm>
                  <a:off x="8309267" y="6738907"/>
                  <a:ext cx="12600" cy="270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408130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/>
          <p:cNvSpPr/>
          <p:nvPr/>
        </p:nvSpPr>
        <p:spPr>
          <a:xfrm>
            <a:off x="3128947" y="110939"/>
            <a:ext cx="7552944" cy="46384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4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Gefangenendilemma – Allgemeine Beispiele</a:t>
            </a:r>
          </a:p>
        </p:txBody>
      </p:sp>
      <p:sp>
        <p:nvSpPr>
          <p:cNvPr id="7" name="Freihandform 2">
            <a:extLst>
              <a:ext uri="{FF2B5EF4-FFF2-40B4-BE49-F238E27FC236}">
                <a16:creationId xmlns:a16="http://schemas.microsoft.com/office/drawing/2014/main" id="{9F241527-9942-425D-A0D0-E76F7DE2E473}"/>
              </a:ext>
            </a:extLst>
          </p:cNvPr>
          <p:cNvSpPr/>
          <p:nvPr/>
        </p:nvSpPr>
        <p:spPr>
          <a:xfrm>
            <a:off x="347371" y="660421"/>
            <a:ext cx="10861147" cy="547143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Handelsstreit zwischen Ländern</a:t>
            </a:r>
          </a:p>
          <a:p>
            <a:pPr marL="914400" lvl="1" indent="-457200">
              <a:buFont typeface="Wingdings" panose="05000000000000000000" pitchFamily="2" charset="2"/>
              <a:buChar char="§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Schottet sich das eine Land ab, </a:t>
            </a:r>
            <a:r>
              <a:rPr lang="de-DE" sz="2000" dirty="0" err="1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muß</a:t>
            </a: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 auch das andere Land dies tun</a:t>
            </a:r>
          </a:p>
          <a:p>
            <a:pPr marL="914400" lvl="1" indent="-457200">
              <a:buFont typeface="Wingdings" panose="05000000000000000000" pitchFamily="2" charset="2"/>
              <a:buChar char="§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Öffnet sich das andere Land, führt eigene Abschottung zur Besserstellung</a:t>
            </a:r>
          </a:p>
          <a:p>
            <a:pPr marL="1257300" lvl="2" indent="-342900">
              <a:buFont typeface="Wingdings" panose="05000000000000000000" pitchFamily="2" charset="2"/>
              <a:buChar char="Ø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Abschottung ist dominante Strategie </a:t>
            </a:r>
          </a:p>
          <a:p>
            <a:pPr marL="342900" indent="-342900"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b="1" dirty="0">
                <a:solidFill>
                  <a:srgbClr val="000000"/>
                </a:solidFill>
                <a:latin typeface="Times New Roman" pitchFamily="18"/>
              </a:rPr>
              <a:t>Länder, die in einem Rüstungswettlauf sind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Wenn der andere aufrüstet, muss man auch selbst aufrüsten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rüstet der andere nicht auf, führt Aufrüstung zur Überlegenheit</a:t>
            </a:r>
          </a:p>
          <a:p>
            <a:pPr marL="1257300" lvl="2" indent="-342900">
              <a:buFont typeface="Wingdings" panose="05000000000000000000" pitchFamily="2" charset="2"/>
              <a:buChar char="Ø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Aufrüstung ist dominante Strategie</a:t>
            </a:r>
          </a:p>
          <a:p>
            <a:pPr marL="342900" indent="-342900"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Unternehmen, die Werbung treiben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Alle wären besser dran, wenn alle nicht werben (geringere Kosten), aber durch Werbung erhöhe ich meinen Marktanteil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Wenn alle anderen werben, muss ich werben, um im Markt zu bleiben</a:t>
            </a:r>
          </a:p>
          <a:p>
            <a:pPr marL="1257300" lvl="2" indent="-342900"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Werben ist </a:t>
            </a:r>
            <a:r>
              <a:rPr lang="de-DE" sz="2000" dirty="0" err="1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dominate</a:t>
            </a: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 Strategie</a:t>
            </a:r>
          </a:p>
          <a:p>
            <a:pPr marL="342900" indent="-342900"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Umstellung auf schadstoffarme Autos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Stellen alle anderen ihre Autos um, sinkt der </a:t>
            </a:r>
            <a:r>
              <a:rPr lang="de-DE" sz="2000" dirty="0" err="1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Schadstoffausstoss</a:t>
            </a: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 so stark, dass meine Umstellung keine Relevanz mehr hätte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Stellen alle anderen nicht um, hilft meine Umstellung nicht</a:t>
            </a:r>
          </a:p>
          <a:p>
            <a:pPr marL="1257300" lvl="2" indent="-342900">
              <a:buFont typeface="Wingdings" panose="05000000000000000000" pitchFamily="2" charset="2"/>
              <a:buChar char="Ø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Nicht umstellen ist dominante Strategie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7D7C3F31-E0C6-42FE-A517-ED2255DD9CC8}"/>
                  </a:ext>
                </a:extLst>
              </p14:cNvPr>
              <p14:cNvContentPartPr/>
              <p14:nvPr/>
            </p14:nvContentPartPr>
            <p14:xfrm>
              <a:off x="604187" y="1019227"/>
              <a:ext cx="4018680" cy="7488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7D7C3F31-E0C6-42FE-A517-ED2255DD9CC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9867" y="1014907"/>
                <a:ext cx="4027320" cy="83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79926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60E96-B16F-6EFB-CB60-2FF96FBA9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586E10C-5EA0-70FE-B301-0D4AACA50F3A}"/>
              </a:ext>
            </a:extLst>
          </p:cNvPr>
          <p:cNvSpPr txBox="1">
            <a:spLocks/>
          </p:cNvSpPr>
          <p:nvPr/>
        </p:nvSpPr>
        <p:spPr>
          <a:xfrm>
            <a:off x="0" y="10900"/>
            <a:ext cx="12192000" cy="49913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100" dirty="0">
                <a:solidFill>
                  <a:sysClr val="windowText" lastClr="000000"/>
                </a:solidFill>
              </a:rPr>
              <a:t>Reciprocal tariffs on the world market of two similar countries trading two goods with similar volumes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46A38C73-1F99-9C41-7D7D-15E843078A90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354A4DE-80DD-2B3A-0898-BF7676F50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95" y="510035"/>
            <a:ext cx="6669602" cy="622455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DE35D70-AE3F-1592-623F-0CF611825F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977" y="1578642"/>
            <a:ext cx="3319094" cy="252529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36CBE56-2AA6-0223-A29D-5E1ADFAACB34}"/>
              </a:ext>
            </a:extLst>
          </p:cNvPr>
          <p:cNvSpPr txBox="1"/>
          <p:nvPr/>
        </p:nvSpPr>
        <p:spPr>
          <a:xfrm>
            <a:off x="4580189" y="6272925"/>
            <a:ext cx="4109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dirty="0">
                <a:hlinkClick r:id="rId5"/>
              </a:rPr>
              <a:t>https://policy.trade.ec.europa.eu/eu-trade-relationships-country-and-region/countries-and-regions/united-states_en</a:t>
            </a:r>
            <a:endParaRPr lang="de-DE" sz="12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8769B92C-6255-42FD-9C3C-2E98BCBC38BE}"/>
                  </a:ext>
                </a:extLst>
              </p14:cNvPr>
              <p14:cNvContentPartPr/>
              <p14:nvPr/>
            </p14:nvContentPartPr>
            <p14:xfrm>
              <a:off x="9971387" y="1693507"/>
              <a:ext cx="296640" cy="272520"/>
            </p14:xfrm>
          </p:contentPart>
        </mc:Choice>
        <mc:Fallback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8769B92C-6255-42FD-9C3C-2E98BCBC38B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67067" y="1689187"/>
                <a:ext cx="305280" cy="28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4AA9485E-0518-4B33-BE0C-3D2759202426}"/>
                  </a:ext>
                </a:extLst>
              </p14:cNvPr>
              <p14:cNvContentPartPr/>
              <p14:nvPr/>
            </p14:nvContentPartPr>
            <p14:xfrm>
              <a:off x="8984627" y="1293547"/>
              <a:ext cx="25920" cy="12600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4AA9485E-0518-4B33-BE0C-3D2759202426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980307" y="1289227"/>
                <a:ext cx="34560" cy="13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F76A7502-8299-420E-8006-92D0CB56EC34}"/>
                  </a:ext>
                </a:extLst>
              </p14:cNvPr>
              <p14:cNvContentPartPr/>
              <p14:nvPr/>
            </p14:nvContentPartPr>
            <p14:xfrm>
              <a:off x="8978147" y="1298587"/>
              <a:ext cx="129600" cy="7920"/>
            </p14:xfrm>
          </p:contentPart>
        </mc:Choice>
        <mc:Fallback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F76A7502-8299-420E-8006-92D0CB56EC34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973827" y="1294267"/>
                <a:ext cx="138240" cy="1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1DC8E60A-DA7C-4532-B038-C0E24973173A}"/>
                  </a:ext>
                </a:extLst>
              </p14:cNvPr>
              <p14:cNvContentPartPr/>
              <p14:nvPr/>
            </p14:nvContentPartPr>
            <p14:xfrm>
              <a:off x="8970227" y="1349707"/>
              <a:ext cx="145440" cy="8640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1DC8E60A-DA7C-4532-B038-C0E24973173A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965907" y="1345387"/>
                <a:ext cx="154080" cy="9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9A1ACE6D-7872-443E-AA89-AC2FB26B1D6F}"/>
                  </a:ext>
                </a:extLst>
              </p14:cNvPr>
              <p14:cNvContentPartPr/>
              <p14:nvPr/>
            </p14:nvContentPartPr>
            <p14:xfrm>
              <a:off x="9153107" y="1318747"/>
              <a:ext cx="116640" cy="97560"/>
            </p14:xfrm>
          </p:contentPart>
        </mc:Choice>
        <mc:Fallback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9A1ACE6D-7872-443E-AA89-AC2FB26B1D6F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9148787" y="1314427"/>
                <a:ext cx="125280" cy="10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EA68E654-7426-4553-AD52-F5C6B75B4D89}"/>
                  </a:ext>
                </a:extLst>
              </p14:cNvPr>
              <p14:cNvContentPartPr/>
              <p14:nvPr/>
            </p14:nvContentPartPr>
            <p14:xfrm>
              <a:off x="9434987" y="1332787"/>
              <a:ext cx="110160" cy="104400"/>
            </p14:xfrm>
          </p:contentPart>
        </mc:Choice>
        <mc:Fallback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EA68E654-7426-4553-AD52-F5C6B75B4D89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9430667" y="1328467"/>
                <a:ext cx="118800" cy="11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469DA442-5017-4248-BD07-129E1F1A4252}"/>
                  </a:ext>
                </a:extLst>
              </p14:cNvPr>
              <p14:cNvContentPartPr/>
              <p14:nvPr/>
            </p14:nvContentPartPr>
            <p14:xfrm>
              <a:off x="9563507" y="1340707"/>
              <a:ext cx="74880" cy="99000"/>
            </p14:xfrm>
          </p:contentPart>
        </mc:Choice>
        <mc:Fallback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469DA442-5017-4248-BD07-129E1F1A4252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9559187" y="1336387"/>
                <a:ext cx="83520" cy="10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B495AE8F-DDD7-4DDC-981C-C4A7E58BE496}"/>
                  </a:ext>
                </a:extLst>
              </p14:cNvPr>
              <p14:cNvContentPartPr/>
              <p14:nvPr/>
            </p14:nvContentPartPr>
            <p14:xfrm>
              <a:off x="9547667" y="1364107"/>
              <a:ext cx="115560" cy="34560"/>
            </p14:xfrm>
          </p:contentPart>
        </mc:Choice>
        <mc:Fallback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B495AE8F-DDD7-4DDC-981C-C4A7E58BE496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9543347" y="1359787"/>
                <a:ext cx="124200" cy="4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AF69F983-E052-4454-8751-0C6BFE3B4CB7}"/>
                  </a:ext>
                </a:extLst>
              </p14:cNvPr>
              <p14:cNvContentPartPr/>
              <p14:nvPr/>
            </p14:nvContentPartPr>
            <p14:xfrm>
              <a:off x="9688067" y="1334947"/>
              <a:ext cx="76320" cy="174960"/>
            </p14:xfrm>
          </p:contentPart>
        </mc:Choice>
        <mc:Fallback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AF69F983-E052-4454-8751-0C6BFE3B4CB7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9683747" y="1330627"/>
                <a:ext cx="84960" cy="18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89F489BF-2BB6-4492-8DE3-E35AFF7CE15D}"/>
                  </a:ext>
                </a:extLst>
              </p14:cNvPr>
              <p14:cNvContentPartPr/>
              <p14:nvPr/>
            </p14:nvContentPartPr>
            <p14:xfrm>
              <a:off x="9793907" y="1284547"/>
              <a:ext cx="164520" cy="107280"/>
            </p14:xfrm>
          </p:contentPart>
        </mc:Choice>
        <mc:Fallback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89F489BF-2BB6-4492-8DE3-E35AFF7CE15D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9789587" y="1280227"/>
                <a:ext cx="173160" cy="11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145A539D-7540-4A08-8CE5-56E25CAEC9E6}"/>
                  </a:ext>
                </a:extLst>
              </p14:cNvPr>
              <p14:cNvContentPartPr/>
              <p14:nvPr/>
            </p14:nvContentPartPr>
            <p14:xfrm>
              <a:off x="9939347" y="1252507"/>
              <a:ext cx="296280" cy="142560"/>
            </p14:xfrm>
          </p:contentPart>
        </mc:Choice>
        <mc:Fallback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145A539D-7540-4A08-8CE5-56E25CAEC9E6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9935027" y="1248187"/>
                <a:ext cx="304920" cy="15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19" name="Freihand 18">
                <a:extLst>
                  <a:ext uri="{FF2B5EF4-FFF2-40B4-BE49-F238E27FC236}">
                    <a16:creationId xmlns:a16="http://schemas.microsoft.com/office/drawing/2014/main" id="{90C4F155-A98E-4667-8410-B9CA8E2028DC}"/>
                  </a:ext>
                </a:extLst>
              </p14:cNvPr>
              <p14:cNvContentPartPr/>
              <p14:nvPr/>
            </p14:nvContentPartPr>
            <p14:xfrm>
              <a:off x="10106747" y="1257187"/>
              <a:ext cx="89280" cy="10800"/>
            </p14:xfrm>
          </p:contentPart>
        </mc:Choice>
        <mc:Fallback>
          <p:pic>
            <p:nvPicPr>
              <p:cNvPr id="19" name="Freihand 18">
                <a:extLst>
                  <a:ext uri="{FF2B5EF4-FFF2-40B4-BE49-F238E27FC236}">
                    <a16:creationId xmlns:a16="http://schemas.microsoft.com/office/drawing/2014/main" id="{90C4F155-A98E-4667-8410-B9CA8E2028DC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0102427" y="1252867"/>
                <a:ext cx="9792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E255A568-716F-430D-8334-97C62902CEFD}"/>
                  </a:ext>
                </a:extLst>
              </p14:cNvPr>
              <p14:cNvContentPartPr/>
              <p14:nvPr/>
            </p14:nvContentPartPr>
            <p14:xfrm>
              <a:off x="10386467" y="1157827"/>
              <a:ext cx="397440" cy="213120"/>
            </p14:xfrm>
          </p:contentPart>
        </mc:Choice>
        <mc:Fallback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E255A568-716F-430D-8334-97C62902CEFD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10382147" y="1153507"/>
                <a:ext cx="406080" cy="22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22" name="Freihand 21">
                <a:extLst>
                  <a:ext uri="{FF2B5EF4-FFF2-40B4-BE49-F238E27FC236}">
                    <a16:creationId xmlns:a16="http://schemas.microsoft.com/office/drawing/2014/main" id="{E180F17F-8557-4C45-BA2F-610D49242C1A}"/>
                  </a:ext>
                </a:extLst>
              </p14:cNvPr>
              <p14:cNvContentPartPr/>
              <p14:nvPr/>
            </p14:nvContentPartPr>
            <p14:xfrm>
              <a:off x="10511747" y="1145227"/>
              <a:ext cx="99000" cy="17280"/>
            </p14:xfrm>
          </p:contentPart>
        </mc:Choice>
        <mc:Fallback>
          <p:pic>
            <p:nvPicPr>
              <p:cNvPr id="22" name="Freihand 21">
                <a:extLst>
                  <a:ext uri="{FF2B5EF4-FFF2-40B4-BE49-F238E27FC236}">
                    <a16:creationId xmlns:a16="http://schemas.microsoft.com/office/drawing/2014/main" id="{E180F17F-8557-4C45-BA2F-610D49242C1A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10507427" y="1140907"/>
                <a:ext cx="107640" cy="2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4C004C16-C9E2-4AD0-A3FC-5B0ACFE0B4DF}"/>
                  </a:ext>
                </a:extLst>
              </p14:cNvPr>
              <p14:cNvContentPartPr/>
              <p14:nvPr/>
            </p14:nvContentPartPr>
            <p14:xfrm>
              <a:off x="10925027" y="1268707"/>
              <a:ext cx="157680" cy="60480"/>
            </p14:xfrm>
          </p:contentPart>
        </mc:Choice>
        <mc:Fallback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4C004C16-C9E2-4AD0-A3FC-5B0ACFE0B4DF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10920707" y="1264387"/>
                <a:ext cx="166320" cy="6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5A7C6DEE-E29B-4EB8-B8BA-49482B1E6200}"/>
                  </a:ext>
                </a:extLst>
              </p14:cNvPr>
              <p14:cNvContentPartPr/>
              <p14:nvPr/>
            </p14:nvContentPartPr>
            <p14:xfrm>
              <a:off x="11050307" y="1218307"/>
              <a:ext cx="36360" cy="10440"/>
            </p14:xfrm>
          </p:contentPart>
        </mc:Choice>
        <mc:Fallback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5A7C6DEE-E29B-4EB8-B8BA-49482B1E6200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11045987" y="1213987"/>
                <a:ext cx="4500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25" name="Freihand 24">
                <a:extLst>
                  <a:ext uri="{FF2B5EF4-FFF2-40B4-BE49-F238E27FC236}">
                    <a16:creationId xmlns:a16="http://schemas.microsoft.com/office/drawing/2014/main" id="{0858CC71-8BF9-4F85-89A2-F25841656261}"/>
                  </a:ext>
                </a:extLst>
              </p14:cNvPr>
              <p14:cNvContentPartPr/>
              <p14:nvPr/>
            </p14:nvContentPartPr>
            <p14:xfrm>
              <a:off x="11187827" y="1189867"/>
              <a:ext cx="260280" cy="130320"/>
            </p14:xfrm>
          </p:contentPart>
        </mc:Choice>
        <mc:Fallback>
          <p:pic>
            <p:nvPicPr>
              <p:cNvPr id="25" name="Freihand 24">
                <a:extLst>
                  <a:ext uri="{FF2B5EF4-FFF2-40B4-BE49-F238E27FC236}">
                    <a16:creationId xmlns:a16="http://schemas.microsoft.com/office/drawing/2014/main" id="{0858CC71-8BF9-4F85-89A2-F25841656261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11183507" y="1185547"/>
                <a:ext cx="268920" cy="13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26" name="Freihand 25">
                <a:extLst>
                  <a:ext uri="{FF2B5EF4-FFF2-40B4-BE49-F238E27FC236}">
                    <a16:creationId xmlns:a16="http://schemas.microsoft.com/office/drawing/2014/main" id="{3D8CFC9A-BE7E-4FCE-8FB1-F52CC76D0D06}"/>
                  </a:ext>
                </a:extLst>
              </p14:cNvPr>
              <p14:cNvContentPartPr/>
              <p14:nvPr/>
            </p14:nvContentPartPr>
            <p14:xfrm>
              <a:off x="11411027" y="1153867"/>
              <a:ext cx="18000" cy="28080"/>
            </p14:xfrm>
          </p:contentPart>
        </mc:Choice>
        <mc:Fallback>
          <p:pic>
            <p:nvPicPr>
              <p:cNvPr id="26" name="Freihand 25">
                <a:extLst>
                  <a:ext uri="{FF2B5EF4-FFF2-40B4-BE49-F238E27FC236}">
                    <a16:creationId xmlns:a16="http://schemas.microsoft.com/office/drawing/2014/main" id="{3D8CFC9A-BE7E-4FCE-8FB1-F52CC76D0D06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11406707" y="1149547"/>
                <a:ext cx="26640" cy="3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E2A9CD06-FC78-4D15-A778-FFE5676D60C8}"/>
                  </a:ext>
                </a:extLst>
              </p14:cNvPr>
              <p14:cNvContentPartPr/>
              <p14:nvPr/>
            </p14:nvContentPartPr>
            <p14:xfrm>
              <a:off x="11107907" y="1412347"/>
              <a:ext cx="112680" cy="110160"/>
            </p14:xfrm>
          </p:contentPart>
        </mc:Choice>
        <mc:Fallback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E2A9CD06-FC78-4D15-A778-FFE5676D60C8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11103587" y="1408027"/>
                <a:ext cx="121320" cy="11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C4D0B00E-5266-40A4-AEBC-70EBD450A121}"/>
                  </a:ext>
                </a:extLst>
              </p14:cNvPr>
              <p14:cNvContentPartPr/>
              <p14:nvPr/>
            </p14:nvContentPartPr>
            <p14:xfrm>
              <a:off x="11234267" y="1417387"/>
              <a:ext cx="65160" cy="115560"/>
            </p14:xfrm>
          </p:contentPart>
        </mc:Choice>
        <mc:Fallback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C4D0B00E-5266-40A4-AEBC-70EBD450A121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11229947" y="1413067"/>
                <a:ext cx="73800" cy="12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29" name="Freihand 28">
                <a:extLst>
                  <a:ext uri="{FF2B5EF4-FFF2-40B4-BE49-F238E27FC236}">
                    <a16:creationId xmlns:a16="http://schemas.microsoft.com/office/drawing/2014/main" id="{11ECE22B-8985-40BA-9F2E-332B84F86278}"/>
                  </a:ext>
                </a:extLst>
              </p14:cNvPr>
              <p14:cNvContentPartPr/>
              <p14:nvPr/>
            </p14:nvContentPartPr>
            <p14:xfrm>
              <a:off x="11347307" y="1401907"/>
              <a:ext cx="104040" cy="158040"/>
            </p14:xfrm>
          </p:contentPart>
        </mc:Choice>
        <mc:Fallback>
          <p:pic>
            <p:nvPicPr>
              <p:cNvPr id="29" name="Freihand 28">
                <a:extLst>
                  <a:ext uri="{FF2B5EF4-FFF2-40B4-BE49-F238E27FC236}">
                    <a16:creationId xmlns:a16="http://schemas.microsoft.com/office/drawing/2014/main" id="{11ECE22B-8985-40BA-9F2E-332B84F86278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11342987" y="1397587"/>
                <a:ext cx="112680" cy="16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FD06FD13-9B18-4102-8524-2E16973DA654}"/>
                  </a:ext>
                </a:extLst>
              </p14:cNvPr>
              <p14:cNvContentPartPr/>
              <p14:nvPr/>
            </p14:nvContentPartPr>
            <p14:xfrm>
              <a:off x="11403827" y="1459147"/>
              <a:ext cx="86040" cy="6840"/>
            </p14:xfrm>
          </p:contentPart>
        </mc:Choice>
        <mc:Fallback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FD06FD13-9B18-4102-8524-2E16973DA654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11399507" y="1454827"/>
                <a:ext cx="94680" cy="1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AF841D9E-96DF-4472-9884-76EC13142D10}"/>
                  </a:ext>
                </a:extLst>
              </p14:cNvPr>
              <p14:cNvContentPartPr/>
              <p14:nvPr/>
            </p14:nvContentPartPr>
            <p14:xfrm>
              <a:off x="10011347" y="3004987"/>
              <a:ext cx="249840" cy="204120"/>
            </p14:xfrm>
          </p:contentPart>
        </mc:Choice>
        <mc:Fallback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AF841D9E-96DF-4472-9884-76EC13142D10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10007027" y="3000667"/>
                <a:ext cx="258480" cy="21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">
            <p14:nvContentPartPr>
              <p14:cNvPr id="38" name="Freihand 37">
                <a:extLst>
                  <a:ext uri="{FF2B5EF4-FFF2-40B4-BE49-F238E27FC236}">
                    <a16:creationId xmlns:a16="http://schemas.microsoft.com/office/drawing/2014/main" id="{4C2C13A4-21A9-4518-A9BA-6ECFBBB97035}"/>
                  </a:ext>
                </a:extLst>
              </p14:cNvPr>
              <p14:cNvContentPartPr/>
              <p14:nvPr/>
            </p14:nvContentPartPr>
            <p14:xfrm>
              <a:off x="9322667" y="2868187"/>
              <a:ext cx="135360" cy="93600"/>
            </p14:xfrm>
          </p:contentPart>
        </mc:Choice>
        <mc:Fallback>
          <p:pic>
            <p:nvPicPr>
              <p:cNvPr id="38" name="Freihand 37">
                <a:extLst>
                  <a:ext uri="{FF2B5EF4-FFF2-40B4-BE49-F238E27FC236}">
                    <a16:creationId xmlns:a16="http://schemas.microsoft.com/office/drawing/2014/main" id="{4C2C13A4-21A9-4518-A9BA-6ECFBBB97035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9318347" y="2863867"/>
                <a:ext cx="144000" cy="10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">
            <p14:nvContentPartPr>
              <p14:cNvPr id="39" name="Freihand 38">
                <a:extLst>
                  <a:ext uri="{FF2B5EF4-FFF2-40B4-BE49-F238E27FC236}">
                    <a16:creationId xmlns:a16="http://schemas.microsoft.com/office/drawing/2014/main" id="{90A43530-9E66-4F10-AB6F-5A82D301B72B}"/>
                  </a:ext>
                </a:extLst>
              </p14:cNvPr>
              <p14:cNvContentPartPr/>
              <p14:nvPr/>
            </p14:nvContentPartPr>
            <p14:xfrm>
              <a:off x="9466307" y="2868907"/>
              <a:ext cx="106560" cy="109800"/>
            </p14:xfrm>
          </p:contentPart>
        </mc:Choice>
        <mc:Fallback>
          <p:pic>
            <p:nvPicPr>
              <p:cNvPr id="39" name="Freihand 38">
                <a:extLst>
                  <a:ext uri="{FF2B5EF4-FFF2-40B4-BE49-F238E27FC236}">
                    <a16:creationId xmlns:a16="http://schemas.microsoft.com/office/drawing/2014/main" id="{90A43530-9E66-4F10-AB6F-5A82D301B72B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9461987" y="2864587"/>
                <a:ext cx="115200" cy="11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">
            <p14:nvContentPartPr>
              <p14:cNvPr id="40" name="Freihand 39">
                <a:extLst>
                  <a:ext uri="{FF2B5EF4-FFF2-40B4-BE49-F238E27FC236}">
                    <a16:creationId xmlns:a16="http://schemas.microsoft.com/office/drawing/2014/main" id="{ED3A1C32-77F5-40F9-A31D-66C47C4A96D0}"/>
                  </a:ext>
                </a:extLst>
              </p14:cNvPr>
              <p14:cNvContentPartPr/>
              <p14:nvPr/>
            </p14:nvContentPartPr>
            <p14:xfrm>
              <a:off x="9570707" y="2890507"/>
              <a:ext cx="103680" cy="174600"/>
            </p14:xfrm>
          </p:contentPart>
        </mc:Choice>
        <mc:Fallback>
          <p:pic>
            <p:nvPicPr>
              <p:cNvPr id="40" name="Freihand 39">
                <a:extLst>
                  <a:ext uri="{FF2B5EF4-FFF2-40B4-BE49-F238E27FC236}">
                    <a16:creationId xmlns:a16="http://schemas.microsoft.com/office/drawing/2014/main" id="{ED3A1C32-77F5-40F9-A31D-66C47C4A96D0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9566387" y="2886187"/>
                <a:ext cx="112320" cy="18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">
            <p14:nvContentPartPr>
              <p14:cNvPr id="41" name="Freihand 40">
                <a:extLst>
                  <a:ext uri="{FF2B5EF4-FFF2-40B4-BE49-F238E27FC236}">
                    <a16:creationId xmlns:a16="http://schemas.microsoft.com/office/drawing/2014/main" id="{8FBEF3B6-1A17-468B-AB42-E5547323537D}"/>
                  </a:ext>
                </a:extLst>
              </p14:cNvPr>
              <p14:cNvContentPartPr/>
              <p14:nvPr/>
            </p14:nvContentPartPr>
            <p14:xfrm>
              <a:off x="9704627" y="2822827"/>
              <a:ext cx="412920" cy="147240"/>
            </p14:xfrm>
          </p:contentPart>
        </mc:Choice>
        <mc:Fallback>
          <p:pic>
            <p:nvPicPr>
              <p:cNvPr id="41" name="Freihand 40">
                <a:extLst>
                  <a:ext uri="{FF2B5EF4-FFF2-40B4-BE49-F238E27FC236}">
                    <a16:creationId xmlns:a16="http://schemas.microsoft.com/office/drawing/2014/main" id="{8FBEF3B6-1A17-468B-AB42-E5547323537D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9700307" y="2818507"/>
                <a:ext cx="421560" cy="15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7CC882F3-A282-41FB-973A-2DD66A4EBF80}"/>
                  </a:ext>
                </a:extLst>
              </p14:cNvPr>
              <p14:cNvContentPartPr/>
              <p14:nvPr/>
            </p14:nvContentPartPr>
            <p14:xfrm>
              <a:off x="10028627" y="2814907"/>
              <a:ext cx="14040" cy="18360"/>
            </p14:xfrm>
          </p:contentPart>
        </mc:Choice>
        <mc:Fallback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7CC882F3-A282-41FB-973A-2DD66A4EBF80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10024307" y="2810587"/>
                <a:ext cx="2268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9A54170E-4C43-4656-8793-1211B229BC5C}"/>
                  </a:ext>
                </a:extLst>
              </p14:cNvPr>
              <p14:cNvContentPartPr/>
              <p14:nvPr/>
            </p14:nvContentPartPr>
            <p14:xfrm>
              <a:off x="10259027" y="2828587"/>
              <a:ext cx="15120" cy="113040"/>
            </p14:xfrm>
          </p:contentPart>
        </mc:Choice>
        <mc:Fallback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9A54170E-4C43-4656-8793-1211B229BC5C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10254707" y="2824267"/>
                <a:ext cx="23760" cy="12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">
            <p14:nvContentPartPr>
              <p14:cNvPr id="44" name="Freihand 43">
                <a:extLst>
                  <a:ext uri="{FF2B5EF4-FFF2-40B4-BE49-F238E27FC236}">
                    <a16:creationId xmlns:a16="http://schemas.microsoft.com/office/drawing/2014/main" id="{BF81C2B4-BD0B-4239-B7DB-3B2CEDA642D5}"/>
                  </a:ext>
                </a:extLst>
              </p14:cNvPr>
              <p14:cNvContentPartPr/>
              <p14:nvPr/>
            </p14:nvContentPartPr>
            <p14:xfrm>
              <a:off x="10192067" y="2808427"/>
              <a:ext cx="113040" cy="142200"/>
            </p14:xfrm>
          </p:contentPart>
        </mc:Choice>
        <mc:Fallback>
          <p:pic>
            <p:nvPicPr>
              <p:cNvPr id="44" name="Freihand 43">
                <a:extLst>
                  <a:ext uri="{FF2B5EF4-FFF2-40B4-BE49-F238E27FC236}">
                    <a16:creationId xmlns:a16="http://schemas.microsoft.com/office/drawing/2014/main" id="{BF81C2B4-BD0B-4239-B7DB-3B2CEDA642D5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10187747" y="2804107"/>
                <a:ext cx="121680" cy="15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">
            <p14:nvContentPartPr>
              <p14:cNvPr id="45" name="Freihand 44">
                <a:extLst>
                  <a:ext uri="{FF2B5EF4-FFF2-40B4-BE49-F238E27FC236}">
                    <a16:creationId xmlns:a16="http://schemas.microsoft.com/office/drawing/2014/main" id="{D7D1294A-90FC-4371-A9C4-05DDDF01FFCA}"/>
                  </a:ext>
                </a:extLst>
              </p14:cNvPr>
              <p14:cNvContentPartPr/>
              <p14:nvPr/>
            </p14:nvContentPartPr>
            <p14:xfrm>
              <a:off x="10359467" y="2873227"/>
              <a:ext cx="15480" cy="61560"/>
            </p14:xfrm>
          </p:contentPart>
        </mc:Choice>
        <mc:Fallback>
          <p:pic>
            <p:nvPicPr>
              <p:cNvPr id="45" name="Freihand 44">
                <a:extLst>
                  <a:ext uri="{FF2B5EF4-FFF2-40B4-BE49-F238E27FC236}">
                    <a16:creationId xmlns:a16="http://schemas.microsoft.com/office/drawing/2014/main" id="{D7D1294A-90FC-4371-A9C4-05DDDF01FFCA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10355147" y="2868907"/>
                <a:ext cx="24120" cy="7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8">
            <p14:nvContentPartPr>
              <p14:cNvPr id="46" name="Freihand 45">
                <a:extLst>
                  <a:ext uri="{FF2B5EF4-FFF2-40B4-BE49-F238E27FC236}">
                    <a16:creationId xmlns:a16="http://schemas.microsoft.com/office/drawing/2014/main" id="{F3AF7747-6321-4C99-B72D-AF054D6F5C51}"/>
                  </a:ext>
                </a:extLst>
              </p14:cNvPr>
              <p14:cNvContentPartPr/>
              <p14:nvPr/>
            </p14:nvContentPartPr>
            <p14:xfrm>
              <a:off x="10395107" y="2823187"/>
              <a:ext cx="205920" cy="89280"/>
            </p14:xfrm>
          </p:contentPart>
        </mc:Choice>
        <mc:Fallback>
          <p:pic>
            <p:nvPicPr>
              <p:cNvPr id="46" name="Freihand 45">
                <a:extLst>
                  <a:ext uri="{FF2B5EF4-FFF2-40B4-BE49-F238E27FC236}">
                    <a16:creationId xmlns:a16="http://schemas.microsoft.com/office/drawing/2014/main" id="{F3AF7747-6321-4C99-B72D-AF054D6F5C51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10390787" y="2818867"/>
                <a:ext cx="214560" cy="9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">
            <p14:nvContentPartPr>
              <p14:cNvPr id="47" name="Freihand 46">
                <a:extLst>
                  <a:ext uri="{FF2B5EF4-FFF2-40B4-BE49-F238E27FC236}">
                    <a16:creationId xmlns:a16="http://schemas.microsoft.com/office/drawing/2014/main" id="{C546EF18-3A73-48E2-94D9-C49B27DCDA88}"/>
                  </a:ext>
                </a:extLst>
              </p14:cNvPr>
              <p14:cNvContentPartPr/>
              <p14:nvPr/>
            </p14:nvContentPartPr>
            <p14:xfrm>
              <a:off x="10574387" y="2849107"/>
              <a:ext cx="56880" cy="100080"/>
            </p14:xfrm>
          </p:contentPart>
        </mc:Choice>
        <mc:Fallback>
          <p:pic>
            <p:nvPicPr>
              <p:cNvPr id="47" name="Freihand 46">
                <a:extLst>
                  <a:ext uri="{FF2B5EF4-FFF2-40B4-BE49-F238E27FC236}">
                    <a16:creationId xmlns:a16="http://schemas.microsoft.com/office/drawing/2014/main" id="{C546EF18-3A73-48E2-94D9-C49B27DCDA88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10570067" y="2844787"/>
                <a:ext cx="65520" cy="10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">
            <p14:nvContentPartPr>
              <p14:cNvPr id="48" name="Freihand 47">
                <a:extLst>
                  <a:ext uri="{FF2B5EF4-FFF2-40B4-BE49-F238E27FC236}">
                    <a16:creationId xmlns:a16="http://schemas.microsoft.com/office/drawing/2014/main" id="{ED095035-C374-47ED-8768-E6125A766382}"/>
                  </a:ext>
                </a:extLst>
              </p14:cNvPr>
              <p14:cNvContentPartPr/>
              <p14:nvPr/>
            </p14:nvContentPartPr>
            <p14:xfrm>
              <a:off x="10654307" y="2773147"/>
              <a:ext cx="196560" cy="170280"/>
            </p14:xfrm>
          </p:contentPart>
        </mc:Choice>
        <mc:Fallback>
          <p:pic>
            <p:nvPicPr>
              <p:cNvPr id="48" name="Freihand 47">
                <a:extLst>
                  <a:ext uri="{FF2B5EF4-FFF2-40B4-BE49-F238E27FC236}">
                    <a16:creationId xmlns:a16="http://schemas.microsoft.com/office/drawing/2014/main" id="{ED095035-C374-47ED-8768-E6125A766382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10649987" y="2768827"/>
                <a:ext cx="205200" cy="17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4">
            <p14:nvContentPartPr>
              <p14:cNvPr id="49" name="Freihand 48">
                <a:extLst>
                  <a:ext uri="{FF2B5EF4-FFF2-40B4-BE49-F238E27FC236}">
                    <a16:creationId xmlns:a16="http://schemas.microsoft.com/office/drawing/2014/main" id="{9AE82B36-C12D-4EA5-A220-50EDD605E8D2}"/>
                  </a:ext>
                </a:extLst>
              </p14:cNvPr>
              <p14:cNvContentPartPr/>
              <p14:nvPr/>
            </p14:nvContentPartPr>
            <p14:xfrm>
              <a:off x="10844747" y="2814547"/>
              <a:ext cx="360" cy="360"/>
            </p14:xfrm>
          </p:contentPart>
        </mc:Choice>
        <mc:Fallback>
          <p:pic>
            <p:nvPicPr>
              <p:cNvPr id="49" name="Freihand 48">
                <a:extLst>
                  <a:ext uri="{FF2B5EF4-FFF2-40B4-BE49-F238E27FC236}">
                    <a16:creationId xmlns:a16="http://schemas.microsoft.com/office/drawing/2014/main" id="{9AE82B36-C12D-4EA5-A220-50EDD605E8D2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10840427" y="281022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6">
            <p14:nvContentPartPr>
              <p14:cNvPr id="50" name="Freihand 49">
                <a:extLst>
                  <a:ext uri="{FF2B5EF4-FFF2-40B4-BE49-F238E27FC236}">
                    <a16:creationId xmlns:a16="http://schemas.microsoft.com/office/drawing/2014/main" id="{018B3C53-CBEF-48E0-B2CD-59109C9A9A71}"/>
                  </a:ext>
                </a:extLst>
              </p14:cNvPr>
              <p14:cNvContentPartPr/>
              <p14:nvPr/>
            </p14:nvContentPartPr>
            <p14:xfrm>
              <a:off x="10871387" y="2836147"/>
              <a:ext cx="87840" cy="93600"/>
            </p14:xfrm>
          </p:contentPart>
        </mc:Choice>
        <mc:Fallback>
          <p:pic>
            <p:nvPicPr>
              <p:cNvPr id="50" name="Freihand 49">
                <a:extLst>
                  <a:ext uri="{FF2B5EF4-FFF2-40B4-BE49-F238E27FC236}">
                    <a16:creationId xmlns:a16="http://schemas.microsoft.com/office/drawing/2014/main" id="{018B3C53-CBEF-48E0-B2CD-59109C9A9A71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10867067" y="2831827"/>
                <a:ext cx="96480" cy="10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8">
            <p14:nvContentPartPr>
              <p14:cNvPr id="54" name="Freihand 53">
                <a:extLst>
                  <a:ext uri="{FF2B5EF4-FFF2-40B4-BE49-F238E27FC236}">
                    <a16:creationId xmlns:a16="http://schemas.microsoft.com/office/drawing/2014/main" id="{C789ACBB-EE89-4C21-838A-C39703EE52A5}"/>
                  </a:ext>
                </a:extLst>
              </p14:cNvPr>
              <p14:cNvContentPartPr/>
              <p14:nvPr/>
            </p14:nvContentPartPr>
            <p14:xfrm>
              <a:off x="11003147" y="2751907"/>
              <a:ext cx="488880" cy="272520"/>
            </p14:xfrm>
          </p:contentPart>
        </mc:Choice>
        <mc:Fallback>
          <p:pic>
            <p:nvPicPr>
              <p:cNvPr id="54" name="Freihand 53">
                <a:extLst>
                  <a:ext uri="{FF2B5EF4-FFF2-40B4-BE49-F238E27FC236}">
                    <a16:creationId xmlns:a16="http://schemas.microsoft.com/office/drawing/2014/main" id="{C789ACBB-EE89-4C21-838A-C39703EE52A5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10998827" y="2747587"/>
                <a:ext cx="497520" cy="28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0">
            <p14:nvContentPartPr>
              <p14:cNvPr id="55" name="Freihand 54">
                <a:extLst>
                  <a:ext uri="{FF2B5EF4-FFF2-40B4-BE49-F238E27FC236}">
                    <a16:creationId xmlns:a16="http://schemas.microsoft.com/office/drawing/2014/main" id="{15E24AD8-C3B1-4868-AB92-049F2B2FAF4D}"/>
                  </a:ext>
                </a:extLst>
              </p14:cNvPr>
              <p14:cNvContentPartPr/>
              <p14:nvPr/>
            </p14:nvContentPartPr>
            <p14:xfrm>
              <a:off x="10653587" y="3064387"/>
              <a:ext cx="154440" cy="66240"/>
            </p14:xfrm>
          </p:contentPart>
        </mc:Choice>
        <mc:Fallback>
          <p:pic>
            <p:nvPicPr>
              <p:cNvPr id="55" name="Freihand 54">
                <a:extLst>
                  <a:ext uri="{FF2B5EF4-FFF2-40B4-BE49-F238E27FC236}">
                    <a16:creationId xmlns:a16="http://schemas.microsoft.com/office/drawing/2014/main" id="{15E24AD8-C3B1-4868-AB92-049F2B2FAF4D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10649267" y="3060067"/>
                <a:ext cx="163080" cy="7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2">
            <p14:nvContentPartPr>
              <p14:cNvPr id="56" name="Freihand 55">
                <a:extLst>
                  <a:ext uri="{FF2B5EF4-FFF2-40B4-BE49-F238E27FC236}">
                    <a16:creationId xmlns:a16="http://schemas.microsoft.com/office/drawing/2014/main" id="{FC0F1208-72F6-4FBB-889C-A784928248AB}"/>
                  </a:ext>
                </a:extLst>
              </p14:cNvPr>
              <p14:cNvContentPartPr/>
              <p14:nvPr/>
            </p14:nvContentPartPr>
            <p14:xfrm>
              <a:off x="10756907" y="3004987"/>
              <a:ext cx="21600" cy="6480"/>
            </p14:xfrm>
          </p:contentPart>
        </mc:Choice>
        <mc:Fallback>
          <p:pic>
            <p:nvPicPr>
              <p:cNvPr id="56" name="Freihand 55">
                <a:extLst>
                  <a:ext uri="{FF2B5EF4-FFF2-40B4-BE49-F238E27FC236}">
                    <a16:creationId xmlns:a16="http://schemas.microsoft.com/office/drawing/2014/main" id="{FC0F1208-72F6-4FBB-889C-A784928248AB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10752587" y="3000667"/>
                <a:ext cx="30240" cy="1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4">
            <p14:nvContentPartPr>
              <p14:cNvPr id="57" name="Freihand 56">
                <a:extLst>
                  <a:ext uri="{FF2B5EF4-FFF2-40B4-BE49-F238E27FC236}">
                    <a16:creationId xmlns:a16="http://schemas.microsoft.com/office/drawing/2014/main" id="{C19AB1AC-A3ED-40B4-8C7A-924BA08E1083}"/>
                  </a:ext>
                </a:extLst>
              </p14:cNvPr>
              <p14:cNvContentPartPr/>
              <p14:nvPr/>
            </p14:nvContentPartPr>
            <p14:xfrm>
              <a:off x="10914227" y="3026587"/>
              <a:ext cx="185400" cy="102600"/>
            </p14:xfrm>
          </p:contentPart>
        </mc:Choice>
        <mc:Fallback>
          <p:pic>
            <p:nvPicPr>
              <p:cNvPr id="57" name="Freihand 56">
                <a:extLst>
                  <a:ext uri="{FF2B5EF4-FFF2-40B4-BE49-F238E27FC236}">
                    <a16:creationId xmlns:a16="http://schemas.microsoft.com/office/drawing/2014/main" id="{C19AB1AC-A3ED-40B4-8C7A-924BA08E1083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10909907" y="3022267"/>
                <a:ext cx="194040" cy="11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6">
            <p14:nvContentPartPr>
              <p14:cNvPr id="58" name="Freihand 57">
                <a:extLst>
                  <a:ext uri="{FF2B5EF4-FFF2-40B4-BE49-F238E27FC236}">
                    <a16:creationId xmlns:a16="http://schemas.microsoft.com/office/drawing/2014/main" id="{421C59C1-10F5-4824-ABAF-2A1290F55E97}"/>
                  </a:ext>
                </a:extLst>
              </p14:cNvPr>
              <p14:cNvContentPartPr/>
              <p14:nvPr/>
            </p14:nvContentPartPr>
            <p14:xfrm>
              <a:off x="11085947" y="3006427"/>
              <a:ext cx="10080" cy="39600"/>
            </p14:xfrm>
          </p:contentPart>
        </mc:Choice>
        <mc:Fallback>
          <p:pic>
            <p:nvPicPr>
              <p:cNvPr id="58" name="Freihand 57">
                <a:extLst>
                  <a:ext uri="{FF2B5EF4-FFF2-40B4-BE49-F238E27FC236}">
                    <a16:creationId xmlns:a16="http://schemas.microsoft.com/office/drawing/2014/main" id="{421C59C1-10F5-4824-ABAF-2A1290F55E97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11081627" y="3002107"/>
                <a:ext cx="18720" cy="4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8">
            <p14:nvContentPartPr>
              <p14:cNvPr id="59" name="Freihand 58">
                <a:extLst>
                  <a:ext uri="{FF2B5EF4-FFF2-40B4-BE49-F238E27FC236}">
                    <a16:creationId xmlns:a16="http://schemas.microsoft.com/office/drawing/2014/main" id="{92DCEE4D-6DA8-4AE8-8430-3C0917578759}"/>
                  </a:ext>
                </a:extLst>
              </p14:cNvPr>
              <p14:cNvContentPartPr/>
              <p14:nvPr/>
            </p14:nvContentPartPr>
            <p14:xfrm>
              <a:off x="11249387" y="3024067"/>
              <a:ext cx="123480" cy="114840"/>
            </p14:xfrm>
          </p:contentPart>
        </mc:Choice>
        <mc:Fallback>
          <p:pic>
            <p:nvPicPr>
              <p:cNvPr id="59" name="Freihand 58">
                <a:extLst>
                  <a:ext uri="{FF2B5EF4-FFF2-40B4-BE49-F238E27FC236}">
                    <a16:creationId xmlns:a16="http://schemas.microsoft.com/office/drawing/2014/main" id="{92DCEE4D-6DA8-4AE8-8430-3C0917578759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11245067" y="3019747"/>
                <a:ext cx="132120" cy="12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0">
            <p14:nvContentPartPr>
              <p14:cNvPr id="60" name="Freihand 59">
                <a:extLst>
                  <a:ext uri="{FF2B5EF4-FFF2-40B4-BE49-F238E27FC236}">
                    <a16:creationId xmlns:a16="http://schemas.microsoft.com/office/drawing/2014/main" id="{350E0588-01BD-4F6D-863A-DEEA40B4DC33}"/>
                  </a:ext>
                </a:extLst>
              </p14:cNvPr>
              <p14:cNvContentPartPr/>
              <p14:nvPr/>
            </p14:nvContentPartPr>
            <p14:xfrm>
              <a:off x="11253347" y="3062947"/>
              <a:ext cx="129240" cy="60480"/>
            </p14:xfrm>
          </p:contentPart>
        </mc:Choice>
        <mc:Fallback>
          <p:pic>
            <p:nvPicPr>
              <p:cNvPr id="60" name="Freihand 59">
                <a:extLst>
                  <a:ext uri="{FF2B5EF4-FFF2-40B4-BE49-F238E27FC236}">
                    <a16:creationId xmlns:a16="http://schemas.microsoft.com/office/drawing/2014/main" id="{350E0588-01BD-4F6D-863A-DEEA40B4DC33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11249027" y="3058627"/>
                <a:ext cx="137880" cy="6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2">
            <p14:nvContentPartPr>
              <p14:cNvPr id="61" name="Freihand 60">
                <a:extLst>
                  <a:ext uri="{FF2B5EF4-FFF2-40B4-BE49-F238E27FC236}">
                    <a16:creationId xmlns:a16="http://schemas.microsoft.com/office/drawing/2014/main" id="{9273BC42-C48B-4C72-AE3F-2226DEB5CC83}"/>
                  </a:ext>
                </a:extLst>
              </p14:cNvPr>
              <p14:cNvContentPartPr/>
              <p14:nvPr/>
            </p14:nvContentPartPr>
            <p14:xfrm>
              <a:off x="11411027" y="3023707"/>
              <a:ext cx="105840" cy="93240"/>
            </p14:xfrm>
          </p:contentPart>
        </mc:Choice>
        <mc:Fallback>
          <p:pic>
            <p:nvPicPr>
              <p:cNvPr id="61" name="Freihand 60">
                <a:extLst>
                  <a:ext uri="{FF2B5EF4-FFF2-40B4-BE49-F238E27FC236}">
                    <a16:creationId xmlns:a16="http://schemas.microsoft.com/office/drawing/2014/main" id="{9273BC42-C48B-4C72-AE3F-2226DEB5CC83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11406707" y="3019387"/>
                <a:ext cx="114480" cy="10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4">
            <p14:nvContentPartPr>
              <p14:cNvPr id="63" name="Freihand 62">
                <a:extLst>
                  <a:ext uri="{FF2B5EF4-FFF2-40B4-BE49-F238E27FC236}">
                    <a16:creationId xmlns:a16="http://schemas.microsoft.com/office/drawing/2014/main" id="{43259846-8FA2-4755-B817-E328FD109EAA}"/>
                  </a:ext>
                </a:extLst>
              </p14:cNvPr>
              <p14:cNvContentPartPr/>
              <p14:nvPr/>
            </p14:nvContentPartPr>
            <p14:xfrm>
              <a:off x="10120787" y="2611507"/>
              <a:ext cx="1263960" cy="481320"/>
            </p14:xfrm>
          </p:contentPart>
        </mc:Choice>
        <mc:Fallback>
          <p:pic>
            <p:nvPicPr>
              <p:cNvPr id="63" name="Freihand 62">
                <a:extLst>
                  <a:ext uri="{FF2B5EF4-FFF2-40B4-BE49-F238E27FC236}">
                    <a16:creationId xmlns:a16="http://schemas.microsoft.com/office/drawing/2014/main" id="{43259846-8FA2-4755-B817-E328FD109EAA}"/>
                  </a:ext>
                </a:extLst>
              </p:cNvPr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10116467" y="2607187"/>
                <a:ext cx="1272600" cy="48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6">
            <p14:nvContentPartPr>
              <p14:cNvPr id="64" name="Freihand 63">
                <a:extLst>
                  <a:ext uri="{FF2B5EF4-FFF2-40B4-BE49-F238E27FC236}">
                    <a16:creationId xmlns:a16="http://schemas.microsoft.com/office/drawing/2014/main" id="{262D216A-CBE1-4674-A6EF-9662A40113CF}"/>
                  </a:ext>
                </a:extLst>
              </p14:cNvPr>
              <p14:cNvContentPartPr/>
              <p14:nvPr/>
            </p14:nvContentPartPr>
            <p14:xfrm>
              <a:off x="10223027" y="974947"/>
              <a:ext cx="666000" cy="538560"/>
            </p14:xfrm>
          </p:contentPart>
        </mc:Choice>
        <mc:Fallback>
          <p:pic>
            <p:nvPicPr>
              <p:cNvPr id="64" name="Freihand 63">
                <a:extLst>
                  <a:ext uri="{FF2B5EF4-FFF2-40B4-BE49-F238E27FC236}">
                    <a16:creationId xmlns:a16="http://schemas.microsoft.com/office/drawing/2014/main" id="{262D216A-CBE1-4674-A6EF-9662A40113CF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10218707" y="970627"/>
                <a:ext cx="674640" cy="54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8">
            <p14:nvContentPartPr>
              <p14:cNvPr id="65" name="Freihand 64">
                <a:extLst>
                  <a:ext uri="{FF2B5EF4-FFF2-40B4-BE49-F238E27FC236}">
                    <a16:creationId xmlns:a16="http://schemas.microsoft.com/office/drawing/2014/main" id="{5346BC76-32C6-4ECD-9F08-6E18B88C9CCB}"/>
                  </a:ext>
                </a:extLst>
              </p14:cNvPr>
              <p14:cNvContentPartPr/>
              <p14:nvPr/>
            </p14:nvContentPartPr>
            <p14:xfrm>
              <a:off x="10522907" y="1597747"/>
              <a:ext cx="141840" cy="973800"/>
            </p14:xfrm>
          </p:contentPart>
        </mc:Choice>
        <mc:Fallback>
          <p:pic>
            <p:nvPicPr>
              <p:cNvPr id="65" name="Freihand 64">
                <a:extLst>
                  <a:ext uri="{FF2B5EF4-FFF2-40B4-BE49-F238E27FC236}">
                    <a16:creationId xmlns:a16="http://schemas.microsoft.com/office/drawing/2014/main" id="{5346BC76-32C6-4ECD-9F08-6E18B88C9CCB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10518587" y="1593427"/>
                <a:ext cx="150480" cy="98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0">
            <p14:nvContentPartPr>
              <p14:cNvPr id="66" name="Freihand 65">
                <a:extLst>
                  <a:ext uri="{FF2B5EF4-FFF2-40B4-BE49-F238E27FC236}">
                    <a16:creationId xmlns:a16="http://schemas.microsoft.com/office/drawing/2014/main" id="{1052A5E9-7B66-47E8-B0A1-2DA38EDD4D93}"/>
                  </a:ext>
                </a:extLst>
              </p14:cNvPr>
              <p14:cNvContentPartPr/>
              <p14:nvPr/>
            </p14:nvContentPartPr>
            <p14:xfrm>
              <a:off x="8456867" y="809347"/>
              <a:ext cx="2083320" cy="1359720"/>
            </p14:xfrm>
          </p:contentPart>
        </mc:Choice>
        <mc:Fallback>
          <p:pic>
            <p:nvPicPr>
              <p:cNvPr id="66" name="Freihand 65">
                <a:extLst>
                  <a:ext uri="{FF2B5EF4-FFF2-40B4-BE49-F238E27FC236}">
                    <a16:creationId xmlns:a16="http://schemas.microsoft.com/office/drawing/2014/main" id="{1052A5E9-7B66-47E8-B0A1-2DA38EDD4D93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8452547" y="805027"/>
                <a:ext cx="2091960" cy="136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2">
            <p14:nvContentPartPr>
              <p14:cNvPr id="67" name="Freihand 66">
                <a:extLst>
                  <a:ext uri="{FF2B5EF4-FFF2-40B4-BE49-F238E27FC236}">
                    <a16:creationId xmlns:a16="http://schemas.microsoft.com/office/drawing/2014/main" id="{8CA44002-D2E3-4E26-8829-C7A3903AAB05}"/>
                  </a:ext>
                </a:extLst>
              </p14:cNvPr>
              <p14:cNvContentPartPr/>
              <p14:nvPr/>
            </p14:nvContentPartPr>
            <p14:xfrm>
              <a:off x="9083267" y="543307"/>
              <a:ext cx="191520" cy="244800"/>
            </p14:xfrm>
          </p:contentPart>
        </mc:Choice>
        <mc:Fallback>
          <p:pic>
            <p:nvPicPr>
              <p:cNvPr id="67" name="Freihand 66">
                <a:extLst>
                  <a:ext uri="{FF2B5EF4-FFF2-40B4-BE49-F238E27FC236}">
                    <a16:creationId xmlns:a16="http://schemas.microsoft.com/office/drawing/2014/main" id="{8CA44002-D2E3-4E26-8829-C7A3903AAB05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9078947" y="538987"/>
                <a:ext cx="200160" cy="25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4">
            <p14:nvContentPartPr>
              <p14:cNvPr id="68" name="Freihand 67">
                <a:extLst>
                  <a:ext uri="{FF2B5EF4-FFF2-40B4-BE49-F238E27FC236}">
                    <a16:creationId xmlns:a16="http://schemas.microsoft.com/office/drawing/2014/main" id="{09247D8A-A18B-4E84-9233-C96E89CCE3A1}"/>
                  </a:ext>
                </a:extLst>
              </p14:cNvPr>
              <p14:cNvContentPartPr/>
              <p14:nvPr/>
            </p14:nvContentPartPr>
            <p14:xfrm>
              <a:off x="9288827" y="625027"/>
              <a:ext cx="74520" cy="127800"/>
            </p14:xfrm>
          </p:contentPart>
        </mc:Choice>
        <mc:Fallback>
          <p:pic>
            <p:nvPicPr>
              <p:cNvPr id="68" name="Freihand 67">
                <a:extLst>
                  <a:ext uri="{FF2B5EF4-FFF2-40B4-BE49-F238E27FC236}">
                    <a16:creationId xmlns:a16="http://schemas.microsoft.com/office/drawing/2014/main" id="{09247D8A-A18B-4E84-9233-C96E89CCE3A1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9284507" y="620707"/>
                <a:ext cx="83160" cy="13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6">
            <p14:nvContentPartPr>
              <p14:cNvPr id="69" name="Freihand 68">
                <a:extLst>
                  <a:ext uri="{FF2B5EF4-FFF2-40B4-BE49-F238E27FC236}">
                    <a16:creationId xmlns:a16="http://schemas.microsoft.com/office/drawing/2014/main" id="{EE9D32F2-9A3A-47C4-BEDB-172C6605AC74}"/>
                  </a:ext>
                </a:extLst>
              </p14:cNvPr>
              <p14:cNvContentPartPr/>
              <p14:nvPr/>
            </p14:nvContentPartPr>
            <p14:xfrm>
              <a:off x="9384587" y="525307"/>
              <a:ext cx="380520" cy="183960"/>
            </p14:xfrm>
          </p:contentPart>
        </mc:Choice>
        <mc:Fallback>
          <p:pic>
            <p:nvPicPr>
              <p:cNvPr id="69" name="Freihand 68">
                <a:extLst>
                  <a:ext uri="{FF2B5EF4-FFF2-40B4-BE49-F238E27FC236}">
                    <a16:creationId xmlns:a16="http://schemas.microsoft.com/office/drawing/2014/main" id="{EE9D32F2-9A3A-47C4-BEDB-172C6605AC74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9380267" y="520987"/>
                <a:ext cx="389160" cy="19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8">
            <p14:nvContentPartPr>
              <p14:cNvPr id="70" name="Freihand 69">
                <a:extLst>
                  <a:ext uri="{FF2B5EF4-FFF2-40B4-BE49-F238E27FC236}">
                    <a16:creationId xmlns:a16="http://schemas.microsoft.com/office/drawing/2014/main" id="{6D8A3A68-3258-4838-BE00-C0EC1D525065}"/>
                  </a:ext>
                </a:extLst>
              </p14:cNvPr>
              <p14:cNvContentPartPr/>
              <p14:nvPr/>
            </p14:nvContentPartPr>
            <p14:xfrm>
              <a:off x="9795347" y="590827"/>
              <a:ext cx="166320" cy="59400"/>
            </p14:xfrm>
          </p:contentPart>
        </mc:Choice>
        <mc:Fallback>
          <p:pic>
            <p:nvPicPr>
              <p:cNvPr id="70" name="Freihand 69">
                <a:extLst>
                  <a:ext uri="{FF2B5EF4-FFF2-40B4-BE49-F238E27FC236}">
                    <a16:creationId xmlns:a16="http://schemas.microsoft.com/office/drawing/2014/main" id="{6D8A3A68-3258-4838-BE00-C0EC1D525065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9791027" y="586507"/>
                <a:ext cx="174960" cy="6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0">
            <p14:nvContentPartPr>
              <p14:cNvPr id="71" name="Freihand 70">
                <a:extLst>
                  <a:ext uri="{FF2B5EF4-FFF2-40B4-BE49-F238E27FC236}">
                    <a16:creationId xmlns:a16="http://schemas.microsoft.com/office/drawing/2014/main" id="{6CAF5EEA-D8A8-4E98-A173-8951187B2839}"/>
                  </a:ext>
                </a:extLst>
              </p14:cNvPr>
              <p14:cNvContentPartPr/>
              <p14:nvPr/>
            </p14:nvContentPartPr>
            <p14:xfrm>
              <a:off x="10094867" y="474187"/>
              <a:ext cx="140760" cy="185400"/>
            </p14:xfrm>
          </p:contentPart>
        </mc:Choice>
        <mc:Fallback>
          <p:pic>
            <p:nvPicPr>
              <p:cNvPr id="71" name="Freihand 70">
                <a:extLst>
                  <a:ext uri="{FF2B5EF4-FFF2-40B4-BE49-F238E27FC236}">
                    <a16:creationId xmlns:a16="http://schemas.microsoft.com/office/drawing/2014/main" id="{6CAF5EEA-D8A8-4E98-A173-8951187B2839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10090547" y="469867"/>
                <a:ext cx="14940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2">
            <p14:nvContentPartPr>
              <p14:cNvPr id="72" name="Freihand 71">
                <a:extLst>
                  <a:ext uri="{FF2B5EF4-FFF2-40B4-BE49-F238E27FC236}">
                    <a16:creationId xmlns:a16="http://schemas.microsoft.com/office/drawing/2014/main" id="{234D14BB-E877-4EFE-9233-53D4723E4F2B}"/>
                  </a:ext>
                </a:extLst>
              </p14:cNvPr>
              <p14:cNvContentPartPr/>
              <p14:nvPr/>
            </p14:nvContentPartPr>
            <p14:xfrm>
              <a:off x="10239587" y="548347"/>
              <a:ext cx="108720" cy="111240"/>
            </p14:xfrm>
          </p:contentPart>
        </mc:Choice>
        <mc:Fallback>
          <p:pic>
            <p:nvPicPr>
              <p:cNvPr id="72" name="Freihand 71">
                <a:extLst>
                  <a:ext uri="{FF2B5EF4-FFF2-40B4-BE49-F238E27FC236}">
                    <a16:creationId xmlns:a16="http://schemas.microsoft.com/office/drawing/2014/main" id="{234D14BB-E877-4EFE-9233-53D4723E4F2B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10235267" y="544027"/>
                <a:ext cx="117360" cy="11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4">
            <p14:nvContentPartPr>
              <p14:cNvPr id="73" name="Freihand 72">
                <a:extLst>
                  <a:ext uri="{FF2B5EF4-FFF2-40B4-BE49-F238E27FC236}">
                    <a16:creationId xmlns:a16="http://schemas.microsoft.com/office/drawing/2014/main" id="{0DC1CDAD-AEF2-4A9B-BB29-7667F3733F1E}"/>
                  </a:ext>
                </a:extLst>
              </p14:cNvPr>
              <p14:cNvContentPartPr/>
              <p14:nvPr/>
            </p14:nvContentPartPr>
            <p14:xfrm>
              <a:off x="10356227" y="462667"/>
              <a:ext cx="94320" cy="207360"/>
            </p14:xfrm>
          </p:contentPart>
        </mc:Choice>
        <mc:Fallback>
          <p:pic>
            <p:nvPicPr>
              <p:cNvPr id="73" name="Freihand 72">
                <a:extLst>
                  <a:ext uri="{FF2B5EF4-FFF2-40B4-BE49-F238E27FC236}">
                    <a16:creationId xmlns:a16="http://schemas.microsoft.com/office/drawing/2014/main" id="{0DC1CDAD-AEF2-4A9B-BB29-7667F3733F1E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10351907" y="458347"/>
                <a:ext cx="10296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6">
            <p14:nvContentPartPr>
              <p14:cNvPr id="74" name="Freihand 73">
                <a:extLst>
                  <a:ext uri="{FF2B5EF4-FFF2-40B4-BE49-F238E27FC236}">
                    <a16:creationId xmlns:a16="http://schemas.microsoft.com/office/drawing/2014/main" id="{0EAA6B01-36EE-45DE-8990-02EBBB8838A7}"/>
                  </a:ext>
                </a:extLst>
              </p14:cNvPr>
              <p14:cNvContentPartPr/>
              <p14:nvPr/>
            </p14:nvContentPartPr>
            <p14:xfrm>
              <a:off x="10489067" y="540067"/>
              <a:ext cx="183240" cy="88560"/>
            </p14:xfrm>
          </p:contentPart>
        </mc:Choice>
        <mc:Fallback>
          <p:pic>
            <p:nvPicPr>
              <p:cNvPr id="74" name="Freihand 73">
                <a:extLst>
                  <a:ext uri="{FF2B5EF4-FFF2-40B4-BE49-F238E27FC236}">
                    <a16:creationId xmlns:a16="http://schemas.microsoft.com/office/drawing/2014/main" id="{0EAA6B01-36EE-45DE-8990-02EBBB8838A7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10484747" y="535747"/>
                <a:ext cx="191880" cy="9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8">
            <p14:nvContentPartPr>
              <p14:cNvPr id="76" name="Freihand 75">
                <a:extLst>
                  <a:ext uri="{FF2B5EF4-FFF2-40B4-BE49-F238E27FC236}">
                    <a16:creationId xmlns:a16="http://schemas.microsoft.com/office/drawing/2014/main" id="{AFC44567-C094-4FD7-854F-A44E10A996AB}"/>
                  </a:ext>
                </a:extLst>
              </p14:cNvPr>
              <p14:cNvContentPartPr/>
              <p14:nvPr/>
            </p14:nvContentPartPr>
            <p14:xfrm>
              <a:off x="10782467" y="531787"/>
              <a:ext cx="232920" cy="75960"/>
            </p14:xfrm>
          </p:contentPart>
        </mc:Choice>
        <mc:Fallback>
          <p:pic>
            <p:nvPicPr>
              <p:cNvPr id="76" name="Freihand 75">
                <a:extLst>
                  <a:ext uri="{FF2B5EF4-FFF2-40B4-BE49-F238E27FC236}">
                    <a16:creationId xmlns:a16="http://schemas.microsoft.com/office/drawing/2014/main" id="{AFC44567-C094-4FD7-854F-A44E10A996AB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10778147" y="527467"/>
                <a:ext cx="241560" cy="8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0">
            <p14:nvContentPartPr>
              <p14:cNvPr id="77" name="Freihand 76">
                <a:extLst>
                  <a:ext uri="{FF2B5EF4-FFF2-40B4-BE49-F238E27FC236}">
                    <a16:creationId xmlns:a16="http://schemas.microsoft.com/office/drawing/2014/main" id="{78935955-8D7E-437E-94F2-393BD8B541B9}"/>
                  </a:ext>
                </a:extLst>
              </p14:cNvPr>
              <p14:cNvContentPartPr/>
              <p14:nvPr/>
            </p14:nvContentPartPr>
            <p14:xfrm>
              <a:off x="10918187" y="409747"/>
              <a:ext cx="119520" cy="209160"/>
            </p14:xfrm>
          </p:contentPart>
        </mc:Choice>
        <mc:Fallback>
          <p:pic>
            <p:nvPicPr>
              <p:cNvPr id="77" name="Freihand 76">
                <a:extLst>
                  <a:ext uri="{FF2B5EF4-FFF2-40B4-BE49-F238E27FC236}">
                    <a16:creationId xmlns:a16="http://schemas.microsoft.com/office/drawing/2014/main" id="{78935955-8D7E-437E-94F2-393BD8B541B9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10913867" y="405427"/>
                <a:ext cx="128160" cy="21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2">
            <p14:nvContentPartPr>
              <p14:cNvPr id="78" name="Freihand 77">
                <a:extLst>
                  <a:ext uri="{FF2B5EF4-FFF2-40B4-BE49-F238E27FC236}">
                    <a16:creationId xmlns:a16="http://schemas.microsoft.com/office/drawing/2014/main" id="{10C269AA-21EA-4E17-8E39-CA4E880F66B6}"/>
                  </a:ext>
                </a:extLst>
              </p14:cNvPr>
              <p14:cNvContentPartPr/>
              <p14:nvPr/>
            </p14:nvContentPartPr>
            <p14:xfrm>
              <a:off x="11033387" y="444667"/>
              <a:ext cx="290160" cy="159120"/>
            </p14:xfrm>
          </p:contentPart>
        </mc:Choice>
        <mc:Fallback>
          <p:pic>
            <p:nvPicPr>
              <p:cNvPr id="78" name="Freihand 77">
                <a:extLst>
                  <a:ext uri="{FF2B5EF4-FFF2-40B4-BE49-F238E27FC236}">
                    <a16:creationId xmlns:a16="http://schemas.microsoft.com/office/drawing/2014/main" id="{10C269AA-21EA-4E17-8E39-CA4E880F66B6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11029067" y="440347"/>
                <a:ext cx="298800" cy="16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4">
            <p14:nvContentPartPr>
              <p14:cNvPr id="79" name="Freihand 78">
                <a:extLst>
                  <a:ext uri="{FF2B5EF4-FFF2-40B4-BE49-F238E27FC236}">
                    <a16:creationId xmlns:a16="http://schemas.microsoft.com/office/drawing/2014/main" id="{0A8FEB1C-C602-4076-9260-AA8DC2F33D25}"/>
                  </a:ext>
                </a:extLst>
              </p14:cNvPr>
              <p14:cNvContentPartPr/>
              <p14:nvPr/>
            </p14:nvContentPartPr>
            <p14:xfrm>
              <a:off x="11271707" y="444667"/>
              <a:ext cx="20880" cy="2880"/>
            </p14:xfrm>
          </p:contentPart>
        </mc:Choice>
        <mc:Fallback>
          <p:pic>
            <p:nvPicPr>
              <p:cNvPr id="79" name="Freihand 78">
                <a:extLst>
                  <a:ext uri="{FF2B5EF4-FFF2-40B4-BE49-F238E27FC236}">
                    <a16:creationId xmlns:a16="http://schemas.microsoft.com/office/drawing/2014/main" id="{0A8FEB1C-C602-4076-9260-AA8DC2F33D25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11267387" y="440347"/>
                <a:ext cx="29520" cy="1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6">
            <p14:nvContentPartPr>
              <p14:cNvPr id="80" name="Freihand 79">
                <a:extLst>
                  <a:ext uri="{FF2B5EF4-FFF2-40B4-BE49-F238E27FC236}">
                    <a16:creationId xmlns:a16="http://schemas.microsoft.com/office/drawing/2014/main" id="{DDB3C532-453C-487A-A80F-61F15BB57FE0}"/>
                  </a:ext>
                </a:extLst>
              </p14:cNvPr>
              <p14:cNvContentPartPr/>
              <p14:nvPr/>
            </p14:nvContentPartPr>
            <p14:xfrm>
              <a:off x="11324987" y="403267"/>
              <a:ext cx="156240" cy="183600"/>
            </p14:xfrm>
          </p:contentPart>
        </mc:Choice>
        <mc:Fallback>
          <p:pic>
            <p:nvPicPr>
              <p:cNvPr id="80" name="Freihand 79">
                <a:extLst>
                  <a:ext uri="{FF2B5EF4-FFF2-40B4-BE49-F238E27FC236}">
                    <a16:creationId xmlns:a16="http://schemas.microsoft.com/office/drawing/2014/main" id="{DDB3C532-453C-487A-A80F-61F15BB57FE0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11320667" y="398947"/>
                <a:ext cx="164880" cy="19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8">
            <p14:nvContentPartPr>
              <p14:cNvPr id="81" name="Freihand 80">
                <a:extLst>
                  <a:ext uri="{FF2B5EF4-FFF2-40B4-BE49-F238E27FC236}">
                    <a16:creationId xmlns:a16="http://schemas.microsoft.com/office/drawing/2014/main" id="{8F2BF825-7423-40B9-8A76-4A1DFE14D9C6}"/>
                  </a:ext>
                </a:extLst>
              </p14:cNvPr>
              <p14:cNvContentPartPr/>
              <p14:nvPr/>
            </p14:nvContentPartPr>
            <p14:xfrm>
              <a:off x="11492387" y="485347"/>
              <a:ext cx="90000" cy="78120"/>
            </p14:xfrm>
          </p:contentPart>
        </mc:Choice>
        <mc:Fallback>
          <p:pic>
            <p:nvPicPr>
              <p:cNvPr id="81" name="Freihand 80">
                <a:extLst>
                  <a:ext uri="{FF2B5EF4-FFF2-40B4-BE49-F238E27FC236}">
                    <a16:creationId xmlns:a16="http://schemas.microsoft.com/office/drawing/2014/main" id="{8F2BF825-7423-40B9-8A76-4A1DFE14D9C6}"/>
                  </a:ext>
                </a:extLst>
              </p:cNvPr>
              <p:cNvPicPr/>
              <p:nvPr/>
            </p:nvPicPr>
            <p:blipFill>
              <a:blip r:embed="rId129"/>
              <a:stretch>
                <a:fillRect/>
              </a:stretch>
            </p:blipFill>
            <p:spPr>
              <a:xfrm>
                <a:off x="11488067" y="481027"/>
                <a:ext cx="98640" cy="8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0">
            <p14:nvContentPartPr>
              <p14:cNvPr id="82" name="Freihand 81">
                <a:extLst>
                  <a:ext uri="{FF2B5EF4-FFF2-40B4-BE49-F238E27FC236}">
                    <a16:creationId xmlns:a16="http://schemas.microsoft.com/office/drawing/2014/main" id="{D10AE087-6DBD-4DE3-A636-C385C7798F27}"/>
                  </a:ext>
                </a:extLst>
              </p14:cNvPr>
              <p14:cNvContentPartPr/>
              <p14:nvPr/>
            </p14:nvContentPartPr>
            <p14:xfrm>
              <a:off x="10836827" y="432067"/>
              <a:ext cx="56520" cy="18360"/>
            </p14:xfrm>
          </p:contentPart>
        </mc:Choice>
        <mc:Fallback>
          <p:pic>
            <p:nvPicPr>
              <p:cNvPr id="82" name="Freihand 81">
                <a:extLst>
                  <a:ext uri="{FF2B5EF4-FFF2-40B4-BE49-F238E27FC236}">
                    <a16:creationId xmlns:a16="http://schemas.microsoft.com/office/drawing/2014/main" id="{D10AE087-6DBD-4DE3-A636-C385C7798F27}"/>
                  </a:ext>
                </a:extLst>
              </p:cNvPr>
              <p:cNvPicPr/>
              <p:nvPr/>
            </p:nvPicPr>
            <p:blipFill>
              <a:blip r:embed="rId131"/>
              <a:stretch>
                <a:fillRect/>
              </a:stretch>
            </p:blipFill>
            <p:spPr>
              <a:xfrm>
                <a:off x="10832507" y="427747"/>
                <a:ext cx="6516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2">
            <p14:nvContentPartPr>
              <p14:cNvPr id="83" name="Freihand 82">
                <a:extLst>
                  <a:ext uri="{FF2B5EF4-FFF2-40B4-BE49-F238E27FC236}">
                    <a16:creationId xmlns:a16="http://schemas.microsoft.com/office/drawing/2014/main" id="{01988FF2-9032-4621-8C80-099AC5C96E46}"/>
                  </a:ext>
                </a:extLst>
              </p14:cNvPr>
              <p14:cNvContentPartPr/>
              <p14:nvPr/>
            </p14:nvContentPartPr>
            <p14:xfrm>
              <a:off x="10179467" y="740227"/>
              <a:ext cx="181440" cy="205200"/>
            </p14:xfrm>
          </p:contentPart>
        </mc:Choice>
        <mc:Fallback>
          <p:pic>
            <p:nvPicPr>
              <p:cNvPr id="83" name="Freihand 82">
                <a:extLst>
                  <a:ext uri="{FF2B5EF4-FFF2-40B4-BE49-F238E27FC236}">
                    <a16:creationId xmlns:a16="http://schemas.microsoft.com/office/drawing/2014/main" id="{01988FF2-9032-4621-8C80-099AC5C96E46}"/>
                  </a:ext>
                </a:extLst>
              </p:cNvPr>
              <p:cNvPicPr/>
              <p:nvPr/>
            </p:nvPicPr>
            <p:blipFill>
              <a:blip r:embed="rId133"/>
              <a:stretch>
                <a:fillRect/>
              </a:stretch>
            </p:blipFill>
            <p:spPr>
              <a:xfrm>
                <a:off x="10175147" y="735907"/>
                <a:ext cx="190080" cy="21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4">
            <p14:nvContentPartPr>
              <p14:cNvPr id="84" name="Freihand 83">
                <a:extLst>
                  <a:ext uri="{FF2B5EF4-FFF2-40B4-BE49-F238E27FC236}">
                    <a16:creationId xmlns:a16="http://schemas.microsoft.com/office/drawing/2014/main" id="{12E29838-15B2-4FE9-8777-166708B45E94}"/>
                  </a:ext>
                </a:extLst>
              </p14:cNvPr>
              <p14:cNvContentPartPr/>
              <p14:nvPr/>
            </p14:nvContentPartPr>
            <p14:xfrm>
              <a:off x="10364147" y="743827"/>
              <a:ext cx="246600" cy="222840"/>
            </p14:xfrm>
          </p:contentPart>
        </mc:Choice>
        <mc:Fallback>
          <p:pic>
            <p:nvPicPr>
              <p:cNvPr id="84" name="Freihand 83">
                <a:extLst>
                  <a:ext uri="{FF2B5EF4-FFF2-40B4-BE49-F238E27FC236}">
                    <a16:creationId xmlns:a16="http://schemas.microsoft.com/office/drawing/2014/main" id="{12E29838-15B2-4FE9-8777-166708B45E94}"/>
                  </a:ext>
                </a:extLst>
              </p:cNvPr>
              <p:cNvPicPr/>
              <p:nvPr/>
            </p:nvPicPr>
            <p:blipFill>
              <a:blip r:embed="rId135"/>
              <a:stretch>
                <a:fillRect/>
              </a:stretch>
            </p:blipFill>
            <p:spPr>
              <a:xfrm>
                <a:off x="10359827" y="739507"/>
                <a:ext cx="255240" cy="23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6">
            <p14:nvContentPartPr>
              <p14:cNvPr id="85" name="Freihand 84">
                <a:extLst>
                  <a:ext uri="{FF2B5EF4-FFF2-40B4-BE49-F238E27FC236}">
                    <a16:creationId xmlns:a16="http://schemas.microsoft.com/office/drawing/2014/main" id="{3C9C3134-D802-4E19-9309-3985839EBD55}"/>
                  </a:ext>
                </a:extLst>
              </p14:cNvPr>
              <p14:cNvContentPartPr/>
              <p14:nvPr/>
            </p14:nvContentPartPr>
            <p14:xfrm>
              <a:off x="10608947" y="821947"/>
              <a:ext cx="161640" cy="44280"/>
            </p14:xfrm>
          </p:contentPart>
        </mc:Choice>
        <mc:Fallback>
          <p:pic>
            <p:nvPicPr>
              <p:cNvPr id="85" name="Freihand 84">
                <a:extLst>
                  <a:ext uri="{FF2B5EF4-FFF2-40B4-BE49-F238E27FC236}">
                    <a16:creationId xmlns:a16="http://schemas.microsoft.com/office/drawing/2014/main" id="{3C9C3134-D802-4E19-9309-3985839EBD55}"/>
                  </a:ext>
                </a:extLst>
              </p:cNvPr>
              <p:cNvPicPr/>
              <p:nvPr/>
            </p:nvPicPr>
            <p:blipFill>
              <a:blip r:embed="rId137"/>
              <a:stretch>
                <a:fillRect/>
              </a:stretch>
            </p:blipFill>
            <p:spPr>
              <a:xfrm>
                <a:off x="10604627" y="817627"/>
                <a:ext cx="170280" cy="5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8">
            <p14:nvContentPartPr>
              <p14:cNvPr id="86" name="Freihand 85">
                <a:extLst>
                  <a:ext uri="{FF2B5EF4-FFF2-40B4-BE49-F238E27FC236}">
                    <a16:creationId xmlns:a16="http://schemas.microsoft.com/office/drawing/2014/main" id="{7774CB6D-A0AD-466C-8A7C-6C1F03A353F8}"/>
                  </a:ext>
                </a:extLst>
              </p14:cNvPr>
              <p14:cNvContentPartPr/>
              <p14:nvPr/>
            </p14:nvContentPartPr>
            <p14:xfrm>
              <a:off x="10399427" y="726907"/>
              <a:ext cx="91800" cy="2520"/>
            </p14:xfrm>
          </p:contentPart>
        </mc:Choice>
        <mc:Fallback>
          <p:pic>
            <p:nvPicPr>
              <p:cNvPr id="86" name="Freihand 85">
                <a:extLst>
                  <a:ext uri="{FF2B5EF4-FFF2-40B4-BE49-F238E27FC236}">
                    <a16:creationId xmlns:a16="http://schemas.microsoft.com/office/drawing/2014/main" id="{7774CB6D-A0AD-466C-8A7C-6C1F03A353F8}"/>
                  </a:ext>
                </a:extLst>
              </p:cNvPr>
              <p:cNvPicPr/>
              <p:nvPr/>
            </p:nvPicPr>
            <p:blipFill>
              <a:blip r:embed="rId139"/>
              <a:stretch>
                <a:fillRect/>
              </a:stretch>
            </p:blipFill>
            <p:spPr>
              <a:xfrm>
                <a:off x="10395107" y="722587"/>
                <a:ext cx="100440" cy="1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0">
            <p14:nvContentPartPr>
              <p14:cNvPr id="88" name="Freihand 87">
                <a:extLst>
                  <a:ext uri="{FF2B5EF4-FFF2-40B4-BE49-F238E27FC236}">
                    <a16:creationId xmlns:a16="http://schemas.microsoft.com/office/drawing/2014/main" id="{87DAD3CE-12B6-4B98-A4FC-CE3829B590D2}"/>
                  </a:ext>
                </a:extLst>
              </p14:cNvPr>
              <p14:cNvContentPartPr/>
              <p14:nvPr/>
            </p14:nvContentPartPr>
            <p14:xfrm>
              <a:off x="10809107" y="799627"/>
              <a:ext cx="135720" cy="109440"/>
            </p14:xfrm>
          </p:contentPart>
        </mc:Choice>
        <mc:Fallback>
          <p:pic>
            <p:nvPicPr>
              <p:cNvPr id="88" name="Freihand 87">
                <a:extLst>
                  <a:ext uri="{FF2B5EF4-FFF2-40B4-BE49-F238E27FC236}">
                    <a16:creationId xmlns:a16="http://schemas.microsoft.com/office/drawing/2014/main" id="{87DAD3CE-12B6-4B98-A4FC-CE3829B590D2}"/>
                  </a:ext>
                </a:extLst>
              </p:cNvPr>
              <p:cNvPicPr/>
              <p:nvPr/>
            </p:nvPicPr>
            <p:blipFill>
              <a:blip r:embed="rId141"/>
              <a:stretch>
                <a:fillRect/>
              </a:stretch>
            </p:blipFill>
            <p:spPr>
              <a:xfrm>
                <a:off x="10804787" y="795307"/>
                <a:ext cx="144360" cy="11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2">
            <p14:nvContentPartPr>
              <p14:cNvPr id="89" name="Freihand 88">
                <a:extLst>
                  <a:ext uri="{FF2B5EF4-FFF2-40B4-BE49-F238E27FC236}">
                    <a16:creationId xmlns:a16="http://schemas.microsoft.com/office/drawing/2014/main" id="{8BBCB185-575D-421B-B241-25385A4B36F3}"/>
                  </a:ext>
                </a:extLst>
              </p14:cNvPr>
              <p14:cNvContentPartPr/>
              <p14:nvPr/>
            </p14:nvContentPartPr>
            <p14:xfrm>
              <a:off x="10950587" y="741307"/>
              <a:ext cx="671040" cy="274680"/>
            </p14:xfrm>
          </p:contentPart>
        </mc:Choice>
        <mc:Fallback>
          <p:pic>
            <p:nvPicPr>
              <p:cNvPr id="89" name="Freihand 88">
                <a:extLst>
                  <a:ext uri="{FF2B5EF4-FFF2-40B4-BE49-F238E27FC236}">
                    <a16:creationId xmlns:a16="http://schemas.microsoft.com/office/drawing/2014/main" id="{8BBCB185-575D-421B-B241-25385A4B36F3}"/>
                  </a:ext>
                </a:extLst>
              </p:cNvPr>
              <p:cNvPicPr/>
              <p:nvPr/>
            </p:nvPicPr>
            <p:blipFill>
              <a:blip r:embed="rId143"/>
              <a:stretch>
                <a:fillRect/>
              </a:stretch>
            </p:blipFill>
            <p:spPr>
              <a:xfrm>
                <a:off x="10946267" y="736987"/>
                <a:ext cx="679680" cy="283320"/>
              </a:xfrm>
              <a:prstGeom prst="rect">
                <a:avLst/>
              </a:prstGeom>
            </p:spPr>
          </p:pic>
        </mc:Fallback>
      </mc:AlternateContent>
      <p:grpSp>
        <p:nvGrpSpPr>
          <p:cNvPr id="102" name="Gruppieren 101">
            <a:extLst>
              <a:ext uri="{FF2B5EF4-FFF2-40B4-BE49-F238E27FC236}">
                <a16:creationId xmlns:a16="http://schemas.microsoft.com/office/drawing/2014/main" id="{FB33B496-8E1B-4EB3-9B3E-D4C0FF9A1792}"/>
              </a:ext>
            </a:extLst>
          </p:cNvPr>
          <p:cNvGrpSpPr/>
          <p:nvPr/>
        </p:nvGrpSpPr>
        <p:grpSpPr>
          <a:xfrm>
            <a:off x="5544107" y="447907"/>
            <a:ext cx="344160" cy="152280"/>
            <a:chOff x="5544107" y="447907"/>
            <a:chExt cx="344160" cy="152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4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154FBB9F-BA6B-4209-AFD3-A1BC702DC412}"/>
                    </a:ext>
                  </a:extLst>
                </p14:cNvPr>
                <p14:cNvContentPartPr/>
                <p14:nvPr/>
              </p14:nvContentPartPr>
              <p14:xfrm>
                <a:off x="5544107" y="451507"/>
                <a:ext cx="21960" cy="13500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154FBB9F-BA6B-4209-AFD3-A1BC702DC412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5539787" y="447187"/>
                  <a:ext cx="3060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6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CA738EEA-DED1-4307-AA8B-0DA9EAAD95B7}"/>
                    </a:ext>
                  </a:extLst>
                </p14:cNvPr>
                <p14:cNvContentPartPr/>
                <p14:nvPr/>
              </p14:nvContentPartPr>
              <p14:xfrm>
                <a:off x="5548067" y="447907"/>
                <a:ext cx="126000" cy="7164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CA738EEA-DED1-4307-AA8B-0DA9EAAD95B7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5543747" y="443587"/>
                  <a:ext cx="13464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8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B61896E4-DFCA-4502-BC07-D794482D3AA5}"/>
                    </a:ext>
                  </a:extLst>
                </p14:cNvPr>
                <p14:cNvContentPartPr/>
                <p14:nvPr/>
              </p14:nvContentPartPr>
              <p14:xfrm>
                <a:off x="5562827" y="553747"/>
                <a:ext cx="119520" cy="4644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B61896E4-DFCA-4502-BC07-D794482D3AA5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5558507" y="549427"/>
                  <a:ext cx="128160" cy="5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0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D30BCA85-332B-4EED-BF89-489274E98138}"/>
                    </a:ext>
                  </a:extLst>
                </p14:cNvPr>
                <p14:cNvContentPartPr/>
                <p14:nvPr/>
              </p14:nvContentPartPr>
              <p14:xfrm>
                <a:off x="5729867" y="448267"/>
                <a:ext cx="158400" cy="12384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D30BCA85-332B-4EED-BF89-489274E98138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5725547" y="443947"/>
                  <a:ext cx="167040" cy="132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7" name="Gruppieren 116">
            <a:extLst>
              <a:ext uri="{FF2B5EF4-FFF2-40B4-BE49-F238E27FC236}">
                <a16:creationId xmlns:a16="http://schemas.microsoft.com/office/drawing/2014/main" id="{2675A7FB-B97C-42C9-9358-307480E3256E}"/>
              </a:ext>
            </a:extLst>
          </p:cNvPr>
          <p:cNvGrpSpPr/>
          <p:nvPr/>
        </p:nvGrpSpPr>
        <p:grpSpPr>
          <a:xfrm>
            <a:off x="1172627" y="380947"/>
            <a:ext cx="528840" cy="232920"/>
            <a:chOff x="1172627" y="380947"/>
            <a:chExt cx="528840" cy="232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2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BF4EB396-246B-49AC-858E-EED80D69FC9E}"/>
                    </a:ext>
                  </a:extLst>
                </p14:cNvPr>
                <p14:cNvContentPartPr/>
                <p14:nvPr/>
              </p14:nvContentPartPr>
              <p14:xfrm>
                <a:off x="1172627" y="432787"/>
                <a:ext cx="189000" cy="17316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BF4EB396-246B-49AC-858E-EED80D69FC9E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1168307" y="428467"/>
                  <a:ext cx="19764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4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BC173BDD-4525-4F4E-8B69-BEDDFF6A1EEB}"/>
                    </a:ext>
                  </a:extLst>
                </p14:cNvPr>
                <p14:cNvContentPartPr/>
                <p14:nvPr/>
              </p14:nvContentPartPr>
              <p14:xfrm>
                <a:off x="1363427" y="402547"/>
                <a:ext cx="147600" cy="21132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BC173BDD-4525-4F4E-8B69-BEDDFF6A1EEB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1359107" y="398227"/>
                  <a:ext cx="15624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6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4812C44F-19BD-42F7-9EF9-B894EB5F9E0B}"/>
                    </a:ext>
                  </a:extLst>
                </p14:cNvPr>
                <p14:cNvContentPartPr/>
                <p14:nvPr/>
              </p14:nvContentPartPr>
              <p14:xfrm>
                <a:off x="1503467" y="380947"/>
                <a:ext cx="198000" cy="19908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4812C44F-19BD-42F7-9EF9-B894EB5F9E0B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1499147" y="376627"/>
                  <a:ext cx="206640" cy="207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6" name="Gruppieren 125">
            <a:extLst>
              <a:ext uri="{FF2B5EF4-FFF2-40B4-BE49-F238E27FC236}">
                <a16:creationId xmlns:a16="http://schemas.microsoft.com/office/drawing/2014/main" id="{34DECCA0-D312-48B0-BC8F-7B78C66EF43C}"/>
              </a:ext>
            </a:extLst>
          </p:cNvPr>
          <p:cNvGrpSpPr/>
          <p:nvPr/>
        </p:nvGrpSpPr>
        <p:grpSpPr>
          <a:xfrm>
            <a:off x="1262267" y="3568747"/>
            <a:ext cx="257760" cy="167760"/>
            <a:chOff x="1262267" y="3568747"/>
            <a:chExt cx="257760" cy="167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8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7885846C-E4CC-46FC-96C7-6D24E8CB94DD}"/>
                    </a:ext>
                  </a:extLst>
                </p14:cNvPr>
                <p14:cNvContentPartPr/>
                <p14:nvPr/>
              </p14:nvContentPartPr>
              <p14:xfrm>
                <a:off x="1262267" y="3589627"/>
                <a:ext cx="27000" cy="14040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7885846C-E4CC-46FC-96C7-6D24E8CB94DD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1257947" y="3585307"/>
                  <a:ext cx="3564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0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91AAC64B-EEC5-48F4-8BC6-40749B52B375}"/>
                    </a:ext>
                  </a:extLst>
                </p14:cNvPr>
                <p14:cNvContentPartPr/>
                <p14:nvPr/>
              </p14:nvContentPartPr>
              <p14:xfrm>
                <a:off x="1271627" y="3582427"/>
                <a:ext cx="92520" cy="1332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91AAC64B-EEC5-48F4-8BC6-40749B52B375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1267307" y="3578107"/>
                  <a:ext cx="10116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2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7B80A07C-BEFB-417C-8A2E-BDEA21E00214}"/>
                    </a:ext>
                  </a:extLst>
                </p14:cNvPr>
                <p14:cNvContentPartPr/>
                <p14:nvPr/>
              </p14:nvContentPartPr>
              <p14:xfrm>
                <a:off x="1270907" y="3633187"/>
                <a:ext cx="119520" cy="10332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7B80A07C-BEFB-417C-8A2E-BDEA21E00214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1266587" y="3628867"/>
                  <a:ext cx="12816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4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705B43BD-C99A-4A07-9F1D-2C3F66CC3513}"/>
                    </a:ext>
                  </a:extLst>
                </p14:cNvPr>
                <p14:cNvContentPartPr/>
                <p14:nvPr/>
              </p14:nvContentPartPr>
              <p14:xfrm>
                <a:off x="1442267" y="3568747"/>
                <a:ext cx="77760" cy="143640"/>
              </p14:xfrm>
            </p:contentPart>
          </mc:Choice>
          <mc:Fallback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705B43BD-C99A-4A07-9F1D-2C3F66CC3513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1437947" y="3564427"/>
                  <a:ext cx="86400" cy="152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66">
            <p14:nvContentPartPr>
              <p14:cNvPr id="128" name="Freihand 127">
                <a:extLst>
                  <a:ext uri="{FF2B5EF4-FFF2-40B4-BE49-F238E27FC236}">
                    <a16:creationId xmlns:a16="http://schemas.microsoft.com/office/drawing/2014/main" id="{8B0FEA6F-94D2-4AB1-A9C6-3C4C995144AB}"/>
                  </a:ext>
                </a:extLst>
              </p14:cNvPr>
              <p14:cNvContentPartPr/>
              <p14:nvPr/>
            </p14:nvContentPartPr>
            <p14:xfrm>
              <a:off x="2947787" y="1841107"/>
              <a:ext cx="10080" cy="320760"/>
            </p14:xfrm>
          </p:contentPart>
        </mc:Choice>
        <mc:Fallback>
          <p:pic>
            <p:nvPicPr>
              <p:cNvPr id="128" name="Freihand 127">
                <a:extLst>
                  <a:ext uri="{FF2B5EF4-FFF2-40B4-BE49-F238E27FC236}">
                    <a16:creationId xmlns:a16="http://schemas.microsoft.com/office/drawing/2014/main" id="{8B0FEA6F-94D2-4AB1-A9C6-3C4C995144AB}"/>
                  </a:ext>
                </a:extLst>
              </p:cNvPr>
              <p:cNvPicPr/>
              <p:nvPr/>
            </p:nvPicPr>
            <p:blipFill>
              <a:blip r:embed="rId167"/>
              <a:stretch>
                <a:fillRect/>
              </a:stretch>
            </p:blipFill>
            <p:spPr>
              <a:xfrm>
                <a:off x="2943467" y="1836787"/>
                <a:ext cx="18720" cy="329400"/>
              </a:xfrm>
              <a:prstGeom prst="rect">
                <a:avLst/>
              </a:prstGeom>
            </p:spPr>
          </p:pic>
        </mc:Fallback>
      </mc:AlternateContent>
      <p:grpSp>
        <p:nvGrpSpPr>
          <p:cNvPr id="140" name="Gruppieren 139">
            <a:extLst>
              <a:ext uri="{FF2B5EF4-FFF2-40B4-BE49-F238E27FC236}">
                <a16:creationId xmlns:a16="http://schemas.microsoft.com/office/drawing/2014/main" id="{747025AC-AF83-403A-8E28-3C2FF6757300}"/>
              </a:ext>
            </a:extLst>
          </p:cNvPr>
          <p:cNvGrpSpPr/>
          <p:nvPr/>
        </p:nvGrpSpPr>
        <p:grpSpPr>
          <a:xfrm>
            <a:off x="481787" y="1760467"/>
            <a:ext cx="2443680" cy="428040"/>
            <a:chOff x="481787" y="1760467"/>
            <a:chExt cx="2443680" cy="428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68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A37C3EC8-C999-4958-B8D4-8840F56FA6D0}"/>
                    </a:ext>
                  </a:extLst>
                </p14:cNvPr>
                <p14:cNvContentPartPr/>
                <p14:nvPr/>
              </p14:nvContentPartPr>
              <p14:xfrm>
                <a:off x="481787" y="1760467"/>
                <a:ext cx="2443680" cy="8280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A37C3EC8-C999-4958-B8D4-8840F56FA6D0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477467" y="1756147"/>
                  <a:ext cx="245232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0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203BAB9B-B91E-49F9-85B0-013293B5A6AC}"/>
                    </a:ext>
                  </a:extLst>
                </p14:cNvPr>
                <p14:cNvContentPartPr/>
                <p14:nvPr/>
              </p14:nvContentPartPr>
              <p14:xfrm>
                <a:off x="1317347" y="1771987"/>
                <a:ext cx="101160" cy="38736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203BAB9B-B91E-49F9-85B0-013293B5A6AC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1313027" y="1767667"/>
                  <a:ext cx="109800" cy="39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2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E4870CDE-D822-4D52-A7A3-22043DB01C66}"/>
                    </a:ext>
                  </a:extLst>
                </p14:cNvPr>
                <p14:cNvContentPartPr/>
                <p14:nvPr/>
              </p14:nvContentPartPr>
              <p14:xfrm>
                <a:off x="1355507" y="2131627"/>
                <a:ext cx="1549800" cy="5688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E4870CDE-D822-4D52-A7A3-22043DB01C66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1351187" y="2127307"/>
                  <a:ext cx="155844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4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95D0E794-8FBB-4853-B5A2-F3241A08A9E0}"/>
                    </a:ext>
                  </a:extLst>
                </p14:cNvPr>
                <p14:cNvContentPartPr/>
                <p14:nvPr/>
              </p14:nvContentPartPr>
              <p14:xfrm>
                <a:off x="1329587" y="2041627"/>
                <a:ext cx="8280" cy="6264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95D0E794-8FBB-4853-B5A2-F3241A08A9E0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1325267" y="2037307"/>
                  <a:ext cx="1692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6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77733AD1-DDB1-4AFB-8B83-4ED6F2EF5FC7}"/>
                    </a:ext>
                  </a:extLst>
                </p14:cNvPr>
                <p14:cNvContentPartPr/>
                <p14:nvPr/>
              </p14:nvContentPartPr>
              <p14:xfrm>
                <a:off x="1329587" y="2032987"/>
                <a:ext cx="39960" cy="1908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77733AD1-DDB1-4AFB-8B83-4ED6F2EF5FC7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1325267" y="2028667"/>
                  <a:ext cx="4860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8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C97C697A-4878-42B2-BFFD-56F7417535BF}"/>
                    </a:ext>
                  </a:extLst>
                </p14:cNvPr>
                <p14:cNvContentPartPr/>
                <p14:nvPr/>
              </p14:nvContentPartPr>
              <p14:xfrm>
                <a:off x="1329947" y="2039467"/>
                <a:ext cx="52560" cy="5580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C97C697A-4878-42B2-BFFD-56F7417535BF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1325627" y="2035147"/>
                  <a:ext cx="6120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0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127DC451-B530-438A-B5F1-CF411F7B847B}"/>
                    </a:ext>
                  </a:extLst>
                </p14:cNvPr>
                <p14:cNvContentPartPr/>
                <p14:nvPr/>
              </p14:nvContentPartPr>
              <p14:xfrm>
                <a:off x="1248227" y="1861987"/>
                <a:ext cx="25560" cy="7668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127DC451-B530-438A-B5F1-CF411F7B847B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1243907" y="1857667"/>
                  <a:ext cx="3420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2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0853685C-766D-47C9-BF97-04D46A5A3C45}"/>
                    </a:ext>
                  </a:extLst>
                </p14:cNvPr>
                <p14:cNvContentPartPr/>
                <p14:nvPr/>
              </p14:nvContentPartPr>
              <p14:xfrm>
                <a:off x="1215107" y="1858747"/>
                <a:ext cx="83880" cy="11124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0853685C-766D-47C9-BF97-04D46A5A3C45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210787" y="1854427"/>
                  <a:ext cx="9252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4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16969D6A-CAB4-40B3-945C-CED0C5DC675F}"/>
                    </a:ext>
                  </a:extLst>
                </p14:cNvPr>
                <p14:cNvContentPartPr/>
                <p14:nvPr/>
              </p14:nvContentPartPr>
              <p14:xfrm>
                <a:off x="1466387" y="1843627"/>
                <a:ext cx="11520" cy="9432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16969D6A-CAB4-40B3-945C-CED0C5DC675F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1462067" y="1839307"/>
                  <a:ext cx="2016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6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1C859E68-FF71-4536-BFA3-6589B34B1C3C}"/>
                    </a:ext>
                  </a:extLst>
                </p14:cNvPr>
                <p14:cNvContentPartPr/>
                <p14:nvPr/>
              </p14:nvContentPartPr>
              <p14:xfrm>
                <a:off x="1426427" y="1850827"/>
                <a:ext cx="110520" cy="7956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1C859E68-FF71-4536-BFA3-6589B34B1C3C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1422107" y="1846507"/>
                  <a:ext cx="119160" cy="88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88">
            <p14:nvContentPartPr>
              <p14:cNvPr id="149" name="Freihand 148">
                <a:extLst>
                  <a:ext uri="{FF2B5EF4-FFF2-40B4-BE49-F238E27FC236}">
                    <a16:creationId xmlns:a16="http://schemas.microsoft.com/office/drawing/2014/main" id="{64A5581A-2539-45E2-BC04-F12711A29C02}"/>
                  </a:ext>
                </a:extLst>
              </p14:cNvPr>
              <p14:cNvContentPartPr/>
              <p14:nvPr/>
            </p14:nvContentPartPr>
            <p14:xfrm>
              <a:off x="3087827" y="4862947"/>
              <a:ext cx="7560" cy="218160"/>
            </p14:xfrm>
          </p:contentPart>
        </mc:Choice>
        <mc:Fallback>
          <p:pic>
            <p:nvPicPr>
              <p:cNvPr id="149" name="Freihand 148">
                <a:extLst>
                  <a:ext uri="{FF2B5EF4-FFF2-40B4-BE49-F238E27FC236}">
                    <a16:creationId xmlns:a16="http://schemas.microsoft.com/office/drawing/2014/main" id="{64A5581A-2539-45E2-BC04-F12711A29C02}"/>
                  </a:ext>
                </a:extLst>
              </p:cNvPr>
              <p:cNvPicPr/>
              <p:nvPr/>
            </p:nvPicPr>
            <p:blipFill>
              <a:blip r:embed="rId189"/>
              <a:stretch>
                <a:fillRect/>
              </a:stretch>
            </p:blipFill>
            <p:spPr>
              <a:xfrm>
                <a:off x="3083507" y="4858627"/>
                <a:ext cx="16200" cy="22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0">
            <p14:nvContentPartPr>
              <p14:cNvPr id="150" name="Freihand 149">
                <a:extLst>
                  <a:ext uri="{FF2B5EF4-FFF2-40B4-BE49-F238E27FC236}">
                    <a16:creationId xmlns:a16="http://schemas.microsoft.com/office/drawing/2014/main" id="{22D36B78-D761-412F-B060-29288BACDED7}"/>
                  </a:ext>
                </a:extLst>
              </p14:cNvPr>
              <p14:cNvContentPartPr/>
              <p14:nvPr/>
            </p14:nvContentPartPr>
            <p14:xfrm>
              <a:off x="3117347" y="4862947"/>
              <a:ext cx="152280" cy="3600"/>
            </p14:xfrm>
          </p:contentPart>
        </mc:Choice>
        <mc:Fallback>
          <p:pic>
            <p:nvPicPr>
              <p:cNvPr id="150" name="Freihand 149">
                <a:extLst>
                  <a:ext uri="{FF2B5EF4-FFF2-40B4-BE49-F238E27FC236}">
                    <a16:creationId xmlns:a16="http://schemas.microsoft.com/office/drawing/2014/main" id="{22D36B78-D761-412F-B060-29288BACDED7}"/>
                  </a:ext>
                </a:extLst>
              </p:cNvPr>
              <p:cNvPicPr/>
              <p:nvPr/>
            </p:nvPicPr>
            <p:blipFill>
              <a:blip r:embed="rId191"/>
              <a:stretch>
                <a:fillRect/>
              </a:stretch>
            </p:blipFill>
            <p:spPr>
              <a:xfrm>
                <a:off x="3113027" y="4858627"/>
                <a:ext cx="160920" cy="1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2">
            <p14:nvContentPartPr>
              <p14:cNvPr id="151" name="Freihand 150">
                <a:extLst>
                  <a:ext uri="{FF2B5EF4-FFF2-40B4-BE49-F238E27FC236}">
                    <a16:creationId xmlns:a16="http://schemas.microsoft.com/office/drawing/2014/main" id="{64B8845C-BE0F-4B56-98EA-96CEB318A6EB}"/>
                  </a:ext>
                </a:extLst>
              </p14:cNvPr>
              <p14:cNvContentPartPr/>
              <p14:nvPr/>
            </p14:nvContentPartPr>
            <p14:xfrm>
              <a:off x="3383027" y="4853947"/>
              <a:ext cx="445680" cy="7920"/>
            </p14:xfrm>
          </p:contentPart>
        </mc:Choice>
        <mc:Fallback>
          <p:pic>
            <p:nvPicPr>
              <p:cNvPr id="151" name="Freihand 150">
                <a:extLst>
                  <a:ext uri="{FF2B5EF4-FFF2-40B4-BE49-F238E27FC236}">
                    <a16:creationId xmlns:a16="http://schemas.microsoft.com/office/drawing/2014/main" id="{64B8845C-BE0F-4B56-98EA-96CEB318A6EB}"/>
                  </a:ext>
                </a:extLst>
              </p:cNvPr>
              <p:cNvPicPr/>
              <p:nvPr/>
            </p:nvPicPr>
            <p:blipFill>
              <a:blip r:embed="rId193"/>
              <a:stretch>
                <a:fillRect/>
              </a:stretch>
            </p:blipFill>
            <p:spPr>
              <a:xfrm>
                <a:off x="3378707" y="4849627"/>
                <a:ext cx="454320" cy="1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4">
            <p14:nvContentPartPr>
              <p14:cNvPr id="153" name="Freihand 152">
                <a:extLst>
                  <a:ext uri="{FF2B5EF4-FFF2-40B4-BE49-F238E27FC236}">
                    <a16:creationId xmlns:a16="http://schemas.microsoft.com/office/drawing/2014/main" id="{B8788D1F-2EED-48E9-BCF4-5ACC11EB199A}"/>
                  </a:ext>
                </a:extLst>
              </p14:cNvPr>
              <p14:cNvContentPartPr/>
              <p14:nvPr/>
            </p14:nvContentPartPr>
            <p14:xfrm>
              <a:off x="3853907" y="4818667"/>
              <a:ext cx="303840" cy="24480"/>
            </p14:xfrm>
          </p:contentPart>
        </mc:Choice>
        <mc:Fallback>
          <p:pic>
            <p:nvPicPr>
              <p:cNvPr id="153" name="Freihand 152">
                <a:extLst>
                  <a:ext uri="{FF2B5EF4-FFF2-40B4-BE49-F238E27FC236}">
                    <a16:creationId xmlns:a16="http://schemas.microsoft.com/office/drawing/2014/main" id="{B8788D1F-2EED-48E9-BCF4-5ACC11EB199A}"/>
                  </a:ext>
                </a:extLst>
              </p:cNvPr>
              <p:cNvPicPr/>
              <p:nvPr/>
            </p:nvPicPr>
            <p:blipFill>
              <a:blip r:embed="rId195"/>
              <a:stretch>
                <a:fillRect/>
              </a:stretch>
            </p:blipFill>
            <p:spPr>
              <a:xfrm>
                <a:off x="3849587" y="4814347"/>
                <a:ext cx="312480" cy="33120"/>
              </a:xfrm>
              <a:prstGeom prst="rect">
                <a:avLst/>
              </a:prstGeom>
            </p:spPr>
          </p:pic>
        </mc:Fallback>
      </mc:AlternateContent>
      <p:grpSp>
        <p:nvGrpSpPr>
          <p:cNvPr id="182" name="Gruppieren 181">
            <a:extLst>
              <a:ext uri="{FF2B5EF4-FFF2-40B4-BE49-F238E27FC236}">
                <a16:creationId xmlns:a16="http://schemas.microsoft.com/office/drawing/2014/main" id="{74328479-31F1-4A39-993F-705ECB06BF9C}"/>
              </a:ext>
            </a:extLst>
          </p:cNvPr>
          <p:cNvGrpSpPr/>
          <p:nvPr/>
        </p:nvGrpSpPr>
        <p:grpSpPr>
          <a:xfrm>
            <a:off x="2800547" y="5072827"/>
            <a:ext cx="260640" cy="20880"/>
            <a:chOff x="2800547" y="5072827"/>
            <a:chExt cx="260640" cy="20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96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C4DF642E-AB29-4D63-8948-324B59DB6D85}"/>
                    </a:ext>
                  </a:extLst>
                </p14:cNvPr>
                <p14:cNvContentPartPr/>
                <p14:nvPr/>
              </p14:nvContentPartPr>
              <p14:xfrm>
                <a:off x="2969747" y="5072827"/>
                <a:ext cx="91440" cy="1836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C4DF642E-AB29-4D63-8948-324B59DB6D85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2965427" y="5068507"/>
                  <a:ext cx="10008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8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E99E849C-35DE-4937-BE7C-933DEB1A344D}"/>
                    </a:ext>
                  </a:extLst>
                </p14:cNvPr>
                <p14:cNvContentPartPr/>
                <p14:nvPr/>
              </p14:nvContentPartPr>
              <p14:xfrm>
                <a:off x="2800547" y="5090827"/>
                <a:ext cx="105840" cy="288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E99E849C-35DE-4937-BE7C-933DEB1A344D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2796227" y="5086507"/>
                  <a:ext cx="114480" cy="11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1" name="Gruppieren 180">
            <a:extLst>
              <a:ext uri="{FF2B5EF4-FFF2-40B4-BE49-F238E27FC236}">
                <a16:creationId xmlns:a16="http://schemas.microsoft.com/office/drawing/2014/main" id="{EE8A9326-844E-4201-BAB5-576CB99DACEC}"/>
              </a:ext>
            </a:extLst>
          </p:cNvPr>
          <p:cNvGrpSpPr/>
          <p:nvPr/>
        </p:nvGrpSpPr>
        <p:grpSpPr>
          <a:xfrm>
            <a:off x="1418147" y="4682587"/>
            <a:ext cx="780480" cy="416880"/>
            <a:chOff x="1418147" y="4682587"/>
            <a:chExt cx="780480" cy="416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00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0A11C3B8-B097-45D0-B9B4-9F78483174DC}"/>
                    </a:ext>
                  </a:extLst>
                </p14:cNvPr>
                <p14:cNvContentPartPr/>
                <p14:nvPr/>
              </p14:nvContentPartPr>
              <p14:xfrm>
                <a:off x="1957427" y="5087587"/>
                <a:ext cx="241200" cy="540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0A11C3B8-B097-45D0-B9B4-9F78483174DC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1953107" y="5083267"/>
                  <a:ext cx="24984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2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9DFBC69F-A7DC-4C14-B083-F8F8574A427B}"/>
                    </a:ext>
                  </a:extLst>
                </p14:cNvPr>
                <p14:cNvContentPartPr/>
                <p14:nvPr/>
              </p14:nvContentPartPr>
              <p14:xfrm>
                <a:off x="1836107" y="5092627"/>
                <a:ext cx="56880" cy="216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9DFBC69F-A7DC-4C14-B083-F8F8574A427B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1831787" y="5088307"/>
                  <a:ext cx="6552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4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E2CB5DCB-CF23-4AF0-A0D0-54DDA5F725A0}"/>
                    </a:ext>
                  </a:extLst>
                </p14:cNvPr>
                <p14:cNvContentPartPr/>
                <p14:nvPr/>
              </p14:nvContentPartPr>
              <p14:xfrm>
                <a:off x="1429307" y="5035027"/>
                <a:ext cx="363240" cy="64440"/>
              </p14:xfrm>
            </p:contentPart>
          </mc:Choice>
          <mc:Fallback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E2CB5DCB-CF23-4AF0-A0D0-54DDA5F725A0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1424987" y="5030707"/>
                  <a:ext cx="37188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6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3CD807A3-AAC0-4F63-B70E-CE096B615E75}"/>
                    </a:ext>
                  </a:extLst>
                </p14:cNvPr>
                <p14:cNvContentPartPr/>
                <p14:nvPr/>
              </p14:nvContentPartPr>
              <p14:xfrm>
                <a:off x="1418147" y="4682587"/>
                <a:ext cx="104760" cy="35640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3CD807A3-AAC0-4F63-B70E-CE096B615E75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1413827" y="4678267"/>
                  <a:ext cx="113400" cy="36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8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C6B6FB36-99AF-442B-BD51-B45FC004A863}"/>
                    </a:ext>
                  </a:extLst>
                </p14:cNvPr>
                <p14:cNvContentPartPr/>
                <p14:nvPr/>
              </p14:nvContentPartPr>
              <p14:xfrm>
                <a:off x="1433267" y="4973827"/>
                <a:ext cx="143280" cy="105480"/>
              </p14:xfrm>
            </p:contentPart>
          </mc:Choice>
          <mc:Fallback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C6B6FB36-99AF-442B-BD51-B45FC004A863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1428947" y="4969507"/>
                  <a:ext cx="151920" cy="114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9" name="Gruppieren 188">
            <a:extLst>
              <a:ext uri="{FF2B5EF4-FFF2-40B4-BE49-F238E27FC236}">
                <a16:creationId xmlns:a16="http://schemas.microsoft.com/office/drawing/2014/main" id="{F2711710-50F9-4F79-9AE8-E4254175D655}"/>
              </a:ext>
            </a:extLst>
          </p:cNvPr>
          <p:cNvGrpSpPr/>
          <p:nvPr/>
        </p:nvGrpSpPr>
        <p:grpSpPr>
          <a:xfrm>
            <a:off x="1274507" y="4316827"/>
            <a:ext cx="459000" cy="285480"/>
            <a:chOff x="1274507" y="4316827"/>
            <a:chExt cx="459000" cy="285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10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3EC5DCD8-F5DA-419A-9B1E-BBED419FFE87}"/>
                    </a:ext>
                  </a:extLst>
                </p14:cNvPr>
                <p14:cNvContentPartPr/>
                <p14:nvPr/>
              </p14:nvContentPartPr>
              <p14:xfrm>
                <a:off x="1283867" y="4410067"/>
                <a:ext cx="93240" cy="17640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3EC5DCD8-F5DA-419A-9B1E-BBED419FFE87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1279547" y="4405747"/>
                  <a:ext cx="10188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2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3DA94971-A0E8-4A30-A2BC-DBF0716521D9}"/>
                    </a:ext>
                  </a:extLst>
                </p14:cNvPr>
                <p14:cNvContentPartPr/>
                <p14:nvPr/>
              </p14:nvContentPartPr>
              <p14:xfrm>
                <a:off x="1356587" y="4401067"/>
                <a:ext cx="38520" cy="164880"/>
              </p14:xfrm>
            </p:contentPart>
          </mc:Choice>
          <mc:Fallback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3DA94971-A0E8-4A30-A2BC-DBF0716521D9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1352267" y="4396747"/>
                  <a:ext cx="4716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4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BCB44330-B236-453D-AEC4-17334A8F05C1}"/>
                    </a:ext>
                  </a:extLst>
                </p14:cNvPr>
                <p14:cNvContentPartPr/>
                <p14:nvPr/>
              </p14:nvContentPartPr>
              <p14:xfrm>
                <a:off x="1274507" y="4534267"/>
                <a:ext cx="169560" cy="6804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BCB44330-B236-453D-AEC4-17334A8F05C1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1270187" y="4529947"/>
                  <a:ext cx="17820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6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E4035351-C073-41DB-9D5A-72E576ED8E7C}"/>
                    </a:ext>
                  </a:extLst>
                </p14:cNvPr>
                <p14:cNvContentPartPr/>
                <p14:nvPr/>
              </p14:nvContentPartPr>
              <p14:xfrm>
                <a:off x="1441547" y="4427347"/>
                <a:ext cx="135360" cy="129240"/>
              </p14:xfrm>
            </p:contentPart>
          </mc:Choice>
          <mc:Fallback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E4035351-C073-41DB-9D5A-72E576ED8E7C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1437227" y="4423027"/>
                  <a:ext cx="14400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8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D87BA073-88FC-442B-987C-9109391C5E99}"/>
                    </a:ext>
                  </a:extLst>
                </p14:cNvPr>
                <p14:cNvContentPartPr/>
                <p14:nvPr/>
              </p14:nvContentPartPr>
              <p14:xfrm>
                <a:off x="1550267" y="4406827"/>
                <a:ext cx="101880" cy="145440"/>
              </p14:xfrm>
            </p:contentPart>
          </mc:Choice>
          <mc:Fallback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D87BA073-88FC-442B-987C-9109391C5E99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1545947" y="4402507"/>
                  <a:ext cx="11052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0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5AB4DDCE-81F4-4C39-B6FA-150AA3F14A84}"/>
                    </a:ext>
                  </a:extLst>
                </p14:cNvPr>
                <p14:cNvContentPartPr/>
                <p14:nvPr/>
              </p14:nvContentPartPr>
              <p14:xfrm>
                <a:off x="1726667" y="4316827"/>
                <a:ext cx="6840" cy="14580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5AB4DDCE-81F4-4C39-B6FA-150AA3F14A84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1722347" y="4312507"/>
                  <a:ext cx="15480" cy="154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22">
            <p14:nvContentPartPr>
              <p14:cNvPr id="190" name="Freihand 189">
                <a:extLst>
                  <a:ext uri="{FF2B5EF4-FFF2-40B4-BE49-F238E27FC236}">
                    <a16:creationId xmlns:a16="http://schemas.microsoft.com/office/drawing/2014/main" id="{21A4A2D5-1E4E-480E-BE1C-034B58BEB501}"/>
                  </a:ext>
                </a:extLst>
              </p14:cNvPr>
              <p14:cNvContentPartPr/>
              <p14:nvPr/>
            </p14:nvContentPartPr>
            <p14:xfrm>
              <a:off x="5634827" y="1165027"/>
              <a:ext cx="487800" cy="592560"/>
            </p14:xfrm>
          </p:contentPart>
        </mc:Choice>
        <mc:Fallback>
          <p:pic>
            <p:nvPicPr>
              <p:cNvPr id="190" name="Freihand 189">
                <a:extLst>
                  <a:ext uri="{FF2B5EF4-FFF2-40B4-BE49-F238E27FC236}">
                    <a16:creationId xmlns:a16="http://schemas.microsoft.com/office/drawing/2014/main" id="{21A4A2D5-1E4E-480E-BE1C-034B58BEB501}"/>
                  </a:ext>
                </a:extLst>
              </p:cNvPr>
              <p:cNvPicPr/>
              <p:nvPr/>
            </p:nvPicPr>
            <p:blipFill>
              <a:blip r:embed="rId223"/>
              <a:stretch>
                <a:fillRect/>
              </a:stretch>
            </p:blipFill>
            <p:spPr>
              <a:xfrm>
                <a:off x="5630507" y="1160707"/>
                <a:ext cx="496440" cy="60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4">
            <p14:nvContentPartPr>
              <p14:cNvPr id="192" name="Freihand 191">
                <a:extLst>
                  <a:ext uri="{FF2B5EF4-FFF2-40B4-BE49-F238E27FC236}">
                    <a16:creationId xmlns:a16="http://schemas.microsoft.com/office/drawing/2014/main" id="{86DA9860-04A3-4899-9BD4-FFAF642100F2}"/>
                  </a:ext>
                </a:extLst>
              </p14:cNvPr>
              <p14:cNvContentPartPr/>
              <p14:nvPr/>
            </p14:nvContentPartPr>
            <p14:xfrm>
              <a:off x="5351147" y="4620667"/>
              <a:ext cx="613440" cy="810360"/>
            </p14:xfrm>
          </p:contentPart>
        </mc:Choice>
        <mc:Fallback>
          <p:pic>
            <p:nvPicPr>
              <p:cNvPr id="192" name="Freihand 191">
                <a:extLst>
                  <a:ext uri="{FF2B5EF4-FFF2-40B4-BE49-F238E27FC236}">
                    <a16:creationId xmlns:a16="http://schemas.microsoft.com/office/drawing/2014/main" id="{86DA9860-04A3-4899-9BD4-FFAF642100F2}"/>
                  </a:ext>
                </a:extLst>
              </p:cNvPr>
              <p:cNvPicPr/>
              <p:nvPr/>
            </p:nvPicPr>
            <p:blipFill>
              <a:blip r:embed="rId225"/>
              <a:stretch>
                <a:fillRect/>
              </a:stretch>
            </p:blipFill>
            <p:spPr>
              <a:xfrm>
                <a:off x="5346827" y="4616347"/>
                <a:ext cx="622080" cy="81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6">
            <p14:nvContentPartPr>
              <p14:cNvPr id="144" name="Freihand 143">
                <a:extLst>
                  <a:ext uri="{FF2B5EF4-FFF2-40B4-BE49-F238E27FC236}">
                    <a16:creationId xmlns:a16="http://schemas.microsoft.com/office/drawing/2014/main" id="{03B3E858-610B-42DE-A3AD-DFEAE2EF5DBD}"/>
                  </a:ext>
                </a:extLst>
              </p14:cNvPr>
              <p14:cNvContentPartPr/>
              <p14:nvPr/>
            </p14:nvContentPartPr>
            <p14:xfrm>
              <a:off x="5751107" y="1369507"/>
              <a:ext cx="91440" cy="131400"/>
            </p14:xfrm>
          </p:contentPart>
        </mc:Choice>
        <mc:Fallback>
          <p:pic>
            <p:nvPicPr>
              <p:cNvPr id="144" name="Freihand 143">
                <a:extLst>
                  <a:ext uri="{FF2B5EF4-FFF2-40B4-BE49-F238E27FC236}">
                    <a16:creationId xmlns:a16="http://schemas.microsoft.com/office/drawing/2014/main" id="{03B3E858-610B-42DE-A3AD-DFEAE2EF5DBD}"/>
                  </a:ext>
                </a:extLst>
              </p:cNvPr>
              <p:cNvPicPr/>
              <p:nvPr/>
            </p:nvPicPr>
            <p:blipFill>
              <a:blip r:embed="rId227"/>
              <a:stretch>
                <a:fillRect/>
              </a:stretch>
            </p:blipFill>
            <p:spPr>
              <a:xfrm>
                <a:off x="5746787" y="1365187"/>
                <a:ext cx="100080" cy="14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8">
            <p14:nvContentPartPr>
              <p14:cNvPr id="145" name="Freihand 144">
                <a:extLst>
                  <a:ext uri="{FF2B5EF4-FFF2-40B4-BE49-F238E27FC236}">
                    <a16:creationId xmlns:a16="http://schemas.microsoft.com/office/drawing/2014/main" id="{2533409D-EFE5-4BF8-95BB-C98143E2C034}"/>
                  </a:ext>
                </a:extLst>
              </p14:cNvPr>
              <p14:cNvContentPartPr/>
              <p14:nvPr/>
            </p14:nvContentPartPr>
            <p14:xfrm>
              <a:off x="5836787" y="1366267"/>
              <a:ext cx="17640" cy="125280"/>
            </p14:xfrm>
          </p:contentPart>
        </mc:Choice>
        <mc:Fallback>
          <p:pic>
            <p:nvPicPr>
              <p:cNvPr id="145" name="Freihand 144">
                <a:extLst>
                  <a:ext uri="{FF2B5EF4-FFF2-40B4-BE49-F238E27FC236}">
                    <a16:creationId xmlns:a16="http://schemas.microsoft.com/office/drawing/2014/main" id="{2533409D-EFE5-4BF8-95BB-C98143E2C034}"/>
                  </a:ext>
                </a:extLst>
              </p:cNvPr>
              <p:cNvPicPr/>
              <p:nvPr/>
            </p:nvPicPr>
            <p:blipFill>
              <a:blip r:embed="rId229"/>
              <a:stretch>
                <a:fillRect/>
              </a:stretch>
            </p:blipFill>
            <p:spPr>
              <a:xfrm>
                <a:off x="5832467" y="1361947"/>
                <a:ext cx="26280" cy="1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0">
            <p14:nvContentPartPr>
              <p14:cNvPr id="146" name="Freihand 145">
                <a:extLst>
                  <a:ext uri="{FF2B5EF4-FFF2-40B4-BE49-F238E27FC236}">
                    <a16:creationId xmlns:a16="http://schemas.microsoft.com/office/drawing/2014/main" id="{E890F709-18F0-4A8F-9F23-7C15E6F5B9D1}"/>
                  </a:ext>
                </a:extLst>
              </p14:cNvPr>
              <p14:cNvContentPartPr/>
              <p14:nvPr/>
            </p14:nvContentPartPr>
            <p14:xfrm>
              <a:off x="5750027" y="1463467"/>
              <a:ext cx="145440" cy="28440"/>
            </p14:xfrm>
          </p:contentPart>
        </mc:Choice>
        <mc:Fallback>
          <p:pic>
            <p:nvPicPr>
              <p:cNvPr id="146" name="Freihand 145">
                <a:extLst>
                  <a:ext uri="{FF2B5EF4-FFF2-40B4-BE49-F238E27FC236}">
                    <a16:creationId xmlns:a16="http://schemas.microsoft.com/office/drawing/2014/main" id="{E890F709-18F0-4A8F-9F23-7C15E6F5B9D1}"/>
                  </a:ext>
                </a:extLst>
              </p:cNvPr>
              <p:cNvPicPr/>
              <p:nvPr/>
            </p:nvPicPr>
            <p:blipFill>
              <a:blip r:embed="rId231"/>
              <a:stretch>
                <a:fillRect/>
              </a:stretch>
            </p:blipFill>
            <p:spPr>
              <a:xfrm>
                <a:off x="5745707" y="1459147"/>
                <a:ext cx="154080" cy="3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2">
            <p14:nvContentPartPr>
              <p14:cNvPr id="147" name="Freihand 146">
                <a:extLst>
                  <a:ext uri="{FF2B5EF4-FFF2-40B4-BE49-F238E27FC236}">
                    <a16:creationId xmlns:a16="http://schemas.microsoft.com/office/drawing/2014/main" id="{1FE269B7-DC8D-4DEE-9420-F76EA17A850E}"/>
                  </a:ext>
                </a:extLst>
              </p14:cNvPr>
              <p14:cNvContentPartPr/>
              <p14:nvPr/>
            </p14:nvContentPartPr>
            <p14:xfrm>
              <a:off x="5894747" y="1369507"/>
              <a:ext cx="135360" cy="101520"/>
            </p14:xfrm>
          </p:contentPart>
        </mc:Choice>
        <mc:Fallback>
          <p:pic>
            <p:nvPicPr>
              <p:cNvPr id="147" name="Freihand 146">
                <a:extLst>
                  <a:ext uri="{FF2B5EF4-FFF2-40B4-BE49-F238E27FC236}">
                    <a16:creationId xmlns:a16="http://schemas.microsoft.com/office/drawing/2014/main" id="{1FE269B7-DC8D-4DEE-9420-F76EA17A850E}"/>
                  </a:ext>
                </a:extLst>
              </p:cNvPr>
              <p:cNvPicPr/>
              <p:nvPr/>
            </p:nvPicPr>
            <p:blipFill>
              <a:blip r:embed="rId233"/>
              <a:stretch>
                <a:fillRect/>
              </a:stretch>
            </p:blipFill>
            <p:spPr>
              <a:xfrm>
                <a:off x="5890427" y="1365187"/>
                <a:ext cx="144000" cy="11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4">
            <p14:nvContentPartPr>
              <p14:cNvPr id="216" name="Freihand 215">
                <a:extLst>
                  <a:ext uri="{FF2B5EF4-FFF2-40B4-BE49-F238E27FC236}">
                    <a16:creationId xmlns:a16="http://schemas.microsoft.com/office/drawing/2014/main" id="{FCCFFFFD-5AD7-4DBA-8717-29E0812EE07E}"/>
                  </a:ext>
                </a:extLst>
              </p14:cNvPr>
              <p14:cNvContentPartPr/>
              <p14:nvPr/>
            </p14:nvContentPartPr>
            <p14:xfrm>
              <a:off x="5586227" y="1111387"/>
              <a:ext cx="531720" cy="552600"/>
            </p14:xfrm>
          </p:contentPart>
        </mc:Choice>
        <mc:Fallback>
          <p:pic>
            <p:nvPicPr>
              <p:cNvPr id="216" name="Freihand 215">
                <a:extLst>
                  <a:ext uri="{FF2B5EF4-FFF2-40B4-BE49-F238E27FC236}">
                    <a16:creationId xmlns:a16="http://schemas.microsoft.com/office/drawing/2014/main" id="{FCCFFFFD-5AD7-4DBA-8717-29E0812EE07E}"/>
                  </a:ext>
                </a:extLst>
              </p:cNvPr>
              <p:cNvPicPr/>
              <p:nvPr/>
            </p:nvPicPr>
            <p:blipFill>
              <a:blip r:embed="rId235"/>
              <a:stretch>
                <a:fillRect/>
              </a:stretch>
            </p:blipFill>
            <p:spPr>
              <a:xfrm>
                <a:off x="5581907" y="1107067"/>
                <a:ext cx="540360" cy="561240"/>
              </a:xfrm>
              <a:prstGeom prst="rect">
                <a:avLst/>
              </a:prstGeom>
            </p:spPr>
          </p:pic>
        </mc:Fallback>
      </mc:AlternateContent>
      <p:grpSp>
        <p:nvGrpSpPr>
          <p:cNvPr id="288" name="Gruppieren 287">
            <a:extLst>
              <a:ext uri="{FF2B5EF4-FFF2-40B4-BE49-F238E27FC236}">
                <a16:creationId xmlns:a16="http://schemas.microsoft.com/office/drawing/2014/main" id="{9B020CCB-F414-45A7-8E29-EB94F42A18CA}"/>
              </a:ext>
            </a:extLst>
          </p:cNvPr>
          <p:cNvGrpSpPr/>
          <p:nvPr/>
        </p:nvGrpSpPr>
        <p:grpSpPr>
          <a:xfrm>
            <a:off x="4417667" y="1613587"/>
            <a:ext cx="4672080" cy="4163400"/>
            <a:chOff x="4417667" y="1613587"/>
            <a:chExt cx="4672080" cy="4163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36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EDFA77DB-CDA9-448F-841F-50018FFB9C7C}"/>
                    </a:ext>
                  </a:extLst>
                </p14:cNvPr>
                <p14:cNvContentPartPr/>
                <p14:nvPr/>
              </p14:nvContentPartPr>
              <p14:xfrm>
                <a:off x="5302187" y="3593947"/>
                <a:ext cx="107280" cy="12600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EDFA77DB-CDA9-448F-841F-50018FFB9C7C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5297867" y="3589627"/>
                  <a:ext cx="11592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8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B59099EF-9E27-4BDB-98FB-91CB60426FEB}"/>
                    </a:ext>
                  </a:extLst>
                </p14:cNvPr>
                <p14:cNvContentPartPr/>
                <p14:nvPr/>
              </p14:nvContentPartPr>
              <p14:xfrm>
                <a:off x="5454107" y="3577747"/>
                <a:ext cx="78120" cy="168480"/>
              </p14:xfrm>
            </p:contentPart>
          </mc:Choice>
          <mc:Fallback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B59099EF-9E27-4BDB-98FB-91CB60426FEB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5449787" y="3573427"/>
                  <a:ext cx="8676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0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935A6CB6-6ED7-4DA4-BD60-108068E187AA}"/>
                    </a:ext>
                  </a:extLst>
                </p14:cNvPr>
                <p14:cNvContentPartPr/>
                <p14:nvPr/>
              </p14:nvContentPartPr>
              <p14:xfrm>
                <a:off x="5561027" y="3569827"/>
                <a:ext cx="84600" cy="15408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935A6CB6-6ED7-4DA4-BD60-108068E187AA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5556707" y="3565507"/>
                  <a:ext cx="9324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2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9ACD0055-2FA2-44DC-8C01-80FF4118D2DD}"/>
                    </a:ext>
                  </a:extLst>
                </p14:cNvPr>
                <p14:cNvContentPartPr/>
                <p14:nvPr/>
              </p14:nvContentPartPr>
              <p14:xfrm>
                <a:off x="5609987" y="3627787"/>
                <a:ext cx="54720" cy="3600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9ACD0055-2FA2-44DC-8C01-80FF4118D2DD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5605667" y="3623467"/>
                  <a:ext cx="6336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4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0B2315D2-23B0-40B1-B339-4C97F8494646}"/>
                    </a:ext>
                  </a:extLst>
                </p14:cNvPr>
                <p14:cNvContentPartPr/>
                <p14:nvPr/>
              </p14:nvContentPartPr>
              <p14:xfrm>
                <a:off x="4417667" y="4793467"/>
                <a:ext cx="679320" cy="1728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0B2315D2-23B0-40B1-B339-4C97F8494646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4413347" y="4789147"/>
                  <a:ext cx="68796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6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299074EC-FE57-4523-BC9E-49ECC47CD5AF}"/>
                    </a:ext>
                  </a:extLst>
                </p14:cNvPr>
                <p14:cNvContentPartPr/>
                <p14:nvPr/>
              </p14:nvContentPartPr>
              <p14:xfrm>
                <a:off x="5127227" y="4814707"/>
                <a:ext cx="683280" cy="30600"/>
              </p14:xfrm>
            </p:contentPart>
          </mc:Choice>
          <mc:Fallback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299074EC-FE57-4523-BC9E-49ECC47CD5AF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5122907" y="4810387"/>
                  <a:ext cx="69192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8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E453283F-F515-4442-8BF6-0A677F32E0BC}"/>
                    </a:ext>
                  </a:extLst>
                </p14:cNvPr>
                <p14:cNvContentPartPr/>
                <p14:nvPr/>
              </p14:nvContentPartPr>
              <p14:xfrm>
                <a:off x="5674427" y="4908307"/>
                <a:ext cx="360" cy="360"/>
              </p14:xfrm>
            </p:contentPart>
          </mc:Choice>
          <mc:Fallback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E453283F-F515-4442-8BF6-0A677F32E0BC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5670107" y="49039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9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89AA41A5-7DE9-4D80-815D-DFD240FFA99A}"/>
                    </a:ext>
                  </a:extLst>
                </p14:cNvPr>
                <p14:cNvContentPartPr/>
                <p14:nvPr/>
              </p14:nvContentPartPr>
              <p14:xfrm>
                <a:off x="5661107" y="4848907"/>
                <a:ext cx="109800" cy="19584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89AA41A5-7DE9-4D80-815D-DFD240FFA99A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5656787" y="4844587"/>
                  <a:ext cx="11844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1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C23006EE-BF93-43F8-B423-A0366AEE1E48}"/>
                    </a:ext>
                  </a:extLst>
                </p14:cNvPr>
                <p14:cNvContentPartPr/>
                <p14:nvPr/>
              </p14:nvContentPartPr>
              <p14:xfrm>
                <a:off x="5597747" y="4881307"/>
                <a:ext cx="1440" cy="252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C23006EE-BF93-43F8-B423-A0366AEE1E48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5593427" y="4876987"/>
                  <a:ext cx="1008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3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A1A3DC1E-2766-4B35-AD45-E398E296E3E7}"/>
                    </a:ext>
                  </a:extLst>
                </p14:cNvPr>
                <p14:cNvContentPartPr/>
                <p14:nvPr/>
              </p14:nvContentPartPr>
              <p14:xfrm>
                <a:off x="5581187" y="4878427"/>
                <a:ext cx="18000" cy="6336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A1A3DC1E-2766-4B35-AD45-E398E296E3E7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5576867" y="4874107"/>
                  <a:ext cx="2664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5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308B6371-0B2A-46E0-9652-D39AF909D7C4}"/>
                    </a:ext>
                  </a:extLst>
                </p14:cNvPr>
                <p14:cNvContentPartPr/>
                <p14:nvPr/>
              </p14:nvContentPartPr>
              <p14:xfrm>
                <a:off x="5548427" y="4864387"/>
                <a:ext cx="56880" cy="8424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308B6371-0B2A-46E0-9652-D39AF909D7C4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5544107" y="4860067"/>
                  <a:ext cx="6552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7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A9423B03-9FCE-481A-A45A-CAF6DD0597E8}"/>
                    </a:ext>
                  </a:extLst>
                </p14:cNvPr>
                <p14:cNvContentPartPr/>
                <p14:nvPr/>
              </p14:nvContentPartPr>
              <p14:xfrm>
                <a:off x="5604227" y="4799947"/>
                <a:ext cx="19080" cy="71640"/>
              </p14:xfrm>
            </p:contentPart>
          </mc:Choice>
          <mc:Fallback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A9423B03-9FCE-481A-A45A-CAF6DD0597E8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5599907" y="4795627"/>
                  <a:ext cx="2772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9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0B2C9A82-29CB-404E-A5D1-B27208683226}"/>
                    </a:ext>
                  </a:extLst>
                </p14:cNvPr>
                <p14:cNvContentPartPr/>
                <p14:nvPr/>
              </p14:nvContentPartPr>
              <p14:xfrm>
                <a:off x="5799347" y="4880947"/>
                <a:ext cx="15120" cy="56880"/>
              </p14:xfrm>
            </p:contentPart>
          </mc:Choice>
          <mc:Fallback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0B2C9A82-29CB-404E-A5D1-B27208683226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5795027" y="4876627"/>
                  <a:ext cx="2376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1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2EA2037E-DD81-4FCC-AA57-F74A3407BADE}"/>
                    </a:ext>
                  </a:extLst>
                </p14:cNvPr>
                <p14:cNvContentPartPr/>
                <p14:nvPr/>
              </p14:nvContentPartPr>
              <p14:xfrm>
                <a:off x="5755067" y="4871587"/>
                <a:ext cx="95400" cy="6408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2EA2037E-DD81-4FCC-AA57-F74A3407BADE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5750747" y="4867267"/>
                  <a:ext cx="10404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3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503CBD28-27D2-4373-86A6-7860043F7886}"/>
                    </a:ext>
                  </a:extLst>
                </p14:cNvPr>
                <p14:cNvContentPartPr/>
                <p14:nvPr/>
              </p14:nvContentPartPr>
              <p14:xfrm>
                <a:off x="5842187" y="4811827"/>
                <a:ext cx="20880" cy="84960"/>
              </p14:xfrm>
            </p:contentPart>
          </mc:Choice>
          <mc:Fallback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503CBD28-27D2-4373-86A6-7860043F7886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5837867" y="4807507"/>
                  <a:ext cx="2952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5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5FED0499-9EEB-4A98-B6AB-CF4AB8A2739F}"/>
                    </a:ext>
                  </a:extLst>
                </p14:cNvPr>
                <p14:cNvContentPartPr/>
                <p14:nvPr/>
              </p14:nvContentPartPr>
              <p14:xfrm>
                <a:off x="5645987" y="4959787"/>
                <a:ext cx="125280" cy="1908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5FED0499-9EEB-4A98-B6AB-CF4AB8A2739F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5641667" y="4955467"/>
                  <a:ext cx="13392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7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C9C49498-8F18-4A7D-B7F8-432A6E5A0569}"/>
                    </a:ext>
                  </a:extLst>
                </p14:cNvPr>
                <p14:cNvContentPartPr/>
                <p14:nvPr/>
              </p14:nvContentPartPr>
              <p14:xfrm>
                <a:off x="5702867" y="5022067"/>
                <a:ext cx="20160" cy="11016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C9C49498-8F18-4A7D-B7F8-432A6E5A0569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5698547" y="5017747"/>
                  <a:ext cx="2880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9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B645F22C-842F-4661-9E81-3944AF799AEB}"/>
                    </a:ext>
                  </a:extLst>
                </p14:cNvPr>
                <p14:cNvContentPartPr/>
                <p14:nvPr/>
              </p14:nvContentPartPr>
              <p14:xfrm>
                <a:off x="5662907" y="5183707"/>
                <a:ext cx="1800" cy="7020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B645F22C-842F-4661-9E81-3944AF799AEB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5658587" y="5179387"/>
                  <a:ext cx="1044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1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8AA583C8-CAA3-4DA0-8E3D-891635534A3A}"/>
                    </a:ext>
                  </a:extLst>
                </p14:cNvPr>
                <p14:cNvContentPartPr/>
                <p14:nvPr/>
              </p14:nvContentPartPr>
              <p14:xfrm>
                <a:off x="5651387" y="5159947"/>
                <a:ext cx="82800" cy="1656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8AA583C8-CAA3-4DA0-8E3D-891635534A3A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5647067" y="5155627"/>
                  <a:ext cx="9144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3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25B306ED-6B89-4E37-95DB-10EB0A757D24}"/>
                    </a:ext>
                  </a:extLst>
                </p14:cNvPr>
                <p14:cNvContentPartPr/>
                <p14:nvPr/>
              </p14:nvContentPartPr>
              <p14:xfrm>
                <a:off x="5648867" y="5193787"/>
                <a:ext cx="82080" cy="6516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25B306ED-6B89-4E37-95DB-10EB0A757D24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5644547" y="5189467"/>
                  <a:ext cx="9072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5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8B48C2B7-2DE0-4983-A950-9895A439EA6D}"/>
                    </a:ext>
                  </a:extLst>
                </p14:cNvPr>
                <p14:cNvContentPartPr/>
                <p14:nvPr/>
              </p14:nvContentPartPr>
              <p14:xfrm>
                <a:off x="5766227" y="5134387"/>
                <a:ext cx="5760" cy="6480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8B48C2B7-2DE0-4983-A950-9895A439EA6D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5761907" y="5130067"/>
                  <a:ext cx="1440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7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39833F44-1D8F-446D-9F68-593510DBE6C3}"/>
                    </a:ext>
                  </a:extLst>
                </p14:cNvPr>
                <p14:cNvContentPartPr/>
                <p14:nvPr/>
              </p14:nvContentPartPr>
              <p14:xfrm>
                <a:off x="7226027" y="4617787"/>
                <a:ext cx="169560" cy="27828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39833F44-1D8F-446D-9F68-593510DBE6C3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7221707" y="4613467"/>
                  <a:ext cx="178200" cy="28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9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06FCC268-66A9-4D12-A570-7AE2DC053709}"/>
                    </a:ext>
                  </a:extLst>
                </p14:cNvPr>
                <p14:cNvContentPartPr/>
                <p14:nvPr/>
              </p14:nvContentPartPr>
              <p14:xfrm>
                <a:off x="7134587" y="4589347"/>
                <a:ext cx="221760" cy="31176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06FCC268-66A9-4D12-A570-7AE2DC053709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7130267" y="4585027"/>
                  <a:ext cx="230400" cy="32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1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B05C7162-0882-4BB4-ADDE-152DF466DA7B}"/>
                    </a:ext>
                  </a:extLst>
                </p14:cNvPr>
                <p14:cNvContentPartPr/>
                <p14:nvPr/>
              </p14:nvContentPartPr>
              <p14:xfrm>
                <a:off x="7363187" y="4730467"/>
                <a:ext cx="49680" cy="14904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B05C7162-0882-4BB4-ADDE-152DF466DA7B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7358867" y="4726147"/>
                  <a:ext cx="5832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3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42AF318D-C453-4ED1-A2A6-434DDF1263FE}"/>
                    </a:ext>
                  </a:extLst>
                </p14:cNvPr>
                <p14:cNvContentPartPr/>
                <p14:nvPr/>
              </p14:nvContentPartPr>
              <p14:xfrm>
                <a:off x="7413947" y="4742707"/>
                <a:ext cx="233280" cy="11700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42AF318D-C453-4ED1-A2A6-434DDF1263FE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7409627" y="4738387"/>
                  <a:ext cx="24192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5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4114AF06-CAB1-4BD2-887B-2BE8E4BB0A1A}"/>
                    </a:ext>
                  </a:extLst>
                </p14:cNvPr>
                <p14:cNvContentPartPr/>
                <p14:nvPr/>
              </p14:nvContentPartPr>
              <p14:xfrm>
                <a:off x="7648667" y="4677187"/>
                <a:ext cx="31320" cy="2952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4114AF06-CAB1-4BD2-887B-2BE8E4BB0A1A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7644347" y="4672867"/>
                  <a:ext cx="3996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7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223A1688-745C-4299-B69C-C9D644D8DFE7}"/>
                    </a:ext>
                  </a:extLst>
                </p14:cNvPr>
                <p14:cNvContentPartPr/>
                <p14:nvPr/>
              </p14:nvContentPartPr>
              <p14:xfrm>
                <a:off x="7654427" y="4717507"/>
                <a:ext cx="100800" cy="15732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223A1688-745C-4299-B69C-C9D644D8DFE7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7650107" y="4713187"/>
                  <a:ext cx="10944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9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C4896CCA-8F4A-4402-B388-073FA7EDD4B1}"/>
                    </a:ext>
                  </a:extLst>
                </p14:cNvPr>
                <p14:cNvContentPartPr/>
                <p14:nvPr/>
              </p14:nvContentPartPr>
              <p14:xfrm>
                <a:off x="7744787" y="4612387"/>
                <a:ext cx="106200" cy="22932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C4896CCA-8F4A-4402-B388-073FA7EDD4B1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7740467" y="4608067"/>
                  <a:ext cx="114840" cy="23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1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A9B0508F-F268-4BFD-A944-1750D9F42F55}"/>
                    </a:ext>
                  </a:extLst>
                </p14:cNvPr>
                <p14:cNvContentPartPr/>
                <p14:nvPr/>
              </p14:nvContentPartPr>
              <p14:xfrm>
                <a:off x="7864307" y="4615627"/>
                <a:ext cx="20880" cy="22896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A9B0508F-F268-4BFD-A944-1750D9F42F55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7859987" y="4611307"/>
                  <a:ext cx="2952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3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64C0B109-D2FB-4C9E-B3A4-8ADA60C6EA01}"/>
                    </a:ext>
                  </a:extLst>
                </p14:cNvPr>
                <p14:cNvContentPartPr/>
                <p14:nvPr/>
              </p14:nvContentPartPr>
              <p14:xfrm>
                <a:off x="7886627" y="4672867"/>
                <a:ext cx="176400" cy="13140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64C0B109-D2FB-4C9E-B3A4-8ADA60C6EA01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7882307" y="4668547"/>
                  <a:ext cx="18504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5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BD7FF8BF-57AE-4B48-A84C-10C1EDBA73D3}"/>
                    </a:ext>
                  </a:extLst>
                </p14:cNvPr>
                <p14:cNvContentPartPr/>
                <p14:nvPr/>
              </p14:nvContentPartPr>
              <p14:xfrm>
                <a:off x="8100467" y="4607347"/>
                <a:ext cx="4320" cy="4392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BD7FF8BF-57AE-4B48-A84C-10C1EDBA73D3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8096147" y="4603027"/>
                  <a:ext cx="1296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7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CBCD6444-CB87-4FD6-92EF-0E90C1874D5A}"/>
                    </a:ext>
                  </a:extLst>
                </p14:cNvPr>
                <p14:cNvContentPartPr/>
                <p14:nvPr/>
              </p14:nvContentPartPr>
              <p14:xfrm>
                <a:off x="8078147" y="4700587"/>
                <a:ext cx="196560" cy="22464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CBCD6444-CB87-4FD6-92EF-0E90C1874D5A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8073827" y="4696267"/>
                  <a:ext cx="205200" cy="23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9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4A37EE4A-4BDF-494D-9904-393E4573F3EF}"/>
                    </a:ext>
                  </a:extLst>
                </p14:cNvPr>
                <p14:cNvContentPartPr/>
                <p14:nvPr/>
              </p14:nvContentPartPr>
              <p14:xfrm>
                <a:off x="6118667" y="4734067"/>
                <a:ext cx="167400" cy="129960"/>
              </p14:xfrm>
            </p:contentPart>
          </mc:Choice>
          <mc:Fallback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4A37EE4A-4BDF-494D-9904-393E4573F3EF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6114347" y="4729747"/>
                  <a:ext cx="17604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1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9C7ECEF1-365B-4F4B-BD02-E047A0C2AC4B}"/>
                    </a:ext>
                  </a:extLst>
                </p14:cNvPr>
                <p14:cNvContentPartPr/>
                <p14:nvPr/>
              </p14:nvContentPartPr>
              <p14:xfrm>
                <a:off x="6069347" y="4722187"/>
                <a:ext cx="174240" cy="198720"/>
              </p14:xfrm>
            </p:contentPart>
          </mc:Choice>
          <mc:Fallback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9C7ECEF1-365B-4F4B-BD02-E047A0C2AC4B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6065027" y="4717867"/>
                  <a:ext cx="18288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3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59D2812E-367D-4678-A79F-E4F86B42A51B}"/>
                    </a:ext>
                  </a:extLst>
                </p14:cNvPr>
                <p14:cNvContentPartPr/>
                <p14:nvPr/>
              </p14:nvContentPartPr>
              <p14:xfrm>
                <a:off x="6378947" y="4569907"/>
                <a:ext cx="169560" cy="146520"/>
              </p14:xfrm>
            </p:contentPart>
          </mc:Choice>
          <mc:Fallback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59D2812E-367D-4678-A79F-E4F86B42A51B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6374627" y="4565587"/>
                  <a:ext cx="17820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5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30FB2C2B-EDDA-4394-8E0A-0E269CC6A80B}"/>
                    </a:ext>
                  </a:extLst>
                </p14:cNvPr>
                <p14:cNvContentPartPr/>
                <p14:nvPr/>
              </p14:nvContentPartPr>
              <p14:xfrm>
                <a:off x="6580907" y="4436707"/>
                <a:ext cx="208080" cy="278640"/>
              </p14:xfrm>
            </p:contentPart>
          </mc:Choice>
          <mc:Fallback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30FB2C2B-EDDA-4394-8E0A-0E269CC6A80B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6576587" y="4432387"/>
                  <a:ext cx="216720" cy="28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7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59469EED-9209-4592-9E79-79613007BAA1}"/>
                    </a:ext>
                  </a:extLst>
                </p14:cNvPr>
                <p14:cNvContentPartPr/>
                <p14:nvPr/>
              </p14:nvContentPartPr>
              <p14:xfrm>
                <a:off x="6844067" y="4140787"/>
                <a:ext cx="425520" cy="270720"/>
              </p14:xfrm>
            </p:contentPart>
          </mc:Choice>
          <mc:Fallback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59469EED-9209-4592-9E79-79613007BAA1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6839747" y="4136467"/>
                  <a:ext cx="434160" cy="27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9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7E38C19D-2E66-486D-A81E-587AEE1A5361}"/>
                    </a:ext>
                  </a:extLst>
                </p14:cNvPr>
                <p14:cNvContentPartPr/>
                <p14:nvPr/>
              </p14:nvContentPartPr>
              <p14:xfrm>
                <a:off x="6502067" y="4803547"/>
                <a:ext cx="57960" cy="78120"/>
              </p14:xfrm>
            </p:contentPart>
          </mc:Choice>
          <mc:Fallback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7E38C19D-2E66-486D-A81E-587AEE1A5361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6497747" y="4799227"/>
                  <a:ext cx="6660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1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9DE8BA49-410E-4E7D-ADEF-A203FF525B88}"/>
                    </a:ext>
                  </a:extLst>
                </p14:cNvPr>
                <p14:cNvContentPartPr/>
                <p14:nvPr/>
              </p14:nvContentPartPr>
              <p14:xfrm>
                <a:off x="6508187" y="4756387"/>
                <a:ext cx="73800" cy="50400"/>
              </p14:xfrm>
            </p:contentPart>
          </mc:Choice>
          <mc:Fallback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9DE8BA49-410E-4E7D-ADEF-A203FF525B88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6503867" y="4752067"/>
                  <a:ext cx="8244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3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E9F75313-9F59-402C-8BA2-3AEFA17737B0}"/>
                    </a:ext>
                  </a:extLst>
                </p14:cNvPr>
                <p14:cNvContentPartPr/>
                <p14:nvPr/>
              </p14:nvContentPartPr>
              <p14:xfrm>
                <a:off x="6528347" y="4815787"/>
                <a:ext cx="117720" cy="81000"/>
              </p14:xfrm>
            </p:contentPart>
          </mc:Choice>
          <mc:Fallback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E9F75313-9F59-402C-8BA2-3AEFA17737B0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6524027" y="4811467"/>
                  <a:ext cx="12636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5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14C371AF-57D5-4F53-B296-A403B525FC60}"/>
                    </a:ext>
                  </a:extLst>
                </p14:cNvPr>
                <p14:cNvContentPartPr/>
                <p14:nvPr/>
              </p14:nvContentPartPr>
              <p14:xfrm>
                <a:off x="6581267" y="4683307"/>
                <a:ext cx="50760" cy="61200"/>
              </p14:xfrm>
            </p:contentPart>
          </mc:Choice>
          <mc:Fallback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14C371AF-57D5-4F53-B296-A403B525FC60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6576947" y="4678987"/>
                  <a:ext cx="5940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7">
              <p14:nvContentPartPr>
                <p14:cNvPr id="204" name="Freihand 203">
                  <a:extLst>
                    <a:ext uri="{FF2B5EF4-FFF2-40B4-BE49-F238E27FC236}">
                      <a16:creationId xmlns:a16="http://schemas.microsoft.com/office/drawing/2014/main" id="{9FCBB274-AC3E-4EAF-A92D-979E8C4D4238}"/>
                    </a:ext>
                  </a:extLst>
                </p14:cNvPr>
                <p14:cNvContentPartPr/>
                <p14:nvPr/>
              </p14:nvContentPartPr>
              <p14:xfrm>
                <a:off x="6716267" y="4619227"/>
                <a:ext cx="82080" cy="94680"/>
              </p14:xfrm>
            </p:contentPart>
          </mc:Choice>
          <mc:Fallback>
            <p:pic>
              <p:nvPicPr>
                <p:cNvPr id="204" name="Freihand 203">
                  <a:extLst>
                    <a:ext uri="{FF2B5EF4-FFF2-40B4-BE49-F238E27FC236}">
                      <a16:creationId xmlns:a16="http://schemas.microsoft.com/office/drawing/2014/main" id="{9FCBB274-AC3E-4EAF-A92D-979E8C4D4238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6711947" y="4614907"/>
                  <a:ext cx="9072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9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14072F7D-2BEF-4BD4-8A57-07363A606CA2}"/>
                    </a:ext>
                  </a:extLst>
                </p14:cNvPr>
                <p14:cNvContentPartPr/>
                <p14:nvPr/>
              </p14:nvContentPartPr>
              <p14:xfrm>
                <a:off x="6858467" y="4540747"/>
                <a:ext cx="60480" cy="92160"/>
              </p14:xfrm>
            </p:contentPart>
          </mc:Choice>
          <mc:Fallback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14072F7D-2BEF-4BD4-8A57-07363A606CA2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6854147" y="4536427"/>
                  <a:ext cx="6912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1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810378BD-03CF-4BEA-BADB-6484C845E7F2}"/>
                    </a:ext>
                  </a:extLst>
                </p14:cNvPr>
                <p14:cNvContentPartPr/>
                <p14:nvPr/>
              </p14:nvContentPartPr>
              <p14:xfrm>
                <a:off x="6819587" y="4511587"/>
                <a:ext cx="134640" cy="148320"/>
              </p14:xfrm>
            </p:contentPart>
          </mc:Choice>
          <mc:Fallback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810378BD-03CF-4BEA-BADB-6484C845E7F2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6815267" y="4507267"/>
                  <a:ext cx="14328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3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0BD926F2-6822-461C-9B52-60810AB6D8E6}"/>
                    </a:ext>
                  </a:extLst>
                </p14:cNvPr>
                <p14:cNvContentPartPr/>
                <p14:nvPr/>
              </p14:nvContentPartPr>
              <p14:xfrm>
                <a:off x="6929747" y="4427707"/>
                <a:ext cx="37440" cy="79200"/>
              </p14:xfrm>
            </p:contentPart>
          </mc:Choice>
          <mc:Fallback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0BD926F2-6822-461C-9B52-60810AB6D8E6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6925427" y="4423387"/>
                  <a:ext cx="4608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5">
              <p14:nvContentPartPr>
                <p14:cNvPr id="209" name="Freihand 208">
                  <a:extLst>
                    <a:ext uri="{FF2B5EF4-FFF2-40B4-BE49-F238E27FC236}">
                      <a16:creationId xmlns:a16="http://schemas.microsoft.com/office/drawing/2014/main" id="{23059E61-1CF8-4F26-B31E-8F0ED3D2CA8D}"/>
                    </a:ext>
                  </a:extLst>
                </p14:cNvPr>
                <p14:cNvContentPartPr/>
                <p14:nvPr/>
              </p14:nvContentPartPr>
              <p14:xfrm>
                <a:off x="7046027" y="4432027"/>
                <a:ext cx="46080" cy="84240"/>
              </p14:xfrm>
            </p:contentPart>
          </mc:Choice>
          <mc:Fallback>
            <p:pic>
              <p:nvPicPr>
                <p:cNvPr id="209" name="Freihand 208">
                  <a:extLst>
                    <a:ext uri="{FF2B5EF4-FFF2-40B4-BE49-F238E27FC236}">
                      <a16:creationId xmlns:a16="http://schemas.microsoft.com/office/drawing/2014/main" id="{23059E61-1CF8-4F26-B31E-8F0ED3D2CA8D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7041707" y="4427707"/>
                  <a:ext cx="5472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7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D56CA967-F5BB-43E9-8664-76CCAAA83160}"/>
                    </a:ext>
                  </a:extLst>
                </p14:cNvPr>
                <p14:cNvContentPartPr/>
                <p14:nvPr/>
              </p14:nvContentPartPr>
              <p14:xfrm>
                <a:off x="7028387" y="4430587"/>
                <a:ext cx="84240" cy="53280"/>
              </p14:xfrm>
            </p:contentPart>
          </mc:Choice>
          <mc:Fallback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D56CA967-F5BB-43E9-8664-76CCAAA83160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7024067" y="4426267"/>
                  <a:ext cx="92880" cy="6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9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B7481CC8-7428-4A28-9B1A-5714DCBF5C0A}"/>
                    </a:ext>
                  </a:extLst>
                </p14:cNvPr>
                <p14:cNvContentPartPr/>
                <p14:nvPr/>
              </p14:nvContentPartPr>
              <p14:xfrm>
                <a:off x="7165187" y="4351027"/>
                <a:ext cx="41760" cy="71280"/>
              </p14:xfrm>
            </p:contentPart>
          </mc:Choice>
          <mc:Fallback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B7481CC8-7428-4A28-9B1A-5714DCBF5C0A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7160867" y="4346707"/>
                  <a:ext cx="50400" cy="7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1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D8F5AC4A-5E15-4A09-800D-82A81C085CAD}"/>
                    </a:ext>
                  </a:extLst>
                </p14:cNvPr>
                <p14:cNvContentPartPr/>
                <p14:nvPr/>
              </p14:nvContentPartPr>
              <p14:xfrm>
                <a:off x="7105067" y="4329427"/>
                <a:ext cx="127080" cy="126720"/>
              </p14:xfrm>
            </p:contentPart>
          </mc:Choice>
          <mc:Fallback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D8F5AC4A-5E15-4A09-800D-82A81C085CAD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7100747" y="4325107"/>
                  <a:ext cx="13572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3">
              <p14:nvContentPartPr>
                <p14:cNvPr id="214" name="Freihand 213">
                  <a:extLst>
                    <a:ext uri="{FF2B5EF4-FFF2-40B4-BE49-F238E27FC236}">
                      <a16:creationId xmlns:a16="http://schemas.microsoft.com/office/drawing/2014/main" id="{8258CB84-7713-4EDD-A09C-5C0A6BFF5156}"/>
                    </a:ext>
                  </a:extLst>
                </p14:cNvPr>
                <p14:cNvContentPartPr/>
                <p14:nvPr/>
              </p14:nvContentPartPr>
              <p14:xfrm>
                <a:off x="7200467" y="4266067"/>
                <a:ext cx="47160" cy="85320"/>
              </p14:xfrm>
            </p:contentPart>
          </mc:Choice>
          <mc:Fallback>
            <p:pic>
              <p:nvPicPr>
                <p:cNvPr id="214" name="Freihand 213">
                  <a:extLst>
                    <a:ext uri="{FF2B5EF4-FFF2-40B4-BE49-F238E27FC236}">
                      <a16:creationId xmlns:a16="http://schemas.microsoft.com/office/drawing/2014/main" id="{8258CB84-7713-4EDD-A09C-5C0A6BFF5156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7196147" y="4261747"/>
                  <a:ext cx="5580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5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1D3DCAED-C11C-4A81-89DD-CCF58F0BD4AE}"/>
                    </a:ext>
                  </a:extLst>
                </p14:cNvPr>
                <p14:cNvContentPartPr/>
                <p14:nvPr/>
              </p14:nvContentPartPr>
              <p14:xfrm>
                <a:off x="5490467" y="1827427"/>
                <a:ext cx="480960" cy="2736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1D3DCAED-C11C-4A81-89DD-CCF58F0BD4AE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5486147" y="1823107"/>
                  <a:ext cx="4896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7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79532213-195D-4801-B930-466C7CE28D7E}"/>
                    </a:ext>
                  </a:extLst>
                </p14:cNvPr>
                <p14:cNvContentPartPr/>
                <p14:nvPr/>
              </p14:nvContentPartPr>
              <p14:xfrm>
                <a:off x="5734547" y="1613587"/>
                <a:ext cx="307800" cy="26244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79532213-195D-4801-B930-466C7CE28D7E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5730227" y="1609267"/>
                  <a:ext cx="316440" cy="27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9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99D4652B-C3D6-477A-84BB-D6201399078A}"/>
                    </a:ext>
                  </a:extLst>
                </p14:cNvPr>
                <p14:cNvContentPartPr/>
                <p14:nvPr/>
              </p14:nvContentPartPr>
              <p14:xfrm>
                <a:off x="8603747" y="2161147"/>
                <a:ext cx="88920" cy="3708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99D4652B-C3D6-477A-84BB-D6201399078A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8599427" y="2156827"/>
                  <a:ext cx="97560" cy="4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1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2593A41B-1894-4FCC-B478-8434F84D4438}"/>
                    </a:ext>
                  </a:extLst>
                </p14:cNvPr>
                <p14:cNvContentPartPr/>
                <p14:nvPr/>
              </p14:nvContentPartPr>
              <p14:xfrm>
                <a:off x="8613467" y="1937587"/>
                <a:ext cx="70920" cy="4212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2593A41B-1894-4FCC-B478-8434F84D4438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8609147" y="1933267"/>
                  <a:ext cx="7956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3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0F5A29EE-7E82-40D0-8321-F19E626C24A4}"/>
                    </a:ext>
                  </a:extLst>
                </p14:cNvPr>
                <p14:cNvContentPartPr/>
                <p14:nvPr/>
              </p14:nvContentPartPr>
              <p14:xfrm>
                <a:off x="8679707" y="2844067"/>
                <a:ext cx="149400" cy="10656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0F5A29EE-7E82-40D0-8321-F19E626C24A4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8675387" y="2839747"/>
                  <a:ext cx="15804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5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596FD698-17FA-4105-BEDA-2471046C32A2}"/>
                    </a:ext>
                  </a:extLst>
                </p14:cNvPr>
                <p14:cNvContentPartPr/>
                <p14:nvPr/>
              </p14:nvContentPartPr>
              <p14:xfrm>
                <a:off x="8832347" y="2830747"/>
                <a:ext cx="95760" cy="14436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596FD698-17FA-4105-BEDA-2471046C32A2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8828027" y="2826427"/>
                  <a:ext cx="10440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7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170D9AB5-742C-489A-B14B-36F8748CCDB5}"/>
                    </a:ext>
                  </a:extLst>
                </p14:cNvPr>
                <p14:cNvContentPartPr/>
                <p14:nvPr/>
              </p14:nvContentPartPr>
              <p14:xfrm>
                <a:off x="8970227" y="2837227"/>
                <a:ext cx="119520" cy="15084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170D9AB5-742C-489A-B14B-36F8748CCDB5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8965907" y="2832907"/>
                  <a:ext cx="12816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9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3B072B51-5CE8-4819-A427-1DB60BD1C3CC}"/>
                    </a:ext>
                  </a:extLst>
                </p14:cNvPr>
                <p14:cNvContentPartPr/>
                <p14:nvPr/>
              </p14:nvContentPartPr>
              <p14:xfrm>
                <a:off x="9032867" y="2926867"/>
                <a:ext cx="55080" cy="1512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3B072B51-5CE8-4819-A427-1DB60BD1C3CC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9028547" y="2922547"/>
                  <a:ext cx="6372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1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5568E4FE-68D0-4CA5-963E-E9A1F80E848A}"/>
                    </a:ext>
                  </a:extLst>
                </p14:cNvPr>
                <p14:cNvContentPartPr/>
                <p14:nvPr/>
              </p14:nvContentPartPr>
              <p14:xfrm>
                <a:off x="7152227" y="1636267"/>
                <a:ext cx="166320" cy="25236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5568E4FE-68D0-4CA5-963E-E9A1F80E848A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7147907" y="1631947"/>
                  <a:ext cx="174960" cy="26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3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E290F380-82CF-4F2C-9E6C-29E4F721EF71}"/>
                    </a:ext>
                  </a:extLst>
                </p14:cNvPr>
                <p14:cNvContentPartPr/>
                <p14:nvPr/>
              </p14:nvContentPartPr>
              <p14:xfrm>
                <a:off x="7349147" y="1734187"/>
                <a:ext cx="146520" cy="12168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E290F380-82CF-4F2C-9E6C-29E4F721EF71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7344827" y="1729867"/>
                  <a:ext cx="15516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5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A3B5D84D-B5A6-4619-8E10-3494E203A708}"/>
                    </a:ext>
                  </a:extLst>
                </p14:cNvPr>
                <p14:cNvContentPartPr/>
                <p14:nvPr/>
              </p14:nvContentPartPr>
              <p14:xfrm>
                <a:off x="7503587" y="1667947"/>
                <a:ext cx="172080" cy="18252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A3B5D84D-B5A6-4619-8E10-3494E203A708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7499267" y="1663627"/>
                  <a:ext cx="18072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7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F8CA96C0-DE35-4CAE-AADE-931C46EB308D}"/>
                    </a:ext>
                  </a:extLst>
                </p14:cNvPr>
                <p14:cNvContentPartPr/>
                <p14:nvPr/>
              </p14:nvContentPartPr>
              <p14:xfrm>
                <a:off x="7400267" y="1617547"/>
                <a:ext cx="131040" cy="1188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F8CA96C0-DE35-4CAE-AADE-931C46EB308D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7395947" y="1613227"/>
                  <a:ext cx="13968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9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AAFEBAD5-9B39-4C93-B842-55F89A90E492}"/>
                    </a:ext>
                  </a:extLst>
                </p14:cNvPr>
                <p14:cNvContentPartPr/>
                <p14:nvPr/>
              </p14:nvContentPartPr>
              <p14:xfrm>
                <a:off x="6243227" y="1671547"/>
                <a:ext cx="1179720" cy="1821600"/>
              </p14:xfrm>
            </p:contentPart>
          </mc:Choice>
          <mc:Fallback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AAFEBAD5-9B39-4C93-B842-55F89A90E492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6238907" y="1667227"/>
                  <a:ext cx="1188360" cy="18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1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B25916F9-947C-4ACF-A198-E2DEAB700A35}"/>
                    </a:ext>
                  </a:extLst>
                </p14:cNvPr>
                <p14:cNvContentPartPr/>
                <p14:nvPr/>
              </p14:nvContentPartPr>
              <p14:xfrm>
                <a:off x="7357787" y="2537347"/>
                <a:ext cx="50400" cy="160560"/>
              </p14:xfrm>
            </p:contentPart>
          </mc:Choice>
          <mc:Fallback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B25916F9-947C-4ACF-A198-E2DEAB700A35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7353467" y="2533027"/>
                  <a:ext cx="5904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3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CA547F12-41B9-45A6-8B49-6D0D5EDBCCB9}"/>
                    </a:ext>
                  </a:extLst>
                </p14:cNvPr>
                <p14:cNvContentPartPr/>
                <p14:nvPr/>
              </p14:nvContentPartPr>
              <p14:xfrm>
                <a:off x="7239707" y="2485147"/>
                <a:ext cx="158040" cy="90000"/>
              </p14:xfrm>
            </p:contentPart>
          </mc:Choice>
          <mc:Fallback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CA547F12-41B9-45A6-8B49-6D0D5EDBCCB9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7235387" y="2480827"/>
                  <a:ext cx="16668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5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0EF5888E-E052-4F4C-8591-9DE90E01A247}"/>
                    </a:ext>
                  </a:extLst>
                </p14:cNvPr>
                <p14:cNvContentPartPr/>
                <p14:nvPr/>
              </p14:nvContentPartPr>
              <p14:xfrm>
                <a:off x="7431947" y="2554267"/>
                <a:ext cx="56160" cy="86040"/>
              </p14:xfrm>
            </p:contentPart>
          </mc:Choice>
          <mc:Fallback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0EF5888E-E052-4F4C-8591-9DE90E01A247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7427627" y="2549947"/>
                  <a:ext cx="6480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7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342EB5B5-58E0-443A-974F-B973B0A457FE}"/>
                    </a:ext>
                  </a:extLst>
                </p14:cNvPr>
                <p14:cNvContentPartPr/>
                <p14:nvPr/>
              </p14:nvContentPartPr>
              <p14:xfrm>
                <a:off x="7511147" y="2518267"/>
                <a:ext cx="51840" cy="85320"/>
              </p14:xfrm>
            </p:contentPart>
          </mc:Choice>
          <mc:Fallback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342EB5B5-58E0-443A-974F-B973B0A457FE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7506827" y="2513947"/>
                  <a:ext cx="6048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9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CE33C1FA-1B25-4636-9516-8B2CE5150EF3}"/>
                    </a:ext>
                  </a:extLst>
                </p14:cNvPr>
                <p14:cNvContentPartPr/>
                <p14:nvPr/>
              </p14:nvContentPartPr>
              <p14:xfrm>
                <a:off x="7547867" y="2383267"/>
                <a:ext cx="201240" cy="163440"/>
              </p14:xfrm>
            </p:contentPart>
          </mc:Choice>
          <mc:Fallback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CE33C1FA-1B25-4636-9516-8B2CE5150EF3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7543547" y="2378947"/>
                  <a:ext cx="20988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1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181CDFE0-7C3A-4FC4-B378-43E90340F6D1}"/>
                    </a:ext>
                  </a:extLst>
                </p14:cNvPr>
                <p14:cNvContentPartPr/>
                <p14:nvPr/>
              </p14:nvContentPartPr>
              <p14:xfrm>
                <a:off x="7628147" y="2428267"/>
                <a:ext cx="75960" cy="62640"/>
              </p14:xfrm>
            </p:contentPart>
          </mc:Choice>
          <mc:Fallback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181CDFE0-7C3A-4FC4-B378-43E90340F6D1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7623827" y="2423947"/>
                  <a:ext cx="8460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3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BECFAC0D-6FB3-42B0-AFDA-8463FC42F0F3}"/>
                    </a:ext>
                  </a:extLst>
                </p14:cNvPr>
                <p14:cNvContentPartPr/>
                <p14:nvPr/>
              </p14:nvContentPartPr>
              <p14:xfrm>
                <a:off x="7740107" y="2322787"/>
                <a:ext cx="227160" cy="95400"/>
              </p14:xfrm>
            </p:contentPart>
          </mc:Choice>
          <mc:Fallback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BECFAC0D-6FB3-42B0-AFDA-8463FC42F0F3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7735787" y="2318467"/>
                  <a:ext cx="23580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5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EB2F9F83-8B36-4864-BFE5-5B6EFEB6D3E2}"/>
                    </a:ext>
                  </a:extLst>
                </p14:cNvPr>
                <p14:cNvContentPartPr/>
                <p14:nvPr/>
              </p14:nvContentPartPr>
              <p14:xfrm>
                <a:off x="7754867" y="2252227"/>
                <a:ext cx="371160" cy="168480"/>
              </p14:xfrm>
            </p:contentPart>
          </mc:Choice>
          <mc:Fallback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EB2F9F83-8B36-4864-BFE5-5B6EFEB6D3E2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7750547" y="2247907"/>
                  <a:ext cx="37980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7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0E13C9E9-0340-433E-BE15-413C701539FE}"/>
                    </a:ext>
                  </a:extLst>
                </p14:cNvPr>
                <p14:cNvContentPartPr/>
                <p14:nvPr/>
              </p14:nvContentPartPr>
              <p14:xfrm>
                <a:off x="7458947" y="2691067"/>
                <a:ext cx="145800" cy="179280"/>
              </p14:xfrm>
            </p:contentPart>
          </mc:Choice>
          <mc:Fallback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0E13C9E9-0340-433E-BE15-413C701539FE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7454627" y="2686747"/>
                  <a:ext cx="15444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9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E02BACE1-AB7B-42FC-BCC1-5248680C6003}"/>
                    </a:ext>
                  </a:extLst>
                </p14:cNvPr>
                <p14:cNvContentPartPr/>
                <p14:nvPr/>
              </p14:nvContentPartPr>
              <p14:xfrm>
                <a:off x="7648667" y="2716267"/>
                <a:ext cx="41760" cy="65160"/>
              </p14:xfrm>
            </p:contentPart>
          </mc:Choice>
          <mc:Fallback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E02BACE1-AB7B-42FC-BCC1-5248680C6003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7644347" y="2711947"/>
                  <a:ext cx="5040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1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31EEBA9E-D435-4565-840E-476420FCC8F3}"/>
                    </a:ext>
                  </a:extLst>
                </p14:cNvPr>
                <p14:cNvContentPartPr/>
                <p14:nvPr/>
              </p14:nvContentPartPr>
              <p14:xfrm>
                <a:off x="7661987" y="2738947"/>
                <a:ext cx="6480" cy="7560"/>
              </p14:xfrm>
            </p:contentPart>
          </mc:Choice>
          <mc:Fallback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31EEBA9E-D435-4565-840E-476420FCC8F3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7657667" y="2734627"/>
                  <a:ext cx="1512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3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A9DEF4A7-A899-4BF0-A59A-536B51803E81}"/>
                    </a:ext>
                  </a:extLst>
                </p14:cNvPr>
                <p14:cNvContentPartPr/>
                <p14:nvPr/>
              </p14:nvContentPartPr>
              <p14:xfrm>
                <a:off x="7668107" y="2745067"/>
                <a:ext cx="360" cy="360"/>
              </p14:xfrm>
            </p:contentPart>
          </mc:Choice>
          <mc:Fallback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A9DEF4A7-A899-4BF0-A59A-536B51803E81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7663787" y="27407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4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39FE9C0A-BA18-4360-8F8C-4886A1802F0B}"/>
                    </a:ext>
                  </a:extLst>
                </p14:cNvPr>
                <p14:cNvContentPartPr/>
                <p14:nvPr/>
              </p14:nvContentPartPr>
              <p14:xfrm>
                <a:off x="7658027" y="2650747"/>
                <a:ext cx="108000" cy="130320"/>
              </p14:xfrm>
            </p:contentPart>
          </mc:Choice>
          <mc:Fallback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39FE9C0A-BA18-4360-8F8C-4886A1802F0B}"/>
                    </a:ext>
                  </a:extLst>
                </p:cNvPr>
                <p:cNvPicPr/>
                <p:nvPr/>
              </p:nvPicPr>
              <p:blipFill>
                <a:blip r:embed="rId385"/>
                <a:stretch>
                  <a:fillRect/>
                </a:stretch>
              </p:blipFill>
              <p:spPr>
                <a:xfrm>
                  <a:off x="7653707" y="2646427"/>
                  <a:ext cx="11664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6">
              <p14:nvContentPartPr>
                <p14:cNvPr id="232" name="Freihand 231">
                  <a:extLst>
                    <a:ext uri="{FF2B5EF4-FFF2-40B4-BE49-F238E27FC236}">
                      <a16:creationId xmlns:a16="http://schemas.microsoft.com/office/drawing/2014/main" id="{50365A69-3866-444B-AD09-39697E1A2A08}"/>
                    </a:ext>
                  </a:extLst>
                </p14:cNvPr>
                <p14:cNvContentPartPr/>
                <p14:nvPr/>
              </p14:nvContentPartPr>
              <p14:xfrm>
                <a:off x="7708787" y="2616547"/>
                <a:ext cx="37080" cy="720"/>
              </p14:xfrm>
            </p:contentPart>
          </mc:Choice>
          <mc:Fallback>
            <p:pic>
              <p:nvPicPr>
                <p:cNvPr id="232" name="Freihand 231">
                  <a:extLst>
                    <a:ext uri="{FF2B5EF4-FFF2-40B4-BE49-F238E27FC236}">
                      <a16:creationId xmlns:a16="http://schemas.microsoft.com/office/drawing/2014/main" id="{50365A69-3866-444B-AD09-39697E1A2A08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7704467" y="2612227"/>
                  <a:ext cx="45720" cy="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8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58F3FF51-7F2A-4753-8E08-42ED2490DE07}"/>
                    </a:ext>
                  </a:extLst>
                </p14:cNvPr>
                <p14:cNvContentPartPr/>
                <p14:nvPr/>
              </p14:nvContentPartPr>
              <p14:xfrm>
                <a:off x="7796987" y="2515027"/>
                <a:ext cx="106560" cy="164880"/>
              </p14:xfrm>
            </p:contentPart>
          </mc:Choice>
          <mc:Fallback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58F3FF51-7F2A-4753-8E08-42ED2490DE07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7792667" y="2510707"/>
                  <a:ext cx="11520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0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9AAA30CE-2A19-47F4-BA4C-58044A943A0E}"/>
                    </a:ext>
                  </a:extLst>
                </p14:cNvPr>
                <p14:cNvContentPartPr/>
                <p14:nvPr/>
              </p14:nvContentPartPr>
              <p14:xfrm>
                <a:off x="7540667" y="3042067"/>
                <a:ext cx="12240" cy="140400"/>
              </p14:xfrm>
            </p:contentPart>
          </mc:Choice>
          <mc:Fallback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9AAA30CE-2A19-47F4-BA4C-58044A943A0E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7536347" y="3037747"/>
                  <a:ext cx="2088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2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9C1B911A-1DBB-4EE3-BB1A-6677E20A5BFC}"/>
                    </a:ext>
                  </a:extLst>
                </p14:cNvPr>
                <p14:cNvContentPartPr/>
                <p14:nvPr/>
              </p14:nvContentPartPr>
              <p14:xfrm>
                <a:off x="7534187" y="3020107"/>
                <a:ext cx="121320" cy="174600"/>
              </p14:xfrm>
            </p:contentPart>
          </mc:Choice>
          <mc:Fallback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9C1B911A-1DBB-4EE3-BB1A-6677E20A5BFC}"/>
                    </a:ext>
                  </a:extLst>
                </p:cNvPr>
                <p:cNvPicPr/>
                <p:nvPr/>
              </p:nvPicPr>
              <p:blipFill>
                <a:blip r:embed="rId393"/>
                <a:stretch>
                  <a:fillRect/>
                </a:stretch>
              </p:blipFill>
              <p:spPr>
                <a:xfrm>
                  <a:off x="7529867" y="3015787"/>
                  <a:ext cx="12996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4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336BDB92-91AB-4732-BD54-06978A4E95EF}"/>
                    </a:ext>
                  </a:extLst>
                </p14:cNvPr>
                <p14:cNvContentPartPr/>
                <p14:nvPr/>
              </p14:nvContentPartPr>
              <p14:xfrm>
                <a:off x="7620947" y="2865667"/>
                <a:ext cx="183960" cy="185760"/>
              </p14:xfrm>
            </p:contentPart>
          </mc:Choice>
          <mc:Fallback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336BDB92-91AB-4732-BD54-06978A4E95EF}"/>
                    </a:ext>
                  </a:extLst>
                </p:cNvPr>
                <p:cNvPicPr/>
                <p:nvPr/>
              </p:nvPicPr>
              <p:blipFill>
                <a:blip r:embed="rId395"/>
                <a:stretch>
                  <a:fillRect/>
                </a:stretch>
              </p:blipFill>
              <p:spPr>
                <a:xfrm>
                  <a:off x="7616627" y="2861347"/>
                  <a:ext cx="19260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6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A93B9EFF-0BE9-4FAD-8A7F-68282D112D3B}"/>
                    </a:ext>
                  </a:extLst>
                </p14:cNvPr>
                <p14:cNvContentPartPr/>
                <p14:nvPr/>
              </p14:nvContentPartPr>
              <p14:xfrm>
                <a:off x="7612307" y="3258067"/>
                <a:ext cx="120240" cy="228240"/>
              </p14:xfrm>
            </p:contentPart>
          </mc:Choice>
          <mc:Fallback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A93B9EFF-0BE9-4FAD-8A7F-68282D112D3B}"/>
                    </a:ext>
                  </a:extLst>
                </p:cNvPr>
                <p:cNvPicPr/>
                <p:nvPr/>
              </p:nvPicPr>
              <p:blipFill>
                <a:blip r:embed="rId397"/>
                <a:stretch>
                  <a:fillRect/>
                </a:stretch>
              </p:blipFill>
              <p:spPr>
                <a:xfrm>
                  <a:off x="7607987" y="3253747"/>
                  <a:ext cx="12888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8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B2DA2EE7-CBEF-4765-B83E-65F16BF6C216}"/>
                    </a:ext>
                  </a:extLst>
                </p14:cNvPr>
                <p14:cNvContentPartPr/>
                <p14:nvPr/>
              </p14:nvContentPartPr>
              <p14:xfrm>
                <a:off x="7688627" y="3205507"/>
                <a:ext cx="50760" cy="93960"/>
              </p14:xfrm>
            </p:contentPart>
          </mc:Choice>
          <mc:Fallback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B2DA2EE7-CBEF-4765-B83E-65F16BF6C216}"/>
                    </a:ext>
                  </a:extLst>
                </p:cNvPr>
                <p:cNvPicPr/>
                <p:nvPr/>
              </p:nvPicPr>
              <p:blipFill>
                <a:blip r:embed="rId399"/>
                <a:stretch>
                  <a:fillRect/>
                </a:stretch>
              </p:blipFill>
              <p:spPr>
                <a:xfrm>
                  <a:off x="7684307" y="3201187"/>
                  <a:ext cx="5940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0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B9379CFA-8381-4CBC-9DB2-EFEB6CF546C9}"/>
                    </a:ext>
                  </a:extLst>
                </p14:cNvPr>
                <p14:cNvContentPartPr/>
                <p14:nvPr/>
              </p14:nvContentPartPr>
              <p14:xfrm>
                <a:off x="7782947" y="3061147"/>
                <a:ext cx="120600" cy="213120"/>
              </p14:xfrm>
            </p:contentPart>
          </mc:Choice>
          <mc:Fallback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B9379CFA-8381-4CBC-9DB2-EFEB6CF546C9}"/>
                    </a:ext>
                  </a:extLst>
                </p:cNvPr>
                <p:cNvPicPr/>
                <p:nvPr/>
              </p:nvPicPr>
              <p:blipFill>
                <a:blip r:embed="rId401"/>
                <a:stretch>
                  <a:fillRect/>
                </a:stretch>
              </p:blipFill>
              <p:spPr>
                <a:xfrm>
                  <a:off x="7778627" y="3056827"/>
                  <a:ext cx="12924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2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B1929F32-B4BA-4E88-A92A-607A027B0F4F}"/>
                    </a:ext>
                  </a:extLst>
                </p14:cNvPr>
                <p14:cNvContentPartPr/>
                <p14:nvPr/>
              </p14:nvContentPartPr>
              <p14:xfrm>
                <a:off x="7935587" y="2976907"/>
                <a:ext cx="137520" cy="112320"/>
              </p14:xfrm>
            </p:contentPart>
          </mc:Choice>
          <mc:Fallback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B1929F32-B4BA-4E88-A92A-607A027B0F4F}"/>
                    </a:ext>
                  </a:extLst>
                </p:cNvPr>
                <p:cNvPicPr/>
                <p:nvPr/>
              </p:nvPicPr>
              <p:blipFill>
                <a:blip r:embed="rId403"/>
                <a:stretch>
                  <a:fillRect/>
                </a:stretch>
              </p:blipFill>
              <p:spPr>
                <a:xfrm>
                  <a:off x="7931267" y="2972587"/>
                  <a:ext cx="14616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4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8EE694F2-615A-4285-852A-3DB6422AA6A7}"/>
                    </a:ext>
                  </a:extLst>
                </p14:cNvPr>
                <p14:cNvContentPartPr/>
                <p14:nvPr/>
              </p14:nvContentPartPr>
              <p14:xfrm>
                <a:off x="7828667" y="3371467"/>
                <a:ext cx="75240" cy="144360"/>
              </p14:xfrm>
            </p:contentPart>
          </mc:Choice>
          <mc:Fallback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8EE694F2-615A-4285-852A-3DB6422AA6A7}"/>
                    </a:ext>
                  </a:extLst>
                </p:cNvPr>
                <p:cNvPicPr/>
                <p:nvPr/>
              </p:nvPicPr>
              <p:blipFill>
                <a:blip r:embed="rId405"/>
                <a:stretch>
                  <a:fillRect/>
                </a:stretch>
              </p:blipFill>
              <p:spPr>
                <a:xfrm>
                  <a:off x="7824347" y="3367147"/>
                  <a:ext cx="8388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6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69913D2C-DF00-4415-B981-C07DFEA650E8}"/>
                    </a:ext>
                  </a:extLst>
                </p14:cNvPr>
                <p14:cNvContentPartPr/>
                <p14:nvPr/>
              </p14:nvContentPartPr>
              <p14:xfrm>
                <a:off x="7899587" y="3312067"/>
                <a:ext cx="149760" cy="123120"/>
              </p14:xfrm>
            </p:contentPart>
          </mc:Choice>
          <mc:Fallback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69913D2C-DF00-4415-B981-C07DFEA650E8}"/>
                    </a:ext>
                  </a:extLst>
                </p:cNvPr>
                <p:cNvPicPr/>
                <p:nvPr/>
              </p:nvPicPr>
              <p:blipFill>
                <a:blip r:embed="rId407"/>
                <a:stretch>
                  <a:fillRect/>
                </a:stretch>
              </p:blipFill>
              <p:spPr>
                <a:xfrm>
                  <a:off x="7895267" y="3307747"/>
                  <a:ext cx="15840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8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F48C0AC5-7534-4607-B110-E731C9B73857}"/>
                    </a:ext>
                  </a:extLst>
                </p14:cNvPr>
                <p14:cNvContentPartPr/>
                <p14:nvPr/>
              </p14:nvContentPartPr>
              <p14:xfrm>
                <a:off x="8001467" y="3205507"/>
                <a:ext cx="360" cy="360"/>
              </p14:xfrm>
            </p:contentPart>
          </mc:Choice>
          <mc:Fallback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F48C0AC5-7534-4607-B110-E731C9B73857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7997147" y="32011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9">
              <p14:nvContentPartPr>
                <p14:cNvPr id="247" name="Freihand 246">
                  <a:extLst>
                    <a:ext uri="{FF2B5EF4-FFF2-40B4-BE49-F238E27FC236}">
                      <a16:creationId xmlns:a16="http://schemas.microsoft.com/office/drawing/2014/main" id="{D2538267-976F-4D6D-8891-88702326E84F}"/>
                    </a:ext>
                  </a:extLst>
                </p14:cNvPr>
                <p14:cNvContentPartPr/>
                <p14:nvPr/>
              </p14:nvContentPartPr>
              <p14:xfrm>
                <a:off x="8138987" y="3190387"/>
                <a:ext cx="84600" cy="88200"/>
              </p14:xfrm>
            </p:contentPart>
          </mc:Choice>
          <mc:Fallback>
            <p:pic>
              <p:nvPicPr>
                <p:cNvPr id="247" name="Freihand 246">
                  <a:extLst>
                    <a:ext uri="{FF2B5EF4-FFF2-40B4-BE49-F238E27FC236}">
                      <a16:creationId xmlns:a16="http://schemas.microsoft.com/office/drawing/2014/main" id="{D2538267-976F-4D6D-8891-88702326E84F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8134667" y="3186067"/>
                  <a:ext cx="9324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1">
              <p14:nvContentPartPr>
                <p14:cNvPr id="248" name="Freihand 247">
                  <a:extLst>
                    <a:ext uri="{FF2B5EF4-FFF2-40B4-BE49-F238E27FC236}">
                      <a16:creationId xmlns:a16="http://schemas.microsoft.com/office/drawing/2014/main" id="{2E9F9D96-B1C9-4736-AD45-C592D5DBB3A4}"/>
                    </a:ext>
                  </a:extLst>
                </p14:cNvPr>
                <p14:cNvContentPartPr/>
                <p14:nvPr/>
              </p14:nvContentPartPr>
              <p14:xfrm>
                <a:off x="8196587" y="3051427"/>
                <a:ext cx="74160" cy="181800"/>
              </p14:xfrm>
            </p:contentPart>
          </mc:Choice>
          <mc:Fallback>
            <p:pic>
              <p:nvPicPr>
                <p:cNvPr id="248" name="Freihand 247">
                  <a:extLst>
                    <a:ext uri="{FF2B5EF4-FFF2-40B4-BE49-F238E27FC236}">
                      <a16:creationId xmlns:a16="http://schemas.microsoft.com/office/drawing/2014/main" id="{2E9F9D96-B1C9-4736-AD45-C592D5DBB3A4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8192267" y="3047107"/>
                  <a:ext cx="8280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3">
              <p14:nvContentPartPr>
                <p14:cNvPr id="249" name="Freihand 248">
                  <a:extLst>
                    <a:ext uri="{FF2B5EF4-FFF2-40B4-BE49-F238E27FC236}">
                      <a16:creationId xmlns:a16="http://schemas.microsoft.com/office/drawing/2014/main" id="{B054E3AF-5FB2-467F-9381-4861E1BEE05F}"/>
                    </a:ext>
                  </a:extLst>
                </p14:cNvPr>
                <p14:cNvContentPartPr/>
                <p14:nvPr/>
              </p14:nvContentPartPr>
              <p14:xfrm>
                <a:off x="8268587" y="3085627"/>
                <a:ext cx="54360" cy="104400"/>
              </p14:xfrm>
            </p:contentPart>
          </mc:Choice>
          <mc:Fallback>
            <p:pic>
              <p:nvPicPr>
                <p:cNvPr id="249" name="Freihand 248">
                  <a:extLst>
                    <a:ext uri="{FF2B5EF4-FFF2-40B4-BE49-F238E27FC236}">
                      <a16:creationId xmlns:a16="http://schemas.microsoft.com/office/drawing/2014/main" id="{B054E3AF-5FB2-467F-9381-4861E1BEE05F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8264267" y="3081307"/>
                  <a:ext cx="6300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5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3ADF15CB-E477-4632-BD09-85283718117B}"/>
                    </a:ext>
                  </a:extLst>
                </p14:cNvPr>
                <p14:cNvContentPartPr/>
                <p14:nvPr/>
              </p14:nvContentPartPr>
              <p14:xfrm>
                <a:off x="7775027" y="3800227"/>
                <a:ext cx="54000" cy="101520"/>
              </p14:xfrm>
            </p:contentPart>
          </mc:Choice>
          <mc:Fallback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3ADF15CB-E477-4632-BD09-85283718117B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7770707" y="3795907"/>
                  <a:ext cx="6264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7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9971D90B-7740-4C7E-BF34-33A169739C17}"/>
                    </a:ext>
                  </a:extLst>
                </p14:cNvPr>
                <p14:cNvContentPartPr/>
                <p14:nvPr/>
              </p14:nvContentPartPr>
              <p14:xfrm>
                <a:off x="7749467" y="3760987"/>
                <a:ext cx="103320" cy="87120"/>
              </p14:xfrm>
            </p:contentPart>
          </mc:Choice>
          <mc:Fallback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9971D90B-7740-4C7E-BF34-33A169739C17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7745147" y="3756667"/>
                  <a:ext cx="11196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9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36AAAE8F-91A4-4674-B9F5-A42519214EF1}"/>
                    </a:ext>
                  </a:extLst>
                </p14:cNvPr>
                <p14:cNvContentPartPr/>
                <p14:nvPr/>
              </p14:nvContentPartPr>
              <p14:xfrm>
                <a:off x="7825067" y="3833707"/>
                <a:ext cx="55800" cy="68400"/>
              </p14:xfrm>
            </p:contentPart>
          </mc:Choice>
          <mc:Fallback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36AAAE8F-91A4-4674-B9F5-A42519214EF1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7820747" y="3829387"/>
                  <a:ext cx="6444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1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3A2889FF-2EF2-4AFE-BE85-0DD22192096B}"/>
                    </a:ext>
                  </a:extLst>
                </p14:cNvPr>
                <p14:cNvContentPartPr/>
                <p14:nvPr/>
              </p14:nvContentPartPr>
              <p14:xfrm>
                <a:off x="7834067" y="3651547"/>
                <a:ext cx="46800" cy="90720"/>
              </p14:xfrm>
            </p:contentPart>
          </mc:Choice>
          <mc:Fallback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3A2889FF-2EF2-4AFE-BE85-0DD22192096B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7829747" y="3647227"/>
                  <a:ext cx="5544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3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AA3ED781-C3AF-4CF1-A574-874EC749749B}"/>
                    </a:ext>
                  </a:extLst>
                </p14:cNvPr>
                <p14:cNvContentPartPr/>
                <p14:nvPr/>
              </p14:nvContentPartPr>
              <p14:xfrm>
                <a:off x="7953227" y="3671347"/>
                <a:ext cx="68040" cy="65160"/>
              </p14:xfrm>
            </p:contentPart>
          </mc:Choice>
          <mc:Fallback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AA3ED781-C3AF-4CF1-A574-874EC749749B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7948907" y="3667027"/>
                  <a:ext cx="7668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5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70255FC7-67E9-4DAA-A65B-3396A5084B2C}"/>
                    </a:ext>
                  </a:extLst>
                </p14:cNvPr>
                <p14:cNvContentPartPr/>
                <p14:nvPr/>
              </p14:nvContentPartPr>
              <p14:xfrm>
                <a:off x="8050787" y="3517267"/>
                <a:ext cx="87120" cy="174960"/>
              </p14:xfrm>
            </p:contentPart>
          </mc:Choice>
          <mc:Fallback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70255FC7-67E9-4DAA-A65B-3396A5084B2C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8046467" y="3512947"/>
                  <a:ext cx="9576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7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DE22B01E-9BC0-4EA5-B6B0-417BDB79F171}"/>
                    </a:ext>
                  </a:extLst>
                </p14:cNvPr>
                <p14:cNvContentPartPr/>
                <p14:nvPr/>
              </p14:nvContentPartPr>
              <p14:xfrm>
                <a:off x="8124947" y="3532027"/>
                <a:ext cx="31680" cy="98280"/>
              </p14:xfrm>
            </p:contentPart>
          </mc:Choice>
          <mc:Fallback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DE22B01E-9BC0-4EA5-B6B0-417BDB79F171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8120627" y="3527707"/>
                  <a:ext cx="4032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9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E5249F6C-2642-4D30-91E6-D1DAF6F53163}"/>
                    </a:ext>
                  </a:extLst>
                </p14:cNvPr>
                <p14:cNvContentPartPr/>
                <p14:nvPr/>
              </p14:nvContentPartPr>
              <p14:xfrm>
                <a:off x="8100467" y="3500707"/>
                <a:ext cx="93960" cy="158040"/>
              </p14:xfrm>
            </p:contentPart>
          </mc:Choice>
          <mc:Fallback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E5249F6C-2642-4D30-91E6-D1DAF6F53163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8096147" y="3496387"/>
                  <a:ext cx="10260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1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655AFD71-9B73-4AD5-A32C-D03D6CCCDD0E}"/>
                    </a:ext>
                  </a:extLst>
                </p14:cNvPr>
                <p14:cNvContentPartPr/>
                <p14:nvPr/>
              </p14:nvContentPartPr>
              <p14:xfrm>
                <a:off x="8142947" y="3417547"/>
                <a:ext cx="131760" cy="117720"/>
              </p14:xfrm>
            </p:contentPart>
          </mc:Choice>
          <mc:Fallback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655AFD71-9B73-4AD5-A32C-D03D6CCCDD0E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8138627" y="3413227"/>
                  <a:ext cx="14040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3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0544E03D-647B-4F68-A83B-819EBAD295EC}"/>
                    </a:ext>
                  </a:extLst>
                </p14:cNvPr>
                <p14:cNvContentPartPr/>
                <p14:nvPr/>
              </p14:nvContentPartPr>
              <p14:xfrm>
                <a:off x="8218547" y="3362827"/>
                <a:ext cx="132480" cy="149400"/>
              </p14:xfrm>
            </p:contentPart>
          </mc:Choice>
          <mc:Fallback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0544E03D-647B-4F68-A83B-819EBAD295EC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8214227" y="3358507"/>
                  <a:ext cx="14112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5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6CE0C0F7-3D57-4600-8924-4CED7FDEAF57}"/>
                    </a:ext>
                  </a:extLst>
                </p14:cNvPr>
                <p14:cNvContentPartPr/>
                <p14:nvPr/>
              </p14:nvContentPartPr>
              <p14:xfrm>
                <a:off x="8285147" y="3355267"/>
                <a:ext cx="87120" cy="135720"/>
              </p14:xfrm>
            </p:contentPart>
          </mc:Choice>
          <mc:Fallback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6CE0C0F7-3D57-4600-8924-4CED7FDEAF57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8280827" y="3350947"/>
                  <a:ext cx="9576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7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9356D94C-3D94-42D4-964E-8C5D818ED2CE}"/>
                    </a:ext>
                  </a:extLst>
                </p14:cNvPr>
                <p14:cNvContentPartPr/>
                <p14:nvPr/>
              </p14:nvContentPartPr>
              <p14:xfrm>
                <a:off x="8342387" y="3264187"/>
                <a:ext cx="24120" cy="83880"/>
              </p14:xfrm>
            </p:contentPart>
          </mc:Choice>
          <mc:Fallback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9356D94C-3D94-42D4-964E-8C5D818ED2CE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8338067" y="3259867"/>
                  <a:ext cx="3276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9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A38E7CED-D70A-4E98-9F2D-F968CC4ED065}"/>
                    </a:ext>
                  </a:extLst>
                </p14:cNvPr>
                <p14:cNvContentPartPr/>
                <p14:nvPr/>
              </p14:nvContentPartPr>
              <p14:xfrm>
                <a:off x="8367587" y="3194707"/>
                <a:ext cx="74520" cy="340920"/>
              </p14:xfrm>
            </p:contentPart>
          </mc:Choice>
          <mc:Fallback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A38E7CED-D70A-4E98-9F2D-F968CC4ED065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8363267" y="3190387"/>
                  <a:ext cx="83160" cy="34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1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8269AA43-F85C-470D-9EA2-BBBA53FDD4E8}"/>
                    </a:ext>
                  </a:extLst>
                </p14:cNvPr>
                <p14:cNvContentPartPr/>
                <p14:nvPr/>
              </p14:nvContentPartPr>
              <p14:xfrm>
                <a:off x="8079947" y="3820387"/>
                <a:ext cx="14760" cy="214560"/>
              </p14:xfrm>
            </p:contentPart>
          </mc:Choice>
          <mc:Fallback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8269AA43-F85C-470D-9EA2-BBBA53FDD4E8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8075627" y="3816067"/>
                  <a:ext cx="2340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3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00739F57-0630-459C-8C0C-95460BA60EF2}"/>
                    </a:ext>
                  </a:extLst>
                </p14:cNvPr>
                <p14:cNvContentPartPr/>
                <p14:nvPr/>
              </p14:nvContentPartPr>
              <p14:xfrm>
                <a:off x="8021267" y="3960067"/>
                <a:ext cx="176040" cy="142200"/>
              </p14:xfrm>
            </p:contentPart>
          </mc:Choice>
          <mc:Fallback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00739F57-0630-459C-8C0C-95460BA60EF2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8016947" y="3955747"/>
                  <a:ext cx="18468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5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8F163C8D-10C7-4F1A-A893-9FFC77125EF7}"/>
                    </a:ext>
                  </a:extLst>
                </p14:cNvPr>
                <p14:cNvContentPartPr/>
                <p14:nvPr/>
              </p14:nvContentPartPr>
              <p14:xfrm>
                <a:off x="7667027" y="4185067"/>
                <a:ext cx="56520" cy="183240"/>
              </p14:xfrm>
            </p:contentPart>
          </mc:Choice>
          <mc:Fallback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8F163C8D-10C7-4F1A-A893-9FFC77125EF7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7662707" y="4180747"/>
                  <a:ext cx="6516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7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D85F1CCB-C520-4187-B238-B2C7FCF6B8FC}"/>
                    </a:ext>
                  </a:extLst>
                </p14:cNvPr>
                <p14:cNvContentPartPr/>
                <p14:nvPr/>
              </p14:nvContentPartPr>
              <p14:xfrm>
                <a:off x="7653347" y="4279387"/>
                <a:ext cx="147960" cy="72000"/>
              </p14:xfrm>
            </p:contentPart>
          </mc:Choice>
          <mc:Fallback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D85F1CCB-C520-4187-B238-B2C7FCF6B8FC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7649027" y="4275067"/>
                  <a:ext cx="15660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9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1EC4E66A-F3E2-4EB5-A967-E71910D83A68}"/>
                    </a:ext>
                  </a:extLst>
                </p14:cNvPr>
                <p14:cNvContentPartPr/>
                <p14:nvPr/>
              </p14:nvContentPartPr>
              <p14:xfrm>
                <a:off x="7642547" y="4160587"/>
                <a:ext cx="118080" cy="23040"/>
              </p14:xfrm>
            </p:contentPart>
          </mc:Choice>
          <mc:Fallback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1EC4E66A-F3E2-4EB5-A967-E71910D83A68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7638227" y="4156267"/>
                  <a:ext cx="12672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1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325DF1FD-89C5-45BA-B6F1-16D980263869}"/>
                    </a:ext>
                  </a:extLst>
                </p14:cNvPr>
                <p14:cNvContentPartPr/>
                <p14:nvPr/>
              </p14:nvContentPartPr>
              <p14:xfrm>
                <a:off x="7806707" y="4216387"/>
                <a:ext cx="100800" cy="80280"/>
              </p14:xfrm>
            </p:contentPart>
          </mc:Choice>
          <mc:Fallback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325DF1FD-89C5-45BA-B6F1-16D980263869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7802387" y="4212067"/>
                  <a:ext cx="109440" cy="8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3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019FD228-5253-47EF-BB77-8E93B0242F73}"/>
                    </a:ext>
                  </a:extLst>
                </p14:cNvPr>
                <p14:cNvContentPartPr/>
                <p14:nvPr/>
              </p14:nvContentPartPr>
              <p14:xfrm>
                <a:off x="7914707" y="4187947"/>
                <a:ext cx="60120" cy="109800"/>
              </p14:xfrm>
            </p:contentPart>
          </mc:Choice>
          <mc:Fallback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019FD228-5253-47EF-BB77-8E93B0242F73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7910387" y="4183627"/>
                  <a:ext cx="6876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5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E42E5A68-87DE-4BC7-92E7-E5485BA70355}"/>
                    </a:ext>
                  </a:extLst>
                </p14:cNvPr>
                <p14:cNvContentPartPr/>
                <p14:nvPr/>
              </p14:nvContentPartPr>
              <p14:xfrm>
                <a:off x="7981307" y="4158787"/>
                <a:ext cx="112320" cy="203400"/>
              </p14:xfrm>
            </p:contentPart>
          </mc:Choice>
          <mc:Fallback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E42E5A68-87DE-4BC7-92E7-E5485BA70355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7976987" y="4154467"/>
                  <a:ext cx="12096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7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578D46CD-0996-4254-BD1A-0F3B0B0A788A}"/>
                    </a:ext>
                  </a:extLst>
                </p14:cNvPr>
                <p14:cNvContentPartPr/>
                <p14:nvPr/>
              </p14:nvContentPartPr>
              <p14:xfrm>
                <a:off x="8101547" y="4130707"/>
                <a:ext cx="63000" cy="82080"/>
              </p14:xfrm>
            </p:contentPart>
          </mc:Choice>
          <mc:Fallback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578D46CD-0996-4254-BD1A-0F3B0B0A788A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8097227" y="4126387"/>
                  <a:ext cx="7164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9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B255C4B5-DBEF-4325-BC62-119F6FC2570F}"/>
                    </a:ext>
                  </a:extLst>
                </p14:cNvPr>
                <p14:cNvContentPartPr/>
                <p14:nvPr/>
              </p14:nvContentPartPr>
              <p14:xfrm>
                <a:off x="8178947" y="4082107"/>
                <a:ext cx="230400" cy="93240"/>
              </p14:xfrm>
            </p:contentPart>
          </mc:Choice>
          <mc:Fallback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B255C4B5-DBEF-4325-BC62-119F6FC2570F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8174627" y="4077787"/>
                  <a:ext cx="23904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1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2E8DBE30-F7F1-4F66-AAC6-A5AEF98E5770}"/>
                    </a:ext>
                  </a:extLst>
                </p14:cNvPr>
                <p14:cNvContentPartPr/>
                <p14:nvPr/>
              </p14:nvContentPartPr>
              <p14:xfrm>
                <a:off x="8386307" y="4009747"/>
                <a:ext cx="63000" cy="122760"/>
              </p14:xfrm>
            </p:contentPart>
          </mc:Choice>
          <mc:Fallback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2E8DBE30-F7F1-4F66-AAC6-A5AEF98E5770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8381987" y="4005427"/>
                  <a:ext cx="71640" cy="13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3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457DB8B8-5991-48DD-8638-2FC4ADA0F853}"/>
                    </a:ext>
                  </a:extLst>
                </p14:cNvPr>
                <p14:cNvContentPartPr/>
                <p14:nvPr/>
              </p14:nvContentPartPr>
              <p14:xfrm>
                <a:off x="7446347" y="4037467"/>
                <a:ext cx="1051920" cy="1460880"/>
              </p14:xfrm>
            </p:contentPart>
          </mc:Choice>
          <mc:Fallback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457DB8B8-5991-48DD-8638-2FC4ADA0F853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7442027" y="4033147"/>
                  <a:ext cx="1060560" cy="146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5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992C1BF6-69E2-4852-82B7-EE568E7CAF20}"/>
                    </a:ext>
                  </a:extLst>
                </p14:cNvPr>
                <p14:cNvContentPartPr/>
                <p14:nvPr/>
              </p14:nvContentPartPr>
              <p14:xfrm>
                <a:off x="7062587" y="5580427"/>
                <a:ext cx="218160" cy="196560"/>
              </p14:xfrm>
            </p:contentPart>
          </mc:Choice>
          <mc:Fallback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992C1BF6-69E2-4852-82B7-EE568E7CAF20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7058267" y="5576107"/>
                  <a:ext cx="22680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7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B2A2C444-E89E-4390-8085-D3221F8CE440}"/>
                    </a:ext>
                  </a:extLst>
                </p14:cNvPr>
                <p14:cNvContentPartPr/>
                <p14:nvPr/>
              </p14:nvContentPartPr>
              <p14:xfrm>
                <a:off x="7334387" y="5628307"/>
                <a:ext cx="51840" cy="123840"/>
              </p14:xfrm>
            </p:contentPart>
          </mc:Choice>
          <mc:Fallback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B2A2C444-E89E-4390-8085-D3221F8CE440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7330067" y="5623987"/>
                  <a:ext cx="6048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9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0B543A12-B9F8-40D4-96E5-E03660AF6619}"/>
                    </a:ext>
                  </a:extLst>
                </p14:cNvPr>
                <p14:cNvContentPartPr/>
                <p14:nvPr/>
              </p14:nvContentPartPr>
              <p14:xfrm>
                <a:off x="7408907" y="5526427"/>
                <a:ext cx="94320" cy="171360"/>
              </p14:xfrm>
            </p:contentPart>
          </mc:Choice>
          <mc:Fallback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0B543A12-B9F8-40D4-96E5-E03660AF6619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7404587" y="5522107"/>
                  <a:ext cx="10296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1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CB20C529-9505-4BAA-B5F3-7CF87D179806}"/>
                    </a:ext>
                  </a:extLst>
                </p14:cNvPr>
                <p14:cNvContentPartPr/>
                <p14:nvPr/>
              </p14:nvContentPartPr>
              <p14:xfrm>
                <a:off x="7535267" y="5492587"/>
                <a:ext cx="29160" cy="171360"/>
              </p14:xfrm>
            </p:contentPart>
          </mc:Choice>
          <mc:Fallback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CB20C529-9505-4BAA-B5F3-7CF87D179806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7530947" y="5488267"/>
                  <a:ext cx="3780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3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0BD37D92-B1CF-49C0-BDCF-A7D86361FF05}"/>
                    </a:ext>
                  </a:extLst>
                </p14:cNvPr>
                <p14:cNvContentPartPr/>
                <p14:nvPr/>
              </p14:nvContentPartPr>
              <p14:xfrm>
                <a:off x="7609427" y="5473147"/>
                <a:ext cx="93600" cy="269280"/>
              </p14:xfrm>
            </p:contentPart>
          </mc:Choice>
          <mc:Fallback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0BD37D92-B1CF-49C0-BDCF-A7D86361FF05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7605107" y="5468827"/>
                  <a:ext cx="102240" cy="27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5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CE8ADE36-2FB8-4D77-9086-14E709F4B81E}"/>
                    </a:ext>
                  </a:extLst>
                </p14:cNvPr>
                <p14:cNvContentPartPr/>
                <p14:nvPr/>
              </p14:nvContentPartPr>
              <p14:xfrm>
                <a:off x="7697267" y="5568907"/>
                <a:ext cx="97920" cy="89280"/>
              </p14:xfrm>
            </p:contentPart>
          </mc:Choice>
          <mc:Fallback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CE8ADE36-2FB8-4D77-9086-14E709F4B81E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7692947" y="5564227"/>
                  <a:ext cx="10656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7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782B57A2-B962-4A1C-91BD-FD8C13735A48}"/>
                    </a:ext>
                  </a:extLst>
                </p14:cNvPr>
                <p14:cNvContentPartPr/>
                <p14:nvPr/>
              </p14:nvContentPartPr>
              <p14:xfrm>
                <a:off x="7780427" y="5470987"/>
                <a:ext cx="113760" cy="167040"/>
              </p14:xfrm>
            </p:contentPart>
          </mc:Choice>
          <mc:Fallback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782B57A2-B962-4A1C-91BD-FD8C13735A48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7776107" y="5466667"/>
                  <a:ext cx="12240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9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05715B1A-F772-4443-8C7B-1224B53D6DAD}"/>
                    </a:ext>
                  </a:extLst>
                </p14:cNvPr>
                <p14:cNvContentPartPr/>
                <p14:nvPr/>
              </p14:nvContentPartPr>
              <p14:xfrm>
                <a:off x="7863227" y="5395747"/>
                <a:ext cx="203760" cy="195840"/>
              </p14:xfrm>
            </p:contentPart>
          </mc:Choice>
          <mc:Fallback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05715B1A-F772-4443-8C7B-1224B53D6DAD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7858907" y="5391427"/>
                  <a:ext cx="21240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1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67BC4F48-A6E5-44BD-8B13-C9BE4DABB304}"/>
                    </a:ext>
                  </a:extLst>
                </p14:cNvPr>
                <p14:cNvContentPartPr/>
                <p14:nvPr/>
              </p14:nvContentPartPr>
              <p14:xfrm>
                <a:off x="8067347" y="5255707"/>
                <a:ext cx="344880" cy="264600"/>
              </p14:xfrm>
            </p:contentPart>
          </mc:Choice>
          <mc:Fallback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67BC4F48-A6E5-44BD-8B13-C9BE4DABB304}"/>
                    </a:ext>
                  </a:extLst>
                </p:cNvPr>
                <p:cNvPicPr/>
                <p:nvPr/>
              </p:nvPicPr>
              <p:blipFill>
                <a:blip r:embed="rId482"/>
                <a:stretch>
                  <a:fillRect/>
                </a:stretch>
              </p:blipFill>
              <p:spPr>
                <a:xfrm>
                  <a:off x="8063027" y="5251387"/>
                  <a:ext cx="35352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3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1AF1DDB1-36D3-40A8-B8CF-B4D6BA43CE2A}"/>
                    </a:ext>
                  </a:extLst>
                </p14:cNvPr>
                <p14:cNvContentPartPr/>
                <p14:nvPr/>
              </p14:nvContentPartPr>
              <p14:xfrm>
                <a:off x="8408627" y="5245987"/>
                <a:ext cx="68400" cy="110160"/>
              </p14:xfrm>
            </p:contentPart>
          </mc:Choice>
          <mc:Fallback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1AF1DDB1-36D3-40A8-B8CF-B4D6BA43CE2A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8404307" y="5241667"/>
                  <a:ext cx="7704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5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A978D146-45FC-46EE-884B-2228C6AEC48A}"/>
                    </a:ext>
                  </a:extLst>
                </p14:cNvPr>
                <p14:cNvContentPartPr/>
                <p14:nvPr/>
              </p14:nvContentPartPr>
              <p14:xfrm>
                <a:off x="8434907" y="5119627"/>
                <a:ext cx="80640" cy="172080"/>
              </p14:xfrm>
            </p:contentPart>
          </mc:Choice>
          <mc:Fallback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A978D146-45FC-46EE-884B-2228C6AEC48A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8430587" y="5115307"/>
                  <a:ext cx="89280" cy="180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3" name="Gruppieren 302">
            <a:extLst>
              <a:ext uri="{FF2B5EF4-FFF2-40B4-BE49-F238E27FC236}">
                <a16:creationId xmlns:a16="http://schemas.microsoft.com/office/drawing/2014/main" id="{C89AC49C-5BF8-4FB7-9B3D-8540ACAECCF1}"/>
              </a:ext>
            </a:extLst>
          </p:cNvPr>
          <p:cNvGrpSpPr/>
          <p:nvPr/>
        </p:nvGrpSpPr>
        <p:grpSpPr>
          <a:xfrm>
            <a:off x="641987" y="1248187"/>
            <a:ext cx="498240" cy="173520"/>
            <a:chOff x="641987" y="1248187"/>
            <a:chExt cx="498240" cy="173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87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2BAADCAF-472F-4A18-BBBB-4B28AB533EF3}"/>
                    </a:ext>
                  </a:extLst>
                </p14:cNvPr>
                <p14:cNvContentPartPr/>
                <p14:nvPr/>
              </p14:nvContentPartPr>
              <p14:xfrm>
                <a:off x="641987" y="1291747"/>
                <a:ext cx="25200" cy="118080"/>
              </p14:xfrm>
            </p:contentPart>
          </mc:Choice>
          <mc:Fallback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2BAADCAF-472F-4A18-BBBB-4B28AB533EF3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637667" y="1287427"/>
                  <a:ext cx="3384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9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65314860-2FE6-43F4-BE06-18794FE29055}"/>
                    </a:ext>
                  </a:extLst>
                </p14:cNvPr>
                <p14:cNvContentPartPr/>
                <p14:nvPr/>
              </p14:nvContentPartPr>
              <p14:xfrm>
                <a:off x="653867" y="1267267"/>
                <a:ext cx="95760" cy="21240"/>
              </p14:xfrm>
            </p:contentPart>
          </mc:Choice>
          <mc:Fallback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65314860-2FE6-43F4-BE06-18794FE29055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649547" y="1262947"/>
                  <a:ext cx="10440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1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158F3946-C5DE-4C98-86A0-B6C14CDA6BB8}"/>
                    </a:ext>
                  </a:extLst>
                </p14:cNvPr>
                <p14:cNvContentPartPr/>
                <p14:nvPr/>
              </p14:nvContentPartPr>
              <p14:xfrm>
                <a:off x="647747" y="1329187"/>
                <a:ext cx="108720" cy="92520"/>
              </p14:xfrm>
            </p:contentPart>
          </mc:Choice>
          <mc:Fallback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158F3946-C5DE-4C98-86A0-B6C14CDA6BB8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643427" y="1324867"/>
                  <a:ext cx="11736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3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94A675DC-7641-4FA1-ADF0-FC5EA61961F8}"/>
                    </a:ext>
                  </a:extLst>
                </p14:cNvPr>
                <p14:cNvContentPartPr/>
                <p14:nvPr/>
              </p14:nvContentPartPr>
              <p14:xfrm>
                <a:off x="778427" y="1301467"/>
                <a:ext cx="48600" cy="100080"/>
              </p14:xfrm>
            </p:contentPart>
          </mc:Choice>
          <mc:Fallback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94A675DC-7641-4FA1-ADF0-FC5EA61961F8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774107" y="1297147"/>
                  <a:ext cx="5724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5">
              <p14:nvContentPartPr>
                <p14:cNvPr id="298" name="Freihand 297">
                  <a:extLst>
                    <a:ext uri="{FF2B5EF4-FFF2-40B4-BE49-F238E27FC236}">
                      <a16:creationId xmlns:a16="http://schemas.microsoft.com/office/drawing/2014/main" id="{DE1C47B6-683A-408B-B6CD-7578D041FAEF}"/>
                    </a:ext>
                  </a:extLst>
                </p14:cNvPr>
                <p14:cNvContentPartPr/>
                <p14:nvPr/>
              </p14:nvContentPartPr>
              <p14:xfrm>
                <a:off x="911987" y="1278427"/>
                <a:ext cx="7560" cy="73080"/>
              </p14:xfrm>
            </p:contentPart>
          </mc:Choice>
          <mc:Fallback>
            <p:pic>
              <p:nvPicPr>
                <p:cNvPr id="298" name="Freihand 297">
                  <a:extLst>
                    <a:ext uri="{FF2B5EF4-FFF2-40B4-BE49-F238E27FC236}">
                      <a16:creationId xmlns:a16="http://schemas.microsoft.com/office/drawing/2014/main" id="{DE1C47B6-683A-408B-B6CD-7578D041FAEF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907667" y="1274107"/>
                  <a:ext cx="1620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7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88862205-D97E-414F-ABD2-2ED65F7AEB8B}"/>
                    </a:ext>
                  </a:extLst>
                </p14:cNvPr>
                <p14:cNvContentPartPr/>
                <p14:nvPr/>
              </p14:nvContentPartPr>
              <p14:xfrm>
                <a:off x="870227" y="1273747"/>
                <a:ext cx="103680" cy="109440"/>
              </p14:xfrm>
            </p:contentPart>
          </mc:Choice>
          <mc:Fallback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88862205-D97E-414F-ABD2-2ED65F7AEB8B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865907" y="1269427"/>
                  <a:ext cx="11232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9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CDA7BC7D-5F80-43EF-8009-EC473F6FB71F}"/>
                    </a:ext>
                  </a:extLst>
                </p14:cNvPr>
                <p14:cNvContentPartPr/>
                <p14:nvPr/>
              </p14:nvContentPartPr>
              <p14:xfrm>
                <a:off x="1011347" y="1288507"/>
                <a:ext cx="12600" cy="61920"/>
              </p14:xfrm>
            </p:contentPart>
          </mc:Choice>
          <mc:Fallback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CDA7BC7D-5F80-43EF-8009-EC473F6FB71F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1007027" y="1284187"/>
                  <a:ext cx="2124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1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E78C597A-D238-4EFE-AE8A-4D96ADA9761C}"/>
                    </a:ext>
                  </a:extLst>
                </p14:cNvPr>
                <p14:cNvContentPartPr/>
                <p14:nvPr/>
              </p14:nvContentPartPr>
              <p14:xfrm>
                <a:off x="988667" y="1257547"/>
                <a:ext cx="86760" cy="96480"/>
              </p14:xfrm>
            </p:contentPart>
          </mc:Choice>
          <mc:Fallback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E78C597A-D238-4EFE-AE8A-4D96ADA9761C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984347" y="1253227"/>
                  <a:ext cx="9540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3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CD1208EC-FF68-4836-8671-28986EBEC84F}"/>
                    </a:ext>
                  </a:extLst>
                </p14:cNvPr>
                <p14:cNvContentPartPr/>
                <p14:nvPr/>
              </p14:nvContentPartPr>
              <p14:xfrm>
                <a:off x="1006667" y="1248187"/>
                <a:ext cx="133560" cy="115560"/>
              </p14:xfrm>
            </p:contentPart>
          </mc:Choice>
          <mc:Fallback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CD1208EC-FF68-4836-8671-28986EBEC84F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1002347" y="1243867"/>
                  <a:ext cx="142200" cy="124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3" name="Gruppieren 322">
            <a:extLst>
              <a:ext uri="{FF2B5EF4-FFF2-40B4-BE49-F238E27FC236}">
                <a16:creationId xmlns:a16="http://schemas.microsoft.com/office/drawing/2014/main" id="{37AA7F91-3D3E-4AFC-A7E2-8FD3FB722656}"/>
              </a:ext>
            </a:extLst>
          </p:cNvPr>
          <p:cNvGrpSpPr/>
          <p:nvPr/>
        </p:nvGrpSpPr>
        <p:grpSpPr>
          <a:xfrm>
            <a:off x="117107" y="1550587"/>
            <a:ext cx="8546760" cy="4462200"/>
            <a:chOff x="117107" y="1550587"/>
            <a:chExt cx="8546760" cy="4462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05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70266905-1D0E-43AF-B621-75344A69A2AF}"/>
                    </a:ext>
                  </a:extLst>
                </p14:cNvPr>
                <p14:cNvContentPartPr/>
                <p14:nvPr/>
              </p14:nvContentPartPr>
              <p14:xfrm>
                <a:off x="6811307" y="2152507"/>
                <a:ext cx="1852560" cy="3860280"/>
              </p14:xfrm>
            </p:contentPart>
          </mc:Choice>
          <mc:Fallback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70266905-1D0E-43AF-B621-75344A69A2AF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6806987" y="2148187"/>
                  <a:ext cx="1861200" cy="386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7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1C01B2A6-9BDB-48DA-9D49-F22E763EA728}"/>
                    </a:ext>
                  </a:extLst>
                </p14:cNvPr>
                <p14:cNvContentPartPr/>
                <p14:nvPr/>
              </p14:nvContentPartPr>
              <p14:xfrm>
                <a:off x="1297547" y="3218827"/>
                <a:ext cx="6057360" cy="249480"/>
              </p14:xfrm>
            </p:contentPart>
          </mc:Choice>
          <mc:Fallback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1C01B2A6-9BDB-48DA-9D49-F22E763EA728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1293227" y="3214507"/>
                  <a:ext cx="6066000" cy="25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9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916772F6-6BAF-4251-A86B-16794AD866E1}"/>
                    </a:ext>
                  </a:extLst>
                </p14:cNvPr>
                <p14:cNvContentPartPr/>
                <p14:nvPr/>
              </p14:nvContentPartPr>
              <p14:xfrm>
                <a:off x="1097747" y="3294067"/>
                <a:ext cx="313920" cy="308880"/>
              </p14:xfrm>
            </p:contentPart>
          </mc:Choice>
          <mc:Fallback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916772F6-6BAF-4251-A86B-16794AD866E1}"/>
                    </a:ext>
                  </a:extLst>
                </p:cNvPr>
                <p:cNvPicPr/>
                <p:nvPr/>
              </p:nvPicPr>
              <p:blipFill>
                <a:blip r:embed="rId510"/>
                <a:stretch>
                  <a:fillRect/>
                </a:stretch>
              </p:blipFill>
              <p:spPr>
                <a:xfrm>
                  <a:off x="1093427" y="3289747"/>
                  <a:ext cx="322560" cy="31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1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23559FD5-F4E9-4A82-9469-7D8F5F373A92}"/>
                    </a:ext>
                  </a:extLst>
                </p14:cNvPr>
                <p14:cNvContentPartPr/>
                <p14:nvPr/>
              </p14:nvContentPartPr>
              <p14:xfrm>
                <a:off x="1078307" y="1550587"/>
                <a:ext cx="612360" cy="781920"/>
              </p14:xfrm>
            </p:contentPart>
          </mc:Choice>
          <mc:Fallback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23559FD5-F4E9-4A82-9469-7D8F5F373A92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1073987" y="1546267"/>
                  <a:ext cx="621000" cy="79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3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D2231697-A7C5-4C5E-AC7B-E8B6E4F17EFC}"/>
                    </a:ext>
                  </a:extLst>
                </p14:cNvPr>
                <p14:cNvContentPartPr/>
                <p14:nvPr/>
              </p14:nvContentPartPr>
              <p14:xfrm>
                <a:off x="1398347" y="4930267"/>
                <a:ext cx="299880" cy="172440"/>
              </p14:xfrm>
            </p:contentPart>
          </mc:Choice>
          <mc:Fallback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D2231697-A7C5-4C5E-AC7B-E8B6E4F17EFC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1394027" y="4925947"/>
                  <a:ext cx="30852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5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86CEF51B-89C5-429C-B794-61A2F3C85AD4}"/>
                    </a:ext>
                  </a:extLst>
                </p14:cNvPr>
                <p14:cNvContentPartPr/>
                <p14:nvPr/>
              </p14:nvContentPartPr>
              <p14:xfrm>
                <a:off x="1098107" y="4251307"/>
                <a:ext cx="693720" cy="464040"/>
              </p14:xfrm>
            </p:contentPart>
          </mc:Choice>
          <mc:Fallback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86CEF51B-89C5-429C-B794-61A2F3C85AD4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1093787" y="4246987"/>
                  <a:ext cx="702360" cy="47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7">
              <p14:nvContentPartPr>
                <p14:cNvPr id="306" name="Freihand 305">
                  <a:extLst>
                    <a:ext uri="{FF2B5EF4-FFF2-40B4-BE49-F238E27FC236}">
                      <a16:creationId xmlns:a16="http://schemas.microsoft.com/office/drawing/2014/main" id="{1275FF72-2AD7-43BD-9788-D2F734B20940}"/>
                    </a:ext>
                  </a:extLst>
                </p14:cNvPr>
                <p14:cNvContentPartPr/>
                <p14:nvPr/>
              </p14:nvContentPartPr>
              <p14:xfrm>
                <a:off x="194147" y="3299827"/>
                <a:ext cx="19440" cy="132120"/>
              </p14:xfrm>
            </p:contentPart>
          </mc:Choice>
          <mc:Fallback>
            <p:pic>
              <p:nvPicPr>
                <p:cNvPr id="306" name="Freihand 305">
                  <a:extLst>
                    <a:ext uri="{FF2B5EF4-FFF2-40B4-BE49-F238E27FC236}">
                      <a16:creationId xmlns:a16="http://schemas.microsoft.com/office/drawing/2014/main" id="{1275FF72-2AD7-43BD-9788-D2F734B20940}"/>
                    </a:ext>
                  </a:extLst>
                </p:cNvPr>
                <p:cNvPicPr/>
                <p:nvPr/>
              </p:nvPicPr>
              <p:blipFill>
                <a:blip r:embed="rId518"/>
                <a:stretch>
                  <a:fillRect/>
                </a:stretch>
              </p:blipFill>
              <p:spPr>
                <a:xfrm>
                  <a:off x="189827" y="3295507"/>
                  <a:ext cx="2808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9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4B085381-3976-42C6-A199-39F747FFF4D6}"/>
                    </a:ext>
                  </a:extLst>
                </p14:cNvPr>
                <p14:cNvContentPartPr/>
                <p14:nvPr/>
              </p14:nvContentPartPr>
              <p14:xfrm>
                <a:off x="117107" y="3304507"/>
                <a:ext cx="149760" cy="143280"/>
              </p14:xfrm>
            </p:contentPart>
          </mc:Choice>
          <mc:Fallback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4B085381-3976-42C6-A199-39F747FFF4D6}"/>
                    </a:ext>
                  </a:extLst>
                </p:cNvPr>
                <p:cNvPicPr/>
                <p:nvPr/>
              </p:nvPicPr>
              <p:blipFill>
                <a:blip r:embed="rId520"/>
                <a:stretch>
                  <a:fillRect/>
                </a:stretch>
              </p:blipFill>
              <p:spPr>
                <a:xfrm>
                  <a:off x="112787" y="3300187"/>
                  <a:ext cx="15840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1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806C8D1C-80EA-47F3-B653-063B60584215}"/>
                    </a:ext>
                  </a:extLst>
                </p14:cNvPr>
                <p14:cNvContentPartPr/>
                <p14:nvPr/>
              </p14:nvContentPartPr>
              <p14:xfrm>
                <a:off x="313307" y="3348787"/>
                <a:ext cx="65520" cy="89640"/>
              </p14:xfrm>
            </p:contentPart>
          </mc:Choice>
          <mc:Fallback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806C8D1C-80EA-47F3-B653-063B60584215}"/>
                    </a:ext>
                  </a:extLst>
                </p:cNvPr>
                <p:cNvPicPr/>
                <p:nvPr/>
              </p:nvPicPr>
              <p:blipFill>
                <a:blip r:embed="rId522"/>
                <a:stretch>
                  <a:fillRect/>
                </a:stretch>
              </p:blipFill>
              <p:spPr>
                <a:xfrm>
                  <a:off x="308987" y="3344467"/>
                  <a:ext cx="7416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3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3A3DD6EE-6E46-42A6-9CEB-EA4C7BD497CF}"/>
                    </a:ext>
                  </a:extLst>
                </p14:cNvPr>
                <p14:cNvContentPartPr/>
                <p14:nvPr/>
              </p14:nvContentPartPr>
              <p14:xfrm>
                <a:off x="411947" y="3317827"/>
                <a:ext cx="69840" cy="105840"/>
              </p14:xfrm>
            </p:contentPart>
          </mc:Choice>
          <mc:Fallback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3A3DD6EE-6E46-42A6-9CEB-EA4C7BD497CF}"/>
                    </a:ext>
                  </a:extLst>
                </p:cNvPr>
                <p:cNvPicPr/>
                <p:nvPr/>
              </p:nvPicPr>
              <p:blipFill>
                <a:blip r:embed="rId524"/>
                <a:stretch>
                  <a:fillRect/>
                </a:stretch>
              </p:blipFill>
              <p:spPr>
                <a:xfrm>
                  <a:off x="407627" y="3313507"/>
                  <a:ext cx="7848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5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34E1C9E1-D6FF-42A5-8169-30588058ACC9}"/>
                    </a:ext>
                  </a:extLst>
                </p14:cNvPr>
                <p14:cNvContentPartPr/>
                <p14:nvPr/>
              </p14:nvContentPartPr>
              <p14:xfrm>
                <a:off x="612467" y="3262027"/>
                <a:ext cx="249120" cy="245520"/>
              </p14:xfrm>
            </p:contentPart>
          </mc:Choice>
          <mc:Fallback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34E1C9E1-D6FF-42A5-8169-30588058ACC9}"/>
                    </a:ext>
                  </a:extLst>
                </p:cNvPr>
                <p:cNvPicPr/>
                <p:nvPr/>
              </p:nvPicPr>
              <p:blipFill>
                <a:blip r:embed="rId526"/>
                <a:stretch>
                  <a:fillRect/>
                </a:stretch>
              </p:blipFill>
              <p:spPr>
                <a:xfrm>
                  <a:off x="608147" y="3257707"/>
                  <a:ext cx="257760" cy="25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7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5700EA7E-4667-4276-86FD-99187B332E4D}"/>
                    </a:ext>
                  </a:extLst>
                </p14:cNvPr>
                <p14:cNvContentPartPr/>
                <p14:nvPr/>
              </p14:nvContentPartPr>
              <p14:xfrm>
                <a:off x="867707" y="3249067"/>
                <a:ext cx="12960" cy="29520"/>
              </p14:xfrm>
            </p:contentPart>
          </mc:Choice>
          <mc:Fallback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5700EA7E-4667-4276-86FD-99187B332E4D}"/>
                    </a:ext>
                  </a:extLst>
                </p:cNvPr>
                <p:cNvPicPr/>
                <p:nvPr/>
              </p:nvPicPr>
              <p:blipFill>
                <a:blip r:embed="rId528"/>
                <a:stretch>
                  <a:fillRect/>
                </a:stretch>
              </p:blipFill>
              <p:spPr>
                <a:xfrm>
                  <a:off x="863387" y="3244747"/>
                  <a:ext cx="2160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9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FB7C56E1-D5A1-44B3-8C44-78074F1308E8}"/>
                    </a:ext>
                  </a:extLst>
                </p14:cNvPr>
                <p14:cNvContentPartPr/>
                <p14:nvPr/>
              </p14:nvContentPartPr>
              <p14:xfrm>
                <a:off x="939347" y="3180667"/>
                <a:ext cx="95040" cy="174600"/>
              </p14:xfrm>
            </p:contentPart>
          </mc:Choice>
          <mc:Fallback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FB7C56E1-D5A1-44B3-8C44-78074F1308E8}"/>
                    </a:ext>
                  </a:extLst>
                </p:cNvPr>
                <p:cNvPicPr/>
                <p:nvPr/>
              </p:nvPicPr>
              <p:blipFill>
                <a:blip r:embed="rId530"/>
                <a:stretch>
                  <a:fillRect/>
                </a:stretch>
              </p:blipFill>
              <p:spPr>
                <a:xfrm>
                  <a:off x="935027" y="3176347"/>
                  <a:ext cx="10368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1">
              <p14:nvContentPartPr>
                <p14:cNvPr id="313" name="Freihand 312">
                  <a:extLst>
                    <a:ext uri="{FF2B5EF4-FFF2-40B4-BE49-F238E27FC236}">
                      <a16:creationId xmlns:a16="http://schemas.microsoft.com/office/drawing/2014/main" id="{2B57C562-6C0B-432C-833F-28F7383C3B10}"/>
                    </a:ext>
                  </a:extLst>
                </p14:cNvPr>
                <p14:cNvContentPartPr/>
                <p14:nvPr/>
              </p14:nvContentPartPr>
              <p14:xfrm>
                <a:off x="1060667" y="3228187"/>
                <a:ext cx="67320" cy="93240"/>
              </p14:xfrm>
            </p:contentPart>
          </mc:Choice>
          <mc:Fallback>
            <p:pic>
              <p:nvPicPr>
                <p:cNvPr id="313" name="Freihand 312">
                  <a:extLst>
                    <a:ext uri="{FF2B5EF4-FFF2-40B4-BE49-F238E27FC236}">
                      <a16:creationId xmlns:a16="http://schemas.microsoft.com/office/drawing/2014/main" id="{2B57C562-6C0B-432C-833F-28F7383C3B10}"/>
                    </a:ext>
                  </a:extLst>
                </p:cNvPr>
                <p:cNvPicPr/>
                <p:nvPr/>
              </p:nvPicPr>
              <p:blipFill>
                <a:blip r:embed="rId532"/>
                <a:stretch>
                  <a:fillRect/>
                </a:stretch>
              </p:blipFill>
              <p:spPr>
                <a:xfrm>
                  <a:off x="1056347" y="3223867"/>
                  <a:ext cx="7596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3">
              <p14:nvContentPartPr>
                <p14:cNvPr id="314" name="Freihand 313">
                  <a:extLst>
                    <a:ext uri="{FF2B5EF4-FFF2-40B4-BE49-F238E27FC236}">
                      <a16:creationId xmlns:a16="http://schemas.microsoft.com/office/drawing/2014/main" id="{CE14130F-2EBE-4C1E-91CD-89509AA96A53}"/>
                    </a:ext>
                  </a:extLst>
                </p14:cNvPr>
                <p14:cNvContentPartPr/>
                <p14:nvPr/>
              </p14:nvContentPartPr>
              <p14:xfrm>
                <a:off x="237707" y="3454627"/>
                <a:ext cx="281880" cy="347760"/>
              </p14:xfrm>
            </p:contentPart>
          </mc:Choice>
          <mc:Fallback>
            <p:pic>
              <p:nvPicPr>
                <p:cNvPr id="314" name="Freihand 313">
                  <a:extLst>
                    <a:ext uri="{FF2B5EF4-FFF2-40B4-BE49-F238E27FC236}">
                      <a16:creationId xmlns:a16="http://schemas.microsoft.com/office/drawing/2014/main" id="{CE14130F-2EBE-4C1E-91CD-89509AA96A53}"/>
                    </a:ext>
                  </a:extLst>
                </p:cNvPr>
                <p:cNvPicPr/>
                <p:nvPr/>
              </p:nvPicPr>
              <p:blipFill>
                <a:blip r:embed="rId534"/>
                <a:stretch>
                  <a:fillRect/>
                </a:stretch>
              </p:blipFill>
              <p:spPr>
                <a:xfrm>
                  <a:off x="233387" y="3450307"/>
                  <a:ext cx="290520" cy="35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5">
              <p14:nvContentPartPr>
                <p14:cNvPr id="315" name="Freihand 314">
                  <a:extLst>
                    <a:ext uri="{FF2B5EF4-FFF2-40B4-BE49-F238E27FC236}">
                      <a16:creationId xmlns:a16="http://schemas.microsoft.com/office/drawing/2014/main" id="{ABC8BE07-55DB-4B09-B15B-1CE973FC42D8}"/>
                    </a:ext>
                  </a:extLst>
                </p14:cNvPr>
                <p14:cNvContentPartPr/>
                <p14:nvPr/>
              </p14:nvContentPartPr>
              <p14:xfrm>
                <a:off x="423467" y="3468667"/>
                <a:ext cx="32760" cy="14760"/>
              </p14:xfrm>
            </p:contentPart>
          </mc:Choice>
          <mc:Fallback>
            <p:pic>
              <p:nvPicPr>
                <p:cNvPr id="315" name="Freihand 314">
                  <a:extLst>
                    <a:ext uri="{FF2B5EF4-FFF2-40B4-BE49-F238E27FC236}">
                      <a16:creationId xmlns:a16="http://schemas.microsoft.com/office/drawing/2014/main" id="{ABC8BE07-55DB-4B09-B15B-1CE973FC42D8}"/>
                    </a:ext>
                  </a:extLst>
                </p:cNvPr>
                <p:cNvPicPr/>
                <p:nvPr/>
              </p:nvPicPr>
              <p:blipFill>
                <a:blip r:embed="rId536"/>
                <a:stretch>
                  <a:fillRect/>
                </a:stretch>
              </p:blipFill>
              <p:spPr>
                <a:xfrm>
                  <a:off x="419147" y="3464347"/>
                  <a:ext cx="4140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7">
              <p14:nvContentPartPr>
                <p14:cNvPr id="316" name="Freihand 315">
                  <a:extLst>
                    <a:ext uri="{FF2B5EF4-FFF2-40B4-BE49-F238E27FC236}">
                      <a16:creationId xmlns:a16="http://schemas.microsoft.com/office/drawing/2014/main" id="{A404FF26-ADAE-4549-9F90-7A34BB5B8736}"/>
                    </a:ext>
                  </a:extLst>
                </p14:cNvPr>
                <p14:cNvContentPartPr/>
                <p14:nvPr/>
              </p14:nvContentPartPr>
              <p14:xfrm>
                <a:off x="640187" y="3449587"/>
                <a:ext cx="206280" cy="214200"/>
              </p14:xfrm>
            </p:contentPart>
          </mc:Choice>
          <mc:Fallback>
            <p:pic>
              <p:nvPicPr>
                <p:cNvPr id="316" name="Freihand 315">
                  <a:extLst>
                    <a:ext uri="{FF2B5EF4-FFF2-40B4-BE49-F238E27FC236}">
                      <a16:creationId xmlns:a16="http://schemas.microsoft.com/office/drawing/2014/main" id="{A404FF26-ADAE-4549-9F90-7A34BB5B8736}"/>
                    </a:ext>
                  </a:extLst>
                </p:cNvPr>
                <p:cNvPicPr/>
                <p:nvPr/>
              </p:nvPicPr>
              <p:blipFill>
                <a:blip r:embed="rId538"/>
                <a:stretch>
                  <a:fillRect/>
                </a:stretch>
              </p:blipFill>
              <p:spPr>
                <a:xfrm>
                  <a:off x="635867" y="3445267"/>
                  <a:ext cx="21492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9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DAD03D17-1B0C-4EB8-B78A-8701BCB4846B}"/>
                    </a:ext>
                  </a:extLst>
                </p14:cNvPr>
                <p14:cNvContentPartPr/>
                <p14:nvPr/>
              </p14:nvContentPartPr>
              <p14:xfrm>
                <a:off x="778787" y="3443467"/>
                <a:ext cx="38520" cy="2880"/>
              </p14:xfrm>
            </p:contentPart>
          </mc:Choice>
          <mc:Fallback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DAD03D17-1B0C-4EB8-B78A-8701BCB4846B}"/>
                    </a:ext>
                  </a:extLst>
                </p:cNvPr>
                <p:cNvPicPr/>
                <p:nvPr/>
              </p:nvPicPr>
              <p:blipFill>
                <a:blip r:embed="rId540"/>
                <a:stretch>
                  <a:fillRect/>
                </a:stretch>
              </p:blipFill>
              <p:spPr>
                <a:xfrm>
                  <a:off x="774467" y="3439147"/>
                  <a:ext cx="4716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1">
              <p14:nvContentPartPr>
                <p14:cNvPr id="319" name="Freihand 318">
                  <a:extLst>
                    <a:ext uri="{FF2B5EF4-FFF2-40B4-BE49-F238E27FC236}">
                      <a16:creationId xmlns:a16="http://schemas.microsoft.com/office/drawing/2014/main" id="{A693771D-824E-4B61-871F-6408D3F89677}"/>
                    </a:ext>
                  </a:extLst>
                </p14:cNvPr>
                <p14:cNvContentPartPr/>
                <p14:nvPr/>
              </p14:nvContentPartPr>
              <p14:xfrm>
                <a:off x="319067" y="3760267"/>
                <a:ext cx="126720" cy="161640"/>
              </p14:xfrm>
            </p:contentPart>
          </mc:Choice>
          <mc:Fallback>
            <p:pic>
              <p:nvPicPr>
                <p:cNvPr id="319" name="Freihand 318">
                  <a:extLst>
                    <a:ext uri="{FF2B5EF4-FFF2-40B4-BE49-F238E27FC236}">
                      <a16:creationId xmlns:a16="http://schemas.microsoft.com/office/drawing/2014/main" id="{A693771D-824E-4B61-871F-6408D3F89677}"/>
                    </a:ext>
                  </a:extLst>
                </p:cNvPr>
                <p:cNvPicPr/>
                <p:nvPr/>
              </p:nvPicPr>
              <p:blipFill>
                <a:blip r:embed="rId542"/>
                <a:stretch>
                  <a:fillRect/>
                </a:stretch>
              </p:blipFill>
              <p:spPr>
                <a:xfrm>
                  <a:off x="314747" y="3755947"/>
                  <a:ext cx="13536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3">
              <p14:nvContentPartPr>
                <p14:cNvPr id="320" name="Freihand 319">
                  <a:extLst>
                    <a:ext uri="{FF2B5EF4-FFF2-40B4-BE49-F238E27FC236}">
                      <a16:creationId xmlns:a16="http://schemas.microsoft.com/office/drawing/2014/main" id="{AD196641-AC7B-4262-ACEB-17357800DFEC}"/>
                    </a:ext>
                  </a:extLst>
                </p14:cNvPr>
                <p14:cNvContentPartPr/>
                <p14:nvPr/>
              </p14:nvContentPartPr>
              <p14:xfrm>
                <a:off x="425627" y="3729307"/>
                <a:ext cx="271440" cy="153360"/>
              </p14:xfrm>
            </p:contentPart>
          </mc:Choice>
          <mc:Fallback>
            <p:pic>
              <p:nvPicPr>
                <p:cNvPr id="320" name="Freihand 319">
                  <a:extLst>
                    <a:ext uri="{FF2B5EF4-FFF2-40B4-BE49-F238E27FC236}">
                      <a16:creationId xmlns:a16="http://schemas.microsoft.com/office/drawing/2014/main" id="{AD196641-AC7B-4262-ACEB-17357800DFEC}"/>
                    </a:ext>
                  </a:extLst>
                </p:cNvPr>
                <p:cNvPicPr/>
                <p:nvPr/>
              </p:nvPicPr>
              <p:blipFill>
                <a:blip r:embed="rId544"/>
                <a:stretch>
                  <a:fillRect/>
                </a:stretch>
              </p:blipFill>
              <p:spPr>
                <a:xfrm>
                  <a:off x="421307" y="3724987"/>
                  <a:ext cx="28008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5">
              <p14:nvContentPartPr>
                <p14:cNvPr id="321" name="Freihand 320">
                  <a:extLst>
                    <a:ext uri="{FF2B5EF4-FFF2-40B4-BE49-F238E27FC236}">
                      <a16:creationId xmlns:a16="http://schemas.microsoft.com/office/drawing/2014/main" id="{DE6EC0CF-67C9-4EB8-B32B-1DD736D5530D}"/>
                    </a:ext>
                  </a:extLst>
                </p14:cNvPr>
                <p14:cNvContentPartPr/>
                <p14:nvPr/>
              </p14:nvContentPartPr>
              <p14:xfrm>
                <a:off x="771227" y="3646867"/>
                <a:ext cx="104040" cy="201240"/>
              </p14:xfrm>
            </p:contentPart>
          </mc:Choice>
          <mc:Fallback>
            <p:pic>
              <p:nvPicPr>
                <p:cNvPr id="321" name="Freihand 320">
                  <a:extLst>
                    <a:ext uri="{FF2B5EF4-FFF2-40B4-BE49-F238E27FC236}">
                      <a16:creationId xmlns:a16="http://schemas.microsoft.com/office/drawing/2014/main" id="{DE6EC0CF-67C9-4EB8-B32B-1DD736D5530D}"/>
                    </a:ext>
                  </a:extLst>
                </p:cNvPr>
                <p:cNvPicPr/>
                <p:nvPr/>
              </p:nvPicPr>
              <p:blipFill>
                <a:blip r:embed="rId546"/>
                <a:stretch>
                  <a:fillRect/>
                </a:stretch>
              </p:blipFill>
              <p:spPr>
                <a:xfrm>
                  <a:off x="766907" y="3642547"/>
                  <a:ext cx="11268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7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C29B73F1-1E0F-4ECC-A074-DD8617CC19C7}"/>
                    </a:ext>
                  </a:extLst>
                </p14:cNvPr>
                <p14:cNvContentPartPr/>
                <p14:nvPr/>
              </p14:nvContentPartPr>
              <p14:xfrm>
                <a:off x="801107" y="3724627"/>
                <a:ext cx="109800" cy="52200"/>
              </p14:xfrm>
            </p:contentPart>
          </mc:Choice>
          <mc:Fallback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C29B73F1-1E0F-4ECC-A074-DD8617CC19C7}"/>
                    </a:ext>
                  </a:extLst>
                </p:cNvPr>
                <p:cNvPicPr/>
                <p:nvPr/>
              </p:nvPicPr>
              <p:blipFill>
                <a:blip r:embed="rId548"/>
                <a:stretch>
                  <a:fillRect/>
                </a:stretch>
              </p:blipFill>
              <p:spPr>
                <a:xfrm>
                  <a:off x="796787" y="3720307"/>
                  <a:ext cx="118440" cy="608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2944997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36F94-BC04-CB44-3AB7-FB61A00D5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54929ACC-7231-8049-9A25-C4EF4E58CA64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CA2FE-531B-A5AC-23F3-9052622B660D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Timeline of (erratic) US-Trade Policy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7CB52CC-6110-DC61-2258-7133D5389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80" y="683094"/>
            <a:ext cx="5336986" cy="590673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EB2DABC1-17B4-FA41-1F80-656DE16A8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3673" y="2181467"/>
            <a:ext cx="1219687" cy="59875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15BFD2F-ED40-922B-C9DF-F0D6B76D47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6795" y="700491"/>
            <a:ext cx="3867349" cy="415946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C2B4FC22-9386-4F6C-8B9F-84E400CA59B5}"/>
                  </a:ext>
                </a:extLst>
              </p14:cNvPr>
              <p14:cNvContentPartPr/>
              <p14:nvPr/>
            </p14:nvContentPartPr>
            <p14:xfrm>
              <a:off x="2615867" y="2192453"/>
              <a:ext cx="1782720" cy="62676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C2B4FC22-9386-4F6C-8B9F-84E400CA59B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611547" y="2188133"/>
                <a:ext cx="1791360" cy="635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355993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0ED69-FCF5-BF7D-588B-C52FE1C071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F21E996A-80D7-E714-3904-85E9995421BA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EDF0B6-EEB0-556F-2C28-B4BEAEF5AEE1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Timeline of US-Trade Policy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EF67891-DF8A-7C7E-7A3C-8F1EF3F92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33" y="949897"/>
            <a:ext cx="7072002" cy="5340835"/>
          </a:xfrm>
          <a:prstGeom prst="rect">
            <a:avLst/>
          </a:prstGeom>
        </p:spPr>
      </p:pic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1A03DF13-52DB-48BC-BF40-B5AA5B6251F9}"/>
              </a:ext>
            </a:extLst>
          </p:cNvPr>
          <p:cNvGrpSpPr/>
          <p:nvPr/>
        </p:nvGrpSpPr>
        <p:grpSpPr>
          <a:xfrm>
            <a:off x="2819627" y="4176773"/>
            <a:ext cx="1207440" cy="595440"/>
            <a:chOff x="2819627" y="4176773"/>
            <a:chExt cx="1207440" cy="595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C1184297-EE7E-41C9-99A5-9DD29DC41602}"/>
                    </a:ext>
                  </a:extLst>
                </p14:cNvPr>
                <p14:cNvContentPartPr/>
                <p14:nvPr/>
              </p14:nvContentPartPr>
              <p14:xfrm>
                <a:off x="2819627" y="4176773"/>
                <a:ext cx="1166760" cy="22428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C1184297-EE7E-41C9-99A5-9DD29DC41602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815307" y="4172453"/>
                  <a:ext cx="1175400" cy="23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BDA66F4B-B6DB-41EE-9123-A9464DC0B346}"/>
                    </a:ext>
                  </a:extLst>
                </p14:cNvPr>
                <p14:cNvContentPartPr/>
                <p14:nvPr/>
              </p14:nvContentPartPr>
              <p14:xfrm>
                <a:off x="2835827" y="4468013"/>
                <a:ext cx="1191240" cy="30420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BDA66F4B-B6DB-41EE-9123-A9464DC0B346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831507" y="4463693"/>
                  <a:ext cx="1199880" cy="312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81F498F2-EB4E-4EC6-8EC7-0EE2C6B0A2B2}"/>
              </a:ext>
            </a:extLst>
          </p:cNvPr>
          <p:cNvGrpSpPr/>
          <p:nvPr/>
        </p:nvGrpSpPr>
        <p:grpSpPr>
          <a:xfrm>
            <a:off x="2686067" y="5008733"/>
            <a:ext cx="1311120" cy="800280"/>
            <a:chOff x="2686067" y="5008733"/>
            <a:chExt cx="1311120" cy="800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0A482B7D-1266-4246-8D62-D44143A90593}"/>
                    </a:ext>
                  </a:extLst>
                </p14:cNvPr>
                <p14:cNvContentPartPr/>
                <p14:nvPr/>
              </p14:nvContentPartPr>
              <p14:xfrm>
                <a:off x="2741147" y="5008733"/>
                <a:ext cx="1239840" cy="44172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0A482B7D-1266-4246-8D62-D44143A90593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736827" y="5004413"/>
                  <a:ext cx="1248480" cy="45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361AE84E-14CC-419E-9E65-56B5CB5C886B}"/>
                    </a:ext>
                  </a:extLst>
                </p14:cNvPr>
                <p14:cNvContentPartPr/>
                <p14:nvPr/>
              </p14:nvContentPartPr>
              <p14:xfrm>
                <a:off x="2686067" y="5494733"/>
                <a:ext cx="1311120" cy="31428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361AE84E-14CC-419E-9E65-56B5CB5C886B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681747" y="5490413"/>
                  <a:ext cx="1319760" cy="322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0C65D017-F2DB-4137-AE5D-54D7693398F5}"/>
                  </a:ext>
                </a:extLst>
              </p14:cNvPr>
              <p14:cNvContentPartPr/>
              <p14:nvPr/>
            </p14:nvContentPartPr>
            <p14:xfrm>
              <a:off x="2778587" y="3877613"/>
              <a:ext cx="1104480" cy="168840"/>
            </p14:xfrm>
          </p:contentPart>
        </mc:Choice>
        <mc:Fallback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0C65D017-F2DB-4137-AE5D-54D7693398F5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774267" y="3873293"/>
                <a:ext cx="1113120" cy="17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51415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1039E-AD12-A88D-EE08-76209D2FC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EA315007-CFB9-785A-F6CD-F36040041C53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8EBCF8F2-BB0E-2076-7762-755D3A8E2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305" y="1102561"/>
            <a:ext cx="2095500" cy="10287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AE7F476D-C9E0-41EF-ACEB-B117E6569D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805" y="983510"/>
            <a:ext cx="6887536" cy="150516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883B82DA-D6A2-DF8F-1388-220063D377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771" y="2571418"/>
            <a:ext cx="5296577" cy="1966263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B0C2A04-3B40-F9A0-E049-0D431E27FF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65" y="4734729"/>
            <a:ext cx="6992326" cy="1209844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7FA011E-116F-2390-9F64-D5C65C2CF0B2}"/>
              </a:ext>
            </a:extLst>
          </p:cNvPr>
          <p:cNvSpPr txBox="1"/>
          <p:nvPr/>
        </p:nvSpPr>
        <p:spPr>
          <a:xfrm>
            <a:off x="9952" y="-9903"/>
            <a:ext cx="92483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hlinkClick r:id="rId7"/>
              </a:rPr>
              <a:t>US-Zölle - Wirkungsanalyse mit einfachem Handelsmodell, Das Wirtschaftsstudium </a:t>
            </a:r>
            <a:r>
              <a:rPr lang="de-DE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   </a:t>
            </a:r>
            <a:r>
              <a:rPr lang="de-DE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(2025 Köster, Bernhard und Mühe, Felix)</a:t>
            </a:r>
            <a:r>
              <a:rPr lang="de-DE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WISU 6/25, 599 -- 606</a:t>
            </a:r>
            <a:endParaRPr lang="de-DE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BF10BF03-A7BB-4816-BE9B-A7457F1B8E20}"/>
                  </a:ext>
                </a:extLst>
              </p14:cNvPr>
              <p14:cNvContentPartPr/>
              <p14:nvPr/>
            </p14:nvContentPartPr>
            <p14:xfrm>
              <a:off x="1537307" y="1482000"/>
              <a:ext cx="878400" cy="70200"/>
            </p14:xfrm>
          </p:contentPart>
        </mc:Choice>
        <mc:Fallback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BF10BF03-A7BB-4816-BE9B-A7457F1B8E2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532987" y="1477680"/>
                <a:ext cx="887040" cy="7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BED3CC52-07DF-4B22-87DF-1DD394D244C8}"/>
                  </a:ext>
                </a:extLst>
              </p14:cNvPr>
              <p14:cNvContentPartPr/>
              <p14:nvPr/>
            </p14:nvContentPartPr>
            <p14:xfrm>
              <a:off x="1745027" y="1963680"/>
              <a:ext cx="176040" cy="3888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BED3CC52-07DF-4B22-87DF-1DD394D244C8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740707" y="1959360"/>
                <a:ext cx="184680" cy="4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3232A457-B1DD-424E-9D96-8C04FC6F4970}"/>
                  </a:ext>
                </a:extLst>
              </p14:cNvPr>
              <p14:cNvContentPartPr/>
              <p14:nvPr/>
            </p14:nvContentPartPr>
            <p14:xfrm>
              <a:off x="3962987" y="1645080"/>
              <a:ext cx="234720" cy="6840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3232A457-B1DD-424E-9D96-8C04FC6F4970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958667" y="1640760"/>
                <a:ext cx="243360" cy="7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CBF902FE-72C1-43C1-BBAA-21EE5A7F0157}"/>
                  </a:ext>
                </a:extLst>
              </p14:cNvPr>
              <p14:cNvContentPartPr/>
              <p14:nvPr/>
            </p14:nvContentPartPr>
            <p14:xfrm>
              <a:off x="5272667" y="1617360"/>
              <a:ext cx="645840" cy="74520"/>
            </p14:xfrm>
          </p:contentPart>
        </mc:Choice>
        <mc:Fallback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CBF902FE-72C1-43C1-BBAA-21EE5A7F0157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268347" y="1613040"/>
                <a:ext cx="654480" cy="8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1951AA8B-59D4-452B-B6E4-470FAD333654}"/>
                  </a:ext>
                </a:extLst>
              </p14:cNvPr>
              <p14:cNvContentPartPr/>
              <p14:nvPr/>
            </p14:nvContentPartPr>
            <p14:xfrm>
              <a:off x="3959027" y="1663440"/>
              <a:ext cx="151560" cy="4140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1951AA8B-59D4-452B-B6E4-470FAD333654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954707" y="1659120"/>
                <a:ext cx="160200" cy="5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0784DB70-D019-43DE-B476-974C204076F1}"/>
                  </a:ext>
                </a:extLst>
              </p14:cNvPr>
              <p14:cNvContentPartPr/>
              <p14:nvPr/>
            </p14:nvContentPartPr>
            <p14:xfrm>
              <a:off x="5819507" y="4165440"/>
              <a:ext cx="543960" cy="38520"/>
            </p14:xfrm>
          </p:contentPart>
        </mc:Choice>
        <mc:Fallback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0784DB70-D019-43DE-B476-974C204076F1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5815187" y="4161120"/>
                <a:ext cx="55260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E491750B-D562-4F15-9F83-CD43618BB1B1}"/>
                  </a:ext>
                </a:extLst>
              </p14:cNvPr>
              <p14:cNvContentPartPr/>
              <p14:nvPr/>
            </p14:nvContentPartPr>
            <p14:xfrm>
              <a:off x="1360547" y="1941720"/>
              <a:ext cx="231480" cy="76680"/>
            </p14:xfrm>
          </p:contentPart>
        </mc:Choice>
        <mc:Fallback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E491750B-D562-4F15-9F83-CD43618BB1B1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356227" y="1937400"/>
                <a:ext cx="240120" cy="8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B696A24C-A410-4FD2-8964-0914798AEB7C}"/>
                  </a:ext>
                </a:extLst>
              </p14:cNvPr>
              <p14:cNvContentPartPr/>
              <p14:nvPr/>
            </p14:nvContentPartPr>
            <p14:xfrm>
              <a:off x="2724227" y="3434640"/>
              <a:ext cx="231120" cy="50400"/>
            </p14:xfrm>
          </p:contentPart>
        </mc:Choice>
        <mc:Fallback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B696A24C-A410-4FD2-8964-0914798AEB7C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2719907" y="3430320"/>
                <a:ext cx="239760" cy="5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AE49D737-3A4F-42A0-B9C1-4138522335E3}"/>
                  </a:ext>
                </a:extLst>
              </p14:cNvPr>
              <p14:cNvContentPartPr/>
              <p14:nvPr/>
            </p14:nvContentPartPr>
            <p14:xfrm>
              <a:off x="1149587" y="1559760"/>
              <a:ext cx="973080" cy="520560"/>
            </p14:xfrm>
          </p:contentPart>
        </mc:Choice>
        <mc:Fallback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AE49D737-3A4F-42A0-B9C1-4138522335E3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145267" y="1555440"/>
                <a:ext cx="981720" cy="52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54C26101-2AF6-403B-9D14-BFD399C92257}"/>
                  </a:ext>
                </a:extLst>
              </p14:cNvPr>
              <p14:cNvContentPartPr/>
              <p14:nvPr/>
            </p14:nvContentPartPr>
            <p14:xfrm>
              <a:off x="229787" y="-14880"/>
              <a:ext cx="8754840" cy="750600"/>
            </p14:xfrm>
          </p:contentPart>
        </mc:Choice>
        <mc:Fallback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54C26101-2AF6-403B-9D14-BFD399C92257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225467" y="-19200"/>
                <a:ext cx="8763480" cy="759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327702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E19B26-53E0-6F57-A186-549ED394F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5FDB93E-2367-7442-A61F-0846B7790593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Trade USA – China – EU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AAEF6A-D344-E2BD-0E28-1D022075797C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7F61C2F-BFB1-EAEC-CA34-C8A63D7B1956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6ACD163D-B48D-E0C7-55BD-54DE20A71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32" y="890246"/>
            <a:ext cx="11438936" cy="203641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BC729C5-C3F7-2A64-E7F6-D600E7924B9A}"/>
              </a:ext>
            </a:extLst>
          </p:cNvPr>
          <p:cNvSpPr txBox="1"/>
          <p:nvPr/>
        </p:nvSpPr>
        <p:spPr>
          <a:xfrm>
            <a:off x="451083" y="4482789"/>
            <a:ext cx="61026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Shares in world production and world trade in goods, measured in exports and imports. (Source: IMF </a:t>
            </a:r>
            <a:r>
              <a:rPr lang="en-US" dirty="0" err="1"/>
              <a:t>Datamapper</a:t>
            </a:r>
            <a:r>
              <a:rPr lang="en-US" dirty="0"/>
              <a:t>, IMF Dataset, ITC, UN Comtrade)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71959089-AFCF-762B-48D7-C97823412B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83" y="3013680"/>
            <a:ext cx="8658388" cy="1228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35174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98030F-4766-D19F-4EA3-9912E13F3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C6BC41A-286F-37AB-4441-9AE1CC85E646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Bilateral Trade USA – China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49DA69C-3C2B-43C7-A9D2-6E9E4AE9FBF7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F8B907F-B380-9B66-6E03-16BBCA86EB0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A6FE82E-BE6E-24DB-E384-4F1986D349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67" y="834317"/>
            <a:ext cx="7938023" cy="1898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E057F936-9EF1-C720-9CCA-40900232F4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267" y="3043248"/>
            <a:ext cx="7963662" cy="1648021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8E3955C-A153-97CD-3DC3-C6F9222A66A3}"/>
              </a:ext>
            </a:extLst>
          </p:cNvPr>
          <p:cNvSpPr txBox="1"/>
          <p:nvPr/>
        </p:nvSpPr>
        <p:spPr>
          <a:xfrm>
            <a:off x="558591" y="4695828"/>
            <a:ext cx="61026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Bilateral trade links between the USA and China broken down by goods and services (Source: Library of Congress of USA, US Census Bureau).</a:t>
            </a:r>
            <a:endParaRPr lang="de-DE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5379C1AB-4519-4008-8362-4763C9FB5581}"/>
                  </a:ext>
                </a:extLst>
              </p14:cNvPr>
              <p14:cNvContentPartPr/>
              <p14:nvPr/>
            </p14:nvContentPartPr>
            <p14:xfrm>
              <a:off x="4007627" y="1873627"/>
              <a:ext cx="860040" cy="109476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5379C1AB-4519-4008-8362-4763C9FB558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03307" y="1869307"/>
                <a:ext cx="868680" cy="110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E37B9218-B1A0-4CCE-8D3C-EF8965E91A3F}"/>
                  </a:ext>
                </a:extLst>
              </p14:cNvPr>
              <p14:cNvContentPartPr/>
              <p14:nvPr/>
            </p14:nvContentPartPr>
            <p14:xfrm>
              <a:off x="3837347" y="4138027"/>
              <a:ext cx="945720" cy="88344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E37B9218-B1A0-4CCE-8D3C-EF8965E91A3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33027" y="4133707"/>
                <a:ext cx="954360" cy="892080"/>
              </a:xfrm>
              <a:prstGeom prst="rect">
                <a:avLst/>
              </a:prstGeom>
            </p:spPr>
          </p:pic>
        </mc:Fallback>
      </mc:AlternateContent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16D08352-1563-4BD8-8070-2056712DAD1E}"/>
              </a:ext>
            </a:extLst>
          </p:cNvPr>
          <p:cNvGrpSpPr/>
          <p:nvPr/>
        </p:nvGrpSpPr>
        <p:grpSpPr>
          <a:xfrm>
            <a:off x="9458027" y="1243627"/>
            <a:ext cx="1148040" cy="309960"/>
            <a:chOff x="9458027" y="1243627"/>
            <a:chExt cx="1148040" cy="309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4849760F-6A0A-43E7-A2E3-3B98AB0D7208}"/>
                    </a:ext>
                  </a:extLst>
                </p14:cNvPr>
                <p14:cNvContentPartPr/>
                <p14:nvPr/>
              </p14:nvContentPartPr>
              <p14:xfrm>
                <a:off x="9458027" y="1245067"/>
                <a:ext cx="209160" cy="26964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4849760F-6A0A-43E7-A2E3-3B98AB0D7208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453707" y="1240747"/>
                  <a:ext cx="217800" cy="27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D8CC1DF4-0A1B-46A5-AC73-5ACFE988F9F8}"/>
                    </a:ext>
                  </a:extLst>
                </p14:cNvPr>
                <p14:cNvContentPartPr/>
                <p14:nvPr/>
              </p14:nvContentPartPr>
              <p14:xfrm>
                <a:off x="9572507" y="1296907"/>
                <a:ext cx="63360" cy="25668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D8CC1DF4-0A1B-46A5-AC73-5ACFE988F9F8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9568187" y="1292587"/>
                  <a:ext cx="72000" cy="26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3034FD1B-6424-494F-A706-5A4897BC965D}"/>
                    </a:ext>
                  </a:extLst>
                </p14:cNvPr>
                <p14:cNvContentPartPr/>
                <p14:nvPr/>
              </p14:nvContentPartPr>
              <p14:xfrm>
                <a:off x="9470987" y="1493107"/>
                <a:ext cx="210600" cy="2952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3034FD1B-6424-494F-A706-5A4897BC965D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9466667" y="1488787"/>
                  <a:ext cx="21924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911D0DCC-2731-4981-BB32-E12C08F0D44F}"/>
                    </a:ext>
                  </a:extLst>
                </p14:cNvPr>
                <p14:cNvContentPartPr/>
                <p14:nvPr/>
              </p14:nvContentPartPr>
              <p14:xfrm>
                <a:off x="9707507" y="1243627"/>
                <a:ext cx="187920" cy="22356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911D0DCC-2731-4981-BB32-E12C08F0D44F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9703187" y="1239307"/>
                  <a:ext cx="19656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8DF809BF-8685-4480-8CE3-AAFCDB58AB57}"/>
                    </a:ext>
                  </a:extLst>
                </p14:cNvPr>
                <p14:cNvContentPartPr/>
                <p14:nvPr/>
              </p14:nvContentPartPr>
              <p14:xfrm>
                <a:off x="9897947" y="1350907"/>
                <a:ext cx="433080" cy="10908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8DF809BF-8685-4480-8CE3-AAFCDB58AB57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9893627" y="1346587"/>
                  <a:ext cx="44172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38168D38-3214-46D0-A431-12C958008369}"/>
                    </a:ext>
                  </a:extLst>
                </p14:cNvPr>
                <p14:cNvContentPartPr/>
                <p14:nvPr/>
              </p14:nvContentPartPr>
              <p14:xfrm>
                <a:off x="10352987" y="1359187"/>
                <a:ext cx="101520" cy="6012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38168D38-3214-46D0-A431-12C958008369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0348667" y="1354867"/>
                  <a:ext cx="11016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9BF6B049-6911-4F25-ABB3-273FAFEFEA4F}"/>
                    </a:ext>
                  </a:extLst>
                </p14:cNvPr>
                <p14:cNvContentPartPr/>
                <p14:nvPr/>
              </p14:nvContentPartPr>
              <p14:xfrm>
                <a:off x="10536947" y="1366387"/>
                <a:ext cx="360" cy="36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9BF6B049-6911-4F25-ABB3-273FAFEFEA4F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0532627" y="13620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EFEB9036-6B34-438A-BA95-9303EA6330D4}"/>
                    </a:ext>
                  </a:extLst>
                </p14:cNvPr>
                <p14:cNvContentPartPr/>
                <p14:nvPr/>
              </p14:nvContentPartPr>
              <p14:xfrm>
                <a:off x="10490867" y="1350907"/>
                <a:ext cx="115200" cy="7236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EFEB9036-6B34-438A-BA95-9303EA6330D4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0486547" y="1346587"/>
                  <a:ext cx="123840" cy="81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12BAE6E5-46E5-4991-A46E-C9F8DFC4EA34}"/>
                  </a:ext>
                </a:extLst>
              </p14:cNvPr>
              <p14:cNvContentPartPr/>
              <p14:nvPr/>
            </p14:nvContentPartPr>
            <p14:xfrm>
              <a:off x="9943667" y="1664827"/>
              <a:ext cx="327960" cy="203400"/>
            </p14:xfrm>
          </p:contentPart>
        </mc:Choice>
        <mc:Fallback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12BAE6E5-46E5-4991-A46E-C9F8DFC4EA34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9939347" y="1660507"/>
                <a:ext cx="336600" cy="212040"/>
              </a:xfrm>
              <a:prstGeom prst="rect">
                <a:avLst/>
              </a:prstGeom>
            </p:spPr>
          </p:pic>
        </mc:Fallback>
      </mc:AlternateContent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80F62CD0-D810-4E69-B69C-A4F2E4814955}"/>
              </a:ext>
            </a:extLst>
          </p:cNvPr>
          <p:cNvGrpSpPr/>
          <p:nvPr/>
        </p:nvGrpSpPr>
        <p:grpSpPr>
          <a:xfrm>
            <a:off x="9386387" y="2070187"/>
            <a:ext cx="1098360" cy="269640"/>
            <a:chOff x="9386387" y="2070187"/>
            <a:chExt cx="1098360" cy="269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7FD55BBF-1EC5-4F56-B2CC-B4DA1357D841}"/>
                    </a:ext>
                  </a:extLst>
                </p14:cNvPr>
                <p14:cNvContentPartPr/>
                <p14:nvPr/>
              </p14:nvContentPartPr>
              <p14:xfrm>
                <a:off x="9386387" y="2074867"/>
                <a:ext cx="152640" cy="21492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7FD55BBF-1EC5-4F56-B2CC-B4DA1357D841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9382067" y="2070547"/>
                  <a:ext cx="16128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603DC1DA-035D-46D3-834E-B9635C1F17E8}"/>
                    </a:ext>
                  </a:extLst>
                </p14:cNvPr>
                <p14:cNvContentPartPr/>
                <p14:nvPr/>
              </p14:nvContentPartPr>
              <p14:xfrm>
                <a:off x="9392507" y="2070187"/>
                <a:ext cx="202680" cy="26964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603DC1DA-035D-46D3-834E-B9635C1F17E8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9388187" y="2065867"/>
                  <a:ext cx="211320" cy="27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6E2EFCB5-C088-42E5-8A99-294BF0F8AC6C}"/>
                    </a:ext>
                  </a:extLst>
                </p14:cNvPr>
                <p14:cNvContentPartPr/>
                <p14:nvPr/>
              </p14:nvContentPartPr>
              <p14:xfrm>
                <a:off x="9775907" y="2071627"/>
                <a:ext cx="240840" cy="18900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6E2EFCB5-C088-42E5-8A99-294BF0F8AC6C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9771587" y="2067307"/>
                  <a:ext cx="24948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7DB57CF3-B6A6-4B48-B48F-C625FD9ACAF0}"/>
                    </a:ext>
                  </a:extLst>
                </p14:cNvPr>
                <p14:cNvContentPartPr/>
                <p14:nvPr/>
              </p14:nvContentPartPr>
              <p14:xfrm>
                <a:off x="10008107" y="2125987"/>
                <a:ext cx="476640" cy="9936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7DB57CF3-B6A6-4B48-B48F-C625FD9ACAF0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0003787" y="2121667"/>
                  <a:ext cx="485280" cy="10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D83E642F-70B9-4EC9-BFAA-EF2CAF437868}"/>
              </a:ext>
            </a:extLst>
          </p:cNvPr>
          <p:cNvGrpSpPr/>
          <p:nvPr/>
        </p:nvGrpSpPr>
        <p:grpSpPr>
          <a:xfrm>
            <a:off x="2499947" y="5750467"/>
            <a:ext cx="608760" cy="346680"/>
            <a:chOff x="2499947" y="5750467"/>
            <a:chExt cx="608760" cy="346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F1B0739F-F150-44EE-9E68-7C205D5A66A7}"/>
                    </a:ext>
                  </a:extLst>
                </p14:cNvPr>
                <p14:cNvContentPartPr/>
                <p14:nvPr/>
              </p14:nvContentPartPr>
              <p14:xfrm>
                <a:off x="2499947" y="5856667"/>
                <a:ext cx="440640" cy="1836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F1B0739F-F150-44EE-9E68-7C205D5A66A7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2495627" y="5852347"/>
                  <a:ext cx="44928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68BD96C8-A954-4139-B0F5-89CDEEA55D3E}"/>
                    </a:ext>
                  </a:extLst>
                </p14:cNvPr>
                <p14:cNvContentPartPr/>
                <p14:nvPr/>
              </p14:nvContentPartPr>
              <p14:xfrm>
                <a:off x="2697587" y="5750467"/>
                <a:ext cx="411120" cy="34668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68BD96C8-A954-4139-B0F5-89CDEEA55D3E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2693267" y="5746147"/>
                  <a:ext cx="419760" cy="35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63AE0E3B-0445-4EC5-8421-3AF7799F43C9}"/>
                    </a:ext>
                  </a:extLst>
                </p14:cNvPr>
                <p14:cNvContentPartPr/>
                <p14:nvPr/>
              </p14:nvContentPartPr>
              <p14:xfrm>
                <a:off x="2546747" y="5982307"/>
                <a:ext cx="271800" cy="4284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63AE0E3B-0445-4EC5-8421-3AF7799F43C9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2542427" y="5977987"/>
                  <a:ext cx="280440" cy="51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3" name="Gruppieren 102">
            <a:extLst>
              <a:ext uri="{FF2B5EF4-FFF2-40B4-BE49-F238E27FC236}">
                <a16:creationId xmlns:a16="http://schemas.microsoft.com/office/drawing/2014/main" id="{807F3056-46E5-4A18-9E1C-14BFA0164B9B}"/>
              </a:ext>
            </a:extLst>
          </p:cNvPr>
          <p:cNvGrpSpPr/>
          <p:nvPr/>
        </p:nvGrpSpPr>
        <p:grpSpPr>
          <a:xfrm>
            <a:off x="3368627" y="5475427"/>
            <a:ext cx="4702680" cy="1208520"/>
            <a:chOff x="3368627" y="5475427"/>
            <a:chExt cx="4702680" cy="1208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9E9AE3C1-D9A2-4EA4-A342-EC68201DCCCD}"/>
                    </a:ext>
                  </a:extLst>
                </p14:cNvPr>
                <p14:cNvContentPartPr/>
                <p14:nvPr/>
              </p14:nvContentPartPr>
              <p14:xfrm>
                <a:off x="3368627" y="5752267"/>
                <a:ext cx="329400" cy="13104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9E9AE3C1-D9A2-4EA4-A342-EC68201DCCCD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3364307" y="5747947"/>
                  <a:ext cx="33804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A8A3BAB0-AA98-4414-B68D-452441E0A1A2}"/>
                    </a:ext>
                  </a:extLst>
                </p14:cNvPr>
                <p14:cNvContentPartPr/>
                <p14:nvPr/>
              </p14:nvContentPartPr>
              <p14:xfrm>
                <a:off x="3688667" y="5673067"/>
                <a:ext cx="360" cy="36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A8A3BAB0-AA98-4414-B68D-452441E0A1A2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684347" y="56687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398ACAB4-BC82-4F41-9F7F-358C36643A71}"/>
                    </a:ext>
                  </a:extLst>
                </p14:cNvPr>
                <p14:cNvContentPartPr/>
                <p14:nvPr/>
              </p14:nvContentPartPr>
              <p14:xfrm>
                <a:off x="4031387" y="5601067"/>
                <a:ext cx="195480" cy="22212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398ACAB4-BC82-4F41-9F7F-358C36643A71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4027067" y="5596747"/>
                  <a:ext cx="20412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D84D23E6-5110-4592-8F92-9CB6DFBB6207}"/>
                    </a:ext>
                  </a:extLst>
                </p14:cNvPr>
                <p14:cNvContentPartPr/>
                <p14:nvPr/>
              </p14:nvContentPartPr>
              <p14:xfrm>
                <a:off x="4182587" y="5692507"/>
                <a:ext cx="197280" cy="11628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D84D23E6-5110-4592-8F92-9CB6DFBB6207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4178267" y="5688187"/>
                  <a:ext cx="20592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CCF6CFD4-6CF3-4FD6-B40A-9847DFB446A1}"/>
                    </a:ext>
                  </a:extLst>
                </p14:cNvPr>
                <p14:cNvContentPartPr/>
                <p14:nvPr/>
              </p14:nvContentPartPr>
              <p14:xfrm>
                <a:off x="4366907" y="5599267"/>
                <a:ext cx="687960" cy="19116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CCF6CFD4-6CF3-4FD6-B40A-9847DFB446A1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4362587" y="5594947"/>
                  <a:ext cx="69660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6AB10ACC-FE39-47D1-A8FE-77B37D7E027A}"/>
                    </a:ext>
                  </a:extLst>
                </p14:cNvPr>
                <p14:cNvContentPartPr/>
                <p14:nvPr/>
              </p14:nvContentPartPr>
              <p14:xfrm>
                <a:off x="5068187" y="5629147"/>
                <a:ext cx="51840" cy="4608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6AB10ACC-FE39-47D1-A8FE-77B37D7E027A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5063867" y="5624827"/>
                  <a:ext cx="6048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5530C855-C833-4B87-8C35-B2A170DCD393}"/>
                    </a:ext>
                  </a:extLst>
                </p14:cNvPr>
                <p14:cNvContentPartPr/>
                <p14:nvPr/>
              </p14:nvContentPartPr>
              <p14:xfrm>
                <a:off x="5131547" y="5664787"/>
                <a:ext cx="110520" cy="9468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5530C855-C833-4B87-8C35-B2A170DCD393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127227" y="5660467"/>
                  <a:ext cx="11916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674A12FE-D9AB-4C57-AEEE-DC456A64FFFE}"/>
                    </a:ext>
                  </a:extLst>
                </p14:cNvPr>
                <p14:cNvContentPartPr/>
                <p14:nvPr/>
              </p14:nvContentPartPr>
              <p14:xfrm>
                <a:off x="5619347" y="5581267"/>
                <a:ext cx="184680" cy="15156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674A12FE-D9AB-4C57-AEEE-DC456A64FFFE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5615027" y="5576947"/>
                  <a:ext cx="19332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F39F912B-B6F5-47E6-9ED2-B6975AE5CCB7}"/>
                    </a:ext>
                  </a:extLst>
                </p14:cNvPr>
                <p14:cNvContentPartPr/>
                <p14:nvPr/>
              </p14:nvContentPartPr>
              <p14:xfrm>
                <a:off x="5833547" y="5561827"/>
                <a:ext cx="133200" cy="17172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F39F912B-B6F5-47E6-9ED2-B6975AE5CCB7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5829227" y="5557507"/>
                  <a:ext cx="14184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E1E5AB8D-DE6C-42A1-81BE-79450DB02AC3}"/>
                    </a:ext>
                  </a:extLst>
                </p14:cNvPr>
                <p14:cNvContentPartPr/>
                <p14:nvPr/>
              </p14:nvContentPartPr>
              <p14:xfrm>
                <a:off x="6003827" y="5543107"/>
                <a:ext cx="164520" cy="17892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E1E5AB8D-DE6C-42A1-81BE-79450DB02AC3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5999507" y="5538787"/>
                  <a:ext cx="17316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C0E799A5-16FA-4614-9439-3A6B3725B22D}"/>
                    </a:ext>
                  </a:extLst>
                </p14:cNvPr>
                <p14:cNvContentPartPr/>
                <p14:nvPr/>
              </p14:nvContentPartPr>
              <p14:xfrm>
                <a:off x="6098147" y="5635267"/>
                <a:ext cx="81360" cy="4968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C0E799A5-16FA-4614-9439-3A6B3725B22D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6093827" y="5630947"/>
                  <a:ext cx="9000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5260D9DF-409D-4B90-870B-E2A5A85EC557}"/>
                    </a:ext>
                  </a:extLst>
                </p14:cNvPr>
                <p14:cNvContentPartPr/>
                <p14:nvPr/>
              </p14:nvContentPartPr>
              <p14:xfrm>
                <a:off x="6396947" y="5571907"/>
                <a:ext cx="259560" cy="9504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5260D9DF-409D-4B90-870B-E2A5A85EC557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6392627" y="5567587"/>
                  <a:ext cx="26820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5EBCC65D-02FC-4D57-A873-48D9D83E226C}"/>
                    </a:ext>
                  </a:extLst>
                </p14:cNvPr>
                <p14:cNvContentPartPr/>
                <p14:nvPr/>
              </p14:nvContentPartPr>
              <p14:xfrm>
                <a:off x="6943427" y="5475427"/>
                <a:ext cx="154800" cy="16164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5EBCC65D-02FC-4D57-A873-48D9D83E226C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6939107" y="5471107"/>
                  <a:ext cx="16344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4318498C-8520-4E34-9D45-1E7DBB739639}"/>
                    </a:ext>
                  </a:extLst>
                </p14:cNvPr>
                <p14:cNvContentPartPr/>
                <p14:nvPr/>
              </p14:nvContentPartPr>
              <p14:xfrm>
                <a:off x="7150067" y="5481907"/>
                <a:ext cx="323280" cy="11556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4318498C-8520-4E34-9D45-1E7DBB739639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7145747" y="5477587"/>
                  <a:ext cx="33192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AD55212B-4C09-4C9F-A1FA-A970AD903F5C}"/>
                    </a:ext>
                  </a:extLst>
                </p14:cNvPr>
                <p14:cNvContentPartPr/>
                <p14:nvPr/>
              </p14:nvContentPartPr>
              <p14:xfrm>
                <a:off x="7434107" y="5545627"/>
                <a:ext cx="194400" cy="7200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AD55212B-4C09-4C9F-A1FA-A970AD903F5C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7429787" y="5541307"/>
                  <a:ext cx="20304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3FE7093F-BF89-4397-88E8-4FD544D47513}"/>
                    </a:ext>
                  </a:extLst>
                </p14:cNvPr>
                <p14:cNvContentPartPr/>
                <p14:nvPr/>
              </p14:nvContentPartPr>
              <p14:xfrm>
                <a:off x="7657667" y="5540947"/>
                <a:ext cx="130320" cy="6768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3FE7093F-BF89-4397-88E8-4FD544D47513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7653347" y="5536627"/>
                  <a:ext cx="13896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E651D096-789D-46CA-BA59-2CC08E6254DC}"/>
                    </a:ext>
                  </a:extLst>
                </p14:cNvPr>
                <p14:cNvContentPartPr/>
                <p14:nvPr/>
              </p14:nvContentPartPr>
              <p14:xfrm>
                <a:off x="3919427" y="6027667"/>
                <a:ext cx="126360" cy="19224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E651D096-789D-46CA-BA59-2CC08E6254DC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3915107" y="6023347"/>
                  <a:ext cx="13500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268C83E5-BD70-4F4D-96E2-E652ABAC2684}"/>
                    </a:ext>
                  </a:extLst>
                </p14:cNvPr>
                <p14:cNvContentPartPr/>
                <p14:nvPr/>
              </p14:nvContentPartPr>
              <p14:xfrm>
                <a:off x="4092227" y="6041707"/>
                <a:ext cx="260280" cy="12132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268C83E5-BD70-4F4D-96E2-E652ABAC2684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4087907" y="6037387"/>
                  <a:ext cx="26892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BD38A7CD-859F-4D0D-9C33-76BB614067B8}"/>
                    </a:ext>
                  </a:extLst>
                </p14:cNvPr>
                <p14:cNvContentPartPr/>
                <p14:nvPr/>
              </p14:nvContentPartPr>
              <p14:xfrm>
                <a:off x="4295987" y="5985187"/>
                <a:ext cx="16920" cy="2448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BD38A7CD-859F-4D0D-9C33-76BB614067B8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4291667" y="5980867"/>
                  <a:ext cx="2556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B1B99569-EB72-4C91-99EC-C165E7FE741F}"/>
                    </a:ext>
                  </a:extLst>
                </p14:cNvPr>
                <p14:cNvContentPartPr/>
                <p14:nvPr/>
              </p14:nvContentPartPr>
              <p14:xfrm>
                <a:off x="4433507" y="5974027"/>
                <a:ext cx="201600" cy="16524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B1B99569-EB72-4C91-99EC-C165E7FE741F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4429187" y="5969707"/>
                  <a:ext cx="21024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082F3D93-912C-4E2D-9A67-5CA054816347}"/>
                    </a:ext>
                  </a:extLst>
                </p14:cNvPr>
                <p14:cNvContentPartPr/>
                <p14:nvPr/>
              </p14:nvContentPartPr>
              <p14:xfrm>
                <a:off x="4943267" y="5949907"/>
                <a:ext cx="99720" cy="16200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082F3D93-912C-4E2D-9A67-5CA054816347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4938947" y="5945587"/>
                  <a:ext cx="10836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5EB23CEA-00F0-4F1D-92D5-6EE29F1B6507}"/>
                    </a:ext>
                  </a:extLst>
                </p14:cNvPr>
                <p14:cNvContentPartPr/>
                <p14:nvPr/>
              </p14:nvContentPartPr>
              <p14:xfrm>
                <a:off x="5100587" y="6016507"/>
                <a:ext cx="203400" cy="5472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5EB23CEA-00F0-4F1D-92D5-6EE29F1B6507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5096267" y="6012187"/>
                  <a:ext cx="21204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22E0BEA0-D457-4E86-8476-DEA62C804856}"/>
                    </a:ext>
                  </a:extLst>
                </p14:cNvPr>
                <p14:cNvContentPartPr/>
                <p14:nvPr/>
              </p14:nvContentPartPr>
              <p14:xfrm>
                <a:off x="5314427" y="5919667"/>
                <a:ext cx="367200" cy="15480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22E0BEA0-D457-4E86-8476-DEA62C804856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5310107" y="5915347"/>
                  <a:ext cx="37584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56515441-7792-49C4-9CAE-5CB275C38C17}"/>
                    </a:ext>
                  </a:extLst>
                </p14:cNvPr>
                <p14:cNvContentPartPr/>
                <p14:nvPr/>
              </p14:nvContentPartPr>
              <p14:xfrm>
                <a:off x="5658947" y="5972587"/>
                <a:ext cx="119520" cy="7596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56515441-7792-49C4-9CAE-5CB275C38C17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5654627" y="5968267"/>
                  <a:ext cx="12816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FE529B0B-F3F9-46C0-BBA3-A05D649BEF76}"/>
                    </a:ext>
                  </a:extLst>
                </p14:cNvPr>
                <p14:cNvContentPartPr/>
                <p14:nvPr/>
              </p14:nvContentPartPr>
              <p14:xfrm>
                <a:off x="5843627" y="5941987"/>
                <a:ext cx="156600" cy="12600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FE529B0B-F3F9-46C0-BBA3-A05D649BEF76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5839307" y="5937667"/>
                  <a:ext cx="16524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584F7421-AB4C-4591-A1B7-BF8D6FF5AA5A}"/>
                    </a:ext>
                  </a:extLst>
                </p14:cNvPr>
                <p14:cNvContentPartPr/>
                <p14:nvPr/>
              </p14:nvContentPartPr>
              <p14:xfrm>
                <a:off x="6011387" y="5943067"/>
                <a:ext cx="105120" cy="13104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584F7421-AB4C-4591-A1B7-BF8D6FF5AA5A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6007067" y="5938747"/>
                  <a:ext cx="11376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9B4B31F6-9B88-4F7D-9362-62A52437CD22}"/>
                    </a:ext>
                  </a:extLst>
                </p14:cNvPr>
                <p14:cNvContentPartPr/>
                <p14:nvPr/>
              </p14:nvContentPartPr>
              <p14:xfrm>
                <a:off x="6140267" y="5900947"/>
                <a:ext cx="178200" cy="12456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9B4B31F6-9B88-4F7D-9362-62A52437CD22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6135947" y="5896627"/>
                  <a:ext cx="18684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AAE2A97C-DA3C-4193-BD28-AE110E32E98E}"/>
                    </a:ext>
                  </a:extLst>
                </p14:cNvPr>
                <p14:cNvContentPartPr/>
                <p14:nvPr/>
              </p14:nvContentPartPr>
              <p14:xfrm>
                <a:off x="6337907" y="5864587"/>
                <a:ext cx="20880" cy="2700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AAE2A97C-DA3C-4193-BD28-AE110E32E98E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6333587" y="5860267"/>
                  <a:ext cx="2952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C12BDD03-46AB-434B-96D0-875EE867AE99}"/>
                    </a:ext>
                  </a:extLst>
                </p14:cNvPr>
                <p14:cNvContentPartPr/>
                <p14:nvPr/>
              </p14:nvContentPartPr>
              <p14:xfrm>
                <a:off x="6355907" y="5827867"/>
                <a:ext cx="324720" cy="16236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C12BDD03-46AB-434B-96D0-875EE867AE99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6351587" y="5823547"/>
                  <a:ext cx="33336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1CE08EE4-BED8-4023-9914-A84AB79DA5D4}"/>
                    </a:ext>
                  </a:extLst>
                </p14:cNvPr>
                <p14:cNvContentPartPr/>
                <p14:nvPr/>
              </p14:nvContentPartPr>
              <p14:xfrm>
                <a:off x="6666587" y="5836867"/>
                <a:ext cx="393480" cy="11736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1CE08EE4-BED8-4023-9914-A84AB79DA5D4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6662267" y="5832547"/>
                  <a:ext cx="40212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371F479B-DEFB-43DE-85E6-009882C44CE0}"/>
                    </a:ext>
                  </a:extLst>
                </p14:cNvPr>
                <p14:cNvContentPartPr/>
                <p14:nvPr/>
              </p14:nvContentPartPr>
              <p14:xfrm>
                <a:off x="7303067" y="5881147"/>
                <a:ext cx="128160" cy="9000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371F479B-DEFB-43DE-85E6-009882C44CE0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7298747" y="5876827"/>
                  <a:ext cx="13680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29E55CFF-884A-421F-A205-E97950782F21}"/>
                    </a:ext>
                  </a:extLst>
                </p14:cNvPr>
                <p14:cNvContentPartPr/>
                <p14:nvPr/>
              </p14:nvContentPartPr>
              <p14:xfrm>
                <a:off x="7456787" y="5763067"/>
                <a:ext cx="458280" cy="15588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29E55CFF-884A-421F-A205-E97950782F21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7452467" y="5758747"/>
                  <a:ext cx="46692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40AC05B2-6367-40AD-A528-825F9E464DA7}"/>
                    </a:ext>
                  </a:extLst>
                </p14:cNvPr>
                <p14:cNvContentPartPr/>
                <p14:nvPr/>
              </p14:nvContentPartPr>
              <p14:xfrm>
                <a:off x="7947107" y="5813467"/>
                <a:ext cx="124200" cy="11628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40AC05B2-6367-40AD-A528-825F9E464DA7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7942787" y="5809147"/>
                  <a:ext cx="13284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72F5B0AD-417A-4B9A-A322-91B1B07416B8}"/>
                    </a:ext>
                  </a:extLst>
                </p14:cNvPr>
                <p14:cNvContentPartPr/>
                <p14:nvPr/>
              </p14:nvContentPartPr>
              <p14:xfrm>
                <a:off x="3407507" y="6332947"/>
                <a:ext cx="434520" cy="19800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72F5B0AD-417A-4B9A-A322-91B1B07416B8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3403187" y="6328627"/>
                  <a:ext cx="44316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D02CBF92-E40B-4821-8D8E-312895DF2B15}"/>
                    </a:ext>
                  </a:extLst>
                </p14:cNvPr>
                <p14:cNvContentPartPr/>
                <p14:nvPr/>
              </p14:nvContentPartPr>
              <p14:xfrm>
                <a:off x="4025627" y="6335467"/>
                <a:ext cx="191880" cy="13248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D02CBF92-E40B-4821-8D8E-312895DF2B15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4021307" y="6331147"/>
                  <a:ext cx="20052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7125A8F8-3DBF-4DAD-ACDC-54EEFE061B30}"/>
                    </a:ext>
                  </a:extLst>
                </p14:cNvPr>
                <p14:cNvContentPartPr/>
                <p14:nvPr/>
              </p14:nvContentPartPr>
              <p14:xfrm>
                <a:off x="4205627" y="6294427"/>
                <a:ext cx="137520" cy="17568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7125A8F8-3DBF-4DAD-ACDC-54EEFE061B30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4201307" y="6290107"/>
                  <a:ext cx="14616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1DE01E4E-9CC9-4002-BABD-F9A79B1FD664}"/>
                    </a:ext>
                  </a:extLst>
                </p14:cNvPr>
                <p14:cNvContentPartPr/>
                <p14:nvPr/>
              </p14:nvContentPartPr>
              <p14:xfrm>
                <a:off x="4402187" y="6262747"/>
                <a:ext cx="143640" cy="19800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1DE01E4E-9CC9-4002-BABD-F9A79B1FD664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4397867" y="6258427"/>
                  <a:ext cx="15228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4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22B8D2F9-EF54-4E6A-A9FF-F696C731A229}"/>
                    </a:ext>
                  </a:extLst>
                </p14:cNvPr>
                <p14:cNvContentPartPr/>
                <p14:nvPr/>
              </p14:nvContentPartPr>
              <p14:xfrm>
                <a:off x="4495067" y="6354547"/>
                <a:ext cx="94680" cy="612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22B8D2F9-EF54-4E6A-A9FF-F696C731A229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4490747" y="6350227"/>
                  <a:ext cx="10332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139F190F-B88C-4D9A-9C7B-70B44E5B2524}"/>
                    </a:ext>
                  </a:extLst>
                </p14:cNvPr>
                <p14:cNvContentPartPr/>
                <p14:nvPr/>
              </p14:nvContentPartPr>
              <p14:xfrm>
                <a:off x="4824107" y="6305227"/>
                <a:ext cx="294120" cy="12780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139F190F-B88C-4D9A-9C7B-70B44E5B2524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4819787" y="6300907"/>
                  <a:ext cx="30276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44717472-51C3-4A7C-8B25-1FA8B1E92E95}"/>
                    </a:ext>
                  </a:extLst>
                </p14:cNvPr>
                <p14:cNvContentPartPr/>
                <p14:nvPr/>
              </p14:nvContentPartPr>
              <p14:xfrm>
                <a:off x="5156747" y="6289747"/>
                <a:ext cx="106920" cy="14436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44717472-51C3-4A7C-8B25-1FA8B1E92E95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5152427" y="6285427"/>
                  <a:ext cx="11556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DAFC0CD9-6C2D-45F0-B474-11381934914E}"/>
                    </a:ext>
                  </a:extLst>
                </p14:cNvPr>
                <p14:cNvContentPartPr/>
                <p14:nvPr/>
              </p14:nvContentPartPr>
              <p14:xfrm>
                <a:off x="5511707" y="6299467"/>
                <a:ext cx="135360" cy="13356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DAFC0CD9-6C2D-45F0-B474-11381934914E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5507387" y="6295147"/>
                  <a:ext cx="14400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E67E5D5E-21A4-47C9-AC32-0078B4B23A51}"/>
                    </a:ext>
                  </a:extLst>
                </p14:cNvPr>
                <p14:cNvContentPartPr/>
                <p14:nvPr/>
              </p14:nvContentPartPr>
              <p14:xfrm>
                <a:off x="5686307" y="6208387"/>
                <a:ext cx="168480" cy="17892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E67E5D5E-21A4-47C9-AC32-0078B4B23A51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5681987" y="6204067"/>
                  <a:ext cx="17712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DF516F26-A599-424C-B612-C9727BA33536}"/>
                    </a:ext>
                  </a:extLst>
                </p14:cNvPr>
                <p14:cNvContentPartPr/>
                <p14:nvPr/>
              </p14:nvContentPartPr>
              <p14:xfrm>
                <a:off x="5775227" y="6327547"/>
                <a:ext cx="79920" cy="4932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DF516F26-A599-424C-B612-C9727BA33536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5770907" y="6323227"/>
                  <a:ext cx="88560" cy="5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AE722878-6168-406D-86BB-390910CD41F1}"/>
                    </a:ext>
                  </a:extLst>
                </p14:cNvPr>
                <p14:cNvContentPartPr/>
                <p14:nvPr/>
              </p14:nvContentPartPr>
              <p14:xfrm>
                <a:off x="5909147" y="6301627"/>
                <a:ext cx="282960" cy="7596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AE722878-6168-406D-86BB-390910CD41F1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5904827" y="6297307"/>
                  <a:ext cx="29160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DF597D7B-84FA-459F-BB80-718777BE051F}"/>
                    </a:ext>
                  </a:extLst>
                </p14:cNvPr>
                <p14:cNvContentPartPr/>
                <p14:nvPr/>
              </p14:nvContentPartPr>
              <p14:xfrm>
                <a:off x="6257627" y="6275707"/>
                <a:ext cx="281160" cy="7056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DF597D7B-84FA-459F-BB80-718777BE051F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6253307" y="6271387"/>
                  <a:ext cx="28980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F2419AF8-7A4E-4EDD-AB80-140E52ECE7F8}"/>
                    </a:ext>
                  </a:extLst>
                </p14:cNvPr>
                <p14:cNvContentPartPr/>
                <p14:nvPr/>
              </p14:nvContentPartPr>
              <p14:xfrm>
                <a:off x="6561107" y="6197227"/>
                <a:ext cx="6480" cy="3276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F2419AF8-7A4E-4EDD-AB80-140E52ECE7F8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6556787" y="6192907"/>
                  <a:ext cx="1512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4E2AAD55-A2CE-4FFC-A357-7C5EB860FB86}"/>
                    </a:ext>
                  </a:extLst>
                </p14:cNvPr>
                <p14:cNvContentPartPr/>
                <p14:nvPr/>
              </p14:nvContentPartPr>
              <p14:xfrm>
                <a:off x="6575507" y="6233947"/>
                <a:ext cx="101880" cy="9216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4E2AAD55-A2CE-4FFC-A357-7C5EB860FB86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6571187" y="6229627"/>
                  <a:ext cx="11052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85549723-73E6-49C3-A3F7-EE0E140F9B5F}"/>
                    </a:ext>
                  </a:extLst>
                </p14:cNvPr>
                <p14:cNvContentPartPr/>
                <p14:nvPr/>
              </p14:nvContentPartPr>
              <p14:xfrm>
                <a:off x="6707267" y="6145387"/>
                <a:ext cx="304920" cy="15840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85549723-73E6-49C3-A3F7-EE0E140F9B5F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6702947" y="6141067"/>
                  <a:ext cx="31356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6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AB7C4072-748D-417B-AC3E-7E362FDD1620}"/>
                    </a:ext>
                  </a:extLst>
                </p14:cNvPr>
                <p14:cNvContentPartPr/>
                <p14:nvPr/>
              </p14:nvContentPartPr>
              <p14:xfrm>
                <a:off x="7267427" y="6105787"/>
                <a:ext cx="201240" cy="15732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AB7C4072-748D-417B-AC3E-7E362FDD1620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7263107" y="6101467"/>
                  <a:ext cx="20988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8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84AEDE98-CA9C-4EC0-BD85-9061DC9BDC78}"/>
                    </a:ext>
                  </a:extLst>
                </p14:cNvPr>
                <p14:cNvContentPartPr/>
                <p14:nvPr/>
              </p14:nvContentPartPr>
              <p14:xfrm>
                <a:off x="7457507" y="6083467"/>
                <a:ext cx="36360" cy="4680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84AEDE98-CA9C-4EC0-BD85-9061DC9BDC78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7453187" y="6079147"/>
                  <a:ext cx="4500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0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455E828D-2C6A-4F0A-9841-F61B0CF1BD4C}"/>
                    </a:ext>
                  </a:extLst>
                </p14:cNvPr>
                <p14:cNvContentPartPr/>
                <p14:nvPr/>
              </p14:nvContentPartPr>
              <p14:xfrm>
                <a:off x="7507547" y="6046027"/>
                <a:ext cx="155520" cy="18216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455E828D-2C6A-4F0A-9841-F61B0CF1BD4C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7503227" y="6041707"/>
                  <a:ext cx="164160" cy="19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2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422EFD4C-6110-4DB9-B486-D1143C606CD1}"/>
                    </a:ext>
                  </a:extLst>
                </p14:cNvPr>
                <p14:cNvContentPartPr/>
                <p14:nvPr/>
              </p14:nvContentPartPr>
              <p14:xfrm>
                <a:off x="7643267" y="6042427"/>
                <a:ext cx="194760" cy="17388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422EFD4C-6110-4DB9-B486-D1143C606CD1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7638947" y="6038107"/>
                  <a:ext cx="20340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4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E86E1000-A896-4513-80AC-7C502ECB725B}"/>
                    </a:ext>
                  </a:extLst>
                </p14:cNvPr>
                <p14:cNvContentPartPr/>
                <p14:nvPr/>
              </p14:nvContentPartPr>
              <p14:xfrm>
                <a:off x="5585867" y="6488467"/>
                <a:ext cx="378720" cy="17352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E86E1000-A896-4513-80AC-7C502ECB725B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5581547" y="6484147"/>
                  <a:ext cx="38736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6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8D2CCF09-2B88-4B8C-8330-4E45A274EC1C}"/>
                    </a:ext>
                  </a:extLst>
                </p14:cNvPr>
                <p14:cNvContentPartPr/>
                <p14:nvPr/>
              </p14:nvContentPartPr>
              <p14:xfrm>
                <a:off x="6003827" y="6488467"/>
                <a:ext cx="177840" cy="14040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8D2CCF09-2B88-4B8C-8330-4E45A274EC1C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5999507" y="6484147"/>
                  <a:ext cx="18648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8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66BBC84A-39F6-463B-82DF-47536ED2B79B}"/>
                    </a:ext>
                  </a:extLst>
                </p14:cNvPr>
                <p14:cNvContentPartPr/>
                <p14:nvPr/>
              </p14:nvContentPartPr>
              <p14:xfrm>
                <a:off x="6263387" y="6620587"/>
                <a:ext cx="8640" cy="684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66BBC84A-39F6-463B-82DF-47536ED2B79B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6259067" y="6616267"/>
                  <a:ext cx="1728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0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E2F573EC-F78C-4077-9EF5-A67A0C4F8F80}"/>
                    </a:ext>
                  </a:extLst>
                </p14:cNvPr>
                <p14:cNvContentPartPr/>
                <p14:nvPr/>
              </p14:nvContentPartPr>
              <p14:xfrm>
                <a:off x="6242147" y="6555067"/>
                <a:ext cx="234720" cy="7848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E2F573EC-F78C-4077-9EF5-A67A0C4F8F80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6237827" y="6550747"/>
                  <a:ext cx="24336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2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9E2EE499-12D6-41B2-BAE4-6B1F3F9CEF2E}"/>
                    </a:ext>
                  </a:extLst>
                </p14:cNvPr>
                <p14:cNvContentPartPr/>
                <p14:nvPr/>
              </p14:nvContentPartPr>
              <p14:xfrm>
                <a:off x="6518267" y="6536347"/>
                <a:ext cx="86400" cy="9072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9E2EE499-12D6-41B2-BAE4-6B1F3F9CEF2E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6513947" y="6532027"/>
                  <a:ext cx="9504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4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A427AF54-FBD1-450E-8226-A7E1D74C4C0B}"/>
                    </a:ext>
                  </a:extLst>
                </p14:cNvPr>
                <p14:cNvContentPartPr/>
                <p14:nvPr/>
              </p14:nvContentPartPr>
              <p14:xfrm>
                <a:off x="6787547" y="6482707"/>
                <a:ext cx="137520" cy="20124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A427AF54-FBD1-450E-8226-A7E1D74C4C0B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6783227" y="6478387"/>
                  <a:ext cx="14616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6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50213846-7FBA-45BF-A029-E3372AF6EB2D}"/>
                    </a:ext>
                  </a:extLst>
                </p14:cNvPr>
                <p14:cNvContentPartPr/>
                <p14:nvPr/>
              </p14:nvContentPartPr>
              <p14:xfrm>
                <a:off x="6936587" y="6428347"/>
                <a:ext cx="79560" cy="16272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50213846-7FBA-45BF-A029-E3372AF6EB2D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6932267" y="6424027"/>
                  <a:ext cx="8820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8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444B3ED7-609C-41EA-B213-317BF0DEE10E}"/>
                    </a:ext>
                  </a:extLst>
                </p14:cNvPr>
                <p14:cNvContentPartPr/>
                <p14:nvPr/>
              </p14:nvContentPartPr>
              <p14:xfrm>
                <a:off x="6989867" y="6513667"/>
                <a:ext cx="165600" cy="9648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444B3ED7-609C-41EA-B213-317BF0DEE10E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6985547" y="6509347"/>
                  <a:ext cx="17424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0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F7395EE5-FAE3-430E-B4CE-86FB4F008A89}"/>
                    </a:ext>
                  </a:extLst>
                </p14:cNvPr>
                <p14:cNvContentPartPr/>
                <p14:nvPr/>
              </p14:nvContentPartPr>
              <p14:xfrm>
                <a:off x="7200107" y="6489187"/>
                <a:ext cx="90000" cy="9720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F7395EE5-FAE3-430E-B4CE-86FB4F008A89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7195787" y="6484867"/>
                  <a:ext cx="9864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2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02239F46-671D-43A6-B18B-D8A6281EEB0E}"/>
                    </a:ext>
                  </a:extLst>
                </p14:cNvPr>
                <p14:cNvContentPartPr/>
                <p14:nvPr/>
              </p14:nvContentPartPr>
              <p14:xfrm>
                <a:off x="7309907" y="6403147"/>
                <a:ext cx="42840" cy="17676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02239F46-671D-43A6-B18B-D8A6281EEB0E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7305587" y="6398827"/>
                  <a:ext cx="5148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4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A3E4156F-08BE-498B-B3E3-E9DF13DE014A}"/>
                    </a:ext>
                  </a:extLst>
                </p14:cNvPr>
                <p14:cNvContentPartPr/>
                <p14:nvPr/>
              </p14:nvContentPartPr>
              <p14:xfrm>
                <a:off x="7350587" y="6362827"/>
                <a:ext cx="73800" cy="21060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A3E4156F-08BE-498B-B3E3-E9DF13DE014A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7346267" y="6358507"/>
                  <a:ext cx="8244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6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35B98172-6958-4AE8-B87B-FD1C5C493344}"/>
                    </a:ext>
                  </a:extLst>
                </p14:cNvPr>
                <p14:cNvContentPartPr/>
                <p14:nvPr/>
              </p14:nvContentPartPr>
              <p14:xfrm>
                <a:off x="7472267" y="6358867"/>
                <a:ext cx="216000" cy="19044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35B98172-6958-4AE8-B87B-FD1C5C493344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7467947" y="6354547"/>
                  <a:ext cx="224640" cy="19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8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D2A456A9-E66B-45A4-9E19-6C42B97F1A6C}"/>
                    </a:ext>
                  </a:extLst>
                </p14:cNvPr>
                <p14:cNvContentPartPr/>
                <p14:nvPr/>
              </p14:nvContentPartPr>
              <p14:xfrm>
                <a:off x="7692947" y="6318547"/>
                <a:ext cx="36360" cy="14472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D2A456A9-E66B-45A4-9E19-6C42B97F1A6C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7688627" y="6314227"/>
                  <a:ext cx="4500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0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A1BA4E6D-4EC8-4A14-99AF-BF50FDDA053A}"/>
                    </a:ext>
                  </a:extLst>
                </p14:cNvPr>
                <p14:cNvContentPartPr/>
                <p14:nvPr/>
              </p14:nvContentPartPr>
              <p14:xfrm>
                <a:off x="7679627" y="6548587"/>
                <a:ext cx="2520" cy="1476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A1BA4E6D-4EC8-4A14-99AF-BF50FDDA053A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7675307" y="6544267"/>
                  <a:ext cx="11160" cy="234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0431045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47438-B9A7-C0D1-E3D0-4085C0BEE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7BF1631-CB7A-F70C-20BD-539C2D8246AC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Bilateral Trade USA – EU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BB4F093-A806-CC33-7EAE-B7A837437A98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1F41DECA-3D34-B4E6-149F-67F34D60117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EA385B8B-D4A4-8CA7-6446-314CD43D68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83" y="899431"/>
            <a:ext cx="7947355" cy="1923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3852E653-09B7-F68E-4D18-A2B00DF0DF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783" y="3078133"/>
            <a:ext cx="7932874" cy="166283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8DBC326-673B-E195-4C7E-942FE7D77987}"/>
              </a:ext>
            </a:extLst>
          </p:cNvPr>
          <p:cNvSpPr txBox="1"/>
          <p:nvPr/>
        </p:nvSpPr>
        <p:spPr>
          <a:xfrm>
            <a:off x="284783" y="4925160"/>
            <a:ext cx="61026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Bilateral trade links between the USA and the EU broken down by goods and services (source: Eurostat, EU Commission).</a:t>
            </a:r>
            <a:endParaRPr lang="de-DE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A7980E29-31F9-4A61-B4BB-37E3D7BDE54A}"/>
                  </a:ext>
                </a:extLst>
              </p14:cNvPr>
              <p14:cNvContentPartPr/>
              <p14:nvPr/>
            </p14:nvContentPartPr>
            <p14:xfrm>
              <a:off x="3635747" y="1796947"/>
              <a:ext cx="805320" cy="125100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A7980E29-31F9-4A61-B4BB-37E3D7BDE54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31427" y="1792627"/>
                <a:ext cx="813960" cy="125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5D72E257-9230-4A23-A8AB-7C6397DE71F0}"/>
                  </a:ext>
                </a:extLst>
              </p14:cNvPr>
              <p14:cNvContentPartPr/>
              <p14:nvPr/>
            </p14:nvContentPartPr>
            <p14:xfrm>
              <a:off x="3547907" y="4137307"/>
              <a:ext cx="791280" cy="95940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5D72E257-9230-4A23-A8AB-7C6397DE71F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543587" y="4132987"/>
                <a:ext cx="799920" cy="96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910BB1A5-A6E5-4111-AB5D-CA39F122E272}"/>
                  </a:ext>
                </a:extLst>
              </p14:cNvPr>
              <p14:cNvContentPartPr/>
              <p14:nvPr/>
            </p14:nvContentPartPr>
            <p14:xfrm>
              <a:off x="3723587" y="2081707"/>
              <a:ext cx="752400" cy="44244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910BB1A5-A6E5-4111-AB5D-CA39F122E27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19267" y="2077387"/>
                <a:ext cx="761040" cy="45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4122D9E0-61F4-4A17-B9AB-08835E89D7CB}"/>
                  </a:ext>
                </a:extLst>
              </p14:cNvPr>
              <p14:cNvContentPartPr/>
              <p14:nvPr/>
            </p14:nvContentPartPr>
            <p14:xfrm>
              <a:off x="3593987" y="4251787"/>
              <a:ext cx="827640" cy="63288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4122D9E0-61F4-4A17-B9AB-08835E89D7C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589667" y="4247467"/>
                <a:ext cx="836280" cy="641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624222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D8844-9DFC-A00A-778D-CE9A5875D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3F4BE57-421E-E960-BFDA-2F6430C4D057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2907173-9C15-8117-A73E-0CA495F6B832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2E34C97C-CA75-5B4F-B43C-70EAC1496665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DE6B29E-5306-14C9-8345-63793DB5F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121" y="572249"/>
            <a:ext cx="7815135" cy="439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328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C2F3A-D525-1B90-4153-B12EA0025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0C847AF-7BE2-A833-CF63-337E1156E25D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055E3C2-936C-1831-377B-E8349D61C145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9FD4113-319A-ECE4-FA7F-8D233A94D1A1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1B67F9D-1B03-3E69-4B3B-9AA52F5CC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22" y="856265"/>
            <a:ext cx="8086233" cy="454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9572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88F71-42AC-DE0B-784A-95F3AC81E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3B9ED5-5974-6AD9-2D17-B66A8DD2A9FC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AAAF9D-4A0D-7694-7EA7-A0C2DDCAD070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DB0B7E67-49E0-16A8-6812-2BF8E6B6D1CC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9999C84-1C1B-508D-34A2-922F7B9203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758" y="651432"/>
            <a:ext cx="5612494" cy="315796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1C3D7DE-71BD-FA60-D7CA-C39E67E782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341" y="3651719"/>
            <a:ext cx="5339262" cy="300422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2AD00C8-8F32-4E05-8111-6FC5EF14CBAC}"/>
              </a:ext>
            </a:extLst>
          </p:cNvPr>
          <p:cNvSpPr txBox="1"/>
          <p:nvPr/>
        </p:nvSpPr>
        <p:spPr>
          <a:xfrm>
            <a:off x="2788320" y="3959763"/>
            <a:ext cx="154672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200" dirty="0"/>
              <a:t>Interchange B and A </a:t>
            </a:r>
          </a:p>
        </p:txBody>
      </p:sp>
    </p:spTree>
    <p:extLst>
      <p:ext uri="{BB962C8B-B14F-4D97-AF65-F5344CB8AC3E}">
        <p14:creationId xmlns:p14="http://schemas.microsoft.com/office/powerpoint/2010/main" val="4246016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/>
          <p:cNvSpPr/>
          <p:nvPr/>
        </p:nvSpPr>
        <p:spPr>
          <a:xfrm>
            <a:off x="0" y="24473"/>
            <a:ext cx="12192000" cy="896854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noAutofit/>
          </a:bodyPr>
          <a:lstStyle/>
          <a:p>
            <a:pPr algn="ctr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4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Nash-Gleichgewicht</a:t>
            </a:r>
          </a:p>
          <a:p>
            <a:pPr algn="ctr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14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  <a:hlinkClick r:id="rId3"/>
              </a:rPr>
              <a:t>Dissertation</a:t>
            </a:r>
            <a:endParaRPr lang="de-DE" sz="1400" dirty="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algn="ctr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sz="14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  <a:hlinkClick r:id="rId4"/>
              </a:rPr>
              <a:t>Nash, John F. (1950) </a:t>
            </a:r>
            <a:r>
              <a:rPr lang="de-DE" sz="14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  <a:hlinkClick r:id="rId4"/>
              </a:rPr>
              <a:t>Equilibrium Points in n-Person Games,</a:t>
            </a:r>
            <a:r>
              <a:rPr lang="en-US" sz="14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  <a:hlinkClick r:id="rId4"/>
              </a:rPr>
              <a:t> PNAS January 1, 1950 36 (1) 48-49</a:t>
            </a:r>
            <a:endParaRPr lang="de-DE" sz="1400" dirty="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Freihandform 2"/>
              <p:cNvSpPr/>
              <p:nvPr/>
            </p:nvSpPr>
            <p:spPr>
              <a:xfrm>
                <a:off x="0" y="921327"/>
                <a:ext cx="12192000" cy="3901198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1">
                <a:noAutofit/>
              </a:bodyPr>
              <a:lstStyle/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4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Ein Nash-Gleichgewicht ist eine Strategiekombination s*=(s</a:t>
                </a:r>
                <a:r>
                  <a:rPr lang="de-DE" sz="24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4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*,s</a:t>
                </a:r>
                <a:r>
                  <a:rPr lang="de-DE" sz="24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-i</a:t>
                </a:r>
                <a:r>
                  <a:rPr lang="de-DE" sz="24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*), bei der es sich für keinen Spieler auszahlt, alleine von seiner Strategie abzuweichen.</a:t>
                </a: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de-DE" sz="24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200" b="1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Formale Definition:</a:t>
                </a: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Gegeben sei ein Normalformspiel G = {N,S,U} (N={1,2,…,n}Menge der Spieler ,S= 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1</a:t>
                </a:r>
                <a14:m>
                  <m:oMath xmlns:m="http://schemas.openxmlformats.org/officeDocument/2006/math">
                    <m:r>
                      <a:rPr lang="de-DE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⨯</m:t>
                    </m:r>
                  </m:oMath>
                </a14:m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2</a:t>
                </a:r>
                <a:r>
                  <a:rPr lang="de-DE" sz="22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⨯ </m:t>
                    </m:r>
                  </m:oMath>
                </a14:m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…</a:t>
                </a:r>
                <a14:m>
                  <m:oMath xmlns:m="http://schemas.openxmlformats.org/officeDocument/2006/math">
                    <m:r>
                      <a:rPr lang="de-DE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⨯</m:t>
                    </m:r>
                  </m:oMath>
                </a14:m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n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Strategieraum, U: S→</a:t>
                </a:r>
                <a:r>
                  <a:rPr lang="de-DE" sz="22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ℝ</m:t>
                    </m:r>
                  </m:oMath>
                </a14:m>
                <a:r>
                  <a:rPr lang="de-DE" sz="2200" baseline="30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n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Nutzenfunktion mit 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U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Nutzenfkt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. des Spielers i)</a:t>
                </a: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de-DE" sz="22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Das 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Strategienprofil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s* ∈ S bildet ein Nash‑Gleichgewicht, falls für jeden Spieler i die Strategie 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 ∈ 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die beste Antwort auf die Strategien seiner Gegenspieler 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‑i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 ∈ 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-i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ist, das heißt, falls 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U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(s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*,s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-i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*)</a:t>
                </a:r>
                <a:r>
                  <a:rPr lang="de-DE" sz="22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Lohit Hindi" pitchFamily="2"/>
                  </a:rPr>
                  <a:t>≥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U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(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s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,s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-i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*) für alle 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s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∈S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i = 1, ..., n.</a:t>
                </a: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de-DE" sz="22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  <a:p>
                <a:pPr algn="ctr"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 löst damit folgendes Maximierungsproblem:</a:t>
                </a: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de-DE" sz="22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  <a:p>
                <a:pPr algn="ctr"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                     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max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  {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U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(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s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,s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-i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*)}</a:t>
                </a:r>
              </a:p>
              <a:p>
                <a:pPr algn="ctr"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s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∈S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endParaRPr lang="de-DE" sz="22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de-DE" sz="22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  <a:p>
                <a:pPr algn="ctr"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(Vergleiche mit Cournot-Wettbewerb!)</a:t>
                </a: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de-DE" sz="2400" baseline="-250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de-DE" sz="2400" baseline="-250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</p:txBody>
          </p:sp>
        </mc:Choice>
        <mc:Fallback xmlns="">
          <p:sp>
            <p:nvSpPr>
              <p:cNvPr id="3" name="Freihandform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921327"/>
                <a:ext cx="12192000" cy="3901198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blipFill>
                <a:blip r:embed="rId5"/>
                <a:stretch>
                  <a:fillRect l="-800" t="-1250" r="-1250" b="-54063"/>
                </a:stretch>
              </a:blipFill>
              <a:ln>
                <a:noFill/>
                <a:prstDash val="solid"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CB08B383-5923-42A5-8480-20350A0DF720}"/>
                  </a:ext>
                </a:extLst>
              </p14:cNvPr>
              <p14:cNvContentPartPr/>
              <p14:nvPr/>
            </p14:nvContentPartPr>
            <p14:xfrm>
              <a:off x="7804547" y="1193827"/>
              <a:ext cx="209160" cy="20700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CB08B383-5923-42A5-8480-20350A0DF72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800227" y="1189507"/>
                <a:ext cx="217800" cy="21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29EFC5F1-132B-4614-A52D-9F6EC2AC3AFF}"/>
                  </a:ext>
                </a:extLst>
              </p14:cNvPr>
              <p14:cNvContentPartPr/>
              <p14:nvPr/>
            </p14:nvContentPartPr>
            <p14:xfrm>
              <a:off x="7479467" y="943267"/>
              <a:ext cx="210240" cy="31212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29EFC5F1-132B-4614-A52D-9F6EC2AC3AF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475147" y="938947"/>
                <a:ext cx="218880" cy="32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D0486CCC-B868-4899-9F04-95355961414C}"/>
                  </a:ext>
                </a:extLst>
              </p14:cNvPr>
              <p14:cNvContentPartPr/>
              <p14:nvPr/>
            </p14:nvContentPartPr>
            <p14:xfrm>
              <a:off x="7937027" y="961267"/>
              <a:ext cx="243360" cy="28872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D0486CCC-B868-4899-9F04-95355961414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932707" y="956947"/>
                <a:ext cx="252000" cy="29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B928CCA5-B21C-4B44-9563-D22330B6822B}"/>
                  </a:ext>
                </a:extLst>
              </p14:cNvPr>
              <p14:cNvContentPartPr/>
              <p14:nvPr/>
            </p14:nvContentPartPr>
            <p14:xfrm>
              <a:off x="5557427" y="394987"/>
              <a:ext cx="1046160" cy="36972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B928CCA5-B21C-4B44-9563-D22330B6822B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553107" y="390667"/>
                <a:ext cx="1054800" cy="37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CEF8A2C3-B0D1-428D-A646-11B90740810D}"/>
                  </a:ext>
                </a:extLst>
              </p14:cNvPr>
              <p14:cNvContentPartPr/>
              <p14:nvPr/>
            </p14:nvContentPartPr>
            <p14:xfrm>
              <a:off x="9007667" y="513427"/>
              <a:ext cx="761760" cy="51300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CEF8A2C3-B0D1-428D-A646-11B90740810D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9003347" y="509107"/>
                <a:ext cx="770400" cy="52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3C1E13D2-34E5-4ACB-AF67-3611181D8C5C}"/>
                  </a:ext>
                </a:extLst>
              </p14:cNvPr>
              <p14:cNvContentPartPr/>
              <p14:nvPr/>
            </p14:nvContentPartPr>
            <p14:xfrm>
              <a:off x="3560147" y="6192427"/>
              <a:ext cx="4977720" cy="7448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3C1E13D2-34E5-4ACB-AF67-3611181D8C5C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555827" y="6188107"/>
                <a:ext cx="4986360" cy="753480"/>
              </a:xfrm>
              <a:prstGeom prst="rect">
                <a:avLst/>
              </a:prstGeom>
            </p:spPr>
          </p:pic>
        </mc:Fallback>
      </mc:AlternateContent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5E90B69-56DA-427D-9647-D3029C1FE9BA}"/>
              </a:ext>
            </a:extLst>
          </p:cNvPr>
          <p:cNvGrpSpPr/>
          <p:nvPr/>
        </p:nvGrpSpPr>
        <p:grpSpPr>
          <a:xfrm>
            <a:off x="5584427" y="5972467"/>
            <a:ext cx="407160" cy="579960"/>
            <a:chOff x="5584427" y="5972467"/>
            <a:chExt cx="407160" cy="579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BEF5599C-FB25-447E-8ADD-2EC8F289F862}"/>
                    </a:ext>
                  </a:extLst>
                </p14:cNvPr>
                <p14:cNvContentPartPr/>
                <p14:nvPr/>
              </p14:nvContentPartPr>
              <p14:xfrm>
                <a:off x="5584427" y="5972467"/>
                <a:ext cx="362520" cy="552240"/>
              </p14:xfrm>
            </p:contentPart>
          </mc:Choice>
          <mc:Fallback xmlns=""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BEF5599C-FB25-447E-8ADD-2EC8F289F862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5580107" y="5968147"/>
                  <a:ext cx="371160" cy="56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211EE50E-32CD-42DE-88FB-F1D0403F4391}"/>
                    </a:ext>
                  </a:extLst>
                </p14:cNvPr>
                <p14:cNvContentPartPr/>
                <p14:nvPr/>
              </p14:nvContentPartPr>
              <p14:xfrm>
                <a:off x="5780987" y="6262987"/>
                <a:ext cx="210600" cy="28944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211EE50E-32CD-42DE-88FB-F1D0403F4391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5776667" y="6258667"/>
                  <a:ext cx="219240" cy="298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BD6E483E-FC9B-466B-9BFA-AFF6B19E0F06}"/>
              </a:ext>
            </a:extLst>
          </p:cNvPr>
          <p:cNvGrpSpPr/>
          <p:nvPr/>
        </p:nvGrpSpPr>
        <p:grpSpPr>
          <a:xfrm>
            <a:off x="4633307" y="5294947"/>
            <a:ext cx="908640" cy="779760"/>
            <a:chOff x="4633307" y="5294947"/>
            <a:chExt cx="908640" cy="779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A70F389A-DC12-4819-8854-CC9556EAA5E8}"/>
                    </a:ext>
                  </a:extLst>
                </p14:cNvPr>
                <p14:cNvContentPartPr/>
                <p14:nvPr/>
              </p14:nvContentPartPr>
              <p14:xfrm>
                <a:off x="4810067" y="5553427"/>
                <a:ext cx="202320" cy="24156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A70F389A-DC12-4819-8854-CC9556EAA5E8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805747" y="5549107"/>
                  <a:ext cx="21096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0BB47142-CFDA-478B-95A5-12A6C229E5C0}"/>
                    </a:ext>
                  </a:extLst>
                </p14:cNvPr>
                <p14:cNvContentPartPr/>
                <p14:nvPr/>
              </p14:nvContentPartPr>
              <p14:xfrm>
                <a:off x="4980707" y="5509507"/>
                <a:ext cx="75240" cy="21024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0BB47142-CFDA-478B-95A5-12A6C229E5C0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976387" y="5505187"/>
                  <a:ext cx="83880" cy="21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310BE703-AECB-4C23-8467-0C4E173A1492}"/>
                    </a:ext>
                  </a:extLst>
                </p14:cNvPr>
                <p14:cNvContentPartPr/>
                <p14:nvPr/>
              </p14:nvContentPartPr>
              <p14:xfrm>
                <a:off x="5057387" y="5493307"/>
                <a:ext cx="164520" cy="20844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310BE703-AECB-4C23-8467-0C4E173A1492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053067" y="5488987"/>
                  <a:ext cx="17316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FD8F7894-3E47-4D4E-9D22-40F2755871E4}"/>
                    </a:ext>
                  </a:extLst>
                </p14:cNvPr>
                <p14:cNvContentPartPr/>
                <p14:nvPr/>
              </p14:nvContentPartPr>
              <p14:xfrm>
                <a:off x="4974947" y="5449387"/>
                <a:ext cx="360" cy="36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FD8F7894-3E47-4D4E-9D22-40F2755871E4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970627" y="54450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00F51C90-2CAD-482C-B0D6-03D636BE01E1}"/>
                    </a:ext>
                  </a:extLst>
                </p14:cNvPr>
                <p14:cNvContentPartPr/>
                <p14:nvPr/>
              </p14:nvContentPartPr>
              <p14:xfrm>
                <a:off x="4948667" y="5809387"/>
                <a:ext cx="115200" cy="19332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00F51C90-2CAD-482C-B0D6-03D636BE01E1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4944347" y="5805067"/>
                  <a:ext cx="12384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7C060182-9873-4D8D-A568-78A448A0EF3E}"/>
                    </a:ext>
                  </a:extLst>
                </p14:cNvPr>
                <p14:cNvContentPartPr/>
                <p14:nvPr/>
              </p14:nvContentPartPr>
              <p14:xfrm>
                <a:off x="5075027" y="5746027"/>
                <a:ext cx="115200" cy="18252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7C060182-9873-4D8D-A568-78A448A0EF3E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5070707" y="5741707"/>
                  <a:ext cx="12384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DC349582-F2D6-47C4-8B0C-4DD394D3F37E}"/>
                    </a:ext>
                  </a:extLst>
                </p14:cNvPr>
                <p14:cNvContentPartPr/>
                <p14:nvPr/>
              </p14:nvContentPartPr>
              <p14:xfrm>
                <a:off x="5186627" y="5659627"/>
                <a:ext cx="191160" cy="27972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DC349582-F2D6-47C4-8B0C-4DD394D3F37E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5182307" y="5655307"/>
                  <a:ext cx="199800" cy="28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D93C4CE5-DE94-43BE-91FD-921DC5ED0D98}"/>
                    </a:ext>
                  </a:extLst>
                </p14:cNvPr>
                <p14:cNvContentPartPr/>
                <p14:nvPr/>
              </p14:nvContentPartPr>
              <p14:xfrm>
                <a:off x="5422427" y="5721907"/>
                <a:ext cx="3960" cy="6552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D93C4CE5-DE94-43BE-91FD-921DC5ED0D98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5418107" y="5717587"/>
                  <a:ext cx="1260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31D836C1-1EEA-45C6-96F0-6CE7B14D27CE}"/>
                    </a:ext>
                  </a:extLst>
                </p14:cNvPr>
                <p14:cNvContentPartPr/>
                <p14:nvPr/>
              </p14:nvContentPartPr>
              <p14:xfrm>
                <a:off x="4633307" y="5294947"/>
                <a:ext cx="908640" cy="77976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31D836C1-1EEA-45C6-96F0-6CE7B14D27CE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4628987" y="5290627"/>
                  <a:ext cx="917280" cy="7884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0280288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EBC08-4D28-C5BB-79C3-1505591C1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A7352121-364E-B03A-75B1-CF58E307AA37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CADE5B-5543-8D41-FB64-BD39191FF5B7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 – Exercise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615BE6-3461-328C-B5D2-F2BD66132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14" y="861155"/>
            <a:ext cx="4745491" cy="59072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50B708C1-067D-6983-00D6-FFFD176D02B0}"/>
              </a:ext>
            </a:extLst>
          </p:cNvPr>
          <p:cNvSpPr txBox="1"/>
          <p:nvPr/>
        </p:nvSpPr>
        <p:spPr>
          <a:xfrm>
            <a:off x="3160643" y="1552930"/>
            <a:ext cx="4000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Calculate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optimal </a:t>
            </a:r>
            <a:r>
              <a:rPr lang="de-DE" dirty="0" err="1"/>
              <a:t>tariff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Country A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D0B4B19-618D-BEFD-1997-9C7AA680E7A7}"/>
              </a:ext>
            </a:extLst>
          </p:cNvPr>
          <p:cNvSpPr txBox="1"/>
          <p:nvPr/>
        </p:nvSpPr>
        <p:spPr>
          <a:xfrm>
            <a:off x="7478184" y="1554530"/>
            <a:ext cx="34184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hlinkClick r:id="rId4"/>
              </a:rPr>
              <a:t>https://www.wolframalpha.com/</a:t>
            </a:r>
            <a:r>
              <a:rPr lang="de-DE" dirty="0"/>
              <a:t>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0EB22B7-10F6-D474-9D1F-CF8D9C5814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9868" y="880380"/>
            <a:ext cx="4591042" cy="57149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6485F940-583F-4E0D-86BF-3461EEA39EED}"/>
                  </a:ext>
                </a:extLst>
              </p14:cNvPr>
              <p14:cNvContentPartPr/>
              <p14:nvPr/>
            </p14:nvContentPartPr>
            <p14:xfrm>
              <a:off x="4363667" y="1940587"/>
              <a:ext cx="1572840" cy="1620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6485F940-583F-4E0D-86BF-3461EEA39EE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59347" y="1936267"/>
                <a:ext cx="1581480" cy="2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A4DCB535-930B-439D-AD3D-83D85179D923}"/>
                  </a:ext>
                </a:extLst>
              </p14:cNvPr>
              <p14:cNvContentPartPr/>
              <p14:nvPr/>
            </p14:nvContentPartPr>
            <p14:xfrm>
              <a:off x="7287587" y="1405627"/>
              <a:ext cx="3854520" cy="76500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A4DCB535-930B-439D-AD3D-83D85179D923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283267" y="1401307"/>
                <a:ext cx="3863160" cy="77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B80EE3FC-3274-4612-B1C3-269F8B455378}"/>
                  </a:ext>
                </a:extLst>
              </p14:cNvPr>
              <p14:cNvContentPartPr/>
              <p14:nvPr/>
            </p14:nvContentPartPr>
            <p14:xfrm>
              <a:off x="343547" y="1720267"/>
              <a:ext cx="252720" cy="24228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B80EE3FC-3274-4612-B1C3-269F8B455378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39227" y="1715947"/>
                <a:ext cx="261360" cy="250920"/>
              </a:xfrm>
              <a:prstGeom prst="rect">
                <a:avLst/>
              </a:prstGeom>
            </p:spPr>
          </p:pic>
        </mc:Fallback>
      </mc:AlternateContent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C2455E28-FFE8-444F-9A3C-2302C7D64D3F}"/>
              </a:ext>
            </a:extLst>
          </p:cNvPr>
          <p:cNvGrpSpPr/>
          <p:nvPr/>
        </p:nvGrpSpPr>
        <p:grpSpPr>
          <a:xfrm>
            <a:off x="896867" y="1728907"/>
            <a:ext cx="1870560" cy="287640"/>
            <a:chOff x="896867" y="1728907"/>
            <a:chExt cx="1870560" cy="287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5797829F-8161-401C-888E-705218E41585}"/>
                    </a:ext>
                  </a:extLst>
                </p14:cNvPr>
                <p14:cNvContentPartPr/>
                <p14:nvPr/>
              </p14:nvContentPartPr>
              <p14:xfrm>
                <a:off x="896867" y="1765267"/>
                <a:ext cx="190800" cy="19656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5797829F-8161-401C-888E-705218E41585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92547" y="1760947"/>
                  <a:ext cx="19944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F6ADCAD3-A79F-4270-A152-061E44458DA5}"/>
                    </a:ext>
                  </a:extLst>
                </p14:cNvPr>
                <p14:cNvContentPartPr/>
                <p14:nvPr/>
              </p14:nvContentPartPr>
              <p14:xfrm>
                <a:off x="902987" y="1818907"/>
                <a:ext cx="456480" cy="8316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F6ADCAD3-A79F-4270-A152-061E44458DA5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98667" y="1814587"/>
                  <a:ext cx="46512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F4FDFFEA-FB26-4891-A6F6-620AFF8B2E51}"/>
                    </a:ext>
                  </a:extLst>
                </p14:cNvPr>
                <p14:cNvContentPartPr/>
                <p14:nvPr/>
              </p14:nvContentPartPr>
              <p14:xfrm>
                <a:off x="1295387" y="1888747"/>
                <a:ext cx="125280" cy="1512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F4FDFFEA-FB26-4891-A6F6-620AFF8B2E51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291067" y="1884427"/>
                  <a:ext cx="13392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9C6D28EF-E990-4CDC-922B-44FA54B4AF01}"/>
                    </a:ext>
                  </a:extLst>
                </p14:cNvPr>
                <p14:cNvContentPartPr/>
                <p14:nvPr/>
              </p14:nvContentPartPr>
              <p14:xfrm>
                <a:off x="1522907" y="1758067"/>
                <a:ext cx="114840" cy="17496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9C6D28EF-E990-4CDC-922B-44FA54B4AF0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518587" y="1753747"/>
                  <a:ext cx="12348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43061702-C256-46CC-A3E9-CD80C3518633}"/>
                    </a:ext>
                  </a:extLst>
                </p14:cNvPr>
                <p14:cNvContentPartPr/>
                <p14:nvPr/>
              </p14:nvContentPartPr>
              <p14:xfrm>
                <a:off x="1566827" y="1750867"/>
                <a:ext cx="143280" cy="684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43061702-C256-46CC-A3E9-CD80C3518633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562507" y="1746547"/>
                  <a:ext cx="15192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E06319BC-2E0C-4541-8B66-C1A964B57F1D}"/>
                    </a:ext>
                  </a:extLst>
                </p14:cNvPr>
                <p14:cNvContentPartPr/>
                <p14:nvPr/>
              </p14:nvContentPartPr>
              <p14:xfrm>
                <a:off x="1734947" y="1750867"/>
                <a:ext cx="186480" cy="17316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E06319BC-2E0C-4541-8B66-C1A964B57F1D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730627" y="1746547"/>
                  <a:ext cx="19512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8C01CC13-5338-4B8B-B15B-345217395406}"/>
                    </a:ext>
                  </a:extLst>
                </p14:cNvPr>
                <p14:cNvContentPartPr/>
                <p14:nvPr/>
              </p14:nvContentPartPr>
              <p14:xfrm>
                <a:off x="2069027" y="1820347"/>
                <a:ext cx="106560" cy="720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8C01CC13-5338-4B8B-B15B-345217395406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2064707" y="1816027"/>
                  <a:ext cx="11520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2E70BF9A-FB14-42FA-9893-0A7AD13CE9F0}"/>
                    </a:ext>
                  </a:extLst>
                </p14:cNvPr>
                <p14:cNvContentPartPr/>
                <p14:nvPr/>
              </p14:nvContentPartPr>
              <p14:xfrm>
                <a:off x="2350187" y="1728907"/>
                <a:ext cx="13320" cy="14328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2E70BF9A-FB14-42FA-9893-0A7AD13CE9F0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345867" y="1724587"/>
                  <a:ext cx="2196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A0188105-970A-47C9-8AE2-5ADDAA57726D}"/>
                    </a:ext>
                  </a:extLst>
                </p14:cNvPr>
                <p14:cNvContentPartPr/>
                <p14:nvPr/>
              </p14:nvContentPartPr>
              <p14:xfrm>
                <a:off x="2460707" y="1742947"/>
                <a:ext cx="101880" cy="13824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A0188105-970A-47C9-8AE2-5ADDAA57726D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2456387" y="1738627"/>
                  <a:ext cx="11052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A66F7A89-CAF8-4C16-AA1B-ECFDCE62C11D}"/>
                    </a:ext>
                  </a:extLst>
                </p14:cNvPr>
                <p14:cNvContentPartPr/>
                <p14:nvPr/>
              </p14:nvContentPartPr>
              <p14:xfrm>
                <a:off x="2623787" y="1750867"/>
                <a:ext cx="143640" cy="26568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A66F7A89-CAF8-4C16-AA1B-ECFDCE62C11D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2619467" y="1746547"/>
                  <a:ext cx="152280" cy="274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50B88EB9-9338-41AE-A97A-89D864AC33A4}"/>
                  </a:ext>
                </a:extLst>
              </p14:cNvPr>
              <p14:cNvContentPartPr/>
              <p14:nvPr/>
            </p14:nvContentPartPr>
            <p14:xfrm>
              <a:off x="371267" y="2270707"/>
              <a:ext cx="196560" cy="234000"/>
            </p14:xfrm>
          </p:contentPart>
        </mc:Choice>
        <mc:Fallback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50B88EB9-9338-41AE-A97A-89D864AC33A4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366947" y="2266387"/>
                <a:ext cx="205200" cy="242640"/>
              </a:xfrm>
              <a:prstGeom prst="rect">
                <a:avLst/>
              </a:prstGeom>
            </p:spPr>
          </p:pic>
        </mc:Fallback>
      </mc:AlternateContent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F6F619D0-31F3-4AEA-8585-E32342E9F7D8}"/>
              </a:ext>
            </a:extLst>
          </p:cNvPr>
          <p:cNvGrpSpPr/>
          <p:nvPr/>
        </p:nvGrpSpPr>
        <p:grpSpPr>
          <a:xfrm>
            <a:off x="967067" y="2208067"/>
            <a:ext cx="1939680" cy="303840"/>
            <a:chOff x="967067" y="2208067"/>
            <a:chExt cx="1939680" cy="3038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4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3DA28C80-8BA7-4204-A107-4DED707E1769}"/>
                    </a:ext>
                  </a:extLst>
                </p14:cNvPr>
                <p14:cNvContentPartPr/>
                <p14:nvPr/>
              </p14:nvContentPartPr>
              <p14:xfrm>
                <a:off x="997307" y="2237947"/>
                <a:ext cx="86040" cy="12024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3DA28C80-8BA7-4204-A107-4DED707E1769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992987" y="2233627"/>
                  <a:ext cx="9468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67BF72DF-2BC6-4C73-BC3E-565A793458AF}"/>
                    </a:ext>
                  </a:extLst>
                </p14:cNvPr>
                <p14:cNvContentPartPr/>
                <p14:nvPr/>
              </p14:nvContentPartPr>
              <p14:xfrm>
                <a:off x="967067" y="2258107"/>
                <a:ext cx="120600" cy="16272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67BF72DF-2BC6-4C73-BC3E-565A793458AF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962747" y="2253787"/>
                  <a:ext cx="12924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64B8D1C4-D492-4B5F-8E21-9D04E6CF114A}"/>
                    </a:ext>
                  </a:extLst>
                </p14:cNvPr>
                <p14:cNvContentPartPr/>
                <p14:nvPr/>
              </p14:nvContentPartPr>
              <p14:xfrm>
                <a:off x="1298627" y="2303827"/>
                <a:ext cx="237600" cy="5544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64B8D1C4-D492-4B5F-8E21-9D04E6CF114A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1294307" y="2299507"/>
                  <a:ext cx="246240" cy="6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9AA35152-49AF-4E04-9493-053D33525DB8}"/>
                    </a:ext>
                  </a:extLst>
                </p14:cNvPr>
                <p14:cNvContentPartPr/>
                <p14:nvPr/>
              </p14:nvContentPartPr>
              <p14:xfrm>
                <a:off x="1724507" y="2230747"/>
                <a:ext cx="134280" cy="17676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9AA35152-49AF-4E04-9493-053D33525DB8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1720187" y="2226427"/>
                  <a:ext cx="14292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43B9860A-0796-4482-BFE1-C4FB0BC5D957}"/>
                    </a:ext>
                  </a:extLst>
                </p14:cNvPr>
                <p14:cNvContentPartPr/>
                <p14:nvPr/>
              </p14:nvContentPartPr>
              <p14:xfrm>
                <a:off x="1790387" y="2213827"/>
                <a:ext cx="367560" cy="15156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43B9860A-0796-4482-BFE1-C4FB0BC5D957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1786067" y="2209507"/>
                  <a:ext cx="37620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F6901507-1971-489D-9B1B-61B922C970F7}"/>
                    </a:ext>
                  </a:extLst>
                </p14:cNvPr>
                <p14:cNvContentPartPr/>
                <p14:nvPr/>
              </p14:nvContentPartPr>
              <p14:xfrm>
                <a:off x="2099627" y="2295547"/>
                <a:ext cx="88920" cy="2016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F6901507-1971-489D-9B1B-61B922C970F7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2095307" y="2291227"/>
                  <a:ext cx="9756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60FE9E23-C790-4965-87DC-4C2914128088}"/>
                    </a:ext>
                  </a:extLst>
                </p14:cNvPr>
                <p14:cNvContentPartPr/>
                <p14:nvPr/>
              </p14:nvContentPartPr>
              <p14:xfrm>
                <a:off x="2319947" y="2208067"/>
                <a:ext cx="134280" cy="13716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60FE9E23-C790-4965-87DC-4C2914128088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2315627" y="2203747"/>
                  <a:ext cx="14292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E83702FA-8F96-4D5E-84B8-E1E40C84491E}"/>
                    </a:ext>
                  </a:extLst>
                </p14:cNvPr>
                <p14:cNvContentPartPr/>
                <p14:nvPr/>
              </p14:nvContentPartPr>
              <p14:xfrm>
                <a:off x="2535947" y="2222467"/>
                <a:ext cx="111240" cy="12600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E83702FA-8F96-4D5E-84B8-E1E40C84491E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2531627" y="2218147"/>
                  <a:ext cx="11988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C44F5804-54E5-4328-A812-1A5329639EFB}"/>
                    </a:ext>
                  </a:extLst>
                </p14:cNvPr>
                <p14:cNvContentPartPr/>
                <p14:nvPr/>
              </p14:nvContentPartPr>
              <p14:xfrm>
                <a:off x="2707307" y="2263507"/>
                <a:ext cx="199440" cy="24840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C44F5804-54E5-4328-A812-1A5329639EFB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2702987" y="2259187"/>
                  <a:ext cx="208080" cy="2570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8120324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B9BC4-229A-954F-2272-F4D827B91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D8CEB5FD-4CFB-E0CA-8095-7033682310EA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Steuer und Marktgleichgewicht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4119F3F8-683D-911D-F9AA-66F395FEB146}"/>
              </a:ext>
            </a:extLst>
          </p:cNvPr>
          <p:cNvSpPr/>
          <p:nvPr/>
        </p:nvSpPr>
        <p:spPr>
          <a:xfrm>
            <a:off x="1363980" y="1469475"/>
            <a:ext cx="8674026" cy="1655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540" dirty="0"/>
          </a:p>
          <a:p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Steuern dienen der Einnahmeerzielung öffentlicher Haushalte </a:t>
            </a:r>
          </a:p>
          <a:p>
            <a:endParaRPr lang="de-DE" sz="254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Wie beeinflussen Steuern Marktgleichgewichte?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7ACD646-3069-CF47-CF32-CEF78ED9F0DF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65647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586D7-6904-69C4-5CC4-A9A33984B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3F6ADFD6-6B8E-8B13-FF9A-E1D6030E8B4C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Besteuerung der Käufer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Line 3">
            <a:extLst>
              <a:ext uri="{FF2B5EF4-FFF2-40B4-BE49-F238E27FC236}">
                <a16:creationId xmlns:a16="http://schemas.microsoft.com/office/drawing/2014/main" id="{A6AB1BE9-2979-8929-BBD4-4B5EFA0B458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8971" y="336344"/>
            <a:ext cx="1440" cy="383472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4">
            <a:extLst>
              <a:ext uri="{FF2B5EF4-FFF2-40B4-BE49-F238E27FC236}">
                <a16:creationId xmlns:a16="http://schemas.microsoft.com/office/drawing/2014/main" id="{E0F72681-735F-76DE-927C-0EF0B418BCD7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011" y="4050104"/>
            <a:ext cx="5813280" cy="144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BD41D11-2795-D6D8-6082-5390923C5490}"/>
              </a:ext>
            </a:extLst>
          </p:cNvPr>
          <p:cNvSpPr txBox="1"/>
          <p:nvPr/>
        </p:nvSpPr>
        <p:spPr>
          <a:xfrm>
            <a:off x="550109" y="380054"/>
            <a:ext cx="28886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0C22483-46BB-5461-FB8B-BB9B32462591}"/>
              </a:ext>
            </a:extLst>
          </p:cNvPr>
          <p:cNvSpPr txBox="1"/>
          <p:nvPr/>
        </p:nvSpPr>
        <p:spPr>
          <a:xfrm>
            <a:off x="6134429" y="4069282"/>
            <a:ext cx="28886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002EF637-AAC3-7B60-4D9E-FAFC3B3F6F61}"/>
              </a:ext>
            </a:extLst>
          </p:cNvPr>
          <p:cNvCxnSpPr/>
          <p:nvPr/>
        </p:nvCxnSpPr>
        <p:spPr>
          <a:xfrm flipV="1">
            <a:off x="1654506" y="1175593"/>
            <a:ext cx="3200557" cy="2286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945CC793-4CBA-C4AB-70D3-11137FE83577}"/>
              </a:ext>
            </a:extLst>
          </p:cNvPr>
          <p:cNvCxnSpPr/>
          <p:nvPr/>
        </p:nvCxnSpPr>
        <p:spPr>
          <a:xfrm>
            <a:off x="1654506" y="792117"/>
            <a:ext cx="4049685" cy="25389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BBAF048F-BED8-0BF5-42DE-16F23983BFF7}"/>
              </a:ext>
            </a:extLst>
          </p:cNvPr>
          <p:cNvSpPr txBox="1"/>
          <p:nvPr/>
        </p:nvSpPr>
        <p:spPr>
          <a:xfrm>
            <a:off x="4985699" y="1044958"/>
            <a:ext cx="335348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4D762CA5-4B4F-F586-150D-EED07187C380}"/>
              </a:ext>
            </a:extLst>
          </p:cNvPr>
          <p:cNvSpPr txBox="1"/>
          <p:nvPr/>
        </p:nvSpPr>
        <p:spPr>
          <a:xfrm>
            <a:off x="5411987" y="2847309"/>
            <a:ext cx="335348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</p:txBody>
      </p:sp>
      <p:cxnSp>
        <p:nvCxnSpPr>
          <p:cNvPr id="17" name="Gerade Verbindung 11">
            <a:extLst>
              <a:ext uri="{FF2B5EF4-FFF2-40B4-BE49-F238E27FC236}">
                <a16:creationId xmlns:a16="http://schemas.microsoft.com/office/drawing/2014/main" id="{C86F74BE-9B7E-657E-A311-8F9B9ADAE006}"/>
              </a:ext>
            </a:extLst>
          </p:cNvPr>
          <p:cNvCxnSpPr/>
          <p:nvPr/>
        </p:nvCxnSpPr>
        <p:spPr>
          <a:xfrm>
            <a:off x="959617" y="1087130"/>
            <a:ext cx="4049685" cy="25389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>
            <a:extLst>
              <a:ext uri="{FF2B5EF4-FFF2-40B4-BE49-F238E27FC236}">
                <a16:creationId xmlns:a16="http://schemas.microsoft.com/office/drawing/2014/main" id="{D2CD1E50-AAF0-1AB1-43EE-E8C3CEE7534F}"/>
              </a:ext>
            </a:extLst>
          </p:cNvPr>
          <p:cNvSpPr txBox="1"/>
          <p:nvPr/>
        </p:nvSpPr>
        <p:spPr>
          <a:xfrm>
            <a:off x="4911796" y="3241047"/>
            <a:ext cx="3706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de-DE" sz="16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Gerade Verbindung mit Pfeil 2">
            <a:extLst>
              <a:ext uri="{FF2B5EF4-FFF2-40B4-BE49-F238E27FC236}">
                <a16:creationId xmlns:a16="http://schemas.microsoft.com/office/drawing/2014/main" id="{8486A0EB-0C5B-7485-96CE-C5300268FD54}"/>
              </a:ext>
            </a:extLst>
          </p:cNvPr>
          <p:cNvCxnSpPr/>
          <p:nvPr/>
        </p:nvCxnSpPr>
        <p:spPr>
          <a:xfrm flipH="1">
            <a:off x="4186276" y="3024028"/>
            <a:ext cx="80534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0848588F-07C2-6834-8F80-ACAEB7C1E605}"/>
              </a:ext>
            </a:extLst>
          </p:cNvPr>
          <p:cNvCxnSpPr/>
          <p:nvPr/>
        </p:nvCxnSpPr>
        <p:spPr>
          <a:xfrm>
            <a:off x="847360" y="2043390"/>
            <a:ext cx="2792880" cy="25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C2270A51-41B6-991F-B74B-9D88413E40F7}"/>
              </a:ext>
            </a:extLst>
          </p:cNvPr>
          <p:cNvCxnSpPr/>
          <p:nvPr/>
        </p:nvCxnSpPr>
        <p:spPr>
          <a:xfrm flipH="1" flipV="1">
            <a:off x="3641670" y="2036890"/>
            <a:ext cx="5519" cy="2013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1F31C8BE-0BCD-B465-C6D5-72359B3B62FE}"/>
              </a:ext>
            </a:extLst>
          </p:cNvPr>
          <p:cNvSpPr txBox="1"/>
          <p:nvPr/>
        </p:nvSpPr>
        <p:spPr>
          <a:xfrm>
            <a:off x="3486619" y="4047445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13352126-4822-B8D3-8A1C-0CE8039738A0}"/>
              </a:ext>
            </a:extLst>
          </p:cNvPr>
          <p:cNvSpPr txBox="1"/>
          <p:nvPr/>
        </p:nvSpPr>
        <p:spPr>
          <a:xfrm>
            <a:off x="491584" y="1851606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41B88CB2-184A-7006-7B29-22E713B75DE4}"/>
              </a:ext>
            </a:extLst>
          </p:cNvPr>
          <p:cNvSpPr/>
          <p:nvPr/>
        </p:nvSpPr>
        <p:spPr>
          <a:xfrm>
            <a:off x="456511" y="2253704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p*</a:t>
            </a:r>
            <a:r>
              <a:rPr lang="de-D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de-DE" dirty="0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539A4B99-3E77-D197-D1E1-EF52ED17EDBB}"/>
              </a:ext>
            </a:extLst>
          </p:cNvPr>
          <p:cNvSpPr/>
          <p:nvPr/>
        </p:nvSpPr>
        <p:spPr>
          <a:xfrm>
            <a:off x="447832" y="1494951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q*</a:t>
            </a:r>
            <a:r>
              <a:rPr lang="de-D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3AFF252B-307F-BCD8-3863-398FFB9AC819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302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0" grpId="0"/>
      <p:bldP spid="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A48245-897E-CF9B-F30D-78A262B369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EFAC412C-2F21-2A77-32C6-6819189DA809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Besteuerung der Verkäufer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Line 3">
            <a:extLst>
              <a:ext uri="{FF2B5EF4-FFF2-40B4-BE49-F238E27FC236}">
                <a16:creationId xmlns:a16="http://schemas.microsoft.com/office/drawing/2014/main" id="{4C864C53-D13E-4694-27DF-07243B6D8B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8971" y="336344"/>
            <a:ext cx="1440" cy="383472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4">
            <a:extLst>
              <a:ext uri="{FF2B5EF4-FFF2-40B4-BE49-F238E27FC236}">
                <a16:creationId xmlns:a16="http://schemas.microsoft.com/office/drawing/2014/main" id="{1D9A6C0F-8415-83EB-4395-BB18D0DAA708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011" y="4050104"/>
            <a:ext cx="5813280" cy="144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FC3E5A7-EC5A-0A4F-A34C-CAD32AAC8B58}"/>
              </a:ext>
            </a:extLst>
          </p:cNvPr>
          <p:cNvSpPr txBox="1"/>
          <p:nvPr/>
        </p:nvSpPr>
        <p:spPr>
          <a:xfrm>
            <a:off x="550109" y="380054"/>
            <a:ext cx="28886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32A2C37-9FCA-223D-B40D-7D66351F7487}"/>
              </a:ext>
            </a:extLst>
          </p:cNvPr>
          <p:cNvSpPr txBox="1"/>
          <p:nvPr/>
        </p:nvSpPr>
        <p:spPr>
          <a:xfrm>
            <a:off x="6134429" y="4069282"/>
            <a:ext cx="28886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EBA1BEFB-ED30-65A6-9F3F-9306E70AB106}"/>
              </a:ext>
            </a:extLst>
          </p:cNvPr>
          <p:cNvCxnSpPr/>
          <p:nvPr/>
        </p:nvCxnSpPr>
        <p:spPr>
          <a:xfrm flipV="1">
            <a:off x="1654506" y="1175593"/>
            <a:ext cx="3200557" cy="2286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3B61CC18-8661-804F-DEDA-5321AA3184AA}"/>
              </a:ext>
            </a:extLst>
          </p:cNvPr>
          <p:cNvCxnSpPr/>
          <p:nvPr/>
        </p:nvCxnSpPr>
        <p:spPr>
          <a:xfrm>
            <a:off x="1654506" y="792117"/>
            <a:ext cx="4049685" cy="25389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32D1FFB3-38D9-B06C-B009-9FD0C9DD8D76}"/>
              </a:ext>
            </a:extLst>
          </p:cNvPr>
          <p:cNvSpPr txBox="1"/>
          <p:nvPr/>
        </p:nvSpPr>
        <p:spPr>
          <a:xfrm>
            <a:off x="4985699" y="1044958"/>
            <a:ext cx="335348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DCAE2598-A0B0-A275-ACA5-62F78453C496}"/>
              </a:ext>
            </a:extLst>
          </p:cNvPr>
          <p:cNvSpPr txBox="1"/>
          <p:nvPr/>
        </p:nvSpPr>
        <p:spPr>
          <a:xfrm>
            <a:off x="5411987" y="2847309"/>
            <a:ext cx="335348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</p:txBody>
      </p:sp>
      <p:cxnSp>
        <p:nvCxnSpPr>
          <p:cNvPr id="3" name="Gerade Verbindung mit Pfeil 2">
            <a:extLst>
              <a:ext uri="{FF2B5EF4-FFF2-40B4-BE49-F238E27FC236}">
                <a16:creationId xmlns:a16="http://schemas.microsoft.com/office/drawing/2014/main" id="{5929EAFB-E6C8-BC27-B7DC-4B0E28488556}"/>
              </a:ext>
            </a:extLst>
          </p:cNvPr>
          <p:cNvCxnSpPr/>
          <p:nvPr/>
        </p:nvCxnSpPr>
        <p:spPr>
          <a:xfrm flipH="1">
            <a:off x="1523870" y="2926153"/>
            <a:ext cx="80534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ABE8B34C-2974-EA06-8E85-6E55F3D92B44}"/>
              </a:ext>
            </a:extLst>
          </p:cNvPr>
          <p:cNvCxnSpPr/>
          <p:nvPr/>
        </p:nvCxnSpPr>
        <p:spPr>
          <a:xfrm flipH="1" flipV="1">
            <a:off x="3641670" y="2036890"/>
            <a:ext cx="5519" cy="2013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36">
            <a:extLst>
              <a:ext uri="{FF2B5EF4-FFF2-40B4-BE49-F238E27FC236}">
                <a16:creationId xmlns:a16="http://schemas.microsoft.com/office/drawing/2014/main" id="{86DFD590-059D-10CD-DB4E-E5D4298B631A}"/>
              </a:ext>
            </a:extLst>
          </p:cNvPr>
          <p:cNvSpPr txBox="1"/>
          <p:nvPr/>
        </p:nvSpPr>
        <p:spPr>
          <a:xfrm>
            <a:off x="2925569" y="4047445"/>
            <a:ext cx="428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x*</a:t>
            </a:r>
            <a:r>
              <a:rPr lang="de-DE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EC7FB474-B6DF-ADEB-7632-44DDB61E7B53}"/>
              </a:ext>
            </a:extLst>
          </p:cNvPr>
          <p:cNvSpPr txBox="1"/>
          <p:nvPr/>
        </p:nvSpPr>
        <p:spPr>
          <a:xfrm>
            <a:off x="3486619" y="4047445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94F7439D-27CF-B788-23B4-89D3D7D8FD41}"/>
              </a:ext>
            </a:extLst>
          </p:cNvPr>
          <p:cNvSpPr txBox="1"/>
          <p:nvPr/>
        </p:nvSpPr>
        <p:spPr>
          <a:xfrm>
            <a:off x="491584" y="1851606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Gerade Verbindung 10">
            <a:extLst>
              <a:ext uri="{FF2B5EF4-FFF2-40B4-BE49-F238E27FC236}">
                <a16:creationId xmlns:a16="http://schemas.microsoft.com/office/drawing/2014/main" id="{E19CD574-F38E-97F9-ED6B-75EBB499CD03}"/>
              </a:ext>
            </a:extLst>
          </p:cNvPr>
          <p:cNvCxnSpPr/>
          <p:nvPr/>
        </p:nvCxnSpPr>
        <p:spPr>
          <a:xfrm flipV="1">
            <a:off x="1093841" y="849820"/>
            <a:ext cx="3200557" cy="2286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feld 32">
            <a:extLst>
              <a:ext uri="{FF2B5EF4-FFF2-40B4-BE49-F238E27FC236}">
                <a16:creationId xmlns:a16="http://schemas.microsoft.com/office/drawing/2014/main" id="{60156207-C813-63E2-6EC4-3A5F570CB7BC}"/>
              </a:ext>
            </a:extLst>
          </p:cNvPr>
          <p:cNvSpPr txBox="1"/>
          <p:nvPr/>
        </p:nvSpPr>
        <p:spPr>
          <a:xfrm>
            <a:off x="3968110" y="1000361"/>
            <a:ext cx="3706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de-DE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215BC6C5-4D3C-E713-A10C-30F7298068C5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884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6C0E8D-7993-51FB-A200-37AC974EF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C9EEF56A-88FE-8ABD-5197-ED5E5971F4B8}"/>
              </a:ext>
            </a:extLst>
          </p:cNvPr>
          <p:cNvSpPr txBox="1"/>
          <p:nvPr/>
        </p:nvSpPr>
        <p:spPr>
          <a:xfrm>
            <a:off x="1592114" y="2106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Wirkungen einer Steuer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7493CF7A-3FDB-8A3A-60F7-613BCBB784AF}"/>
              </a:ext>
            </a:extLst>
          </p:cNvPr>
          <p:cNvSpPr/>
          <p:nvPr/>
        </p:nvSpPr>
        <p:spPr>
          <a:xfrm>
            <a:off x="0" y="612844"/>
            <a:ext cx="863504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Steuern verursachen eine Änderung des Marktgleichgewichts. </a:t>
            </a:r>
          </a:p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gehandelten Mengen werden kleiner wenn ein Gut besteuert wird. </a:t>
            </a:r>
          </a:p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Nach Steuern zahlen Käufer mehr für ihre Einkäufe und Verkäufer erhalten weniger, unabhängig davon, bei wem die Steuer erhoben wurde. </a:t>
            </a:r>
          </a:p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Steuern auf Käufer oder Verkäufer haben die gleiche Wirkung. Die Steuer schiebt sich wie ein Keil zwischen den vom Käufer bezahlten und vom Verkäufer erlösten Preis. </a:t>
            </a:r>
          </a:p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 kommt zur Teilung der Steuerlast, egal ob Verkäufer oder Käufer die Steuer abführt.</a:t>
            </a:r>
          </a:p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Prinzipiell ist es damit von der Wirkung her egal, auf welcher Seite die Steuer erhoben, dass es vornehmlich auf Anbieterseite passiert hat vornehmlich die angesprochenen praktischen Gründe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E092A78A-2598-7361-8BBF-6086B53958C6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84968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BCE8A-A0ED-632F-BAE5-AE213DEFE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54D7881E-262A-3D71-CE45-BDD9F6C1DFC0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 trägt die Steuerlast?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242CF9A7-E717-E2A9-54C8-F086971123BE}"/>
              </a:ext>
            </a:extLst>
          </p:cNvPr>
          <p:cNvSpPr/>
          <p:nvPr/>
        </p:nvSpPr>
        <p:spPr>
          <a:xfrm>
            <a:off x="380807" y="849394"/>
            <a:ext cx="7772782" cy="5173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Steuerinzidenz beschreibt, wer die Steuerlast schließlich trägt.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54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welchem Verhältnis wird die Steuerlast auf Käufer und Verkäufer aufgeteilt?</a:t>
            </a:r>
          </a:p>
          <a:p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	</a:t>
            </a: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Antwort hängt von der Elastizität der 			Nachfrage und des Angebots ab.</a:t>
            </a:r>
          </a:p>
          <a:p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Welchen Einfluss hat eine Besteuerung von Verkäufern verglichen zu Käufern?</a:t>
            </a:r>
          </a:p>
          <a:p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	</a:t>
            </a: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Steuerinzidenz hängt nicht davon ab, ob 		die Steuer beim Käufer oder Verkäufer 			erhoben wird. 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EBA159D-0BE2-C2C8-9AAD-2A108C298EF1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04236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A2439B-61DA-55DA-0191-DF87EC31E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3E70504E-5C48-DD22-8C41-1D88D0AA55A6}"/>
              </a:ext>
            </a:extLst>
          </p:cNvPr>
          <p:cNvSpPr txBox="1"/>
          <p:nvPr/>
        </p:nvSpPr>
        <p:spPr>
          <a:xfrm>
            <a:off x="1829341" y="212750"/>
            <a:ext cx="7597213" cy="27642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r>
              <a:rPr lang="de-DE" sz="290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Elastisches Angebot, unelastische Nachfrage 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Line 3">
            <a:extLst>
              <a:ext uri="{FF2B5EF4-FFF2-40B4-BE49-F238E27FC236}">
                <a16:creationId xmlns:a16="http://schemas.microsoft.com/office/drawing/2014/main" id="{7B561D32-8401-4BAA-07D8-CA35D16127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98401" y="1283401"/>
            <a:ext cx="1440" cy="383472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4">
            <a:extLst>
              <a:ext uri="{FF2B5EF4-FFF2-40B4-BE49-F238E27FC236}">
                <a16:creationId xmlns:a16="http://schemas.microsoft.com/office/drawing/2014/main" id="{E4D705BC-EA59-9145-7632-C14EABA5F352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9441" y="4997161"/>
            <a:ext cx="5813280" cy="144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0C14DB3-E80B-A9B7-DD75-89FCD284F677}"/>
              </a:ext>
            </a:extLst>
          </p:cNvPr>
          <p:cNvSpPr txBox="1"/>
          <p:nvPr/>
        </p:nvSpPr>
        <p:spPr>
          <a:xfrm>
            <a:off x="2120310" y="1404158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1611E46-6307-427A-78D4-1BAC4CAC7020}"/>
              </a:ext>
            </a:extLst>
          </p:cNvPr>
          <p:cNvSpPr txBox="1"/>
          <p:nvPr/>
        </p:nvSpPr>
        <p:spPr>
          <a:xfrm>
            <a:off x="7553412" y="5061937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6A8909C6-3726-BC60-B8C1-1191D0FCB338}"/>
              </a:ext>
            </a:extLst>
          </p:cNvPr>
          <p:cNvCxnSpPr/>
          <p:nvPr/>
        </p:nvCxnSpPr>
        <p:spPr>
          <a:xfrm flipV="1">
            <a:off x="2952631" y="3012603"/>
            <a:ext cx="4497411" cy="11103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F75D5583-A4B2-96C3-7737-BF25D32A0D78}"/>
              </a:ext>
            </a:extLst>
          </p:cNvPr>
          <p:cNvCxnSpPr/>
          <p:nvPr/>
        </p:nvCxnSpPr>
        <p:spPr>
          <a:xfrm>
            <a:off x="4063027" y="1324226"/>
            <a:ext cx="1828890" cy="29947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8FA9A139-CA4A-CE31-2975-65547AB4BCE0}"/>
              </a:ext>
            </a:extLst>
          </p:cNvPr>
          <p:cNvSpPr txBox="1"/>
          <p:nvPr/>
        </p:nvSpPr>
        <p:spPr>
          <a:xfrm>
            <a:off x="6844633" y="2654080"/>
            <a:ext cx="909095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Angebot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7659A649-2745-0660-F2A0-B494961AC448}"/>
              </a:ext>
            </a:extLst>
          </p:cNvPr>
          <p:cNvSpPr txBox="1"/>
          <p:nvPr/>
        </p:nvSpPr>
        <p:spPr>
          <a:xfrm>
            <a:off x="6022551" y="4170622"/>
            <a:ext cx="105266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Nachfrage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1637D5A8-5563-F212-BC4C-F47DA086328E}"/>
              </a:ext>
            </a:extLst>
          </p:cNvPr>
          <p:cNvSpPr txBox="1"/>
          <p:nvPr/>
        </p:nvSpPr>
        <p:spPr>
          <a:xfrm>
            <a:off x="2484875" y="3213456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AEF19E1E-3887-9356-2EB5-9AA4D56436E1}"/>
              </a:ext>
            </a:extLst>
          </p:cNvPr>
          <p:cNvCxnSpPr/>
          <p:nvPr/>
        </p:nvCxnSpPr>
        <p:spPr>
          <a:xfrm flipV="1">
            <a:off x="2724963" y="3510177"/>
            <a:ext cx="2670403" cy="66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hteck 28">
            <a:extLst>
              <a:ext uri="{FF2B5EF4-FFF2-40B4-BE49-F238E27FC236}">
                <a16:creationId xmlns:a16="http://schemas.microsoft.com/office/drawing/2014/main" id="{722E9AEE-F795-37E7-0777-9D95B42E58B8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66540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272324-52B3-E700-88B8-21D74EA45F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DEE19523-5B2E-A5FF-1755-E3B9B36A1F7E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endParaRPr lang="de-DE"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90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Unelastisches Angebot, elastische Nachfrage 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Line 3">
            <a:extLst>
              <a:ext uri="{FF2B5EF4-FFF2-40B4-BE49-F238E27FC236}">
                <a16:creationId xmlns:a16="http://schemas.microsoft.com/office/drawing/2014/main" id="{26EEFEBC-D30E-B9FD-B3F4-05B3CE4FCA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98401" y="1283401"/>
            <a:ext cx="1440" cy="383472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4">
            <a:extLst>
              <a:ext uri="{FF2B5EF4-FFF2-40B4-BE49-F238E27FC236}">
                <a16:creationId xmlns:a16="http://schemas.microsoft.com/office/drawing/2014/main" id="{21DEE825-6298-FCEA-5AA7-D171A14519A2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9441" y="4997161"/>
            <a:ext cx="5813280" cy="144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09EB678-3815-BED8-FB96-C70C509C2595}"/>
              </a:ext>
            </a:extLst>
          </p:cNvPr>
          <p:cNvSpPr txBox="1"/>
          <p:nvPr/>
        </p:nvSpPr>
        <p:spPr>
          <a:xfrm>
            <a:off x="2120310" y="1404158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BED7F3B-A58D-3014-69E0-ADD8FA1E223F}"/>
              </a:ext>
            </a:extLst>
          </p:cNvPr>
          <p:cNvSpPr txBox="1"/>
          <p:nvPr/>
        </p:nvSpPr>
        <p:spPr>
          <a:xfrm>
            <a:off x="7553412" y="5061937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739D6B18-713E-3E20-BF88-77D98FAFB9C8}"/>
              </a:ext>
            </a:extLst>
          </p:cNvPr>
          <p:cNvCxnSpPr/>
          <p:nvPr/>
        </p:nvCxnSpPr>
        <p:spPr>
          <a:xfrm flipV="1">
            <a:off x="4438552" y="2057332"/>
            <a:ext cx="1415146" cy="261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DEF0588C-0694-F1D9-B9C7-2FD5A438B4E5}"/>
              </a:ext>
            </a:extLst>
          </p:cNvPr>
          <p:cNvCxnSpPr/>
          <p:nvPr/>
        </p:nvCxnSpPr>
        <p:spPr>
          <a:xfrm>
            <a:off x="3586858" y="2533364"/>
            <a:ext cx="5100229" cy="12041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E9B6656F-10B2-3BB2-A03F-9EA0F90A4F40}"/>
              </a:ext>
            </a:extLst>
          </p:cNvPr>
          <p:cNvSpPr txBox="1"/>
          <p:nvPr/>
        </p:nvSpPr>
        <p:spPr>
          <a:xfrm>
            <a:off x="5323026" y="1704818"/>
            <a:ext cx="909095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Angebot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487C46C0-528B-3E73-97FD-56A9047FB0FE}"/>
              </a:ext>
            </a:extLst>
          </p:cNvPr>
          <p:cNvSpPr txBox="1"/>
          <p:nvPr/>
        </p:nvSpPr>
        <p:spPr>
          <a:xfrm>
            <a:off x="7965697" y="3897768"/>
            <a:ext cx="105266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Nachfrage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A00531C-E7FB-D2C9-BCE7-8EF4EF6E6C6F}"/>
              </a:ext>
            </a:extLst>
          </p:cNvPr>
          <p:cNvSpPr txBox="1"/>
          <p:nvPr/>
        </p:nvSpPr>
        <p:spPr>
          <a:xfrm>
            <a:off x="2439713" y="2911065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0F096D53-AA15-9160-7EF1-A370113AC3C1}"/>
              </a:ext>
            </a:extLst>
          </p:cNvPr>
          <p:cNvCxnSpPr/>
          <p:nvPr/>
        </p:nvCxnSpPr>
        <p:spPr>
          <a:xfrm flipV="1">
            <a:off x="2677504" y="2964087"/>
            <a:ext cx="2670403" cy="66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hteck 26">
            <a:extLst>
              <a:ext uri="{FF2B5EF4-FFF2-40B4-BE49-F238E27FC236}">
                <a16:creationId xmlns:a16="http://schemas.microsoft.com/office/drawing/2014/main" id="{C05C3423-2101-7B3A-FE48-5F469C02E7C3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45326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7321B-29E2-019F-6A5E-4B3DF5691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3E58C1C2-3A8A-B233-9631-1E42363036C6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endParaRPr lang="de-DE"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90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Elastizität und Steuerinzidenz 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A0F9BCEB-669A-FC73-DA4D-1004250BF233}"/>
              </a:ext>
            </a:extLst>
          </p:cNvPr>
          <p:cNvSpPr/>
          <p:nvPr/>
        </p:nvSpPr>
        <p:spPr>
          <a:xfrm>
            <a:off x="2011680" y="1776465"/>
            <a:ext cx="7536794" cy="1879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903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Steuerlast wird tendenziell von den Marktteilnehmern getragen, deren Elastizitäten gering sind und die deshalb weniger leicht durch Mengenänderungen reagieren können. 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054E3A50-005F-6EA1-0A79-995D4B587E2F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66887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2DF9B-CBAD-41AB-18EF-6F3C4C90E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>
            <a:extLst>
              <a:ext uri="{FF2B5EF4-FFF2-40B4-BE49-F238E27FC236}">
                <a16:creationId xmlns:a16="http://schemas.microsoft.com/office/drawing/2014/main" id="{57513191-03DD-3067-95D2-793BD61B57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988" y="89315"/>
            <a:ext cx="7481245" cy="448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DE" sz="2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Mengensteuer auf der Angebotsseite und Wohlfahrt</a:t>
            </a: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8EE4D23C-1158-B58E-F4F6-EA5ECE45C343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Line 3">
            <a:extLst>
              <a:ext uri="{FF2B5EF4-FFF2-40B4-BE49-F238E27FC236}">
                <a16:creationId xmlns:a16="http://schemas.microsoft.com/office/drawing/2014/main" id="{9BD370B3-1D3F-8CEF-BB70-8F793DDC4BC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88498" y="1125538"/>
            <a:ext cx="0" cy="4608512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Line 4">
            <a:extLst>
              <a:ext uri="{FF2B5EF4-FFF2-40B4-BE49-F238E27FC236}">
                <a16:creationId xmlns:a16="http://schemas.microsoft.com/office/drawing/2014/main" id="{9DA02CD9-D054-0CAC-5754-7B13C3CD393A}"/>
              </a:ext>
            </a:extLst>
          </p:cNvPr>
          <p:cNvSpPr>
            <a:spLocks noChangeShapeType="1"/>
          </p:cNvSpPr>
          <p:nvPr/>
        </p:nvSpPr>
        <p:spPr bwMode="auto">
          <a:xfrm>
            <a:off x="799573" y="5373688"/>
            <a:ext cx="65532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 Box 7">
            <a:extLst>
              <a:ext uri="{FF2B5EF4-FFF2-40B4-BE49-F238E27FC236}">
                <a16:creationId xmlns:a16="http://schemas.microsoft.com/office/drawing/2014/main" id="{A1729A8D-D51E-881A-D32E-397C0291D6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02" y="1043543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</a:p>
        </p:txBody>
      </p:sp>
      <p:sp>
        <p:nvSpPr>
          <p:cNvPr id="41" name="Text Box 9">
            <a:extLst>
              <a:ext uri="{FF2B5EF4-FFF2-40B4-BE49-F238E27FC236}">
                <a16:creationId xmlns:a16="http://schemas.microsoft.com/office/drawing/2014/main" id="{0C280903-2E53-0D5B-6EC3-6B42C3C257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6148" y="5386219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90356551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47F1B2-94FD-5FB0-3799-A727B361BA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>
            <a:extLst>
              <a:ext uri="{FF2B5EF4-FFF2-40B4-BE49-F238E27FC236}">
                <a16:creationId xmlns:a16="http://schemas.microsoft.com/office/drawing/2014/main" id="{B9A6C267-26ED-2EBB-DBE9-A2CCE84842DE}"/>
              </a:ext>
            </a:extLst>
          </p:cNvPr>
          <p:cNvSpPr/>
          <p:nvPr/>
        </p:nvSpPr>
        <p:spPr>
          <a:xfrm>
            <a:off x="3128947" y="110939"/>
            <a:ext cx="7552944" cy="46384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4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Gefangenendilemma – Allgemeine Beispiele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82E21A92-6F16-6169-EA57-A53AA0D7CFB8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Freihandform 2">
            <a:extLst>
              <a:ext uri="{FF2B5EF4-FFF2-40B4-BE49-F238E27FC236}">
                <a16:creationId xmlns:a16="http://schemas.microsoft.com/office/drawing/2014/main" id="{59C4250F-56CF-A6B5-53E5-019B5726D52E}"/>
              </a:ext>
            </a:extLst>
          </p:cNvPr>
          <p:cNvSpPr/>
          <p:nvPr/>
        </p:nvSpPr>
        <p:spPr>
          <a:xfrm>
            <a:off x="347371" y="660421"/>
            <a:ext cx="11134646" cy="547143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noAutofit/>
          </a:bodyPr>
          <a:lstStyle/>
          <a:p>
            <a:pPr lvl="2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 dirty="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marL="1257300" lvl="2" indent="-342900">
              <a:buFont typeface="Wingdings" panose="05000000000000000000" pitchFamily="2" charset="2"/>
              <a:buChar char="Ø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Eine </a:t>
            </a: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hervorragendes Anwendungsbeispiel, wie man mit dem spieltheoretischen Verständnis des Gefangenendilemmas Geld verdienen kann, findet sich  bei der englischen </a:t>
            </a:r>
            <a:r>
              <a:rPr lang="de-DE" sz="2000" dirty="0" err="1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Gameschow</a:t>
            </a: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 </a:t>
            </a:r>
            <a:r>
              <a:rPr lang="de-DE" sz="200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Golden Balls</a:t>
            </a:r>
          </a:p>
          <a:p>
            <a:pPr lvl="2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lvl="4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  <a:hlinkClick r:id="rId3"/>
              </a:rPr>
              <a:t>https://www.youtube.com/watch?v=S0qjK3TWZE8</a:t>
            </a:r>
            <a:endParaRPr lang="de-DE" sz="200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lvl="4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marL="1257300" lvl="2" indent="-342900">
              <a:buFont typeface="Wingdings" panose="05000000000000000000" pitchFamily="2" charset="2"/>
              <a:buChar char="Ø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Im Tatort wird das Thema auch immer wieder gerne aufgenommen</a:t>
            </a:r>
          </a:p>
          <a:p>
            <a:pPr lvl="3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						„Wir – Ihr – Sie“ </a:t>
            </a:r>
          </a:p>
          <a:p>
            <a:pPr lvl="3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lvl="3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  <a:hlinkClick r:id="rId4"/>
              </a:rPr>
              <a:t>https://www.daserste.de/unterhaltung/krimi/tatort/sendung/wir-ihr-sie-104.html</a:t>
            </a:r>
            <a:endParaRPr lang="de-DE" sz="200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lvl="3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lvl="2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		</a:t>
            </a:r>
          </a:p>
          <a:p>
            <a:pPr lvl="2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lvl="2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 dirty="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lvl="2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	</a:t>
            </a:r>
            <a:r>
              <a:rPr lang="de-DE" sz="200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	</a:t>
            </a:r>
          </a:p>
          <a:p>
            <a:pPr lvl="2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lvl="2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 dirty="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32E6B0CE-7E97-478F-83E9-D241D83F6D83}"/>
                  </a:ext>
                </a:extLst>
              </p14:cNvPr>
              <p14:cNvContentPartPr/>
              <p14:nvPr/>
            </p14:nvContentPartPr>
            <p14:xfrm>
              <a:off x="1747547" y="2040907"/>
              <a:ext cx="6721920" cy="79524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32E6B0CE-7E97-478F-83E9-D241D83F6D8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43227" y="2036587"/>
                <a:ext cx="6730560" cy="80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04044A7C-9D36-4322-AC59-083C7058DF70}"/>
                  </a:ext>
                </a:extLst>
              </p14:cNvPr>
              <p14:cNvContentPartPr/>
              <p14:nvPr/>
            </p14:nvContentPartPr>
            <p14:xfrm>
              <a:off x="1246427" y="3390907"/>
              <a:ext cx="9482760" cy="126180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04044A7C-9D36-4322-AC59-083C7058DF7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242107" y="3386587"/>
                <a:ext cx="9491400" cy="1270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234387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CE860-19A1-E0E4-759A-4C3F9BE15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1E782318-29E1-2ACB-9721-D1C407208970}"/>
              </a:ext>
            </a:extLst>
          </p:cNvPr>
          <p:cNvSpPr txBox="1"/>
          <p:nvPr/>
        </p:nvSpPr>
        <p:spPr>
          <a:xfrm>
            <a:off x="1600268" y="104181"/>
            <a:ext cx="7598011" cy="744941"/>
          </a:xfrm>
          <a:prstGeom prst="rect">
            <a:avLst/>
          </a:prstGeom>
          <a:noFill/>
          <a:ln>
            <a:noFill/>
          </a:ln>
        </p:spPr>
        <p:txBody>
          <a:bodyPr lIns="81646" tIns="40823" rIns="81646" bIns="40823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Steuerwirkungen (Allgemein)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28B9197-9174-BA6F-64EB-AE02215BC38C}"/>
              </a:ext>
            </a:extLst>
          </p:cNvPr>
          <p:cNvSpPr/>
          <p:nvPr/>
        </p:nvSpPr>
        <p:spPr>
          <a:xfrm>
            <a:off x="1014408" y="1036099"/>
            <a:ext cx="7904246" cy="478580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Veränderung der Gesamtwohlfahrt ergibt sich aus: </a:t>
            </a:r>
          </a:p>
          <a:p>
            <a:endParaRPr lang="de-DE"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25851" lvl="1" indent="-311079">
              <a:buFont typeface="Arial" panose="020B0604020202020204" pitchFamily="34" charset="0"/>
              <a:buChar char="•"/>
            </a:pPr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Veränderung der Konsumentenrente, </a:t>
            </a:r>
          </a:p>
          <a:p>
            <a:pPr marL="725851" lvl="1" indent="-311079">
              <a:buFont typeface="Arial" panose="020B0604020202020204" pitchFamily="34" charset="0"/>
              <a:buChar char="•"/>
            </a:pPr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Veränderung der Produzentenrente, </a:t>
            </a:r>
          </a:p>
          <a:p>
            <a:pPr marL="725851" lvl="1" indent="-311079">
              <a:buFont typeface="Arial" panose="020B0604020202020204" pitchFamily="34" charset="0"/>
              <a:buChar char="•"/>
            </a:pPr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Veränderung des Steueraufkommens. </a:t>
            </a:r>
          </a:p>
          <a:p>
            <a:endParaRPr lang="de-DE"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Wohlfahrtsverluste von Konsumenten und Produzenten</a:t>
            </a:r>
          </a:p>
          <a:p>
            <a:pPr algn="ctr"/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algn="ctr"/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Steuereinnahmen </a:t>
            </a:r>
          </a:p>
          <a:p>
            <a:endParaRPr lang="de-DE"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	</a:t>
            </a:r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Nettowohlfahrtsverlust für die Gesellschaft! </a:t>
            </a:r>
          </a:p>
          <a:p>
            <a:endParaRPr lang="de-DE"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Der Nettowohlfahrtsverlust entsteht, weil weniger produziert und konsumiert wird und somit die Marktgröße schrumpft. </a:t>
            </a:r>
          </a:p>
          <a:p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BBD2A76F-2B50-4EEE-9427-26239292FAD3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14506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96E5E-3E38-23D1-948B-B72ACE68BE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A3CBE8CE-EE08-9D96-7041-9A1EB020094F}"/>
              </a:ext>
            </a:extLst>
          </p:cNvPr>
          <p:cNvSpPr txBox="1"/>
          <p:nvPr/>
        </p:nvSpPr>
        <p:spPr>
          <a:xfrm>
            <a:off x="1600268" y="104181"/>
            <a:ext cx="9189652" cy="744941"/>
          </a:xfrm>
          <a:prstGeom prst="rect">
            <a:avLst/>
          </a:prstGeom>
          <a:noFill/>
          <a:ln>
            <a:noFill/>
          </a:ln>
        </p:spPr>
        <p:txBody>
          <a:bodyPr lIns="81646" tIns="40823" rIns="81646" bIns="40823" anchor="ctr" anchorCtr="1"/>
          <a:lstStyle/>
          <a:p>
            <a:pPr algn="ctr">
              <a:lnSpc>
                <a:spcPct val="100000"/>
              </a:lnSpc>
            </a:pPr>
            <a:r>
              <a:rPr lang="de-DE" sz="2177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Wohlfahrtsverlust in Abhängigkeit vom Steuersatz t</a:t>
            </a:r>
            <a:endParaRPr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5B88606E-E10D-99C7-6427-AABA298361F8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Line 3">
            <a:extLst>
              <a:ext uri="{FF2B5EF4-FFF2-40B4-BE49-F238E27FC236}">
                <a16:creationId xmlns:a16="http://schemas.microsoft.com/office/drawing/2014/main" id="{0691F5FE-EA6B-0B7A-3476-33A03F51A9D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83501" y="1608209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Line 4">
            <a:extLst>
              <a:ext uri="{FF2B5EF4-FFF2-40B4-BE49-F238E27FC236}">
                <a16:creationId xmlns:a16="http://schemas.microsoft.com/office/drawing/2014/main" id="{C1E44E90-0F87-00A2-A58A-D9345C5FD033}"/>
              </a:ext>
            </a:extLst>
          </p:cNvPr>
          <p:cNvSpPr>
            <a:spLocks noChangeShapeType="1"/>
          </p:cNvSpPr>
          <p:nvPr/>
        </p:nvSpPr>
        <p:spPr bwMode="auto">
          <a:xfrm>
            <a:off x="872559" y="3531001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FDE9E026-375D-ABF7-73AE-7A3D8981C7CF}"/>
              </a:ext>
            </a:extLst>
          </p:cNvPr>
          <p:cNvSpPr txBox="1"/>
          <p:nvPr/>
        </p:nvSpPr>
        <p:spPr>
          <a:xfrm>
            <a:off x="469314" y="1433191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FFD0488A-6646-6E52-C596-62F23285E854}"/>
              </a:ext>
            </a:extLst>
          </p:cNvPr>
          <p:cNvSpPr txBox="1"/>
          <p:nvPr/>
        </p:nvSpPr>
        <p:spPr>
          <a:xfrm>
            <a:off x="2819495" y="3651832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sp>
        <p:nvSpPr>
          <p:cNvPr id="56" name="Line 3">
            <a:extLst>
              <a:ext uri="{FF2B5EF4-FFF2-40B4-BE49-F238E27FC236}">
                <a16:creationId xmlns:a16="http://schemas.microsoft.com/office/drawing/2014/main" id="{B75B64A8-BB5A-DF19-3CBD-7DCB4A9E6FD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22225" y="1596707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Line 4">
            <a:extLst>
              <a:ext uri="{FF2B5EF4-FFF2-40B4-BE49-F238E27FC236}">
                <a16:creationId xmlns:a16="http://schemas.microsoft.com/office/drawing/2014/main" id="{DC82857F-9F1E-B77C-4AFB-32270486866E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1283" y="3519499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577637AD-8BFC-D81B-ABC6-C6C62D01D4D8}"/>
              </a:ext>
            </a:extLst>
          </p:cNvPr>
          <p:cNvSpPr txBox="1"/>
          <p:nvPr/>
        </p:nvSpPr>
        <p:spPr>
          <a:xfrm>
            <a:off x="3408038" y="1421689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24AE43B6-5EA4-5905-DE33-28A151387BDB}"/>
              </a:ext>
            </a:extLst>
          </p:cNvPr>
          <p:cNvSpPr txBox="1"/>
          <p:nvPr/>
        </p:nvSpPr>
        <p:spPr>
          <a:xfrm>
            <a:off x="5758219" y="3640330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sp>
        <p:nvSpPr>
          <p:cNvPr id="61" name="Line 3">
            <a:extLst>
              <a:ext uri="{FF2B5EF4-FFF2-40B4-BE49-F238E27FC236}">
                <a16:creationId xmlns:a16="http://schemas.microsoft.com/office/drawing/2014/main" id="{A63FABD7-ABAA-700A-C063-657A1830EC0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00567" y="1593834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Line 4">
            <a:extLst>
              <a:ext uri="{FF2B5EF4-FFF2-40B4-BE49-F238E27FC236}">
                <a16:creationId xmlns:a16="http://schemas.microsoft.com/office/drawing/2014/main" id="{68D638F7-76C7-0DF9-655D-412475FC23C9}"/>
              </a:ext>
            </a:extLst>
          </p:cNvPr>
          <p:cNvSpPr>
            <a:spLocks noChangeShapeType="1"/>
          </p:cNvSpPr>
          <p:nvPr/>
        </p:nvSpPr>
        <p:spPr bwMode="auto">
          <a:xfrm>
            <a:off x="6689625" y="3516626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A399CB77-20EE-C878-AC50-B0D2F2D3F9CC}"/>
              </a:ext>
            </a:extLst>
          </p:cNvPr>
          <p:cNvSpPr txBox="1"/>
          <p:nvPr/>
        </p:nvSpPr>
        <p:spPr>
          <a:xfrm>
            <a:off x="6286380" y="1418816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EBAD7A09-184E-88F9-578D-ED1B918B02BD}"/>
              </a:ext>
            </a:extLst>
          </p:cNvPr>
          <p:cNvSpPr txBox="1"/>
          <p:nvPr/>
        </p:nvSpPr>
        <p:spPr>
          <a:xfrm>
            <a:off x="8636561" y="3637457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</p:spTree>
    <p:extLst>
      <p:ext uri="{BB962C8B-B14F-4D97-AF65-F5344CB8AC3E}">
        <p14:creationId xmlns:p14="http://schemas.microsoft.com/office/powerpoint/2010/main" val="27292052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368A83-00B8-5F58-C5F5-932E0204C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D4A4D817-42FF-179F-ADDE-03284E02FF35}"/>
              </a:ext>
            </a:extLst>
          </p:cNvPr>
          <p:cNvSpPr txBox="1"/>
          <p:nvPr/>
        </p:nvSpPr>
        <p:spPr>
          <a:xfrm>
            <a:off x="1600268" y="104181"/>
            <a:ext cx="9189652" cy="744941"/>
          </a:xfrm>
          <a:prstGeom prst="rect">
            <a:avLst/>
          </a:prstGeom>
          <a:noFill/>
          <a:ln>
            <a:noFill/>
          </a:ln>
        </p:spPr>
        <p:txBody>
          <a:bodyPr lIns="81646" tIns="40823" rIns="81646" bIns="40823" anchor="ctr" anchorCtr="1"/>
          <a:lstStyle/>
          <a:p>
            <a:pPr algn="ctr">
              <a:lnSpc>
                <a:spcPct val="100000"/>
              </a:lnSpc>
            </a:pPr>
            <a:r>
              <a:rPr lang="de-DE" sz="2177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Steueraufkommen in Abhängigkeit vom Steuersatz t</a:t>
            </a:r>
            <a:endParaRPr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D668DD4D-E01B-B5B5-60BA-CB4B42FA008E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Line 3">
            <a:extLst>
              <a:ext uri="{FF2B5EF4-FFF2-40B4-BE49-F238E27FC236}">
                <a16:creationId xmlns:a16="http://schemas.microsoft.com/office/drawing/2014/main" id="{4A9F2E0F-BF20-0E2C-BFBF-3CB129A55D9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83501" y="1608209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Line 4">
            <a:extLst>
              <a:ext uri="{FF2B5EF4-FFF2-40B4-BE49-F238E27FC236}">
                <a16:creationId xmlns:a16="http://schemas.microsoft.com/office/drawing/2014/main" id="{8BD3329D-6364-9735-E82D-EBCE4D864769}"/>
              </a:ext>
            </a:extLst>
          </p:cNvPr>
          <p:cNvSpPr>
            <a:spLocks noChangeShapeType="1"/>
          </p:cNvSpPr>
          <p:nvPr/>
        </p:nvSpPr>
        <p:spPr bwMode="auto">
          <a:xfrm>
            <a:off x="872559" y="3531001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D74FE298-A0B7-1367-BB71-DFE63583B13A}"/>
              </a:ext>
            </a:extLst>
          </p:cNvPr>
          <p:cNvSpPr txBox="1"/>
          <p:nvPr/>
        </p:nvSpPr>
        <p:spPr>
          <a:xfrm>
            <a:off x="469314" y="1433191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F9B7F30D-A955-9C95-E44A-ED5429AD9D62}"/>
              </a:ext>
            </a:extLst>
          </p:cNvPr>
          <p:cNvSpPr txBox="1"/>
          <p:nvPr/>
        </p:nvSpPr>
        <p:spPr>
          <a:xfrm>
            <a:off x="2819495" y="3651832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sp>
        <p:nvSpPr>
          <p:cNvPr id="56" name="Line 3">
            <a:extLst>
              <a:ext uri="{FF2B5EF4-FFF2-40B4-BE49-F238E27FC236}">
                <a16:creationId xmlns:a16="http://schemas.microsoft.com/office/drawing/2014/main" id="{2E58BCC3-60C2-33B0-CF91-43B926C2427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22225" y="1596707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Line 4">
            <a:extLst>
              <a:ext uri="{FF2B5EF4-FFF2-40B4-BE49-F238E27FC236}">
                <a16:creationId xmlns:a16="http://schemas.microsoft.com/office/drawing/2014/main" id="{39F4FAFB-1AB2-BFE3-12E0-B439DAA70AD5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1283" y="3519499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58ED1C8F-CFE0-FFC5-10E6-D423AA85F022}"/>
              </a:ext>
            </a:extLst>
          </p:cNvPr>
          <p:cNvSpPr txBox="1"/>
          <p:nvPr/>
        </p:nvSpPr>
        <p:spPr>
          <a:xfrm>
            <a:off x="3408038" y="1421689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BB535BCD-C260-314C-4CF5-28E2BE135C49}"/>
              </a:ext>
            </a:extLst>
          </p:cNvPr>
          <p:cNvSpPr txBox="1"/>
          <p:nvPr/>
        </p:nvSpPr>
        <p:spPr>
          <a:xfrm>
            <a:off x="5758219" y="3640330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sp>
        <p:nvSpPr>
          <p:cNvPr id="61" name="Line 3">
            <a:extLst>
              <a:ext uri="{FF2B5EF4-FFF2-40B4-BE49-F238E27FC236}">
                <a16:creationId xmlns:a16="http://schemas.microsoft.com/office/drawing/2014/main" id="{7BECBEE8-54D2-997B-9DFB-C40B2B1E083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00567" y="1593834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Line 4">
            <a:extLst>
              <a:ext uri="{FF2B5EF4-FFF2-40B4-BE49-F238E27FC236}">
                <a16:creationId xmlns:a16="http://schemas.microsoft.com/office/drawing/2014/main" id="{4A47E924-2CC2-EED2-F20D-4ECE05D35406}"/>
              </a:ext>
            </a:extLst>
          </p:cNvPr>
          <p:cNvSpPr>
            <a:spLocks noChangeShapeType="1"/>
          </p:cNvSpPr>
          <p:nvPr/>
        </p:nvSpPr>
        <p:spPr bwMode="auto">
          <a:xfrm>
            <a:off x="6689625" y="3516626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3C2F65EB-A328-DCCE-EBB0-845337C09671}"/>
              </a:ext>
            </a:extLst>
          </p:cNvPr>
          <p:cNvSpPr txBox="1"/>
          <p:nvPr/>
        </p:nvSpPr>
        <p:spPr>
          <a:xfrm>
            <a:off x="6286380" y="1418816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F7B14830-3B8D-5E84-BD52-C2EB6E05196D}"/>
              </a:ext>
            </a:extLst>
          </p:cNvPr>
          <p:cNvSpPr txBox="1"/>
          <p:nvPr/>
        </p:nvSpPr>
        <p:spPr>
          <a:xfrm>
            <a:off x="8636561" y="3637457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</p:spTree>
    <p:extLst>
      <p:ext uri="{BB962C8B-B14F-4D97-AF65-F5344CB8AC3E}">
        <p14:creationId xmlns:p14="http://schemas.microsoft.com/office/powerpoint/2010/main" val="17289582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7782B-9F63-DC4A-3C63-7AF2B8B25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C805E9DA-360A-4C98-CA53-0AAC5D7E9FE0}"/>
              </a:ext>
            </a:extLst>
          </p:cNvPr>
          <p:cNvSpPr txBox="1"/>
          <p:nvPr/>
        </p:nvSpPr>
        <p:spPr>
          <a:xfrm>
            <a:off x="1600268" y="104181"/>
            <a:ext cx="9595270" cy="744941"/>
          </a:xfrm>
          <a:prstGeom prst="rect">
            <a:avLst/>
          </a:prstGeom>
          <a:noFill/>
          <a:ln>
            <a:noFill/>
          </a:ln>
        </p:spPr>
        <p:txBody>
          <a:bodyPr lIns="81646" tIns="40823" rIns="81646" bIns="40823" anchor="ctr" anchorCtr="1"/>
          <a:lstStyle/>
          <a:p>
            <a:pPr algn="ctr">
              <a:lnSpc>
                <a:spcPct val="100000"/>
              </a:lnSpc>
            </a:pPr>
            <a:r>
              <a:rPr lang="de-DE" sz="2177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Wohlfahrtsverlust und Steueraufkommen in Abhängigkeit des Steuersatzes</a:t>
            </a:r>
            <a:endParaRPr lang="de-DE"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3">
            <a:extLst>
              <a:ext uri="{FF2B5EF4-FFF2-40B4-BE49-F238E27FC236}">
                <a16:creationId xmlns:a16="http://schemas.microsoft.com/office/drawing/2014/main" id="{7FFE5176-E296-7BEC-AE28-165E44B2E64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6142" y="1283176"/>
            <a:ext cx="1440" cy="3835122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Line 4">
            <a:extLst>
              <a:ext uri="{FF2B5EF4-FFF2-40B4-BE49-F238E27FC236}">
                <a16:creationId xmlns:a16="http://schemas.microsoft.com/office/drawing/2014/main" id="{C3048281-72CD-2AEF-6DDC-CC7C0927B4DB}"/>
              </a:ext>
            </a:extLst>
          </p:cNvPr>
          <p:cNvSpPr>
            <a:spLocks noChangeShapeType="1"/>
          </p:cNvSpPr>
          <p:nvPr/>
        </p:nvSpPr>
        <p:spPr bwMode="auto">
          <a:xfrm>
            <a:off x="481712" y="4997325"/>
            <a:ext cx="3460090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079099C-E217-19DC-2079-5E69ABF45084}"/>
              </a:ext>
            </a:extLst>
          </p:cNvPr>
          <p:cNvSpPr txBox="1"/>
          <p:nvPr/>
        </p:nvSpPr>
        <p:spPr>
          <a:xfrm rot="16200000">
            <a:off x="-660380" y="2170289"/>
            <a:ext cx="1704697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Wohlfahrtsverlust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3E8A72A-27D7-AA47-FF0C-4512ADF76487}"/>
              </a:ext>
            </a:extLst>
          </p:cNvPr>
          <p:cNvSpPr txBox="1"/>
          <p:nvPr/>
        </p:nvSpPr>
        <p:spPr>
          <a:xfrm>
            <a:off x="2717151" y="5118298"/>
            <a:ext cx="1072986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Steuersatz</a:t>
            </a:r>
          </a:p>
        </p:txBody>
      </p:sp>
      <p:sp>
        <p:nvSpPr>
          <p:cNvPr id="3" name="Freihandform 2">
            <a:extLst>
              <a:ext uri="{FF2B5EF4-FFF2-40B4-BE49-F238E27FC236}">
                <a16:creationId xmlns:a16="http://schemas.microsoft.com/office/drawing/2014/main" id="{DC7072E1-3479-5DCF-B095-9BF21CA0F9C3}"/>
              </a:ext>
            </a:extLst>
          </p:cNvPr>
          <p:cNvSpPr/>
          <p:nvPr/>
        </p:nvSpPr>
        <p:spPr>
          <a:xfrm>
            <a:off x="808334" y="1413269"/>
            <a:ext cx="2435127" cy="3272024"/>
          </a:xfrm>
          <a:custGeom>
            <a:avLst/>
            <a:gdLst>
              <a:gd name="connsiteX0" fmla="*/ 0 w 5096933"/>
              <a:gd name="connsiteY0" fmla="*/ 3606800 h 3606800"/>
              <a:gd name="connsiteX1" fmla="*/ 3217333 w 5096933"/>
              <a:gd name="connsiteY1" fmla="*/ 2540000 h 3606800"/>
              <a:gd name="connsiteX2" fmla="*/ 5096933 w 5096933"/>
              <a:gd name="connsiteY2" fmla="*/ 0 h 3606800"/>
              <a:gd name="connsiteX3" fmla="*/ 5096933 w 5096933"/>
              <a:gd name="connsiteY3" fmla="*/ 0 h 360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6933" h="3606800">
                <a:moveTo>
                  <a:pt x="0" y="3606800"/>
                </a:moveTo>
                <a:cubicBezTo>
                  <a:pt x="1183922" y="3373966"/>
                  <a:pt x="2367844" y="3141133"/>
                  <a:pt x="3217333" y="2540000"/>
                </a:cubicBezTo>
                <a:cubicBezTo>
                  <a:pt x="4066822" y="1938867"/>
                  <a:pt x="5096933" y="0"/>
                  <a:pt x="5096933" y="0"/>
                </a:cubicBezTo>
                <a:lnTo>
                  <a:pt x="509693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Line 3">
            <a:extLst>
              <a:ext uri="{FF2B5EF4-FFF2-40B4-BE49-F238E27FC236}">
                <a16:creationId xmlns:a16="http://schemas.microsoft.com/office/drawing/2014/main" id="{49C71BE7-97C9-1897-F982-AC56C4C0869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74974" y="1283882"/>
            <a:ext cx="1440" cy="3835122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Line 4">
            <a:extLst>
              <a:ext uri="{FF2B5EF4-FFF2-40B4-BE49-F238E27FC236}">
                <a16:creationId xmlns:a16="http://schemas.microsoft.com/office/drawing/2014/main" id="{05600B6E-3539-6060-0DE9-6020EEEB1372}"/>
              </a:ext>
            </a:extLst>
          </p:cNvPr>
          <p:cNvSpPr>
            <a:spLocks noChangeShapeType="1"/>
          </p:cNvSpPr>
          <p:nvPr/>
        </p:nvSpPr>
        <p:spPr bwMode="auto">
          <a:xfrm>
            <a:off x="4860544" y="4998031"/>
            <a:ext cx="3460090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DD94525-4419-CE1E-8AD5-C8746C70D74C}"/>
              </a:ext>
            </a:extLst>
          </p:cNvPr>
          <p:cNvSpPr txBox="1"/>
          <p:nvPr/>
        </p:nvSpPr>
        <p:spPr>
          <a:xfrm rot="16200000">
            <a:off x="3690974" y="2170995"/>
            <a:ext cx="1759649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Steueraufkommen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A46211B-E96C-39E6-2266-BF1DADFBDD70}"/>
              </a:ext>
            </a:extLst>
          </p:cNvPr>
          <p:cNvSpPr txBox="1"/>
          <p:nvPr/>
        </p:nvSpPr>
        <p:spPr>
          <a:xfrm>
            <a:off x="7095983" y="5119004"/>
            <a:ext cx="1072986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Steuersatz</a:t>
            </a:r>
          </a:p>
        </p:txBody>
      </p:sp>
      <p:sp>
        <p:nvSpPr>
          <p:cNvPr id="17" name="Freihandform 16">
            <a:extLst>
              <a:ext uri="{FF2B5EF4-FFF2-40B4-BE49-F238E27FC236}">
                <a16:creationId xmlns:a16="http://schemas.microsoft.com/office/drawing/2014/main" id="{E34B7250-29D4-22D1-9C9B-025EA2B0329E}"/>
              </a:ext>
            </a:extLst>
          </p:cNvPr>
          <p:cNvSpPr/>
          <p:nvPr/>
        </p:nvSpPr>
        <p:spPr>
          <a:xfrm>
            <a:off x="4978711" y="3056941"/>
            <a:ext cx="2672921" cy="1950945"/>
          </a:xfrm>
          <a:custGeom>
            <a:avLst/>
            <a:gdLst>
              <a:gd name="connsiteX0" fmla="*/ 0 w 2946400"/>
              <a:gd name="connsiteY0" fmla="*/ 2150556 h 2150556"/>
              <a:gd name="connsiteX1" fmla="*/ 1473200 w 2946400"/>
              <a:gd name="connsiteY1" fmla="*/ 22 h 2150556"/>
              <a:gd name="connsiteX2" fmla="*/ 2946400 w 2946400"/>
              <a:gd name="connsiteY2" fmla="*/ 2116689 h 215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6400" h="2150556">
                <a:moveTo>
                  <a:pt x="0" y="2150556"/>
                </a:moveTo>
                <a:cubicBezTo>
                  <a:pt x="491066" y="1078111"/>
                  <a:pt x="982133" y="5666"/>
                  <a:pt x="1473200" y="22"/>
                </a:cubicBezTo>
                <a:cubicBezTo>
                  <a:pt x="1964267" y="-5623"/>
                  <a:pt x="2455333" y="1055533"/>
                  <a:pt x="2946400" y="211668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5D3D2D65-2918-274B-714C-078A5C038784}"/>
              </a:ext>
            </a:extLst>
          </p:cNvPr>
          <p:cNvSpPr txBox="1"/>
          <p:nvPr/>
        </p:nvSpPr>
        <p:spPr>
          <a:xfrm>
            <a:off x="5772984" y="2645108"/>
            <a:ext cx="118276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Lafferkurve</a:t>
            </a:r>
            <a:endParaRPr lang="de-DE" sz="163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903B9A1F-1174-35FC-98EB-57137860FB21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6308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B2070-763E-CD2C-E9AB-DBCC8CA760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778EAAE-1953-3183-82F2-F7194CF78F57}"/>
              </a:ext>
            </a:extLst>
          </p:cNvPr>
          <p:cNvSpPr txBox="1">
            <a:spLocks/>
          </p:cNvSpPr>
          <p:nvPr/>
        </p:nvSpPr>
        <p:spPr>
          <a:xfrm>
            <a:off x="1938284" y="249147"/>
            <a:ext cx="7465744" cy="640552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200" dirty="0" err="1">
                <a:solidFill>
                  <a:sysClr val="windowText" lastClr="000000"/>
                </a:solidFill>
              </a:rPr>
              <a:t>Handelspolitik</a:t>
            </a:r>
            <a:r>
              <a:rPr lang="en-US" sz="3200" dirty="0">
                <a:solidFill>
                  <a:sysClr val="windowText" lastClr="000000"/>
                </a:solidFill>
              </a:rPr>
              <a:t> – </a:t>
            </a:r>
            <a:r>
              <a:rPr lang="en-US" sz="3200" dirty="0" err="1">
                <a:solidFill>
                  <a:sysClr val="windowText" lastClr="000000"/>
                </a:solidFill>
              </a:rPr>
              <a:t>Internationaler</a:t>
            </a:r>
            <a:r>
              <a:rPr lang="en-US" sz="3200" dirty="0">
                <a:solidFill>
                  <a:sysClr val="windowText" lastClr="000000"/>
                </a:solidFill>
              </a:rPr>
              <a:t> Ansatz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82A1A5-278A-C968-AE5E-14FB0B8B1B06}"/>
              </a:ext>
            </a:extLst>
          </p:cNvPr>
          <p:cNvSpPr txBox="1">
            <a:spLocks/>
          </p:cNvSpPr>
          <p:nvPr/>
        </p:nvSpPr>
        <p:spPr>
          <a:xfrm>
            <a:off x="817406" y="1084197"/>
            <a:ext cx="7465744" cy="4105872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pPr>
              <a:spcBef>
                <a:spcPct val="50000"/>
              </a:spcBef>
            </a:pP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Verhandlungen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können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Exporteure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dazu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mobilisieren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Freihandel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unterstützen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falls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davon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ausgehen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dass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sich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dadurch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ihre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Absatzmärkte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vergrößern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derartige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Politik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kann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einer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Abschottungspolitik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durch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Importrestriktionen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durch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Lobbygruppen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entgegenwirken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177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4622C96D-FCCE-F893-C22D-46410CCD8658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5802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0FE42-95DE-86C6-D18D-557F03D816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1388234-6D14-E7A1-D2BA-B0A4324B57A8}"/>
              </a:ext>
            </a:extLst>
          </p:cNvPr>
          <p:cNvSpPr txBox="1">
            <a:spLocks/>
          </p:cNvSpPr>
          <p:nvPr/>
        </p:nvSpPr>
        <p:spPr>
          <a:xfrm>
            <a:off x="1938284" y="249147"/>
            <a:ext cx="7465744" cy="640552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200" dirty="0" err="1">
                <a:solidFill>
                  <a:sysClr val="windowText" lastClr="000000"/>
                </a:solidFill>
              </a:rPr>
              <a:t>Handelspolitik</a:t>
            </a:r>
            <a:r>
              <a:rPr lang="en-US" sz="3200" dirty="0">
                <a:solidFill>
                  <a:sysClr val="windowText" lastClr="000000"/>
                </a:solidFill>
              </a:rPr>
              <a:t> – </a:t>
            </a:r>
            <a:r>
              <a:rPr lang="en-US" sz="3200" dirty="0" err="1">
                <a:solidFill>
                  <a:sysClr val="windowText" lastClr="000000"/>
                </a:solidFill>
              </a:rPr>
              <a:t>Internationaler</a:t>
            </a:r>
            <a:r>
              <a:rPr lang="en-US" sz="3200" dirty="0">
                <a:solidFill>
                  <a:sysClr val="windowText" lastClr="000000"/>
                </a:solidFill>
              </a:rPr>
              <a:t> Ansatz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F9687C5-F746-6B18-2794-51A157B6AEE0}"/>
              </a:ext>
            </a:extLst>
          </p:cNvPr>
          <p:cNvSpPr txBox="1">
            <a:spLocks/>
          </p:cNvSpPr>
          <p:nvPr/>
        </p:nvSpPr>
        <p:spPr>
          <a:xfrm>
            <a:off x="101138" y="982840"/>
            <a:ext cx="8588467" cy="474840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pPr marL="414772" indent="-414772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Internationale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Verhandlungen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können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Handelskriege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verhindern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welchen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sich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die Länder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gegenseitig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Handelsbeschränkungen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behindern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14772" indent="-414772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Handelskrieg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entstehen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wenn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jedes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Land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Anreiz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hat,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Restriktionen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einzuführen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hat,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egal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was das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andere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Land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macht</a:t>
            </a:r>
            <a:r>
              <a:rPr lang="en-US" altLang="en-US" sz="2722" i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956828" lvl="2" indent="-457200">
              <a:lnSpc>
                <a:spcPct val="90000"/>
              </a:lnSpc>
              <a:spcBef>
                <a:spcPct val="40000"/>
              </a:spcBef>
              <a:buFont typeface="Wingdings" panose="05000000000000000000" pitchFamily="2" charset="2"/>
              <a:buChar char="Ø"/>
            </a:pP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Dies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kann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dem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Ergebnis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führen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dass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jedes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Land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Restriktionen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einführt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obwohl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Interesse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aller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Länder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wäre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die Situation des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Freihandels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erreichen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956828" lvl="2" indent="-457200">
              <a:lnSpc>
                <a:spcPct val="90000"/>
              </a:lnSpc>
              <a:spcBef>
                <a:spcPct val="40000"/>
              </a:spcBef>
              <a:buFont typeface="Wingdings" panose="05000000000000000000" pitchFamily="2" charset="2"/>
              <a:buChar char="Ø"/>
            </a:pPr>
            <a:endParaRPr lang="en-US" altLang="en-US" sz="254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14028" lvl="3" indent="-457200">
              <a:lnSpc>
                <a:spcPct val="90000"/>
              </a:lnSpc>
              <a:spcBef>
                <a:spcPct val="40000"/>
              </a:spcBef>
              <a:buFont typeface="Wingdings" panose="05000000000000000000" pitchFamily="2" charset="2"/>
              <a:buChar char="Ø"/>
            </a:pP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Handelspartner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benötigen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Abkommen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welches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Handelsbeschränkungen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verhindert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ct val="50000"/>
              </a:spcBef>
            </a:pPr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F4C19D9F-3130-488E-53F4-B494C374CD6A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9760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517FF7-80C1-4A7F-EB17-B34F7B0BC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56CF275-94D8-DCB0-A010-8559B3FE1447}"/>
              </a:ext>
            </a:extLst>
          </p:cNvPr>
          <p:cNvSpPr txBox="1">
            <a:spLocks/>
          </p:cNvSpPr>
          <p:nvPr/>
        </p:nvSpPr>
        <p:spPr>
          <a:xfrm>
            <a:off x="1938284" y="249147"/>
            <a:ext cx="7465744" cy="640552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2" dirty="0" err="1">
                <a:solidFill>
                  <a:sysClr val="windowText" lastClr="000000"/>
                </a:solidFill>
              </a:rPr>
              <a:t>Beispiel</a:t>
            </a:r>
            <a:r>
              <a:rPr lang="en-US" sz="3992" dirty="0">
                <a:solidFill>
                  <a:sysClr val="windowText" lastClr="000000"/>
                </a:solidFill>
              </a:rPr>
              <a:t>: </a:t>
            </a:r>
            <a:r>
              <a:rPr lang="en-US" sz="3992" dirty="0" err="1">
                <a:solidFill>
                  <a:sysClr val="windowText" lastClr="000000"/>
                </a:solidFill>
              </a:rPr>
              <a:t>Gefangenendilemma</a:t>
            </a:r>
            <a:r>
              <a:rPr lang="en-US" sz="3992" dirty="0">
                <a:solidFill>
                  <a:sysClr val="windowText" lastClr="000000"/>
                </a:solidFill>
              </a:rPr>
              <a:t> und </a:t>
            </a:r>
            <a:r>
              <a:rPr lang="en-US" sz="3992" dirty="0" err="1">
                <a:solidFill>
                  <a:sysClr val="windowText" lastClr="000000"/>
                </a:solidFill>
              </a:rPr>
              <a:t>Handelskrieg</a:t>
            </a:r>
            <a:endParaRPr lang="en-US" sz="3992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6" name="Table 9">
            <a:extLst>
              <a:ext uri="{FF2B5EF4-FFF2-40B4-BE49-F238E27FC236}">
                <a16:creationId xmlns:a16="http://schemas.microsoft.com/office/drawing/2014/main" id="{23755AFB-5491-3F61-6A85-066A82DE32E0}"/>
              </a:ext>
            </a:extLst>
          </p:cNvPr>
          <p:cNvGraphicFramePr>
            <a:graphicFrameLocks noGrp="1"/>
          </p:cNvGraphicFramePr>
          <p:nvPr/>
        </p:nvGraphicFramePr>
        <p:xfrm>
          <a:off x="683550" y="1106506"/>
          <a:ext cx="7000359" cy="2262158"/>
        </p:xfrm>
        <a:graphic>
          <a:graphicData uri="http://schemas.openxmlformats.org/drawingml/2006/table">
            <a:tbl>
              <a:tblPr firstRow="1" firstCol="1" bandRow="1"/>
              <a:tblGrid>
                <a:gridCol w="558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0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48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6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18568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                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Europäische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Union</a:t>
                      </a:r>
                    </a:p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USA</a:t>
                      </a:r>
                    </a:p>
                  </a:txBody>
                  <a:tcPr marL="62215" marR="62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Freihandel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2215" marR="62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Abschottung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2215" marR="62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179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2215" marR="62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Freihandel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2215" marR="6221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(10 </a:t>
                      </a:r>
                      <a:r>
                        <a:rPr lang="en-US" sz="1400" b="1" i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Mrd</a:t>
                      </a: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$,10 </a:t>
                      </a:r>
                      <a:r>
                        <a:rPr lang="en-US" sz="1400" b="1" i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Mrd</a:t>
                      </a: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$)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2215" marR="62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(-10 </a:t>
                      </a:r>
                      <a:r>
                        <a:rPr lang="en-US" sz="1400" b="1" i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Mrd</a:t>
                      </a: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$,20 </a:t>
                      </a:r>
                      <a:r>
                        <a:rPr lang="en-US" sz="1400" b="1" i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Mrd</a:t>
                      </a: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$)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2215" marR="62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179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2215" marR="62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Abschottung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2215" marR="6221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(20 </a:t>
                      </a:r>
                      <a:r>
                        <a:rPr lang="en-US" sz="1400" b="1" i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Mrd</a:t>
                      </a: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$,-10 </a:t>
                      </a:r>
                      <a:r>
                        <a:rPr lang="en-US" sz="1400" b="1" i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Mrd</a:t>
                      </a: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$)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2215" marR="62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(-5 </a:t>
                      </a:r>
                      <a:r>
                        <a:rPr lang="en-US" sz="1400" b="1" i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Mrd</a:t>
                      </a: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$,-5 </a:t>
                      </a:r>
                      <a:r>
                        <a:rPr lang="en-US" sz="1400" b="1" i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Mrd</a:t>
                      </a: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$)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2215" marR="62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9C654366-9BA4-48E6-BB96-E3E835015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749" y="654721"/>
            <a:ext cx="4319304" cy="307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82953" tIns="41476" rIns="82953" bIns="41476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829544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52" b="1" i="1" dirty="0" err="1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Auszahlungsmatrix</a:t>
            </a:r>
            <a:r>
              <a:rPr lang="en-US" altLang="en-US" sz="1452" b="1" i="1" dirty="0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: (USA, </a:t>
            </a:r>
            <a:r>
              <a:rPr lang="en-US" altLang="en-US" sz="1452" b="1" i="1" dirty="0" err="1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Europäische</a:t>
            </a:r>
            <a:r>
              <a:rPr lang="en-US" altLang="en-US" sz="1452" b="1" i="1" dirty="0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Union)</a:t>
            </a:r>
            <a:endParaRPr lang="en-US" altLang="en-US" sz="1452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4B91596-2615-035B-8BB2-B2AF371DFCB1}"/>
              </a:ext>
            </a:extLst>
          </p:cNvPr>
          <p:cNvSpPr txBox="1"/>
          <p:nvPr/>
        </p:nvSpPr>
        <p:spPr>
          <a:xfrm>
            <a:off x="7947375" y="654721"/>
            <a:ext cx="4131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Untersuchen Sie auf Nash-Gleichgewichte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8EE6E6A8-B1DB-D8B3-1601-14135A7F1034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20EBC21C-FDD1-4A8D-9B8C-D2B8739E78B2}"/>
              </a:ext>
            </a:extLst>
          </p:cNvPr>
          <p:cNvGrpSpPr/>
          <p:nvPr/>
        </p:nvGrpSpPr>
        <p:grpSpPr>
          <a:xfrm>
            <a:off x="4612787" y="942907"/>
            <a:ext cx="173160" cy="291600"/>
            <a:chOff x="4612787" y="942907"/>
            <a:chExt cx="173160" cy="291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6EBEF04F-0EF1-49D2-BC53-498121EEE857}"/>
                    </a:ext>
                  </a:extLst>
                </p14:cNvPr>
                <p14:cNvContentPartPr/>
                <p14:nvPr/>
              </p14:nvContentPartPr>
              <p14:xfrm>
                <a:off x="4679747" y="942907"/>
                <a:ext cx="28080" cy="264600"/>
              </p14:xfrm>
            </p:contentPart>
          </mc:Choice>
          <mc:Fallback xmlns=""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6EBEF04F-0EF1-49D2-BC53-498121EEE857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675427" y="938587"/>
                  <a:ext cx="3672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B834A87A-AC14-47C7-935F-F91A67CA8865}"/>
                    </a:ext>
                  </a:extLst>
                </p14:cNvPr>
                <p14:cNvContentPartPr/>
                <p14:nvPr/>
              </p14:nvContentPartPr>
              <p14:xfrm>
                <a:off x="4612787" y="1096987"/>
                <a:ext cx="173160" cy="13752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B834A87A-AC14-47C7-935F-F91A67CA8865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608467" y="1092667"/>
                  <a:ext cx="181800" cy="146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0" name="Freihand 79">
                <a:extLst>
                  <a:ext uri="{FF2B5EF4-FFF2-40B4-BE49-F238E27FC236}">
                    <a16:creationId xmlns:a16="http://schemas.microsoft.com/office/drawing/2014/main" id="{212FE7E7-6A0A-4B43-A4AD-07AA9EA2EFF4}"/>
                  </a:ext>
                </a:extLst>
              </p14:cNvPr>
              <p14:cNvContentPartPr/>
              <p14:nvPr/>
            </p14:nvContentPartPr>
            <p14:xfrm>
              <a:off x="3875867" y="2223787"/>
              <a:ext cx="360" cy="360"/>
            </p14:xfrm>
          </p:contentPart>
        </mc:Choice>
        <mc:Fallback xmlns="">
          <p:pic>
            <p:nvPicPr>
              <p:cNvPr id="80" name="Freihand 79">
                <a:extLst>
                  <a:ext uri="{FF2B5EF4-FFF2-40B4-BE49-F238E27FC236}">
                    <a16:creationId xmlns:a16="http://schemas.microsoft.com/office/drawing/2014/main" id="{212FE7E7-6A0A-4B43-A4AD-07AA9EA2EFF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71547" y="221946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37" name="Freihand 236">
                <a:extLst>
                  <a:ext uri="{FF2B5EF4-FFF2-40B4-BE49-F238E27FC236}">
                    <a16:creationId xmlns:a16="http://schemas.microsoft.com/office/drawing/2014/main" id="{59B3D310-D8F4-4157-B586-A021F5B20A53}"/>
                  </a:ext>
                </a:extLst>
              </p14:cNvPr>
              <p14:cNvContentPartPr/>
              <p14:nvPr/>
            </p14:nvContentPartPr>
            <p14:xfrm>
              <a:off x="3059027" y="4205227"/>
              <a:ext cx="39960" cy="194760"/>
            </p14:xfrm>
          </p:contentPart>
        </mc:Choice>
        <mc:Fallback xmlns="">
          <p:pic>
            <p:nvPicPr>
              <p:cNvPr id="237" name="Freihand 236">
                <a:extLst>
                  <a:ext uri="{FF2B5EF4-FFF2-40B4-BE49-F238E27FC236}">
                    <a16:creationId xmlns:a16="http://schemas.microsoft.com/office/drawing/2014/main" id="{59B3D310-D8F4-4157-B586-A021F5B20A5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054707" y="4200907"/>
                <a:ext cx="48600" cy="203400"/>
              </a:xfrm>
              <a:prstGeom prst="rect">
                <a:avLst/>
              </a:prstGeom>
            </p:spPr>
          </p:pic>
        </mc:Fallback>
      </mc:AlternateContent>
      <p:grpSp>
        <p:nvGrpSpPr>
          <p:cNvPr id="371" name="Gruppieren 370">
            <a:extLst>
              <a:ext uri="{FF2B5EF4-FFF2-40B4-BE49-F238E27FC236}">
                <a16:creationId xmlns:a16="http://schemas.microsoft.com/office/drawing/2014/main" id="{E8560AEA-CB63-4674-9617-619B2EB65A68}"/>
              </a:ext>
            </a:extLst>
          </p:cNvPr>
          <p:cNvGrpSpPr/>
          <p:nvPr/>
        </p:nvGrpSpPr>
        <p:grpSpPr>
          <a:xfrm>
            <a:off x="6605747" y="877387"/>
            <a:ext cx="216000" cy="379800"/>
            <a:chOff x="6605747" y="877387"/>
            <a:chExt cx="216000" cy="379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64C84D68-7534-4F0B-8FF3-92DE2128240E}"/>
                    </a:ext>
                  </a:extLst>
                </p14:cNvPr>
                <p14:cNvContentPartPr/>
                <p14:nvPr/>
              </p14:nvContentPartPr>
              <p14:xfrm>
                <a:off x="6684227" y="887107"/>
                <a:ext cx="42120" cy="278640"/>
              </p14:xfrm>
            </p:contentPart>
          </mc:Choice>
          <mc:Fallback xmlns=""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64C84D68-7534-4F0B-8FF3-92DE2128240E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679907" y="882787"/>
                  <a:ext cx="50760" cy="28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3962E208-DA9D-4F37-B3BC-0A0B63A59AC9}"/>
                    </a:ext>
                  </a:extLst>
                </p14:cNvPr>
                <p14:cNvContentPartPr/>
                <p14:nvPr/>
              </p14:nvContentPartPr>
              <p14:xfrm>
                <a:off x="6656147" y="1042627"/>
                <a:ext cx="157320" cy="213120"/>
              </p14:xfrm>
            </p:contentPart>
          </mc:Choice>
          <mc:Fallback xmlns=""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3962E208-DA9D-4F37-B3BC-0A0B63A59AC9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651827" y="1038307"/>
                  <a:ext cx="16596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369" name="Freihand 368">
                  <a:extLst>
                    <a:ext uri="{FF2B5EF4-FFF2-40B4-BE49-F238E27FC236}">
                      <a16:creationId xmlns:a16="http://schemas.microsoft.com/office/drawing/2014/main" id="{1EB8A931-3954-44CC-B8CC-E8D5B252BF5E}"/>
                    </a:ext>
                  </a:extLst>
                </p14:cNvPr>
                <p14:cNvContentPartPr/>
                <p14:nvPr/>
              </p14:nvContentPartPr>
              <p14:xfrm>
                <a:off x="6682427" y="877387"/>
                <a:ext cx="4680" cy="267120"/>
              </p14:xfrm>
            </p:contentPart>
          </mc:Choice>
          <mc:Fallback xmlns="">
            <p:pic>
              <p:nvPicPr>
                <p:cNvPr id="369" name="Freihand 368">
                  <a:extLst>
                    <a:ext uri="{FF2B5EF4-FFF2-40B4-BE49-F238E27FC236}">
                      <a16:creationId xmlns:a16="http://schemas.microsoft.com/office/drawing/2014/main" id="{1EB8A931-3954-44CC-B8CC-E8D5B252BF5E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678107" y="873067"/>
                  <a:ext cx="13320" cy="27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370" name="Freihand 369">
                  <a:extLst>
                    <a:ext uri="{FF2B5EF4-FFF2-40B4-BE49-F238E27FC236}">
                      <a16:creationId xmlns:a16="http://schemas.microsoft.com/office/drawing/2014/main" id="{AA69E9E0-55E8-45D1-A36F-15126DB45CCA}"/>
                    </a:ext>
                  </a:extLst>
                </p14:cNvPr>
                <p14:cNvContentPartPr/>
                <p14:nvPr/>
              </p14:nvContentPartPr>
              <p14:xfrm>
                <a:off x="6605747" y="996907"/>
                <a:ext cx="216000" cy="260280"/>
              </p14:xfrm>
            </p:contentPart>
          </mc:Choice>
          <mc:Fallback xmlns="">
            <p:pic>
              <p:nvPicPr>
                <p:cNvPr id="370" name="Freihand 369">
                  <a:extLst>
                    <a:ext uri="{FF2B5EF4-FFF2-40B4-BE49-F238E27FC236}">
                      <a16:creationId xmlns:a16="http://schemas.microsoft.com/office/drawing/2014/main" id="{AA69E9E0-55E8-45D1-A36F-15126DB45CCA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6601427" y="992587"/>
                  <a:ext cx="224640" cy="268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399" name="Freihand 398">
                <a:extLst>
                  <a:ext uri="{FF2B5EF4-FFF2-40B4-BE49-F238E27FC236}">
                    <a16:creationId xmlns:a16="http://schemas.microsoft.com/office/drawing/2014/main" id="{7A441FFB-4258-4729-8591-07A1441D0353}"/>
                  </a:ext>
                </a:extLst>
              </p14:cNvPr>
              <p14:cNvContentPartPr/>
              <p14:nvPr/>
            </p14:nvContentPartPr>
            <p14:xfrm>
              <a:off x="73187" y="4142587"/>
              <a:ext cx="459000" cy="34200"/>
            </p14:xfrm>
          </p:contentPart>
        </mc:Choice>
        <mc:Fallback xmlns="">
          <p:pic>
            <p:nvPicPr>
              <p:cNvPr id="399" name="Freihand 398">
                <a:extLst>
                  <a:ext uri="{FF2B5EF4-FFF2-40B4-BE49-F238E27FC236}">
                    <a16:creationId xmlns:a16="http://schemas.microsoft.com/office/drawing/2014/main" id="{7A441FFB-4258-4729-8591-07A1441D0353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8867" y="4138267"/>
                <a:ext cx="467640" cy="4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400" name="Freihand 399">
                <a:extLst>
                  <a:ext uri="{FF2B5EF4-FFF2-40B4-BE49-F238E27FC236}">
                    <a16:creationId xmlns:a16="http://schemas.microsoft.com/office/drawing/2014/main" id="{01EB84A4-5348-4264-A1FC-9E34F276EFC5}"/>
                  </a:ext>
                </a:extLst>
              </p14:cNvPr>
              <p14:cNvContentPartPr/>
              <p14:nvPr/>
            </p14:nvContentPartPr>
            <p14:xfrm>
              <a:off x="69227" y="3844147"/>
              <a:ext cx="557640" cy="93600"/>
            </p14:xfrm>
          </p:contentPart>
        </mc:Choice>
        <mc:Fallback xmlns="">
          <p:pic>
            <p:nvPicPr>
              <p:cNvPr id="400" name="Freihand 399">
                <a:extLst>
                  <a:ext uri="{FF2B5EF4-FFF2-40B4-BE49-F238E27FC236}">
                    <a16:creationId xmlns:a16="http://schemas.microsoft.com/office/drawing/2014/main" id="{01EB84A4-5348-4264-A1FC-9E34F276EFC5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4907" y="3839827"/>
                <a:ext cx="566280" cy="10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401" name="Freihand 400">
                <a:extLst>
                  <a:ext uri="{FF2B5EF4-FFF2-40B4-BE49-F238E27FC236}">
                    <a16:creationId xmlns:a16="http://schemas.microsoft.com/office/drawing/2014/main" id="{1C754A85-235B-40BD-9453-06D59A257A46}"/>
                  </a:ext>
                </a:extLst>
              </p14:cNvPr>
              <p14:cNvContentPartPr/>
              <p14:nvPr/>
            </p14:nvContentPartPr>
            <p14:xfrm>
              <a:off x="3900707" y="3080947"/>
              <a:ext cx="573480" cy="38520"/>
            </p14:xfrm>
          </p:contentPart>
        </mc:Choice>
        <mc:Fallback xmlns="">
          <p:pic>
            <p:nvPicPr>
              <p:cNvPr id="401" name="Freihand 400">
                <a:extLst>
                  <a:ext uri="{FF2B5EF4-FFF2-40B4-BE49-F238E27FC236}">
                    <a16:creationId xmlns:a16="http://schemas.microsoft.com/office/drawing/2014/main" id="{1C754A85-235B-40BD-9453-06D59A257A46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3896387" y="3076627"/>
                <a:ext cx="58212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402" name="Freihand 401">
                <a:extLst>
                  <a:ext uri="{FF2B5EF4-FFF2-40B4-BE49-F238E27FC236}">
                    <a16:creationId xmlns:a16="http://schemas.microsoft.com/office/drawing/2014/main" id="{C4242FAF-4FA2-4F05-960E-5F0687CCD84C}"/>
                  </a:ext>
                </a:extLst>
              </p14:cNvPr>
              <p14:cNvContentPartPr/>
              <p14:nvPr/>
            </p14:nvContentPartPr>
            <p14:xfrm>
              <a:off x="6054947" y="3084187"/>
              <a:ext cx="509760" cy="41760"/>
            </p14:xfrm>
          </p:contentPart>
        </mc:Choice>
        <mc:Fallback xmlns="">
          <p:pic>
            <p:nvPicPr>
              <p:cNvPr id="402" name="Freihand 401">
                <a:extLst>
                  <a:ext uri="{FF2B5EF4-FFF2-40B4-BE49-F238E27FC236}">
                    <a16:creationId xmlns:a16="http://schemas.microsoft.com/office/drawing/2014/main" id="{C4242FAF-4FA2-4F05-960E-5F0687CCD84C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050627" y="3079867"/>
                <a:ext cx="518400" cy="5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403" name="Freihand 402">
                <a:extLst>
                  <a:ext uri="{FF2B5EF4-FFF2-40B4-BE49-F238E27FC236}">
                    <a16:creationId xmlns:a16="http://schemas.microsoft.com/office/drawing/2014/main" id="{AAEECF16-5F77-49FB-9B33-B73BCC23FF3C}"/>
                  </a:ext>
                </a:extLst>
              </p14:cNvPr>
              <p14:cNvContentPartPr/>
              <p14:nvPr/>
            </p14:nvContentPartPr>
            <p14:xfrm>
              <a:off x="36107" y="4547227"/>
              <a:ext cx="519480" cy="23760"/>
            </p14:xfrm>
          </p:contentPart>
        </mc:Choice>
        <mc:Fallback xmlns="">
          <p:pic>
            <p:nvPicPr>
              <p:cNvPr id="403" name="Freihand 402">
                <a:extLst>
                  <a:ext uri="{FF2B5EF4-FFF2-40B4-BE49-F238E27FC236}">
                    <a16:creationId xmlns:a16="http://schemas.microsoft.com/office/drawing/2014/main" id="{AAEECF16-5F77-49FB-9B33-B73BCC23FF3C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1787" y="4542907"/>
                <a:ext cx="528120" cy="3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404" name="Freihand 403">
                <a:extLst>
                  <a:ext uri="{FF2B5EF4-FFF2-40B4-BE49-F238E27FC236}">
                    <a16:creationId xmlns:a16="http://schemas.microsoft.com/office/drawing/2014/main" id="{BAE8F972-208D-4018-952A-9C58DD096763}"/>
                  </a:ext>
                </a:extLst>
              </p14:cNvPr>
              <p14:cNvContentPartPr/>
              <p14:nvPr/>
            </p14:nvContentPartPr>
            <p14:xfrm>
              <a:off x="114947" y="4900027"/>
              <a:ext cx="536400" cy="55080"/>
            </p14:xfrm>
          </p:contentPart>
        </mc:Choice>
        <mc:Fallback xmlns="">
          <p:pic>
            <p:nvPicPr>
              <p:cNvPr id="404" name="Freihand 403">
                <a:extLst>
                  <a:ext uri="{FF2B5EF4-FFF2-40B4-BE49-F238E27FC236}">
                    <a16:creationId xmlns:a16="http://schemas.microsoft.com/office/drawing/2014/main" id="{BAE8F972-208D-4018-952A-9C58DD096763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110627" y="4895707"/>
                <a:ext cx="545040" cy="6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405" name="Freihand 404">
                <a:extLst>
                  <a:ext uri="{FF2B5EF4-FFF2-40B4-BE49-F238E27FC236}">
                    <a16:creationId xmlns:a16="http://schemas.microsoft.com/office/drawing/2014/main" id="{6AC41CE9-F47F-40D1-BD8D-041638AC5FD9}"/>
                  </a:ext>
                </a:extLst>
              </p14:cNvPr>
              <p14:cNvContentPartPr/>
              <p14:nvPr/>
            </p14:nvContentPartPr>
            <p14:xfrm>
              <a:off x="6931907" y="2321707"/>
              <a:ext cx="583560" cy="31320"/>
            </p14:xfrm>
          </p:contentPart>
        </mc:Choice>
        <mc:Fallback xmlns="">
          <p:pic>
            <p:nvPicPr>
              <p:cNvPr id="405" name="Freihand 404">
                <a:extLst>
                  <a:ext uri="{FF2B5EF4-FFF2-40B4-BE49-F238E27FC236}">
                    <a16:creationId xmlns:a16="http://schemas.microsoft.com/office/drawing/2014/main" id="{6AC41CE9-F47F-40D1-BD8D-041638AC5FD9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927587" y="2317387"/>
                <a:ext cx="592200" cy="3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406" name="Freihand 405">
                <a:extLst>
                  <a:ext uri="{FF2B5EF4-FFF2-40B4-BE49-F238E27FC236}">
                    <a16:creationId xmlns:a16="http://schemas.microsoft.com/office/drawing/2014/main" id="{CD07AC6C-1301-490D-9718-809F3E12CD5F}"/>
                  </a:ext>
                </a:extLst>
              </p14:cNvPr>
              <p14:cNvContentPartPr/>
              <p14:nvPr/>
            </p14:nvContentPartPr>
            <p14:xfrm>
              <a:off x="5163227" y="3091027"/>
              <a:ext cx="14400" cy="3240"/>
            </p14:xfrm>
          </p:contentPart>
        </mc:Choice>
        <mc:Fallback xmlns="">
          <p:pic>
            <p:nvPicPr>
              <p:cNvPr id="406" name="Freihand 405">
                <a:extLst>
                  <a:ext uri="{FF2B5EF4-FFF2-40B4-BE49-F238E27FC236}">
                    <a16:creationId xmlns:a16="http://schemas.microsoft.com/office/drawing/2014/main" id="{CD07AC6C-1301-490D-9718-809F3E12CD5F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158907" y="3086707"/>
                <a:ext cx="23040" cy="1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407" name="Freihand 406">
                <a:extLst>
                  <a:ext uri="{FF2B5EF4-FFF2-40B4-BE49-F238E27FC236}">
                    <a16:creationId xmlns:a16="http://schemas.microsoft.com/office/drawing/2014/main" id="{91084470-7B69-4FB0-9D57-ECA13856F7ED}"/>
                  </a:ext>
                </a:extLst>
              </p14:cNvPr>
              <p14:cNvContentPartPr/>
              <p14:nvPr/>
            </p14:nvContentPartPr>
            <p14:xfrm>
              <a:off x="6925067" y="3118027"/>
              <a:ext cx="419400" cy="27000"/>
            </p14:xfrm>
          </p:contentPart>
        </mc:Choice>
        <mc:Fallback xmlns="">
          <p:pic>
            <p:nvPicPr>
              <p:cNvPr id="407" name="Freihand 406">
                <a:extLst>
                  <a:ext uri="{FF2B5EF4-FFF2-40B4-BE49-F238E27FC236}">
                    <a16:creationId xmlns:a16="http://schemas.microsoft.com/office/drawing/2014/main" id="{91084470-7B69-4FB0-9D57-ECA13856F7ED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920747" y="3113707"/>
                <a:ext cx="428040" cy="3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408" name="Freihand 407">
                <a:extLst>
                  <a:ext uri="{FF2B5EF4-FFF2-40B4-BE49-F238E27FC236}">
                    <a16:creationId xmlns:a16="http://schemas.microsoft.com/office/drawing/2014/main" id="{E753594E-E71C-4F61-B7AB-66727BD33614}"/>
                  </a:ext>
                </a:extLst>
              </p14:cNvPr>
              <p14:cNvContentPartPr/>
              <p14:nvPr/>
            </p14:nvContentPartPr>
            <p14:xfrm>
              <a:off x="5607827" y="2579467"/>
              <a:ext cx="2359800" cy="889560"/>
            </p14:xfrm>
          </p:contentPart>
        </mc:Choice>
        <mc:Fallback xmlns="">
          <p:pic>
            <p:nvPicPr>
              <p:cNvPr id="408" name="Freihand 407">
                <a:extLst>
                  <a:ext uri="{FF2B5EF4-FFF2-40B4-BE49-F238E27FC236}">
                    <a16:creationId xmlns:a16="http://schemas.microsoft.com/office/drawing/2014/main" id="{E753594E-E71C-4F61-B7AB-66727BD33614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5603507" y="2575147"/>
                <a:ext cx="2368440" cy="898200"/>
              </a:xfrm>
              <a:prstGeom prst="rect">
                <a:avLst/>
              </a:prstGeom>
            </p:spPr>
          </p:pic>
        </mc:Fallback>
      </mc:AlternateContent>
      <p:grpSp>
        <p:nvGrpSpPr>
          <p:cNvPr id="514" name="Gruppieren 513">
            <a:extLst>
              <a:ext uri="{FF2B5EF4-FFF2-40B4-BE49-F238E27FC236}">
                <a16:creationId xmlns:a16="http://schemas.microsoft.com/office/drawing/2014/main" id="{574D31E7-9AE9-425B-9704-1D6DBA20398A}"/>
              </a:ext>
            </a:extLst>
          </p:cNvPr>
          <p:cNvGrpSpPr/>
          <p:nvPr/>
        </p:nvGrpSpPr>
        <p:grpSpPr>
          <a:xfrm>
            <a:off x="96227" y="1841467"/>
            <a:ext cx="11982240" cy="3051720"/>
            <a:chOff x="96227" y="1841467"/>
            <a:chExt cx="11982240" cy="3051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A7D5A196-6649-4EED-8594-0916CABB0FCF}"/>
                    </a:ext>
                  </a:extLst>
                </p14:cNvPr>
                <p14:cNvContentPartPr/>
                <p14:nvPr/>
              </p14:nvContentPartPr>
              <p14:xfrm>
                <a:off x="595907" y="2194267"/>
                <a:ext cx="358920" cy="12960"/>
              </p14:xfrm>
            </p:contentPart>
          </mc:Choice>
          <mc:Fallback xmlns=""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A7D5A196-6649-4EED-8594-0916CABB0FCF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591587" y="2189947"/>
                  <a:ext cx="36756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A63C54BE-5371-41ED-A0D5-60DBA5C59668}"/>
                    </a:ext>
                  </a:extLst>
                </p14:cNvPr>
                <p14:cNvContentPartPr/>
                <p14:nvPr/>
              </p14:nvContentPartPr>
              <p14:xfrm>
                <a:off x="1055627" y="2120107"/>
                <a:ext cx="203400" cy="114480"/>
              </p14:xfrm>
            </p:contentPart>
          </mc:Choice>
          <mc:Fallback xmlns=""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A63C54BE-5371-41ED-A0D5-60DBA5C59668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1051307" y="2115787"/>
                  <a:ext cx="21204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45518CE1-CDAE-4BF0-9B6F-8E1920630155}"/>
                    </a:ext>
                  </a:extLst>
                </p14:cNvPr>
                <p14:cNvContentPartPr/>
                <p14:nvPr/>
              </p14:nvContentPartPr>
              <p14:xfrm>
                <a:off x="116747" y="3660187"/>
                <a:ext cx="122760" cy="145080"/>
              </p14:xfrm>
            </p:contentPart>
          </mc:Choice>
          <mc:Fallback xmlns=""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45518CE1-CDAE-4BF0-9B6F-8E1920630155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12427" y="3655867"/>
                  <a:ext cx="13140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A06E206C-2A56-4396-AD2C-E4B0825FDCD1}"/>
                    </a:ext>
                  </a:extLst>
                </p14:cNvPr>
                <p14:cNvContentPartPr/>
                <p14:nvPr/>
              </p14:nvContentPartPr>
              <p14:xfrm>
                <a:off x="279107" y="3661627"/>
                <a:ext cx="94320" cy="15048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A06E206C-2A56-4396-AD2C-E4B0825FDCD1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274787" y="3657307"/>
                  <a:ext cx="10296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A1652F25-1D86-4A54-B3E6-6228718E2C5E}"/>
                    </a:ext>
                  </a:extLst>
                </p14:cNvPr>
                <p14:cNvContentPartPr/>
                <p14:nvPr/>
              </p14:nvContentPartPr>
              <p14:xfrm>
                <a:off x="442187" y="3634987"/>
                <a:ext cx="122400" cy="16776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A1652F25-1D86-4A54-B3E6-6228718E2C5E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437867" y="3630667"/>
                  <a:ext cx="13104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5D670B94-2B4C-4F36-BB52-40A1E25A671E}"/>
                    </a:ext>
                  </a:extLst>
                </p14:cNvPr>
                <p14:cNvContentPartPr/>
                <p14:nvPr/>
              </p14:nvContentPartPr>
              <p14:xfrm>
                <a:off x="503027" y="3726067"/>
                <a:ext cx="67680" cy="2304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5D670B94-2B4C-4F36-BB52-40A1E25A671E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498707" y="3721747"/>
                  <a:ext cx="7632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922BF0B6-AC79-4154-A2F3-71A66D9C4A02}"/>
                    </a:ext>
                  </a:extLst>
                </p14:cNvPr>
                <p14:cNvContentPartPr/>
                <p14:nvPr/>
              </p14:nvContentPartPr>
              <p14:xfrm>
                <a:off x="866627" y="3583867"/>
                <a:ext cx="66600" cy="19152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922BF0B6-AC79-4154-A2F3-71A66D9C4A02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862307" y="3579547"/>
                  <a:ext cx="7524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B22136FC-6BB0-4ABB-825E-F3F634C7FEBC}"/>
                    </a:ext>
                  </a:extLst>
                </p14:cNvPr>
                <p14:cNvContentPartPr/>
                <p14:nvPr/>
              </p14:nvContentPartPr>
              <p14:xfrm>
                <a:off x="1038347" y="3628507"/>
                <a:ext cx="9000" cy="10584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B22136FC-6BB0-4ABB-825E-F3F634C7FEBC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034027" y="3624187"/>
                  <a:ext cx="1764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52D4954E-46EB-4C46-BAFE-02BB2DAB52B5}"/>
                    </a:ext>
                  </a:extLst>
                </p14:cNvPr>
                <p14:cNvContentPartPr/>
                <p14:nvPr/>
              </p14:nvContentPartPr>
              <p14:xfrm>
                <a:off x="1030427" y="3608347"/>
                <a:ext cx="93600" cy="648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52D4954E-46EB-4C46-BAFE-02BB2DAB52B5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026107" y="3604027"/>
                  <a:ext cx="102240" cy="1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618F12AA-77B5-45C8-9BBD-3D3AD4250B9F}"/>
                    </a:ext>
                  </a:extLst>
                </p14:cNvPr>
                <p14:cNvContentPartPr/>
                <p14:nvPr/>
              </p14:nvContentPartPr>
              <p14:xfrm>
                <a:off x="1023227" y="3669187"/>
                <a:ext cx="121320" cy="8208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618F12AA-77B5-45C8-9BBD-3D3AD4250B9F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18907" y="3664867"/>
                  <a:ext cx="12996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5ED74836-1C71-45D3-8D39-09B87AB6E0FC}"/>
                    </a:ext>
                  </a:extLst>
                </p14:cNvPr>
                <p14:cNvContentPartPr/>
                <p14:nvPr/>
              </p14:nvContentPartPr>
              <p14:xfrm>
                <a:off x="1184507" y="3626707"/>
                <a:ext cx="101520" cy="11448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5ED74836-1C71-45D3-8D39-09B87AB6E0FC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180187" y="3622387"/>
                  <a:ext cx="11016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47471D5D-9294-4A0D-9F42-3F0B52509EFC}"/>
                    </a:ext>
                  </a:extLst>
                </p14:cNvPr>
                <p14:cNvContentPartPr/>
                <p14:nvPr/>
              </p14:nvContentPartPr>
              <p14:xfrm>
                <a:off x="1385027" y="3650467"/>
                <a:ext cx="107640" cy="684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47471D5D-9294-4A0D-9F42-3F0B52509EFC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380707" y="3646147"/>
                  <a:ext cx="11628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22D6BD48-C091-459D-A379-21C6104BC960}"/>
                    </a:ext>
                  </a:extLst>
                </p14:cNvPr>
                <p14:cNvContentPartPr/>
                <p14:nvPr/>
              </p14:nvContentPartPr>
              <p14:xfrm>
                <a:off x="1382507" y="3683587"/>
                <a:ext cx="108360" cy="2196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22D6BD48-C091-459D-A379-21C6104BC960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378187" y="3679267"/>
                  <a:ext cx="11700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DAF83FEE-4659-4B85-A2B5-831ADFE37932}"/>
                    </a:ext>
                  </a:extLst>
                </p14:cNvPr>
                <p14:cNvContentPartPr/>
                <p14:nvPr/>
              </p14:nvContentPartPr>
              <p14:xfrm>
                <a:off x="1393667" y="3507547"/>
                <a:ext cx="108360" cy="11556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DAF83FEE-4659-4B85-A2B5-831ADFE37932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389347" y="3503227"/>
                  <a:ext cx="11700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2E8DB5CC-C7C2-47B6-8275-B72569800B01}"/>
                    </a:ext>
                  </a:extLst>
                </p14:cNvPr>
                <p14:cNvContentPartPr/>
                <p14:nvPr/>
              </p14:nvContentPartPr>
              <p14:xfrm>
                <a:off x="1657187" y="3625987"/>
                <a:ext cx="3240" cy="10872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2E8DB5CC-C7C2-47B6-8275-B72569800B01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652867" y="3621667"/>
                  <a:ext cx="1188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706ABFA0-8E96-4FC9-90C8-F362DBB8511C}"/>
                    </a:ext>
                  </a:extLst>
                </p14:cNvPr>
                <p14:cNvContentPartPr/>
                <p14:nvPr/>
              </p14:nvContentPartPr>
              <p14:xfrm>
                <a:off x="1578707" y="3592147"/>
                <a:ext cx="150480" cy="1764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706ABFA0-8E96-4FC9-90C8-F362DBB8511C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574387" y="3587827"/>
                  <a:ext cx="15912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742040B6-07D6-4310-931A-93380CD50B3F}"/>
                    </a:ext>
                  </a:extLst>
                </p14:cNvPr>
                <p14:cNvContentPartPr/>
                <p14:nvPr/>
              </p14:nvContentPartPr>
              <p14:xfrm>
                <a:off x="1589867" y="3676027"/>
                <a:ext cx="99000" cy="1368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742040B6-07D6-4310-931A-93380CD50B3F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585547" y="3671707"/>
                  <a:ext cx="1076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222D8259-7CE0-4644-980A-4F4FBAE51228}"/>
                    </a:ext>
                  </a:extLst>
                </p14:cNvPr>
                <p14:cNvContentPartPr/>
                <p14:nvPr/>
              </p14:nvContentPartPr>
              <p14:xfrm>
                <a:off x="1735667" y="3636067"/>
                <a:ext cx="122760" cy="9540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222D8259-7CE0-4644-980A-4F4FBAE51228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731347" y="3631747"/>
                  <a:ext cx="13140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709D66CF-4A47-4C6C-BD4D-ED29C85AD8A6}"/>
                    </a:ext>
                  </a:extLst>
                </p14:cNvPr>
                <p14:cNvContentPartPr/>
                <p14:nvPr/>
              </p14:nvContentPartPr>
              <p14:xfrm>
                <a:off x="1833227" y="3639307"/>
                <a:ext cx="82800" cy="8532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709D66CF-4A47-4C6C-BD4D-ED29C85AD8A6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1828907" y="3634987"/>
                  <a:ext cx="9144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88925CE3-8675-4771-B860-A1DA36140287}"/>
                    </a:ext>
                  </a:extLst>
                </p14:cNvPr>
                <p14:cNvContentPartPr/>
                <p14:nvPr/>
              </p14:nvContentPartPr>
              <p14:xfrm>
                <a:off x="1893347" y="3573787"/>
                <a:ext cx="5400" cy="144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88925CE3-8675-4771-B860-A1DA36140287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1889027" y="3569467"/>
                  <a:ext cx="14040" cy="1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B7061856-B96D-4B98-BE2D-06FD4C9F7138}"/>
                    </a:ext>
                  </a:extLst>
                </p14:cNvPr>
                <p14:cNvContentPartPr/>
                <p14:nvPr/>
              </p14:nvContentPartPr>
              <p14:xfrm>
                <a:off x="1948067" y="3577387"/>
                <a:ext cx="92160" cy="13428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B7061856-B96D-4B98-BE2D-06FD4C9F7138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1943747" y="3573067"/>
                  <a:ext cx="10080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5B71CFAD-79B7-4980-972F-E100DD640928}"/>
                    </a:ext>
                  </a:extLst>
                </p14:cNvPr>
                <p14:cNvContentPartPr/>
                <p14:nvPr/>
              </p14:nvContentPartPr>
              <p14:xfrm>
                <a:off x="2035547" y="3640747"/>
                <a:ext cx="120600" cy="5832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5B71CFAD-79B7-4980-972F-E100DD640928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2031227" y="3636427"/>
                  <a:ext cx="12924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0C87BEF1-8339-4418-A8EA-46249941814B}"/>
                    </a:ext>
                  </a:extLst>
                </p14:cNvPr>
                <p14:cNvContentPartPr/>
                <p14:nvPr/>
              </p14:nvContentPartPr>
              <p14:xfrm>
                <a:off x="2155067" y="3598267"/>
                <a:ext cx="98640" cy="8748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0C87BEF1-8339-4418-A8EA-46249941814B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2150747" y="3593947"/>
                  <a:ext cx="10728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B5D3E752-AC2E-4214-901B-33E499C4F2A8}"/>
                    </a:ext>
                  </a:extLst>
                </p14:cNvPr>
                <p14:cNvContentPartPr/>
                <p14:nvPr/>
              </p14:nvContentPartPr>
              <p14:xfrm>
                <a:off x="2258747" y="3624187"/>
                <a:ext cx="87120" cy="5724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B5D3E752-AC2E-4214-901B-33E499C4F2A8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2254427" y="3619867"/>
                  <a:ext cx="9576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C5454B66-F1D0-4CEC-B859-0C196C4A1B3D}"/>
                    </a:ext>
                  </a:extLst>
                </p14:cNvPr>
                <p14:cNvContentPartPr/>
                <p14:nvPr/>
              </p14:nvContentPartPr>
              <p14:xfrm>
                <a:off x="2325707" y="3530227"/>
                <a:ext cx="83160" cy="23724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C5454B66-F1D0-4CEC-B859-0C196C4A1B3D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2321387" y="3525907"/>
                  <a:ext cx="9180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B220140A-E1BF-4C1B-8978-7DC67126FF1F}"/>
                    </a:ext>
                  </a:extLst>
                </p14:cNvPr>
                <p14:cNvContentPartPr/>
                <p14:nvPr/>
              </p14:nvContentPartPr>
              <p14:xfrm>
                <a:off x="2333987" y="3559387"/>
                <a:ext cx="29520" cy="10836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B220140A-E1BF-4C1B-8978-7DC67126FF1F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2329667" y="3555067"/>
                  <a:ext cx="3816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1AE31D4A-2569-4AEA-931E-214EB2F3BB5C}"/>
                    </a:ext>
                  </a:extLst>
                </p14:cNvPr>
                <p14:cNvContentPartPr/>
                <p14:nvPr/>
              </p14:nvContentPartPr>
              <p14:xfrm>
                <a:off x="2487707" y="3637147"/>
                <a:ext cx="96840" cy="504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1AE31D4A-2569-4AEA-931E-214EB2F3BB5C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2483387" y="3632827"/>
                  <a:ext cx="10548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28D052B7-02B2-4390-A943-913EADC3F01B}"/>
                    </a:ext>
                  </a:extLst>
                </p14:cNvPr>
                <p14:cNvContentPartPr/>
                <p14:nvPr/>
              </p14:nvContentPartPr>
              <p14:xfrm>
                <a:off x="2483027" y="3676027"/>
                <a:ext cx="140760" cy="864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28D052B7-02B2-4390-A943-913EADC3F01B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2478707" y="3671707"/>
                  <a:ext cx="14940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ED870C4B-094B-4DFE-9038-1F49C71A1B39}"/>
                    </a:ext>
                  </a:extLst>
                </p14:cNvPr>
                <p14:cNvContentPartPr/>
                <p14:nvPr/>
              </p14:nvContentPartPr>
              <p14:xfrm>
                <a:off x="2618027" y="3599707"/>
                <a:ext cx="69480" cy="11376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ED870C4B-094B-4DFE-9038-1F49C71A1B39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2613707" y="3595387"/>
                  <a:ext cx="7812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031CD4F1-BAFF-4E0D-BDBB-EF5D1370AF8F}"/>
                    </a:ext>
                  </a:extLst>
                </p14:cNvPr>
                <p14:cNvContentPartPr/>
                <p14:nvPr/>
              </p14:nvContentPartPr>
              <p14:xfrm>
                <a:off x="2803787" y="3552907"/>
                <a:ext cx="123120" cy="15624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031CD4F1-BAFF-4E0D-BDBB-EF5D1370AF8F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2799467" y="3548587"/>
                  <a:ext cx="13176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CB341A59-7F85-4A1A-8C4A-28D07ADA5663}"/>
                    </a:ext>
                  </a:extLst>
                </p14:cNvPr>
                <p14:cNvContentPartPr/>
                <p14:nvPr/>
              </p14:nvContentPartPr>
              <p14:xfrm>
                <a:off x="2869667" y="3625987"/>
                <a:ext cx="77760" cy="1332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CB341A59-7F85-4A1A-8C4A-28D07ADA5663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2865347" y="3621667"/>
                  <a:ext cx="8640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7E515065-ED04-4143-8EED-2B1088ED431D}"/>
                    </a:ext>
                  </a:extLst>
                </p14:cNvPr>
                <p14:cNvContentPartPr/>
                <p14:nvPr/>
              </p14:nvContentPartPr>
              <p14:xfrm>
                <a:off x="3011867" y="3497827"/>
                <a:ext cx="57960" cy="21924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7E515065-ED04-4143-8EED-2B1088ED431D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3007547" y="3493507"/>
                  <a:ext cx="66600" cy="22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1DB61589-3827-4D94-88BB-CEE0F3C21F72}"/>
                    </a:ext>
                  </a:extLst>
                </p14:cNvPr>
                <p14:cNvContentPartPr/>
                <p14:nvPr/>
              </p14:nvContentPartPr>
              <p14:xfrm>
                <a:off x="3096467" y="3569467"/>
                <a:ext cx="98640" cy="9072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1DB61589-3827-4D94-88BB-CEE0F3C21F72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3092147" y="3565147"/>
                  <a:ext cx="10728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0966911B-FD78-4495-A8B9-F65AC75C0C20}"/>
                    </a:ext>
                  </a:extLst>
                </p14:cNvPr>
                <p14:cNvContentPartPr/>
                <p14:nvPr/>
              </p14:nvContentPartPr>
              <p14:xfrm>
                <a:off x="3249107" y="3564067"/>
                <a:ext cx="70200" cy="8964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0966911B-FD78-4495-A8B9-F65AC75C0C20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3244787" y="3559747"/>
                  <a:ext cx="7884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6B9EF045-8151-4200-8D72-B7DC33F6F00C}"/>
                    </a:ext>
                  </a:extLst>
                </p14:cNvPr>
                <p14:cNvContentPartPr/>
                <p14:nvPr/>
              </p14:nvContentPartPr>
              <p14:xfrm>
                <a:off x="3339467" y="3576667"/>
                <a:ext cx="69840" cy="8712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6B9EF045-8151-4200-8D72-B7DC33F6F00C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3335147" y="3572347"/>
                  <a:ext cx="7848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5EB64EB2-0ACD-4DA4-8C29-F31C5CDD062E}"/>
                    </a:ext>
                  </a:extLst>
                </p14:cNvPr>
                <p14:cNvContentPartPr/>
                <p14:nvPr/>
              </p14:nvContentPartPr>
              <p14:xfrm>
                <a:off x="3365387" y="3617347"/>
                <a:ext cx="64080" cy="2412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5EB64EB2-0ACD-4DA4-8C29-F31C5CDD062E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3361067" y="3613027"/>
                  <a:ext cx="7272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73F89C38-52C0-4CE1-9845-3D9362698499}"/>
                    </a:ext>
                  </a:extLst>
                </p14:cNvPr>
                <p14:cNvContentPartPr/>
                <p14:nvPr/>
              </p14:nvContentPartPr>
              <p14:xfrm>
                <a:off x="3502547" y="3604387"/>
                <a:ext cx="86040" cy="3960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73F89C38-52C0-4CE1-9845-3D9362698499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3498227" y="3600067"/>
                  <a:ext cx="94680" cy="4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61833794-B078-40F3-93F0-657D51CF7FD3}"/>
                    </a:ext>
                  </a:extLst>
                </p14:cNvPr>
                <p14:cNvContentPartPr/>
                <p14:nvPr/>
              </p14:nvContentPartPr>
              <p14:xfrm>
                <a:off x="3483827" y="3494227"/>
                <a:ext cx="105840" cy="7056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61833794-B078-40F3-93F0-657D51CF7FD3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3479507" y="3489907"/>
                  <a:ext cx="11448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B8124B14-474D-4184-847C-5B4FE3037F57}"/>
                    </a:ext>
                  </a:extLst>
                </p14:cNvPr>
                <p14:cNvContentPartPr/>
                <p14:nvPr/>
              </p14:nvContentPartPr>
              <p14:xfrm>
                <a:off x="3652667" y="3636427"/>
                <a:ext cx="2160" cy="72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B8124B14-474D-4184-847C-5B4FE3037F57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3648347" y="3632107"/>
                  <a:ext cx="10800" cy="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1D3106A9-2293-431C-A78E-379972DEC2FC}"/>
                    </a:ext>
                  </a:extLst>
                </p14:cNvPr>
                <p14:cNvContentPartPr/>
                <p14:nvPr/>
              </p14:nvContentPartPr>
              <p14:xfrm>
                <a:off x="3666347" y="3562267"/>
                <a:ext cx="16560" cy="10260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1D3106A9-2293-431C-A78E-379972DEC2FC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3662027" y="3557947"/>
                  <a:ext cx="2520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624637ED-754A-4C0B-A6D7-5D65E8A8547E}"/>
                    </a:ext>
                  </a:extLst>
                </p14:cNvPr>
                <p14:cNvContentPartPr/>
                <p14:nvPr/>
              </p14:nvContentPartPr>
              <p14:xfrm>
                <a:off x="3633227" y="3546427"/>
                <a:ext cx="92880" cy="6192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624637ED-754A-4C0B-A6D7-5D65E8A8547E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3628907" y="3542107"/>
                  <a:ext cx="10152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4CF72F2F-E04C-452E-A627-A1B327FEC17E}"/>
                    </a:ext>
                  </a:extLst>
                </p14:cNvPr>
                <p14:cNvContentPartPr/>
                <p14:nvPr/>
              </p14:nvContentPartPr>
              <p14:xfrm>
                <a:off x="3720707" y="3585307"/>
                <a:ext cx="38160" cy="5004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4CF72F2F-E04C-452E-A627-A1B327FEC17E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3716387" y="3580987"/>
                  <a:ext cx="4680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490EC805-B710-46FF-A45F-3F53A20C5C96}"/>
                    </a:ext>
                  </a:extLst>
                </p14:cNvPr>
                <p14:cNvContentPartPr/>
                <p14:nvPr/>
              </p14:nvContentPartPr>
              <p14:xfrm>
                <a:off x="3779027" y="3573427"/>
                <a:ext cx="360" cy="36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490EC805-B710-46FF-A45F-3F53A20C5C9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774707" y="35691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3826367D-D1D3-4004-9F49-0561853F94C8}"/>
                    </a:ext>
                  </a:extLst>
                </p14:cNvPr>
                <p14:cNvContentPartPr/>
                <p14:nvPr/>
              </p14:nvContentPartPr>
              <p14:xfrm>
                <a:off x="3772907" y="3571987"/>
                <a:ext cx="114840" cy="6300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3826367D-D1D3-4004-9F49-0561853F94C8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3768587" y="3567667"/>
                  <a:ext cx="123480" cy="7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E9C0F13B-DD1C-417D-AC61-3BE6C3B360ED}"/>
                    </a:ext>
                  </a:extLst>
                </p14:cNvPr>
                <p14:cNvContentPartPr/>
                <p14:nvPr/>
              </p14:nvContentPartPr>
              <p14:xfrm>
                <a:off x="3899267" y="3512227"/>
                <a:ext cx="360" cy="36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E9C0F13B-DD1C-417D-AC61-3BE6C3B360ED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894947" y="35079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715449F6-0FA8-485E-8134-185B52724E5B}"/>
                    </a:ext>
                  </a:extLst>
                </p14:cNvPr>
                <p14:cNvContentPartPr/>
                <p14:nvPr/>
              </p14:nvContentPartPr>
              <p14:xfrm>
                <a:off x="3914387" y="3498547"/>
                <a:ext cx="56160" cy="147240"/>
              </p14:xfrm>
            </p:contentPart>
          </mc:Choice>
          <mc:Fallback xmlns=""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715449F6-0FA8-485E-8134-185B52724E5B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3910067" y="3494227"/>
                  <a:ext cx="6480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9B2D167B-51D7-42D5-B413-1368F56017E5}"/>
                    </a:ext>
                  </a:extLst>
                </p14:cNvPr>
                <p14:cNvContentPartPr/>
                <p14:nvPr/>
              </p14:nvContentPartPr>
              <p14:xfrm>
                <a:off x="3979907" y="3592147"/>
                <a:ext cx="93600" cy="4572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9B2D167B-51D7-42D5-B413-1368F56017E5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3975587" y="3587827"/>
                  <a:ext cx="10224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D1F5B90B-A679-42F4-9388-4753A00BE2D4}"/>
                    </a:ext>
                  </a:extLst>
                </p14:cNvPr>
                <p14:cNvContentPartPr/>
                <p14:nvPr/>
              </p14:nvContentPartPr>
              <p14:xfrm>
                <a:off x="4097267" y="3543907"/>
                <a:ext cx="52920" cy="102240"/>
              </p14:xfrm>
            </p:contentPart>
          </mc:Choice>
          <mc:Fallback xmlns=""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D1F5B90B-A679-42F4-9388-4753A00BE2D4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4092947" y="3539587"/>
                  <a:ext cx="6156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6FB15958-4F7B-4CF4-962F-8E321BC60125}"/>
                    </a:ext>
                  </a:extLst>
                </p14:cNvPr>
                <p14:cNvContentPartPr/>
                <p14:nvPr/>
              </p14:nvContentPartPr>
              <p14:xfrm>
                <a:off x="4065227" y="3595027"/>
                <a:ext cx="34200" cy="43560"/>
              </p14:xfrm>
            </p:contentPart>
          </mc:Choice>
          <mc:Fallback xmlns=""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6FB15958-4F7B-4CF4-962F-8E321BC60125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4060907" y="3590707"/>
                  <a:ext cx="4284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6B3256F6-85C7-40DE-A17B-088759997EED}"/>
                    </a:ext>
                  </a:extLst>
                </p14:cNvPr>
                <p14:cNvContentPartPr/>
                <p14:nvPr/>
              </p14:nvContentPartPr>
              <p14:xfrm>
                <a:off x="4158107" y="3587827"/>
                <a:ext cx="66240" cy="52200"/>
              </p14:xfrm>
            </p:contentPart>
          </mc:Choice>
          <mc:Fallback xmlns=""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6B3256F6-85C7-40DE-A17B-088759997EED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4153787" y="3583507"/>
                  <a:ext cx="7488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F62B6FB1-798B-4A51-A867-886A655C5366}"/>
                    </a:ext>
                  </a:extLst>
                </p14:cNvPr>
                <p14:cNvContentPartPr/>
                <p14:nvPr/>
              </p14:nvContentPartPr>
              <p14:xfrm>
                <a:off x="4209587" y="3499267"/>
                <a:ext cx="30960" cy="154800"/>
              </p14:xfrm>
            </p:contentPart>
          </mc:Choice>
          <mc:Fallback xmlns=""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F62B6FB1-798B-4A51-A867-886A655C5366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4205267" y="3494947"/>
                  <a:ext cx="3960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82E4B3D7-5843-4F05-86E0-1F6CD93C01A2}"/>
                    </a:ext>
                  </a:extLst>
                </p14:cNvPr>
                <p14:cNvContentPartPr/>
                <p14:nvPr/>
              </p14:nvContentPartPr>
              <p14:xfrm>
                <a:off x="4313267" y="3573427"/>
                <a:ext cx="92880" cy="8280"/>
              </p14:xfrm>
            </p:contentPart>
          </mc:Choice>
          <mc:Fallback xmlns=""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82E4B3D7-5843-4F05-86E0-1F6CD93C01A2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4308947" y="3569107"/>
                  <a:ext cx="10152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F9E6E7AD-A1A1-48F7-B706-3AA881750A4D}"/>
                    </a:ext>
                  </a:extLst>
                </p14:cNvPr>
                <p14:cNvContentPartPr/>
                <p14:nvPr/>
              </p14:nvContentPartPr>
              <p14:xfrm>
                <a:off x="4306787" y="3611227"/>
                <a:ext cx="127800" cy="19800"/>
              </p14:xfrm>
            </p:contentPart>
          </mc:Choice>
          <mc:Fallback xmlns=""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F9E6E7AD-A1A1-48F7-B706-3AA881750A4D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4302467" y="3606907"/>
                  <a:ext cx="13644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9E20B6FE-50AD-4C63-B14C-8EAFDCA54EB4}"/>
                    </a:ext>
                  </a:extLst>
                </p14:cNvPr>
                <p14:cNvContentPartPr/>
                <p14:nvPr/>
              </p14:nvContentPartPr>
              <p14:xfrm>
                <a:off x="4508027" y="3537787"/>
                <a:ext cx="143640" cy="122400"/>
              </p14:xfrm>
            </p:contentPart>
          </mc:Choice>
          <mc:Fallback xmlns=""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9E20B6FE-50AD-4C63-B14C-8EAFDCA54EB4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4503707" y="3533467"/>
                  <a:ext cx="15228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1993D3D6-6715-4205-BA60-EDD7C4EA0F1F}"/>
                    </a:ext>
                  </a:extLst>
                </p14:cNvPr>
                <p14:cNvContentPartPr/>
                <p14:nvPr/>
              </p14:nvContentPartPr>
              <p14:xfrm>
                <a:off x="4651667" y="3550387"/>
                <a:ext cx="95760" cy="120960"/>
              </p14:xfrm>
            </p:contentPart>
          </mc:Choice>
          <mc:Fallback xmlns=""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1993D3D6-6715-4205-BA60-EDD7C4EA0F1F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4647347" y="3546067"/>
                  <a:ext cx="10440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F5C8771D-96BA-4F4F-9C8A-EDF796467647}"/>
                    </a:ext>
                  </a:extLst>
                </p14:cNvPr>
                <p14:cNvContentPartPr/>
                <p14:nvPr/>
              </p14:nvContentPartPr>
              <p14:xfrm>
                <a:off x="4996547" y="3526987"/>
                <a:ext cx="105840" cy="145080"/>
              </p14:xfrm>
            </p:contentPart>
          </mc:Choice>
          <mc:Fallback xmlns=""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F5C8771D-96BA-4F4F-9C8A-EDF796467647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4992227" y="3522667"/>
                  <a:ext cx="11448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AD01E1CB-FB07-49DB-85B9-7484CB6767BC}"/>
                    </a:ext>
                  </a:extLst>
                </p14:cNvPr>
                <p14:cNvContentPartPr/>
                <p14:nvPr/>
              </p14:nvContentPartPr>
              <p14:xfrm>
                <a:off x="5050547" y="3593587"/>
                <a:ext cx="76320" cy="16560"/>
              </p14:xfrm>
            </p:contentPart>
          </mc:Choice>
          <mc:Fallback xmlns=""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AD01E1CB-FB07-49DB-85B9-7484CB6767BC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5046227" y="3589267"/>
                  <a:ext cx="8496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95688A80-BACD-47B7-AAC4-0B1C5084B569}"/>
                    </a:ext>
                  </a:extLst>
                </p14:cNvPr>
                <p14:cNvContentPartPr/>
                <p14:nvPr/>
              </p14:nvContentPartPr>
              <p14:xfrm>
                <a:off x="4915907" y="3603667"/>
                <a:ext cx="6840" cy="25920"/>
              </p14:xfrm>
            </p:contentPart>
          </mc:Choice>
          <mc:Fallback xmlns=""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95688A80-BACD-47B7-AAC4-0B1C5084B569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4911587" y="3599347"/>
                  <a:ext cx="1548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85C85B5D-231B-44E0-9E61-821BC0E2457E}"/>
                    </a:ext>
                  </a:extLst>
                </p14:cNvPr>
                <p14:cNvContentPartPr/>
                <p14:nvPr/>
              </p14:nvContentPartPr>
              <p14:xfrm>
                <a:off x="4921307" y="3731467"/>
                <a:ext cx="7920" cy="14040"/>
              </p14:xfrm>
            </p:contentPart>
          </mc:Choice>
          <mc:Fallback xmlns=""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85C85B5D-231B-44E0-9E61-821BC0E2457E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4916987" y="3727147"/>
                  <a:ext cx="1656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B29A4581-AE5F-4BBC-8B2D-41745CBB1042}"/>
                    </a:ext>
                  </a:extLst>
                </p14:cNvPr>
                <p14:cNvContentPartPr/>
                <p14:nvPr/>
              </p14:nvContentPartPr>
              <p14:xfrm>
                <a:off x="5189147" y="3461827"/>
                <a:ext cx="54000" cy="192240"/>
              </p14:xfrm>
            </p:contentPart>
          </mc:Choice>
          <mc:Fallback xmlns=""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B29A4581-AE5F-4BBC-8B2D-41745CBB1042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5184827" y="3457507"/>
                  <a:ext cx="6264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F30AB603-893C-4DE9-B017-FCB44065C565}"/>
                    </a:ext>
                  </a:extLst>
                </p14:cNvPr>
                <p14:cNvContentPartPr/>
                <p14:nvPr/>
              </p14:nvContentPartPr>
              <p14:xfrm>
                <a:off x="5276627" y="3507547"/>
                <a:ext cx="96120" cy="106920"/>
              </p14:xfrm>
            </p:contentPart>
          </mc:Choice>
          <mc:Fallback xmlns=""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F30AB603-893C-4DE9-B017-FCB44065C565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5272307" y="3503227"/>
                  <a:ext cx="10476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F742ABC5-3EA4-4A81-95B9-AC2C94461257}"/>
                    </a:ext>
                  </a:extLst>
                </p14:cNvPr>
                <p14:cNvContentPartPr/>
                <p14:nvPr/>
              </p14:nvContentPartPr>
              <p14:xfrm>
                <a:off x="5378867" y="3514027"/>
                <a:ext cx="59040" cy="116640"/>
              </p14:xfrm>
            </p:contentPart>
          </mc:Choice>
          <mc:Fallback xmlns=""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F742ABC5-3EA4-4A81-95B9-AC2C94461257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5374547" y="3509707"/>
                  <a:ext cx="6768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6C72B1BA-720F-4970-A316-588435A37F4B}"/>
                    </a:ext>
                  </a:extLst>
                </p14:cNvPr>
                <p14:cNvContentPartPr/>
                <p14:nvPr/>
              </p14:nvContentPartPr>
              <p14:xfrm>
                <a:off x="5459147" y="3499627"/>
                <a:ext cx="65520" cy="121680"/>
              </p14:xfrm>
            </p:contentPart>
          </mc:Choice>
          <mc:Fallback xmlns=""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6C72B1BA-720F-4970-A316-588435A37F4B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5454827" y="3495307"/>
                  <a:ext cx="7416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5C2D212E-50AC-4F02-AF1D-C172868EC6FA}"/>
                    </a:ext>
                  </a:extLst>
                </p14:cNvPr>
                <p14:cNvContentPartPr/>
                <p14:nvPr/>
              </p14:nvContentPartPr>
              <p14:xfrm>
                <a:off x="5485067" y="3544987"/>
                <a:ext cx="59400" cy="6840"/>
              </p14:xfrm>
            </p:contentPart>
          </mc:Choice>
          <mc:Fallback xmlns=""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5C2D212E-50AC-4F02-AF1D-C172868EC6FA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5480747" y="3540667"/>
                  <a:ext cx="6804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A920BF77-3E41-4EB3-BF95-9A1F8F86E67A}"/>
                    </a:ext>
                  </a:extLst>
                </p14:cNvPr>
                <p14:cNvContentPartPr/>
                <p14:nvPr/>
              </p14:nvContentPartPr>
              <p14:xfrm>
                <a:off x="5587667" y="3560827"/>
                <a:ext cx="91800" cy="4140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A920BF77-3E41-4EB3-BF95-9A1F8F86E67A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5583347" y="3556507"/>
                  <a:ext cx="100440" cy="5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F31BCA63-5D14-4119-8D65-8E25FD3E980B}"/>
                    </a:ext>
                  </a:extLst>
                </p14:cNvPr>
                <p14:cNvContentPartPr/>
                <p14:nvPr/>
              </p14:nvContentPartPr>
              <p14:xfrm>
                <a:off x="5585147" y="3431227"/>
                <a:ext cx="91800" cy="74160"/>
              </p14:xfrm>
            </p:contentPart>
          </mc:Choice>
          <mc:Fallback xmlns=""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F31BCA63-5D14-4119-8D65-8E25FD3E980B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5580827" y="3426907"/>
                  <a:ext cx="10044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43D0D825-8E04-4066-ABFA-EC5A6ADB8328}"/>
                    </a:ext>
                  </a:extLst>
                </p14:cNvPr>
                <p14:cNvContentPartPr/>
                <p14:nvPr/>
              </p14:nvContentPartPr>
              <p14:xfrm>
                <a:off x="5696747" y="3480547"/>
                <a:ext cx="140760" cy="154080"/>
              </p14:xfrm>
            </p:contentPart>
          </mc:Choice>
          <mc:Fallback xmlns=""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43D0D825-8E04-4066-ABFA-EC5A6ADB8328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5692427" y="3476227"/>
                  <a:ext cx="14940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4020654A-5C23-4279-B6E6-EA4C0D687E81}"/>
                    </a:ext>
                  </a:extLst>
                </p14:cNvPr>
                <p14:cNvContentPartPr/>
                <p14:nvPr/>
              </p14:nvContentPartPr>
              <p14:xfrm>
                <a:off x="5824187" y="3465427"/>
                <a:ext cx="83160" cy="125640"/>
              </p14:xfrm>
            </p:contentPart>
          </mc:Choice>
          <mc:Fallback xmlns=""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4020654A-5C23-4279-B6E6-EA4C0D687E81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5819867" y="3461107"/>
                  <a:ext cx="9180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6B57712D-7057-4CE4-B5BF-8320B6453373}"/>
                    </a:ext>
                  </a:extLst>
                </p14:cNvPr>
                <p14:cNvContentPartPr/>
                <p14:nvPr/>
              </p14:nvContentPartPr>
              <p14:xfrm>
                <a:off x="5908787" y="3531667"/>
                <a:ext cx="50760" cy="62280"/>
              </p14:xfrm>
            </p:contentPart>
          </mc:Choice>
          <mc:Fallback xmlns=""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6B57712D-7057-4CE4-B5BF-8320B6453373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5904467" y="3527347"/>
                  <a:ext cx="5940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B577EF06-11B3-4117-A8D9-54E68DAF8D06}"/>
                    </a:ext>
                  </a:extLst>
                </p14:cNvPr>
                <p14:cNvContentPartPr/>
                <p14:nvPr/>
              </p14:nvContentPartPr>
              <p14:xfrm>
                <a:off x="5966387" y="3448147"/>
                <a:ext cx="88920" cy="149040"/>
              </p14:xfrm>
            </p:contentPart>
          </mc:Choice>
          <mc:Fallback xmlns=""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B577EF06-11B3-4117-A8D9-54E68DAF8D06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5962067" y="3443827"/>
                  <a:ext cx="9756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2B0BA835-5B8D-4924-97AC-9DFC69FCD64A}"/>
                    </a:ext>
                  </a:extLst>
                </p14:cNvPr>
                <p14:cNvContentPartPr/>
                <p14:nvPr/>
              </p14:nvContentPartPr>
              <p14:xfrm>
                <a:off x="6066107" y="3523027"/>
                <a:ext cx="43920" cy="61920"/>
              </p14:xfrm>
            </p:contentPart>
          </mc:Choice>
          <mc:Fallback xmlns=""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2B0BA835-5B8D-4924-97AC-9DFC69FCD64A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6061787" y="3518707"/>
                  <a:ext cx="5256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B107E8D0-6A19-4DD5-A1F5-CC442E4D74D5}"/>
                    </a:ext>
                  </a:extLst>
                </p14:cNvPr>
                <p14:cNvContentPartPr/>
                <p14:nvPr/>
              </p14:nvContentPartPr>
              <p14:xfrm>
                <a:off x="6121907" y="3439507"/>
                <a:ext cx="163080" cy="250920"/>
              </p14:xfrm>
            </p:contentPart>
          </mc:Choice>
          <mc:Fallback xmlns=""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B107E8D0-6A19-4DD5-A1F5-CC442E4D74D5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6117587" y="3435187"/>
                  <a:ext cx="171720" cy="25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E0EA2F45-18D9-4376-B07A-51C8CD86A09B}"/>
                    </a:ext>
                  </a:extLst>
                </p14:cNvPr>
                <p14:cNvContentPartPr/>
                <p14:nvPr/>
              </p14:nvContentPartPr>
              <p14:xfrm>
                <a:off x="6295787" y="3447067"/>
                <a:ext cx="35640" cy="234360"/>
              </p14:xfrm>
            </p:contentPart>
          </mc:Choice>
          <mc:Fallback xmlns=""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E0EA2F45-18D9-4376-B07A-51C8CD86A09B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6291467" y="3442747"/>
                  <a:ext cx="4428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CACF53E9-BA68-4DE0-84E6-0F3320D4D298}"/>
                    </a:ext>
                  </a:extLst>
                </p14:cNvPr>
                <p14:cNvContentPartPr/>
                <p14:nvPr/>
              </p14:nvContentPartPr>
              <p14:xfrm>
                <a:off x="6369947" y="3550747"/>
                <a:ext cx="92160" cy="2160"/>
              </p14:xfrm>
            </p:contentPart>
          </mc:Choice>
          <mc:Fallback xmlns=""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CACF53E9-BA68-4DE0-84E6-0F3320D4D298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6365627" y="3546427"/>
                  <a:ext cx="10080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E5D8C040-ABE0-4F98-A2B0-D404E4DEA816}"/>
                    </a:ext>
                  </a:extLst>
                </p14:cNvPr>
                <p14:cNvContentPartPr/>
                <p14:nvPr/>
              </p14:nvContentPartPr>
              <p14:xfrm>
                <a:off x="6363827" y="3586747"/>
                <a:ext cx="119160" cy="18360"/>
              </p14:xfrm>
            </p:contentPart>
          </mc:Choice>
          <mc:Fallback xmlns=""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E5D8C040-ABE0-4F98-A2B0-D404E4DEA816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6359507" y="3582427"/>
                  <a:ext cx="12780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1ACC228A-461B-4664-B8AA-8AC5CDCD858D}"/>
                    </a:ext>
                  </a:extLst>
                </p14:cNvPr>
                <p14:cNvContentPartPr/>
                <p14:nvPr/>
              </p14:nvContentPartPr>
              <p14:xfrm>
                <a:off x="6540227" y="3498907"/>
                <a:ext cx="75960" cy="107640"/>
              </p14:xfrm>
            </p:contentPart>
          </mc:Choice>
          <mc:Fallback xmlns=""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1ACC228A-461B-4664-B8AA-8AC5CDCD858D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6535907" y="3494587"/>
                  <a:ext cx="8460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C3209053-245F-4318-847F-EADA884309C0}"/>
                    </a:ext>
                  </a:extLst>
                </p14:cNvPr>
                <p14:cNvContentPartPr/>
                <p14:nvPr/>
              </p14:nvContentPartPr>
              <p14:xfrm>
                <a:off x="6651467" y="3498907"/>
                <a:ext cx="94680" cy="100440"/>
              </p14:xfrm>
            </p:contentPart>
          </mc:Choice>
          <mc:Fallback xmlns=""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C3209053-245F-4318-847F-EADA884309C0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6647147" y="3494587"/>
                  <a:ext cx="10332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769FF7B6-7B2F-4EC6-B67B-26BFD011669C}"/>
                    </a:ext>
                  </a:extLst>
                </p14:cNvPr>
                <p14:cNvContentPartPr/>
                <p14:nvPr/>
              </p14:nvContentPartPr>
              <p14:xfrm>
                <a:off x="6854147" y="3534547"/>
                <a:ext cx="172080" cy="10800"/>
              </p14:xfrm>
            </p:contentPart>
          </mc:Choice>
          <mc:Fallback xmlns=""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769FF7B6-7B2F-4EC6-B67B-26BFD011669C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6849827" y="3530227"/>
                  <a:ext cx="1807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EEFF7AC7-9B74-4EE4-820D-A53D04A027AA}"/>
                    </a:ext>
                  </a:extLst>
                </p14:cNvPr>
                <p14:cNvContentPartPr/>
                <p14:nvPr/>
              </p14:nvContentPartPr>
              <p14:xfrm>
                <a:off x="6869627" y="3578827"/>
                <a:ext cx="157320" cy="9360"/>
              </p14:xfrm>
            </p:contentPart>
          </mc:Choice>
          <mc:Fallback xmlns=""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EEFF7AC7-9B74-4EE4-820D-A53D04A027AA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6865307" y="3574507"/>
                  <a:ext cx="16596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C46DC42E-763D-4578-BB0D-2C076D428F9E}"/>
                    </a:ext>
                  </a:extLst>
                </p14:cNvPr>
                <p14:cNvContentPartPr/>
                <p14:nvPr/>
              </p14:nvContentPartPr>
              <p14:xfrm>
                <a:off x="7038467" y="3486307"/>
                <a:ext cx="131400" cy="156240"/>
              </p14:xfrm>
            </p:contentPart>
          </mc:Choice>
          <mc:Fallback xmlns=""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C46DC42E-763D-4578-BB0D-2C076D428F9E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7034147" y="3481987"/>
                  <a:ext cx="14004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39CC74F5-FD84-49B2-9A0B-7C9065A98D6D}"/>
                    </a:ext>
                  </a:extLst>
                </p14:cNvPr>
                <p14:cNvContentPartPr/>
                <p14:nvPr/>
              </p14:nvContentPartPr>
              <p14:xfrm>
                <a:off x="7294787" y="3480547"/>
                <a:ext cx="144720" cy="131400"/>
              </p14:xfrm>
            </p:contentPart>
          </mc:Choice>
          <mc:Fallback xmlns=""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39CC74F5-FD84-49B2-9A0B-7C9065A98D6D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7290467" y="3476227"/>
                  <a:ext cx="15336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87BE66C6-368B-48B9-8FBF-AFB70D2CB72F}"/>
                    </a:ext>
                  </a:extLst>
                </p14:cNvPr>
                <p14:cNvContentPartPr/>
                <p14:nvPr/>
              </p14:nvContentPartPr>
              <p14:xfrm>
                <a:off x="7446707" y="3497827"/>
                <a:ext cx="134640" cy="99360"/>
              </p14:xfrm>
            </p:contentPart>
          </mc:Choice>
          <mc:Fallback xmlns=""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87BE66C6-368B-48B9-8FBF-AFB70D2CB72F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7442387" y="3493507"/>
                  <a:ext cx="14328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500EBD89-D95F-41F9-B5E1-31705B85E9F4}"/>
                    </a:ext>
                  </a:extLst>
                </p14:cNvPr>
                <p14:cNvContentPartPr/>
                <p14:nvPr/>
              </p14:nvContentPartPr>
              <p14:xfrm>
                <a:off x="7697987" y="3504307"/>
                <a:ext cx="119160" cy="102240"/>
              </p14:xfrm>
            </p:contentPart>
          </mc:Choice>
          <mc:Fallback xmlns=""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500EBD89-D95F-41F9-B5E1-31705B85E9F4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7693667" y="3499987"/>
                  <a:ext cx="12780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7496233F-12C1-4B5D-A1E6-78B969228FD9}"/>
                    </a:ext>
                  </a:extLst>
                </p14:cNvPr>
                <p14:cNvContentPartPr/>
                <p14:nvPr/>
              </p14:nvContentPartPr>
              <p14:xfrm>
                <a:off x="7868267" y="3488107"/>
                <a:ext cx="137880" cy="118800"/>
              </p14:xfrm>
            </p:contentPart>
          </mc:Choice>
          <mc:Fallback xmlns=""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7496233F-12C1-4B5D-A1E6-78B969228FD9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7863947" y="3483787"/>
                  <a:ext cx="14652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DC55359D-A2CA-4178-AF4C-23FF6FDB1706}"/>
                    </a:ext>
                  </a:extLst>
                </p14:cNvPr>
                <p14:cNvContentPartPr/>
                <p14:nvPr/>
              </p14:nvContentPartPr>
              <p14:xfrm>
                <a:off x="8059067" y="3487747"/>
                <a:ext cx="101880" cy="119160"/>
              </p14:xfrm>
            </p:contentPart>
          </mc:Choice>
          <mc:Fallback xmlns=""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DC55359D-A2CA-4178-AF4C-23FF6FDB1706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8054747" y="3483427"/>
                  <a:ext cx="11052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21EA15CA-B037-4A25-BB7C-9252DF8CB8E5}"/>
                    </a:ext>
                  </a:extLst>
                </p14:cNvPr>
                <p14:cNvContentPartPr/>
                <p14:nvPr/>
              </p14:nvContentPartPr>
              <p14:xfrm>
                <a:off x="8204147" y="3569107"/>
                <a:ext cx="83160" cy="3600"/>
              </p14:xfrm>
            </p:contentPart>
          </mc:Choice>
          <mc:Fallback xmlns=""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21EA15CA-B037-4A25-BB7C-9252DF8CB8E5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8199827" y="3564787"/>
                  <a:ext cx="9180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144EDAF2-01F5-4844-AEFC-64AE24A6EC68}"/>
                    </a:ext>
                  </a:extLst>
                </p14:cNvPr>
                <p14:cNvContentPartPr/>
                <p14:nvPr/>
              </p14:nvContentPartPr>
              <p14:xfrm>
                <a:off x="8199467" y="3591787"/>
                <a:ext cx="96840" cy="5400"/>
              </p14:xfrm>
            </p:contentPart>
          </mc:Choice>
          <mc:Fallback xmlns=""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144EDAF2-01F5-4844-AEFC-64AE24A6EC68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8195147" y="3587467"/>
                  <a:ext cx="10548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0357F772-3A9E-4B84-9D19-769A2D9AF60C}"/>
                    </a:ext>
                  </a:extLst>
                </p14:cNvPr>
                <p14:cNvContentPartPr/>
                <p14:nvPr/>
              </p14:nvContentPartPr>
              <p14:xfrm>
                <a:off x="8286947" y="3542827"/>
                <a:ext cx="78480" cy="86040"/>
              </p14:xfrm>
            </p:contentPart>
          </mc:Choice>
          <mc:Fallback xmlns=""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0357F772-3A9E-4B84-9D19-769A2D9AF60C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8282627" y="3538507"/>
                  <a:ext cx="8712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1CA0A100-6082-4EBF-A487-AE4454FD8150}"/>
                    </a:ext>
                  </a:extLst>
                </p14:cNvPr>
                <p14:cNvContentPartPr/>
                <p14:nvPr/>
              </p14:nvContentPartPr>
              <p14:xfrm>
                <a:off x="8408267" y="3488107"/>
                <a:ext cx="109080" cy="159480"/>
              </p14:xfrm>
            </p:contentPart>
          </mc:Choice>
          <mc:Fallback xmlns=""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1CA0A100-6082-4EBF-A487-AE4454FD8150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8403947" y="3483787"/>
                  <a:ext cx="11772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CBD417D4-AD7A-4F8E-8BD2-C58E9D3DCCB0}"/>
                    </a:ext>
                  </a:extLst>
                </p14:cNvPr>
                <p14:cNvContentPartPr/>
                <p14:nvPr/>
              </p14:nvContentPartPr>
              <p14:xfrm>
                <a:off x="8463347" y="3592147"/>
                <a:ext cx="70920" cy="10080"/>
              </p14:xfrm>
            </p:contentPart>
          </mc:Choice>
          <mc:Fallback xmlns=""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CBD417D4-AD7A-4F8E-8BD2-C58E9D3DCCB0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8459027" y="3587827"/>
                  <a:ext cx="7956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C1C905C1-8D8A-42E4-BF18-BF7D7AA625CE}"/>
                    </a:ext>
                  </a:extLst>
                </p14:cNvPr>
                <p14:cNvContentPartPr/>
                <p14:nvPr/>
              </p14:nvContentPartPr>
              <p14:xfrm>
                <a:off x="8537507" y="3471547"/>
                <a:ext cx="68400" cy="175320"/>
              </p14:xfrm>
            </p:contentPart>
          </mc:Choice>
          <mc:Fallback xmlns=""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C1C905C1-8D8A-42E4-BF18-BF7D7AA625CE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8532827" y="3467227"/>
                  <a:ext cx="7704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16195A88-ADDC-4610-88B0-BFFFB1C6B7FE}"/>
                    </a:ext>
                  </a:extLst>
                </p14:cNvPr>
                <p14:cNvContentPartPr/>
                <p14:nvPr/>
              </p14:nvContentPartPr>
              <p14:xfrm>
                <a:off x="8592227" y="3581347"/>
                <a:ext cx="60480" cy="67320"/>
              </p14:xfrm>
            </p:contentPart>
          </mc:Choice>
          <mc:Fallback xmlns=""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16195A88-ADDC-4610-88B0-BFFFB1C6B7FE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8587907" y="3577027"/>
                  <a:ext cx="6912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8E41D925-A40B-437E-B144-FFD126B33AA2}"/>
                    </a:ext>
                  </a:extLst>
                </p14:cNvPr>
                <p14:cNvContentPartPr/>
                <p14:nvPr/>
              </p14:nvContentPartPr>
              <p14:xfrm>
                <a:off x="8670347" y="3474787"/>
                <a:ext cx="81720" cy="170640"/>
              </p14:xfrm>
            </p:contentPart>
          </mc:Choice>
          <mc:Fallback xmlns=""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8E41D925-A40B-437E-B144-FFD126B33AA2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8666027" y="3470467"/>
                  <a:ext cx="9036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E263B1B7-9FE0-415B-BE46-8445332EBCE7}"/>
                    </a:ext>
                  </a:extLst>
                </p14:cNvPr>
                <p14:cNvContentPartPr/>
                <p14:nvPr/>
              </p14:nvContentPartPr>
              <p14:xfrm>
                <a:off x="8752787" y="3562267"/>
                <a:ext cx="65520" cy="75240"/>
              </p14:xfrm>
            </p:contentPart>
          </mc:Choice>
          <mc:Fallback xmlns=""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E263B1B7-9FE0-415B-BE46-8445332EBCE7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8748467" y="3557947"/>
                  <a:ext cx="74160" cy="8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9861C863-9805-426E-9983-A75371D49075}"/>
                    </a:ext>
                  </a:extLst>
                </p14:cNvPr>
                <p14:cNvContentPartPr/>
                <p14:nvPr/>
              </p14:nvContentPartPr>
              <p14:xfrm>
                <a:off x="8803907" y="3469027"/>
                <a:ext cx="236880" cy="315720"/>
              </p14:xfrm>
            </p:contentPart>
          </mc:Choice>
          <mc:Fallback xmlns=""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9861C863-9805-426E-9983-A75371D49075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8799587" y="3464707"/>
                  <a:ext cx="245520" cy="32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8BF19E67-F341-4263-AF72-9A854135E3DA}"/>
                    </a:ext>
                  </a:extLst>
                </p14:cNvPr>
                <p14:cNvContentPartPr/>
                <p14:nvPr/>
              </p14:nvContentPartPr>
              <p14:xfrm>
                <a:off x="98747" y="3989227"/>
                <a:ext cx="128160" cy="140040"/>
              </p14:xfrm>
            </p:contentPart>
          </mc:Choice>
          <mc:Fallback xmlns=""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8BF19E67-F341-4263-AF72-9A854135E3DA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94427" y="3984907"/>
                  <a:ext cx="13680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7D94B570-8D37-49D0-A13B-9E2E448384A5}"/>
                    </a:ext>
                  </a:extLst>
                </p14:cNvPr>
                <p14:cNvContentPartPr/>
                <p14:nvPr/>
              </p14:nvContentPartPr>
              <p14:xfrm>
                <a:off x="227267" y="4015867"/>
                <a:ext cx="73440" cy="110880"/>
              </p14:xfrm>
            </p:contentPart>
          </mc:Choice>
          <mc:Fallback xmlns=""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7D94B570-8D37-49D0-A13B-9E2E448384A5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222947" y="4011547"/>
                  <a:ext cx="8208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6F6B12B0-07DF-4D41-92CE-1C8DF7FA40DD}"/>
                    </a:ext>
                  </a:extLst>
                </p14:cNvPr>
                <p14:cNvContentPartPr/>
                <p14:nvPr/>
              </p14:nvContentPartPr>
              <p14:xfrm>
                <a:off x="340667" y="3994627"/>
                <a:ext cx="120960" cy="162720"/>
              </p14:xfrm>
            </p:contentPart>
          </mc:Choice>
          <mc:Fallback xmlns=""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6F6B12B0-07DF-4D41-92CE-1C8DF7FA40DD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336347" y="3990307"/>
                  <a:ext cx="12960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B10D3245-37AE-47DA-93AE-07B350D2A769}"/>
                    </a:ext>
                  </a:extLst>
                </p14:cNvPr>
                <p14:cNvContentPartPr/>
                <p14:nvPr/>
              </p14:nvContentPartPr>
              <p14:xfrm>
                <a:off x="397907" y="4078147"/>
                <a:ext cx="83160" cy="43200"/>
              </p14:xfrm>
            </p:contentPart>
          </mc:Choice>
          <mc:Fallback xmlns=""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B10D3245-37AE-47DA-93AE-07B350D2A769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393587" y="4073827"/>
                  <a:ext cx="9180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26AEF1AD-EB49-4816-9480-C72221902046}"/>
                    </a:ext>
                  </a:extLst>
                </p14:cNvPr>
                <p14:cNvContentPartPr/>
                <p14:nvPr/>
              </p14:nvContentPartPr>
              <p14:xfrm>
                <a:off x="828107" y="3952147"/>
                <a:ext cx="102240" cy="156960"/>
              </p14:xfrm>
            </p:contentPart>
          </mc:Choice>
          <mc:Fallback xmlns=""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26AEF1AD-EB49-4816-9480-C72221902046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823787" y="3947827"/>
                  <a:ext cx="11088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0BBC004F-58F0-4DA7-8901-148F574ECDB8}"/>
                    </a:ext>
                  </a:extLst>
                </p14:cNvPr>
                <p14:cNvContentPartPr/>
                <p14:nvPr/>
              </p14:nvContentPartPr>
              <p14:xfrm>
                <a:off x="1064987" y="3984187"/>
                <a:ext cx="101160" cy="41040"/>
              </p14:xfrm>
            </p:contentPart>
          </mc:Choice>
          <mc:Fallback xmlns=""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0BBC004F-58F0-4DA7-8901-148F574ECDB8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1060667" y="3979867"/>
                  <a:ext cx="109800" cy="4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7789BA6C-0C29-4A94-AE71-8AAFDB873A16}"/>
                    </a:ext>
                  </a:extLst>
                </p14:cNvPr>
                <p14:cNvContentPartPr/>
                <p14:nvPr/>
              </p14:nvContentPartPr>
              <p14:xfrm>
                <a:off x="1396187" y="3998227"/>
                <a:ext cx="95040" cy="11160"/>
              </p14:xfrm>
            </p:contentPart>
          </mc:Choice>
          <mc:Fallback xmlns=""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7789BA6C-0C29-4A94-AE71-8AAFDB873A16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1391867" y="3993907"/>
                  <a:ext cx="10368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0485C20D-987D-4FF7-98F6-A4F15784C02E}"/>
                    </a:ext>
                  </a:extLst>
                </p14:cNvPr>
                <p14:cNvContentPartPr/>
                <p14:nvPr/>
              </p14:nvContentPartPr>
              <p14:xfrm>
                <a:off x="1378187" y="4016947"/>
                <a:ext cx="95760" cy="45720"/>
              </p14:xfrm>
            </p:contentPart>
          </mc:Choice>
          <mc:Fallback xmlns=""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0485C20D-987D-4FF7-98F6-A4F15784C02E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1373867" y="4012627"/>
                  <a:ext cx="10440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CEFE7A1E-9ED5-424E-B158-191507ED1A3C}"/>
                    </a:ext>
                  </a:extLst>
                </p14:cNvPr>
                <p14:cNvContentPartPr/>
                <p14:nvPr/>
              </p14:nvContentPartPr>
              <p14:xfrm>
                <a:off x="1413467" y="3892027"/>
                <a:ext cx="106560" cy="60120"/>
              </p14:xfrm>
            </p:contentPart>
          </mc:Choice>
          <mc:Fallback xmlns=""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CEFE7A1E-9ED5-424E-B158-191507ED1A3C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1409147" y="3887707"/>
                  <a:ext cx="11520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227EE847-A24E-459B-A9A3-A6C71640D6AD}"/>
                    </a:ext>
                  </a:extLst>
                </p14:cNvPr>
                <p14:cNvContentPartPr/>
                <p14:nvPr/>
              </p14:nvContentPartPr>
              <p14:xfrm>
                <a:off x="1616867" y="3937747"/>
                <a:ext cx="93960" cy="111600"/>
              </p14:xfrm>
            </p:contentPart>
          </mc:Choice>
          <mc:Fallback xmlns=""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227EE847-A24E-459B-A9A3-A6C71640D6AD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1612547" y="3933427"/>
                  <a:ext cx="10260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48655FB2-ED99-46DF-AA52-62881B239EC8}"/>
                    </a:ext>
                  </a:extLst>
                </p14:cNvPr>
                <p14:cNvContentPartPr/>
                <p14:nvPr/>
              </p14:nvContentPartPr>
              <p14:xfrm>
                <a:off x="1673387" y="3992107"/>
                <a:ext cx="65520" cy="8640"/>
              </p14:xfrm>
            </p:contentPart>
          </mc:Choice>
          <mc:Fallback xmlns=""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48655FB2-ED99-46DF-AA52-62881B239EC8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1669067" y="3987787"/>
                  <a:ext cx="7416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46E275D2-036C-4708-AB8A-62AC31BF9F12}"/>
                    </a:ext>
                  </a:extLst>
                </p14:cNvPr>
                <p14:cNvContentPartPr/>
                <p14:nvPr/>
              </p14:nvContentPartPr>
              <p14:xfrm>
                <a:off x="1743227" y="3946747"/>
                <a:ext cx="47160" cy="101160"/>
              </p14:xfrm>
            </p:contentPart>
          </mc:Choice>
          <mc:Fallback xmlns=""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46E275D2-036C-4708-AB8A-62AC31BF9F12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1738907" y="3942427"/>
                  <a:ext cx="5580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9BC48368-2E5C-46FF-A137-FB58CD4B8F28}"/>
                    </a:ext>
                  </a:extLst>
                </p14:cNvPr>
                <p14:cNvContentPartPr/>
                <p14:nvPr/>
              </p14:nvContentPartPr>
              <p14:xfrm>
                <a:off x="1793627" y="3982027"/>
                <a:ext cx="95400" cy="72360"/>
              </p14:xfrm>
            </p:contentPart>
          </mc:Choice>
          <mc:Fallback xmlns=""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9BC48368-2E5C-46FF-A137-FB58CD4B8F28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1789307" y="3977707"/>
                  <a:ext cx="10404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396AF929-6F67-4D43-BAC9-0C0760383B84}"/>
                    </a:ext>
                  </a:extLst>
                </p14:cNvPr>
                <p14:cNvContentPartPr/>
                <p14:nvPr/>
              </p14:nvContentPartPr>
              <p14:xfrm>
                <a:off x="1892987" y="3915787"/>
                <a:ext cx="132120" cy="120600"/>
              </p14:xfrm>
            </p:contentPart>
          </mc:Choice>
          <mc:Fallback xmlns=""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396AF929-6F67-4D43-BAC9-0C0760383B84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1888667" y="3911467"/>
                  <a:ext cx="14076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84203939-D674-4D34-8FC9-B102FECCD708}"/>
                    </a:ext>
                  </a:extLst>
                </p14:cNvPr>
                <p14:cNvContentPartPr/>
                <p14:nvPr/>
              </p14:nvContentPartPr>
              <p14:xfrm>
                <a:off x="2014307" y="3982387"/>
                <a:ext cx="71640" cy="57600"/>
              </p14:xfrm>
            </p:contentPart>
          </mc:Choice>
          <mc:Fallback xmlns=""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84203939-D674-4D34-8FC9-B102FECCD708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2009987" y="3978067"/>
                  <a:ext cx="80280" cy="6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6449C7FE-CF67-41AE-B074-8ECD6995F8E0}"/>
                    </a:ext>
                  </a:extLst>
                </p14:cNvPr>
                <p14:cNvContentPartPr/>
                <p14:nvPr/>
              </p14:nvContentPartPr>
              <p14:xfrm>
                <a:off x="2110787" y="3910747"/>
                <a:ext cx="181800" cy="191160"/>
              </p14:xfrm>
            </p:contentPart>
          </mc:Choice>
          <mc:Fallback xmlns=""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6449C7FE-CF67-41AE-B074-8ECD6995F8E0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2106467" y="3906427"/>
                  <a:ext cx="19044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E45D6058-9F4F-4CF8-A399-43ADFA8EDFCA}"/>
                    </a:ext>
                  </a:extLst>
                </p14:cNvPr>
                <p14:cNvContentPartPr/>
                <p14:nvPr/>
              </p14:nvContentPartPr>
              <p14:xfrm>
                <a:off x="2321387" y="3874027"/>
                <a:ext cx="56160" cy="242280"/>
              </p14:xfrm>
            </p:contentPart>
          </mc:Choice>
          <mc:Fallback xmlns=""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E45D6058-9F4F-4CF8-A399-43ADFA8EDFCA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2317067" y="3869707"/>
                  <a:ext cx="64800" cy="25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42A1DDBD-F510-453E-A7CB-4F05127219B8}"/>
                    </a:ext>
                  </a:extLst>
                </p14:cNvPr>
                <p14:cNvContentPartPr/>
                <p14:nvPr/>
              </p14:nvContentPartPr>
              <p14:xfrm>
                <a:off x="2518307" y="3974827"/>
                <a:ext cx="115560" cy="13680"/>
              </p14:xfrm>
            </p:contentPart>
          </mc:Choice>
          <mc:Fallback xmlns=""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42A1DDBD-F510-453E-A7CB-4F05127219B8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2513987" y="3970507"/>
                  <a:ext cx="12420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2549C691-F377-43EB-AD34-BE29033BA4F9}"/>
                    </a:ext>
                  </a:extLst>
                </p14:cNvPr>
                <p14:cNvContentPartPr/>
                <p14:nvPr/>
              </p14:nvContentPartPr>
              <p14:xfrm>
                <a:off x="2507147" y="4000027"/>
                <a:ext cx="126000" cy="7560"/>
              </p14:xfrm>
            </p:contentPart>
          </mc:Choice>
          <mc:Fallback xmlns=""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2549C691-F377-43EB-AD34-BE29033BA4F9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2502827" y="3995707"/>
                  <a:ext cx="13464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9A2B58EB-82ED-4F48-B41F-E1CD1741DA8D}"/>
                    </a:ext>
                  </a:extLst>
                </p14:cNvPr>
                <p14:cNvContentPartPr/>
                <p14:nvPr/>
              </p14:nvContentPartPr>
              <p14:xfrm>
                <a:off x="2647547" y="3926947"/>
                <a:ext cx="83520" cy="163080"/>
              </p14:xfrm>
            </p:contentPart>
          </mc:Choice>
          <mc:Fallback xmlns=""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9A2B58EB-82ED-4F48-B41F-E1CD1741DA8D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2643227" y="3922627"/>
                  <a:ext cx="9216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A6235DE3-F991-4848-8FF3-7677C02F316F}"/>
                    </a:ext>
                  </a:extLst>
                </p14:cNvPr>
                <p14:cNvContentPartPr/>
                <p14:nvPr/>
              </p14:nvContentPartPr>
              <p14:xfrm>
                <a:off x="3391667" y="3895267"/>
                <a:ext cx="29520" cy="81360"/>
              </p14:xfrm>
            </p:contentPart>
          </mc:Choice>
          <mc:Fallback xmlns=""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A6235DE3-F991-4848-8FF3-7677C02F316F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3387347" y="3890947"/>
                  <a:ext cx="3816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724207C2-9914-4176-8F29-ECAEDDDA1CB6}"/>
                    </a:ext>
                  </a:extLst>
                </p14:cNvPr>
                <p14:cNvContentPartPr/>
                <p14:nvPr/>
              </p14:nvContentPartPr>
              <p14:xfrm>
                <a:off x="3482747" y="3870787"/>
                <a:ext cx="13680" cy="127080"/>
              </p14:xfrm>
            </p:contentPart>
          </mc:Choice>
          <mc:Fallback xmlns=""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724207C2-9914-4176-8F29-ECAEDDDA1CB6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3478427" y="3866467"/>
                  <a:ext cx="2232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2A4904E5-C272-4684-ACBA-BB77B9470CA2}"/>
                    </a:ext>
                  </a:extLst>
                </p14:cNvPr>
                <p14:cNvContentPartPr/>
                <p14:nvPr/>
              </p14:nvContentPartPr>
              <p14:xfrm>
                <a:off x="4301387" y="3931627"/>
                <a:ext cx="100080" cy="13680"/>
              </p14:xfrm>
            </p:contentPart>
          </mc:Choice>
          <mc:Fallback xmlns=""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2A4904E5-C272-4684-ACBA-BB77B9470CA2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4297067" y="3927307"/>
                  <a:ext cx="10872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02FDFF72-34F8-497C-A137-31CD143F3F45}"/>
                    </a:ext>
                  </a:extLst>
                </p14:cNvPr>
                <p14:cNvContentPartPr/>
                <p14:nvPr/>
              </p14:nvContentPartPr>
              <p14:xfrm>
                <a:off x="4303187" y="3975547"/>
                <a:ext cx="118800" cy="12240"/>
              </p14:xfrm>
            </p:contentPart>
          </mc:Choice>
          <mc:Fallback xmlns=""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02FDFF72-34F8-497C-A137-31CD143F3F45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4298867" y="3971227"/>
                  <a:ext cx="12744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E32612A8-5DE7-4EA7-A38B-289FB9B1C5A9}"/>
                    </a:ext>
                  </a:extLst>
                </p14:cNvPr>
                <p14:cNvContentPartPr/>
                <p14:nvPr/>
              </p14:nvContentPartPr>
              <p14:xfrm>
                <a:off x="4484987" y="3940987"/>
                <a:ext cx="90000" cy="6120"/>
              </p14:xfrm>
            </p:contentPart>
          </mc:Choice>
          <mc:Fallback xmlns=""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E32612A8-5DE7-4EA7-A38B-289FB9B1C5A9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4480667" y="3936667"/>
                  <a:ext cx="9864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98D68642-0783-472A-9A18-75220F6BF352}"/>
                    </a:ext>
                  </a:extLst>
                </p14:cNvPr>
                <p14:cNvContentPartPr/>
                <p14:nvPr/>
              </p14:nvContentPartPr>
              <p14:xfrm>
                <a:off x="4615307" y="3889507"/>
                <a:ext cx="91080" cy="97920"/>
              </p14:xfrm>
            </p:contentPart>
          </mc:Choice>
          <mc:Fallback xmlns=""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98D68642-0783-472A-9A18-75220F6BF352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4610987" y="3885187"/>
                  <a:ext cx="9972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9870E2F5-98B1-4B49-B1F5-10429AFA5181}"/>
                    </a:ext>
                  </a:extLst>
                </p14:cNvPr>
                <p14:cNvContentPartPr/>
                <p14:nvPr/>
              </p14:nvContentPartPr>
              <p14:xfrm>
                <a:off x="4753187" y="3888787"/>
                <a:ext cx="78120" cy="77760"/>
              </p14:xfrm>
            </p:contentPart>
          </mc:Choice>
          <mc:Fallback xmlns=""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9870E2F5-98B1-4B49-B1F5-10429AFA5181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4748867" y="3884467"/>
                  <a:ext cx="86760" cy="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ED802A05-A74F-4575-BA28-8C9072D62479}"/>
                    </a:ext>
                  </a:extLst>
                </p14:cNvPr>
                <p14:cNvContentPartPr/>
                <p14:nvPr/>
              </p14:nvContentPartPr>
              <p14:xfrm>
                <a:off x="4933547" y="3886627"/>
                <a:ext cx="7560" cy="49680"/>
              </p14:xfrm>
            </p:contentPart>
          </mc:Choice>
          <mc:Fallback xmlns=""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ED802A05-A74F-4575-BA28-8C9072D62479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4929227" y="3882307"/>
                  <a:ext cx="1620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22203E86-5E3E-4C00-B1AD-CF027D70D2FD}"/>
                    </a:ext>
                  </a:extLst>
                </p14:cNvPr>
                <p14:cNvContentPartPr/>
                <p14:nvPr/>
              </p14:nvContentPartPr>
              <p14:xfrm>
                <a:off x="4924907" y="4003987"/>
                <a:ext cx="11880" cy="99000"/>
              </p14:xfrm>
            </p:contentPart>
          </mc:Choice>
          <mc:Fallback xmlns=""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22203E86-5E3E-4C00-B1AD-CF027D70D2FD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4920587" y="3999667"/>
                  <a:ext cx="2052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F8033257-6445-410F-888A-373A850B6F15}"/>
                    </a:ext>
                  </a:extLst>
                </p14:cNvPr>
                <p14:cNvContentPartPr/>
                <p14:nvPr/>
              </p14:nvContentPartPr>
              <p14:xfrm>
                <a:off x="112427" y="4401427"/>
                <a:ext cx="21960" cy="111600"/>
              </p14:xfrm>
            </p:contentPart>
          </mc:Choice>
          <mc:Fallback xmlns=""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F8033257-6445-410F-888A-373A850B6F15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108107" y="4397107"/>
                  <a:ext cx="3060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7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DAB5E303-3124-4549-A3FC-BD97C5FC535D}"/>
                    </a:ext>
                  </a:extLst>
                </p14:cNvPr>
                <p14:cNvContentPartPr/>
                <p14:nvPr/>
              </p14:nvContentPartPr>
              <p14:xfrm>
                <a:off x="118187" y="4362187"/>
                <a:ext cx="138600" cy="7200"/>
              </p14:xfrm>
            </p:contentPart>
          </mc:Choice>
          <mc:Fallback xmlns=""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DAB5E303-3124-4549-A3FC-BD97C5FC535D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113867" y="4357867"/>
                  <a:ext cx="14724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67328CBE-BD59-480E-A25F-4273FA6F4892}"/>
                    </a:ext>
                  </a:extLst>
                </p14:cNvPr>
                <p14:cNvContentPartPr/>
                <p14:nvPr/>
              </p14:nvContentPartPr>
              <p14:xfrm>
                <a:off x="118187" y="4415107"/>
                <a:ext cx="122040" cy="104760"/>
              </p14:xfrm>
            </p:contentPart>
          </mc:Choice>
          <mc:Fallback xmlns=""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67328CBE-BD59-480E-A25F-4273FA6F4892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113867" y="4410787"/>
                  <a:ext cx="13068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ADCA822C-C7A2-44DE-B266-14EB2A235FAD}"/>
                    </a:ext>
                  </a:extLst>
                </p14:cNvPr>
                <p14:cNvContentPartPr/>
                <p14:nvPr/>
              </p14:nvContentPartPr>
              <p14:xfrm>
                <a:off x="341387" y="4372267"/>
                <a:ext cx="118080" cy="137880"/>
              </p14:xfrm>
            </p:contentPart>
          </mc:Choice>
          <mc:Fallback xmlns=""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ADCA822C-C7A2-44DE-B266-14EB2A235FAD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337067" y="4367947"/>
                  <a:ext cx="12672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3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6BBD5C8A-5A62-4A81-841E-6D99EF48C205}"/>
                    </a:ext>
                  </a:extLst>
                </p14:cNvPr>
                <p14:cNvContentPartPr/>
                <p14:nvPr/>
              </p14:nvContentPartPr>
              <p14:xfrm>
                <a:off x="743147" y="4297387"/>
                <a:ext cx="82080" cy="186840"/>
              </p14:xfrm>
            </p:contentPart>
          </mc:Choice>
          <mc:Fallback xmlns=""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6BBD5C8A-5A62-4A81-841E-6D99EF48C205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738827" y="4293067"/>
                  <a:ext cx="9072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5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39FF743B-B598-4FD3-9476-FAE2DDABAB2A}"/>
                    </a:ext>
                  </a:extLst>
                </p14:cNvPr>
                <p14:cNvContentPartPr/>
                <p14:nvPr/>
              </p14:nvContentPartPr>
              <p14:xfrm>
                <a:off x="847187" y="4295947"/>
                <a:ext cx="193680" cy="158760"/>
              </p14:xfrm>
            </p:contentPart>
          </mc:Choice>
          <mc:Fallback xmlns=""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39FF743B-B598-4FD3-9476-FAE2DDABAB2A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842867" y="4291627"/>
                  <a:ext cx="20232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7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007940FB-1950-49B9-B87E-2E2CB9F54308}"/>
                    </a:ext>
                  </a:extLst>
                </p14:cNvPr>
                <p14:cNvContentPartPr/>
                <p14:nvPr/>
              </p14:nvContentPartPr>
              <p14:xfrm>
                <a:off x="1061027" y="4297387"/>
                <a:ext cx="75960" cy="127080"/>
              </p14:xfrm>
            </p:contentPart>
          </mc:Choice>
          <mc:Fallback xmlns=""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007940FB-1950-49B9-B87E-2E2CB9F54308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1056707" y="4293067"/>
                  <a:ext cx="8460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9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206C91C8-B77A-46F1-9CF2-813625327777}"/>
                    </a:ext>
                  </a:extLst>
                </p14:cNvPr>
                <p14:cNvContentPartPr/>
                <p14:nvPr/>
              </p14:nvContentPartPr>
              <p14:xfrm>
                <a:off x="1145267" y="4287667"/>
                <a:ext cx="90000" cy="147240"/>
              </p14:xfrm>
            </p:contentPart>
          </mc:Choice>
          <mc:Fallback xmlns=""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206C91C8-B77A-46F1-9CF2-813625327777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1140947" y="4283347"/>
                  <a:ext cx="9864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1">
              <p14:nvContentPartPr>
                <p14:cNvPr id="209" name="Freihand 208">
                  <a:extLst>
                    <a:ext uri="{FF2B5EF4-FFF2-40B4-BE49-F238E27FC236}">
                      <a16:creationId xmlns:a16="http://schemas.microsoft.com/office/drawing/2014/main" id="{8888624D-F08A-49A3-93A1-9369CEB1E042}"/>
                    </a:ext>
                  </a:extLst>
                </p14:cNvPr>
                <p14:cNvContentPartPr/>
                <p14:nvPr/>
              </p14:nvContentPartPr>
              <p14:xfrm>
                <a:off x="1179827" y="4354987"/>
                <a:ext cx="303840" cy="29880"/>
              </p14:xfrm>
            </p:contentPart>
          </mc:Choice>
          <mc:Fallback xmlns="">
            <p:pic>
              <p:nvPicPr>
                <p:cNvPr id="209" name="Freihand 208">
                  <a:extLst>
                    <a:ext uri="{FF2B5EF4-FFF2-40B4-BE49-F238E27FC236}">
                      <a16:creationId xmlns:a16="http://schemas.microsoft.com/office/drawing/2014/main" id="{8888624D-F08A-49A3-93A1-9369CEB1E042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1175507" y="4350667"/>
                  <a:ext cx="312480" cy="3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3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63F520C0-E36E-455F-B291-5805847384B6}"/>
                    </a:ext>
                  </a:extLst>
                </p14:cNvPr>
                <p14:cNvContentPartPr/>
                <p14:nvPr/>
              </p14:nvContentPartPr>
              <p14:xfrm>
                <a:off x="1376747" y="4370107"/>
                <a:ext cx="101880" cy="30960"/>
              </p14:xfrm>
            </p:contentPart>
          </mc:Choice>
          <mc:Fallback xmlns=""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63F520C0-E36E-455F-B291-5805847384B6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1372427" y="4365787"/>
                  <a:ext cx="11052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5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5C6B7DCC-3736-4B25-A3C8-7634BD35111D}"/>
                    </a:ext>
                  </a:extLst>
                </p14:cNvPr>
                <p14:cNvContentPartPr/>
                <p14:nvPr/>
              </p14:nvContentPartPr>
              <p14:xfrm>
                <a:off x="1390787" y="4205227"/>
                <a:ext cx="106920" cy="83160"/>
              </p14:xfrm>
            </p:contentPart>
          </mc:Choice>
          <mc:Fallback xmlns=""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5C6B7DCC-3736-4B25-A3C8-7634BD35111D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1386467" y="4200907"/>
                  <a:ext cx="11556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7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05066202-146C-4ED4-9885-B3F6EA8DB480}"/>
                    </a:ext>
                  </a:extLst>
                </p14:cNvPr>
                <p14:cNvContentPartPr/>
                <p14:nvPr/>
              </p14:nvContentPartPr>
              <p14:xfrm>
                <a:off x="1621547" y="4303507"/>
                <a:ext cx="13680" cy="110520"/>
              </p14:xfrm>
            </p:contentPart>
          </mc:Choice>
          <mc:Fallback xmlns=""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05066202-146C-4ED4-9885-B3F6EA8DB480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1617227" y="4299187"/>
                  <a:ext cx="2232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9">
              <p14:nvContentPartPr>
                <p14:cNvPr id="214" name="Freihand 213">
                  <a:extLst>
                    <a:ext uri="{FF2B5EF4-FFF2-40B4-BE49-F238E27FC236}">
                      <a16:creationId xmlns:a16="http://schemas.microsoft.com/office/drawing/2014/main" id="{ABCD026D-B326-4427-9C40-453AC3E7DD15}"/>
                    </a:ext>
                  </a:extLst>
                </p14:cNvPr>
                <p14:cNvContentPartPr/>
                <p14:nvPr/>
              </p14:nvContentPartPr>
              <p14:xfrm>
                <a:off x="1582307" y="4301707"/>
                <a:ext cx="97560" cy="13320"/>
              </p14:xfrm>
            </p:contentPart>
          </mc:Choice>
          <mc:Fallback xmlns="">
            <p:pic>
              <p:nvPicPr>
                <p:cNvPr id="214" name="Freihand 213">
                  <a:extLst>
                    <a:ext uri="{FF2B5EF4-FFF2-40B4-BE49-F238E27FC236}">
                      <a16:creationId xmlns:a16="http://schemas.microsoft.com/office/drawing/2014/main" id="{ABCD026D-B326-4427-9C40-453AC3E7DD15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1577987" y="4297387"/>
                  <a:ext cx="10620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1">
              <p14:nvContentPartPr>
                <p14:cNvPr id="215" name="Freihand 214">
                  <a:extLst>
                    <a:ext uri="{FF2B5EF4-FFF2-40B4-BE49-F238E27FC236}">
                      <a16:creationId xmlns:a16="http://schemas.microsoft.com/office/drawing/2014/main" id="{72350FE0-1AC2-463A-A90B-C3F2B933A5AB}"/>
                    </a:ext>
                  </a:extLst>
                </p14:cNvPr>
                <p14:cNvContentPartPr/>
                <p14:nvPr/>
              </p14:nvContentPartPr>
              <p14:xfrm>
                <a:off x="1593827" y="4338067"/>
                <a:ext cx="72720" cy="5760"/>
              </p14:xfrm>
            </p:contentPart>
          </mc:Choice>
          <mc:Fallback xmlns="">
            <p:pic>
              <p:nvPicPr>
                <p:cNvPr id="215" name="Freihand 214">
                  <a:extLst>
                    <a:ext uri="{FF2B5EF4-FFF2-40B4-BE49-F238E27FC236}">
                      <a16:creationId xmlns:a16="http://schemas.microsoft.com/office/drawing/2014/main" id="{72350FE0-1AC2-463A-A90B-C3F2B933A5AB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1589507" y="4333747"/>
                  <a:ext cx="81360" cy="1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9ECD286A-EF5B-487B-8AB5-B36F63D8CB02}"/>
                    </a:ext>
                  </a:extLst>
                </p14:cNvPr>
                <p14:cNvContentPartPr/>
                <p14:nvPr/>
              </p14:nvContentPartPr>
              <p14:xfrm>
                <a:off x="1703267" y="4317907"/>
                <a:ext cx="174960" cy="89640"/>
              </p14:xfrm>
            </p:contentPart>
          </mc:Choice>
          <mc:Fallback xmlns=""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9ECD286A-EF5B-487B-8AB5-B36F63D8CB02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1698947" y="4313587"/>
                  <a:ext cx="18360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5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ACC66A81-5E94-4A54-A400-D201EF69890A}"/>
                    </a:ext>
                  </a:extLst>
                </p14:cNvPr>
                <p14:cNvContentPartPr/>
                <p14:nvPr/>
              </p14:nvContentPartPr>
              <p14:xfrm>
                <a:off x="1888667" y="4237627"/>
                <a:ext cx="23760" cy="8280"/>
              </p14:xfrm>
            </p:contentPart>
          </mc:Choice>
          <mc:Fallback xmlns=""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ACC66A81-5E94-4A54-A400-D201EF69890A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1884347" y="4233307"/>
                  <a:ext cx="3240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7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0AE8F576-9C4B-4700-98B7-5939C75A130C}"/>
                    </a:ext>
                  </a:extLst>
                </p14:cNvPr>
                <p14:cNvContentPartPr/>
                <p14:nvPr/>
              </p14:nvContentPartPr>
              <p14:xfrm>
                <a:off x="1923947" y="4234027"/>
                <a:ext cx="81720" cy="160920"/>
              </p14:xfrm>
            </p:contentPart>
          </mc:Choice>
          <mc:Fallback xmlns=""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0AE8F576-9C4B-4700-98B7-5939C75A130C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1919627" y="4229707"/>
                  <a:ext cx="9036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9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40233AD2-5708-475F-868A-DE49FF377F69}"/>
                    </a:ext>
                  </a:extLst>
                </p14:cNvPr>
                <p14:cNvContentPartPr/>
                <p14:nvPr/>
              </p14:nvContentPartPr>
              <p14:xfrm>
                <a:off x="2025827" y="4321507"/>
                <a:ext cx="154800" cy="75600"/>
              </p14:xfrm>
            </p:contentPart>
          </mc:Choice>
          <mc:Fallback xmlns=""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40233AD2-5708-475F-868A-DE49FF377F69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2021507" y="4317187"/>
                  <a:ext cx="16344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1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E010E29C-9595-4F5E-9AC5-71D1242A1E77}"/>
                    </a:ext>
                  </a:extLst>
                </p14:cNvPr>
                <p14:cNvContentPartPr/>
                <p14:nvPr/>
              </p14:nvContentPartPr>
              <p14:xfrm>
                <a:off x="2206187" y="4297027"/>
                <a:ext cx="86400" cy="83160"/>
              </p14:xfrm>
            </p:contentPart>
          </mc:Choice>
          <mc:Fallback xmlns=""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E010E29C-9595-4F5E-9AC5-71D1242A1E77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2201867" y="4292707"/>
                  <a:ext cx="9504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3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2F8BE250-2BD9-435E-A157-297F24B4CEE8}"/>
                    </a:ext>
                  </a:extLst>
                </p14:cNvPr>
                <p14:cNvContentPartPr/>
                <p14:nvPr/>
              </p14:nvContentPartPr>
              <p14:xfrm>
                <a:off x="2321027" y="4311787"/>
                <a:ext cx="51840" cy="73080"/>
              </p14:xfrm>
            </p:contentPart>
          </mc:Choice>
          <mc:Fallback xmlns=""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2F8BE250-2BD9-435E-A157-297F24B4CEE8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2316707" y="4307467"/>
                  <a:ext cx="6048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046AE95D-51BB-49A2-BD87-4B5FD79B3A4A}"/>
                    </a:ext>
                  </a:extLst>
                </p14:cNvPr>
                <p14:cNvContentPartPr/>
                <p14:nvPr/>
              </p14:nvContentPartPr>
              <p14:xfrm>
                <a:off x="2349467" y="4224667"/>
                <a:ext cx="65520" cy="241920"/>
              </p14:xfrm>
            </p:contentPart>
          </mc:Choice>
          <mc:Fallback xmlns=""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046AE95D-51BB-49A2-BD87-4B5FD79B3A4A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2345147" y="4220347"/>
                  <a:ext cx="74160" cy="25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7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88F4921F-050E-4801-A603-077649FB2668}"/>
                    </a:ext>
                  </a:extLst>
                </p14:cNvPr>
                <p14:cNvContentPartPr/>
                <p14:nvPr/>
              </p14:nvContentPartPr>
              <p14:xfrm>
                <a:off x="2381867" y="4281547"/>
                <a:ext cx="21600" cy="117720"/>
              </p14:xfrm>
            </p:contentPart>
          </mc:Choice>
          <mc:Fallback xmlns=""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88F4921F-050E-4801-A603-077649FB2668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2377547" y="4277227"/>
                  <a:ext cx="3024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9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982133ED-55DD-46BD-9EE4-74D62EFAC317}"/>
                    </a:ext>
                  </a:extLst>
                </p14:cNvPr>
                <p14:cNvContentPartPr/>
                <p14:nvPr/>
              </p14:nvContentPartPr>
              <p14:xfrm>
                <a:off x="2513267" y="4302427"/>
                <a:ext cx="150120" cy="6840"/>
              </p14:xfrm>
            </p:contentPart>
          </mc:Choice>
          <mc:Fallback xmlns=""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982133ED-55DD-46BD-9EE4-74D62EFAC317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2508947" y="4298107"/>
                  <a:ext cx="15876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1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ED36B1FA-EFF9-485D-AFA7-5905F66EA0CE}"/>
                    </a:ext>
                  </a:extLst>
                </p14:cNvPr>
                <p14:cNvContentPartPr/>
                <p14:nvPr/>
              </p14:nvContentPartPr>
              <p14:xfrm>
                <a:off x="2526947" y="4339147"/>
                <a:ext cx="158760" cy="7560"/>
              </p14:xfrm>
            </p:contentPart>
          </mc:Choice>
          <mc:Fallback xmlns=""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ED36B1FA-EFF9-485D-AFA7-5905F66EA0CE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2522627" y="4334827"/>
                  <a:ext cx="16740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3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53FE8429-FD59-49DE-907E-D642EE67F470}"/>
                    </a:ext>
                  </a:extLst>
                </p14:cNvPr>
                <p14:cNvContentPartPr/>
                <p14:nvPr/>
              </p14:nvContentPartPr>
              <p14:xfrm>
                <a:off x="2669867" y="4240507"/>
                <a:ext cx="86040" cy="213120"/>
              </p14:xfrm>
            </p:contentPart>
          </mc:Choice>
          <mc:Fallback xmlns=""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53FE8429-FD59-49DE-907E-D642EE67F470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2665547" y="4236187"/>
                  <a:ext cx="9468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5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B28EDDC3-A2FC-4961-A63C-5491977A9161}"/>
                    </a:ext>
                  </a:extLst>
                </p14:cNvPr>
                <p14:cNvContentPartPr/>
                <p14:nvPr/>
              </p14:nvContentPartPr>
              <p14:xfrm>
                <a:off x="2818187" y="4221067"/>
                <a:ext cx="110880" cy="178560"/>
              </p14:xfrm>
            </p:contentPart>
          </mc:Choice>
          <mc:Fallback xmlns=""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B28EDDC3-A2FC-4961-A63C-5491977A9161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2813867" y="4216747"/>
                  <a:ext cx="11952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7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1A505A9E-A85D-4F09-B208-43CF459D650F}"/>
                    </a:ext>
                  </a:extLst>
                </p14:cNvPr>
                <p14:cNvContentPartPr/>
                <p14:nvPr/>
              </p14:nvContentPartPr>
              <p14:xfrm>
                <a:off x="2859587" y="4316467"/>
                <a:ext cx="84600" cy="2520"/>
              </p14:xfrm>
            </p:contentPart>
          </mc:Choice>
          <mc:Fallback xmlns=""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1A505A9E-A85D-4F09-B208-43CF459D650F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2855267" y="4312147"/>
                  <a:ext cx="9324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9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5B2ACF26-81F8-440F-A446-841D83356397}"/>
                    </a:ext>
                  </a:extLst>
                </p14:cNvPr>
                <p14:cNvContentPartPr/>
                <p14:nvPr/>
              </p14:nvContentPartPr>
              <p14:xfrm>
                <a:off x="3135347" y="4231867"/>
                <a:ext cx="10800" cy="101880"/>
              </p14:xfrm>
            </p:contentPart>
          </mc:Choice>
          <mc:Fallback xmlns=""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5B2ACF26-81F8-440F-A446-841D83356397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3131027" y="4227547"/>
                  <a:ext cx="1944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1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24D9D62F-E87F-4AD3-8461-7E6E5616B340}"/>
                    </a:ext>
                  </a:extLst>
                </p14:cNvPr>
                <p14:cNvContentPartPr/>
                <p14:nvPr/>
              </p14:nvContentPartPr>
              <p14:xfrm>
                <a:off x="3134267" y="4227547"/>
                <a:ext cx="94320" cy="1440"/>
              </p14:xfrm>
            </p:contentPart>
          </mc:Choice>
          <mc:Fallback xmlns=""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24D9D62F-E87F-4AD3-8461-7E6E5616B340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3129947" y="4223227"/>
                  <a:ext cx="102960" cy="1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3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69BEBF13-BD3A-4F5D-9B94-06D8EE5D3A92}"/>
                    </a:ext>
                  </a:extLst>
                </p14:cNvPr>
                <p14:cNvContentPartPr/>
                <p14:nvPr/>
              </p14:nvContentPartPr>
              <p14:xfrm>
                <a:off x="3134627" y="4279747"/>
                <a:ext cx="79560" cy="72720"/>
              </p14:xfrm>
            </p:contentPart>
          </mc:Choice>
          <mc:Fallback xmlns=""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69BEBF13-BD3A-4F5D-9B94-06D8EE5D3A92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3130307" y="4275427"/>
                  <a:ext cx="8820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5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01273447-AA18-4FC3-A8E6-F50D285C8A84}"/>
                    </a:ext>
                  </a:extLst>
                </p14:cNvPr>
                <p14:cNvContentPartPr/>
                <p14:nvPr/>
              </p14:nvContentPartPr>
              <p14:xfrm>
                <a:off x="3273587" y="4221427"/>
                <a:ext cx="89640" cy="110160"/>
              </p14:xfrm>
            </p:contentPart>
          </mc:Choice>
          <mc:Fallback xmlns=""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01273447-AA18-4FC3-A8E6-F50D285C8A84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3269267" y="4217107"/>
                  <a:ext cx="9828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7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F9BA9518-6D6E-45BA-9A83-BA967B0BA9C8}"/>
                    </a:ext>
                  </a:extLst>
                </p14:cNvPr>
                <p14:cNvContentPartPr/>
                <p14:nvPr/>
              </p14:nvContentPartPr>
              <p14:xfrm>
                <a:off x="3448907" y="4261747"/>
                <a:ext cx="98640" cy="11160"/>
              </p14:xfrm>
            </p:contentPart>
          </mc:Choice>
          <mc:Fallback xmlns=""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F9BA9518-6D6E-45BA-9A83-BA967B0BA9C8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3444587" y="4257427"/>
                  <a:ext cx="10728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1FC781DB-FA96-498A-AC0E-CF09A3E63C98}"/>
                    </a:ext>
                  </a:extLst>
                </p14:cNvPr>
                <p14:cNvContentPartPr/>
                <p14:nvPr/>
              </p14:nvContentPartPr>
              <p14:xfrm>
                <a:off x="3479867" y="4308547"/>
                <a:ext cx="66240" cy="1800"/>
              </p14:xfrm>
            </p:contentPart>
          </mc:Choice>
          <mc:Fallback xmlns=""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1FC781DB-FA96-498A-AC0E-CF09A3E63C98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3475547" y="4304227"/>
                  <a:ext cx="74880" cy="1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1">
              <p14:nvContentPartPr>
                <p14:cNvPr id="247" name="Freihand 246">
                  <a:extLst>
                    <a:ext uri="{FF2B5EF4-FFF2-40B4-BE49-F238E27FC236}">
                      <a16:creationId xmlns:a16="http://schemas.microsoft.com/office/drawing/2014/main" id="{3FF752C4-B21C-4A0E-BDAF-F9E223D02E67}"/>
                    </a:ext>
                  </a:extLst>
                </p14:cNvPr>
                <p14:cNvContentPartPr/>
                <p14:nvPr/>
              </p14:nvContentPartPr>
              <p14:xfrm>
                <a:off x="3467267" y="4138987"/>
                <a:ext cx="100800" cy="88920"/>
              </p14:xfrm>
            </p:contentPart>
          </mc:Choice>
          <mc:Fallback xmlns="">
            <p:pic>
              <p:nvPicPr>
                <p:cNvPr id="247" name="Freihand 246">
                  <a:extLst>
                    <a:ext uri="{FF2B5EF4-FFF2-40B4-BE49-F238E27FC236}">
                      <a16:creationId xmlns:a16="http://schemas.microsoft.com/office/drawing/2014/main" id="{3FF752C4-B21C-4A0E-BDAF-F9E223D02E67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3462947" y="4134667"/>
                  <a:ext cx="10944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3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48D39348-311D-4456-A7E7-5D3BADAA6EBB}"/>
                    </a:ext>
                  </a:extLst>
                </p14:cNvPr>
                <p14:cNvContentPartPr/>
                <p14:nvPr/>
              </p14:nvContentPartPr>
              <p14:xfrm>
                <a:off x="3672827" y="4228627"/>
                <a:ext cx="1440" cy="85680"/>
              </p14:xfrm>
            </p:contentPart>
          </mc:Choice>
          <mc:Fallback xmlns=""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48D39348-311D-4456-A7E7-5D3BADAA6EBB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3668507" y="4224307"/>
                  <a:ext cx="1008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5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6953D448-6CE3-454F-8BFF-E031B1D25245}"/>
                    </a:ext>
                  </a:extLst>
                </p14:cNvPr>
                <p14:cNvContentPartPr/>
                <p14:nvPr/>
              </p14:nvContentPartPr>
              <p14:xfrm>
                <a:off x="3631067" y="4222867"/>
                <a:ext cx="108720" cy="2880"/>
              </p14:xfrm>
            </p:contentPart>
          </mc:Choice>
          <mc:Fallback xmlns=""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6953D448-6CE3-454F-8BFF-E031B1D25245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3626747" y="4218547"/>
                  <a:ext cx="11736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7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EF7C6FD3-DF2C-4799-B178-D02D8E11D78A}"/>
                    </a:ext>
                  </a:extLst>
                </p14:cNvPr>
                <p14:cNvContentPartPr/>
                <p14:nvPr/>
              </p14:nvContentPartPr>
              <p14:xfrm>
                <a:off x="3626747" y="4253467"/>
                <a:ext cx="92520" cy="14400"/>
              </p14:xfrm>
            </p:contentPart>
          </mc:Choice>
          <mc:Fallback xmlns=""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EF7C6FD3-DF2C-4799-B178-D02D8E11D78A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3622427" y="4249147"/>
                  <a:ext cx="10116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9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66024F3A-1B3D-4B5C-959A-9BBD98F8954D}"/>
                    </a:ext>
                  </a:extLst>
                </p14:cNvPr>
                <p14:cNvContentPartPr/>
                <p14:nvPr/>
              </p14:nvContentPartPr>
              <p14:xfrm>
                <a:off x="3741227" y="4245907"/>
                <a:ext cx="158040" cy="68400"/>
              </p14:xfrm>
            </p:contentPart>
          </mc:Choice>
          <mc:Fallback xmlns=""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66024F3A-1B3D-4B5C-959A-9BBD98F8954D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3736907" y="4241587"/>
                  <a:ext cx="16668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1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63B5BA3B-5FC8-4D90-BDB1-A84BC6DE8A66}"/>
                    </a:ext>
                  </a:extLst>
                </p14:cNvPr>
                <p14:cNvContentPartPr/>
                <p14:nvPr/>
              </p14:nvContentPartPr>
              <p14:xfrm>
                <a:off x="3899987" y="4153747"/>
                <a:ext cx="360" cy="360"/>
              </p14:xfrm>
            </p:contentPart>
          </mc:Choice>
          <mc:Fallback xmlns=""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63B5BA3B-5FC8-4D90-BDB1-A84BC6DE8A6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895667" y="41494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2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55EC6CAA-49CB-401A-8EE1-6421F7C9EF96}"/>
                    </a:ext>
                  </a:extLst>
                </p14:cNvPr>
                <p14:cNvContentPartPr/>
                <p14:nvPr/>
              </p14:nvContentPartPr>
              <p14:xfrm>
                <a:off x="3915467" y="4154827"/>
                <a:ext cx="77040" cy="162000"/>
              </p14:xfrm>
            </p:contentPart>
          </mc:Choice>
          <mc:Fallback xmlns=""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55EC6CAA-49CB-401A-8EE1-6421F7C9EF96}"/>
                    </a:ext>
                  </a:extLst>
                </p:cNvPr>
                <p:cNvPicPr/>
                <p:nvPr/>
              </p:nvPicPr>
              <p:blipFill>
                <a:blip r:embed="rId363"/>
                <a:stretch>
                  <a:fillRect/>
                </a:stretch>
              </p:blipFill>
              <p:spPr>
                <a:xfrm>
                  <a:off x="3911147" y="4150507"/>
                  <a:ext cx="8568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4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5BBD276C-1D94-4D27-97A5-303FC0EB40F7}"/>
                    </a:ext>
                  </a:extLst>
                </p14:cNvPr>
                <p14:cNvContentPartPr/>
                <p14:nvPr/>
              </p14:nvContentPartPr>
              <p14:xfrm>
                <a:off x="4020947" y="4247347"/>
                <a:ext cx="66960" cy="65160"/>
              </p14:xfrm>
            </p:contentPart>
          </mc:Choice>
          <mc:Fallback xmlns=""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5BBD276C-1D94-4D27-97A5-303FC0EB40F7}"/>
                    </a:ext>
                  </a:extLst>
                </p:cNvPr>
                <p:cNvPicPr/>
                <p:nvPr/>
              </p:nvPicPr>
              <p:blipFill>
                <a:blip r:embed="rId365"/>
                <a:stretch>
                  <a:fillRect/>
                </a:stretch>
              </p:blipFill>
              <p:spPr>
                <a:xfrm>
                  <a:off x="4016627" y="4243027"/>
                  <a:ext cx="7560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6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46F3FA02-2BA7-4B31-881B-BA573AEA615A}"/>
                    </a:ext>
                  </a:extLst>
                </p14:cNvPr>
                <p14:cNvContentPartPr/>
                <p14:nvPr/>
              </p14:nvContentPartPr>
              <p14:xfrm>
                <a:off x="4109507" y="4219987"/>
                <a:ext cx="55440" cy="83160"/>
              </p14:xfrm>
            </p:contentPart>
          </mc:Choice>
          <mc:Fallback xmlns=""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46F3FA02-2BA7-4B31-881B-BA573AEA615A}"/>
                    </a:ext>
                  </a:extLst>
                </p:cNvPr>
                <p:cNvPicPr/>
                <p:nvPr/>
              </p:nvPicPr>
              <p:blipFill>
                <a:blip r:embed="rId367"/>
                <a:stretch>
                  <a:fillRect/>
                </a:stretch>
              </p:blipFill>
              <p:spPr>
                <a:xfrm>
                  <a:off x="4105187" y="4215667"/>
                  <a:ext cx="6408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8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103D464E-05DE-4812-A7D6-E19E0AB1471B}"/>
                    </a:ext>
                  </a:extLst>
                </p14:cNvPr>
                <p14:cNvContentPartPr/>
                <p14:nvPr/>
              </p14:nvContentPartPr>
              <p14:xfrm>
                <a:off x="4110227" y="4231867"/>
                <a:ext cx="60120" cy="81360"/>
              </p14:xfrm>
            </p:contentPart>
          </mc:Choice>
          <mc:Fallback xmlns=""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103D464E-05DE-4812-A7D6-E19E0AB1471B}"/>
                    </a:ext>
                  </a:extLst>
                </p:cNvPr>
                <p:cNvPicPr/>
                <p:nvPr/>
              </p:nvPicPr>
              <p:blipFill>
                <a:blip r:embed="rId369"/>
                <a:stretch>
                  <a:fillRect/>
                </a:stretch>
              </p:blipFill>
              <p:spPr>
                <a:xfrm>
                  <a:off x="4105907" y="4227547"/>
                  <a:ext cx="6876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0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A8CAEAF4-61E8-462A-BD46-DB6F5C9133D1}"/>
                    </a:ext>
                  </a:extLst>
                </p14:cNvPr>
                <p14:cNvContentPartPr/>
                <p14:nvPr/>
              </p14:nvContentPartPr>
              <p14:xfrm>
                <a:off x="4180427" y="4190827"/>
                <a:ext cx="61200" cy="106920"/>
              </p14:xfrm>
            </p:contentPart>
          </mc:Choice>
          <mc:Fallback xmlns=""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A8CAEAF4-61E8-462A-BD46-DB6F5C9133D1}"/>
                    </a:ext>
                  </a:extLst>
                </p:cNvPr>
                <p:cNvPicPr/>
                <p:nvPr/>
              </p:nvPicPr>
              <p:blipFill>
                <a:blip r:embed="rId371"/>
                <a:stretch>
                  <a:fillRect/>
                </a:stretch>
              </p:blipFill>
              <p:spPr>
                <a:xfrm>
                  <a:off x="4176107" y="4186507"/>
                  <a:ext cx="6984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2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1E4A8E68-E88C-422E-B2B7-4E2EEC0E6882}"/>
                    </a:ext>
                  </a:extLst>
                </p14:cNvPr>
                <p14:cNvContentPartPr/>
                <p14:nvPr/>
              </p14:nvContentPartPr>
              <p14:xfrm>
                <a:off x="4223267" y="4236187"/>
                <a:ext cx="61920" cy="65160"/>
              </p14:xfrm>
            </p:contentPart>
          </mc:Choice>
          <mc:Fallback xmlns=""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1E4A8E68-E88C-422E-B2B7-4E2EEC0E6882}"/>
                    </a:ext>
                  </a:extLst>
                </p:cNvPr>
                <p:cNvPicPr/>
                <p:nvPr/>
              </p:nvPicPr>
              <p:blipFill>
                <a:blip r:embed="rId373"/>
                <a:stretch>
                  <a:fillRect/>
                </a:stretch>
              </p:blipFill>
              <p:spPr>
                <a:xfrm>
                  <a:off x="4218947" y="4231867"/>
                  <a:ext cx="7056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4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7E55E9FC-2813-49F8-BEC5-15B8E1C1EB10}"/>
                    </a:ext>
                  </a:extLst>
                </p14:cNvPr>
                <p14:cNvContentPartPr/>
                <p14:nvPr/>
              </p14:nvContentPartPr>
              <p14:xfrm>
                <a:off x="4284827" y="4165627"/>
                <a:ext cx="32400" cy="181080"/>
              </p14:xfrm>
            </p:contentPart>
          </mc:Choice>
          <mc:Fallback xmlns=""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7E55E9FC-2813-49F8-BEC5-15B8E1C1EB10}"/>
                    </a:ext>
                  </a:extLst>
                </p:cNvPr>
                <p:cNvPicPr/>
                <p:nvPr/>
              </p:nvPicPr>
              <p:blipFill>
                <a:blip r:embed="rId375"/>
                <a:stretch>
                  <a:fillRect/>
                </a:stretch>
              </p:blipFill>
              <p:spPr>
                <a:xfrm>
                  <a:off x="4280507" y="4161307"/>
                  <a:ext cx="4104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6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36C44784-25E4-4074-A661-07688DB318DC}"/>
                    </a:ext>
                  </a:extLst>
                </p14:cNvPr>
                <p14:cNvContentPartPr/>
                <p14:nvPr/>
              </p14:nvContentPartPr>
              <p14:xfrm>
                <a:off x="4307867" y="4135027"/>
                <a:ext cx="82800" cy="237240"/>
              </p14:xfrm>
            </p:contentPart>
          </mc:Choice>
          <mc:Fallback xmlns=""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36C44784-25E4-4074-A661-07688DB318DC}"/>
                    </a:ext>
                  </a:extLst>
                </p:cNvPr>
                <p:cNvPicPr/>
                <p:nvPr/>
              </p:nvPicPr>
              <p:blipFill>
                <a:blip r:embed="rId377"/>
                <a:stretch>
                  <a:fillRect/>
                </a:stretch>
              </p:blipFill>
              <p:spPr>
                <a:xfrm>
                  <a:off x="4303547" y="4130707"/>
                  <a:ext cx="9144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8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9960C263-D1FF-4AF8-AAF9-82A4A7AEBC2C}"/>
                    </a:ext>
                  </a:extLst>
                </p14:cNvPr>
                <p14:cNvContentPartPr/>
                <p14:nvPr/>
              </p14:nvContentPartPr>
              <p14:xfrm>
                <a:off x="4433507" y="4219627"/>
                <a:ext cx="105840" cy="8640"/>
              </p14:xfrm>
            </p:contentPart>
          </mc:Choice>
          <mc:Fallback xmlns=""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9960C263-D1FF-4AF8-AAF9-82A4A7AEBC2C}"/>
                    </a:ext>
                  </a:extLst>
                </p:cNvPr>
                <p:cNvPicPr/>
                <p:nvPr/>
              </p:nvPicPr>
              <p:blipFill>
                <a:blip r:embed="rId379"/>
                <a:stretch>
                  <a:fillRect/>
                </a:stretch>
              </p:blipFill>
              <p:spPr>
                <a:xfrm>
                  <a:off x="4429187" y="4215307"/>
                  <a:ext cx="11448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0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84983085-57E4-447B-9965-A61A020F3694}"/>
                    </a:ext>
                  </a:extLst>
                </p14:cNvPr>
                <p14:cNvContentPartPr/>
                <p14:nvPr/>
              </p14:nvContentPartPr>
              <p14:xfrm>
                <a:off x="4455107" y="4257067"/>
                <a:ext cx="105840" cy="14400"/>
              </p14:xfrm>
            </p:contentPart>
          </mc:Choice>
          <mc:Fallback xmlns=""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84983085-57E4-447B-9965-A61A020F3694}"/>
                    </a:ext>
                  </a:extLst>
                </p:cNvPr>
                <p:cNvPicPr/>
                <p:nvPr/>
              </p:nvPicPr>
              <p:blipFill>
                <a:blip r:embed="rId381"/>
                <a:stretch>
                  <a:fillRect/>
                </a:stretch>
              </p:blipFill>
              <p:spPr>
                <a:xfrm>
                  <a:off x="4450787" y="4252747"/>
                  <a:ext cx="11448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2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2725F2B7-B09D-4098-A40E-B300622116B6}"/>
                    </a:ext>
                  </a:extLst>
                </p14:cNvPr>
                <p14:cNvContentPartPr/>
                <p14:nvPr/>
              </p14:nvContentPartPr>
              <p14:xfrm>
                <a:off x="4611347" y="4208467"/>
                <a:ext cx="97920" cy="92880"/>
              </p14:xfrm>
            </p:contentPart>
          </mc:Choice>
          <mc:Fallback xmlns=""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2725F2B7-B09D-4098-A40E-B300622116B6}"/>
                    </a:ext>
                  </a:extLst>
                </p:cNvPr>
                <p:cNvPicPr/>
                <p:nvPr/>
              </p:nvPicPr>
              <p:blipFill>
                <a:blip r:embed="rId383"/>
                <a:stretch>
                  <a:fillRect/>
                </a:stretch>
              </p:blipFill>
              <p:spPr>
                <a:xfrm>
                  <a:off x="4607027" y="4204147"/>
                  <a:ext cx="10656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4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7BDFD89D-3650-4960-AD9E-5DC08983577D}"/>
                    </a:ext>
                  </a:extLst>
                </p14:cNvPr>
                <p14:cNvContentPartPr/>
                <p14:nvPr/>
              </p14:nvContentPartPr>
              <p14:xfrm>
                <a:off x="4748867" y="4211347"/>
                <a:ext cx="62640" cy="91800"/>
              </p14:xfrm>
            </p:contentPart>
          </mc:Choice>
          <mc:Fallback xmlns=""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7BDFD89D-3650-4960-AD9E-5DC08983577D}"/>
                    </a:ext>
                  </a:extLst>
                </p:cNvPr>
                <p:cNvPicPr/>
                <p:nvPr/>
              </p:nvPicPr>
              <p:blipFill>
                <a:blip r:embed="rId385"/>
                <a:stretch>
                  <a:fillRect/>
                </a:stretch>
              </p:blipFill>
              <p:spPr>
                <a:xfrm>
                  <a:off x="4744547" y="4207027"/>
                  <a:ext cx="7128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6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E8028C17-118D-4295-8EB5-0043ED10A989}"/>
                    </a:ext>
                  </a:extLst>
                </p14:cNvPr>
                <p14:cNvContentPartPr/>
                <p14:nvPr/>
              </p14:nvContentPartPr>
              <p14:xfrm>
                <a:off x="4912307" y="4258507"/>
                <a:ext cx="5040" cy="32760"/>
              </p14:xfrm>
            </p:contentPart>
          </mc:Choice>
          <mc:Fallback xmlns=""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E8028C17-118D-4295-8EB5-0043ED10A989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4907987" y="4254187"/>
                  <a:ext cx="1368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8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12A98A6B-8ED4-46A0-952D-7126EEAF9875}"/>
                    </a:ext>
                  </a:extLst>
                </p14:cNvPr>
                <p14:cNvContentPartPr/>
                <p14:nvPr/>
              </p14:nvContentPartPr>
              <p14:xfrm>
                <a:off x="4907627" y="4353547"/>
                <a:ext cx="9720" cy="40320"/>
              </p14:xfrm>
            </p:contentPart>
          </mc:Choice>
          <mc:Fallback xmlns=""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12A98A6B-8ED4-46A0-952D-7126EEAF9875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4903307" y="4349227"/>
                  <a:ext cx="1836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0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A80C9B1D-0700-4124-8D60-72FEADC68A74}"/>
                    </a:ext>
                  </a:extLst>
                </p14:cNvPr>
                <p14:cNvContentPartPr/>
                <p14:nvPr/>
              </p14:nvContentPartPr>
              <p14:xfrm>
                <a:off x="4976387" y="4213147"/>
                <a:ext cx="9360" cy="78840"/>
              </p14:xfrm>
            </p:contentPart>
          </mc:Choice>
          <mc:Fallback xmlns=""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A80C9B1D-0700-4124-8D60-72FEADC68A74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4972067" y="4208827"/>
                  <a:ext cx="1800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2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9C35488F-E7F5-40BC-957F-AC828DA4FB15}"/>
                    </a:ext>
                  </a:extLst>
                </p14:cNvPr>
                <p14:cNvContentPartPr/>
                <p14:nvPr/>
              </p14:nvContentPartPr>
              <p14:xfrm>
                <a:off x="5233787" y="4124227"/>
                <a:ext cx="23040" cy="178200"/>
              </p14:xfrm>
            </p:contentPart>
          </mc:Choice>
          <mc:Fallback xmlns=""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9C35488F-E7F5-40BC-957F-AC828DA4FB15}"/>
                    </a:ext>
                  </a:extLst>
                </p:cNvPr>
                <p:cNvPicPr/>
                <p:nvPr/>
              </p:nvPicPr>
              <p:blipFill>
                <a:blip r:embed="rId393"/>
                <a:stretch>
                  <a:fillRect/>
                </a:stretch>
              </p:blipFill>
              <p:spPr>
                <a:xfrm>
                  <a:off x="5229467" y="4119907"/>
                  <a:ext cx="3168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4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2AF8DD1E-1C1F-4F6F-8191-9B814C47A6A0}"/>
                    </a:ext>
                  </a:extLst>
                </p14:cNvPr>
                <p14:cNvContentPartPr/>
                <p14:nvPr/>
              </p14:nvContentPartPr>
              <p14:xfrm>
                <a:off x="4962347" y="4123147"/>
                <a:ext cx="112680" cy="189360"/>
              </p14:xfrm>
            </p:contentPart>
          </mc:Choice>
          <mc:Fallback xmlns=""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2AF8DD1E-1C1F-4F6F-8191-9B814C47A6A0}"/>
                    </a:ext>
                  </a:extLst>
                </p:cNvPr>
                <p:cNvPicPr/>
                <p:nvPr/>
              </p:nvPicPr>
              <p:blipFill>
                <a:blip r:embed="rId395"/>
                <a:stretch>
                  <a:fillRect/>
                </a:stretch>
              </p:blipFill>
              <p:spPr>
                <a:xfrm>
                  <a:off x="4958027" y="4118827"/>
                  <a:ext cx="121320" cy="19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6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8EE09B23-65A7-48EA-9B46-DBAA3845E5C0}"/>
                    </a:ext>
                  </a:extLst>
                </p14:cNvPr>
                <p14:cNvContentPartPr/>
                <p14:nvPr/>
              </p14:nvContentPartPr>
              <p14:xfrm>
                <a:off x="4997267" y="4222867"/>
                <a:ext cx="115920" cy="10080"/>
              </p14:xfrm>
            </p:contentPart>
          </mc:Choice>
          <mc:Fallback xmlns=""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8EE09B23-65A7-48EA-9B46-DBAA3845E5C0}"/>
                    </a:ext>
                  </a:extLst>
                </p:cNvPr>
                <p:cNvPicPr/>
                <p:nvPr/>
              </p:nvPicPr>
              <p:blipFill>
                <a:blip r:embed="rId397"/>
                <a:stretch>
                  <a:fillRect/>
                </a:stretch>
              </p:blipFill>
              <p:spPr>
                <a:xfrm>
                  <a:off x="4992947" y="4218547"/>
                  <a:ext cx="12456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8">
              <p14:nvContentPartPr>
                <p14:cNvPr id="319" name="Freihand 318">
                  <a:extLst>
                    <a:ext uri="{FF2B5EF4-FFF2-40B4-BE49-F238E27FC236}">
                      <a16:creationId xmlns:a16="http://schemas.microsoft.com/office/drawing/2014/main" id="{32BF9CF0-B958-4AEB-8897-5CD7AA89ED44}"/>
                    </a:ext>
                  </a:extLst>
                </p14:cNvPr>
                <p14:cNvContentPartPr/>
                <p14:nvPr/>
              </p14:nvContentPartPr>
              <p14:xfrm>
                <a:off x="126467" y="4762507"/>
                <a:ext cx="8640" cy="130680"/>
              </p14:xfrm>
            </p:contentPart>
          </mc:Choice>
          <mc:Fallback xmlns="">
            <p:pic>
              <p:nvPicPr>
                <p:cNvPr id="319" name="Freihand 318">
                  <a:extLst>
                    <a:ext uri="{FF2B5EF4-FFF2-40B4-BE49-F238E27FC236}">
                      <a16:creationId xmlns:a16="http://schemas.microsoft.com/office/drawing/2014/main" id="{32BF9CF0-B958-4AEB-8897-5CD7AA89ED44}"/>
                    </a:ext>
                  </a:extLst>
                </p:cNvPr>
                <p:cNvPicPr/>
                <p:nvPr/>
              </p:nvPicPr>
              <p:blipFill>
                <a:blip r:embed="rId399"/>
                <a:stretch>
                  <a:fillRect/>
                </a:stretch>
              </p:blipFill>
              <p:spPr>
                <a:xfrm>
                  <a:off x="122147" y="4758187"/>
                  <a:ext cx="1728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0">
              <p14:nvContentPartPr>
                <p14:cNvPr id="320" name="Freihand 319">
                  <a:extLst>
                    <a:ext uri="{FF2B5EF4-FFF2-40B4-BE49-F238E27FC236}">
                      <a16:creationId xmlns:a16="http://schemas.microsoft.com/office/drawing/2014/main" id="{B33E6EA6-AA3F-439B-8DBA-AB83A6771914}"/>
                    </a:ext>
                  </a:extLst>
                </p14:cNvPr>
                <p14:cNvContentPartPr/>
                <p14:nvPr/>
              </p14:nvContentPartPr>
              <p14:xfrm>
                <a:off x="96227" y="4727227"/>
                <a:ext cx="153720" cy="3960"/>
              </p14:xfrm>
            </p:contentPart>
          </mc:Choice>
          <mc:Fallback xmlns="">
            <p:pic>
              <p:nvPicPr>
                <p:cNvPr id="320" name="Freihand 319">
                  <a:extLst>
                    <a:ext uri="{FF2B5EF4-FFF2-40B4-BE49-F238E27FC236}">
                      <a16:creationId xmlns:a16="http://schemas.microsoft.com/office/drawing/2014/main" id="{B33E6EA6-AA3F-439B-8DBA-AB83A6771914}"/>
                    </a:ext>
                  </a:extLst>
                </p:cNvPr>
                <p:cNvPicPr/>
                <p:nvPr/>
              </p:nvPicPr>
              <p:blipFill>
                <a:blip r:embed="rId401"/>
                <a:stretch>
                  <a:fillRect/>
                </a:stretch>
              </p:blipFill>
              <p:spPr>
                <a:xfrm>
                  <a:off x="91907" y="4722907"/>
                  <a:ext cx="16236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2">
              <p14:nvContentPartPr>
                <p14:cNvPr id="321" name="Freihand 320">
                  <a:extLst>
                    <a:ext uri="{FF2B5EF4-FFF2-40B4-BE49-F238E27FC236}">
                      <a16:creationId xmlns:a16="http://schemas.microsoft.com/office/drawing/2014/main" id="{827E3B59-0D75-41A5-8F25-05E6213F6B32}"/>
                    </a:ext>
                  </a:extLst>
                </p14:cNvPr>
                <p14:cNvContentPartPr/>
                <p14:nvPr/>
              </p14:nvContentPartPr>
              <p14:xfrm>
                <a:off x="113147" y="4776547"/>
                <a:ext cx="140760" cy="103320"/>
              </p14:xfrm>
            </p:contentPart>
          </mc:Choice>
          <mc:Fallback xmlns="">
            <p:pic>
              <p:nvPicPr>
                <p:cNvPr id="321" name="Freihand 320">
                  <a:extLst>
                    <a:ext uri="{FF2B5EF4-FFF2-40B4-BE49-F238E27FC236}">
                      <a16:creationId xmlns:a16="http://schemas.microsoft.com/office/drawing/2014/main" id="{827E3B59-0D75-41A5-8F25-05E6213F6B32}"/>
                    </a:ext>
                  </a:extLst>
                </p:cNvPr>
                <p:cNvPicPr/>
                <p:nvPr/>
              </p:nvPicPr>
              <p:blipFill>
                <a:blip r:embed="rId403"/>
                <a:stretch>
                  <a:fillRect/>
                </a:stretch>
              </p:blipFill>
              <p:spPr>
                <a:xfrm>
                  <a:off x="108827" y="4772227"/>
                  <a:ext cx="14940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4">
              <p14:nvContentPartPr>
                <p14:cNvPr id="323" name="Freihand 322">
                  <a:extLst>
                    <a:ext uri="{FF2B5EF4-FFF2-40B4-BE49-F238E27FC236}">
                      <a16:creationId xmlns:a16="http://schemas.microsoft.com/office/drawing/2014/main" id="{74A7F156-7581-464D-8E51-79DB9FD03FB3}"/>
                    </a:ext>
                  </a:extLst>
                </p14:cNvPr>
                <p14:cNvContentPartPr/>
                <p14:nvPr/>
              </p14:nvContentPartPr>
              <p14:xfrm>
                <a:off x="371267" y="4743787"/>
                <a:ext cx="128520" cy="103680"/>
              </p14:xfrm>
            </p:contentPart>
          </mc:Choice>
          <mc:Fallback xmlns="">
            <p:pic>
              <p:nvPicPr>
                <p:cNvPr id="323" name="Freihand 322">
                  <a:extLst>
                    <a:ext uri="{FF2B5EF4-FFF2-40B4-BE49-F238E27FC236}">
                      <a16:creationId xmlns:a16="http://schemas.microsoft.com/office/drawing/2014/main" id="{74A7F156-7581-464D-8E51-79DB9FD03FB3}"/>
                    </a:ext>
                  </a:extLst>
                </p:cNvPr>
                <p:cNvPicPr/>
                <p:nvPr/>
              </p:nvPicPr>
              <p:blipFill>
                <a:blip r:embed="rId405"/>
                <a:stretch>
                  <a:fillRect/>
                </a:stretch>
              </p:blipFill>
              <p:spPr>
                <a:xfrm>
                  <a:off x="366947" y="4739467"/>
                  <a:ext cx="13716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6">
              <p14:nvContentPartPr>
                <p14:cNvPr id="325" name="Freihand 324">
                  <a:extLst>
                    <a:ext uri="{FF2B5EF4-FFF2-40B4-BE49-F238E27FC236}">
                      <a16:creationId xmlns:a16="http://schemas.microsoft.com/office/drawing/2014/main" id="{038F49F3-688D-4A59-B175-05B22CECF909}"/>
                    </a:ext>
                  </a:extLst>
                </p14:cNvPr>
                <p14:cNvContentPartPr/>
                <p14:nvPr/>
              </p14:nvContentPartPr>
              <p14:xfrm>
                <a:off x="709667" y="4644427"/>
                <a:ext cx="73440" cy="201960"/>
              </p14:xfrm>
            </p:contentPart>
          </mc:Choice>
          <mc:Fallback xmlns="">
            <p:pic>
              <p:nvPicPr>
                <p:cNvPr id="325" name="Freihand 324">
                  <a:extLst>
                    <a:ext uri="{FF2B5EF4-FFF2-40B4-BE49-F238E27FC236}">
                      <a16:creationId xmlns:a16="http://schemas.microsoft.com/office/drawing/2014/main" id="{038F49F3-688D-4A59-B175-05B22CECF909}"/>
                    </a:ext>
                  </a:extLst>
                </p:cNvPr>
                <p:cNvPicPr/>
                <p:nvPr/>
              </p:nvPicPr>
              <p:blipFill>
                <a:blip r:embed="rId407"/>
                <a:stretch>
                  <a:fillRect/>
                </a:stretch>
              </p:blipFill>
              <p:spPr>
                <a:xfrm>
                  <a:off x="705347" y="4640107"/>
                  <a:ext cx="8208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8">
              <p14:nvContentPartPr>
                <p14:cNvPr id="326" name="Freihand 325">
                  <a:extLst>
                    <a:ext uri="{FF2B5EF4-FFF2-40B4-BE49-F238E27FC236}">
                      <a16:creationId xmlns:a16="http://schemas.microsoft.com/office/drawing/2014/main" id="{38532D53-1536-4FE0-97A3-9078E34F4C21}"/>
                    </a:ext>
                  </a:extLst>
                </p14:cNvPr>
                <p14:cNvContentPartPr/>
                <p14:nvPr/>
              </p14:nvContentPartPr>
              <p14:xfrm>
                <a:off x="1040147" y="4658467"/>
                <a:ext cx="88560" cy="88200"/>
              </p14:xfrm>
            </p:contentPart>
          </mc:Choice>
          <mc:Fallback xmlns="">
            <p:pic>
              <p:nvPicPr>
                <p:cNvPr id="326" name="Freihand 325">
                  <a:extLst>
                    <a:ext uri="{FF2B5EF4-FFF2-40B4-BE49-F238E27FC236}">
                      <a16:creationId xmlns:a16="http://schemas.microsoft.com/office/drawing/2014/main" id="{38532D53-1536-4FE0-97A3-9078E34F4C21}"/>
                    </a:ext>
                  </a:extLst>
                </p:cNvPr>
                <p:cNvPicPr/>
                <p:nvPr/>
              </p:nvPicPr>
              <p:blipFill>
                <a:blip r:embed="rId409"/>
                <a:stretch>
                  <a:fillRect/>
                </a:stretch>
              </p:blipFill>
              <p:spPr>
                <a:xfrm>
                  <a:off x="1035827" y="4654147"/>
                  <a:ext cx="9720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0">
              <p14:nvContentPartPr>
                <p14:cNvPr id="327" name="Freihand 326">
                  <a:extLst>
                    <a:ext uri="{FF2B5EF4-FFF2-40B4-BE49-F238E27FC236}">
                      <a16:creationId xmlns:a16="http://schemas.microsoft.com/office/drawing/2014/main" id="{1AD39071-8989-46CD-84C1-F7A8B2355EFE}"/>
                    </a:ext>
                  </a:extLst>
                </p14:cNvPr>
                <p14:cNvContentPartPr/>
                <p14:nvPr/>
              </p14:nvContentPartPr>
              <p14:xfrm>
                <a:off x="1392227" y="4717147"/>
                <a:ext cx="112320" cy="12600"/>
              </p14:xfrm>
            </p:contentPart>
          </mc:Choice>
          <mc:Fallback xmlns="">
            <p:pic>
              <p:nvPicPr>
                <p:cNvPr id="327" name="Freihand 326">
                  <a:extLst>
                    <a:ext uri="{FF2B5EF4-FFF2-40B4-BE49-F238E27FC236}">
                      <a16:creationId xmlns:a16="http://schemas.microsoft.com/office/drawing/2014/main" id="{1AD39071-8989-46CD-84C1-F7A8B2355EFE}"/>
                    </a:ext>
                  </a:extLst>
                </p:cNvPr>
                <p:cNvPicPr/>
                <p:nvPr/>
              </p:nvPicPr>
              <p:blipFill>
                <a:blip r:embed="rId411"/>
                <a:stretch>
                  <a:fillRect/>
                </a:stretch>
              </p:blipFill>
              <p:spPr>
                <a:xfrm>
                  <a:off x="1387907" y="4712827"/>
                  <a:ext cx="12096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2">
              <p14:nvContentPartPr>
                <p14:cNvPr id="328" name="Freihand 327">
                  <a:extLst>
                    <a:ext uri="{FF2B5EF4-FFF2-40B4-BE49-F238E27FC236}">
                      <a16:creationId xmlns:a16="http://schemas.microsoft.com/office/drawing/2014/main" id="{48C4308D-2F09-4638-8715-E41F5EBA2536}"/>
                    </a:ext>
                  </a:extLst>
                </p14:cNvPr>
                <p14:cNvContentPartPr/>
                <p14:nvPr/>
              </p14:nvContentPartPr>
              <p14:xfrm>
                <a:off x="1408067" y="4752427"/>
                <a:ext cx="99360" cy="28080"/>
              </p14:xfrm>
            </p:contentPart>
          </mc:Choice>
          <mc:Fallback xmlns="">
            <p:pic>
              <p:nvPicPr>
                <p:cNvPr id="328" name="Freihand 327">
                  <a:extLst>
                    <a:ext uri="{FF2B5EF4-FFF2-40B4-BE49-F238E27FC236}">
                      <a16:creationId xmlns:a16="http://schemas.microsoft.com/office/drawing/2014/main" id="{48C4308D-2F09-4638-8715-E41F5EBA2536}"/>
                    </a:ext>
                  </a:extLst>
                </p:cNvPr>
                <p:cNvPicPr/>
                <p:nvPr/>
              </p:nvPicPr>
              <p:blipFill>
                <a:blip r:embed="rId413"/>
                <a:stretch>
                  <a:fillRect/>
                </a:stretch>
              </p:blipFill>
              <p:spPr>
                <a:xfrm>
                  <a:off x="1403747" y="4748107"/>
                  <a:ext cx="10800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4">
              <p14:nvContentPartPr>
                <p14:cNvPr id="329" name="Freihand 328">
                  <a:extLst>
                    <a:ext uri="{FF2B5EF4-FFF2-40B4-BE49-F238E27FC236}">
                      <a16:creationId xmlns:a16="http://schemas.microsoft.com/office/drawing/2014/main" id="{959AF507-50F3-4E36-8B08-E60AB70137C8}"/>
                    </a:ext>
                  </a:extLst>
                </p14:cNvPr>
                <p14:cNvContentPartPr/>
                <p14:nvPr/>
              </p14:nvContentPartPr>
              <p14:xfrm>
                <a:off x="1397267" y="4570267"/>
                <a:ext cx="153000" cy="90360"/>
              </p14:xfrm>
            </p:contentPart>
          </mc:Choice>
          <mc:Fallback xmlns="">
            <p:pic>
              <p:nvPicPr>
                <p:cNvPr id="329" name="Freihand 328">
                  <a:extLst>
                    <a:ext uri="{FF2B5EF4-FFF2-40B4-BE49-F238E27FC236}">
                      <a16:creationId xmlns:a16="http://schemas.microsoft.com/office/drawing/2014/main" id="{959AF507-50F3-4E36-8B08-E60AB70137C8}"/>
                    </a:ext>
                  </a:extLst>
                </p:cNvPr>
                <p:cNvPicPr/>
                <p:nvPr/>
              </p:nvPicPr>
              <p:blipFill>
                <a:blip r:embed="rId415"/>
                <a:stretch>
                  <a:fillRect/>
                </a:stretch>
              </p:blipFill>
              <p:spPr>
                <a:xfrm>
                  <a:off x="1392947" y="4565947"/>
                  <a:ext cx="16164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6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9ABE1BD9-7142-4A8E-9B67-FBDD117798C2}"/>
                    </a:ext>
                  </a:extLst>
                </p14:cNvPr>
                <p14:cNvContentPartPr/>
                <p14:nvPr/>
              </p14:nvContentPartPr>
              <p14:xfrm>
                <a:off x="1653947" y="4620307"/>
                <a:ext cx="80280" cy="149400"/>
              </p14:xfrm>
            </p:contentPart>
          </mc:Choice>
          <mc:Fallback xmlns=""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9ABE1BD9-7142-4A8E-9B67-FBDD117798C2}"/>
                    </a:ext>
                  </a:extLst>
                </p:cNvPr>
                <p:cNvPicPr/>
                <p:nvPr/>
              </p:nvPicPr>
              <p:blipFill>
                <a:blip r:embed="rId417"/>
                <a:stretch>
                  <a:fillRect/>
                </a:stretch>
              </p:blipFill>
              <p:spPr>
                <a:xfrm>
                  <a:off x="1649627" y="4615987"/>
                  <a:ext cx="8892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8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8CBD7477-101C-473F-8318-7FC7996D40CC}"/>
                    </a:ext>
                  </a:extLst>
                </p14:cNvPr>
                <p14:cNvContentPartPr/>
                <p14:nvPr/>
              </p14:nvContentPartPr>
              <p14:xfrm>
                <a:off x="1661507" y="4706707"/>
                <a:ext cx="85320" cy="6120"/>
              </p14:xfrm>
            </p:contentPart>
          </mc:Choice>
          <mc:Fallback xmlns=""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8CBD7477-101C-473F-8318-7FC7996D40CC}"/>
                    </a:ext>
                  </a:extLst>
                </p:cNvPr>
                <p:cNvPicPr/>
                <p:nvPr/>
              </p:nvPicPr>
              <p:blipFill>
                <a:blip r:embed="rId419"/>
                <a:stretch>
                  <a:fillRect/>
                </a:stretch>
              </p:blipFill>
              <p:spPr>
                <a:xfrm>
                  <a:off x="1657187" y="4702387"/>
                  <a:ext cx="9396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0">
              <p14:nvContentPartPr>
                <p14:cNvPr id="332" name="Freihand 331">
                  <a:extLst>
                    <a:ext uri="{FF2B5EF4-FFF2-40B4-BE49-F238E27FC236}">
                      <a16:creationId xmlns:a16="http://schemas.microsoft.com/office/drawing/2014/main" id="{D9421425-D04B-4E3B-80FC-9FEAA7E87B77}"/>
                    </a:ext>
                  </a:extLst>
                </p14:cNvPr>
                <p14:cNvContentPartPr/>
                <p14:nvPr/>
              </p14:nvContentPartPr>
              <p14:xfrm>
                <a:off x="1781747" y="4599427"/>
                <a:ext cx="103680" cy="159480"/>
              </p14:xfrm>
            </p:contentPart>
          </mc:Choice>
          <mc:Fallback xmlns="">
            <p:pic>
              <p:nvPicPr>
                <p:cNvPr id="332" name="Freihand 331">
                  <a:extLst>
                    <a:ext uri="{FF2B5EF4-FFF2-40B4-BE49-F238E27FC236}">
                      <a16:creationId xmlns:a16="http://schemas.microsoft.com/office/drawing/2014/main" id="{D9421425-D04B-4E3B-80FC-9FEAA7E87B77}"/>
                    </a:ext>
                  </a:extLst>
                </p:cNvPr>
                <p:cNvPicPr/>
                <p:nvPr/>
              </p:nvPicPr>
              <p:blipFill>
                <a:blip r:embed="rId421"/>
                <a:stretch>
                  <a:fillRect/>
                </a:stretch>
              </p:blipFill>
              <p:spPr>
                <a:xfrm>
                  <a:off x="1777427" y="4595107"/>
                  <a:ext cx="11232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2">
              <p14:nvContentPartPr>
                <p14:cNvPr id="333" name="Freihand 332">
                  <a:extLst>
                    <a:ext uri="{FF2B5EF4-FFF2-40B4-BE49-F238E27FC236}">
                      <a16:creationId xmlns:a16="http://schemas.microsoft.com/office/drawing/2014/main" id="{0A09814F-27B9-4F05-9637-BE47CB1A2A6A}"/>
                    </a:ext>
                  </a:extLst>
                </p14:cNvPr>
                <p14:cNvContentPartPr/>
                <p14:nvPr/>
              </p14:nvContentPartPr>
              <p14:xfrm>
                <a:off x="1861307" y="4685107"/>
                <a:ext cx="77040" cy="76320"/>
              </p14:xfrm>
            </p:contentPart>
          </mc:Choice>
          <mc:Fallback xmlns="">
            <p:pic>
              <p:nvPicPr>
                <p:cNvPr id="333" name="Freihand 332">
                  <a:extLst>
                    <a:ext uri="{FF2B5EF4-FFF2-40B4-BE49-F238E27FC236}">
                      <a16:creationId xmlns:a16="http://schemas.microsoft.com/office/drawing/2014/main" id="{0A09814F-27B9-4F05-9637-BE47CB1A2A6A}"/>
                    </a:ext>
                  </a:extLst>
                </p:cNvPr>
                <p:cNvPicPr/>
                <p:nvPr/>
              </p:nvPicPr>
              <p:blipFill>
                <a:blip r:embed="rId423"/>
                <a:stretch>
                  <a:fillRect/>
                </a:stretch>
              </p:blipFill>
              <p:spPr>
                <a:xfrm>
                  <a:off x="1856987" y="4680787"/>
                  <a:ext cx="8568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4">
              <p14:nvContentPartPr>
                <p14:cNvPr id="334" name="Freihand 333">
                  <a:extLst>
                    <a:ext uri="{FF2B5EF4-FFF2-40B4-BE49-F238E27FC236}">
                      <a16:creationId xmlns:a16="http://schemas.microsoft.com/office/drawing/2014/main" id="{545094DC-F70D-4BB2-8488-F55194DE549E}"/>
                    </a:ext>
                  </a:extLst>
                </p14:cNvPr>
                <p14:cNvContentPartPr/>
                <p14:nvPr/>
              </p14:nvContentPartPr>
              <p14:xfrm>
                <a:off x="1948787" y="4599787"/>
                <a:ext cx="117720" cy="155160"/>
              </p14:xfrm>
            </p:contentPart>
          </mc:Choice>
          <mc:Fallback xmlns="">
            <p:pic>
              <p:nvPicPr>
                <p:cNvPr id="334" name="Freihand 333">
                  <a:extLst>
                    <a:ext uri="{FF2B5EF4-FFF2-40B4-BE49-F238E27FC236}">
                      <a16:creationId xmlns:a16="http://schemas.microsoft.com/office/drawing/2014/main" id="{545094DC-F70D-4BB2-8488-F55194DE549E}"/>
                    </a:ext>
                  </a:extLst>
                </p:cNvPr>
                <p:cNvPicPr/>
                <p:nvPr/>
              </p:nvPicPr>
              <p:blipFill>
                <a:blip r:embed="rId425"/>
                <a:stretch>
                  <a:fillRect/>
                </a:stretch>
              </p:blipFill>
              <p:spPr>
                <a:xfrm>
                  <a:off x="1944467" y="4595467"/>
                  <a:ext cx="12636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6">
              <p14:nvContentPartPr>
                <p14:cNvPr id="335" name="Freihand 334">
                  <a:extLst>
                    <a:ext uri="{FF2B5EF4-FFF2-40B4-BE49-F238E27FC236}">
                      <a16:creationId xmlns:a16="http://schemas.microsoft.com/office/drawing/2014/main" id="{95E6197E-BF48-4DE5-9E18-7CF2C5BB6AC1}"/>
                    </a:ext>
                  </a:extLst>
                </p14:cNvPr>
                <p14:cNvContentPartPr/>
                <p14:nvPr/>
              </p14:nvContentPartPr>
              <p14:xfrm>
                <a:off x="2068667" y="4669267"/>
                <a:ext cx="76680" cy="86040"/>
              </p14:xfrm>
            </p:contentPart>
          </mc:Choice>
          <mc:Fallback xmlns="">
            <p:pic>
              <p:nvPicPr>
                <p:cNvPr id="335" name="Freihand 334">
                  <a:extLst>
                    <a:ext uri="{FF2B5EF4-FFF2-40B4-BE49-F238E27FC236}">
                      <a16:creationId xmlns:a16="http://schemas.microsoft.com/office/drawing/2014/main" id="{95E6197E-BF48-4DE5-9E18-7CF2C5BB6AC1}"/>
                    </a:ext>
                  </a:extLst>
                </p:cNvPr>
                <p:cNvPicPr/>
                <p:nvPr/>
              </p:nvPicPr>
              <p:blipFill>
                <a:blip r:embed="rId427"/>
                <a:stretch>
                  <a:fillRect/>
                </a:stretch>
              </p:blipFill>
              <p:spPr>
                <a:xfrm>
                  <a:off x="2064347" y="4664947"/>
                  <a:ext cx="8532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8">
              <p14:nvContentPartPr>
                <p14:cNvPr id="336" name="Freihand 335">
                  <a:extLst>
                    <a:ext uri="{FF2B5EF4-FFF2-40B4-BE49-F238E27FC236}">
                      <a16:creationId xmlns:a16="http://schemas.microsoft.com/office/drawing/2014/main" id="{5CFE3FD5-CA70-4D57-95FD-89818D74FB96}"/>
                    </a:ext>
                  </a:extLst>
                </p14:cNvPr>
                <p14:cNvContentPartPr/>
                <p14:nvPr/>
              </p14:nvContentPartPr>
              <p14:xfrm>
                <a:off x="2165507" y="4598347"/>
                <a:ext cx="177840" cy="233640"/>
              </p14:xfrm>
            </p:contentPart>
          </mc:Choice>
          <mc:Fallback xmlns="">
            <p:pic>
              <p:nvPicPr>
                <p:cNvPr id="336" name="Freihand 335">
                  <a:extLst>
                    <a:ext uri="{FF2B5EF4-FFF2-40B4-BE49-F238E27FC236}">
                      <a16:creationId xmlns:a16="http://schemas.microsoft.com/office/drawing/2014/main" id="{5CFE3FD5-CA70-4D57-95FD-89818D74FB96}"/>
                    </a:ext>
                  </a:extLst>
                </p:cNvPr>
                <p:cNvPicPr/>
                <p:nvPr/>
              </p:nvPicPr>
              <p:blipFill>
                <a:blip r:embed="rId429"/>
                <a:stretch>
                  <a:fillRect/>
                </a:stretch>
              </p:blipFill>
              <p:spPr>
                <a:xfrm>
                  <a:off x="2161187" y="4594027"/>
                  <a:ext cx="186480" cy="24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0">
              <p14:nvContentPartPr>
                <p14:cNvPr id="337" name="Freihand 336">
                  <a:extLst>
                    <a:ext uri="{FF2B5EF4-FFF2-40B4-BE49-F238E27FC236}">
                      <a16:creationId xmlns:a16="http://schemas.microsoft.com/office/drawing/2014/main" id="{51F3D392-A97E-4251-B0AD-C58D3E8EF412}"/>
                    </a:ext>
                  </a:extLst>
                </p14:cNvPr>
                <p14:cNvContentPartPr/>
                <p14:nvPr/>
              </p14:nvContentPartPr>
              <p14:xfrm>
                <a:off x="2349107" y="4552267"/>
                <a:ext cx="48600" cy="217080"/>
              </p14:xfrm>
            </p:contentPart>
          </mc:Choice>
          <mc:Fallback xmlns="">
            <p:pic>
              <p:nvPicPr>
                <p:cNvPr id="337" name="Freihand 336">
                  <a:extLst>
                    <a:ext uri="{FF2B5EF4-FFF2-40B4-BE49-F238E27FC236}">
                      <a16:creationId xmlns:a16="http://schemas.microsoft.com/office/drawing/2014/main" id="{51F3D392-A97E-4251-B0AD-C58D3E8EF412}"/>
                    </a:ext>
                  </a:extLst>
                </p:cNvPr>
                <p:cNvPicPr/>
                <p:nvPr/>
              </p:nvPicPr>
              <p:blipFill>
                <a:blip r:embed="rId431"/>
                <a:stretch>
                  <a:fillRect/>
                </a:stretch>
              </p:blipFill>
              <p:spPr>
                <a:xfrm>
                  <a:off x="2344787" y="4547947"/>
                  <a:ext cx="5724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2">
              <p14:nvContentPartPr>
                <p14:cNvPr id="338" name="Freihand 337">
                  <a:extLst>
                    <a:ext uri="{FF2B5EF4-FFF2-40B4-BE49-F238E27FC236}">
                      <a16:creationId xmlns:a16="http://schemas.microsoft.com/office/drawing/2014/main" id="{030247B4-35F5-4E07-9813-812F9936AEC4}"/>
                    </a:ext>
                  </a:extLst>
                </p14:cNvPr>
                <p14:cNvContentPartPr/>
                <p14:nvPr/>
              </p14:nvContentPartPr>
              <p14:xfrm>
                <a:off x="2524787" y="4662787"/>
                <a:ext cx="173160" cy="24120"/>
              </p14:xfrm>
            </p:contentPart>
          </mc:Choice>
          <mc:Fallback xmlns="">
            <p:pic>
              <p:nvPicPr>
                <p:cNvPr id="338" name="Freihand 337">
                  <a:extLst>
                    <a:ext uri="{FF2B5EF4-FFF2-40B4-BE49-F238E27FC236}">
                      <a16:creationId xmlns:a16="http://schemas.microsoft.com/office/drawing/2014/main" id="{030247B4-35F5-4E07-9813-812F9936AEC4}"/>
                    </a:ext>
                  </a:extLst>
                </p:cNvPr>
                <p:cNvPicPr/>
                <p:nvPr/>
              </p:nvPicPr>
              <p:blipFill>
                <a:blip r:embed="rId433"/>
                <a:stretch>
                  <a:fillRect/>
                </a:stretch>
              </p:blipFill>
              <p:spPr>
                <a:xfrm>
                  <a:off x="2520467" y="4658467"/>
                  <a:ext cx="18180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4">
              <p14:nvContentPartPr>
                <p14:cNvPr id="339" name="Freihand 338">
                  <a:extLst>
                    <a:ext uri="{FF2B5EF4-FFF2-40B4-BE49-F238E27FC236}">
                      <a16:creationId xmlns:a16="http://schemas.microsoft.com/office/drawing/2014/main" id="{CD375102-93B2-4083-B74C-A6CED0162D58}"/>
                    </a:ext>
                  </a:extLst>
                </p14:cNvPr>
                <p14:cNvContentPartPr/>
                <p14:nvPr/>
              </p14:nvContentPartPr>
              <p14:xfrm>
                <a:off x="2554307" y="4681147"/>
                <a:ext cx="170280" cy="19800"/>
              </p14:xfrm>
            </p:contentPart>
          </mc:Choice>
          <mc:Fallback xmlns="">
            <p:pic>
              <p:nvPicPr>
                <p:cNvPr id="339" name="Freihand 338">
                  <a:extLst>
                    <a:ext uri="{FF2B5EF4-FFF2-40B4-BE49-F238E27FC236}">
                      <a16:creationId xmlns:a16="http://schemas.microsoft.com/office/drawing/2014/main" id="{CD375102-93B2-4083-B74C-A6CED0162D58}"/>
                    </a:ext>
                  </a:extLst>
                </p:cNvPr>
                <p:cNvPicPr/>
                <p:nvPr/>
              </p:nvPicPr>
              <p:blipFill>
                <a:blip r:embed="rId435"/>
                <a:stretch>
                  <a:fillRect/>
                </a:stretch>
              </p:blipFill>
              <p:spPr>
                <a:xfrm>
                  <a:off x="2549987" y="4676827"/>
                  <a:ext cx="17892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6">
              <p14:nvContentPartPr>
                <p14:cNvPr id="340" name="Freihand 339">
                  <a:extLst>
                    <a:ext uri="{FF2B5EF4-FFF2-40B4-BE49-F238E27FC236}">
                      <a16:creationId xmlns:a16="http://schemas.microsoft.com/office/drawing/2014/main" id="{7507D872-A613-4359-B24C-BEAEE584B402}"/>
                    </a:ext>
                  </a:extLst>
                </p14:cNvPr>
                <p14:cNvContentPartPr/>
                <p14:nvPr/>
              </p14:nvContentPartPr>
              <p14:xfrm>
                <a:off x="2747987" y="4621747"/>
                <a:ext cx="82800" cy="156240"/>
              </p14:xfrm>
            </p:contentPart>
          </mc:Choice>
          <mc:Fallback xmlns="">
            <p:pic>
              <p:nvPicPr>
                <p:cNvPr id="340" name="Freihand 339">
                  <a:extLst>
                    <a:ext uri="{FF2B5EF4-FFF2-40B4-BE49-F238E27FC236}">
                      <a16:creationId xmlns:a16="http://schemas.microsoft.com/office/drawing/2014/main" id="{7507D872-A613-4359-B24C-BEAEE584B402}"/>
                    </a:ext>
                  </a:extLst>
                </p:cNvPr>
                <p:cNvPicPr/>
                <p:nvPr/>
              </p:nvPicPr>
              <p:blipFill>
                <a:blip r:embed="rId437"/>
                <a:stretch>
                  <a:fillRect/>
                </a:stretch>
              </p:blipFill>
              <p:spPr>
                <a:xfrm>
                  <a:off x="2743667" y="4617427"/>
                  <a:ext cx="9144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8">
              <p14:nvContentPartPr>
                <p14:cNvPr id="347" name="Freihand 346">
                  <a:extLst>
                    <a:ext uri="{FF2B5EF4-FFF2-40B4-BE49-F238E27FC236}">
                      <a16:creationId xmlns:a16="http://schemas.microsoft.com/office/drawing/2014/main" id="{2EA0CBCD-CACE-4DC2-BF20-6BE004208B7E}"/>
                    </a:ext>
                  </a:extLst>
                </p14:cNvPr>
                <p14:cNvContentPartPr/>
                <p14:nvPr/>
              </p14:nvContentPartPr>
              <p14:xfrm>
                <a:off x="3580667" y="4549027"/>
                <a:ext cx="66240" cy="74880"/>
              </p14:xfrm>
            </p:contentPart>
          </mc:Choice>
          <mc:Fallback xmlns="">
            <p:pic>
              <p:nvPicPr>
                <p:cNvPr id="347" name="Freihand 346">
                  <a:extLst>
                    <a:ext uri="{FF2B5EF4-FFF2-40B4-BE49-F238E27FC236}">
                      <a16:creationId xmlns:a16="http://schemas.microsoft.com/office/drawing/2014/main" id="{2EA0CBCD-CACE-4DC2-BF20-6BE004208B7E}"/>
                    </a:ext>
                  </a:extLst>
                </p:cNvPr>
                <p:cNvPicPr/>
                <p:nvPr/>
              </p:nvPicPr>
              <p:blipFill>
                <a:blip r:embed="rId439"/>
                <a:stretch>
                  <a:fillRect/>
                </a:stretch>
              </p:blipFill>
              <p:spPr>
                <a:xfrm>
                  <a:off x="3576347" y="4544707"/>
                  <a:ext cx="74880" cy="8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0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EA3333AF-D5D1-4306-81B4-EF7EA4790951}"/>
                    </a:ext>
                  </a:extLst>
                </p14:cNvPr>
                <p14:cNvContentPartPr/>
                <p14:nvPr/>
              </p14:nvContentPartPr>
              <p14:xfrm>
                <a:off x="5813027" y="3116227"/>
                <a:ext cx="47880" cy="7560"/>
              </p14:xfrm>
            </p:contentPart>
          </mc:Choice>
          <mc:Fallback xmlns=""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EA3333AF-D5D1-4306-81B4-EF7EA4790951}"/>
                    </a:ext>
                  </a:extLst>
                </p:cNvPr>
                <p:cNvPicPr/>
                <p:nvPr/>
              </p:nvPicPr>
              <p:blipFill>
                <a:blip r:embed="rId441"/>
                <a:stretch>
                  <a:fillRect/>
                </a:stretch>
              </p:blipFill>
              <p:spPr>
                <a:xfrm>
                  <a:off x="5808707" y="3111907"/>
                  <a:ext cx="5652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2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0DC26703-0C1F-4E47-9911-DD0D37C8693E}"/>
                    </a:ext>
                  </a:extLst>
                </p14:cNvPr>
                <p14:cNvContentPartPr/>
                <p14:nvPr/>
              </p14:nvContentPartPr>
              <p14:xfrm>
                <a:off x="4405787" y="4600867"/>
                <a:ext cx="146160" cy="8280"/>
              </p14:xfrm>
            </p:contentPart>
          </mc:Choice>
          <mc:Fallback xmlns=""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0DC26703-0C1F-4E47-9911-DD0D37C8693E}"/>
                    </a:ext>
                  </a:extLst>
                </p:cNvPr>
                <p:cNvPicPr/>
                <p:nvPr/>
              </p:nvPicPr>
              <p:blipFill>
                <a:blip r:embed="rId443"/>
                <a:stretch>
                  <a:fillRect/>
                </a:stretch>
              </p:blipFill>
              <p:spPr>
                <a:xfrm>
                  <a:off x="4401467" y="4596547"/>
                  <a:ext cx="15480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4">
              <p14:nvContentPartPr>
                <p14:cNvPr id="349" name="Freihand 348">
                  <a:extLst>
                    <a:ext uri="{FF2B5EF4-FFF2-40B4-BE49-F238E27FC236}">
                      <a16:creationId xmlns:a16="http://schemas.microsoft.com/office/drawing/2014/main" id="{A5A7F954-4A03-426D-82A3-8798BAB779BC}"/>
                    </a:ext>
                  </a:extLst>
                </p14:cNvPr>
                <p14:cNvContentPartPr/>
                <p14:nvPr/>
              </p14:nvContentPartPr>
              <p14:xfrm>
                <a:off x="4420547" y="4646227"/>
                <a:ext cx="146160" cy="27360"/>
              </p14:xfrm>
            </p:contentPart>
          </mc:Choice>
          <mc:Fallback xmlns="">
            <p:pic>
              <p:nvPicPr>
                <p:cNvPr id="349" name="Freihand 348">
                  <a:extLst>
                    <a:ext uri="{FF2B5EF4-FFF2-40B4-BE49-F238E27FC236}">
                      <a16:creationId xmlns:a16="http://schemas.microsoft.com/office/drawing/2014/main" id="{A5A7F954-4A03-426D-82A3-8798BAB779BC}"/>
                    </a:ext>
                  </a:extLst>
                </p:cNvPr>
                <p:cNvPicPr/>
                <p:nvPr/>
              </p:nvPicPr>
              <p:blipFill>
                <a:blip r:embed="rId445"/>
                <a:stretch>
                  <a:fillRect/>
                </a:stretch>
              </p:blipFill>
              <p:spPr>
                <a:xfrm>
                  <a:off x="4416227" y="4641907"/>
                  <a:ext cx="1548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6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1022562B-5B6C-437B-927E-7A12ADD9B5F8}"/>
                    </a:ext>
                  </a:extLst>
                </p14:cNvPr>
                <p14:cNvContentPartPr/>
                <p14:nvPr/>
              </p14:nvContentPartPr>
              <p14:xfrm>
                <a:off x="4603787" y="4619947"/>
                <a:ext cx="79200" cy="5400"/>
              </p14:xfrm>
            </p:contentPart>
          </mc:Choice>
          <mc:Fallback xmlns=""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1022562B-5B6C-437B-927E-7A12ADD9B5F8}"/>
                    </a:ext>
                  </a:extLst>
                </p:cNvPr>
                <p:cNvPicPr/>
                <p:nvPr/>
              </p:nvPicPr>
              <p:blipFill>
                <a:blip r:embed="rId447"/>
                <a:stretch>
                  <a:fillRect/>
                </a:stretch>
              </p:blipFill>
              <p:spPr>
                <a:xfrm>
                  <a:off x="4599467" y="4615627"/>
                  <a:ext cx="8784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8">
              <p14:nvContentPartPr>
                <p14:cNvPr id="356" name="Freihand 355">
                  <a:extLst>
                    <a:ext uri="{FF2B5EF4-FFF2-40B4-BE49-F238E27FC236}">
                      <a16:creationId xmlns:a16="http://schemas.microsoft.com/office/drawing/2014/main" id="{F766A6D6-DE4E-48A9-9C3B-14DE0A29C9F5}"/>
                    </a:ext>
                  </a:extLst>
                </p14:cNvPr>
                <p14:cNvContentPartPr/>
                <p14:nvPr/>
              </p14:nvContentPartPr>
              <p14:xfrm>
                <a:off x="4675067" y="4577827"/>
                <a:ext cx="112680" cy="114840"/>
              </p14:xfrm>
            </p:contentPart>
          </mc:Choice>
          <mc:Fallback xmlns="">
            <p:pic>
              <p:nvPicPr>
                <p:cNvPr id="356" name="Freihand 355">
                  <a:extLst>
                    <a:ext uri="{FF2B5EF4-FFF2-40B4-BE49-F238E27FC236}">
                      <a16:creationId xmlns:a16="http://schemas.microsoft.com/office/drawing/2014/main" id="{F766A6D6-DE4E-48A9-9C3B-14DE0A29C9F5}"/>
                    </a:ext>
                  </a:extLst>
                </p:cNvPr>
                <p:cNvPicPr/>
                <p:nvPr/>
              </p:nvPicPr>
              <p:blipFill>
                <a:blip r:embed="rId449"/>
                <a:stretch>
                  <a:fillRect/>
                </a:stretch>
              </p:blipFill>
              <p:spPr>
                <a:xfrm>
                  <a:off x="4670747" y="4573507"/>
                  <a:ext cx="12132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0">
              <p14:nvContentPartPr>
                <p14:cNvPr id="357" name="Freihand 356">
                  <a:extLst>
                    <a:ext uri="{FF2B5EF4-FFF2-40B4-BE49-F238E27FC236}">
                      <a16:creationId xmlns:a16="http://schemas.microsoft.com/office/drawing/2014/main" id="{6FA79397-B837-412A-8A78-F2A9DFBCB804}"/>
                    </a:ext>
                  </a:extLst>
                </p14:cNvPr>
                <p14:cNvContentPartPr/>
                <p14:nvPr/>
              </p14:nvContentPartPr>
              <p14:xfrm>
                <a:off x="4814027" y="4542547"/>
                <a:ext cx="77400" cy="129240"/>
              </p14:xfrm>
            </p:contentPart>
          </mc:Choice>
          <mc:Fallback xmlns="">
            <p:pic>
              <p:nvPicPr>
                <p:cNvPr id="357" name="Freihand 356">
                  <a:extLst>
                    <a:ext uri="{FF2B5EF4-FFF2-40B4-BE49-F238E27FC236}">
                      <a16:creationId xmlns:a16="http://schemas.microsoft.com/office/drawing/2014/main" id="{6FA79397-B837-412A-8A78-F2A9DFBCB804}"/>
                    </a:ext>
                  </a:extLst>
                </p:cNvPr>
                <p:cNvPicPr/>
                <p:nvPr/>
              </p:nvPicPr>
              <p:blipFill>
                <a:blip r:embed="rId451"/>
                <a:stretch>
                  <a:fillRect/>
                </a:stretch>
              </p:blipFill>
              <p:spPr>
                <a:xfrm>
                  <a:off x="4809707" y="4538227"/>
                  <a:ext cx="8604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2">
              <p14:nvContentPartPr>
                <p14:cNvPr id="359" name="Freihand 358">
                  <a:extLst>
                    <a:ext uri="{FF2B5EF4-FFF2-40B4-BE49-F238E27FC236}">
                      <a16:creationId xmlns:a16="http://schemas.microsoft.com/office/drawing/2014/main" id="{A9517986-5166-41F5-87A1-15D7A107D500}"/>
                    </a:ext>
                  </a:extLst>
                </p14:cNvPr>
                <p14:cNvContentPartPr/>
                <p14:nvPr/>
              </p14:nvContentPartPr>
              <p14:xfrm>
                <a:off x="4927787" y="4577467"/>
                <a:ext cx="7200" cy="47880"/>
              </p14:xfrm>
            </p:contentPart>
          </mc:Choice>
          <mc:Fallback xmlns="">
            <p:pic>
              <p:nvPicPr>
                <p:cNvPr id="359" name="Freihand 358">
                  <a:extLst>
                    <a:ext uri="{FF2B5EF4-FFF2-40B4-BE49-F238E27FC236}">
                      <a16:creationId xmlns:a16="http://schemas.microsoft.com/office/drawing/2014/main" id="{A9517986-5166-41F5-87A1-15D7A107D500}"/>
                    </a:ext>
                  </a:extLst>
                </p:cNvPr>
                <p:cNvPicPr/>
                <p:nvPr/>
              </p:nvPicPr>
              <p:blipFill>
                <a:blip r:embed="rId453"/>
                <a:stretch>
                  <a:fillRect/>
                </a:stretch>
              </p:blipFill>
              <p:spPr>
                <a:xfrm>
                  <a:off x="4923467" y="4573147"/>
                  <a:ext cx="15840" cy="5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4">
              <p14:nvContentPartPr>
                <p14:cNvPr id="360" name="Freihand 359">
                  <a:extLst>
                    <a:ext uri="{FF2B5EF4-FFF2-40B4-BE49-F238E27FC236}">
                      <a16:creationId xmlns:a16="http://schemas.microsoft.com/office/drawing/2014/main" id="{DD4F7279-5B5D-418B-92D6-4F39DDCFA1E5}"/>
                    </a:ext>
                  </a:extLst>
                </p14:cNvPr>
                <p14:cNvContentPartPr/>
                <p14:nvPr/>
              </p14:nvContentPartPr>
              <p14:xfrm>
                <a:off x="4927067" y="4685467"/>
                <a:ext cx="9720" cy="68040"/>
              </p14:xfrm>
            </p:contentPart>
          </mc:Choice>
          <mc:Fallback xmlns="">
            <p:pic>
              <p:nvPicPr>
                <p:cNvPr id="360" name="Freihand 359">
                  <a:extLst>
                    <a:ext uri="{FF2B5EF4-FFF2-40B4-BE49-F238E27FC236}">
                      <a16:creationId xmlns:a16="http://schemas.microsoft.com/office/drawing/2014/main" id="{DD4F7279-5B5D-418B-92D6-4F39DDCFA1E5}"/>
                    </a:ext>
                  </a:extLst>
                </p:cNvPr>
                <p:cNvPicPr/>
                <p:nvPr/>
              </p:nvPicPr>
              <p:blipFill>
                <a:blip r:embed="rId455"/>
                <a:stretch>
                  <a:fillRect/>
                </a:stretch>
              </p:blipFill>
              <p:spPr>
                <a:xfrm>
                  <a:off x="4922747" y="4681147"/>
                  <a:ext cx="1836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6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6AD5D392-A1BC-4286-A481-6D23567242B7}"/>
                    </a:ext>
                  </a:extLst>
                </p14:cNvPr>
                <p14:cNvContentPartPr/>
                <p14:nvPr/>
              </p14:nvContentPartPr>
              <p14:xfrm>
                <a:off x="493667" y="3038467"/>
                <a:ext cx="478800" cy="66240"/>
              </p14:xfrm>
            </p:contentPart>
          </mc:Choice>
          <mc:Fallback xmlns=""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6AD5D392-A1BC-4286-A481-6D23567242B7}"/>
                    </a:ext>
                  </a:extLst>
                </p:cNvPr>
                <p:cNvPicPr/>
                <p:nvPr/>
              </p:nvPicPr>
              <p:blipFill>
                <a:blip r:embed="rId457"/>
                <a:stretch>
                  <a:fillRect/>
                </a:stretch>
              </p:blipFill>
              <p:spPr>
                <a:xfrm>
                  <a:off x="489347" y="3034147"/>
                  <a:ext cx="48744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8">
              <p14:nvContentPartPr>
                <p14:cNvPr id="352" name="Freihand 351">
                  <a:extLst>
                    <a:ext uri="{FF2B5EF4-FFF2-40B4-BE49-F238E27FC236}">
                      <a16:creationId xmlns:a16="http://schemas.microsoft.com/office/drawing/2014/main" id="{122E747D-7DC7-4AE4-9BB7-F8DEE503DC09}"/>
                    </a:ext>
                  </a:extLst>
                </p14:cNvPr>
                <p14:cNvContentPartPr/>
                <p14:nvPr/>
              </p14:nvContentPartPr>
              <p14:xfrm>
                <a:off x="894347" y="2960347"/>
                <a:ext cx="257760" cy="212040"/>
              </p14:xfrm>
            </p:contentPart>
          </mc:Choice>
          <mc:Fallback xmlns="">
            <p:pic>
              <p:nvPicPr>
                <p:cNvPr id="352" name="Freihand 351">
                  <a:extLst>
                    <a:ext uri="{FF2B5EF4-FFF2-40B4-BE49-F238E27FC236}">
                      <a16:creationId xmlns:a16="http://schemas.microsoft.com/office/drawing/2014/main" id="{122E747D-7DC7-4AE4-9BB7-F8DEE503DC09}"/>
                    </a:ext>
                  </a:extLst>
                </p:cNvPr>
                <p:cNvPicPr/>
                <p:nvPr/>
              </p:nvPicPr>
              <p:blipFill>
                <a:blip r:embed="rId459"/>
                <a:stretch>
                  <a:fillRect/>
                </a:stretch>
              </p:blipFill>
              <p:spPr>
                <a:xfrm>
                  <a:off x="890027" y="2956027"/>
                  <a:ext cx="266400" cy="22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0">
              <p14:nvContentPartPr>
                <p14:cNvPr id="366" name="Freihand 365">
                  <a:extLst>
                    <a:ext uri="{FF2B5EF4-FFF2-40B4-BE49-F238E27FC236}">
                      <a16:creationId xmlns:a16="http://schemas.microsoft.com/office/drawing/2014/main" id="{D90DDB4D-A567-4128-9D6E-2EB28535FCB1}"/>
                    </a:ext>
                  </a:extLst>
                </p14:cNvPr>
                <p14:cNvContentPartPr/>
                <p14:nvPr/>
              </p14:nvContentPartPr>
              <p14:xfrm>
                <a:off x="510587" y="3051067"/>
                <a:ext cx="424440" cy="44280"/>
              </p14:xfrm>
            </p:contentPart>
          </mc:Choice>
          <mc:Fallback xmlns="">
            <p:pic>
              <p:nvPicPr>
                <p:cNvPr id="366" name="Freihand 365">
                  <a:extLst>
                    <a:ext uri="{FF2B5EF4-FFF2-40B4-BE49-F238E27FC236}">
                      <a16:creationId xmlns:a16="http://schemas.microsoft.com/office/drawing/2014/main" id="{D90DDB4D-A567-4128-9D6E-2EB28535FCB1}"/>
                    </a:ext>
                  </a:extLst>
                </p:cNvPr>
                <p:cNvPicPr/>
                <p:nvPr/>
              </p:nvPicPr>
              <p:blipFill>
                <a:blip r:embed="rId461"/>
                <a:stretch>
                  <a:fillRect/>
                </a:stretch>
              </p:blipFill>
              <p:spPr>
                <a:xfrm>
                  <a:off x="506267" y="3046747"/>
                  <a:ext cx="43308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2">
              <p14:nvContentPartPr>
                <p14:cNvPr id="367" name="Freihand 366">
                  <a:extLst>
                    <a:ext uri="{FF2B5EF4-FFF2-40B4-BE49-F238E27FC236}">
                      <a16:creationId xmlns:a16="http://schemas.microsoft.com/office/drawing/2014/main" id="{7D941058-FB4E-4B80-A848-D593C1280FC6}"/>
                    </a:ext>
                  </a:extLst>
                </p14:cNvPr>
                <p14:cNvContentPartPr/>
                <p14:nvPr/>
              </p14:nvContentPartPr>
              <p14:xfrm>
                <a:off x="915947" y="2980507"/>
                <a:ext cx="198000" cy="181800"/>
              </p14:xfrm>
            </p:contentPart>
          </mc:Choice>
          <mc:Fallback xmlns="">
            <p:pic>
              <p:nvPicPr>
                <p:cNvPr id="367" name="Freihand 366">
                  <a:extLst>
                    <a:ext uri="{FF2B5EF4-FFF2-40B4-BE49-F238E27FC236}">
                      <a16:creationId xmlns:a16="http://schemas.microsoft.com/office/drawing/2014/main" id="{7D941058-FB4E-4B80-A848-D593C1280FC6}"/>
                    </a:ext>
                  </a:extLst>
                </p:cNvPr>
                <p:cNvPicPr/>
                <p:nvPr/>
              </p:nvPicPr>
              <p:blipFill>
                <a:blip r:embed="rId463"/>
                <a:stretch>
                  <a:fillRect/>
                </a:stretch>
              </p:blipFill>
              <p:spPr>
                <a:xfrm>
                  <a:off x="911627" y="2976187"/>
                  <a:ext cx="20664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4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DD2B25A3-199A-4879-9220-E96070D98E98}"/>
                    </a:ext>
                  </a:extLst>
                </p14:cNvPr>
                <p14:cNvContentPartPr/>
                <p14:nvPr/>
              </p14:nvContentPartPr>
              <p14:xfrm>
                <a:off x="5535107" y="3851347"/>
                <a:ext cx="62280" cy="72000"/>
              </p14:xfrm>
            </p:contentPart>
          </mc:Choice>
          <mc:Fallback xmlns=""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DD2B25A3-199A-4879-9220-E96070D98E98}"/>
                    </a:ext>
                  </a:extLst>
                </p:cNvPr>
                <p:cNvPicPr/>
                <p:nvPr/>
              </p:nvPicPr>
              <p:blipFill>
                <a:blip r:embed="rId465"/>
                <a:stretch>
                  <a:fillRect/>
                </a:stretch>
              </p:blipFill>
              <p:spPr>
                <a:xfrm>
                  <a:off x="5530787" y="3847027"/>
                  <a:ext cx="7092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6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748ED3CE-47B4-4324-B8CC-970993B615C3}"/>
                    </a:ext>
                  </a:extLst>
                </p14:cNvPr>
                <p14:cNvContentPartPr/>
                <p14:nvPr/>
              </p14:nvContentPartPr>
              <p14:xfrm>
                <a:off x="5604227" y="3883747"/>
                <a:ext cx="3960" cy="39240"/>
              </p14:xfrm>
            </p:contentPart>
          </mc:Choice>
          <mc:Fallback xmlns=""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748ED3CE-47B4-4324-B8CC-970993B615C3}"/>
                    </a:ext>
                  </a:extLst>
                </p:cNvPr>
                <p:cNvPicPr/>
                <p:nvPr/>
              </p:nvPicPr>
              <p:blipFill>
                <a:blip r:embed="rId467"/>
                <a:stretch>
                  <a:fillRect/>
                </a:stretch>
              </p:blipFill>
              <p:spPr>
                <a:xfrm>
                  <a:off x="5599907" y="3879427"/>
                  <a:ext cx="1260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8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A4A7BA28-7724-46EC-ACF1-EDF5AB9C0495}"/>
                    </a:ext>
                  </a:extLst>
                </p14:cNvPr>
                <p14:cNvContentPartPr/>
                <p14:nvPr/>
              </p14:nvContentPartPr>
              <p14:xfrm>
                <a:off x="6324947" y="3907507"/>
                <a:ext cx="82440" cy="33840"/>
              </p14:xfrm>
            </p:contentPart>
          </mc:Choice>
          <mc:Fallback xmlns=""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A4A7BA28-7724-46EC-ACF1-EDF5AB9C0495}"/>
                    </a:ext>
                  </a:extLst>
                </p:cNvPr>
                <p:cNvPicPr/>
                <p:nvPr/>
              </p:nvPicPr>
              <p:blipFill>
                <a:blip r:embed="rId469"/>
                <a:stretch>
                  <a:fillRect/>
                </a:stretch>
              </p:blipFill>
              <p:spPr>
                <a:xfrm>
                  <a:off x="6320627" y="3903187"/>
                  <a:ext cx="9108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0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43F98C73-1718-4FE4-BA63-AA774DCF569C}"/>
                    </a:ext>
                  </a:extLst>
                </p14:cNvPr>
                <p14:cNvContentPartPr/>
                <p14:nvPr/>
              </p14:nvContentPartPr>
              <p14:xfrm>
                <a:off x="6337907" y="3959347"/>
                <a:ext cx="100080" cy="17280"/>
              </p14:xfrm>
            </p:contentPart>
          </mc:Choice>
          <mc:Fallback xmlns=""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43F98C73-1718-4FE4-BA63-AA774DCF569C}"/>
                    </a:ext>
                  </a:extLst>
                </p:cNvPr>
                <p:cNvPicPr/>
                <p:nvPr/>
              </p:nvPicPr>
              <p:blipFill>
                <a:blip r:embed="rId471"/>
                <a:stretch>
                  <a:fillRect/>
                </a:stretch>
              </p:blipFill>
              <p:spPr>
                <a:xfrm>
                  <a:off x="6333587" y="3955027"/>
                  <a:ext cx="10872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2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0CB5BC21-D8D9-4D96-805B-C8D08DF0C65D}"/>
                    </a:ext>
                  </a:extLst>
                </p14:cNvPr>
                <p14:cNvContentPartPr/>
                <p14:nvPr/>
              </p14:nvContentPartPr>
              <p14:xfrm>
                <a:off x="6491267" y="3945667"/>
                <a:ext cx="61920" cy="15840"/>
              </p14:xfrm>
            </p:contentPart>
          </mc:Choice>
          <mc:Fallback xmlns=""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0CB5BC21-D8D9-4D96-805B-C8D08DF0C65D}"/>
                    </a:ext>
                  </a:extLst>
                </p:cNvPr>
                <p:cNvPicPr/>
                <p:nvPr/>
              </p:nvPicPr>
              <p:blipFill>
                <a:blip r:embed="rId473"/>
                <a:stretch>
                  <a:fillRect/>
                </a:stretch>
              </p:blipFill>
              <p:spPr>
                <a:xfrm>
                  <a:off x="6486947" y="3941347"/>
                  <a:ext cx="7056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4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F732CDC5-4EB4-4E6F-85D2-68E6C2BA3ADB}"/>
                    </a:ext>
                  </a:extLst>
                </p14:cNvPr>
                <p14:cNvContentPartPr/>
                <p14:nvPr/>
              </p14:nvContentPartPr>
              <p14:xfrm>
                <a:off x="6607187" y="3856747"/>
                <a:ext cx="147600" cy="136080"/>
              </p14:xfrm>
            </p:contentPart>
          </mc:Choice>
          <mc:Fallback xmlns=""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F732CDC5-4EB4-4E6F-85D2-68E6C2BA3ADB}"/>
                    </a:ext>
                  </a:extLst>
                </p:cNvPr>
                <p:cNvPicPr/>
                <p:nvPr/>
              </p:nvPicPr>
              <p:blipFill>
                <a:blip r:embed="rId475"/>
                <a:stretch>
                  <a:fillRect/>
                </a:stretch>
              </p:blipFill>
              <p:spPr>
                <a:xfrm>
                  <a:off x="6602867" y="3852427"/>
                  <a:ext cx="15624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6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C1AFFEC3-5DF5-4402-A69F-AAB7D1C0D3E0}"/>
                    </a:ext>
                  </a:extLst>
                </p14:cNvPr>
                <p14:cNvContentPartPr/>
                <p14:nvPr/>
              </p14:nvContentPartPr>
              <p14:xfrm>
                <a:off x="6851987" y="3892027"/>
                <a:ext cx="118080" cy="52200"/>
              </p14:xfrm>
            </p:contentPart>
          </mc:Choice>
          <mc:Fallback xmlns=""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C1AFFEC3-5DF5-4402-A69F-AAB7D1C0D3E0}"/>
                    </a:ext>
                  </a:extLst>
                </p:cNvPr>
                <p:cNvPicPr/>
                <p:nvPr/>
              </p:nvPicPr>
              <p:blipFill>
                <a:blip r:embed="rId477"/>
                <a:stretch>
                  <a:fillRect/>
                </a:stretch>
              </p:blipFill>
              <p:spPr>
                <a:xfrm>
                  <a:off x="6847667" y="3887707"/>
                  <a:ext cx="12672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8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F88F83C8-223D-4708-9B4F-CC9EC5DAE46F}"/>
                    </a:ext>
                  </a:extLst>
                </p14:cNvPr>
                <p14:cNvContentPartPr/>
                <p14:nvPr/>
              </p14:nvContentPartPr>
              <p14:xfrm>
                <a:off x="6978347" y="3850627"/>
                <a:ext cx="114840" cy="144000"/>
              </p14:xfrm>
            </p:contentPart>
          </mc:Choice>
          <mc:Fallback xmlns=""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F88F83C8-223D-4708-9B4F-CC9EC5DAE46F}"/>
                    </a:ext>
                  </a:extLst>
                </p:cNvPr>
                <p:cNvPicPr/>
                <p:nvPr/>
              </p:nvPicPr>
              <p:blipFill>
                <a:blip r:embed="rId479"/>
                <a:stretch>
                  <a:fillRect/>
                </a:stretch>
              </p:blipFill>
              <p:spPr>
                <a:xfrm>
                  <a:off x="6974027" y="3846307"/>
                  <a:ext cx="12348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0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DF3AFACE-5C1A-4E43-A2CE-19F4C7275C26}"/>
                    </a:ext>
                  </a:extLst>
                </p14:cNvPr>
                <p14:cNvContentPartPr/>
                <p14:nvPr/>
              </p14:nvContentPartPr>
              <p14:xfrm>
                <a:off x="7253747" y="3904627"/>
                <a:ext cx="105480" cy="10800"/>
              </p14:xfrm>
            </p:contentPart>
          </mc:Choice>
          <mc:Fallback xmlns=""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DF3AFACE-5C1A-4E43-A2CE-19F4C7275C26}"/>
                    </a:ext>
                  </a:extLst>
                </p:cNvPr>
                <p:cNvPicPr/>
                <p:nvPr/>
              </p:nvPicPr>
              <p:blipFill>
                <a:blip r:embed="rId481"/>
                <a:stretch>
                  <a:fillRect/>
                </a:stretch>
              </p:blipFill>
              <p:spPr>
                <a:xfrm>
                  <a:off x="7249427" y="3900307"/>
                  <a:ext cx="1141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2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E3FFF18A-F1DD-4AB5-AF6F-E59C9202648E}"/>
                    </a:ext>
                  </a:extLst>
                </p14:cNvPr>
                <p14:cNvContentPartPr/>
                <p14:nvPr/>
              </p14:nvContentPartPr>
              <p14:xfrm>
                <a:off x="7410347" y="3837667"/>
                <a:ext cx="70560" cy="138960"/>
              </p14:xfrm>
            </p:contentPart>
          </mc:Choice>
          <mc:Fallback xmlns=""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E3FFF18A-F1DD-4AB5-AF6F-E59C9202648E}"/>
                    </a:ext>
                  </a:extLst>
                </p:cNvPr>
                <p:cNvPicPr/>
                <p:nvPr/>
              </p:nvPicPr>
              <p:blipFill>
                <a:blip r:embed="rId483"/>
                <a:stretch>
                  <a:fillRect/>
                </a:stretch>
              </p:blipFill>
              <p:spPr>
                <a:xfrm>
                  <a:off x="7406027" y="3833347"/>
                  <a:ext cx="7920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4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E1545241-92B6-4826-9308-16D9A2B7CA0A}"/>
                    </a:ext>
                  </a:extLst>
                </p14:cNvPr>
                <p14:cNvContentPartPr/>
                <p14:nvPr/>
              </p14:nvContentPartPr>
              <p14:xfrm>
                <a:off x="7437347" y="3845227"/>
                <a:ext cx="107640" cy="1800"/>
              </p14:xfrm>
            </p:contentPart>
          </mc:Choice>
          <mc:Fallback xmlns=""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E1545241-92B6-4826-9308-16D9A2B7CA0A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7433027" y="3840907"/>
                  <a:ext cx="116280" cy="1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5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C217E6D0-B60B-445A-A5E0-B1DBCD5A9667}"/>
                    </a:ext>
                  </a:extLst>
                </p14:cNvPr>
                <p14:cNvContentPartPr/>
                <p14:nvPr/>
              </p14:nvContentPartPr>
              <p14:xfrm>
                <a:off x="7683947" y="3847387"/>
                <a:ext cx="82440" cy="115560"/>
              </p14:xfrm>
            </p:contentPart>
          </mc:Choice>
          <mc:Fallback xmlns=""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C217E6D0-B60B-445A-A5E0-B1DBCD5A9667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7679627" y="3843067"/>
                  <a:ext cx="9108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7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EFDDF8B3-C5E7-4CC1-893C-4DC357716CCC}"/>
                    </a:ext>
                  </a:extLst>
                </p14:cNvPr>
                <p14:cNvContentPartPr/>
                <p14:nvPr/>
              </p14:nvContentPartPr>
              <p14:xfrm>
                <a:off x="7824707" y="3899587"/>
                <a:ext cx="96120" cy="17280"/>
              </p14:xfrm>
            </p:contentPart>
          </mc:Choice>
          <mc:Fallback xmlns=""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EFDDF8B3-C5E7-4CC1-893C-4DC357716CCC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7820387" y="3895267"/>
                  <a:ext cx="10476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9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68855459-2240-4F14-82C2-7A6DA1A73C11}"/>
                    </a:ext>
                  </a:extLst>
                </p14:cNvPr>
                <p14:cNvContentPartPr/>
                <p14:nvPr/>
              </p14:nvContentPartPr>
              <p14:xfrm>
                <a:off x="7955747" y="3843067"/>
                <a:ext cx="104040" cy="88560"/>
              </p14:xfrm>
            </p:contentPart>
          </mc:Choice>
          <mc:Fallback xmlns=""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68855459-2240-4F14-82C2-7A6DA1A73C11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7951427" y="3838747"/>
                  <a:ext cx="11268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1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0F40D297-C90B-4042-BA23-E2D6AB18E49B}"/>
                    </a:ext>
                  </a:extLst>
                </p14:cNvPr>
                <p14:cNvContentPartPr/>
                <p14:nvPr/>
              </p14:nvContentPartPr>
              <p14:xfrm>
                <a:off x="8101187" y="3840187"/>
                <a:ext cx="63720" cy="83880"/>
              </p14:xfrm>
            </p:contentPart>
          </mc:Choice>
          <mc:Fallback xmlns=""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0F40D297-C90B-4042-BA23-E2D6AB18E49B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8096867" y="3835867"/>
                  <a:ext cx="7236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3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093A8F58-8ECC-40A3-A3E8-BF7144F6C228}"/>
                    </a:ext>
                  </a:extLst>
                </p14:cNvPr>
                <p14:cNvContentPartPr/>
                <p14:nvPr/>
              </p14:nvContentPartPr>
              <p14:xfrm>
                <a:off x="8216027" y="3868267"/>
                <a:ext cx="127800" cy="11160"/>
              </p14:xfrm>
            </p:contentPart>
          </mc:Choice>
          <mc:Fallback xmlns=""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093A8F58-8ECC-40A3-A3E8-BF7144F6C228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8211707" y="3863947"/>
                  <a:ext cx="13644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5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9D080747-99C1-409A-AF08-E5C32FE3B935}"/>
                    </a:ext>
                  </a:extLst>
                </p14:cNvPr>
                <p14:cNvContentPartPr/>
                <p14:nvPr/>
              </p14:nvContentPartPr>
              <p14:xfrm>
                <a:off x="8244107" y="3901747"/>
                <a:ext cx="97200" cy="12600"/>
              </p14:xfrm>
            </p:contentPart>
          </mc:Choice>
          <mc:Fallback xmlns=""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9D080747-99C1-409A-AF08-E5C32FE3B935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8239787" y="3897427"/>
                  <a:ext cx="10584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7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2138C9E4-89B3-474C-B73B-FB745772FC25}"/>
                    </a:ext>
                  </a:extLst>
                </p14:cNvPr>
                <p14:cNvContentPartPr/>
                <p14:nvPr/>
              </p14:nvContentPartPr>
              <p14:xfrm>
                <a:off x="8318987" y="3841627"/>
                <a:ext cx="88200" cy="116640"/>
              </p14:xfrm>
            </p:contentPart>
          </mc:Choice>
          <mc:Fallback xmlns=""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2138C9E4-89B3-474C-B73B-FB745772FC25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8314667" y="3837307"/>
                  <a:ext cx="9684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9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5D0C995E-0C8A-4C0E-9975-6084C4C2DD31}"/>
                    </a:ext>
                  </a:extLst>
                </p14:cNvPr>
                <p14:cNvContentPartPr/>
                <p14:nvPr/>
              </p14:nvContentPartPr>
              <p14:xfrm>
                <a:off x="8463347" y="3805627"/>
                <a:ext cx="103320" cy="133920"/>
              </p14:xfrm>
            </p:contentPart>
          </mc:Choice>
          <mc:Fallback xmlns=""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5D0C995E-0C8A-4C0E-9975-6084C4C2DD31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8459027" y="3801307"/>
                  <a:ext cx="11196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1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B4D799EC-FCC5-4D14-80F3-783DF59F9FD0}"/>
                    </a:ext>
                  </a:extLst>
                </p14:cNvPr>
                <p14:cNvContentPartPr/>
                <p14:nvPr/>
              </p14:nvContentPartPr>
              <p14:xfrm>
                <a:off x="8507627" y="3890227"/>
                <a:ext cx="81000" cy="14400"/>
              </p14:xfrm>
            </p:contentPart>
          </mc:Choice>
          <mc:Fallback xmlns=""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B4D799EC-FCC5-4D14-80F3-783DF59F9FD0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8503307" y="3885907"/>
                  <a:ext cx="8964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3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89CC5CB5-88F8-4918-AAA4-64045EDEFDC7}"/>
                    </a:ext>
                  </a:extLst>
                </p14:cNvPr>
                <p14:cNvContentPartPr/>
                <p14:nvPr/>
              </p14:nvContentPartPr>
              <p14:xfrm>
                <a:off x="8602667" y="3803107"/>
                <a:ext cx="86040" cy="115560"/>
              </p14:xfrm>
            </p:contentPart>
          </mc:Choice>
          <mc:Fallback xmlns=""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89CC5CB5-88F8-4918-AAA4-64045EDEFDC7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8598347" y="3798787"/>
                  <a:ext cx="9468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5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2EA69C9C-8438-4656-9BB1-6A7E442FAB81}"/>
                    </a:ext>
                  </a:extLst>
                </p14:cNvPr>
                <p14:cNvContentPartPr/>
                <p14:nvPr/>
              </p14:nvContentPartPr>
              <p14:xfrm>
                <a:off x="8688707" y="3848107"/>
                <a:ext cx="85680" cy="71640"/>
              </p14:xfrm>
            </p:contentPart>
          </mc:Choice>
          <mc:Fallback xmlns=""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2EA69C9C-8438-4656-9BB1-6A7E442FAB81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8684387" y="3843787"/>
                  <a:ext cx="9432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7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5B3A04BC-DA7F-4CAA-821E-350D6EF4C368}"/>
                    </a:ext>
                  </a:extLst>
                </p14:cNvPr>
                <p14:cNvContentPartPr/>
                <p14:nvPr/>
              </p14:nvContentPartPr>
              <p14:xfrm>
                <a:off x="8785187" y="3768187"/>
                <a:ext cx="523080" cy="253080"/>
              </p14:xfrm>
            </p:contentPart>
          </mc:Choice>
          <mc:Fallback xmlns=""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5B3A04BC-DA7F-4CAA-821E-350D6EF4C368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8780867" y="3763867"/>
                  <a:ext cx="531720" cy="26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9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498DF60D-CA06-4D46-A0CF-638B5D79D82F}"/>
                    </a:ext>
                  </a:extLst>
                </p14:cNvPr>
                <p14:cNvContentPartPr/>
                <p14:nvPr/>
              </p14:nvContentPartPr>
              <p14:xfrm>
                <a:off x="5296067" y="4178947"/>
                <a:ext cx="5400" cy="65520"/>
              </p14:xfrm>
            </p:contentPart>
          </mc:Choice>
          <mc:Fallback xmlns=""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498DF60D-CA06-4D46-A0CF-638B5D79D82F}"/>
                    </a:ext>
                  </a:extLst>
                </p:cNvPr>
                <p:cNvPicPr/>
                <p:nvPr/>
              </p:nvPicPr>
              <p:blipFill>
                <a:blip r:embed="rId510"/>
                <a:stretch>
                  <a:fillRect/>
                </a:stretch>
              </p:blipFill>
              <p:spPr>
                <a:xfrm>
                  <a:off x="5291747" y="4174627"/>
                  <a:ext cx="1404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1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B989A055-D9C3-44E8-8719-4AE2D2DB9FDA}"/>
                    </a:ext>
                  </a:extLst>
                </p14:cNvPr>
                <p14:cNvContentPartPr/>
                <p14:nvPr/>
              </p14:nvContentPartPr>
              <p14:xfrm>
                <a:off x="5292467" y="4142227"/>
                <a:ext cx="85320" cy="5040"/>
              </p14:xfrm>
            </p:contentPart>
          </mc:Choice>
          <mc:Fallback xmlns=""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B989A055-D9C3-44E8-8719-4AE2D2DB9FDA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5288147" y="4137907"/>
                  <a:ext cx="9396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3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8CD6D6D4-0309-4639-B6FF-43ED57FA19A4}"/>
                    </a:ext>
                  </a:extLst>
                </p14:cNvPr>
                <p14:cNvContentPartPr/>
                <p14:nvPr/>
              </p14:nvContentPartPr>
              <p14:xfrm>
                <a:off x="5292467" y="4193707"/>
                <a:ext cx="85320" cy="73080"/>
              </p14:xfrm>
            </p:contentPart>
          </mc:Choice>
          <mc:Fallback xmlns=""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8CD6D6D4-0309-4639-B6FF-43ED57FA19A4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5288147" y="4189387"/>
                  <a:ext cx="9396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5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7FA5F8F3-AC77-4875-977B-C250A8322B20}"/>
                    </a:ext>
                  </a:extLst>
                </p14:cNvPr>
                <p14:cNvContentPartPr/>
                <p14:nvPr/>
              </p14:nvContentPartPr>
              <p14:xfrm>
                <a:off x="5413427" y="4144387"/>
                <a:ext cx="73080" cy="91800"/>
              </p14:xfrm>
            </p:contentPart>
          </mc:Choice>
          <mc:Fallback xmlns=""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7FA5F8F3-AC77-4875-977B-C250A8322B20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5409107" y="4140067"/>
                  <a:ext cx="8172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7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D5399DC7-B532-4D88-91FB-7B381F97599B}"/>
                    </a:ext>
                  </a:extLst>
                </p14:cNvPr>
                <p14:cNvContentPartPr/>
                <p14:nvPr/>
              </p14:nvContentPartPr>
              <p14:xfrm>
                <a:off x="5576147" y="4180747"/>
                <a:ext cx="68040" cy="16560"/>
              </p14:xfrm>
            </p:contentPart>
          </mc:Choice>
          <mc:Fallback xmlns=""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D5399DC7-B532-4D88-91FB-7B381F97599B}"/>
                    </a:ext>
                  </a:extLst>
                </p:cNvPr>
                <p:cNvPicPr/>
                <p:nvPr/>
              </p:nvPicPr>
              <p:blipFill>
                <a:blip r:embed="rId518"/>
                <a:stretch>
                  <a:fillRect/>
                </a:stretch>
              </p:blipFill>
              <p:spPr>
                <a:xfrm>
                  <a:off x="5571827" y="4176427"/>
                  <a:ext cx="7668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9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D61C9BED-8E74-43C4-A49A-D6C9EDF79BDB}"/>
                    </a:ext>
                  </a:extLst>
                </p14:cNvPr>
                <p14:cNvContentPartPr/>
                <p14:nvPr/>
              </p14:nvContentPartPr>
              <p14:xfrm>
                <a:off x="5562107" y="4217467"/>
                <a:ext cx="63000" cy="14400"/>
              </p14:xfrm>
            </p:contentPart>
          </mc:Choice>
          <mc:Fallback xmlns=""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D61C9BED-8E74-43C4-A49A-D6C9EDF79BDB}"/>
                    </a:ext>
                  </a:extLst>
                </p:cNvPr>
                <p:cNvPicPr/>
                <p:nvPr/>
              </p:nvPicPr>
              <p:blipFill>
                <a:blip r:embed="rId520"/>
                <a:stretch>
                  <a:fillRect/>
                </a:stretch>
              </p:blipFill>
              <p:spPr>
                <a:xfrm>
                  <a:off x="5557787" y="4213147"/>
                  <a:ext cx="7164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1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F2FC8695-F0BF-4C37-A5ED-464C8A0E0D90}"/>
                    </a:ext>
                  </a:extLst>
                </p14:cNvPr>
                <p14:cNvContentPartPr/>
                <p14:nvPr/>
              </p14:nvContentPartPr>
              <p14:xfrm>
                <a:off x="5561387" y="4070587"/>
                <a:ext cx="93600" cy="77400"/>
              </p14:xfrm>
            </p:contentPart>
          </mc:Choice>
          <mc:Fallback xmlns=""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F2FC8695-F0BF-4C37-A5ED-464C8A0E0D90}"/>
                    </a:ext>
                  </a:extLst>
                </p:cNvPr>
                <p:cNvPicPr/>
                <p:nvPr/>
              </p:nvPicPr>
              <p:blipFill>
                <a:blip r:embed="rId522"/>
                <a:stretch>
                  <a:fillRect/>
                </a:stretch>
              </p:blipFill>
              <p:spPr>
                <a:xfrm>
                  <a:off x="5557067" y="4066267"/>
                  <a:ext cx="10224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3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9BE5006F-945C-4BC5-8887-ED2A2D156E8B}"/>
                    </a:ext>
                  </a:extLst>
                </p14:cNvPr>
                <p14:cNvContentPartPr/>
                <p14:nvPr/>
              </p14:nvContentPartPr>
              <p14:xfrm>
                <a:off x="5675507" y="4158067"/>
                <a:ext cx="93600" cy="114480"/>
              </p14:xfrm>
            </p:contentPart>
          </mc:Choice>
          <mc:Fallback xmlns=""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9BE5006F-945C-4BC5-8887-ED2A2D156E8B}"/>
                    </a:ext>
                  </a:extLst>
                </p:cNvPr>
                <p:cNvPicPr/>
                <p:nvPr/>
              </p:nvPicPr>
              <p:blipFill>
                <a:blip r:embed="rId524"/>
                <a:stretch>
                  <a:fillRect/>
                </a:stretch>
              </p:blipFill>
              <p:spPr>
                <a:xfrm>
                  <a:off x="5671187" y="4153747"/>
                  <a:ext cx="10224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5">
              <p14:nvContentPartPr>
                <p14:cNvPr id="288" name="Freihand 287">
                  <a:extLst>
                    <a:ext uri="{FF2B5EF4-FFF2-40B4-BE49-F238E27FC236}">
                      <a16:creationId xmlns:a16="http://schemas.microsoft.com/office/drawing/2014/main" id="{EEC38D9B-BCA8-4A7F-A550-E58384711365}"/>
                    </a:ext>
                  </a:extLst>
                </p14:cNvPr>
                <p14:cNvContentPartPr/>
                <p14:nvPr/>
              </p14:nvContentPartPr>
              <p14:xfrm>
                <a:off x="5705747" y="4193347"/>
                <a:ext cx="97200" cy="28440"/>
              </p14:xfrm>
            </p:contentPart>
          </mc:Choice>
          <mc:Fallback xmlns="">
            <p:pic>
              <p:nvPicPr>
                <p:cNvPr id="288" name="Freihand 287">
                  <a:extLst>
                    <a:ext uri="{FF2B5EF4-FFF2-40B4-BE49-F238E27FC236}">
                      <a16:creationId xmlns:a16="http://schemas.microsoft.com/office/drawing/2014/main" id="{EEC38D9B-BCA8-4A7F-A550-E58384711365}"/>
                    </a:ext>
                  </a:extLst>
                </p:cNvPr>
                <p:cNvPicPr/>
                <p:nvPr/>
              </p:nvPicPr>
              <p:blipFill>
                <a:blip r:embed="rId526"/>
                <a:stretch>
                  <a:fillRect/>
                </a:stretch>
              </p:blipFill>
              <p:spPr>
                <a:xfrm>
                  <a:off x="5701427" y="4189027"/>
                  <a:ext cx="10584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7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F401904E-FCEC-49D4-B14B-234E9B664566}"/>
                    </a:ext>
                  </a:extLst>
                </p14:cNvPr>
                <p14:cNvContentPartPr/>
                <p14:nvPr/>
              </p14:nvContentPartPr>
              <p14:xfrm>
                <a:off x="5769107" y="4157347"/>
                <a:ext cx="74520" cy="95040"/>
              </p14:xfrm>
            </p:contentPart>
          </mc:Choice>
          <mc:Fallback xmlns=""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F401904E-FCEC-49D4-B14B-234E9B664566}"/>
                    </a:ext>
                  </a:extLst>
                </p:cNvPr>
                <p:cNvPicPr/>
                <p:nvPr/>
              </p:nvPicPr>
              <p:blipFill>
                <a:blip r:embed="rId528"/>
                <a:stretch>
                  <a:fillRect/>
                </a:stretch>
              </p:blipFill>
              <p:spPr>
                <a:xfrm>
                  <a:off x="5764787" y="4153027"/>
                  <a:ext cx="8316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9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C8CA7AF5-552D-4CD1-94E1-D01ED7D49ECA}"/>
                    </a:ext>
                  </a:extLst>
                </p14:cNvPr>
                <p14:cNvContentPartPr/>
                <p14:nvPr/>
              </p14:nvContentPartPr>
              <p14:xfrm>
                <a:off x="5841467" y="4187587"/>
                <a:ext cx="48240" cy="73800"/>
              </p14:xfrm>
            </p:contentPart>
          </mc:Choice>
          <mc:Fallback xmlns=""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C8CA7AF5-552D-4CD1-94E1-D01ED7D49ECA}"/>
                    </a:ext>
                  </a:extLst>
                </p:cNvPr>
                <p:cNvPicPr/>
                <p:nvPr/>
              </p:nvPicPr>
              <p:blipFill>
                <a:blip r:embed="rId530"/>
                <a:stretch>
                  <a:fillRect/>
                </a:stretch>
              </p:blipFill>
              <p:spPr>
                <a:xfrm>
                  <a:off x="5837147" y="4183267"/>
                  <a:ext cx="5688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1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D04BA16B-7A24-4682-A62E-1D9089AB03FC}"/>
                    </a:ext>
                  </a:extLst>
                </p14:cNvPr>
                <p14:cNvContentPartPr/>
                <p14:nvPr/>
              </p14:nvContentPartPr>
              <p14:xfrm>
                <a:off x="5889707" y="4198027"/>
                <a:ext cx="64800" cy="53640"/>
              </p14:xfrm>
            </p:contentPart>
          </mc:Choice>
          <mc:Fallback xmlns=""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D04BA16B-7A24-4682-A62E-1D9089AB03FC}"/>
                    </a:ext>
                  </a:extLst>
                </p:cNvPr>
                <p:cNvPicPr/>
                <p:nvPr/>
              </p:nvPicPr>
              <p:blipFill>
                <a:blip r:embed="rId532"/>
                <a:stretch>
                  <a:fillRect/>
                </a:stretch>
              </p:blipFill>
              <p:spPr>
                <a:xfrm>
                  <a:off x="5885387" y="4193707"/>
                  <a:ext cx="73440" cy="6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3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84BE5839-6801-4B42-9FD2-073E07EBCE97}"/>
                    </a:ext>
                  </a:extLst>
                </p14:cNvPr>
                <p14:cNvContentPartPr/>
                <p14:nvPr/>
              </p14:nvContentPartPr>
              <p14:xfrm>
                <a:off x="5951267" y="4135387"/>
                <a:ext cx="48960" cy="103320"/>
              </p14:xfrm>
            </p:contentPart>
          </mc:Choice>
          <mc:Fallback xmlns=""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84BE5839-6801-4B42-9FD2-073E07EBCE97}"/>
                    </a:ext>
                  </a:extLst>
                </p:cNvPr>
                <p:cNvPicPr/>
                <p:nvPr/>
              </p:nvPicPr>
              <p:blipFill>
                <a:blip r:embed="rId534"/>
                <a:stretch>
                  <a:fillRect/>
                </a:stretch>
              </p:blipFill>
              <p:spPr>
                <a:xfrm>
                  <a:off x="5946947" y="4131067"/>
                  <a:ext cx="5760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5">
              <p14:nvContentPartPr>
                <p14:cNvPr id="293" name="Freihand 292">
                  <a:extLst>
                    <a:ext uri="{FF2B5EF4-FFF2-40B4-BE49-F238E27FC236}">
                      <a16:creationId xmlns:a16="http://schemas.microsoft.com/office/drawing/2014/main" id="{7B667802-3F0B-4D60-9E3A-65904860CEF7}"/>
                    </a:ext>
                  </a:extLst>
                </p14:cNvPr>
                <p14:cNvContentPartPr/>
                <p14:nvPr/>
              </p14:nvContentPartPr>
              <p14:xfrm>
                <a:off x="5983667" y="4188667"/>
                <a:ext cx="65160" cy="56160"/>
              </p14:xfrm>
            </p:contentPart>
          </mc:Choice>
          <mc:Fallback xmlns="">
            <p:pic>
              <p:nvPicPr>
                <p:cNvPr id="293" name="Freihand 292">
                  <a:extLst>
                    <a:ext uri="{FF2B5EF4-FFF2-40B4-BE49-F238E27FC236}">
                      <a16:creationId xmlns:a16="http://schemas.microsoft.com/office/drawing/2014/main" id="{7B667802-3F0B-4D60-9E3A-65904860CEF7}"/>
                    </a:ext>
                  </a:extLst>
                </p:cNvPr>
                <p:cNvPicPr/>
                <p:nvPr/>
              </p:nvPicPr>
              <p:blipFill>
                <a:blip r:embed="rId536"/>
                <a:stretch>
                  <a:fillRect/>
                </a:stretch>
              </p:blipFill>
              <p:spPr>
                <a:xfrm>
                  <a:off x="5979347" y="4184347"/>
                  <a:ext cx="73800" cy="6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7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6DF3889A-1F78-4085-AA4C-6CBEB0D027F2}"/>
                    </a:ext>
                  </a:extLst>
                </p14:cNvPr>
                <p14:cNvContentPartPr/>
                <p14:nvPr/>
              </p14:nvContentPartPr>
              <p14:xfrm>
                <a:off x="6045947" y="4118467"/>
                <a:ext cx="131040" cy="243720"/>
              </p14:xfrm>
            </p:contentPart>
          </mc:Choice>
          <mc:Fallback xmlns=""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6DF3889A-1F78-4085-AA4C-6CBEB0D027F2}"/>
                    </a:ext>
                  </a:extLst>
                </p:cNvPr>
                <p:cNvPicPr/>
                <p:nvPr/>
              </p:nvPicPr>
              <p:blipFill>
                <a:blip r:embed="rId538"/>
                <a:stretch>
                  <a:fillRect/>
                </a:stretch>
              </p:blipFill>
              <p:spPr>
                <a:xfrm>
                  <a:off x="6041627" y="4114147"/>
                  <a:ext cx="13968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9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75184CA5-7EFD-4163-B053-A69257736726}"/>
                    </a:ext>
                  </a:extLst>
                </p14:cNvPr>
                <p14:cNvContentPartPr/>
                <p14:nvPr/>
              </p14:nvContentPartPr>
              <p14:xfrm>
                <a:off x="6145667" y="4122067"/>
                <a:ext cx="61920" cy="248040"/>
              </p14:xfrm>
            </p:contentPart>
          </mc:Choice>
          <mc:Fallback xmlns=""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75184CA5-7EFD-4163-B053-A69257736726}"/>
                    </a:ext>
                  </a:extLst>
                </p:cNvPr>
                <p:cNvPicPr/>
                <p:nvPr/>
              </p:nvPicPr>
              <p:blipFill>
                <a:blip r:embed="rId540"/>
                <a:stretch>
                  <a:fillRect/>
                </a:stretch>
              </p:blipFill>
              <p:spPr>
                <a:xfrm>
                  <a:off x="6141347" y="4117747"/>
                  <a:ext cx="70560" cy="25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1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B536F888-170E-44F4-8E19-448277DACDF6}"/>
                    </a:ext>
                  </a:extLst>
                </p14:cNvPr>
                <p14:cNvContentPartPr/>
                <p14:nvPr/>
              </p14:nvContentPartPr>
              <p14:xfrm>
                <a:off x="6302987" y="4206667"/>
                <a:ext cx="116640" cy="4320"/>
              </p14:xfrm>
            </p:contentPart>
          </mc:Choice>
          <mc:Fallback xmlns=""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B536F888-170E-44F4-8E19-448277DACDF6}"/>
                    </a:ext>
                  </a:extLst>
                </p:cNvPr>
                <p:cNvPicPr/>
                <p:nvPr/>
              </p:nvPicPr>
              <p:blipFill>
                <a:blip r:embed="rId542"/>
                <a:stretch>
                  <a:fillRect/>
                </a:stretch>
              </p:blipFill>
              <p:spPr>
                <a:xfrm>
                  <a:off x="6298667" y="4202347"/>
                  <a:ext cx="12528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3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E278D96B-8C15-40ED-9A08-86101CBD3F7E}"/>
                    </a:ext>
                  </a:extLst>
                </p14:cNvPr>
                <p14:cNvContentPartPr/>
                <p14:nvPr/>
              </p14:nvContentPartPr>
              <p14:xfrm>
                <a:off x="6314867" y="4250587"/>
                <a:ext cx="123120" cy="14040"/>
              </p14:xfrm>
            </p:contentPart>
          </mc:Choice>
          <mc:Fallback xmlns=""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E278D96B-8C15-40ED-9A08-86101CBD3F7E}"/>
                    </a:ext>
                  </a:extLst>
                </p:cNvPr>
                <p:cNvPicPr/>
                <p:nvPr/>
              </p:nvPicPr>
              <p:blipFill>
                <a:blip r:embed="rId544"/>
                <a:stretch>
                  <a:fillRect/>
                </a:stretch>
              </p:blipFill>
              <p:spPr>
                <a:xfrm>
                  <a:off x="6310547" y="4246267"/>
                  <a:ext cx="13176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5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5A52FBFF-3202-401D-B501-E8F83EBABDA4}"/>
                    </a:ext>
                  </a:extLst>
                </p14:cNvPr>
                <p14:cNvContentPartPr/>
                <p14:nvPr/>
              </p14:nvContentPartPr>
              <p14:xfrm>
                <a:off x="6465707" y="4204147"/>
                <a:ext cx="92520" cy="90000"/>
              </p14:xfrm>
            </p:contentPart>
          </mc:Choice>
          <mc:Fallback xmlns=""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5A52FBFF-3202-401D-B501-E8F83EBABDA4}"/>
                    </a:ext>
                  </a:extLst>
                </p:cNvPr>
                <p:cNvPicPr/>
                <p:nvPr/>
              </p:nvPicPr>
              <p:blipFill>
                <a:blip r:embed="rId546"/>
                <a:stretch>
                  <a:fillRect/>
                </a:stretch>
              </p:blipFill>
              <p:spPr>
                <a:xfrm>
                  <a:off x="6461387" y="4199827"/>
                  <a:ext cx="10116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7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F25DD618-3871-4C6E-9DB0-1A2E1313BAA6}"/>
                    </a:ext>
                  </a:extLst>
                </p14:cNvPr>
                <p14:cNvContentPartPr/>
                <p14:nvPr/>
              </p14:nvContentPartPr>
              <p14:xfrm>
                <a:off x="6590627" y="4197307"/>
                <a:ext cx="102600" cy="101880"/>
              </p14:xfrm>
            </p:contentPart>
          </mc:Choice>
          <mc:Fallback xmlns=""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F25DD618-3871-4C6E-9DB0-1A2E1313BAA6}"/>
                    </a:ext>
                  </a:extLst>
                </p:cNvPr>
                <p:cNvPicPr/>
                <p:nvPr/>
              </p:nvPicPr>
              <p:blipFill>
                <a:blip r:embed="rId548"/>
                <a:stretch>
                  <a:fillRect/>
                </a:stretch>
              </p:blipFill>
              <p:spPr>
                <a:xfrm>
                  <a:off x="6586307" y="4192987"/>
                  <a:ext cx="11124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9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E80D4ADC-8EF2-4D99-9412-CDD7B0FAF6BE}"/>
                    </a:ext>
                  </a:extLst>
                </p14:cNvPr>
                <p14:cNvContentPartPr/>
                <p14:nvPr/>
              </p14:nvContentPartPr>
              <p14:xfrm>
                <a:off x="6810947" y="4223947"/>
                <a:ext cx="173520" cy="5760"/>
              </p14:xfrm>
            </p:contentPart>
          </mc:Choice>
          <mc:Fallback xmlns=""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E80D4ADC-8EF2-4D99-9412-CDD7B0FAF6BE}"/>
                    </a:ext>
                  </a:extLst>
                </p:cNvPr>
                <p:cNvPicPr/>
                <p:nvPr/>
              </p:nvPicPr>
              <p:blipFill>
                <a:blip r:embed="rId550"/>
                <a:stretch>
                  <a:fillRect/>
                </a:stretch>
              </p:blipFill>
              <p:spPr>
                <a:xfrm>
                  <a:off x="6806627" y="4219627"/>
                  <a:ext cx="182160" cy="1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1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A295B037-F318-485B-BEFB-FA986771D663}"/>
                    </a:ext>
                  </a:extLst>
                </p14:cNvPr>
                <p14:cNvContentPartPr/>
                <p14:nvPr/>
              </p14:nvContentPartPr>
              <p14:xfrm>
                <a:off x="6843707" y="4260307"/>
                <a:ext cx="125280" cy="14400"/>
              </p14:xfrm>
            </p:contentPart>
          </mc:Choice>
          <mc:Fallback xmlns=""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A295B037-F318-485B-BEFB-FA986771D663}"/>
                    </a:ext>
                  </a:extLst>
                </p:cNvPr>
                <p:cNvPicPr/>
                <p:nvPr/>
              </p:nvPicPr>
              <p:blipFill>
                <a:blip r:embed="rId552"/>
                <a:stretch>
                  <a:fillRect/>
                </a:stretch>
              </p:blipFill>
              <p:spPr>
                <a:xfrm>
                  <a:off x="6839387" y="4255987"/>
                  <a:ext cx="13392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3">
              <p14:nvContentPartPr>
                <p14:cNvPr id="303" name="Freihand 302">
                  <a:extLst>
                    <a:ext uri="{FF2B5EF4-FFF2-40B4-BE49-F238E27FC236}">
                      <a16:creationId xmlns:a16="http://schemas.microsoft.com/office/drawing/2014/main" id="{5C7654AC-52EB-464F-AC9D-3D16E466225C}"/>
                    </a:ext>
                  </a:extLst>
                </p14:cNvPr>
                <p14:cNvContentPartPr/>
                <p14:nvPr/>
              </p14:nvContentPartPr>
              <p14:xfrm>
                <a:off x="6982667" y="4156987"/>
                <a:ext cx="110160" cy="168840"/>
              </p14:xfrm>
            </p:contentPart>
          </mc:Choice>
          <mc:Fallback xmlns="">
            <p:pic>
              <p:nvPicPr>
                <p:cNvPr id="303" name="Freihand 302">
                  <a:extLst>
                    <a:ext uri="{FF2B5EF4-FFF2-40B4-BE49-F238E27FC236}">
                      <a16:creationId xmlns:a16="http://schemas.microsoft.com/office/drawing/2014/main" id="{5C7654AC-52EB-464F-AC9D-3D16E466225C}"/>
                    </a:ext>
                  </a:extLst>
                </p:cNvPr>
                <p:cNvPicPr/>
                <p:nvPr/>
              </p:nvPicPr>
              <p:blipFill>
                <a:blip r:embed="rId554"/>
                <a:stretch>
                  <a:fillRect/>
                </a:stretch>
              </p:blipFill>
              <p:spPr>
                <a:xfrm>
                  <a:off x="6978347" y="4152667"/>
                  <a:ext cx="11880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5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8555E047-173B-4C4D-9C16-0A35E1F98477}"/>
                    </a:ext>
                  </a:extLst>
                </p14:cNvPr>
                <p14:cNvContentPartPr/>
                <p14:nvPr/>
              </p14:nvContentPartPr>
              <p14:xfrm>
                <a:off x="7231427" y="4177147"/>
                <a:ext cx="133200" cy="97560"/>
              </p14:xfrm>
            </p:contentPart>
          </mc:Choice>
          <mc:Fallback xmlns=""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8555E047-173B-4C4D-9C16-0A35E1F98477}"/>
                    </a:ext>
                  </a:extLst>
                </p:cNvPr>
                <p:cNvPicPr/>
                <p:nvPr/>
              </p:nvPicPr>
              <p:blipFill>
                <a:blip r:embed="rId556"/>
                <a:stretch>
                  <a:fillRect/>
                </a:stretch>
              </p:blipFill>
              <p:spPr>
                <a:xfrm>
                  <a:off x="7227107" y="4172827"/>
                  <a:ext cx="14184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7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FC393B97-3D4A-450C-8964-06BB758470D7}"/>
                    </a:ext>
                  </a:extLst>
                </p14:cNvPr>
                <p14:cNvContentPartPr/>
                <p14:nvPr/>
              </p14:nvContentPartPr>
              <p14:xfrm>
                <a:off x="7399547" y="4169227"/>
                <a:ext cx="75960" cy="94320"/>
              </p14:xfrm>
            </p:contentPart>
          </mc:Choice>
          <mc:Fallback xmlns=""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FC393B97-3D4A-450C-8964-06BB758470D7}"/>
                    </a:ext>
                  </a:extLst>
                </p:cNvPr>
                <p:cNvPicPr/>
                <p:nvPr/>
              </p:nvPicPr>
              <p:blipFill>
                <a:blip r:embed="rId558"/>
                <a:stretch>
                  <a:fillRect/>
                </a:stretch>
              </p:blipFill>
              <p:spPr>
                <a:xfrm>
                  <a:off x="7395227" y="4164907"/>
                  <a:ext cx="8460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9">
              <p14:nvContentPartPr>
                <p14:cNvPr id="306" name="Freihand 305">
                  <a:extLst>
                    <a:ext uri="{FF2B5EF4-FFF2-40B4-BE49-F238E27FC236}">
                      <a16:creationId xmlns:a16="http://schemas.microsoft.com/office/drawing/2014/main" id="{119E5563-61C5-4F9C-9589-97F08C44C507}"/>
                    </a:ext>
                  </a:extLst>
                </p14:cNvPr>
                <p14:cNvContentPartPr/>
                <p14:nvPr/>
              </p14:nvContentPartPr>
              <p14:xfrm>
                <a:off x="7617707" y="4168867"/>
                <a:ext cx="133560" cy="120960"/>
              </p14:xfrm>
            </p:contentPart>
          </mc:Choice>
          <mc:Fallback xmlns="">
            <p:pic>
              <p:nvPicPr>
                <p:cNvPr id="306" name="Freihand 305">
                  <a:extLst>
                    <a:ext uri="{FF2B5EF4-FFF2-40B4-BE49-F238E27FC236}">
                      <a16:creationId xmlns:a16="http://schemas.microsoft.com/office/drawing/2014/main" id="{119E5563-61C5-4F9C-9589-97F08C44C507}"/>
                    </a:ext>
                  </a:extLst>
                </p:cNvPr>
                <p:cNvPicPr/>
                <p:nvPr/>
              </p:nvPicPr>
              <p:blipFill>
                <a:blip r:embed="rId560"/>
                <a:stretch>
                  <a:fillRect/>
                </a:stretch>
              </p:blipFill>
              <p:spPr>
                <a:xfrm>
                  <a:off x="7613387" y="4164547"/>
                  <a:ext cx="14220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1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17D204FB-8460-4845-9ABD-3311798E2B46}"/>
                    </a:ext>
                  </a:extLst>
                </p14:cNvPr>
                <p14:cNvContentPartPr/>
                <p14:nvPr/>
              </p14:nvContentPartPr>
              <p14:xfrm>
                <a:off x="7848827" y="4116307"/>
                <a:ext cx="127800" cy="106920"/>
              </p14:xfrm>
            </p:contentPart>
          </mc:Choice>
          <mc:Fallback xmlns=""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17D204FB-8460-4845-9ABD-3311798E2B46}"/>
                    </a:ext>
                  </a:extLst>
                </p:cNvPr>
                <p:cNvPicPr/>
                <p:nvPr/>
              </p:nvPicPr>
              <p:blipFill>
                <a:blip r:embed="rId562"/>
                <a:stretch>
                  <a:fillRect/>
                </a:stretch>
              </p:blipFill>
              <p:spPr>
                <a:xfrm>
                  <a:off x="7844507" y="4111987"/>
                  <a:ext cx="13644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3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B79B211C-0915-4D59-87E1-506ABA9F34E7}"/>
                    </a:ext>
                  </a:extLst>
                </p14:cNvPr>
                <p14:cNvContentPartPr/>
                <p14:nvPr/>
              </p14:nvContentPartPr>
              <p14:xfrm>
                <a:off x="8007947" y="4138267"/>
                <a:ext cx="88200" cy="60840"/>
              </p14:xfrm>
            </p:contentPart>
          </mc:Choice>
          <mc:Fallback xmlns=""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B79B211C-0915-4D59-87E1-506ABA9F34E7}"/>
                    </a:ext>
                  </a:extLst>
                </p:cNvPr>
                <p:cNvPicPr/>
                <p:nvPr/>
              </p:nvPicPr>
              <p:blipFill>
                <a:blip r:embed="rId564"/>
                <a:stretch>
                  <a:fillRect/>
                </a:stretch>
              </p:blipFill>
              <p:spPr>
                <a:xfrm>
                  <a:off x="8003627" y="4133947"/>
                  <a:ext cx="9684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5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6BEA932A-D438-4AEF-863C-5572DE300A48}"/>
                    </a:ext>
                  </a:extLst>
                </p14:cNvPr>
                <p14:cNvContentPartPr/>
                <p14:nvPr/>
              </p14:nvContentPartPr>
              <p14:xfrm>
                <a:off x="8155187" y="4172827"/>
                <a:ext cx="134280" cy="11520"/>
              </p14:xfrm>
            </p:contentPart>
          </mc:Choice>
          <mc:Fallback xmlns=""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6BEA932A-D438-4AEF-863C-5572DE300A48}"/>
                    </a:ext>
                  </a:extLst>
                </p:cNvPr>
                <p:cNvPicPr/>
                <p:nvPr/>
              </p:nvPicPr>
              <p:blipFill>
                <a:blip r:embed="rId566"/>
                <a:stretch>
                  <a:fillRect/>
                </a:stretch>
              </p:blipFill>
              <p:spPr>
                <a:xfrm>
                  <a:off x="8150867" y="4168507"/>
                  <a:ext cx="14292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7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29619CEE-8284-4851-B364-443D884ACFDD}"/>
                    </a:ext>
                  </a:extLst>
                </p14:cNvPr>
                <p14:cNvContentPartPr/>
                <p14:nvPr/>
              </p14:nvContentPartPr>
              <p14:xfrm>
                <a:off x="8151587" y="4129627"/>
                <a:ext cx="206280" cy="128520"/>
              </p14:xfrm>
            </p:contentPart>
          </mc:Choice>
          <mc:Fallback xmlns=""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29619CEE-8284-4851-B364-443D884ACFDD}"/>
                    </a:ext>
                  </a:extLst>
                </p:cNvPr>
                <p:cNvPicPr/>
                <p:nvPr/>
              </p:nvPicPr>
              <p:blipFill>
                <a:blip r:embed="rId568"/>
                <a:stretch>
                  <a:fillRect/>
                </a:stretch>
              </p:blipFill>
              <p:spPr>
                <a:xfrm>
                  <a:off x="8147267" y="4125307"/>
                  <a:ext cx="21492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9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E5E3D46D-B3BC-4CA5-A3BB-6CCD07C914FB}"/>
                    </a:ext>
                  </a:extLst>
                </p14:cNvPr>
                <p14:cNvContentPartPr/>
                <p14:nvPr/>
              </p14:nvContentPartPr>
              <p14:xfrm>
                <a:off x="8432747" y="4067707"/>
                <a:ext cx="147240" cy="168120"/>
              </p14:xfrm>
            </p:contentPart>
          </mc:Choice>
          <mc:Fallback xmlns=""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E5E3D46D-B3BC-4CA5-A3BB-6CCD07C914FB}"/>
                    </a:ext>
                  </a:extLst>
                </p:cNvPr>
                <p:cNvPicPr/>
                <p:nvPr/>
              </p:nvPicPr>
              <p:blipFill>
                <a:blip r:embed="rId570"/>
                <a:stretch>
                  <a:fillRect/>
                </a:stretch>
              </p:blipFill>
              <p:spPr>
                <a:xfrm>
                  <a:off x="8428427" y="4063387"/>
                  <a:ext cx="15588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1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CE172A91-72C1-4288-A6C3-50A660116CBF}"/>
                    </a:ext>
                  </a:extLst>
                </p14:cNvPr>
                <p14:cNvContentPartPr/>
                <p14:nvPr/>
              </p14:nvContentPartPr>
              <p14:xfrm>
                <a:off x="8504747" y="4162387"/>
                <a:ext cx="87480" cy="10800"/>
              </p14:xfrm>
            </p:contentPart>
          </mc:Choice>
          <mc:Fallback xmlns=""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CE172A91-72C1-4288-A6C3-50A660116CBF}"/>
                    </a:ext>
                  </a:extLst>
                </p:cNvPr>
                <p:cNvPicPr/>
                <p:nvPr/>
              </p:nvPicPr>
              <p:blipFill>
                <a:blip r:embed="rId572"/>
                <a:stretch>
                  <a:fillRect/>
                </a:stretch>
              </p:blipFill>
              <p:spPr>
                <a:xfrm>
                  <a:off x="8500427" y="4158067"/>
                  <a:ext cx="961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3">
              <p14:nvContentPartPr>
                <p14:cNvPr id="313" name="Freihand 312">
                  <a:extLst>
                    <a:ext uri="{FF2B5EF4-FFF2-40B4-BE49-F238E27FC236}">
                      <a16:creationId xmlns:a16="http://schemas.microsoft.com/office/drawing/2014/main" id="{6209F285-F9A5-48BB-8739-9CC746D66927}"/>
                    </a:ext>
                  </a:extLst>
                </p14:cNvPr>
                <p14:cNvContentPartPr/>
                <p14:nvPr/>
              </p14:nvContentPartPr>
              <p14:xfrm>
                <a:off x="8619587" y="4048627"/>
                <a:ext cx="86760" cy="144360"/>
              </p14:xfrm>
            </p:contentPart>
          </mc:Choice>
          <mc:Fallback xmlns="">
            <p:pic>
              <p:nvPicPr>
                <p:cNvPr id="313" name="Freihand 312">
                  <a:extLst>
                    <a:ext uri="{FF2B5EF4-FFF2-40B4-BE49-F238E27FC236}">
                      <a16:creationId xmlns:a16="http://schemas.microsoft.com/office/drawing/2014/main" id="{6209F285-F9A5-48BB-8739-9CC746D66927}"/>
                    </a:ext>
                  </a:extLst>
                </p:cNvPr>
                <p:cNvPicPr/>
                <p:nvPr/>
              </p:nvPicPr>
              <p:blipFill>
                <a:blip r:embed="rId574"/>
                <a:stretch>
                  <a:fillRect/>
                </a:stretch>
              </p:blipFill>
              <p:spPr>
                <a:xfrm>
                  <a:off x="8615267" y="4044307"/>
                  <a:ext cx="9540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5">
              <p14:nvContentPartPr>
                <p14:cNvPr id="314" name="Freihand 313">
                  <a:extLst>
                    <a:ext uri="{FF2B5EF4-FFF2-40B4-BE49-F238E27FC236}">
                      <a16:creationId xmlns:a16="http://schemas.microsoft.com/office/drawing/2014/main" id="{BF40DD24-FA51-45D6-8827-0750402D9F31}"/>
                    </a:ext>
                  </a:extLst>
                </p14:cNvPr>
                <p14:cNvContentPartPr/>
                <p14:nvPr/>
              </p14:nvContentPartPr>
              <p14:xfrm>
                <a:off x="8716427" y="4119187"/>
                <a:ext cx="71280" cy="88560"/>
              </p14:xfrm>
            </p:contentPart>
          </mc:Choice>
          <mc:Fallback xmlns="">
            <p:pic>
              <p:nvPicPr>
                <p:cNvPr id="314" name="Freihand 313">
                  <a:extLst>
                    <a:ext uri="{FF2B5EF4-FFF2-40B4-BE49-F238E27FC236}">
                      <a16:creationId xmlns:a16="http://schemas.microsoft.com/office/drawing/2014/main" id="{BF40DD24-FA51-45D6-8827-0750402D9F31}"/>
                    </a:ext>
                  </a:extLst>
                </p:cNvPr>
                <p:cNvPicPr/>
                <p:nvPr/>
              </p:nvPicPr>
              <p:blipFill>
                <a:blip r:embed="rId576"/>
                <a:stretch>
                  <a:fillRect/>
                </a:stretch>
              </p:blipFill>
              <p:spPr>
                <a:xfrm>
                  <a:off x="8712107" y="4114867"/>
                  <a:ext cx="7992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7">
              <p14:nvContentPartPr>
                <p14:cNvPr id="315" name="Freihand 314">
                  <a:extLst>
                    <a:ext uri="{FF2B5EF4-FFF2-40B4-BE49-F238E27FC236}">
                      <a16:creationId xmlns:a16="http://schemas.microsoft.com/office/drawing/2014/main" id="{A4C18237-E45D-4165-90A7-4D5DCDCF73C8}"/>
                    </a:ext>
                  </a:extLst>
                </p14:cNvPr>
                <p14:cNvContentPartPr/>
                <p14:nvPr/>
              </p14:nvContentPartPr>
              <p14:xfrm>
                <a:off x="8805347" y="4040347"/>
                <a:ext cx="105840" cy="149760"/>
              </p14:xfrm>
            </p:contentPart>
          </mc:Choice>
          <mc:Fallback xmlns="">
            <p:pic>
              <p:nvPicPr>
                <p:cNvPr id="315" name="Freihand 314">
                  <a:extLst>
                    <a:ext uri="{FF2B5EF4-FFF2-40B4-BE49-F238E27FC236}">
                      <a16:creationId xmlns:a16="http://schemas.microsoft.com/office/drawing/2014/main" id="{A4C18237-E45D-4165-90A7-4D5DCDCF73C8}"/>
                    </a:ext>
                  </a:extLst>
                </p:cNvPr>
                <p:cNvPicPr/>
                <p:nvPr/>
              </p:nvPicPr>
              <p:blipFill>
                <a:blip r:embed="rId578"/>
                <a:stretch>
                  <a:fillRect/>
                </a:stretch>
              </p:blipFill>
              <p:spPr>
                <a:xfrm>
                  <a:off x="8801027" y="4036027"/>
                  <a:ext cx="11448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9">
              <p14:nvContentPartPr>
                <p14:cNvPr id="316" name="Freihand 315">
                  <a:extLst>
                    <a:ext uri="{FF2B5EF4-FFF2-40B4-BE49-F238E27FC236}">
                      <a16:creationId xmlns:a16="http://schemas.microsoft.com/office/drawing/2014/main" id="{22157EF9-C6D5-41EC-9CAA-CB4298BCB8D2}"/>
                    </a:ext>
                  </a:extLst>
                </p14:cNvPr>
                <p14:cNvContentPartPr/>
                <p14:nvPr/>
              </p14:nvContentPartPr>
              <p14:xfrm>
                <a:off x="8932067" y="4101907"/>
                <a:ext cx="60480" cy="71640"/>
              </p14:xfrm>
            </p:contentPart>
          </mc:Choice>
          <mc:Fallback xmlns="">
            <p:pic>
              <p:nvPicPr>
                <p:cNvPr id="316" name="Freihand 315">
                  <a:extLst>
                    <a:ext uri="{FF2B5EF4-FFF2-40B4-BE49-F238E27FC236}">
                      <a16:creationId xmlns:a16="http://schemas.microsoft.com/office/drawing/2014/main" id="{22157EF9-C6D5-41EC-9CAA-CB4298BCB8D2}"/>
                    </a:ext>
                  </a:extLst>
                </p:cNvPr>
                <p:cNvPicPr/>
                <p:nvPr/>
              </p:nvPicPr>
              <p:blipFill>
                <a:blip r:embed="rId580"/>
                <a:stretch>
                  <a:fillRect/>
                </a:stretch>
              </p:blipFill>
              <p:spPr>
                <a:xfrm>
                  <a:off x="8927747" y="4097587"/>
                  <a:ext cx="6912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1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C00E0E66-3832-4574-B835-0DB48597B21E}"/>
                    </a:ext>
                  </a:extLst>
                </p14:cNvPr>
                <p14:cNvContentPartPr/>
                <p14:nvPr/>
              </p14:nvContentPartPr>
              <p14:xfrm>
                <a:off x="8993267" y="4031347"/>
                <a:ext cx="315000" cy="238320"/>
              </p14:xfrm>
            </p:contentPart>
          </mc:Choice>
          <mc:Fallback xmlns=""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C00E0E66-3832-4574-B835-0DB48597B21E}"/>
                    </a:ext>
                  </a:extLst>
                </p:cNvPr>
                <p:cNvPicPr/>
                <p:nvPr/>
              </p:nvPicPr>
              <p:blipFill>
                <a:blip r:embed="rId582"/>
                <a:stretch>
                  <a:fillRect/>
                </a:stretch>
              </p:blipFill>
              <p:spPr>
                <a:xfrm>
                  <a:off x="8988947" y="4027027"/>
                  <a:ext cx="32364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3">
              <p14:nvContentPartPr>
                <p14:cNvPr id="362" name="Freihand 361">
                  <a:extLst>
                    <a:ext uri="{FF2B5EF4-FFF2-40B4-BE49-F238E27FC236}">
                      <a16:creationId xmlns:a16="http://schemas.microsoft.com/office/drawing/2014/main" id="{34C96E5C-FF79-4B9C-9214-7AB1A4729225}"/>
                    </a:ext>
                  </a:extLst>
                </p14:cNvPr>
                <p14:cNvContentPartPr/>
                <p14:nvPr/>
              </p14:nvContentPartPr>
              <p14:xfrm>
                <a:off x="5607467" y="4552267"/>
                <a:ext cx="80280" cy="81720"/>
              </p14:xfrm>
            </p:contentPart>
          </mc:Choice>
          <mc:Fallback xmlns="">
            <p:pic>
              <p:nvPicPr>
                <p:cNvPr id="362" name="Freihand 361">
                  <a:extLst>
                    <a:ext uri="{FF2B5EF4-FFF2-40B4-BE49-F238E27FC236}">
                      <a16:creationId xmlns:a16="http://schemas.microsoft.com/office/drawing/2014/main" id="{34C96E5C-FF79-4B9C-9214-7AB1A4729225}"/>
                    </a:ext>
                  </a:extLst>
                </p:cNvPr>
                <p:cNvPicPr/>
                <p:nvPr/>
              </p:nvPicPr>
              <p:blipFill>
                <a:blip r:embed="rId584"/>
                <a:stretch>
                  <a:fillRect/>
                </a:stretch>
              </p:blipFill>
              <p:spPr>
                <a:xfrm>
                  <a:off x="5603147" y="4547947"/>
                  <a:ext cx="8892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5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FD4BD97B-29C7-4DA5-8D42-599ED095DE52}"/>
                    </a:ext>
                  </a:extLst>
                </p14:cNvPr>
                <p14:cNvContentPartPr/>
                <p14:nvPr/>
              </p14:nvContentPartPr>
              <p14:xfrm>
                <a:off x="6288587" y="4556947"/>
                <a:ext cx="93600" cy="15120"/>
              </p14:xfrm>
            </p:contentPart>
          </mc:Choice>
          <mc:Fallback xmlns=""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FD4BD97B-29C7-4DA5-8D42-599ED095DE52}"/>
                    </a:ext>
                  </a:extLst>
                </p:cNvPr>
                <p:cNvPicPr/>
                <p:nvPr/>
              </p:nvPicPr>
              <p:blipFill>
                <a:blip r:embed="rId586"/>
                <a:stretch>
                  <a:fillRect/>
                </a:stretch>
              </p:blipFill>
              <p:spPr>
                <a:xfrm>
                  <a:off x="6284267" y="4552627"/>
                  <a:ext cx="10224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7">
              <p14:nvContentPartPr>
                <p14:cNvPr id="364" name="Freihand 363">
                  <a:extLst>
                    <a:ext uri="{FF2B5EF4-FFF2-40B4-BE49-F238E27FC236}">
                      <a16:creationId xmlns:a16="http://schemas.microsoft.com/office/drawing/2014/main" id="{5162CB1F-CFEC-4D18-898F-CF64A20CA3DC}"/>
                    </a:ext>
                  </a:extLst>
                </p14:cNvPr>
                <p14:cNvContentPartPr/>
                <p14:nvPr/>
              </p14:nvContentPartPr>
              <p14:xfrm>
                <a:off x="6302987" y="4595467"/>
                <a:ext cx="108000" cy="8280"/>
              </p14:xfrm>
            </p:contentPart>
          </mc:Choice>
          <mc:Fallback xmlns="">
            <p:pic>
              <p:nvPicPr>
                <p:cNvPr id="364" name="Freihand 363">
                  <a:extLst>
                    <a:ext uri="{FF2B5EF4-FFF2-40B4-BE49-F238E27FC236}">
                      <a16:creationId xmlns:a16="http://schemas.microsoft.com/office/drawing/2014/main" id="{5162CB1F-CFEC-4D18-898F-CF64A20CA3DC}"/>
                    </a:ext>
                  </a:extLst>
                </p:cNvPr>
                <p:cNvPicPr/>
                <p:nvPr/>
              </p:nvPicPr>
              <p:blipFill>
                <a:blip r:embed="rId588"/>
                <a:stretch>
                  <a:fillRect/>
                </a:stretch>
              </p:blipFill>
              <p:spPr>
                <a:xfrm>
                  <a:off x="6298667" y="4591147"/>
                  <a:ext cx="11664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9">
              <p14:nvContentPartPr>
                <p14:cNvPr id="372" name="Freihand 371">
                  <a:extLst>
                    <a:ext uri="{FF2B5EF4-FFF2-40B4-BE49-F238E27FC236}">
                      <a16:creationId xmlns:a16="http://schemas.microsoft.com/office/drawing/2014/main" id="{F7F316CF-6817-4AAB-B074-7FAA3EBC19B0}"/>
                    </a:ext>
                  </a:extLst>
                </p14:cNvPr>
                <p14:cNvContentPartPr/>
                <p14:nvPr/>
              </p14:nvContentPartPr>
              <p14:xfrm>
                <a:off x="6453827" y="4570627"/>
                <a:ext cx="91440" cy="5400"/>
              </p14:xfrm>
            </p:contentPart>
          </mc:Choice>
          <mc:Fallback xmlns="">
            <p:pic>
              <p:nvPicPr>
                <p:cNvPr id="372" name="Freihand 371">
                  <a:extLst>
                    <a:ext uri="{FF2B5EF4-FFF2-40B4-BE49-F238E27FC236}">
                      <a16:creationId xmlns:a16="http://schemas.microsoft.com/office/drawing/2014/main" id="{F7F316CF-6817-4AAB-B074-7FAA3EBC19B0}"/>
                    </a:ext>
                  </a:extLst>
                </p:cNvPr>
                <p:cNvPicPr/>
                <p:nvPr/>
              </p:nvPicPr>
              <p:blipFill>
                <a:blip r:embed="rId590"/>
                <a:stretch>
                  <a:fillRect/>
                </a:stretch>
              </p:blipFill>
              <p:spPr>
                <a:xfrm>
                  <a:off x="6449507" y="4566307"/>
                  <a:ext cx="10008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1">
              <p14:nvContentPartPr>
                <p14:cNvPr id="373" name="Freihand 372">
                  <a:extLst>
                    <a:ext uri="{FF2B5EF4-FFF2-40B4-BE49-F238E27FC236}">
                      <a16:creationId xmlns:a16="http://schemas.microsoft.com/office/drawing/2014/main" id="{64CA5CB7-8AB0-439E-B6C1-B4FB7C5EF843}"/>
                    </a:ext>
                  </a:extLst>
                </p14:cNvPr>
                <p14:cNvContentPartPr/>
                <p14:nvPr/>
              </p14:nvContentPartPr>
              <p14:xfrm>
                <a:off x="6570827" y="4510147"/>
                <a:ext cx="70920" cy="115560"/>
              </p14:xfrm>
            </p:contentPart>
          </mc:Choice>
          <mc:Fallback xmlns="">
            <p:pic>
              <p:nvPicPr>
                <p:cNvPr id="373" name="Freihand 372">
                  <a:extLst>
                    <a:ext uri="{FF2B5EF4-FFF2-40B4-BE49-F238E27FC236}">
                      <a16:creationId xmlns:a16="http://schemas.microsoft.com/office/drawing/2014/main" id="{64CA5CB7-8AB0-439E-B6C1-B4FB7C5EF843}"/>
                    </a:ext>
                  </a:extLst>
                </p:cNvPr>
                <p:cNvPicPr/>
                <p:nvPr/>
              </p:nvPicPr>
              <p:blipFill>
                <a:blip r:embed="rId592"/>
                <a:stretch>
                  <a:fillRect/>
                </a:stretch>
              </p:blipFill>
              <p:spPr>
                <a:xfrm>
                  <a:off x="6566507" y="4505827"/>
                  <a:ext cx="7956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3">
              <p14:nvContentPartPr>
                <p14:cNvPr id="374" name="Freihand 373">
                  <a:extLst>
                    <a:ext uri="{FF2B5EF4-FFF2-40B4-BE49-F238E27FC236}">
                      <a16:creationId xmlns:a16="http://schemas.microsoft.com/office/drawing/2014/main" id="{4D045891-C693-415B-9EE6-831F9466EDD0}"/>
                    </a:ext>
                  </a:extLst>
                </p14:cNvPr>
                <p14:cNvContentPartPr/>
                <p14:nvPr/>
              </p14:nvContentPartPr>
              <p14:xfrm>
                <a:off x="6594227" y="4496467"/>
                <a:ext cx="303120" cy="18360"/>
              </p14:xfrm>
            </p:contentPart>
          </mc:Choice>
          <mc:Fallback xmlns="">
            <p:pic>
              <p:nvPicPr>
                <p:cNvPr id="374" name="Freihand 373">
                  <a:extLst>
                    <a:ext uri="{FF2B5EF4-FFF2-40B4-BE49-F238E27FC236}">
                      <a16:creationId xmlns:a16="http://schemas.microsoft.com/office/drawing/2014/main" id="{4D045891-C693-415B-9EE6-831F9466EDD0}"/>
                    </a:ext>
                  </a:extLst>
                </p:cNvPr>
                <p:cNvPicPr/>
                <p:nvPr/>
              </p:nvPicPr>
              <p:blipFill>
                <a:blip r:embed="rId594"/>
                <a:stretch>
                  <a:fillRect/>
                </a:stretch>
              </p:blipFill>
              <p:spPr>
                <a:xfrm>
                  <a:off x="6589907" y="4492147"/>
                  <a:ext cx="31176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5">
              <p14:nvContentPartPr>
                <p14:cNvPr id="375" name="Freihand 374">
                  <a:extLst>
                    <a:ext uri="{FF2B5EF4-FFF2-40B4-BE49-F238E27FC236}">
                      <a16:creationId xmlns:a16="http://schemas.microsoft.com/office/drawing/2014/main" id="{BD64C8D1-2023-4A29-AA05-EBED7B30A294}"/>
                    </a:ext>
                  </a:extLst>
                </p14:cNvPr>
                <p14:cNvContentPartPr/>
                <p14:nvPr/>
              </p14:nvContentPartPr>
              <p14:xfrm>
                <a:off x="6801587" y="4558747"/>
                <a:ext cx="84240" cy="16920"/>
              </p14:xfrm>
            </p:contentPart>
          </mc:Choice>
          <mc:Fallback xmlns="">
            <p:pic>
              <p:nvPicPr>
                <p:cNvPr id="375" name="Freihand 374">
                  <a:extLst>
                    <a:ext uri="{FF2B5EF4-FFF2-40B4-BE49-F238E27FC236}">
                      <a16:creationId xmlns:a16="http://schemas.microsoft.com/office/drawing/2014/main" id="{BD64C8D1-2023-4A29-AA05-EBED7B30A294}"/>
                    </a:ext>
                  </a:extLst>
                </p:cNvPr>
                <p:cNvPicPr/>
                <p:nvPr/>
              </p:nvPicPr>
              <p:blipFill>
                <a:blip r:embed="rId596"/>
                <a:stretch>
                  <a:fillRect/>
                </a:stretch>
              </p:blipFill>
              <p:spPr>
                <a:xfrm>
                  <a:off x="6797267" y="4554427"/>
                  <a:ext cx="9288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7">
              <p14:nvContentPartPr>
                <p14:cNvPr id="376" name="Freihand 375">
                  <a:extLst>
                    <a:ext uri="{FF2B5EF4-FFF2-40B4-BE49-F238E27FC236}">
                      <a16:creationId xmlns:a16="http://schemas.microsoft.com/office/drawing/2014/main" id="{BAFFCBD4-5FE4-44F7-A47B-CBA5946BA3B9}"/>
                    </a:ext>
                  </a:extLst>
                </p14:cNvPr>
                <p14:cNvContentPartPr/>
                <p14:nvPr/>
              </p14:nvContentPartPr>
              <p14:xfrm>
                <a:off x="6920387" y="4484587"/>
                <a:ext cx="93240" cy="119160"/>
              </p14:xfrm>
            </p:contentPart>
          </mc:Choice>
          <mc:Fallback xmlns="">
            <p:pic>
              <p:nvPicPr>
                <p:cNvPr id="376" name="Freihand 375">
                  <a:extLst>
                    <a:ext uri="{FF2B5EF4-FFF2-40B4-BE49-F238E27FC236}">
                      <a16:creationId xmlns:a16="http://schemas.microsoft.com/office/drawing/2014/main" id="{BAFFCBD4-5FE4-44F7-A47B-CBA5946BA3B9}"/>
                    </a:ext>
                  </a:extLst>
                </p:cNvPr>
                <p:cNvPicPr/>
                <p:nvPr/>
              </p:nvPicPr>
              <p:blipFill>
                <a:blip r:embed="rId598"/>
                <a:stretch>
                  <a:fillRect/>
                </a:stretch>
              </p:blipFill>
              <p:spPr>
                <a:xfrm>
                  <a:off x="6916067" y="4480267"/>
                  <a:ext cx="10188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9">
              <p14:nvContentPartPr>
                <p14:cNvPr id="377" name="Freihand 376">
                  <a:extLst>
                    <a:ext uri="{FF2B5EF4-FFF2-40B4-BE49-F238E27FC236}">
                      <a16:creationId xmlns:a16="http://schemas.microsoft.com/office/drawing/2014/main" id="{FA657884-4D11-4461-A7CD-EE5D34844F6D}"/>
                    </a:ext>
                  </a:extLst>
                </p14:cNvPr>
                <p14:cNvContentPartPr/>
                <p14:nvPr/>
              </p14:nvContentPartPr>
              <p14:xfrm>
                <a:off x="7125587" y="4528147"/>
                <a:ext cx="79560" cy="8280"/>
              </p14:xfrm>
            </p:contentPart>
          </mc:Choice>
          <mc:Fallback xmlns="">
            <p:pic>
              <p:nvPicPr>
                <p:cNvPr id="377" name="Freihand 376">
                  <a:extLst>
                    <a:ext uri="{FF2B5EF4-FFF2-40B4-BE49-F238E27FC236}">
                      <a16:creationId xmlns:a16="http://schemas.microsoft.com/office/drawing/2014/main" id="{FA657884-4D11-4461-A7CD-EE5D34844F6D}"/>
                    </a:ext>
                  </a:extLst>
                </p:cNvPr>
                <p:cNvPicPr/>
                <p:nvPr/>
              </p:nvPicPr>
              <p:blipFill>
                <a:blip r:embed="rId600"/>
                <a:stretch>
                  <a:fillRect/>
                </a:stretch>
              </p:blipFill>
              <p:spPr>
                <a:xfrm>
                  <a:off x="7121267" y="4523827"/>
                  <a:ext cx="8820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1">
              <p14:nvContentPartPr>
                <p14:cNvPr id="381" name="Freihand 380">
                  <a:extLst>
                    <a:ext uri="{FF2B5EF4-FFF2-40B4-BE49-F238E27FC236}">
                      <a16:creationId xmlns:a16="http://schemas.microsoft.com/office/drawing/2014/main" id="{A88B3E94-F93D-4548-BE50-57CDA1BB5AF1}"/>
                    </a:ext>
                  </a:extLst>
                </p14:cNvPr>
                <p14:cNvContentPartPr/>
                <p14:nvPr/>
              </p14:nvContentPartPr>
              <p14:xfrm>
                <a:off x="7353827" y="4443547"/>
                <a:ext cx="92880" cy="147960"/>
              </p14:xfrm>
            </p:contentPart>
          </mc:Choice>
          <mc:Fallback xmlns="">
            <p:pic>
              <p:nvPicPr>
                <p:cNvPr id="381" name="Freihand 380">
                  <a:extLst>
                    <a:ext uri="{FF2B5EF4-FFF2-40B4-BE49-F238E27FC236}">
                      <a16:creationId xmlns:a16="http://schemas.microsoft.com/office/drawing/2014/main" id="{A88B3E94-F93D-4548-BE50-57CDA1BB5AF1}"/>
                    </a:ext>
                  </a:extLst>
                </p:cNvPr>
                <p:cNvPicPr/>
                <p:nvPr/>
              </p:nvPicPr>
              <p:blipFill>
                <a:blip r:embed="rId602"/>
                <a:stretch>
                  <a:fillRect/>
                </a:stretch>
              </p:blipFill>
              <p:spPr>
                <a:xfrm>
                  <a:off x="7349507" y="4439227"/>
                  <a:ext cx="10152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3">
              <p14:nvContentPartPr>
                <p14:cNvPr id="382" name="Freihand 381">
                  <a:extLst>
                    <a:ext uri="{FF2B5EF4-FFF2-40B4-BE49-F238E27FC236}">
                      <a16:creationId xmlns:a16="http://schemas.microsoft.com/office/drawing/2014/main" id="{8EFE7C1B-349F-4CB5-8280-7D8D47D9BE5B}"/>
                    </a:ext>
                  </a:extLst>
                </p14:cNvPr>
                <p14:cNvContentPartPr/>
                <p14:nvPr/>
              </p14:nvContentPartPr>
              <p14:xfrm>
                <a:off x="7370027" y="4418347"/>
                <a:ext cx="125640" cy="8280"/>
              </p14:xfrm>
            </p:contentPart>
          </mc:Choice>
          <mc:Fallback xmlns="">
            <p:pic>
              <p:nvPicPr>
                <p:cNvPr id="382" name="Freihand 381">
                  <a:extLst>
                    <a:ext uri="{FF2B5EF4-FFF2-40B4-BE49-F238E27FC236}">
                      <a16:creationId xmlns:a16="http://schemas.microsoft.com/office/drawing/2014/main" id="{8EFE7C1B-349F-4CB5-8280-7D8D47D9BE5B}"/>
                    </a:ext>
                  </a:extLst>
                </p:cNvPr>
                <p:cNvPicPr/>
                <p:nvPr/>
              </p:nvPicPr>
              <p:blipFill>
                <a:blip r:embed="rId604"/>
                <a:stretch>
                  <a:fillRect/>
                </a:stretch>
              </p:blipFill>
              <p:spPr>
                <a:xfrm>
                  <a:off x="7365707" y="4414027"/>
                  <a:ext cx="13428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5">
              <p14:nvContentPartPr>
                <p14:cNvPr id="383" name="Freihand 382">
                  <a:extLst>
                    <a:ext uri="{FF2B5EF4-FFF2-40B4-BE49-F238E27FC236}">
                      <a16:creationId xmlns:a16="http://schemas.microsoft.com/office/drawing/2014/main" id="{26479CF9-D1E5-4E8D-A86E-B9A309DCBB0A}"/>
                    </a:ext>
                  </a:extLst>
                </p14:cNvPr>
                <p14:cNvContentPartPr/>
                <p14:nvPr/>
              </p14:nvContentPartPr>
              <p14:xfrm>
                <a:off x="7631747" y="4446427"/>
                <a:ext cx="84600" cy="125280"/>
              </p14:xfrm>
            </p:contentPart>
          </mc:Choice>
          <mc:Fallback xmlns="">
            <p:pic>
              <p:nvPicPr>
                <p:cNvPr id="383" name="Freihand 382">
                  <a:extLst>
                    <a:ext uri="{FF2B5EF4-FFF2-40B4-BE49-F238E27FC236}">
                      <a16:creationId xmlns:a16="http://schemas.microsoft.com/office/drawing/2014/main" id="{26479CF9-D1E5-4E8D-A86E-B9A309DCBB0A}"/>
                    </a:ext>
                  </a:extLst>
                </p:cNvPr>
                <p:cNvPicPr/>
                <p:nvPr/>
              </p:nvPicPr>
              <p:blipFill>
                <a:blip r:embed="rId606"/>
                <a:stretch>
                  <a:fillRect/>
                </a:stretch>
              </p:blipFill>
              <p:spPr>
                <a:xfrm>
                  <a:off x="7627427" y="4442107"/>
                  <a:ext cx="9324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7">
              <p14:nvContentPartPr>
                <p14:cNvPr id="384" name="Freihand 383">
                  <a:extLst>
                    <a:ext uri="{FF2B5EF4-FFF2-40B4-BE49-F238E27FC236}">
                      <a16:creationId xmlns:a16="http://schemas.microsoft.com/office/drawing/2014/main" id="{79529B88-07DD-45F1-8E5D-30330D7AE497}"/>
                    </a:ext>
                  </a:extLst>
                </p14:cNvPr>
                <p14:cNvContentPartPr/>
                <p14:nvPr/>
              </p14:nvContentPartPr>
              <p14:xfrm>
                <a:off x="7776107" y="4466227"/>
                <a:ext cx="93240" cy="13320"/>
              </p14:xfrm>
            </p:contentPart>
          </mc:Choice>
          <mc:Fallback xmlns="">
            <p:pic>
              <p:nvPicPr>
                <p:cNvPr id="384" name="Freihand 383">
                  <a:extLst>
                    <a:ext uri="{FF2B5EF4-FFF2-40B4-BE49-F238E27FC236}">
                      <a16:creationId xmlns:a16="http://schemas.microsoft.com/office/drawing/2014/main" id="{79529B88-07DD-45F1-8E5D-30330D7AE497}"/>
                    </a:ext>
                  </a:extLst>
                </p:cNvPr>
                <p:cNvPicPr/>
                <p:nvPr/>
              </p:nvPicPr>
              <p:blipFill>
                <a:blip r:embed="rId608"/>
                <a:stretch>
                  <a:fillRect/>
                </a:stretch>
              </p:blipFill>
              <p:spPr>
                <a:xfrm>
                  <a:off x="7771787" y="4461907"/>
                  <a:ext cx="10188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9">
              <p14:nvContentPartPr>
                <p14:cNvPr id="385" name="Freihand 384">
                  <a:extLst>
                    <a:ext uri="{FF2B5EF4-FFF2-40B4-BE49-F238E27FC236}">
                      <a16:creationId xmlns:a16="http://schemas.microsoft.com/office/drawing/2014/main" id="{59050CE6-216D-44E0-AA56-4004262D72C7}"/>
                    </a:ext>
                  </a:extLst>
                </p14:cNvPr>
                <p14:cNvContentPartPr/>
                <p14:nvPr/>
              </p14:nvContentPartPr>
              <p14:xfrm>
                <a:off x="7889867" y="4445707"/>
                <a:ext cx="87120" cy="90720"/>
              </p14:xfrm>
            </p:contentPart>
          </mc:Choice>
          <mc:Fallback xmlns="">
            <p:pic>
              <p:nvPicPr>
                <p:cNvPr id="385" name="Freihand 384">
                  <a:extLst>
                    <a:ext uri="{FF2B5EF4-FFF2-40B4-BE49-F238E27FC236}">
                      <a16:creationId xmlns:a16="http://schemas.microsoft.com/office/drawing/2014/main" id="{59050CE6-216D-44E0-AA56-4004262D72C7}"/>
                    </a:ext>
                  </a:extLst>
                </p:cNvPr>
                <p:cNvPicPr/>
                <p:nvPr/>
              </p:nvPicPr>
              <p:blipFill>
                <a:blip r:embed="rId610"/>
                <a:stretch>
                  <a:fillRect/>
                </a:stretch>
              </p:blipFill>
              <p:spPr>
                <a:xfrm>
                  <a:off x="7885547" y="4441387"/>
                  <a:ext cx="9576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1">
              <p14:nvContentPartPr>
                <p14:cNvPr id="386" name="Freihand 385">
                  <a:extLst>
                    <a:ext uri="{FF2B5EF4-FFF2-40B4-BE49-F238E27FC236}">
                      <a16:creationId xmlns:a16="http://schemas.microsoft.com/office/drawing/2014/main" id="{67A1C51B-4D75-4E52-8812-96DC7FA5CCE8}"/>
                    </a:ext>
                  </a:extLst>
                </p14:cNvPr>
                <p14:cNvContentPartPr/>
                <p14:nvPr/>
              </p14:nvContentPartPr>
              <p14:xfrm>
                <a:off x="8001107" y="4420507"/>
                <a:ext cx="79200" cy="101160"/>
              </p14:xfrm>
            </p:contentPart>
          </mc:Choice>
          <mc:Fallback xmlns="">
            <p:pic>
              <p:nvPicPr>
                <p:cNvPr id="386" name="Freihand 385">
                  <a:extLst>
                    <a:ext uri="{FF2B5EF4-FFF2-40B4-BE49-F238E27FC236}">
                      <a16:creationId xmlns:a16="http://schemas.microsoft.com/office/drawing/2014/main" id="{67A1C51B-4D75-4E52-8812-96DC7FA5CCE8}"/>
                    </a:ext>
                  </a:extLst>
                </p:cNvPr>
                <p:cNvPicPr/>
                <p:nvPr/>
              </p:nvPicPr>
              <p:blipFill>
                <a:blip r:embed="rId612"/>
                <a:stretch>
                  <a:fillRect/>
                </a:stretch>
              </p:blipFill>
              <p:spPr>
                <a:xfrm>
                  <a:off x="7996787" y="4416187"/>
                  <a:ext cx="8784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3">
              <p14:nvContentPartPr>
                <p14:cNvPr id="388" name="Freihand 387">
                  <a:extLst>
                    <a:ext uri="{FF2B5EF4-FFF2-40B4-BE49-F238E27FC236}">
                      <a16:creationId xmlns:a16="http://schemas.microsoft.com/office/drawing/2014/main" id="{18843F86-17C7-4CAB-BD32-AC65FF68A515}"/>
                    </a:ext>
                  </a:extLst>
                </p14:cNvPr>
                <p14:cNvContentPartPr/>
                <p14:nvPr/>
              </p14:nvContentPartPr>
              <p14:xfrm>
                <a:off x="8213147" y="4426987"/>
                <a:ext cx="82800" cy="3960"/>
              </p14:xfrm>
            </p:contentPart>
          </mc:Choice>
          <mc:Fallback xmlns="">
            <p:pic>
              <p:nvPicPr>
                <p:cNvPr id="388" name="Freihand 387">
                  <a:extLst>
                    <a:ext uri="{FF2B5EF4-FFF2-40B4-BE49-F238E27FC236}">
                      <a16:creationId xmlns:a16="http://schemas.microsoft.com/office/drawing/2014/main" id="{18843F86-17C7-4CAB-BD32-AC65FF68A515}"/>
                    </a:ext>
                  </a:extLst>
                </p:cNvPr>
                <p:cNvPicPr/>
                <p:nvPr/>
              </p:nvPicPr>
              <p:blipFill>
                <a:blip r:embed="rId614"/>
                <a:stretch>
                  <a:fillRect/>
                </a:stretch>
              </p:blipFill>
              <p:spPr>
                <a:xfrm>
                  <a:off x="8208827" y="4422667"/>
                  <a:ext cx="9144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5">
              <p14:nvContentPartPr>
                <p14:cNvPr id="389" name="Freihand 388">
                  <a:extLst>
                    <a:ext uri="{FF2B5EF4-FFF2-40B4-BE49-F238E27FC236}">
                      <a16:creationId xmlns:a16="http://schemas.microsoft.com/office/drawing/2014/main" id="{BE72EFFB-3AC2-43E6-92C3-7287E511F309}"/>
                    </a:ext>
                  </a:extLst>
                </p14:cNvPr>
                <p14:cNvContentPartPr/>
                <p14:nvPr/>
              </p14:nvContentPartPr>
              <p14:xfrm>
                <a:off x="8191187" y="4460467"/>
                <a:ext cx="106920" cy="9360"/>
              </p14:xfrm>
            </p:contentPart>
          </mc:Choice>
          <mc:Fallback xmlns="">
            <p:pic>
              <p:nvPicPr>
                <p:cNvPr id="389" name="Freihand 388">
                  <a:extLst>
                    <a:ext uri="{FF2B5EF4-FFF2-40B4-BE49-F238E27FC236}">
                      <a16:creationId xmlns:a16="http://schemas.microsoft.com/office/drawing/2014/main" id="{BE72EFFB-3AC2-43E6-92C3-7287E511F309}"/>
                    </a:ext>
                  </a:extLst>
                </p:cNvPr>
                <p:cNvPicPr/>
                <p:nvPr/>
              </p:nvPicPr>
              <p:blipFill>
                <a:blip r:embed="rId616"/>
                <a:stretch>
                  <a:fillRect/>
                </a:stretch>
              </p:blipFill>
              <p:spPr>
                <a:xfrm>
                  <a:off x="8186867" y="4456147"/>
                  <a:ext cx="11556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7">
              <p14:nvContentPartPr>
                <p14:cNvPr id="390" name="Freihand 389">
                  <a:extLst>
                    <a:ext uri="{FF2B5EF4-FFF2-40B4-BE49-F238E27FC236}">
                      <a16:creationId xmlns:a16="http://schemas.microsoft.com/office/drawing/2014/main" id="{E1D05D21-F2AF-4CE7-B56D-A87A68D9CE70}"/>
                    </a:ext>
                  </a:extLst>
                </p14:cNvPr>
                <p14:cNvContentPartPr/>
                <p14:nvPr/>
              </p14:nvContentPartPr>
              <p14:xfrm>
                <a:off x="8286587" y="4387747"/>
                <a:ext cx="94320" cy="136440"/>
              </p14:xfrm>
            </p:contentPart>
          </mc:Choice>
          <mc:Fallback xmlns="">
            <p:pic>
              <p:nvPicPr>
                <p:cNvPr id="390" name="Freihand 389">
                  <a:extLst>
                    <a:ext uri="{FF2B5EF4-FFF2-40B4-BE49-F238E27FC236}">
                      <a16:creationId xmlns:a16="http://schemas.microsoft.com/office/drawing/2014/main" id="{E1D05D21-F2AF-4CE7-B56D-A87A68D9CE70}"/>
                    </a:ext>
                  </a:extLst>
                </p:cNvPr>
                <p:cNvPicPr/>
                <p:nvPr/>
              </p:nvPicPr>
              <p:blipFill>
                <a:blip r:embed="rId618"/>
                <a:stretch>
                  <a:fillRect/>
                </a:stretch>
              </p:blipFill>
              <p:spPr>
                <a:xfrm>
                  <a:off x="8282267" y="4383427"/>
                  <a:ext cx="10296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9">
              <p14:nvContentPartPr>
                <p14:cNvPr id="391" name="Freihand 390">
                  <a:extLst>
                    <a:ext uri="{FF2B5EF4-FFF2-40B4-BE49-F238E27FC236}">
                      <a16:creationId xmlns:a16="http://schemas.microsoft.com/office/drawing/2014/main" id="{49E1DD33-7FA4-4DB1-A1C6-30AFD47A2937}"/>
                    </a:ext>
                  </a:extLst>
                </p14:cNvPr>
                <p14:cNvContentPartPr/>
                <p14:nvPr/>
              </p14:nvContentPartPr>
              <p14:xfrm>
                <a:off x="8474867" y="4323307"/>
                <a:ext cx="79920" cy="163800"/>
              </p14:xfrm>
            </p:contentPart>
          </mc:Choice>
          <mc:Fallback xmlns="">
            <p:pic>
              <p:nvPicPr>
                <p:cNvPr id="391" name="Freihand 390">
                  <a:extLst>
                    <a:ext uri="{FF2B5EF4-FFF2-40B4-BE49-F238E27FC236}">
                      <a16:creationId xmlns:a16="http://schemas.microsoft.com/office/drawing/2014/main" id="{49E1DD33-7FA4-4DB1-A1C6-30AFD47A2937}"/>
                    </a:ext>
                  </a:extLst>
                </p:cNvPr>
                <p:cNvPicPr/>
                <p:nvPr/>
              </p:nvPicPr>
              <p:blipFill>
                <a:blip r:embed="rId620"/>
                <a:stretch>
                  <a:fillRect/>
                </a:stretch>
              </p:blipFill>
              <p:spPr>
                <a:xfrm>
                  <a:off x="8470547" y="4318987"/>
                  <a:ext cx="8856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1">
              <p14:nvContentPartPr>
                <p14:cNvPr id="392" name="Freihand 391">
                  <a:extLst>
                    <a:ext uri="{FF2B5EF4-FFF2-40B4-BE49-F238E27FC236}">
                      <a16:creationId xmlns:a16="http://schemas.microsoft.com/office/drawing/2014/main" id="{C1869787-1168-4A80-BC8F-E4000D3B3347}"/>
                    </a:ext>
                  </a:extLst>
                </p14:cNvPr>
                <p14:cNvContentPartPr/>
                <p14:nvPr/>
              </p14:nvContentPartPr>
              <p14:xfrm>
                <a:off x="8499707" y="4392787"/>
                <a:ext cx="80280" cy="16560"/>
              </p14:xfrm>
            </p:contentPart>
          </mc:Choice>
          <mc:Fallback xmlns="">
            <p:pic>
              <p:nvPicPr>
                <p:cNvPr id="392" name="Freihand 391">
                  <a:extLst>
                    <a:ext uri="{FF2B5EF4-FFF2-40B4-BE49-F238E27FC236}">
                      <a16:creationId xmlns:a16="http://schemas.microsoft.com/office/drawing/2014/main" id="{C1869787-1168-4A80-BC8F-E4000D3B3347}"/>
                    </a:ext>
                  </a:extLst>
                </p:cNvPr>
                <p:cNvPicPr/>
                <p:nvPr/>
              </p:nvPicPr>
              <p:blipFill>
                <a:blip r:embed="rId622"/>
                <a:stretch>
                  <a:fillRect/>
                </a:stretch>
              </p:blipFill>
              <p:spPr>
                <a:xfrm>
                  <a:off x="8495387" y="4388467"/>
                  <a:ext cx="8892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3">
              <p14:nvContentPartPr>
                <p14:cNvPr id="393" name="Freihand 392">
                  <a:extLst>
                    <a:ext uri="{FF2B5EF4-FFF2-40B4-BE49-F238E27FC236}">
                      <a16:creationId xmlns:a16="http://schemas.microsoft.com/office/drawing/2014/main" id="{BF79DCD5-ECED-4DD3-B67C-BAA13EDB1AA4}"/>
                    </a:ext>
                  </a:extLst>
                </p14:cNvPr>
                <p14:cNvContentPartPr/>
                <p14:nvPr/>
              </p14:nvContentPartPr>
              <p14:xfrm>
                <a:off x="8584667" y="4306027"/>
                <a:ext cx="74880" cy="163080"/>
              </p14:xfrm>
            </p:contentPart>
          </mc:Choice>
          <mc:Fallback xmlns="">
            <p:pic>
              <p:nvPicPr>
                <p:cNvPr id="393" name="Freihand 392">
                  <a:extLst>
                    <a:ext uri="{FF2B5EF4-FFF2-40B4-BE49-F238E27FC236}">
                      <a16:creationId xmlns:a16="http://schemas.microsoft.com/office/drawing/2014/main" id="{BF79DCD5-ECED-4DD3-B67C-BAA13EDB1AA4}"/>
                    </a:ext>
                  </a:extLst>
                </p:cNvPr>
                <p:cNvPicPr/>
                <p:nvPr/>
              </p:nvPicPr>
              <p:blipFill>
                <a:blip r:embed="rId624"/>
                <a:stretch>
                  <a:fillRect/>
                </a:stretch>
              </p:blipFill>
              <p:spPr>
                <a:xfrm>
                  <a:off x="8580347" y="4301707"/>
                  <a:ext cx="8352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5">
              <p14:nvContentPartPr>
                <p14:cNvPr id="394" name="Freihand 393">
                  <a:extLst>
                    <a:ext uri="{FF2B5EF4-FFF2-40B4-BE49-F238E27FC236}">
                      <a16:creationId xmlns:a16="http://schemas.microsoft.com/office/drawing/2014/main" id="{0D287475-DCD5-4EE2-8269-749B5CE26C45}"/>
                    </a:ext>
                  </a:extLst>
                </p14:cNvPr>
                <p14:cNvContentPartPr/>
                <p14:nvPr/>
              </p14:nvContentPartPr>
              <p14:xfrm>
                <a:off x="8667467" y="4365787"/>
                <a:ext cx="62280" cy="95760"/>
              </p14:xfrm>
            </p:contentPart>
          </mc:Choice>
          <mc:Fallback xmlns="">
            <p:pic>
              <p:nvPicPr>
                <p:cNvPr id="394" name="Freihand 393">
                  <a:extLst>
                    <a:ext uri="{FF2B5EF4-FFF2-40B4-BE49-F238E27FC236}">
                      <a16:creationId xmlns:a16="http://schemas.microsoft.com/office/drawing/2014/main" id="{0D287475-DCD5-4EE2-8269-749B5CE26C45}"/>
                    </a:ext>
                  </a:extLst>
                </p:cNvPr>
                <p:cNvPicPr/>
                <p:nvPr/>
              </p:nvPicPr>
              <p:blipFill>
                <a:blip r:embed="rId626"/>
                <a:stretch>
                  <a:fillRect/>
                </a:stretch>
              </p:blipFill>
              <p:spPr>
                <a:xfrm>
                  <a:off x="8663147" y="4361467"/>
                  <a:ext cx="7092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7">
              <p14:nvContentPartPr>
                <p14:cNvPr id="395" name="Freihand 394">
                  <a:extLst>
                    <a:ext uri="{FF2B5EF4-FFF2-40B4-BE49-F238E27FC236}">
                      <a16:creationId xmlns:a16="http://schemas.microsoft.com/office/drawing/2014/main" id="{31922F5E-2C9A-42E6-89A3-DE85EE6C0F52}"/>
                    </a:ext>
                  </a:extLst>
                </p14:cNvPr>
                <p14:cNvContentPartPr/>
                <p14:nvPr/>
              </p14:nvContentPartPr>
              <p14:xfrm>
                <a:off x="8746307" y="4291267"/>
                <a:ext cx="91440" cy="172440"/>
              </p14:xfrm>
            </p:contentPart>
          </mc:Choice>
          <mc:Fallback xmlns="">
            <p:pic>
              <p:nvPicPr>
                <p:cNvPr id="395" name="Freihand 394">
                  <a:extLst>
                    <a:ext uri="{FF2B5EF4-FFF2-40B4-BE49-F238E27FC236}">
                      <a16:creationId xmlns:a16="http://schemas.microsoft.com/office/drawing/2014/main" id="{31922F5E-2C9A-42E6-89A3-DE85EE6C0F52}"/>
                    </a:ext>
                  </a:extLst>
                </p:cNvPr>
                <p:cNvPicPr/>
                <p:nvPr/>
              </p:nvPicPr>
              <p:blipFill>
                <a:blip r:embed="rId628"/>
                <a:stretch>
                  <a:fillRect/>
                </a:stretch>
              </p:blipFill>
              <p:spPr>
                <a:xfrm>
                  <a:off x="8741987" y="4286947"/>
                  <a:ext cx="10008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9">
              <p14:nvContentPartPr>
                <p14:cNvPr id="396" name="Freihand 395">
                  <a:extLst>
                    <a:ext uri="{FF2B5EF4-FFF2-40B4-BE49-F238E27FC236}">
                      <a16:creationId xmlns:a16="http://schemas.microsoft.com/office/drawing/2014/main" id="{88B2D6E8-B2E1-48F7-B8AF-D978B811CE29}"/>
                    </a:ext>
                  </a:extLst>
                </p14:cNvPr>
                <p14:cNvContentPartPr/>
                <p14:nvPr/>
              </p14:nvContentPartPr>
              <p14:xfrm>
                <a:off x="8844227" y="4310707"/>
                <a:ext cx="136440" cy="126000"/>
              </p14:xfrm>
            </p:contentPart>
          </mc:Choice>
          <mc:Fallback xmlns="">
            <p:pic>
              <p:nvPicPr>
                <p:cNvPr id="396" name="Freihand 395">
                  <a:extLst>
                    <a:ext uri="{FF2B5EF4-FFF2-40B4-BE49-F238E27FC236}">
                      <a16:creationId xmlns:a16="http://schemas.microsoft.com/office/drawing/2014/main" id="{88B2D6E8-B2E1-48F7-B8AF-D978B811CE29}"/>
                    </a:ext>
                  </a:extLst>
                </p:cNvPr>
                <p:cNvPicPr/>
                <p:nvPr/>
              </p:nvPicPr>
              <p:blipFill>
                <a:blip r:embed="rId630"/>
                <a:stretch>
                  <a:fillRect/>
                </a:stretch>
              </p:blipFill>
              <p:spPr>
                <a:xfrm>
                  <a:off x="8839907" y="4306387"/>
                  <a:ext cx="14508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1">
              <p14:nvContentPartPr>
                <p14:cNvPr id="397" name="Freihand 396">
                  <a:extLst>
                    <a:ext uri="{FF2B5EF4-FFF2-40B4-BE49-F238E27FC236}">
                      <a16:creationId xmlns:a16="http://schemas.microsoft.com/office/drawing/2014/main" id="{51E10CE7-C770-436F-B00F-2782A2691F25}"/>
                    </a:ext>
                  </a:extLst>
                </p14:cNvPr>
                <p14:cNvContentPartPr/>
                <p14:nvPr/>
              </p14:nvContentPartPr>
              <p14:xfrm>
                <a:off x="8945027" y="4267507"/>
                <a:ext cx="396360" cy="324720"/>
              </p14:xfrm>
            </p:contentPart>
          </mc:Choice>
          <mc:Fallback xmlns="">
            <p:pic>
              <p:nvPicPr>
                <p:cNvPr id="397" name="Freihand 396">
                  <a:extLst>
                    <a:ext uri="{FF2B5EF4-FFF2-40B4-BE49-F238E27FC236}">
                      <a16:creationId xmlns:a16="http://schemas.microsoft.com/office/drawing/2014/main" id="{51E10CE7-C770-436F-B00F-2782A2691F25}"/>
                    </a:ext>
                  </a:extLst>
                </p:cNvPr>
                <p:cNvPicPr/>
                <p:nvPr/>
              </p:nvPicPr>
              <p:blipFill>
                <a:blip r:embed="rId632"/>
                <a:stretch>
                  <a:fillRect/>
                </a:stretch>
              </p:blipFill>
              <p:spPr>
                <a:xfrm>
                  <a:off x="8940707" y="4263187"/>
                  <a:ext cx="405000" cy="33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3">
              <p14:nvContentPartPr>
                <p14:cNvPr id="422" name="Freihand 421">
                  <a:extLst>
                    <a:ext uri="{FF2B5EF4-FFF2-40B4-BE49-F238E27FC236}">
                      <a16:creationId xmlns:a16="http://schemas.microsoft.com/office/drawing/2014/main" id="{47000177-A544-43EE-8AA8-BB601F6EC7B1}"/>
                    </a:ext>
                  </a:extLst>
                </p14:cNvPr>
                <p14:cNvContentPartPr/>
                <p14:nvPr/>
              </p14:nvContentPartPr>
              <p14:xfrm>
                <a:off x="3719987" y="1841467"/>
                <a:ext cx="1953720" cy="708120"/>
              </p14:xfrm>
            </p:contentPart>
          </mc:Choice>
          <mc:Fallback xmlns="">
            <p:pic>
              <p:nvPicPr>
                <p:cNvPr id="422" name="Freihand 421">
                  <a:extLst>
                    <a:ext uri="{FF2B5EF4-FFF2-40B4-BE49-F238E27FC236}">
                      <a16:creationId xmlns:a16="http://schemas.microsoft.com/office/drawing/2014/main" id="{47000177-A544-43EE-8AA8-BB601F6EC7B1}"/>
                    </a:ext>
                  </a:extLst>
                </p:cNvPr>
                <p:cNvPicPr/>
                <p:nvPr/>
              </p:nvPicPr>
              <p:blipFill>
                <a:blip r:embed="rId634"/>
                <a:stretch>
                  <a:fillRect/>
                </a:stretch>
              </p:blipFill>
              <p:spPr>
                <a:xfrm>
                  <a:off x="3715667" y="1837147"/>
                  <a:ext cx="1962360" cy="71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5">
              <p14:nvContentPartPr>
                <p14:cNvPr id="423" name="Freihand 422">
                  <a:extLst>
                    <a:ext uri="{FF2B5EF4-FFF2-40B4-BE49-F238E27FC236}">
                      <a16:creationId xmlns:a16="http://schemas.microsoft.com/office/drawing/2014/main" id="{9AE2A347-D9C3-430B-B73B-1327E3996B2B}"/>
                    </a:ext>
                  </a:extLst>
                </p14:cNvPr>
                <p14:cNvContentPartPr/>
                <p14:nvPr/>
              </p14:nvContentPartPr>
              <p14:xfrm>
                <a:off x="5674427" y="2469667"/>
                <a:ext cx="432000" cy="251280"/>
              </p14:xfrm>
            </p:contentPart>
          </mc:Choice>
          <mc:Fallback xmlns="">
            <p:pic>
              <p:nvPicPr>
                <p:cNvPr id="423" name="Freihand 422">
                  <a:extLst>
                    <a:ext uri="{FF2B5EF4-FFF2-40B4-BE49-F238E27FC236}">
                      <a16:creationId xmlns:a16="http://schemas.microsoft.com/office/drawing/2014/main" id="{9AE2A347-D9C3-430B-B73B-1327E3996B2B}"/>
                    </a:ext>
                  </a:extLst>
                </p:cNvPr>
                <p:cNvPicPr/>
                <p:nvPr/>
              </p:nvPicPr>
              <p:blipFill>
                <a:blip r:embed="rId636"/>
                <a:stretch>
                  <a:fillRect/>
                </a:stretch>
              </p:blipFill>
              <p:spPr>
                <a:xfrm>
                  <a:off x="5670107" y="2465347"/>
                  <a:ext cx="440640" cy="25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7">
              <p14:nvContentPartPr>
                <p14:cNvPr id="424" name="Freihand 423">
                  <a:extLst>
                    <a:ext uri="{FF2B5EF4-FFF2-40B4-BE49-F238E27FC236}">
                      <a16:creationId xmlns:a16="http://schemas.microsoft.com/office/drawing/2014/main" id="{720157BF-7ED8-4B33-AB05-4BAB6D844DC7}"/>
                    </a:ext>
                  </a:extLst>
                </p14:cNvPr>
                <p14:cNvContentPartPr/>
                <p14:nvPr/>
              </p14:nvContentPartPr>
              <p14:xfrm>
                <a:off x="5581187" y="2379667"/>
                <a:ext cx="345960" cy="260280"/>
              </p14:xfrm>
            </p:contentPart>
          </mc:Choice>
          <mc:Fallback xmlns="">
            <p:pic>
              <p:nvPicPr>
                <p:cNvPr id="424" name="Freihand 423">
                  <a:extLst>
                    <a:ext uri="{FF2B5EF4-FFF2-40B4-BE49-F238E27FC236}">
                      <a16:creationId xmlns:a16="http://schemas.microsoft.com/office/drawing/2014/main" id="{720157BF-7ED8-4B33-AB05-4BAB6D844DC7}"/>
                    </a:ext>
                  </a:extLst>
                </p:cNvPr>
                <p:cNvPicPr/>
                <p:nvPr/>
              </p:nvPicPr>
              <p:blipFill>
                <a:blip r:embed="rId638"/>
                <a:stretch>
                  <a:fillRect/>
                </a:stretch>
              </p:blipFill>
              <p:spPr>
                <a:xfrm>
                  <a:off x="5576867" y="2375347"/>
                  <a:ext cx="354600" cy="26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9">
              <p14:nvContentPartPr>
                <p14:cNvPr id="410" name="Freihand 409">
                  <a:extLst>
                    <a:ext uri="{FF2B5EF4-FFF2-40B4-BE49-F238E27FC236}">
                      <a16:creationId xmlns:a16="http://schemas.microsoft.com/office/drawing/2014/main" id="{9F4CC13D-8BA2-4CC4-A964-975D38CA84D8}"/>
                    </a:ext>
                  </a:extLst>
                </p14:cNvPr>
                <p14:cNvContentPartPr/>
                <p14:nvPr/>
              </p14:nvContentPartPr>
              <p14:xfrm>
                <a:off x="8186147" y="2863147"/>
                <a:ext cx="392040" cy="15120"/>
              </p14:xfrm>
            </p:contentPart>
          </mc:Choice>
          <mc:Fallback xmlns="">
            <p:pic>
              <p:nvPicPr>
                <p:cNvPr id="410" name="Freihand 409">
                  <a:extLst>
                    <a:ext uri="{FF2B5EF4-FFF2-40B4-BE49-F238E27FC236}">
                      <a16:creationId xmlns:a16="http://schemas.microsoft.com/office/drawing/2014/main" id="{9F4CC13D-8BA2-4CC4-A964-975D38CA84D8}"/>
                    </a:ext>
                  </a:extLst>
                </p:cNvPr>
                <p:cNvPicPr/>
                <p:nvPr/>
              </p:nvPicPr>
              <p:blipFill>
                <a:blip r:embed="rId640"/>
                <a:stretch>
                  <a:fillRect/>
                </a:stretch>
              </p:blipFill>
              <p:spPr>
                <a:xfrm>
                  <a:off x="8181827" y="2858827"/>
                  <a:ext cx="40068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1">
              <p14:nvContentPartPr>
                <p14:cNvPr id="411" name="Freihand 410">
                  <a:extLst>
                    <a:ext uri="{FF2B5EF4-FFF2-40B4-BE49-F238E27FC236}">
                      <a16:creationId xmlns:a16="http://schemas.microsoft.com/office/drawing/2014/main" id="{F45CF370-FFF0-4B5C-BE95-146FDAE790E7}"/>
                    </a:ext>
                  </a:extLst>
                </p14:cNvPr>
                <p14:cNvContentPartPr/>
                <p14:nvPr/>
              </p14:nvContentPartPr>
              <p14:xfrm>
                <a:off x="8007947" y="2755147"/>
                <a:ext cx="439920" cy="181080"/>
              </p14:xfrm>
            </p:contentPart>
          </mc:Choice>
          <mc:Fallback xmlns="">
            <p:pic>
              <p:nvPicPr>
                <p:cNvPr id="411" name="Freihand 410">
                  <a:extLst>
                    <a:ext uri="{FF2B5EF4-FFF2-40B4-BE49-F238E27FC236}">
                      <a16:creationId xmlns:a16="http://schemas.microsoft.com/office/drawing/2014/main" id="{F45CF370-FFF0-4B5C-BE95-146FDAE790E7}"/>
                    </a:ext>
                  </a:extLst>
                </p:cNvPr>
                <p:cNvPicPr/>
                <p:nvPr/>
              </p:nvPicPr>
              <p:blipFill>
                <a:blip r:embed="rId642"/>
                <a:stretch>
                  <a:fillRect/>
                </a:stretch>
              </p:blipFill>
              <p:spPr>
                <a:xfrm>
                  <a:off x="8003627" y="2750827"/>
                  <a:ext cx="44856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3">
              <p14:nvContentPartPr>
                <p14:cNvPr id="413" name="Freihand 412">
                  <a:extLst>
                    <a:ext uri="{FF2B5EF4-FFF2-40B4-BE49-F238E27FC236}">
                      <a16:creationId xmlns:a16="http://schemas.microsoft.com/office/drawing/2014/main" id="{68EF5E4C-CFA5-408C-959A-906170EDE1F8}"/>
                    </a:ext>
                  </a:extLst>
                </p14:cNvPr>
                <p14:cNvContentPartPr/>
                <p14:nvPr/>
              </p14:nvContentPartPr>
              <p14:xfrm>
                <a:off x="8716067" y="2767747"/>
                <a:ext cx="20160" cy="240840"/>
              </p14:xfrm>
            </p:contentPart>
          </mc:Choice>
          <mc:Fallback xmlns="">
            <p:pic>
              <p:nvPicPr>
                <p:cNvPr id="413" name="Freihand 412">
                  <a:extLst>
                    <a:ext uri="{FF2B5EF4-FFF2-40B4-BE49-F238E27FC236}">
                      <a16:creationId xmlns:a16="http://schemas.microsoft.com/office/drawing/2014/main" id="{68EF5E4C-CFA5-408C-959A-906170EDE1F8}"/>
                    </a:ext>
                  </a:extLst>
                </p:cNvPr>
                <p:cNvPicPr/>
                <p:nvPr/>
              </p:nvPicPr>
              <p:blipFill>
                <a:blip r:embed="rId644"/>
                <a:stretch>
                  <a:fillRect/>
                </a:stretch>
              </p:blipFill>
              <p:spPr>
                <a:xfrm>
                  <a:off x="8711747" y="2763427"/>
                  <a:ext cx="28800" cy="24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5">
              <p14:nvContentPartPr>
                <p14:cNvPr id="414" name="Freihand 413">
                  <a:extLst>
                    <a:ext uri="{FF2B5EF4-FFF2-40B4-BE49-F238E27FC236}">
                      <a16:creationId xmlns:a16="http://schemas.microsoft.com/office/drawing/2014/main" id="{1B144C80-ADB1-4BB9-8BEA-31E9D3C03C93}"/>
                    </a:ext>
                  </a:extLst>
                </p14:cNvPr>
                <p14:cNvContentPartPr/>
                <p14:nvPr/>
              </p14:nvContentPartPr>
              <p14:xfrm>
                <a:off x="8698787" y="2737507"/>
                <a:ext cx="122400" cy="212040"/>
              </p14:xfrm>
            </p:contentPart>
          </mc:Choice>
          <mc:Fallback xmlns="">
            <p:pic>
              <p:nvPicPr>
                <p:cNvPr id="414" name="Freihand 413">
                  <a:extLst>
                    <a:ext uri="{FF2B5EF4-FFF2-40B4-BE49-F238E27FC236}">
                      <a16:creationId xmlns:a16="http://schemas.microsoft.com/office/drawing/2014/main" id="{1B144C80-ADB1-4BB9-8BEA-31E9D3C03C93}"/>
                    </a:ext>
                  </a:extLst>
                </p:cNvPr>
                <p:cNvPicPr/>
                <p:nvPr/>
              </p:nvPicPr>
              <p:blipFill>
                <a:blip r:embed="rId646"/>
                <a:stretch>
                  <a:fillRect/>
                </a:stretch>
              </p:blipFill>
              <p:spPr>
                <a:xfrm>
                  <a:off x="8694467" y="2733187"/>
                  <a:ext cx="131040" cy="22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7">
              <p14:nvContentPartPr>
                <p14:cNvPr id="415" name="Freihand 414">
                  <a:extLst>
                    <a:ext uri="{FF2B5EF4-FFF2-40B4-BE49-F238E27FC236}">
                      <a16:creationId xmlns:a16="http://schemas.microsoft.com/office/drawing/2014/main" id="{6C561418-CB92-44CE-9758-729477346FBB}"/>
                    </a:ext>
                  </a:extLst>
                </p14:cNvPr>
                <p14:cNvContentPartPr/>
                <p14:nvPr/>
              </p14:nvContentPartPr>
              <p14:xfrm>
                <a:off x="8866547" y="2856667"/>
                <a:ext cx="115560" cy="70560"/>
              </p14:xfrm>
            </p:contentPart>
          </mc:Choice>
          <mc:Fallback xmlns="">
            <p:pic>
              <p:nvPicPr>
                <p:cNvPr id="415" name="Freihand 414">
                  <a:extLst>
                    <a:ext uri="{FF2B5EF4-FFF2-40B4-BE49-F238E27FC236}">
                      <a16:creationId xmlns:a16="http://schemas.microsoft.com/office/drawing/2014/main" id="{6C561418-CB92-44CE-9758-729477346FBB}"/>
                    </a:ext>
                  </a:extLst>
                </p:cNvPr>
                <p:cNvPicPr/>
                <p:nvPr/>
              </p:nvPicPr>
              <p:blipFill>
                <a:blip r:embed="rId648"/>
                <a:stretch>
                  <a:fillRect/>
                </a:stretch>
              </p:blipFill>
              <p:spPr>
                <a:xfrm>
                  <a:off x="8862227" y="2852347"/>
                  <a:ext cx="12420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9">
              <p14:nvContentPartPr>
                <p14:cNvPr id="416" name="Freihand 415">
                  <a:extLst>
                    <a:ext uri="{FF2B5EF4-FFF2-40B4-BE49-F238E27FC236}">
                      <a16:creationId xmlns:a16="http://schemas.microsoft.com/office/drawing/2014/main" id="{E9933441-8039-449B-82AC-8ECC58872768}"/>
                    </a:ext>
                  </a:extLst>
                </p14:cNvPr>
                <p14:cNvContentPartPr/>
                <p14:nvPr/>
              </p14:nvContentPartPr>
              <p14:xfrm>
                <a:off x="8969147" y="2812747"/>
                <a:ext cx="87840" cy="150480"/>
              </p14:xfrm>
            </p:contentPart>
          </mc:Choice>
          <mc:Fallback xmlns="">
            <p:pic>
              <p:nvPicPr>
                <p:cNvPr id="416" name="Freihand 415">
                  <a:extLst>
                    <a:ext uri="{FF2B5EF4-FFF2-40B4-BE49-F238E27FC236}">
                      <a16:creationId xmlns:a16="http://schemas.microsoft.com/office/drawing/2014/main" id="{E9933441-8039-449B-82AC-8ECC58872768}"/>
                    </a:ext>
                  </a:extLst>
                </p:cNvPr>
                <p:cNvPicPr/>
                <p:nvPr/>
              </p:nvPicPr>
              <p:blipFill>
                <a:blip r:embed="rId650"/>
                <a:stretch>
                  <a:fillRect/>
                </a:stretch>
              </p:blipFill>
              <p:spPr>
                <a:xfrm>
                  <a:off x="8964827" y="2808427"/>
                  <a:ext cx="9648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1">
              <p14:nvContentPartPr>
                <p14:cNvPr id="417" name="Freihand 416">
                  <a:extLst>
                    <a:ext uri="{FF2B5EF4-FFF2-40B4-BE49-F238E27FC236}">
                      <a16:creationId xmlns:a16="http://schemas.microsoft.com/office/drawing/2014/main" id="{F36F3C13-A9E5-42C2-8B6D-B396DDCB7BF7}"/>
                    </a:ext>
                  </a:extLst>
                </p14:cNvPr>
                <p14:cNvContentPartPr/>
                <p14:nvPr/>
              </p14:nvContentPartPr>
              <p14:xfrm>
                <a:off x="9078587" y="2727067"/>
                <a:ext cx="86760" cy="204120"/>
              </p14:xfrm>
            </p:contentPart>
          </mc:Choice>
          <mc:Fallback xmlns="">
            <p:pic>
              <p:nvPicPr>
                <p:cNvPr id="417" name="Freihand 416">
                  <a:extLst>
                    <a:ext uri="{FF2B5EF4-FFF2-40B4-BE49-F238E27FC236}">
                      <a16:creationId xmlns:a16="http://schemas.microsoft.com/office/drawing/2014/main" id="{F36F3C13-A9E5-42C2-8B6D-B396DDCB7BF7}"/>
                    </a:ext>
                  </a:extLst>
                </p:cNvPr>
                <p:cNvPicPr/>
                <p:nvPr/>
              </p:nvPicPr>
              <p:blipFill>
                <a:blip r:embed="rId652"/>
                <a:stretch>
                  <a:fillRect/>
                </a:stretch>
              </p:blipFill>
              <p:spPr>
                <a:xfrm>
                  <a:off x="9074267" y="2722747"/>
                  <a:ext cx="9540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3">
              <p14:nvContentPartPr>
                <p14:cNvPr id="418" name="Freihand 417">
                  <a:extLst>
                    <a:ext uri="{FF2B5EF4-FFF2-40B4-BE49-F238E27FC236}">
                      <a16:creationId xmlns:a16="http://schemas.microsoft.com/office/drawing/2014/main" id="{83A9356B-84AB-494F-BCA1-F507125AF6E6}"/>
                    </a:ext>
                  </a:extLst>
                </p14:cNvPr>
                <p14:cNvContentPartPr/>
                <p14:nvPr/>
              </p14:nvContentPartPr>
              <p14:xfrm>
                <a:off x="9294587" y="2841907"/>
                <a:ext cx="130680" cy="25560"/>
              </p14:xfrm>
            </p:contentPart>
          </mc:Choice>
          <mc:Fallback xmlns="">
            <p:pic>
              <p:nvPicPr>
                <p:cNvPr id="418" name="Freihand 417">
                  <a:extLst>
                    <a:ext uri="{FF2B5EF4-FFF2-40B4-BE49-F238E27FC236}">
                      <a16:creationId xmlns:a16="http://schemas.microsoft.com/office/drawing/2014/main" id="{83A9356B-84AB-494F-BCA1-F507125AF6E6}"/>
                    </a:ext>
                  </a:extLst>
                </p:cNvPr>
                <p:cNvPicPr/>
                <p:nvPr/>
              </p:nvPicPr>
              <p:blipFill>
                <a:blip r:embed="rId654"/>
                <a:stretch>
                  <a:fillRect/>
                </a:stretch>
              </p:blipFill>
              <p:spPr>
                <a:xfrm>
                  <a:off x="9290267" y="2837587"/>
                  <a:ext cx="139320" cy="3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5">
              <p14:nvContentPartPr>
                <p14:cNvPr id="419" name="Freihand 418">
                  <a:extLst>
                    <a:ext uri="{FF2B5EF4-FFF2-40B4-BE49-F238E27FC236}">
                      <a16:creationId xmlns:a16="http://schemas.microsoft.com/office/drawing/2014/main" id="{8A318594-AEF7-4DD8-9E35-9274A50681E9}"/>
                    </a:ext>
                  </a:extLst>
                </p14:cNvPr>
                <p14:cNvContentPartPr/>
                <p14:nvPr/>
              </p14:nvContentPartPr>
              <p14:xfrm>
                <a:off x="9486827" y="2723467"/>
                <a:ext cx="163080" cy="196920"/>
              </p14:xfrm>
            </p:contentPart>
          </mc:Choice>
          <mc:Fallback xmlns="">
            <p:pic>
              <p:nvPicPr>
                <p:cNvPr id="419" name="Freihand 418">
                  <a:extLst>
                    <a:ext uri="{FF2B5EF4-FFF2-40B4-BE49-F238E27FC236}">
                      <a16:creationId xmlns:a16="http://schemas.microsoft.com/office/drawing/2014/main" id="{8A318594-AEF7-4DD8-9E35-9274A50681E9}"/>
                    </a:ext>
                  </a:extLst>
                </p:cNvPr>
                <p:cNvPicPr/>
                <p:nvPr/>
              </p:nvPicPr>
              <p:blipFill>
                <a:blip r:embed="rId656"/>
                <a:stretch>
                  <a:fillRect/>
                </a:stretch>
              </p:blipFill>
              <p:spPr>
                <a:xfrm>
                  <a:off x="9482507" y="2719147"/>
                  <a:ext cx="17172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7">
              <p14:nvContentPartPr>
                <p14:cNvPr id="420" name="Freihand 419">
                  <a:extLst>
                    <a:ext uri="{FF2B5EF4-FFF2-40B4-BE49-F238E27FC236}">
                      <a16:creationId xmlns:a16="http://schemas.microsoft.com/office/drawing/2014/main" id="{1F9F6DE1-6AFF-4E68-9AB9-532CD2F54DFF}"/>
                    </a:ext>
                  </a:extLst>
                </p14:cNvPr>
                <p14:cNvContentPartPr/>
                <p14:nvPr/>
              </p14:nvContentPartPr>
              <p14:xfrm>
                <a:off x="9703187" y="2707987"/>
                <a:ext cx="172800" cy="233280"/>
              </p14:xfrm>
            </p:contentPart>
          </mc:Choice>
          <mc:Fallback xmlns="">
            <p:pic>
              <p:nvPicPr>
                <p:cNvPr id="420" name="Freihand 419">
                  <a:extLst>
                    <a:ext uri="{FF2B5EF4-FFF2-40B4-BE49-F238E27FC236}">
                      <a16:creationId xmlns:a16="http://schemas.microsoft.com/office/drawing/2014/main" id="{1F9F6DE1-6AFF-4E68-9AB9-532CD2F54DFF}"/>
                    </a:ext>
                  </a:extLst>
                </p:cNvPr>
                <p:cNvPicPr/>
                <p:nvPr/>
              </p:nvPicPr>
              <p:blipFill>
                <a:blip r:embed="rId658"/>
                <a:stretch>
                  <a:fillRect/>
                </a:stretch>
              </p:blipFill>
              <p:spPr>
                <a:xfrm>
                  <a:off x="9698867" y="2703667"/>
                  <a:ext cx="18144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9">
              <p14:nvContentPartPr>
                <p14:cNvPr id="433" name="Freihand 432">
                  <a:extLst>
                    <a:ext uri="{FF2B5EF4-FFF2-40B4-BE49-F238E27FC236}">
                      <a16:creationId xmlns:a16="http://schemas.microsoft.com/office/drawing/2014/main" id="{ED926949-FAA0-41F8-8584-D23A0B3D8438}"/>
                    </a:ext>
                  </a:extLst>
                </p14:cNvPr>
                <p14:cNvContentPartPr/>
                <p14:nvPr/>
              </p14:nvContentPartPr>
              <p14:xfrm>
                <a:off x="10257587" y="2686387"/>
                <a:ext cx="188280" cy="221400"/>
              </p14:xfrm>
            </p:contentPart>
          </mc:Choice>
          <mc:Fallback xmlns="">
            <p:pic>
              <p:nvPicPr>
                <p:cNvPr id="433" name="Freihand 432">
                  <a:extLst>
                    <a:ext uri="{FF2B5EF4-FFF2-40B4-BE49-F238E27FC236}">
                      <a16:creationId xmlns:a16="http://schemas.microsoft.com/office/drawing/2014/main" id="{ED926949-FAA0-41F8-8584-D23A0B3D8438}"/>
                    </a:ext>
                  </a:extLst>
                </p:cNvPr>
                <p:cNvPicPr/>
                <p:nvPr/>
              </p:nvPicPr>
              <p:blipFill>
                <a:blip r:embed="rId660"/>
                <a:stretch>
                  <a:fillRect/>
                </a:stretch>
              </p:blipFill>
              <p:spPr>
                <a:xfrm>
                  <a:off x="10253267" y="2682067"/>
                  <a:ext cx="19692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1">
              <p14:nvContentPartPr>
                <p14:cNvPr id="434" name="Freihand 433">
                  <a:extLst>
                    <a:ext uri="{FF2B5EF4-FFF2-40B4-BE49-F238E27FC236}">
                      <a16:creationId xmlns:a16="http://schemas.microsoft.com/office/drawing/2014/main" id="{220C84C3-2BA5-4AA7-AC07-A48CBEEB494B}"/>
                    </a:ext>
                  </a:extLst>
                </p14:cNvPr>
                <p14:cNvContentPartPr/>
                <p14:nvPr/>
              </p14:nvContentPartPr>
              <p14:xfrm>
                <a:off x="10336787" y="2832547"/>
                <a:ext cx="85680" cy="16920"/>
              </p14:xfrm>
            </p:contentPart>
          </mc:Choice>
          <mc:Fallback xmlns="">
            <p:pic>
              <p:nvPicPr>
                <p:cNvPr id="434" name="Freihand 433">
                  <a:extLst>
                    <a:ext uri="{FF2B5EF4-FFF2-40B4-BE49-F238E27FC236}">
                      <a16:creationId xmlns:a16="http://schemas.microsoft.com/office/drawing/2014/main" id="{220C84C3-2BA5-4AA7-AC07-A48CBEEB494B}"/>
                    </a:ext>
                  </a:extLst>
                </p:cNvPr>
                <p:cNvPicPr/>
                <p:nvPr/>
              </p:nvPicPr>
              <p:blipFill>
                <a:blip r:embed="rId662"/>
                <a:stretch>
                  <a:fillRect/>
                </a:stretch>
              </p:blipFill>
              <p:spPr>
                <a:xfrm>
                  <a:off x="10332467" y="2828227"/>
                  <a:ext cx="9432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3">
              <p14:nvContentPartPr>
                <p14:cNvPr id="435" name="Freihand 434">
                  <a:extLst>
                    <a:ext uri="{FF2B5EF4-FFF2-40B4-BE49-F238E27FC236}">
                      <a16:creationId xmlns:a16="http://schemas.microsoft.com/office/drawing/2014/main" id="{6EDCFD32-C5C0-4D18-A863-22A9E058AF62}"/>
                    </a:ext>
                  </a:extLst>
                </p14:cNvPr>
                <p14:cNvContentPartPr/>
                <p14:nvPr/>
              </p14:nvContentPartPr>
              <p14:xfrm>
                <a:off x="10515347" y="2678467"/>
                <a:ext cx="120960" cy="222840"/>
              </p14:xfrm>
            </p:contentPart>
          </mc:Choice>
          <mc:Fallback xmlns="">
            <p:pic>
              <p:nvPicPr>
                <p:cNvPr id="435" name="Freihand 434">
                  <a:extLst>
                    <a:ext uri="{FF2B5EF4-FFF2-40B4-BE49-F238E27FC236}">
                      <a16:creationId xmlns:a16="http://schemas.microsoft.com/office/drawing/2014/main" id="{6EDCFD32-C5C0-4D18-A863-22A9E058AF62}"/>
                    </a:ext>
                  </a:extLst>
                </p:cNvPr>
                <p:cNvPicPr/>
                <p:nvPr/>
              </p:nvPicPr>
              <p:blipFill>
                <a:blip r:embed="rId664"/>
                <a:stretch>
                  <a:fillRect/>
                </a:stretch>
              </p:blipFill>
              <p:spPr>
                <a:xfrm>
                  <a:off x="10511027" y="2674147"/>
                  <a:ext cx="12960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5">
              <p14:nvContentPartPr>
                <p14:cNvPr id="436" name="Freihand 435">
                  <a:extLst>
                    <a:ext uri="{FF2B5EF4-FFF2-40B4-BE49-F238E27FC236}">
                      <a16:creationId xmlns:a16="http://schemas.microsoft.com/office/drawing/2014/main" id="{00B70C3E-D84A-498B-A544-09555C491CF2}"/>
                    </a:ext>
                  </a:extLst>
                </p14:cNvPr>
                <p14:cNvContentPartPr/>
                <p14:nvPr/>
              </p14:nvContentPartPr>
              <p14:xfrm>
                <a:off x="10696787" y="2736427"/>
                <a:ext cx="294120" cy="123840"/>
              </p14:xfrm>
            </p:contentPart>
          </mc:Choice>
          <mc:Fallback xmlns="">
            <p:pic>
              <p:nvPicPr>
                <p:cNvPr id="436" name="Freihand 435">
                  <a:extLst>
                    <a:ext uri="{FF2B5EF4-FFF2-40B4-BE49-F238E27FC236}">
                      <a16:creationId xmlns:a16="http://schemas.microsoft.com/office/drawing/2014/main" id="{00B70C3E-D84A-498B-A544-09555C491CF2}"/>
                    </a:ext>
                  </a:extLst>
                </p:cNvPr>
                <p:cNvPicPr/>
                <p:nvPr/>
              </p:nvPicPr>
              <p:blipFill>
                <a:blip r:embed="rId666"/>
                <a:stretch>
                  <a:fillRect/>
                </a:stretch>
              </p:blipFill>
              <p:spPr>
                <a:xfrm>
                  <a:off x="10692467" y="2732107"/>
                  <a:ext cx="30276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7">
              <p14:nvContentPartPr>
                <p14:cNvPr id="438" name="Freihand 437">
                  <a:extLst>
                    <a:ext uri="{FF2B5EF4-FFF2-40B4-BE49-F238E27FC236}">
                      <a16:creationId xmlns:a16="http://schemas.microsoft.com/office/drawing/2014/main" id="{714A7EF7-30B8-4DFF-B5A8-7B4448DDE150}"/>
                    </a:ext>
                  </a:extLst>
                </p14:cNvPr>
                <p14:cNvContentPartPr/>
                <p14:nvPr/>
              </p14:nvContentPartPr>
              <p14:xfrm>
                <a:off x="9932147" y="2680267"/>
                <a:ext cx="51840" cy="258120"/>
              </p14:xfrm>
            </p:contentPart>
          </mc:Choice>
          <mc:Fallback xmlns="">
            <p:pic>
              <p:nvPicPr>
                <p:cNvPr id="438" name="Freihand 437">
                  <a:extLst>
                    <a:ext uri="{FF2B5EF4-FFF2-40B4-BE49-F238E27FC236}">
                      <a16:creationId xmlns:a16="http://schemas.microsoft.com/office/drawing/2014/main" id="{714A7EF7-30B8-4DFF-B5A8-7B4448DDE150}"/>
                    </a:ext>
                  </a:extLst>
                </p:cNvPr>
                <p:cNvPicPr/>
                <p:nvPr/>
              </p:nvPicPr>
              <p:blipFill>
                <a:blip r:embed="rId668"/>
                <a:stretch>
                  <a:fillRect/>
                </a:stretch>
              </p:blipFill>
              <p:spPr>
                <a:xfrm>
                  <a:off x="9927827" y="2675947"/>
                  <a:ext cx="60480" cy="26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9">
              <p14:nvContentPartPr>
                <p14:cNvPr id="439" name="Freihand 438">
                  <a:extLst>
                    <a:ext uri="{FF2B5EF4-FFF2-40B4-BE49-F238E27FC236}">
                      <a16:creationId xmlns:a16="http://schemas.microsoft.com/office/drawing/2014/main" id="{E0529E19-10F1-47D1-9AB0-E0EABDB6DC76}"/>
                    </a:ext>
                  </a:extLst>
                </p14:cNvPr>
                <p14:cNvContentPartPr/>
                <p14:nvPr/>
              </p14:nvContentPartPr>
              <p14:xfrm>
                <a:off x="9995867" y="2808427"/>
                <a:ext cx="55440" cy="8280"/>
              </p14:xfrm>
            </p:contentPart>
          </mc:Choice>
          <mc:Fallback xmlns="">
            <p:pic>
              <p:nvPicPr>
                <p:cNvPr id="439" name="Freihand 438">
                  <a:extLst>
                    <a:ext uri="{FF2B5EF4-FFF2-40B4-BE49-F238E27FC236}">
                      <a16:creationId xmlns:a16="http://schemas.microsoft.com/office/drawing/2014/main" id="{E0529E19-10F1-47D1-9AB0-E0EABDB6DC76}"/>
                    </a:ext>
                  </a:extLst>
                </p:cNvPr>
                <p:cNvPicPr/>
                <p:nvPr/>
              </p:nvPicPr>
              <p:blipFill>
                <a:blip r:embed="rId670"/>
                <a:stretch>
                  <a:fillRect/>
                </a:stretch>
              </p:blipFill>
              <p:spPr>
                <a:xfrm>
                  <a:off x="9991547" y="2804107"/>
                  <a:ext cx="6408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1">
              <p14:nvContentPartPr>
                <p14:cNvPr id="440" name="Freihand 439">
                  <a:extLst>
                    <a:ext uri="{FF2B5EF4-FFF2-40B4-BE49-F238E27FC236}">
                      <a16:creationId xmlns:a16="http://schemas.microsoft.com/office/drawing/2014/main" id="{8529A3F8-DB13-4D09-A0FF-BFAC722F9722}"/>
                    </a:ext>
                  </a:extLst>
                </p14:cNvPr>
                <p14:cNvContentPartPr/>
                <p14:nvPr/>
              </p14:nvContentPartPr>
              <p14:xfrm>
                <a:off x="10045187" y="2750107"/>
                <a:ext cx="44280" cy="104040"/>
              </p14:xfrm>
            </p:contentPart>
          </mc:Choice>
          <mc:Fallback xmlns="">
            <p:pic>
              <p:nvPicPr>
                <p:cNvPr id="440" name="Freihand 439">
                  <a:extLst>
                    <a:ext uri="{FF2B5EF4-FFF2-40B4-BE49-F238E27FC236}">
                      <a16:creationId xmlns:a16="http://schemas.microsoft.com/office/drawing/2014/main" id="{8529A3F8-DB13-4D09-A0FF-BFAC722F9722}"/>
                    </a:ext>
                  </a:extLst>
                </p:cNvPr>
                <p:cNvPicPr/>
                <p:nvPr/>
              </p:nvPicPr>
              <p:blipFill>
                <a:blip r:embed="rId672"/>
                <a:stretch>
                  <a:fillRect/>
                </a:stretch>
              </p:blipFill>
              <p:spPr>
                <a:xfrm>
                  <a:off x="10040867" y="2745787"/>
                  <a:ext cx="5292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3">
              <p14:nvContentPartPr>
                <p14:cNvPr id="441" name="Freihand 440">
                  <a:extLst>
                    <a:ext uri="{FF2B5EF4-FFF2-40B4-BE49-F238E27FC236}">
                      <a16:creationId xmlns:a16="http://schemas.microsoft.com/office/drawing/2014/main" id="{9E29570E-0F8E-4240-AE7A-1EB1E0D18688}"/>
                    </a:ext>
                  </a:extLst>
                </p14:cNvPr>
                <p14:cNvContentPartPr/>
                <p14:nvPr/>
              </p14:nvContentPartPr>
              <p14:xfrm>
                <a:off x="10054907" y="2745067"/>
                <a:ext cx="70920" cy="154800"/>
              </p14:xfrm>
            </p:contentPart>
          </mc:Choice>
          <mc:Fallback xmlns="">
            <p:pic>
              <p:nvPicPr>
                <p:cNvPr id="441" name="Freihand 440">
                  <a:extLst>
                    <a:ext uri="{FF2B5EF4-FFF2-40B4-BE49-F238E27FC236}">
                      <a16:creationId xmlns:a16="http://schemas.microsoft.com/office/drawing/2014/main" id="{9E29570E-0F8E-4240-AE7A-1EB1E0D18688}"/>
                    </a:ext>
                  </a:extLst>
                </p:cNvPr>
                <p:cNvPicPr/>
                <p:nvPr/>
              </p:nvPicPr>
              <p:blipFill>
                <a:blip r:embed="rId674"/>
                <a:stretch>
                  <a:fillRect/>
                </a:stretch>
              </p:blipFill>
              <p:spPr>
                <a:xfrm>
                  <a:off x="10050587" y="2740747"/>
                  <a:ext cx="7956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5">
              <p14:nvContentPartPr>
                <p14:cNvPr id="442" name="Freihand 441">
                  <a:extLst>
                    <a:ext uri="{FF2B5EF4-FFF2-40B4-BE49-F238E27FC236}">
                      <a16:creationId xmlns:a16="http://schemas.microsoft.com/office/drawing/2014/main" id="{D6B143F1-F9B9-45AB-B106-5BC6D6195C08}"/>
                    </a:ext>
                  </a:extLst>
                </p14:cNvPr>
                <p14:cNvContentPartPr/>
                <p14:nvPr/>
              </p14:nvContentPartPr>
              <p14:xfrm>
                <a:off x="10147427" y="2795107"/>
                <a:ext cx="37800" cy="5760"/>
              </p14:xfrm>
            </p:contentPart>
          </mc:Choice>
          <mc:Fallback xmlns="">
            <p:pic>
              <p:nvPicPr>
                <p:cNvPr id="442" name="Freihand 441">
                  <a:extLst>
                    <a:ext uri="{FF2B5EF4-FFF2-40B4-BE49-F238E27FC236}">
                      <a16:creationId xmlns:a16="http://schemas.microsoft.com/office/drawing/2014/main" id="{D6B143F1-F9B9-45AB-B106-5BC6D6195C08}"/>
                    </a:ext>
                  </a:extLst>
                </p:cNvPr>
                <p:cNvPicPr/>
                <p:nvPr/>
              </p:nvPicPr>
              <p:blipFill>
                <a:blip r:embed="rId676"/>
                <a:stretch>
                  <a:fillRect/>
                </a:stretch>
              </p:blipFill>
              <p:spPr>
                <a:xfrm>
                  <a:off x="10143107" y="2790787"/>
                  <a:ext cx="46440" cy="1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7">
              <p14:nvContentPartPr>
                <p14:cNvPr id="443" name="Freihand 442">
                  <a:extLst>
                    <a:ext uri="{FF2B5EF4-FFF2-40B4-BE49-F238E27FC236}">
                      <a16:creationId xmlns:a16="http://schemas.microsoft.com/office/drawing/2014/main" id="{3B7C30BE-EE0E-49C8-8134-10F02840C6A2}"/>
                    </a:ext>
                  </a:extLst>
                </p14:cNvPr>
                <p14:cNvContentPartPr/>
                <p14:nvPr/>
              </p14:nvContentPartPr>
              <p14:xfrm>
                <a:off x="10197467" y="2741827"/>
                <a:ext cx="50040" cy="98280"/>
              </p14:xfrm>
            </p:contentPart>
          </mc:Choice>
          <mc:Fallback xmlns="">
            <p:pic>
              <p:nvPicPr>
                <p:cNvPr id="443" name="Freihand 442">
                  <a:extLst>
                    <a:ext uri="{FF2B5EF4-FFF2-40B4-BE49-F238E27FC236}">
                      <a16:creationId xmlns:a16="http://schemas.microsoft.com/office/drawing/2014/main" id="{3B7C30BE-EE0E-49C8-8134-10F02840C6A2}"/>
                    </a:ext>
                  </a:extLst>
                </p:cNvPr>
                <p:cNvPicPr/>
                <p:nvPr/>
              </p:nvPicPr>
              <p:blipFill>
                <a:blip r:embed="rId678"/>
                <a:stretch>
                  <a:fillRect/>
                </a:stretch>
              </p:blipFill>
              <p:spPr>
                <a:xfrm>
                  <a:off x="10193147" y="2737507"/>
                  <a:ext cx="5868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9">
              <p14:nvContentPartPr>
                <p14:cNvPr id="444" name="Freihand 443">
                  <a:extLst>
                    <a:ext uri="{FF2B5EF4-FFF2-40B4-BE49-F238E27FC236}">
                      <a16:creationId xmlns:a16="http://schemas.microsoft.com/office/drawing/2014/main" id="{A84988E1-F83A-4805-9B0B-4B64EC1B0DA6}"/>
                    </a:ext>
                  </a:extLst>
                </p14:cNvPr>
                <p14:cNvContentPartPr/>
                <p14:nvPr/>
              </p14:nvContentPartPr>
              <p14:xfrm>
                <a:off x="10209707" y="2659027"/>
                <a:ext cx="82440" cy="258120"/>
              </p14:xfrm>
            </p:contentPart>
          </mc:Choice>
          <mc:Fallback xmlns="">
            <p:pic>
              <p:nvPicPr>
                <p:cNvPr id="444" name="Freihand 443">
                  <a:extLst>
                    <a:ext uri="{FF2B5EF4-FFF2-40B4-BE49-F238E27FC236}">
                      <a16:creationId xmlns:a16="http://schemas.microsoft.com/office/drawing/2014/main" id="{A84988E1-F83A-4805-9B0B-4B64EC1B0DA6}"/>
                    </a:ext>
                  </a:extLst>
                </p:cNvPr>
                <p:cNvPicPr/>
                <p:nvPr/>
              </p:nvPicPr>
              <p:blipFill>
                <a:blip r:embed="rId680"/>
                <a:stretch>
                  <a:fillRect/>
                </a:stretch>
              </p:blipFill>
              <p:spPr>
                <a:xfrm>
                  <a:off x="10205387" y="2654707"/>
                  <a:ext cx="91080" cy="26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1">
              <p14:nvContentPartPr>
                <p14:cNvPr id="446" name="Freihand 445">
                  <a:extLst>
                    <a:ext uri="{FF2B5EF4-FFF2-40B4-BE49-F238E27FC236}">
                      <a16:creationId xmlns:a16="http://schemas.microsoft.com/office/drawing/2014/main" id="{101A78B6-24A0-4FA9-BC70-02348183E846}"/>
                    </a:ext>
                  </a:extLst>
                </p14:cNvPr>
                <p14:cNvContentPartPr/>
                <p14:nvPr/>
              </p14:nvContentPartPr>
              <p14:xfrm>
                <a:off x="9291347" y="3164467"/>
                <a:ext cx="144000" cy="114120"/>
              </p14:xfrm>
            </p:contentPart>
          </mc:Choice>
          <mc:Fallback xmlns="">
            <p:pic>
              <p:nvPicPr>
                <p:cNvPr id="446" name="Freihand 445">
                  <a:extLst>
                    <a:ext uri="{FF2B5EF4-FFF2-40B4-BE49-F238E27FC236}">
                      <a16:creationId xmlns:a16="http://schemas.microsoft.com/office/drawing/2014/main" id="{101A78B6-24A0-4FA9-BC70-02348183E846}"/>
                    </a:ext>
                  </a:extLst>
                </p:cNvPr>
                <p:cNvPicPr/>
                <p:nvPr/>
              </p:nvPicPr>
              <p:blipFill>
                <a:blip r:embed="rId682"/>
                <a:stretch>
                  <a:fillRect/>
                </a:stretch>
              </p:blipFill>
              <p:spPr>
                <a:xfrm>
                  <a:off x="9287027" y="3160147"/>
                  <a:ext cx="15264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3">
              <p14:nvContentPartPr>
                <p14:cNvPr id="447" name="Freihand 446">
                  <a:extLst>
                    <a:ext uri="{FF2B5EF4-FFF2-40B4-BE49-F238E27FC236}">
                      <a16:creationId xmlns:a16="http://schemas.microsoft.com/office/drawing/2014/main" id="{FCA5FC6B-2C23-44B0-BFD4-0F5AD07E3149}"/>
                    </a:ext>
                  </a:extLst>
                </p14:cNvPr>
                <p14:cNvContentPartPr/>
                <p14:nvPr/>
              </p14:nvContentPartPr>
              <p14:xfrm>
                <a:off x="9476747" y="3159787"/>
                <a:ext cx="78480" cy="128520"/>
              </p14:xfrm>
            </p:contentPart>
          </mc:Choice>
          <mc:Fallback xmlns="">
            <p:pic>
              <p:nvPicPr>
                <p:cNvPr id="447" name="Freihand 446">
                  <a:extLst>
                    <a:ext uri="{FF2B5EF4-FFF2-40B4-BE49-F238E27FC236}">
                      <a16:creationId xmlns:a16="http://schemas.microsoft.com/office/drawing/2014/main" id="{FCA5FC6B-2C23-44B0-BFD4-0F5AD07E3149}"/>
                    </a:ext>
                  </a:extLst>
                </p:cNvPr>
                <p:cNvPicPr/>
                <p:nvPr/>
              </p:nvPicPr>
              <p:blipFill>
                <a:blip r:embed="rId684"/>
                <a:stretch>
                  <a:fillRect/>
                </a:stretch>
              </p:blipFill>
              <p:spPr>
                <a:xfrm>
                  <a:off x="9472427" y="3155467"/>
                  <a:ext cx="8712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5">
              <p14:nvContentPartPr>
                <p14:cNvPr id="448" name="Freihand 447">
                  <a:extLst>
                    <a:ext uri="{FF2B5EF4-FFF2-40B4-BE49-F238E27FC236}">
                      <a16:creationId xmlns:a16="http://schemas.microsoft.com/office/drawing/2014/main" id="{AC253347-05F8-4C48-86D2-A2BC5DC4A42E}"/>
                    </a:ext>
                  </a:extLst>
                </p14:cNvPr>
                <p14:cNvContentPartPr/>
                <p14:nvPr/>
              </p14:nvContentPartPr>
              <p14:xfrm>
                <a:off x="9587627" y="3277147"/>
                <a:ext cx="23400" cy="87120"/>
              </p14:xfrm>
            </p:contentPart>
          </mc:Choice>
          <mc:Fallback xmlns="">
            <p:pic>
              <p:nvPicPr>
                <p:cNvPr id="448" name="Freihand 447">
                  <a:extLst>
                    <a:ext uri="{FF2B5EF4-FFF2-40B4-BE49-F238E27FC236}">
                      <a16:creationId xmlns:a16="http://schemas.microsoft.com/office/drawing/2014/main" id="{AC253347-05F8-4C48-86D2-A2BC5DC4A42E}"/>
                    </a:ext>
                  </a:extLst>
                </p:cNvPr>
                <p:cNvPicPr/>
                <p:nvPr/>
              </p:nvPicPr>
              <p:blipFill>
                <a:blip r:embed="rId686"/>
                <a:stretch>
                  <a:fillRect/>
                </a:stretch>
              </p:blipFill>
              <p:spPr>
                <a:xfrm>
                  <a:off x="9583307" y="3272827"/>
                  <a:ext cx="3204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7">
              <p14:nvContentPartPr>
                <p14:cNvPr id="449" name="Freihand 448">
                  <a:extLst>
                    <a:ext uri="{FF2B5EF4-FFF2-40B4-BE49-F238E27FC236}">
                      <a16:creationId xmlns:a16="http://schemas.microsoft.com/office/drawing/2014/main" id="{143E5872-7A8E-4674-BA1E-9D0100403C5D}"/>
                    </a:ext>
                  </a:extLst>
                </p14:cNvPr>
                <p14:cNvContentPartPr/>
                <p14:nvPr/>
              </p14:nvContentPartPr>
              <p14:xfrm>
                <a:off x="9716147" y="3131347"/>
                <a:ext cx="121680" cy="125640"/>
              </p14:xfrm>
            </p:contentPart>
          </mc:Choice>
          <mc:Fallback xmlns="">
            <p:pic>
              <p:nvPicPr>
                <p:cNvPr id="449" name="Freihand 448">
                  <a:extLst>
                    <a:ext uri="{FF2B5EF4-FFF2-40B4-BE49-F238E27FC236}">
                      <a16:creationId xmlns:a16="http://schemas.microsoft.com/office/drawing/2014/main" id="{143E5872-7A8E-4674-BA1E-9D0100403C5D}"/>
                    </a:ext>
                  </a:extLst>
                </p:cNvPr>
                <p:cNvPicPr/>
                <p:nvPr/>
              </p:nvPicPr>
              <p:blipFill>
                <a:blip r:embed="rId688"/>
                <a:stretch>
                  <a:fillRect/>
                </a:stretch>
              </p:blipFill>
              <p:spPr>
                <a:xfrm>
                  <a:off x="9711827" y="3127027"/>
                  <a:ext cx="13032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9">
              <p14:nvContentPartPr>
                <p14:cNvPr id="450" name="Freihand 449">
                  <a:extLst>
                    <a:ext uri="{FF2B5EF4-FFF2-40B4-BE49-F238E27FC236}">
                      <a16:creationId xmlns:a16="http://schemas.microsoft.com/office/drawing/2014/main" id="{742C37C6-4278-4EF4-9F5D-A8A9BF94B5AE}"/>
                    </a:ext>
                  </a:extLst>
                </p14:cNvPr>
                <p14:cNvContentPartPr/>
                <p14:nvPr/>
              </p14:nvContentPartPr>
              <p14:xfrm>
                <a:off x="9866267" y="3133147"/>
                <a:ext cx="127440" cy="125280"/>
              </p14:xfrm>
            </p:contentPart>
          </mc:Choice>
          <mc:Fallback xmlns="">
            <p:pic>
              <p:nvPicPr>
                <p:cNvPr id="450" name="Freihand 449">
                  <a:extLst>
                    <a:ext uri="{FF2B5EF4-FFF2-40B4-BE49-F238E27FC236}">
                      <a16:creationId xmlns:a16="http://schemas.microsoft.com/office/drawing/2014/main" id="{742C37C6-4278-4EF4-9F5D-A8A9BF94B5AE}"/>
                    </a:ext>
                  </a:extLst>
                </p:cNvPr>
                <p:cNvPicPr/>
                <p:nvPr/>
              </p:nvPicPr>
              <p:blipFill>
                <a:blip r:embed="rId690"/>
                <a:stretch>
                  <a:fillRect/>
                </a:stretch>
              </p:blipFill>
              <p:spPr>
                <a:xfrm>
                  <a:off x="9861947" y="3128827"/>
                  <a:ext cx="13608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1">
              <p14:nvContentPartPr>
                <p14:cNvPr id="451" name="Freihand 450">
                  <a:extLst>
                    <a:ext uri="{FF2B5EF4-FFF2-40B4-BE49-F238E27FC236}">
                      <a16:creationId xmlns:a16="http://schemas.microsoft.com/office/drawing/2014/main" id="{D5447E69-AAFA-47A8-8095-2464D8D7BBFB}"/>
                    </a:ext>
                  </a:extLst>
                </p14:cNvPr>
                <p14:cNvContentPartPr/>
                <p14:nvPr/>
              </p14:nvContentPartPr>
              <p14:xfrm>
                <a:off x="9145547" y="3085267"/>
                <a:ext cx="166680" cy="286200"/>
              </p14:xfrm>
            </p:contentPart>
          </mc:Choice>
          <mc:Fallback xmlns="">
            <p:pic>
              <p:nvPicPr>
                <p:cNvPr id="451" name="Freihand 450">
                  <a:extLst>
                    <a:ext uri="{FF2B5EF4-FFF2-40B4-BE49-F238E27FC236}">
                      <a16:creationId xmlns:a16="http://schemas.microsoft.com/office/drawing/2014/main" id="{D5447E69-AAFA-47A8-8095-2464D8D7BBFB}"/>
                    </a:ext>
                  </a:extLst>
                </p:cNvPr>
                <p:cNvPicPr/>
                <p:nvPr/>
              </p:nvPicPr>
              <p:blipFill>
                <a:blip r:embed="rId692"/>
                <a:stretch>
                  <a:fillRect/>
                </a:stretch>
              </p:blipFill>
              <p:spPr>
                <a:xfrm>
                  <a:off x="9141227" y="3080947"/>
                  <a:ext cx="175320" cy="29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3">
              <p14:nvContentPartPr>
                <p14:cNvPr id="452" name="Freihand 451">
                  <a:extLst>
                    <a:ext uri="{FF2B5EF4-FFF2-40B4-BE49-F238E27FC236}">
                      <a16:creationId xmlns:a16="http://schemas.microsoft.com/office/drawing/2014/main" id="{B62EE51D-3E44-44E3-A4A7-5843E3C180D2}"/>
                    </a:ext>
                  </a:extLst>
                </p14:cNvPr>
                <p14:cNvContentPartPr/>
                <p14:nvPr/>
              </p14:nvContentPartPr>
              <p14:xfrm>
                <a:off x="10017827" y="3048547"/>
                <a:ext cx="136440" cy="311040"/>
              </p14:xfrm>
            </p:contentPart>
          </mc:Choice>
          <mc:Fallback xmlns="">
            <p:pic>
              <p:nvPicPr>
                <p:cNvPr id="452" name="Freihand 451">
                  <a:extLst>
                    <a:ext uri="{FF2B5EF4-FFF2-40B4-BE49-F238E27FC236}">
                      <a16:creationId xmlns:a16="http://schemas.microsoft.com/office/drawing/2014/main" id="{B62EE51D-3E44-44E3-A4A7-5843E3C180D2}"/>
                    </a:ext>
                  </a:extLst>
                </p:cNvPr>
                <p:cNvPicPr/>
                <p:nvPr/>
              </p:nvPicPr>
              <p:blipFill>
                <a:blip r:embed="rId694"/>
                <a:stretch>
                  <a:fillRect/>
                </a:stretch>
              </p:blipFill>
              <p:spPr>
                <a:xfrm>
                  <a:off x="10013507" y="3044227"/>
                  <a:ext cx="145080" cy="31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5">
              <p14:nvContentPartPr>
                <p14:cNvPr id="454" name="Freihand 453">
                  <a:extLst>
                    <a:ext uri="{FF2B5EF4-FFF2-40B4-BE49-F238E27FC236}">
                      <a16:creationId xmlns:a16="http://schemas.microsoft.com/office/drawing/2014/main" id="{3DE9BEA1-6D0E-4322-BC72-8D29672973DC}"/>
                    </a:ext>
                  </a:extLst>
                </p14:cNvPr>
                <p14:cNvContentPartPr/>
                <p14:nvPr/>
              </p14:nvContentPartPr>
              <p14:xfrm>
                <a:off x="10276307" y="3040267"/>
                <a:ext cx="71280" cy="246600"/>
              </p14:xfrm>
            </p:contentPart>
          </mc:Choice>
          <mc:Fallback xmlns="">
            <p:pic>
              <p:nvPicPr>
                <p:cNvPr id="454" name="Freihand 453">
                  <a:extLst>
                    <a:ext uri="{FF2B5EF4-FFF2-40B4-BE49-F238E27FC236}">
                      <a16:creationId xmlns:a16="http://schemas.microsoft.com/office/drawing/2014/main" id="{3DE9BEA1-6D0E-4322-BC72-8D29672973DC}"/>
                    </a:ext>
                  </a:extLst>
                </p:cNvPr>
                <p:cNvPicPr/>
                <p:nvPr/>
              </p:nvPicPr>
              <p:blipFill>
                <a:blip r:embed="rId696"/>
                <a:stretch>
                  <a:fillRect/>
                </a:stretch>
              </p:blipFill>
              <p:spPr>
                <a:xfrm>
                  <a:off x="10271987" y="3035947"/>
                  <a:ext cx="79920" cy="25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7">
              <p14:nvContentPartPr>
                <p14:cNvPr id="455" name="Freihand 454">
                  <a:extLst>
                    <a:ext uri="{FF2B5EF4-FFF2-40B4-BE49-F238E27FC236}">
                      <a16:creationId xmlns:a16="http://schemas.microsoft.com/office/drawing/2014/main" id="{22D08B2D-0D82-40FC-AF2F-8CEC8C5A32E5}"/>
                    </a:ext>
                  </a:extLst>
                </p14:cNvPr>
                <p14:cNvContentPartPr/>
                <p14:nvPr/>
              </p14:nvContentPartPr>
              <p14:xfrm>
                <a:off x="10462787" y="3101467"/>
                <a:ext cx="15480" cy="129960"/>
              </p14:xfrm>
            </p:contentPart>
          </mc:Choice>
          <mc:Fallback xmlns="">
            <p:pic>
              <p:nvPicPr>
                <p:cNvPr id="455" name="Freihand 454">
                  <a:extLst>
                    <a:ext uri="{FF2B5EF4-FFF2-40B4-BE49-F238E27FC236}">
                      <a16:creationId xmlns:a16="http://schemas.microsoft.com/office/drawing/2014/main" id="{22D08B2D-0D82-40FC-AF2F-8CEC8C5A32E5}"/>
                    </a:ext>
                  </a:extLst>
                </p:cNvPr>
                <p:cNvPicPr/>
                <p:nvPr/>
              </p:nvPicPr>
              <p:blipFill>
                <a:blip r:embed="rId698"/>
                <a:stretch>
                  <a:fillRect/>
                </a:stretch>
              </p:blipFill>
              <p:spPr>
                <a:xfrm>
                  <a:off x="10458467" y="3097147"/>
                  <a:ext cx="2412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9">
              <p14:nvContentPartPr>
                <p14:cNvPr id="456" name="Freihand 455">
                  <a:extLst>
                    <a:ext uri="{FF2B5EF4-FFF2-40B4-BE49-F238E27FC236}">
                      <a16:creationId xmlns:a16="http://schemas.microsoft.com/office/drawing/2014/main" id="{9486E412-F053-43F7-835A-86D4D6445D57}"/>
                    </a:ext>
                  </a:extLst>
                </p14:cNvPr>
                <p14:cNvContentPartPr/>
                <p14:nvPr/>
              </p14:nvContentPartPr>
              <p14:xfrm>
                <a:off x="10368467" y="3082027"/>
                <a:ext cx="175320" cy="77760"/>
              </p14:xfrm>
            </p:contentPart>
          </mc:Choice>
          <mc:Fallback xmlns="">
            <p:pic>
              <p:nvPicPr>
                <p:cNvPr id="456" name="Freihand 455">
                  <a:extLst>
                    <a:ext uri="{FF2B5EF4-FFF2-40B4-BE49-F238E27FC236}">
                      <a16:creationId xmlns:a16="http://schemas.microsoft.com/office/drawing/2014/main" id="{9486E412-F053-43F7-835A-86D4D6445D57}"/>
                    </a:ext>
                  </a:extLst>
                </p:cNvPr>
                <p:cNvPicPr/>
                <p:nvPr/>
              </p:nvPicPr>
              <p:blipFill>
                <a:blip r:embed="rId700"/>
                <a:stretch>
                  <a:fillRect/>
                </a:stretch>
              </p:blipFill>
              <p:spPr>
                <a:xfrm>
                  <a:off x="10364147" y="3077707"/>
                  <a:ext cx="183960" cy="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1">
              <p14:nvContentPartPr>
                <p14:cNvPr id="457" name="Freihand 456">
                  <a:extLst>
                    <a:ext uri="{FF2B5EF4-FFF2-40B4-BE49-F238E27FC236}">
                      <a16:creationId xmlns:a16="http://schemas.microsoft.com/office/drawing/2014/main" id="{AEE9BA5E-EEAE-4BE1-A5AB-99DE8D623DA6}"/>
                    </a:ext>
                  </a:extLst>
                </p14:cNvPr>
                <p14:cNvContentPartPr/>
                <p14:nvPr/>
              </p14:nvContentPartPr>
              <p14:xfrm>
                <a:off x="10535147" y="3126307"/>
                <a:ext cx="163800" cy="97920"/>
              </p14:xfrm>
            </p:contentPart>
          </mc:Choice>
          <mc:Fallback xmlns="">
            <p:pic>
              <p:nvPicPr>
                <p:cNvPr id="457" name="Freihand 456">
                  <a:extLst>
                    <a:ext uri="{FF2B5EF4-FFF2-40B4-BE49-F238E27FC236}">
                      <a16:creationId xmlns:a16="http://schemas.microsoft.com/office/drawing/2014/main" id="{AEE9BA5E-EEAE-4BE1-A5AB-99DE8D623DA6}"/>
                    </a:ext>
                  </a:extLst>
                </p:cNvPr>
                <p:cNvPicPr/>
                <p:nvPr/>
              </p:nvPicPr>
              <p:blipFill>
                <a:blip r:embed="rId702"/>
                <a:stretch>
                  <a:fillRect/>
                </a:stretch>
              </p:blipFill>
              <p:spPr>
                <a:xfrm>
                  <a:off x="10530827" y="3121987"/>
                  <a:ext cx="17244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3">
              <p14:nvContentPartPr>
                <p14:cNvPr id="458" name="Freihand 457">
                  <a:extLst>
                    <a:ext uri="{FF2B5EF4-FFF2-40B4-BE49-F238E27FC236}">
                      <a16:creationId xmlns:a16="http://schemas.microsoft.com/office/drawing/2014/main" id="{F91306C6-3B52-4C11-B526-4BF4F2FEA9CA}"/>
                    </a:ext>
                  </a:extLst>
                </p14:cNvPr>
                <p14:cNvContentPartPr/>
                <p14:nvPr/>
              </p14:nvContentPartPr>
              <p14:xfrm>
                <a:off x="10680227" y="3061147"/>
                <a:ext cx="28440" cy="3600"/>
              </p14:xfrm>
            </p:contentPart>
          </mc:Choice>
          <mc:Fallback xmlns="">
            <p:pic>
              <p:nvPicPr>
                <p:cNvPr id="458" name="Freihand 457">
                  <a:extLst>
                    <a:ext uri="{FF2B5EF4-FFF2-40B4-BE49-F238E27FC236}">
                      <a16:creationId xmlns:a16="http://schemas.microsoft.com/office/drawing/2014/main" id="{F91306C6-3B52-4C11-B526-4BF4F2FEA9CA}"/>
                    </a:ext>
                  </a:extLst>
                </p:cNvPr>
                <p:cNvPicPr/>
                <p:nvPr/>
              </p:nvPicPr>
              <p:blipFill>
                <a:blip r:embed="rId704"/>
                <a:stretch>
                  <a:fillRect/>
                </a:stretch>
              </p:blipFill>
              <p:spPr>
                <a:xfrm>
                  <a:off x="10675907" y="3056827"/>
                  <a:ext cx="3708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5">
              <p14:nvContentPartPr>
                <p14:cNvPr id="459" name="Freihand 458">
                  <a:extLst>
                    <a:ext uri="{FF2B5EF4-FFF2-40B4-BE49-F238E27FC236}">
                      <a16:creationId xmlns:a16="http://schemas.microsoft.com/office/drawing/2014/main" id="{36EB0FCF-5391-4FA5-8613-C12D5902E5C6}"/>
                    </a:ext>
                  </a:extLst>
                </p14:cNvPr>
                <p14:cNvContentPartPr/>
                <p14:nvPr/>
              </p14:nvContentPartPr>
              <p14:xfrm>
                <a:off x="10733867" y="3048547"/>
                <a:ext cx="217440" cy="131040"/>
              </p14:xfrm>
            </p:contentPart>
          </mc:Choice>
          <mc:Fallback xmlns="">
            <p:pic>
              <p:nvPicPr>
                <p:cNvPr id="459" name="Freihand 458">
                  <a:extLst>
                    <a:ext uri="{FF2B5EF4-FFF2-40B4-BE49-F238E27FC236}">
                      <a16:creationId xmlns:a16="http://schemas.microsoft.com/office/drawing/2014/main" id="{36EB0FCF-5391-4FA5-8613-C12D5902E5C6}"/>
                    </a:ext>
                  </a:extLst>
                </p:cNvPr>
                <p:cNvPicPr/>
                <p:nvPr/>
              </p:nvPicPr>
              <p:blipFill>
                <a:blip r:embed="rId706"/>
                <a:stretch>
                  <a:fillRect/>
                </a:stretch>
              </p:blipFill>
              <p:spPr>
                <a:xfrm>
                  <a:off x="10729547" y="3044227"/>
                  <a:ext cx="22608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7">
              <p14:nvContentPartPr>
                <p14:cNvPr id="460" name="Freihand 459">
                  <a:extLst>
                    <a:ext uri="{FF2B5EF4-FFF2-40B4-BE49-F238E27FC236}">
                      <a16:creationId xmlns:a16="http://schemas.microsoft.com/office/drawing/2014/main" id="{9D2FEB66-6F7A-4C91-9F2C-D04892C8A33A}"/>
                    </a:ext>
                  </a:extLst>
                </p14:cNvPr>
                <p14:cNvContentPartPr/>
                <p14:nvPr/>
              </p14:nvContentPartPr>
              <p14:xfrm>
                <a:off x="10933307" y="3021547"/>
                <a:ext cx="266400" cy="140760"/>
              </p14:xfrm>
            </p:contentPart>
          </mc:Choice>
          <mc:Fallback xmlns="">
            <p:pic>
              <p:nvPicPr>
                <p:cNvPr id="460" name="Freihand 459">
                  <a:extLst>
                    <a:ext uri="{FF2B5EF4-FFF2-40B4-BE49-F238E27FC236}">
                      <a16:creationId xmlns:a16="http://schemas.microsoft.com/office/drawing/2014/main" id="{9D2FEB66-6F7A-4C91-9F2C-D04892C8A33A}"/>
                    </a:ext>
                  </a:extLst>
                </p:cNvPr>
                <p:cNvPicPr/>
                <p:nvPr/>
              </p:nvPicPr>
              <p:blipFill>
                <a:blip r:embed="rId708"/>
                <a:stretch>
                  <a:fillRect/>
                </a:stretch>
              </p:blipFill>
              <p:spPr>
                <a:xfrm>
                  <a:off x="10928987" y="3017227"/>
                  <a:ext cx="27504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9">
              <p14:nvContentPartPr>
                <p14:cNvPr id="462" name="Freihand 461">
                  <a:extLst>
                    <a:ext uri="{FF2B5EF4-FFF2-40B4-BE49-F238E27FC236}">
                      <a16:creationId xmlns:a16="http://schemas.microsoft.com/office/drawing/2014/main" id="{4E8B232D-6516-4496-8DEA-0ADF29998BE1}"/>
                    </a:ext>
                  </a:extLst>
                </p14:cNvPr>
                <p14:cNvContentPartPr/>
                <p14:nvPr/>
              </p14:nvContentPartPr>
              <p14:xfrm>
                <a:off x="11265947" y="3115147"/>
                <a:ext cx="12240" cy="120240"/>
              </p14:xfrm>
            </p:contentPart>
          </mc:Choice>
          <mc:Fallback xmlns="">
            <p:pic>
              <p:nvPicPr>
                <p:cNvPr id="462" name="Freihand 461">
                  <a:extLst>
                    <a:ext uri="{FF2B5EF4-FFF2-40B4-BE49-F238E27FC236}">
                      <a16:creationId xmlns:a16="http://schemas.microsoft.com/office/drawing/2014/main" id="{4E8B232D-6516-4496-8DEA-0ADF29998BE1}"/>
                    </a:ext>
                  </a:extLst>
                </p:cNvPr>
                <p:cNvPicPr/>
                <p:nvPr/>
              </p:nvPicPr>
              <p:blipFill>
                <a:blip r:embed="rId710"/>
                <a:stretch>
                  <a:fillRect/>
                </a:stretch>
              </p:blipFill>
              <p:spPr>
                <a:xfrm>
                  <a:off x="11261627" y="3110827"/>
                  <a:ext cx="2088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1">
              <p14:nvContentPartPr>
                <p14:cNvPr id="463" name="Freihand 462">
                  <a:extLst>
                    <a:ext uri="{FF2B5EF4-FFF2-40B4-BE49-F238E27FC236}">
                      <a16:creationId xmlns:a16="http://schemas.microsoft.com/office/drawing/2014/main" id="{4064B395-6D55-4DE9-8442-0894D0AD37EB}"/>
                    </a:ext>
                  </a:extLst>
                </p14:cNvPr>
                <p14:cNvContentPartPr/>
                <p14:nvPr/>
              </p14:nvContentPartPr>
              <p14:xfrm>
                <a:off x="11343347" y="3017227"/>
                <a:ext cx="18720" cy="120600"/>
              </p14:xfrm>
            </p:contentPart>
          </mc:Choice>
          <mc:Fallback xmlns="">
            <p:pic>
              <p:nvPicPr>
                <p:cNvPr id="463" name="Freihand 462">
                  <a:extLst>
                    <a:ext uri="{FF2B5EF4-FFF2-40B4-BE49-F238E27FC236}">
                      <a16:creationId xmlns:a16="http://schemas.microsoft.com/office/drawing/2014/main" id="{4064B395-6D55-4DE9-8442-0894D0AD37EB}"/>
                    </a:ext>
                  </a:extLst>
                </p:cNvPr>
                <p:cNvPicPr/>
                <p:nvPr/>
              </p:nvPicPr>
              <p:blipFill>
                <a:blip r:embed="rId712"/>
                <a:stretch>
                  <a:fillRect/>
                </a:stretch>
              </p:blipFill>
              <p:spPr>
                <a:xfrm>
                  <a:off x="11339027" y="3012907"/>
                  <a:ext cx="2736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3">
              <p14:nvContentPartPr>
                <p14:cNvPr id="464" name="Freihand 463">
                  <a:extLst>
                    <a:ext uri="{FF2B5EF4-FFF2-40B4-BE49-F238E27FC236}">
                      <a16:creationId xmlns:a16="http://schemas.microsoft.com/office/drawing/2014/main" id="{8478C5A9-9470-43CE-8027-82E4FB94915E}"/>
                    </a:ext>
                  </a:extLst>
                </p14:cNvPr>
                <p14:cNvContentPartPr/>
                <p14:nvPr/>
              </p14:nvContentPartPr>
              <p14:xfrm>
                <a:off x="11252987" y="2994187"/>
                <a:ext cx="182880" cy="65520"/>
              </p14:xfrm>
            </p:contentPart>
          </mc:Choice>
          <mc:Fallback xmlns="">
            <p:pic>
              <p:nvPicPr>
                <p:cNvPr id="464" name="Freihand 463">
                  <a:extLst>
                    <a:ext uri="{FF2B5EF4-FFF2-40B4-BE49-F238E27FC236}">
                      <a16:creationId xmlns:a16="http://schemas.microsoft.com/office/drawing/2014/main" id="{8478C5A9-9470-43CE-8027-82E4FB94915E}"/>
                    </a:ext>
                  </a:extLst>
                </p:cNvPr>
                <p:cNvPicPr/>
                <p:nvPr/>
              </p:nvPicPr>
              <p:blipFill>
                <a:blip r:embed="rId714"/>
                <a:stretch>
                  <a:fillRect/>
                </a:stretch>
              </p:blipFill>
              <p:spPr>
                <a:xfrm>
                  <a:off x="11248667" y="2989867"/>
                  <a:ext cx="19152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5">
              <p14:nvContentPartPr>
                <p14:cNvPr id="465" name="Freihand 464">
                  <a:extLst>
                    <a:ext uri="{FF2B5EF4-FFF2-40B4-BE49-F238E27FC236}">
                      <a16:creationId xmlns:a16="http://schemas.microsoft.com/office/drawing/2014/main" id="{9D38D802-284C-4955-8C6C-B65AA0CAAA23}"/>
                    </a:ext>
                  </a:extLst>
                </p14:cNvPr>
                <p14:cNvContentPartPr/>
                <p14:nvPr/>
              </p14:nvContentPartPr>
              <p14:xfrm>
                <a:off x="11422187" y="3024067"/>
                <a:ext cx="171000" cy="96840"/>
              </p14:xfrm>
            </p:contentPart>
          </mc:Choice>
          <mc:Fallback xmlns="">
            <p:pic>
              <p:nvPicPr>
                <p:cNvPr id="465" name="Freihand 464">
                  <a:extLst>
                    <a:ext uri="{FF2B5EF4-FFF2-40B4-BE49-F238E27FC236}">
                      <a16:creationId xmlns:a16="http://schemas.microsoft.com/office/drawing/2014/main" id="{9D38D802-284C-4955-8C6C-B65AA0CAAA23}"/>
                    </a:ext>
                  </a:extLst>
                </p:cNvPr>
                <p:cNvPicPr/>
                <p:nvPr/>
              </p:nvPicPr>
              <p:blipFill>
                <a:blip r:embed="rId716"/>
                <a:stretch>
                  <a:fillRect/>
                </a:stretch>
              </p:blipFill>
              <p:spPr>
                <a:xfrm>
                  <a:off x="11417867" y="3019747"/>
                  <a:ext cx="17964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7">
              <p14:nvContentPartPr>
                <p14:cNvPr id="466" name="Freihand 465">
                  <a:extLst>
                    <a:ext uri="{FF2B5EF4-FFF2-40B4-BE49-F238E27FC236}">
                      <a16:creationId xmlns:a16="http://schemas.microsoft.com/office/drawing/2014/main" id="{CB424976-5B06-4767-8C13-0FB7128DC489}"/>
                    </a:ext>
                  </a:extLst>
                </p14:cNvPr>
                <p14:cNvContentPartPr/>
                <p14:nvPr/>
              </p14:nvContentPartPr>
              <p14:xfrm>
                <a:off x="11589947" y="2953147"/>
                <a:ext cx="360" cy="360"/>
              </p14:xfrm>
            </p:contentPart>
          </mc:Choice>
          <mc:Fallback xmlns="">
            <p:pic>
              <p:nvPicPr>
                <p:cNvPr id="466" name="Freihand 465">
                  <a:extLst>
                    <a:ext uri="{FF2B5EF4-FFF2-40B4-BE49-F238E27FC236}">
                      <a16:creationId xmlns:a16="http://schemas.microsoft.com/office/drawing/2014/main" id="{CB424976-5B06-4767-8C13-0FB7128DC489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1585627" y="29488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8">
              <p14:nvContentPartPr>
                <p14:cNvPr id="467" name="Freihand 466">
                  <a:extLst>
                    <a:ext uri="{FF2B5EF4-FFF2-40B4-BE49-F238E27FC236}">
                      <a16:creationId xmlns:a16="http://schemas.microsoft.com/office/drawing/2014/main" id="{91F2055C-DB39-4C95-9603-0917A10ACD89}"/>
                    </a:ext>
                  </a:extLst>
                </p14:cNvPr>
                <p14:cNvContentPartPr/>
                <p14:nvPr/>
              </p14:nvContentPartPr>
              <p14:xfrm>
                <a:off x="11625227" y="2936947"/>
                <a:ext cx="75600" cy="156960"/>
              </p14:xfrm>
            </p:contentPart>
          </mc:Choice>
          <mc:Fallback xmlns="">
            <p:pic>
              <p:nvPicPr>
                <p:cNvPr id="467" name="Freihand 466">
                  <a:extLst>
                    <a:ext uri="{FF2B5EF4-FFF2-40B4-BE49-F238E27FC236}">
                      <a16:creationId xmlns:a16="http://schemas.microsoft.com/office/drawing/2014/main" id="{91F2055C-DB39-4C95-9603-0917A10ACD89}"/>
                    </a:ext>
                  </a:extLst>
                </p:cNvPr>
                <p:cNvPicPr/>
                <p:nvPr/>
              </p:nvPicPr>
              <p:blipFill>
                <a:blip r:embed="rId719"/>
                <a:stretch>
                  <a:fillRect/>
                </a:stretch>
              </p:blipFill>
              <p:spPr>
                <a:xfrm>
                  <a:off x="11620907" y="2932627"/>
                  <a:ext cx="8424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0">
              <p14:nvContentPartPr>
                <p14:cNvPr id="468" name="Freihand 467">
                  <a:extLst>
                    <a:ext uri="{FF2B5EF4-FFF2-40B4-BE49-F238E27FC236}">
                      <a16:creationId xmlns:a16="http://schemas.microsoft.com/office/drawing/2014/main" id="{56E7DEE0-B116-4A8F-B1CA-3D089652234F}"/>
                    </a:ext>
                  </a:extLst>
                </p14:cNvPr>
                <p14:cNvContentPartPr/>
                <p14:nvPr/>
              </p14:nvContentPartPr>
              <p14:xfrm>
                <a:off x="11695427" y="3025867"/>
                <a:ext cx="153360" cy="58320"/>
              </p14:xfrm>
            </p:contentPart>
          </mc:Choice>
          <mc:Fallback xmlns="">
            <p:pic>
              <p:nvPicPr>
                <p:cNvPr id="468" name="Freihand 467">
                  <a:extLst>
                    <a:ext uri="{FF2B5EF4-FFF2-40B4-BE49-F238E27FC236}">
                      <a16:creationId xmlns:a16="http://schemas.microsoft.com/office/drawing/2014/main" id="{56E7DEE0-B116-4A8F-B1CA-3D089652234F}"/>
                    </a:ext>
                  </a:extLst>
                </p:cNvPr>
                <p:cNvPicPr/>
                <p:nvPr/>
              </p:nvPicPr>
              <p:blipFill>
                <a:blip r:embed="rId721"/>
                <a:stretch>
                  <a:fillRect/>
                </a:stretch>
              </p:blipFill>
              <p:spPr>
                <a:xfrm>
                  <a:off x="11691107" y="3021547"/>
                  <a:ext cx="16200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2">
              <p14:nvContentPartPr>
                <p14:cNvPr id="469" name="Freihand 468">
                  <a:extLst>
                    <a:ext uri="{FF2B5EF4-FFF2-40B4-BE49-F238E27FC236}">
                      <a16:creationId xmlns:a16="http://schemas.microsoft.com/office/drawing/2014/main" id="{09FAC687-41AE-49F5-B3B1-3F89DA316B73}"/>
                    </a:ext>
                  </a:extLst>
                </p14:cNvPr>
                <p14:cNvContentPartPr/>
                <p14:nvPr/>
              </p14:nvContentPartPr>
              <p14:xfrm>
                <a:off x="11839427" y="2975827"/>
                <a:ext cx="104400" cy="96480"/>
              </p14:xfrm>
            </p:contentPart>
          </mc:Choice>
          <mc:Fallback xmlns="">
            <p:pic>
              <p:nvPicPr>
                <p:cNvPr id="469" name="Freihand 468">
                  <a:extLst>
                    <a:ext uri="{FF2B5EF4-FFF2-40B4-BE49-F238E27FC236}">
                      <a16:creationId xmlns:a16="http://schemas.microsoft.com/office/drawing/2014/main" id="{09FAC687-41AE-49F5-B3B1-3F89DA316B73}"/>
                    </a:ext>
                  </a:extLst>
                </p:cNvPr>
                <p:cNvPicPr/>
                <p:nvPr/>
              </p:nvPicPr>
              <p:blipFill>
                <a:blip r:embed="rId723"/>
                <a:stretch>
                  <a:fillRect/>
                </a:stretch>
              </p:blipFill>
              <p:spPr>
                <a:xfrm>
                  <a:off x="11835107" y="2971507"/>
                  <a:ext cx="11304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4">
              <p14:nvContentPartPr>
                <p14:cNvPr id="470" name="Freihand 469">
                  <a:extLst>
                    <a:ext uri="{FF2B5EF4-FFF2-40B4-BE49-F238E27FC236}">
                      <a16:creationId xmlns:a16="http://schemas.microsoft.com/office/drawing/2014/main" id="{75B18ECE-5324-4E18-BD2B-9F5089B304DB}"/>
                    </a:ext>
                  </a:extLst>
                </p14:cNvPr>
                <p14:cNvContentPartPr/>
                <p14:nvPr/>
              </p14:nvContentPartPr>
              <p14:xfrm>
                <a:off x="11931587" y="2953867"/>
                <a:ext cx="116640" cy="120600"/>
              </p14:xfrm>
            </p:contentPart>
          </mc:Choice>
          <mc:Fallback xmlns="">
            <p:pic>
              <p:nvPicPr>
                <p:cNvPr id="470" name="Freihand 469">
                  <a:extLst>
                    <a:ext uri="{FF2B5EF4-FFF2-40B4-BE49-F238E27FC236}">
                      <a16:creationId xmlns:a16="http://schemas.microsoft.com/office/drawing/2014/main" id="{75B18ECE-5324-4E18-BD2B-9F5089B304DB}"/>
                    </a:ext>
                  </a:extLst>
                </p:cNvPr>
                <p:cNvPicPr/>
                <p:nvPr/>
              </p:nvPicPr>
              <p:blipFill>
                <a:blip r:embed="rId725"/>
                <a:stretch>
                  <a:fillRect/>
                </a:stretch>
              </p:blipFill>
              <p:spPr>
                <a:xfrm>
                  <a:off x="11927267" y="2949547"/>
                  <a:ext cx="12528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6">
              <p14:nvContentPartPr>
                <p14:cNvPr id="471" name="Freihand 470">
                  <a:extLst>
                    <a:ext uri="{FF2B5EF4-FFF2-40B4-BE49-F238E27FC236}">
                      <a16:creationId xmlns:a16="http://schemas.microsoft.com/office/drawing/2014/main" id="{94944E2E-4B8C-4B48-8C15-5D150B293D9E}"/>
                    </a:ext>
                  </a:extLst>
                </p14:cNvPr>
                <p14:cNvContentPartPr/>
                <p14:nvPr/>
              </p14:nvContentPartPr>
              <p14:xfrm>
                <a:off x="11959307" y="2894467"/>
                <a:ext cx="119160" cy="255240"/>
              </p14:xfrm>
            </p:contentPart>
          </mc:Choice>
          <mc:Fallback xmlns="">
            <p:pic>
              <p:nvPicPr>
                <p:cNvPr id="471" name="Freihand 470">
                  <a:extLst>
                    <a:ext uri="{FF2B5EF4-FFF2-40B4-BE49-F238E27FC236}">
                      <a16:creationId xmlns:a16="http://schemas.microsoft.com/office/drawing/2014/main" id="{94944E2E-4B8C-4B48-8C15-5D150B293D9E}"/>
                    </a:ext>
                  </a:extLst>
                </p:cNvPr>
                <p:cNvPicPr/>
                <p:nvPr/>
              </p:nvPicPr>
              <p:blipFill>
                <a:blip r:embed="rId727"/>
                <a:stretch>
                  <a:fillRect/>
                </a:stretch>
              </p:blipFill>
              <p:spPr>
                <a:xfrm>
                  <a:off x="11954987" y="2890147"/>
                  <a:ext cx="127800" cy="26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8">
              <p14:nvContentPartPr>
                <p14:cNvPr id="473" name="Freihand 472">
                  <a:extLst>
                    <a:ext uri="{FF2B5EF4-FFF2-40B4-BE49-F238E27FC236}">
                      <a16:creationId xmlns:a16="http://schemas.microsoft.com/office/drawing/2014/main" id="{D37657CD-9766-4BD2-B654-A68E4F44D001}"/>
                    </a:ext>
                  </a:extLst>
                </p14:cNvPr>
                <p14:cNvContentPartPr/>
                <p14:nvPr/>
              </p14:nvContentPartPr>
              <p14:xfrm>
                <a:off x="9472067" y="3528787"/>
                <a:ext cx="21240" cy="87480"/>
              </p14:xfrm>
            </p:contentPart>
          </mc:Choice>
          <mc:Fallback xmlns="">
            <p:pic>
              <p:nvPicPr>
                <p:cNvPr id="473" name="Freihand 472">
                  <a:extLst>
                    <a:ext uri="{FF2B5EF4-FFF2-40B4-BE49-F238E27FC236}">
                      <a16:creationId xmlns:a16="http://schemas.microsoft.com/office/drawing/2014/main" id="{D37657CD-9766-4BD2-B654-A68E4F44D001}"/>
                    </a:ext>
                  </a:extLst>
                </p:cNvPr>
                <p:cNvPicPr/>
                <p:nvPr/>
              </p:nvPicPr>
              <p:blipFill>
                <a:blip r:embed="rId729"/>
                <a:stretch>
                  <a:fillRect/>
                </a:stretch>
              </p:blipFill>
              <p:spPr>
                <a:xfrm>
                  <a:off x="9467747" y="3524467"/>
                  <a:ext cx="2988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0">
              <p14:nvContentPartPr>
                <p14:cNvPr id="474" name="Freihand 473">
                  <a:extLst>
                    <a:ext uri="{FF2B5EF4-FFF2-40B4-BE49-F238E27FC236}">
                      <a16:creationId xmlns:a16="http://schemas.microsoft.com/office/drawing/2014/main" id="{2C2107AA-851B-4B52-9485-7910B6C974B9}"/>
                    </a:ext>
                  </a:extLst>
                </p14:cNvPr>
                <p14:cNvContentPartPr/>
                <p14:nvPr/>
              </p14:nvContentPartPr>
              <p14:xfrm>
                <a:off x="9464147" y="3483067"/>
                <a:ext cx="45360" cy="10080"/>
              </p14:xfrm>
            </p:contentPart>
          </mc:Choice>
          <mc:Fallback xmlns="">
            <p:pic>
              <p:nvPicPr>
                <p:cNvPr id="474" name="Freihand 473">
                  <a:extLst>
                    <a:ext uri="{FF2B5EF4-FFF2-40B4-BE49-F238E27FC236}">
                      <a16:creationId xmlns:a16="http://schemas.microsoft.com/office/drawing/2014/main" id="{2C2107AA-851B-4B52-9485-7910B6C974B9}"/>
                    </a:ext>
                  </a:extLst>
                </p:cNvPr>
                <p:cNvPicPr/>
                <p:nvPr/>
              </p:nvPicPr>
              <p:blipFill>
                <a:blip r:embed="rId731"/>
                <a:stretch>
                  <a:fillRect/>
                </a:stretch>
              </p:blipFill>
              <p:spPr>
                <a:xfrm>
                  <a:off x="9459827" y="3478747"/>
                  <a:ext cx="5400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2">
              <p14:nvContentPartPr>
                <p14:cNvPr id="475" name="Freihand 474">
                  <a:extLst>
                    <a:ext uri="{FF2B5EF4-FFF2-40B4-BE49-F238E27FC236}">
                      <a16:creationId xmlns:a16="http://schemas.microsoft.com/office/drawing/2014/main" id="{C433C264-A9DA-4CD3-BFEF-64FDB29EA228}"/>
                    </a:ext>
                  </a:extLst>
                </p14:cNvPr>
                <p14:cNvContentPartPr/>
                <p14:nvPr/>
              </p14:nvContentPartPr>
              <p14:xfrm>
                <a:off x="9515267" y="3519067"/>
                <a:ext cx="64800" cy="98280"/>
              </p14:xfrm>
            </p:contentPart>
          </mc:Choice>
          <mc:Fallback xmlns="">
            <p:pic>
              <p:nvPicPr>
                <p:cNvPr id="475" name="Freihand 474">
                  <a:extLst>
                    <a:ext uri="{FF2B5EF4-FFF2-40B4-BE49-F238E27FC236}">
                      <a16:creationId xmlns:a16="http://schemas.microsoft.com/office/drawing/2014/main" id="{C433C264-A9DA-4CD3-BFEF-64FDB29EA228}"/>
                    </a:ext>
                  </a:extLst>
                </p:cNvPr>
                <p:cNvPicPr/>
                <p:nvPr/>
              </p:nvPicPr>
              <p:blipFill>
                <a:blip r:embed="rId733"/>
                <a:stretch>
                  <a:fillRect/>
                </a:stretch>
              </p:blipFill>
              <p:spPr>
                <a:xfrm>
                  <a:off x="9510947" y="3514747"/>
                  <a:ext cx="7344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4">
              <p14:nvContentPartPr>
                <p14:cNvPr id="476" name="Freihand 475">
                  <a:extLst>
                    <a:ext uri="{FF2B5EF4-FFF2-40B4-BE49-F238E27FC236}">
                      <a16:creationId xmlns:a16="http://schemas.microsoft.com/office/drawing/2014/main" id="{E536C32A-F995-4664-86CC-60AF8A4EB6CA}"/>
                    </a:ext>
                  </a:extLst>
                </p14:cNvPr>
                <p14:cNvContentPartPr/>
                <p14:nvPr/>
              </p14:nvContentPartPr>
              <p14:xfrm>
                <a:off x="9585467" y="3437707"/>
                <a:ext cx="106560" cy="180360"/>
              </p14:xfrm>
            </p:contentPart>
          </mc:Choice>
          <mc:Fallback xmlns="">
            <p:pic>
              <p:nvPicPr>
                <p:cNvPr id="476" name="Freihand 475">
                  <a:extLst>
                    <a:ext uri="{FF2B5EF4-FFF2-40B4-BE49-F238E27FC236}">
                      <a16:creationId xmlns:a16="http://schemas.microsoft.com/office/drawing/2014/main" id="{E536C32A-F995-4664-86CC-60AF8A4EB6CA}"/>
                    </a:ext>
                  </a:extLst>
                </p:cNvPr>
                <p:cNvPicPr/>
                <p:nvPr/>
              </p:nvPicPr>
              <p:blipFill>
                <a:blip r:embed="rId735"/>
                <a:stretch>
                  <a:fillRect/>
                </a:stretch>
              </p:blipFill>
              <p:spPr>
                <a:xfrm>
                  <a:off x="9581147" y="3433387"/>
                  <a:ext cx="11520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6">
              <p14:nvContentPartPr>
                <p14:cNvPr id="477" name="Freihand 476">
                  <a:extLst>
                    <a:ext uri="{FF2B5EF4-FFF2-40B4-BE49-F238E27FC236}">
                      <a16:creationId xmlns:a16="http://schemas.microsoft.com/office/drawing/2014/main" id="{2E7E9983-6BF0-4D29-A682-21EA03CB948A}"/>
                    </a:ext>
                  </a:extLst>
                </p14:cNvPr>
                <p14:cNvContentPartPr/>
                <p14:nvPr/>
              </p14:nvContentPartPr>
              <p14:xfrm>
                <a:off x="9826307" y="3420067"/>
                <a:ext cx="234360" cy="246960"/>
              </p14:xfrm>
            </p:contentPart>
          </mc:Choice>
          <mc:Fallback xmlns="">
            <p:pic>
              <p:nvPicPr>
                <p:cNvPr id="477" name="Freihand 476">
                  <a:extLst>
                    <a:ext uri="{FF2B5EF4-FFF2-40B4-BE49-F238E27FC236}">
                      <a16:creationId xmlns:a16="http://schemas.microsoft.com/office/drawing/2014/main" id="{2E7E9983-6BF0-4D29-A682-21EA03CB948A}"/>
                    </a:ext>
                  </a:extLst>
                </p:cNvPr>
                <p:cNvPicPr/>
                <p:nvPr/>
              </p:nvPicPr>
              <p:blipFill>
                <a:blip r:embed="rId737"/>
                <a:stretch>
                  <a:fillRect/>
                </a:stretch>
              </p:blipFill>
              <p:spPr>
                <a:xfrm>
                  <a:off x="9821987" y="3415747"/>
                  <a:ext cx="243000" cy="25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8">
              <p14:nvContentPartPr>
                <p14:cNvPr id="478" name="Freihand 477">
                  <a:extLst>
                    <a:ext uri="{FF2B5EF4-FFF2-40B4-BE49-F238E27FC236}">
                      <a16:creationId xmlns:a16="http://schemas.microsoft.com/office/drawing/2014/main" id="{C0A62D93-F3BE-4D54-92CE-2F6F51E6B7E7}"/>
                    </a:ext>
                  </a:extLst>
                </p14:cNvPr>
                <p14:cNvContentPartPr/>
                <p14:nvPr/>
              </p14:nvContentPartPr>
              <p14:xfrm>
                <a:off x="9978587" y="3403867"/>
                <a:ext cx="64080" cy="1800"/>
              </p14:xfrm>
            </p:contentPart>
          </mc:Choice>
          <mc:Fallback xmlns="">
            <p:pic>
              <p:nvPicPr>
                <p:cNvPr id="478" name="Freihand 477">
                  <a:extLst>
                    <a:ext uri="{FF2B5EF4-FFF2-40B4-BE49-F238E27FC236}">
                      <a16:creationId xmlns:a16="http://schemas.microsoft.com/office/drawing/2014/main" id="{C0A62D93-F3BE-4D54-92CE-2F6F51E6B7E7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9974267" y="3399547"/>
                  <a:ext cx="72720" cy="1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9">
              <p14:nvContentPartPr>
                <p14:cNvPr id="479" name="Freihand 478">
                  <a:extLst>
                    <a:ext uri="{FF2B5EF4-FFF2-40B4-BE49-F238E27FC236}">
                      <a16:creationId xmlns:a16="http://schemas.microsoft.com/office/drawing/2014/main" id="{A62F1A32-E0B1-4C62-93FC-D9C755FD60F5}"/>
                    </a:ext>
                  </a:extLst>
                </p14:cNvPr>
                <p14:cNvContentPartPr/>
                <p14:nvPr/>
              </p14:nvContentPartPr>
              <p14:xfrm>
                <a:off x="10203227" y="3402787"/>
                <a:ext cx="90360" cy="139320"/>
              </p14:xfrm>
            </p:contentPart>
          </mc:Choice>
          <mc:Fallback xmlns="">
            <p:pic>
              <p:nvPicPr>
                <p:cNvPr id="479" name="Freihand 478">
                  <a:extLst>
                    <a:ext uri="{FF2B5EF4-FFF2-40B4-BE49-F238E27FC236}">
                      <a16:creationId xmlns:a16="http://schemas.microsoft.com/office/drawing/2014/main" id="{A62F1A32-E0B1-4C62-93FC-D9C755FD60F5}"/>
                    </a:ext>
                  </a:extLst>
                </p:cNvPr>
                <p:cNvPicPr/>
                <p:nvPr/>
              </p:nvPicPr>
              <p:blipFill>
                <a:blip r:embed="rId740"/>
                <a:stretch>
                  <a:fillRect/>
                </a:stretch>
              </p:blipFill>
              <p:spPr>
                <a:xfrm>
                  <a:off x="10198907" y="3398467"/>
                  <a:ext cx="9900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1">
              <p14:nvContentPartPr>
                <p14:cNvPr id="480" name="Freihand 479">
                  <a:extLst>
                    <a:ext uri="{FF2B5EF4-FFF2-40B4-BE49-F238E27FC236}">
                      <a16:creationId xmlns:a16="http://schemas.microsoft.com/office/drawing/2014/main" id="{047EFED1-038E-4BA1-8656-D71ECC2B05C8}"/>
                    </a:ext>
                  </a:extLst>
                </p14:cNvPr>
                <p14:cNvContentPartPr/>
                <p14:nvPr/>
              </p14:nvContentPartPr>
              <p14:xfrm>
                <a:off x="10338227" y="3441307"/>
                <a:ext cx="138600" cy="79560"/>
              </p14:xfrm>
            </p:contentPart>
          </mc:Choice>
          <mc:Fallback xmlns="">
            <p:pic>
              <p:nvPicPr>
                <p:cNvPr id="480" name="Freihand 479">
                  <a:extLst>
                    <a:ext uri="{FF2B5EF4-FFF2-40B4-BE49-F238E27FC236}">
                      <a16:creationId xmlns:a16="http://schemas.microsoft.com/office/drawing/2014/main" id="{047EFED1-038E-4BA1-8656-D71ECC2B05C8}"/>
                    </a:ext>
                  </a:extLst>
                </p:cNvPr>
                <p:cNvPicPr/>
                <p:nvPr/>
              </p:nvPicPr>
              <p:blipFill>
                <a:blip r:embed="rId742"/>
                <a:stretch>
                  <a:fillRect/>
                </a:stretch>
              </p:blipFill>
              <p:spPr>
                <a:xfrm>
                  <a:off x="10333907" y="3436987"/>
                  <a:ext cx="14724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3">
              <p14:nvContentPartPr>
                <p14:cNvPr id="481" name="Freihand 480">
                  <a:extLst>
                    <a:ext uri="{FF2B5EF4-FFF2-40B4-BE49-F238E27FC236}">
                      <a16:creationId xmlns:a16="http://schemas.microsoft.com/office/drawing/2014/main" id="{82C320AB-1B91-4DDF-953A-3A605707BE77}"/>
                    </a:ext>
                  </a:extLst>
                </p14:cNvPr>
                <p14:cNvContentPartPr/>
                <p14:nvPr/>
              </p14:nvContentPartPr>
              <p14:xfrm>
                <a:off x="10466747" y="3387667"/>
                <a:ext cx="16920" cy="45000"/>
              </p14:xfrm>
            </p:contentPart>
          </mc:Choice>
          <mc:Fallback xmlns="">
            <p:pic>
              <p:nvPicPr>
                <p:cNvPr id="481" name="Freihand 480">
                  <a:extLst>
                    <a:ext uri="{FF2B5EF4-FFF2-40B4-BE49-F238E27FC236}">
                      <a16:creationId xmlns:a16="http://schemas.microsoft.com/office/drawing/2014/main" id="{82C320AB-1B91-4DDF-953A-3A605707BE77}"/>
                    </a:ext>
                  </a:extLst>
                </p:cNvPr>
                <p:cNvPicPr/>
                <p:nvPr/>
              </p:nvPicPr>
              <p:blipFill>
                <a:blip r:embed="rId744"/>
                <a:stretch>
                  <a:fillRect/>
                </a:stretch>
              </p:blipFill>
              <p:spPr>
                <a:xfrm>
                  <a:off x="10462427" y="3383347"/>
                  <a:ext cx="25560" cy="5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5">
              <p14:nvContentPartPr>
                <p14:cNvPr id="482" name="Freihand 481">
                  <a:extLst>
                    <a:ext uri="{FF2B5EF4-FFF2-40B4-BE49-F238E27FC236}">
                      <a16:creationId xmlns:a16="http://schemas.microsoft.com/office/drawing/2014/main" id="{789C073A-307A-4308-A877-08A836D97CB9}"/>
                    </a:ext>
                  </a:extLst>
                </p14:cNvPr>
                <p14:cNvContentPartPr/>
                <p14:nvPr/>
              </p14:nvContentPartPr>
              <p14:xfrm>
                <a:off x="10514627" y="3369667"/>
                <a:ext cx="108360" cy="149040"/>
              </p14:xfrm>
            </p:contentPart>
          </mc:Choice>
          <mc:Fallback xmlns="">
            <p:pic>
              <p:nvPicPr>
                <p:cNvPr id="482" name="Freihand 481">
                  <a:extLst>
                    <a:ext uri="{FF2B5EF4-FFF2-40B4-BE49-F238E27FC236}">
                      <a16:creationId xmlns:a16="http://schemas.microsoft.com/office/drawing/2014/main" id="{789C073A-307A-4308-A877-08A836D97CB9}"/>
                    </a:ext>
                  </a:extLst>
                </p:cNvPr>
                <p:cNvPicPr/>
                <p:nvPr/>
              </p:nvPicPr>
              <p:blipFill>
                <a:blip r:embed="rId746"/>
                <a:stretch>
                  <a:fillRect/>
                </a:stretch>
              </p:blipFill>
              <p:spPr>
                <a:xfrm>
                  <a:off x="10510307" y="3365347"/>
                  <a:ext cx="11700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7">
              <p14:nvContentPartPr>
                <p14:cNvPr id="483" name="Freihand 482">
                  <a:extLst>
                    <a:ext uri="{FF2B5EF4-FFF2-40B4-BE49-F238E27FC236}">
                      <a16:creationId xmlns:a16="http://schemas.microsoft.com/office/drawing/2014/main" id="{3269E887-20A8-4D21-999A-C44BAE321D52}"/>
                    </a:ext>
                  </a:extLst>
                </p14:cNvPr>
                <p14:cNvContentPartPr/>
                <p14:nvPr/>
              </p14:nvContentPartPr>
              <p14:xfrm>
                <a:off x="10800107" y="3336907"/>
                <a:ext cx="11520" cy="27360"/>
              </p14:xfrm>
            </p:contentPart>
          </mc:Choice>
          <mc:Fallback xmlns="">
            <p:pic>
              <p:nvPicPr>
                <p:cNvPr id="483" name="Freihand 482">
                  <a:extLst>
                    <a:ext uri="{FF2B5EF4-FFF2-40B4-BE49-F238E27FC236}">
                      <a16:creationId xmlns:a16="http://schemas.microsoft.com/office/drawing/2014/main" id="{3269E887-20A8-4D21-999A-C44BAE321D52}"/>
                    </a:ext>
                  </a:extLst>
                </p:cNvPr>
                <p:cNvPicPr/>
                <p:nvPr/>
              </p:nvPicPr>
              <p:blipFill>
                <a:blip r:embed="rId748"/>
                <a:stretch>
                  <a:fillRect/>
                </a:stretch>
              </p:blipFill>
              <p:spPr>
                <a:xfrm>
                  <a:off x="10795787" y="3332587"/>
                  <a:ext cx="201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9">
              <p14:nvContentPartPr>
                <p14:cNvPr id="484" name="Freihand 483">
                  <a:extLst>
                    <a:ext uri="{FF2B5EF4-FFF2-40B4-BE49-F238E27FC236}">
                      <a16:creationId xmlns:a16="http://schemas.microsoft.com/office/drawing/2014/main" id="{533CA577-F0B2-4E13-8C9B-BBF5D7E171EB}"/>
                    </a:ext>
                  </a:extLst>
                </p14:cNvPr>
                <p14:cNvContentPartPr/>
                <p14:nvPr/>
              </p14:nvContentPartPr>
              <p14:xfrm>
                <a:off x="10616147" y="3399187"/>
                <a:ext cx="140040" cy="94320"/>
              </p14:xfrm>
            </p:contentPart>
          </mc:Choice>
          <mc:Fallback xmlns="">
            <p:pic>
              <p:nvPicPr>
                <p:cNvPr id="484" name="Freihand 483">
                  <a:extLst>
                    <a:ext uri="{FF2B5EF4-FFF2-40B4-BE49-F238E27FC236}">
                      <a16:creationId xmlns:a16="http://schemas.microsoft.com/office/drawing/2014/main" id="{533CA577-F0B2-4E13-8C9B-BBF5D7E171EB}"/>
                    </a:ext>
                  </a:extLst>
                </p:cNvPr>
                <p:cNvPicPr/>
                <p:nvPr/>
              </p:nvPicPr>
              <p:blipFill>
                <a:blip r:embed="rId750"/>
                <a:stretch>
                  <a:fillRect/>
                </a:stretch>
              </p:blipFill>
              <p:spPr>
                <a:xfrm>
                  <a:off x="10611827" y="3394867"/>
                  <a:ext cx="14868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1">
              <p14:nvContentPartPr>
                <p14:cNvPr id="485" name="Freihand 484">
                  <a:extLst>
                    <a:ext uri="{FF2B5EF4-FFF2-40B4-BE49-F238E27FC236}">
                      <a16:creationId xmlns:a16="http://schemas.microsoft.com/office/drawing/2014/main" id="{2F75AFA5-4DF5-49C1-A0A7-4BCC52D22600}"/>
                    </a:ext>
                  </a:extLst>
                </p14:cNvPr>
                <p14:cNvContentPartPr/>
                <p14:nvPr/>
              </p14:nvContentPartPr>
              <p14:xfrm>
                <a:off x="10869947" y="3325387"/>
                <a:ext cx="105840" cy="174960"/>
              </p14:xfrm>
            </p:contentPart>
          </mc:Choice>
          <mc:Fallback xmlns="">
            <p:pic>
              <p:nvPicPr>
                <p:cNvPr id="485" name="Freihand 484">
                  <a:extLst>
                    <a:ext uri="{FF2B5EF4-FFF2-40B4-BE49-F238E27FC236}">
                      <a16:creationId xmlns:a16="http://schemas.microsoft.com/office/drawing/2014/main" id="{2F75AFA5-4DF5-49C1-A0A7-4BCC52D22600}"/>
                    </a:ext>
                  </a:extLst>
                </p:cNvPr>
                <p:cNvPicPr/>
                <p:nvPr/>
              </p:nvPicPr>
              <p:blipFill>
                <a:blip r:embed="rId752"/>
                <a:stretch>
                  <a:fillRect/>
                </a:stretch>
              </p:blipFill>
              <p:spPr>
                <a:xfrm>
                  <a:off x="10865627" y="3321067"/>
                  <a:ext cx="11448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3">
              <p14:nvContentPartPr>
                <p14:cNvPr id="486" name="Freihand 485">
                  <a:extLst>
                    <a:ext uri="{FF2B5EF4-FFF2-40B4-BE49-F238E27FC236}">
                      <a16:creationId xmlns:a16="http://schemas.microsoft.com/office/drawing/2014/main" id="{72D169B1-7697-4C75-BF57-73354FF5F8EF}"/>
                    </a:ext>
                  </a:extLst>
                </p14:cNvPr>
                <p14:cNvContentPartPr/>
                <p14:nvPr/>
              </p14:nvContentPartPr>
              <p14:xfrm>
                <a:off x="11006027" y="3372187"/>
                <a:ext cx="72360" cy="100080"/>
              </p14:xfrm>
            </p:contentPart>
          </mc:Choice>
          <mc:Fallback xmlns="">
            <p:pic>
              <p:nvPicPr>
                <p:cNvPr id="486" name="Freihand 485">
                  <a:extLst>
                    <a:ext uri="{FF2B5EF4-FFF2-40B4-BE49-F238E27FC236}">
                      <a16:creationId xmlns:a16="http://schemas.microsoft.com/office/drawing/2014/main" id="{72D169B1-7697-4C75-BF57-73354FF5F8EF}"/>
                    </a:ext>
                  </a:extLst>
                </p:cNvPr>
                <p:cNvPicPr/>
                <p:nvPr/>
              </p:nvPicPr>
              <p:blipFill>
                <a:blip r:embed="rId754"/>
                <a:stretch>
                  <a:fillRect/>
                </a:stretch>
              </p:blipFill>
              <p:spPr>
                <a:xfrm>
                  <a:off x="11001707" y="3367867"/>
                  <a:ext cx="8100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5">
              <p14:nvContentPartPr>
                <p14:cNvPr id="487" name="Freihand 486">
                  <a:extLst>
                    <a:ext uri="{FF2B5EF4-FFF2-40B4-BE49-F238E27FC236}">
                      <a16:creationId xmlns:a16="http://schemas.microsoft.com/office/drawing/2014/main" id="{9BAAD5A2-CCB4-4F26-BA9A-A34BBCB30835}"/>
                    </a:ext>
                  </a:extLst>
                </p14:cNvPr>
                <p14:cNvContentPartPr/>
                <p14:nvPr/>
              </p14:nvContentPartPr>
              <p14:xfrm>
                <a:off x="11101787" y="3364987"/>
                <a:ext cx="77400" cy="91440"/>
              </p14:xfrm>
            </p:contentPart>
          </mc:Choice>
          <mc:Fallback xmlns="">
            <p:pic>
              <p:nvPicPr>
                <p:cNvPr id="487" name="Freihand 486">
                  <a:extLst>
                    <a:ext uri="{FF2B5EF4-FFF2-40B4-BE49-F238E27FC236}">
                      <a16:creationId xmlns:a16="http://schemas.microsoft.com/office/drawing/2014/main" id="{9BAAD5A2-CCB4-4F26-BA9A-A34BBCB30835}"/>
                    </a:ext>
                  </a:extLst>
                </p:cNvPr>
                <p:cNvPicPr/>
                <p:nvPr/>
              </p:nvPicPr>
              <p:blipFill>
                <a:blip r:embed="rId756"/>
                <a:stretch>
                  <a:fillRect/>
                </a:stretch>
              </p:blipFill>
              <p:spPr>
                <a:xfrm>
                  <a:off x="11097467" y="3360667"/>
                  <a:ext cx="8604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7">
              <p14:nvContentPartPr>
                <p14:cNvPr id="488" name="Freihand 487">
                  <a:extLst>
                    <a:ext uri="{FF2B5EF4-FFF2-40B4-BE49-F238E27FC236}">
                      <a16:creationId xmlns:a16="http://schemas.microsoft.com/office/drawing/2014/main" id="{C6ED78CD-6D64-493A-8713-853F7CEDE926}"/>
                    </a:ext>
                  </a:extLst>
                </p14:cNvPr>
                <p14:cNvContentPartPr/>
                <p14:nvPr/>
              </p14:nvContentPartPr>
              <p14:xfrm>
                <a:off x="11190707" y="3363907"/>
                <a:ext cx="67320" cy="102240"/>
              </p14:xfrm>
            </p:contentPart>
          </mc:Choice>
          <mc:Fallback xmlns="">
            <p:pic>
              <p:nvPicPr>
                <p:cNvPr id="488" name="Freihand 487">
                  <a:extLst>
                    <a:ext uri="{FF2B5EF4-FFF2-40B4-BE49-F238E27FC236}">
                      <a16:creationId xmlns:a16="http://schemas.microsoft.com/office/drawing/2014/main" id="{C6ED78CD-6D64-493A-8713-853F7CEDE926}"/>
                    </a:ext>
                  </a:extLst>
                </p:cNvPr>
                <p:cNvPicPr/>
                <p:nvPr/>
              </p:nvPicPr>
              <p:blipFill>
                <a:blip r:embed="rId758"/>
                <a:stretch>
                  <a:fillRect/>
                </a:stretch>
              </p:blipFill>
              <p:spPr>
                <a:xfrm>
                  <a:off x="11186387" y="3359587"/>
                  <a:ext cx="7596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9">
              <p14:nvContentPartPr>
                <p14:cNvPr id="489" name="Freihand 488">
                  <a:extLst>
                    <a:ext uri="{FF2B5EF4-FFF2-40B4-BE49-F238E27FC236}">
                      <a16:creationId xmlns:a16="http://schemas.microsoft.com/office/drawing/2014/main" id="{C119739A-2969-4850-BEF1-58755F261866}"/>
                    </a:ext>
                  </a:extLst>
                </p14:cNvPr>
                <p14:cNvContentPartPr/>
                <p14:nvPr/>
              </p14:nvContentPartPr>
              <p14:xfrm>
                <a:off x="11331827" y="3339427"/>
                <a:ext cx="236160" cy="95400"/>
              </p14:xfrm>
            </p:contentPart>
          </mc:Choice>
          <mc:Fallback xmlns="">
            <p:pic>
              <p:nvPicPr>
                <p:cNvPr id="489" name="Freihand 488">
                  <a:extLst>
                    <a:ext uri="{FF2B5EF4-FFF2-40B4-BE49-F238E27FC236}">
                      <a16:creationId xmlns:a16="http://schemas.microsoft.com/office/drawing/2014/main" id="{C119739A-2969-4850-BEF1-58755F261866}"/>
                    </a:ext>
                  </a:extLst>
                </p:cNvPr>
                <p:cNvPicPr/>
                <p:nvPr/>
              </p:nvPicPr>
              <p:blipFill>
                <a:blip r:embed="rId760"/>
                <a:stretch>
                  <a:fillRect/>
                </a:stretch>
              </p:blipFill>
              <p:spPr>
                <a:xfrm>
                  <a:off x="11327507" y="3335107"/>
                  <a:ext cx="24480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1">
              <p14:nvContentPartPr>
                <p14:cNvPr id="491" name="Freihand 490">
                  <a:extLst>
                    <a:ext uri="{FF2B5EF4-FFF2-40B4-BE49-F238E27FC236}">
                      <a16:creationId xmlns:a16="http://schemas.microsoft.com/office/drawing/2014/main" id="{216EF22B-B489-488F-B733-70B429E00BE2}"/>
                    </a:ext>
                  </a:extLst>
                </p14:cNvPr>
                <p14:cNvContentPartPr/>
                <p14:nvPr/>
              </p14:nvContentPartPr>
              <p14:xfrm>
                <a:off x="11561507" y="3458587"/>
                <a:ext cx="2160" cy="103320"/>
              </p14:xfrm>
            </p:contentPart>
          </mc:Choice>
          <mc:Fallback xmlns="">
            <p:pic>
              <p:nvPicPr>
                <p:cNvPr id="491" name="Freihand 490">
                  <a:extLst>
                    <a:ext uri="{FF2B5EF4-FFF2-40B4-BE49-F238E27FC236}">
                      <a16:creationId xmlns:a16="http://schemas.microsoft.com/office/drawing/2014/main" id="{216EF22B-B489-488F-B733-70B429E00BE2}"/>
                    </a:ext>
                  </a:extLst>
                </p:cNvPr>
                <p:cNvPicPr/>
                <p:nvPr/>
              </p:nvPicPr>
              <p:blipFill>
                <a:blip r:embed="rId762"/>
                <a:stretch>
                  <a:fillRect/>
                </a:stretch>
              </p:blipFill>
              <p:spPr>
                <a:xfrm>
                  <a:off x="11557187" y="3454267"/>
                  <a:ext cx="1080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3">
              <p14:nvContentPartPr>
                <p14:cNvPr id="493" name="Freihand 492">
                  <a:extLst>
                    <a:ext uri="{FF2B5EF4-FFF2-40B4-BE49-F238E27FC236}">
                      <a16:creationId xmlns:a16="http://schemas.microsoft.com/office/drawing/2014/main" id="{0D3299CD-A1C5-45F2-84A7-2F838067DAAB}"/>
                    </a:ext>
                  </a:extLst>
                </p14:cNvPr>
                <p14:cNvContentPartPr/>
                <p14:nvPr/>
              </p14:nvContentPartPr>
              <p14:xfrm>
                <a:off x="9662507" y="3735427"/>
                <a:ext cx="236880" cy="138240"/>
              </p14:xfrm>
            </p:contentPart>
          </mc:Choice>
          <mc:Fallback xmlns="">
            <p:pic>
              <p:nvPicPr>
                <p:cNvPr id="493" name="Freihand 492">
                  <a:extLst>
                    <a:ext uri="{FF2B5EF4-FFF2-40B4-BE49-F238E27FC236}">
                      <a16:creationId xmlns:a16="http://schemas.microsoft.com/office/drawing/2014/main" id="{0D3299CD-A1C5-45F2-84A7-2F838067DAAB}"/>
                    </a:ext>
                  </a:extLst>
                </p:cNvPr>
                <p:cNvPicPr/>
                <p:nvPr/>
              </p:nvPicPr>
              <p:blipFill>
                <a:blip r:embed="rId764"/>
                <a:stretch>
                  <a:fillRect/>
                </a:stretch>
              </p:blipFill>
              <p:spPr>
                <a:xfrm>
                  <a:off x="9658187" y="3731107"/>
                  <a:ext cx="24552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5">
              <p14:nvContentPartPr>
                <p14:cNvPr id="494" name="Freihand 493">
                  <a:extLst>
                    <a:ext uri="{FF2B5EF4-FFF2-40B4-BE49-F238E27FC236}">
                      <a16:creationId xmlns:a16="http://schemas.microsoft.com/office/drawing/2014/main" id="{549CBDC7-9DD5-4AA6-9773-04F9B8384C63}"/>
                    </a:ext>
                  </a:extLst>
                </p14:cNvPr>
                <p14:cNvContentPartPr/>
                <p14:nvPr/>
              </p14:nvContentPartPr>
              <p14:xfrm>
                <a:off x="9931787" y="3749107"/>
                <a:ext cx="228240" cy="97200"/>
              </p14:xfrm>
            </p:contentPart>
          </mc:Choice>
          <mc:Fallback xmlns="">
            <p:pic>
              <p:nvPicPr>
                <p:cNvPr id="494" name="Freihand 493">
                  <a:extLst>
                    <a:ext uri="{FF2B5EF4-FFF2-40B4-BE49-F238E27FC236}">
                      <a16:creationId xmlns:a16="http://schemas.microsoft.com/office/drawing/2014/main" id="{549CBDC7-9DD5-4AA6-9773-04F9B8384C63}"/>
                    </a:ext>
                  </a:extLst>
                </p:cNvPr>
                <p:cNvPicPr/>
                <p:nvPr/>
              </p:nvPicPr>
              <p:blipFill>
                <a:blip r:embed="rId766"/>
                <a:stretch>
                  <a:fillRect/>
                </a:stretch>
              </p:blipFill>
              <p:spPr>
                <a:xfrm>
                  <a:off x="9927467" y="3744787"/>
                  <a:ext cx="23688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7">
              <p14:nvContentPartPr>
                <p14:cNvPr id="495" name="Freihand 494">
                  <a:extLst>
                    <a:ext uri="{FF2B5EF4-FFF2-40B4-BE49-F238E27FC236}">
                      <a16:creationId xmlns:a16="http://schemas.microsoft.com/office/drawing/2014/main" id="{95853688-085A-4CF6-97DB-D68A33615991}"/>
                    </a:ext>
                  </a:extLst>
                </p14:cNvPr>
                <p14:cNvContentPartPr/>
                <p14:nvPr/>
              </p14:nvContentPartPr>
              <p14:xfrm>
                <a:off x="10304747" y="3753427"/>
                <a:ext cx="162720" cy="85680"/>
              </p14:xfrm>
            </p:contentPart>
          </mc:Choice>
          <mc:Fallback xmlns="">
            <p:pic>
              <p:nvPicPr>
                <p:cNvPr id="495" name="Freihand 494">
                  <a:extLst>
                    <a:ext uri="{FF2B5EF4-FFF2-40B4-BE49-F238E27FC236}">
                      <a16:creationId xmlns:a16="http://schemas.microsoft.com/office/drawing/2014/main" id="{95853688-085A-4CF6-97DB-D68A33615991}"/>
                    </a:ext>
                  </a:extLst>
                </p:cNvPr>
                <p:cNvPicPr/>
                <p:nvPr/>
              </p:nvPicPr>
              <p:blipFill>
                <a:blip r:embed="rId768"/>
                <a:stretch>
                  <a:fillRect/>
                </a:stretch>
              </p:blipFill>
              <p:spPr>
                <a:xfrm>
                  <a:off x="10300427" y="3749107"/>
                  <a:ext cx="17136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9">
              <p14:nvContentPartPr>
                <p14:cNvPr id="496" name="Freihand 495">
                  <a:extLst>
                    <a:ext uri="{FF2B5EF4-FFF2-40B4-BE49-F238E27FC236}">
                      <a16:creationId xmlns:a16="http://schemas.microsoft.com/office/drawing/2014/main" id="{6006E8C9-CDA8-41EA-A88C-52E98C4D7E62}"/>
                    </a:ext>
                  </a:extLst>
                </p14:cNvPr>
                <p14:cNvContentPartPr/>
                <p14:nvPr/>
              </p14:nvContentPartPr>
              <p14:xfrm>
                <a:off x="10472507" y="3658027"/>
                <a:ext cx="35640" cy="149760"/>
              </p14:xfrm>
            </p:contentPart>
          </mc:Choice>
          <mc:Fallback xmlns="">
            <p:pic>
              <p:nvPicPr>
                <p:cNvPr id="496" name="Freihand 495">
                  <a:extLst>
                    <a:ext uri="{FF2B5EF4-FFF2-40B4-BE49-F238E27FC236}">
                      <a16:creationId xmlns:a16="http://schemas.microsoft.com/office/drawing/2014/main" id="{6006E8C9-CDA8-41EA-A88C-52E98C4D7E62}"/>
                    </a:ext>
                  </a:extLst>
                </p:cNvPr>
                <p:cNvPicPr/>
                <p:nvPr/>
              </p:nvPicPr>
              <p:blipFill>
                <a:blip r:embed="rId770"/>
                <a:stretch>
                  <a:fillRect/>
                </a:stretch>
              </p:blipFill>
              <p:spPr>
                <a:xfrm>
                  <a:off x="10468187" y="3653707"/>
                  <a:ext cx="4428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1">
              <p14:nvContentPartPr>
                <p14:cNvPr id="497" name="Freihand 496">
                  <a:extLst>
                    <a:ext uri="{FF2B5EF4-FFF2-40B4-BE49-F238E27FC236}">
                      <a16:creationId xmlns:a16="http://schemas.microsoft.com/office/drawing/2014/main" id="{2B5AC063-192A-42A2-B28B-8ECFCBEED2E2}"/>
                    </a:ext>
                  </a:extLst>
                </p14:cNvPr>
                <p14:cNvContentPartPr/>
                <p14:nvPr/>
              </p14:nvContentPartPr>
              <p14:xfrm>
                <a:off x="10521467" y="3720667"/>
                <a:ext cx="84600" cy="119160"/>
              </p14:xfrm>
            </p:contentPart>
          </mc:Choice>
          <mc:Fallback xmlns="">
            <p:pic>
              <p:nvPicPr>
                <p:cNvPr id="497" name="Freihand 496">
                  <a:extLst>
                    <a:ext uri="{FF2B5EF4-FFF2-40B4-BE49-F238E27FC236}">
                      <a16:creationId xmlns:a16="http://schemas.microsoft.com/office/drawing/2014/main" id="{2B5AC063-192A-42A2-B28B-8ECFCBEED2E2}"/>
                    </a:ext>
                  </a:extLst>
                </p:cNvPr>
                <p:cNvPicPr/>
                <p:nvPr/>
              </p:nvPicPr>
              <p:blipFill>
                <a:blip r:embed="rId772"/>
                <a:stretch>
                  <a:fillRect/>
                </a:stretch>
              </p:blipFill>
              <p:spPr>
                <a:xfrm>
                  <a:off x="10517147" y="3716347"/>
                  <a:ext cx="9324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3">
              <p14:nvContentPartPr>
                <p14:cNvPr id="498" name="Freihand 497">
                  <a:extLst>
                    <a:ext uri="{FF2B5EF4-FFF2-40B4-BE49-F238E27FC236}">
                      <a16:creationId xmlns:a16="http://schemas.microsoft.com/office/drawing/2014/main" id="{5848AF34-ED01-4443-BB93-270BA2DB02EF}"/>
                    </a:ext>
                  </a:extLst>
                </p14:cNvPr>
                <p14:cNvContentPartPr/>
                <p14:nvPr/>
              </p14:nvContentPartPr>
              <p14:xfrm>
                <a:off x="10611827" y="3729667"/>
                <a:ext cx="93960" cy="96840"/>
              </p14:xfrm>
            </p:contentPart>
          </mc:Choice>
          <mc:Fallback xmlns="">
            <p:pic>
              <p:nvPicPr>
                <p:cNvPr id="498" name="Freihand 497">
                  <a:extLst>
                    <a:ext uri="{FF2B5EF4-FFF2-40B4-BE49-F238E27FC236}">
                      <a16:creationId xmlns:a16="http://schemas.microsoft.com/office/drawing/2014/main" id="{5848AF34-ED01-4443-BB93-270BA2DB02EF}"/>
                    </a:ext>
                  </a:extLst>
                </p:cNvPr>
                <p:cNvPicPr/>
                <p:nvPr/>
              </p:nvPicPr>
              <p:blipFill>
                <a:blip r:embed="rId774"/>
                <a:stretch>
                  <a:fillRect/>
                </a:stretch>
              </p:blipFill>
              <p:spPr>
                <a:xfrm>
                  <a:off x="10607507" y="3725347"/>
                  <a:ext cx="10260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5">
              <p14:nvContentPartPr>
                <p14:cNvPr id="499" name="Freihand 498">
                  <a:extLst>
                    <a:ext uri="{FF2B5EF4-FFF2-40B4-BE49-F238E27FC236}">
                      <a16:creationId xmlns:a16="http://schemas.microsoft.com/office/drawing/2014/main" id="{4628D925-6C01-4B63-ACFF-FF9C05093BF0}"/>
                    </a:ext>
                  </a:extLst>
                </p14:cNvPr>
                <p14:cNvContentPartPr/>
                <p14:nvPr/>
              </p14:nvContentPartPr>
              <p14:xfrm>
                <a:off x="9933947" y="3704107"/>
                <a:ext cx="136800" cy="21240"/>
              </p14:xfrm>
            </p:contentPart>
          </mc:Choice>
          <mc:Fallback xmlns="">
            <p:pic>
              <p:nvPicPr>
                <p:cNvPr id="499" name="Freihand 498">
                  <a:extLst>
                    <a:ext uri="{FF2B5EF4-FFF2-40B4-BE49-F238E27FC236}">
                      <a16:creationId xmlns:a16="http://schemas.microsoft.com/office/drawing/2014/main" id="{4628D925-6C01-4B63-ACFF-FF9C05093BF0}"/>
                    </a:ext>
                  </a:extLst>
                </p:cNvPr>
                <p:cNvPicPr/>
                <p:nvPr/>
              </p:nvPicPr>
              <p:blipFill>
                <a:blip r:embed="rId776"/>
                <a:stretch>
                  <a:fillRect/>
                </a:stretch>
              </p:blipFill>
              <p:spPr>
                <a:xfrm>
                  <a:off x="9929627" y="3699787"/>
                  <a:ext cx="14544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7">
              <p14:nvContentPartPr>
                <p14:cNvPr id="500" name="Freihand 499">
                  <a:extLst>
                    <a:ext uri="{FF2B5EF4-FFF2-40B4-BE49-F238E27FC236}">
                      <a16:creationId xmlns:a16="http://schemas.microsoft.com/office/drawing/2014/main" id="{E3326402-E34A-44CA-97E8-8BA874DF14CB}"/>
                    </a:ext>
                  </a:extLst>
                </p14:cNvPr>
                <p14:cNvContentPartPr/>
                <p14:nvPr/>
              </p14:nvContentPartPr>
              <p14:xfrm>
                <a:off x="10806587" y="3695467"/>
                <a:ext cx="332640" cy="112680"/>
              </p14:xfrm>
            </p:contentPart>
          </mc:Choice>
          <mc:Fallback xmlns="">
            <p:pic>
              <p:nvPicPr>
                <p:cNvPr id="500" name="Freihand 499">
                  <a:extLst>
                    <a:ext uri="{FF2B5EF4-FFF2-40B4-BE49-F238E27FC236}">
                      <a16:creationId xmlns:a16="http://schemas.microsoft.com/office/drawing/2014/main" id="{E3326402-E34A-44CA-97E8-8BA874DF14CB}"/>
                    </a:ext>
                  </a:extLst>
                </p:cNvPr>
                <p:cNvPicPr/>
                <p:nvPr/>
              </p:nvPicPr>
              <p:blipFill>
                <a:blip r:embed="rId778"/>
                <a:stretch>
                  <a:fillRect/>
                </a:stretch>
              </p:blipFill>
              <p:spPr>
                <a:xfrm>
                  <a:off x="10802267" y="3691147"/>
                  <a:ext cx="34128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9">
              <p14:nvContentPartPr>
                <p14:cNvPr id="501" name="Freihand 500">
                  <a:extLst>
                    <a:ext uri="{FF2B5EF4-FFF2-40B4-BE49-F238E27FC236}">
                      <a16:creationId xmlns:a16="http://schemas.microsoft.com/office/drawing/2014/main" id="{E6FAEC7D-A886-4479-9FF9-9F9F03E6687E}"/>
                    </a:ext>
                  </a:extLst>
                </p14:cNvPr>
                <p14:cNvContentPartPr/>
                <p14:nvPr/>
              </p14:nvContentPartPr>
              <p14:xfrm>
                <a:off x="11115107" y="3671707"/>
                <a:ext cx="31320" cy="33840"/>
              </p14:xfrm>
            </p:contentPart>
          </mc:Choice>
          <mc:Fallback xmlns="">
            <p:pic>
              <p:nvPicPr>
                <p:cNvPr id="501" name="Freihand 500">
                  <a:extLst>
                    <a:ext uri="{FF2B5EF4-FFF2-40B4-BE49-F238E27FC236}">
                      <a16:creationId xmlns:a16="http://schemas.microsoft.com/office/drawing/2014/main" id="{E6FAEC7D-A886-4479-9FF9-9F9F03E6687E}"/>
                    </a:ext>
                  </a:extLst>
                </p:cNvPr>
                <p:cNvPicPr/>
                <p:nvPr/>
              </p:nvPicPr>
              <p:blipFill>
                <a:blip r:embed="rId780"/>
                <a:stretch>
                  <a:fillRect/>
                </a:stretch>
              </p:blipFill>
              <p:spPr>
                <a:xfrm>
                  <a:off x="11110787" y="3667387"/>
                  <a:ext cx="3996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1">
              <p14:nvContentPartPr>
                <p14:cNvPr id="502" name="Freihand 501">
                  <a:extLst>
                    <a:ext uri="{FF2B5EF4-FFF2-40B4-BE49-F238E27FC236}">
                      <a16:creationId xmlns:a16="http://schemas.microsoft.com/office/drawing/2014/main" id="{F49D3D0D-D537-483E-9433-94CD493C4FB9}"/>
                    </a:ext>
                  </a:extLst>
                </p14:cNvPr>
                <p14:cNvContentPartPr/>
                <p14:nvPr/>
              </p14:nvContentPartPr>
              <p14:xfrm>
                <a:off x="11213747" y="3703387"/>
                <a:ext cx="100800" cy="96120"/>
              </p14:xfrm>
            </p:contentPart>
          </mc:Choice>
          <mc:Fallback xmlns="">
            <p:pic>
              <p:nvPicPr>
                <p:cNvPr id="502" name="Freihand 501">
                  <a:extLst>
                    <a:ext uri="{FF2B5EF4-FFF2-40B4-BE49-F238E27FC236}">
                      <a16:creationId xmlns:a16="http://schemas.microsoft.com/office/drawing/2014/main" id="{F49D3D0D-D537-483E-9433-94CD493C4FB9}"/>
                    </a:ext>
                  </a:extLst>
                </p:cNvPr>
                <p:cNvPicPr/>
                <p:nvPr/>
              </p:nvPicPr>
              <p:blipFill>
                <a:blip r:embed="rId782"/>
                <a:stretch>
                  <a:fillRect/>
                </a:stretch>
              </p:blipFill>
              <p:spPr>
                <a:xfrm>
                  <a:off x="11209427" y="3699067"/>
                  <a:ext cx="10944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3">
              <p14:nvContentPartPr>
                <p14:cNvPr id="503" name="Freihand 502">
                  <a:extLst>
                    <a:ext uri="{FF2B5EF4-FFF2-40B4-BE49-F238E27FC236}">
                      <a16:creationId xmlns:a16="http://schemas.microsoft.com/office/drawing/2014/main" id="{E40C8259-F010-46BB-AD0D-41443131BCEB}"/>
                    </a:ext>
                  </a:extLst>
                </p14:cNvPr>
                <p14:cNvContentPartPr/>
                <p14:nvPr/>
              </p14:nvContentPartPr>
              <p14:xfrm>
                <a:off x="9686267" y="4063747"/>
                <a:ext cx="10440" cy="172080"/>
              </p14:xfrm>
            </p:contentPart>
          </mc:Choice>
          <mc:Fallback xmlns="">
            <p:pic>
              <p:nvPicPr>
                <p:cNvPr id="503" name="Freihand 502">
                  <a:extLst>
                    <a:ext uri="{FF2B5EF4-FFF2-40B4-BE49-F238E27FC236}">
                      <a16:creationId xmlns:a16="http://schemas.microsoft.com/office/drawing/2014/main" id="{E40C8259-F010-46BB-AD0D-41443131BCEB}"/>
                    </a:ext>
                  </a:extLst>
                </p:cNvPr>
                <p:cNvPicPr/>
                <p:nvPr/>
              </p:nvPicPr>
              <p:blipFill>
                <a:blip r:embed="rId784"/>
                <a:stretch>
                  <a:fillRect/>
                </a:stretch>
              </p:blipFill>
              <p:spPr>
                <a:xfrm>
                  <a:off x="9681947" y="4059427"/>
                  <a:ext cx="1908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5">
              <p14:nvContentPartPr>
                <p14:cNvPr id="504" name="Freihand 503">
                  <a:extLst>
                    <a:ext uri="{FF2B5EF4-FFF2-40B4-BE49-F238E27FC236}">
                      <a16:creationId xmlns:a16="http://schemas.microsoft.com/office/drawing/2014/main" id="{86B13F32-FA7D-4460-9230-AD463FB3AE76}"/>
                    </a:ext>
                  </a:extLst>
                </p14:cNvPr>
                <p14:cNvContentPartPr/>
                <p14:nvPr/>
              </p14:nvContentPartPr>
              <p14:xfrm>
                <a:off x="9578987" y="3996067"/>
                <a:ext cx="184320" cy="168480"/>
              </p14:xfrm>
            </p:contentPart>
          </mc:Choice>
          <mc:Fallback xmlns="">
            <p:pic>
              <p:nvPicPr>
                <p:cNvPr id="504" name="Freihand 503">
                  <a:extLst>
                    <a:ext uri="{FF2B5EF4-FFF2-40B4-BE49-F238E27FC236}">
                      <a16:creationId xmlns:a16="http://schemas.microsoft.com/office/drawing/2014/main" id="{86B13F32-FA7D-4460-9230-AD463FB3AE76}"/>
                    </a:ext>
                  </a:extLst>
                </p:cNvPr>
                <p:cNvPicPr/>
                <p:nvPr/>
              </p:nvPicPr>
              <p:blipFill>
                <a:blip r:embed="rId786"/>
                <a:stretch>
                  <a:fillRect/>
                </a:stretch>
              </p:blipFill>
              <p:spPr>
                <a:xfrm>
                  <a:off x="9574667" y="3991747"/>
                  <a:ext cx="19296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7">
              <p14:nvContentPartPr>
                <p14:cNvPr id="505" name="Freihand 504">
                  <a:extLst>
                    <a:ext uri="{FF2B5EF4-FFF2-40B4-BE49-F238E27FC236}">
                      <a16:creationId xmlns:a16="http://schemas.microsoft.com/office/drawing/2014/main" id="{EE6CC124-73EB-4779-8E9A-254FA8C4A8EB}"/>
                    </a:ext>
                  </a:extLst>
                </p14:cNvPr>
                <p14:cNvContentPartPr/>
                <p14:nvPr/>
              </p14:nvContentPartPr>
              <p14:xfrm>
                <a:off x="9771227" y="4105867"/>
                <a:ext cx="218880" cy="106920"/>
              </p14:xfrm>
            </p:contentPart>
          </mc:Choice>
          <mc:Fallback xmlns="">
            <p:pic>
              <p:nvPicPr>
                <p:cNvPr id="505" name="Freihand 504">
                  <a:extLst>
                    <a:ext uri="{FF2B5EF4-FFF2-40B4-BE49-F238E27FC236}">
                      <a16:creationId xmlns:a16="http://schemas.microsoft.com/office/drawing/2014/main" id="{EE6CC124-73EB-4779-8E9A-254FA8C4A8EB}"/>
                    </a:ext>
                  </a:extLst>
                </p:cNvPr>
                <p:cNvPicPr/>
                <p:nvPr/>
              </p:nvPicPr>
              <p:blipFill>
                <a:blip r:embed="rId788"/>
                <a:stretch>
                  <a:fillRect/>
                </a:stretch>
              </p:blipFill>
              <p:spPr>
                <a:xfrm>
                  <a:off x="9766907" y="4101547"/>
                  <a:ext cx="22752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9">
              <p14:nvContentPartPr>
                <p14:cNvPr id="506" name="Freihand 505">
                  <a:extLst>
                    <a:ext uri="{FF2B5EF4-FFF2-40B4-BE49-F238E27FC236}">
                      <a16:creationId xmlns:a16="http://schemas.microsoft.com/office/drawing/2014/main" id="{4ADB9F55-675C-4FEE-8F0D-ADC6410DC63B}"/>
                    </a:ext>
                  </a:extLst>
                </p14:cNvPr>
                <p14:cNvContentPartPr/>
                <p14:nvPr/>
              </p14:nvContentPartPr>
              <p14:xfrm>
                <a:off x="10030787" y="4011907"/>
                <a:ext cx="172440" cy="186840"/>
              </p14:xfrm>
            </p:contentPart>
          </mc:Choice>
          <mc:Fallback xmlns="">
            <p:pic>
              <p:nvPicPr>
                <p:cNvPr id="506" name="Freihand 505">
                  <a:extLst>
                    <a:ext uri="{FF2B5EF4-FFF2-40B4-BE49-F238E27FC236}">
                      <a16:creationId xmlns:a16="http://schemas.microsoft.com/office/drawing/2014/main" id="{4ADB9F55-675C-4FEE-8F0D-ADC6410DC63B}"/>
                    </a:ext>
                  </a:extLst>
                </p:cNvPr>
                <p:cNvPicPr/>
                <p:nvPr/>
              </p:nvPicPr>
              <p:blipFill>
                <a:blip r:embed="rId790"/>
                <a:stretch>
                  <a:fillRect/>
                </a:stretch>
              </p:blipFill>
              <p:spPr>
                <a:xfrm>
                  <a:off x="10026467" y="4007587"/>
                  <a:ext cx="18108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1">
              <p14:nvContentPartPr>
                <p14:cNvPr id="507" name="Freihand 506">
                  <a:extLst>
                    <a:ext uri="{FF2B5EF4-FFF2-40B4-BE49-F238E27FC236}">
                      <a16:creationId xmlns:a16="http://schemas.microsoft.com/office/drawing/2014/main" id="{2B872ABB-AE80-4625-8CBB-3B12C9D599D5}"/>
                    </a:ext>
                  </a:extLst>
                </p14:cNvPr>
                <p14:cNvContentPartPr/>
                <p14:nvPr/>
              </p14:nvContentPartPr>
              <p14:xfrm>
                <a:off x="10286027" y="4068787"/>
                <a:ext cx="274320" cy="96840"/>
              </p14:xfrm>
            </p:contentPart>
          </mc:Choice>
          <mc:Fallback xmlns="">
            <p:pic>
              <p:nvPicPr>
                <p:cNvPr id="507" name="Freihand 506">
                  <a:extLst>
                    <a:ext uri="{FF2B5EF4-FFF2-40B4-BE49-F238E27FC236}">
                      <a16:creationId xmlns:a16="http://schemas.microsoft.com/office/drawing/2014/main" id="{2B872ABB-AE80-4625-8CBB-3B12C9D599D5}"/>
                    </a:ext>
                  </a:extLst>
                </p:cNvPr>
                <p:cNvPicPr/>
                <p:nvPr/>
              </p:nvPicPr>
              <p:blipFill>
                <a:blip r:embed="rId792"/>
                <a:stretch>
                  <a:fillRect/>
                </a:stretch>
              </p:blipFill>
              <p:spPr>
                <a:xfrm>
                  <a:off x="10281707" y="4064467"/>
                  <a:ext cx="28296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3">
              <p14:nvContentPartPr>
                <p14:cNvPr id="508" name="Freihand 507">
                  <a:extLst>
                    <a:ext uri="{FF2B5EF4-FFF2-40B4-BE49-F238E27FC236}">
                      <a16:creationId xmlns:a16="http://schemas.microsoft.com/office/drawing/2014/main" id="{3EDDF463-17E8-4642-BB89-42D27F2F38C6}"/>
                    </a:ext>
                  </a:extLst>
                </p14:cNvPr>
                <p14:cNvContentPartPr/>
                <p14:nvPr/>
              </p14:nvContentPartPr>
              <p14:xfrm>
                <a:off x="10608587" y="3965107"/>
                <a:ext cx="94680" cy="194760"/>
              </p14:xfrm>
            </p:contentPart>
          </mc:Choice>
          <mc:Fallback xmlns="">
            <p:pic>
              <p:nvPicPr>
                <p:cNvPr id="508" name="Freihand 507">
                  <a:extLst>
                    <a:ext uri="{FF2B5EF4-FFF2-40B4-BE49-F238E27FC236}">
                      <a16:creationId xmlns:a16="http://schemas.microsoft.com/office/drawing/2014/main" id="{3EDDF463-17E8-4642-BB89-42D27F2F38C6}"/>
                    </a:ext>
                  </a:extLst>
                </p:cNvPr>
                <p:cNvPicPr/>
                <p:nvPr/>
              </p:nvPicPr>
              <p:blipFill>
                <a:blip r:embed="rId794"/>
                <a:stretch>
                  <a:fillRect/>
                </a:stretch>
              </p:blipFill>
              <p:spPr>
                <a:xfrm>
                  <a:off x="10604267" y="3960787"/>
                  <a:ext cx="103320" cy="20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5">
              <p14:nvContentPartPr>
                <p14:cNvPr id="509" name="Freihand 508">
                  <a:extLst>
                    <a:ext uri="{FF2B5EF4-FFF2-40B4-BE49-F238E27FC236}">
                      <a16:creationId xmlns:a16="http://schemas.microsoft.com/office/drawing/2014/main" id="{48174753-5F5E-4DAC-AC13-545D63BC4BF8}"/>
                    </a:ext>
                  </a:extLst>
                </p14:cNvPr>
                <p14:cNvContentPartPr/>
                <p14:nvPr/>
              </p14:nvContentPartPr>
              <p14:xfrm>
                <a:off x="10734587" y="4060147"/>
                <a:ext cx="70920" cy="84960"/>
              </p14:xfrm>
            </p:contentPart>
          </mc:Choice>
          <mc:Fallback xmlns="">
            <p:pic>
              <p:nvPicPr>
                <p:cNvPr id="509" name="Freihand 508">
                  <a:extLst>
                    <a:ext uri="{FF2B5EF4-FFF2-40B4-BE49-F238E27FC236}">
                      <a16:creationId xmlns:a16="http://schemas.microsoft.com/office/drawing/2014/main" id="{48174753-5F5E-4DAC-AC13-545D63BC4BF8}"/>
                    </a:ext>
                  </a:extLst>
                </p:cNvPr>
                <p:cNvPicPr/>
                <p:nvPr/>
              </p:nvPicPr>
              <p:blipFill>
                <a:blip r:embed="rId796"/>
                <a:stretch>
                  <a:fillRect/>
                </a:stretch>
              </p:blipFill>
              <p:spPr>
                <a:xfrm>
                  <a:off x="10730267" y="4055827"/>
                  <a:ext cx="7956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7">
              <p14:nvContentPartPr>
                <p14:cNvPr id="510" name="Freihand 509">
                  <a:extLst>
                    <a:ext uri="{FF2B5EF4-FFF2-40B4-BE49-F238E27FC236}">
                      <a16:creationId xmlns:a16="http://schemas.microsoft.com/office/drawing/2014/main" id="{C0D8CE97-89C5-40A9-8D7D-0B00842F5D32}"/>
                    </a:ext>
                  </a:extLst>
                </p14:cNvPr>
                <p14:cNvContentPartPr/>
                <p14:nvPr/>
              </p14:nvContentPartPr>
              <p14:xfrm>
                <a:off x="10828907" y="4041067"/>
                <a:ext cx="87840" cy="102960"/>
              </p14:xfrm>
            </p:contentPart>
          </mc:Choice>
          <mc:Fallback xmlns="">
            <p:pic>
              <p:nvPicPr>
                <p:cNvPr id="510" name="Freihand 509">
                  <a:extLst>
                    <a:ext uri="{FF2B5EF4-FFF2-40B4-BE49-F238E27FC236}">
                      <a16:creationId xmlns:a16="http://schemas.microsoft.com/office/drawing/2014/main" id="{C0D8CE97-89C5-40A9-8D7D-0B00842F5D32}"/>
                    </a:ext>
                  </a:extLst>
                </p:cNvPr>
                <p:cNvPicPr/>
                <p:nvPr/>
              </p:nvPicPr>
              <p:blipFill>
                <a:blip r:embed="rId798"/>
                <a:stretch>
                  <a:fillRect/>
                </a:stretch>
              </p:blipFill>
              <p:spPr>
                <a:xfrm>
                  <a:off x="10824587" y="4036747"/>
                  <a:ext cx="9648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9">
              <p14:nvContentPartPr>
                <p14:cNvPr id="511" name="Freihand 510">
                  <a:extLst>
                    <a:ext uri="{FF2B5EF4-FFF2-40B4-BE49-F238E27FC236}">
                      <a16:creationId xmlns:a16="http://schemas.microsoft.com/office/drawing/2014/main" id="{4F04D01F-A65E-4FA8-9CD7-93464D32779C}"/>
                    </a:ext>
                  </a:extLst>
                </p14:cNvPr>
                <p14:cNvContentPartPr/>
                <p14:nvPr/>
              </p14:nvContentPartPr>
              <p14:xfrm>
                <a:off x="10916747" y="4030987"/>
                <a:ext cx="65880" cy="108360"/>
              </p14:xfrm>
            </p:contentPart>
          </mc:Choice>
          <mc:Fallback xmlns="">
            <p:pic>
              <p:nvPicPr>
                <p:cNvPr id="511" name="Freihand 510">
                  <a:extLst>
                    <a:ext uri="{FF2B5EF4-FFF2-40B4-BE49-F238E27FC236}">
                      <a16:creationId xmlns:a16="http://schemas.microsoft.com/office/drawing/2014/main" id="{4F04D01F-A65E-4FA8-9CD7-93464D32779C}"/>
                    </a:ext>
                  </a:extLst>
                </p:cNvPr>
                <p:cNvPicPr/>
                <p:nvPr/>
              </p:nvPicPr>
              <p:blipFill>
                <a:blip r:embed="rId800"/>
                <a:stretch>
                  <a:fillRect/>
                </a:stretch>
              </p:blipFill>
              <p:spPr>
                <a:xfrm>
                  <a:off x="10912427" y="4026667"/>
                  <a:ext cx="7452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1">
              <p14:nvContentPartPr>
                <p14:cNvPr id="512" name="Freihand 511">
                  <a:extLst>
                    <a:ext uri="{FF2B5EF4-FFF2-40B4-BE49-F238E27FC236}">
                      <a16:creationId xmlns:a16="http://schemas.microsoft.com/office/drawing/2014/main" id="{8A30C63F-16EE-4673-86AA-1075BA1D56CA}"/>
                    </a:ext>
                  </a:extLst>
                </p14:cNvPr>
                <p14:cNvContentPartPr/>
                <p14:nvPr/>
              </p14:nvContentPartPr>
              <p14:xfrm>
                <a:off x="11009987" y="4012627"/>
                <a:ext cx="608760" cy="360000"/>
              </p14:xfrm>
            </p:contentPart>
          </mc:Choice>
          <mc:Fallback xmlns="">
            <p:pic>
              <p:nvPicPr>
                <p:cNvPr id="512" name="Freihand 511">
                  <a:extLst>
                    <a:ext uri="{FF2B5EF4-FFF2-40B4-BE49-F238E27FC236}">
                      <a16:creationId xmlns:a16="http://schemas.microsoft.com/office/drawing/2014/main" id="{8A30C63F-16EE-4673-86AA-1075BA1D56CA}"/>
                    </a:ext>
                  </a:extLst>
                </p:cNvPr>
                <p:cNvPicPr/>
                <p:nvPr/>
              </p:nvPicPr>
              <p:blipFill>
                <a:blip r:embed="rId802"/>
                <a:stretch>
                  <a:fillRect/>
                </a:stretch>
              </p:blipFill>
              <p:spPr>
                <a:xfrm>
                  <a:off x="11005667" y="4008307"/>
                  <a:ext cx="617400" cy="36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3">
              <p14:nvContentPartPr>
                <p14:cNvPr id="513" name="Freihand 512">
                  <a:extLst>
                    <a:ext uri="{FF2B5EF4-FFF2-40B4-BE49-F238E27FC236}">
                      <a16:creationId xmlns:a16="http://schemas.microsoft.com/office/drawing/2014/main" id="{EF7518A6-C15F-4AF8-8EFD-43269A584FCE}"/>
                    </a:ext>
                  </a:extLst>
                </p14:cNvPr>
                <p14:cNvContentPartPr/>
                <p14:nvPr/>
              </p14:nvContentPartPr>
              <p14:xfrm>
                <a:off x="11733227" y="3811747"/>
                <a:ext cx="5040" cy="352440"/>
              </p14:xfrm>
            </p:contentPart>
          </mc:Choice>
          <mc:Fallback xmlns="">
            <p:pic>
              <p:nvPicPr>
                <p:cNvPr id="513" name="Freihand 512">
                  <a:extLst>
                    <a:ext uri="{FF2B5EF4-FFF2-40B4-BE49-F238E27FC236}">
                      <a16:creationId xmlns:a16="http://schemas.microsoft.com/office/drawing/2014/main" id="{EF7518A6-C15F-4AF8-8EFD-43269A584FCE}"/>
                    </a:ext>
                  </a:extLst>
                </p:cNvPr>
                <p:cNvPicPr/>
                <p:nvPr/>
              </p:nvPicPr>
              <p:blipFill>
                <a:blip r:embed="rId804"/>
                <a:stretch>
                  <a:fillRect/>
                </a:stretch>
              </p:blipFill>
              <p:spPr>
                <a:xfrm>
                  <a:off x="11728907" y="3807427"/>
                  <a:ext cx="13680" cy="361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24" name="Gruppieren 523">
            <a:extLst>
              <a:ext uri="{FF2B5EF4-FFF2-40B4-BE49-F238E27FC236}">
                <a16:creationId xmlns:a16="http://schemas.microsoft.com/office/drawing/2014/main" id="{2E32CD57-1B9A-42C7-A990-6F7E3661021B}"/>
              </a:ext>
            </a:extLst>
          </p:cNvPr>
          <p:cNvGrpSpPr/>
          <p:nvPr/>
        </p:nvGrpSpPr>
        <p:grpSpPr>
          <a:xfrm>
            <a:off x="3401747" y="1310827"/>
            <a:ext cx="5391720" cy="2431440"/>
            <a:chOff x="3401747" y="1310827"/>
            <a:chExt cx="5391720" cy="2431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05">
              <p14:nvContentPartPr>
                <p14:cNvPr id="515" name="Freihand 514">
                  <a:extLst>
                    <a:ext uri="{FF2B5EF4-FFF2-40B4-BE49-F238E27FC236}">
                      <a16:creationId xmlns:a16="http://schemas.microsoft.com/office/drawing/2014/main" id="{041224BB-67EC-4CDD-B822-10DB5A1143BA}"/>
                    </a:ext>
                  </a:extLst>
                </p14:cNvPr>
                <p14:cNvContentPartPr/>
                <p14:nvPr/>
              </p14:nvContentPartPr>
              <p14:xfrm>
                <a:off x="5759747" y="1780267"/>
                <a:ext cx="2009160" cy="801720"/>
              </p14:xfrm>
            </p:contentPart>
          </mc:Choice>
          <mc:Fallback xmlns="">
            <p:pic>
              <p:nvPicPr>
                <p:cNvPr id="515" name="Freihand 514">
                  <a:extLst>
                    <a:ext uri="{FF2B5EF4-FFF2-40B4-BE49-F238E27FC236}">
                      <a16:creationId xmlns:a16="http://schemas.microsoft.com/office/drawing/2014/main" id="{041224BB-67EC-4CDD-B822-10DB5A1143BA}"/>
                    </a:ext>
                  </a:extLst>
                </p:cNvPr>
                <p:cNvPicPr/>
                <p:nvPr/>
              </p:nvPicPr>
              <p:blipFill>
                <a:blip r:embed="rId806"/>
                <a:stretch>
                  <a:fillRect/>
                </a:stretch>
              </p:blipFill>
              <p:spPr>
                <a:xfrm>
                  <a:off x="5755427" y="1775947"/>
                  <a:ext cx="2017800" cy="81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7">
              <p14:nvContentPartPr>
                <p14:cNvPr id="516" name="Freihand 515">
                  <a:extLst>
                    <a:ext uri="{FF2B5EF4-FFF2-40B4-BE49-F238E27FC236}">
                      <a16:creationId xmlns:a16="http://schemas.microsoft.com/office/drawing/2014/main" id="{C92C1DB1-E8FB-426B-BC54-054641627376}"/>
                    </a:ext>
                  </a:extLst>
                </p14:cNvPr>
                <p14:cNvContentPartPr/>
                <p14:nvPr/>
              </p14:nvContentPartPr>
              <p14:xfrm>
                <a:off x="3702707" y="1680907"/>
                <a:ext cx="2042640" cy="1100520"/>
              </p14:xfrm>
            </p:contentPart>
          </mc:Choice>
          <mc:Fallback xmlns="">
            <p:pic>
              <p:nvPicPr>
                <p:cNvPr id="516" name="Freihand 515">
                  <a:extLst>
                    <a:ext uri="{FF2B5EF4-FFF2-40B4-BE49-F238E27FC236}">
                      <a16:creationId xmlns:a16="http://schemas.microsoft.com/office/drawing/2014/main" id="{C92C1DB1-E8FB-426B-BC54-054641627376}"/>
                    </a:ext>
                  </a:extLst>
                </p:cNvPr>
                <p:cNvPicPr/>
                <p:nvPr/>
              </p:nvPicPr>
              <p:blipFill>
                <a:blip r:embed="rId808"/>
                <a:stretch>
                  <a:fillRect/>
                </a:stretch>
              </p:blipFill>
              <p:spPr>
                <a:xfrm>
                  <a:off x="3698387" y="1676587"/>
                  <a:ext cx="2051280" cy="110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9">
              <p14:nvContentPartPr>
                <p14:cNvPr id="517" name="Freihand 516">
                  <a:extLst>
                    <a:ext uri="{FF2B5EF4-FFF2-40B4-BE49-F238E27FC236}">
                      <a16:creationId xmlns:a16="http://schemas.microsoft.com/office/drawing/2014/main" id="{7F3A53C5-9EC6-4965-8B18-0EDEE1BAD873}"/>
                    </a:ext>
                  </a:extLst>
                </p14:cNvPr>
                <p14:cNvContentPartPr/>
                <p14:nvPr/>
              </p14:nvContentPartPr>
              <p14:xfrm>
                <a:off x="3401747" y="2472907"/>
                <a:ext cx="2241000" cy="1269360"/>
              </p14:xfrm>
            </p:contentPart>
          </mc:Choice>
          <mc:Fallback xmlns="">
            <p:pic>
              <p:nvPicPr>
                <p:cNvPr id="517" name="Freihand 516">
                  <a:extLst>
                    <a:ext uri="{FF2B5EF4-FFF2-40B4-BE49-F238E27FC236}">
                      <a16:creationId xmlns:a16="http://schemas.microsoft.com/office/drawing/2014/main" id="{7F3A53C5-9EC6-4965-8B18-0EDEE1BAD873}"/>
                    </a:ext>
                  </a:extLst>
                </p:cNvPr>
                <p:cNvPicPr/>
                <p:nvPr/>
              </p:nvPicPr>
              <p:blipFill>
                <a:blip r:embed="rId810"/>
                <a:stretch>
                  <a:fillRect/>
                </a:stretch>
              </p:blipFill>
              <p:spPr>
                <a:xfrm>
                  <a:off x="3397427" y="2468587"/>
                  <a:ext cx="2249640" cy="127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1">
              <p14:nvContentPartPr>
                <p14:cNvPr id="519" name="Freihand 518">
                  <a:extLst>
                    <a:ext uri="{FF2B5EF4-FFF2-40B4-BE49-F238E27FC236}">
                      <a16:creationId xmlns:a16="http://schemas.microsoft.com/office/drawing/2014/main" id="{05D28038-127E-4DE9-B174-012B50099B9B}"/>
                    </a:ext>
                  </a:extLst>
                </p14:cNvPr>
                <p14:cNvContentPartPr/>
                <p14:nvPr/>
              </p14:nvContentPartPr>
              <p14:xfrm>
                <a:off x="7709507" y="1641307"/>
                <a:ext cx="349560" cy="270360"/>
              </p14:xfrm>
            </p:contentPart>
          </mc:Choice>
          <mc:Fallback xmlns="">
            <p:pic>
              <p:nvPicPr>
                <p:cNvPr id="519" name="Freihand 518">
                  <a:extLst>
                    <a:ext uri="{FF2B5EF4-FFF2-40B4-BE49-F238E27FC236}">
                      <a16:creationId xmlns:a16="http://schemas.microsoft.com/office/drawing/2014/main" id="{05D28038-127E-4DE9-B174-012B50099B9B}"/>
                    </a:ext>
                  </a:extLst>
                </p:cNvPr>
                <p:cNvPicPr/>
                <p:nvPr/>
              </p:nvPicPr>
              <p:blipFill>
                <a:blip r:embed="rId812"/>
                <a:stretch>
                  <a:fillRect/>
                </a:stretch>
              </p:blipFill>
              <p:spPr>
                <a:xfrm>
                  <a:off x="7705187" y="1636987"/>
                  <a:ext cx="358200" cy="27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3">
              <p14:nvContentPartPr>
                <p14:cNvPr id="520" name="Freihand 519">
                  <a:extLst>
                    <a:ext uri="{FF2B5EF4-FFF2-40B4-BE49-F238E27FC236}">
                      <a16:creationId xmlns:a16="http://schemas.microsoft.com/office/drawing/2014/main" id="{0AAE23DA-D7D1-4EC5-B94A-EA8688CFA0EE}"/>
                    </a:ext>
                  </a:extLst>
                </p14:cNvPr>
                <p14:cNvContentPartPr/>
                <p14:nvPr/>
              </p14:nvContentPartPr>
              <p14:xfrm>
                <a:off x="8170307" y="1477147"/>
                <a:ext cx="125280" cy="147240"/>
              </p14:xfrm>
            </p:contentPart>
          </mc:Choice>
          <mc:Fallback xmlns="">
            <p:pic>
              <p:nvPicPr>
                <p:cNvPr id="520" name="Freihand 519">
                  <a:extLst>
                    <a:ext uri="{FF2B5EF4-FFF2-40B4-BE49-F238E27FC236}">
                      <a16:creationId xmlns:a16="http://schemas.microsoft.com/office/drawing/2014/main" id="{0AAE23DA-D7D1-4EC5-B94A-EA8688CFA0EE}"/>
                    </a:ext>
                  </a:extLst>
                </p:cNvPr>
                <p:cNvPicPr/>
                <p:nvPr/>
              </p:nvPicPr>
              <p:blipFill>
                <a:blip r:embed="rId814"/>
                <a:stretch>
                  <a:fillRect/>
                </a:stretch>
              </p:blipFill>
              <p:spPr>
                <a:xfrm>
                  <a:off x="8165987" y="1472827"/>
                  <a:ext cx="13392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5">
              <p14:nvContentPartPr>
                <p14:cNvPr id="521" name="Freihand 520">
                  <a:extLst>
                    <a:ext uri="{FF2B5EF4-FFF2-40B4-BE49-F238E27FC236}">
                      <a16:creationId xmlns:a16="http://schemas.microsoft.com/office/drawing/2014/main" id="{EEF64C24-7489-4EB0-8E09-2F5656582CB9}"/>
                    </a:ext>
                  </a:extLst>
                </p14:cNvPr>
                <p14:cNvContentPartPr/>
                <p14:nvPr/>
              </p14:nvContentPartPr>
              <p14:xfrm>
                <a:off x="8347427" y="1459507"/>
                <a:ext cx="38160" cy="93600"/>
              </p14:xfrm>
            </p:contentPart>
          </mc:Choice>
          <mc:Fallback xmlns="">
            <p:pic>
              <p:nvPicPr>
                <p:cNvPr id="521" name="Freihand 520">
                  <a:extLst>
                    <a:ext uri="{FF2B5EF4-FFF2-40B4-BE49-F238E27FC236}">
                      <a16:creationId xmlns:a16="http://schemas.microsoft.com/office/drawing/2014/main" id="{EEF64C24-7489-4EB0-8E09-2F5656582CB9}"/>
                    </a:ext>
                  </a:extLst>
                </p:cNvPr>
                <p:cNvPicPr/>
                <p:nvPr/>
              </p:nvPicPr>
              <p:blipFill>
                <a:blip r:embed="rId816"/>
                <a:stretch>
                  <a:fillRect/>
                </a:stretch>
              </p:blipFill>
              <p:spPr>
                <a:xfrm>
                  <a:off x="8343107" y="1455187"/>
                  <a:ext cx="4680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7">
              <p14:nvContentPartPr>
                <p14:cNvPr id="522" name="Freihand 521">
                  <a:extLst>
                    <a:ext uri="{FF2B5EF4-FFF2-40B4-BE49-F238E27FC236}">
                      <a16:creationId xmlns:a16="http://schemas.microsoft.com/office/drawing/2014/main" id="{D012629D-AAF9-4641-ABDD-E1BABE473A69}"/>
                    </a:ext>
                  </a:extLst>
                </p14:cNvPr>
                <p14:cNvContentPartPr/>
                <p14:nvPr/>
              </p14:nvContentPartPr>
              <p14:xfrm>
                <a:off x="8431307" y="1349707"/>
                <a:ext cx="125640" cy="160920"/>
              </p14:xfrm>
            </p:contentPart>
          </mc:Choice>
          <mc:Fallback xmlns="">
            <p:pic>
              <p:nvPicPr>
                <p:cNvPr id="522" name="Freihand 521">
                  <a:extLst>
                    <a:ext uri="{FF2B5EF4-FFF2-40B4-BE49-F238E27FC236}">
                      <a16:creationId xmlns:a16="http://schemas.microsoft.com/office/drawing/2014/main" id="{D012629D-AAF9-4641-ABDD-E1BABE473A69}"/>
                    </a:ext>
                  </a:extLst>
                </p:cNvPr>
                <p:cNvPicPr/>
                <p:nvPr/>
              </p:nvPicPr>
              <p:blipFill>
                <a:blip r:embed="rId818"/>
                <a:stretch>
                  <a:fillRect/>
                </a:stretch>
              </p:blipFill>
              <p:spPr>
                <a:xfrm>
                  <a:off x="8426987" y="1345387"/>
                  <a:ext cx="13428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9">
              <p14:nvContentPartPr>
                <p14:cNvPr id="523" name="Freihand 522">
                  <a:extLst>
                    <a:ext uri="{FF2B5EF4-FFF2-40B4-BE49-F238E27FC236}">
                      <a16:creationId xmlns:a16="http://schemas.microsoft.com/office/drawing/2014/main" id="{6D1C1E59-9139-4866-8CA5-9F1CF2CA431E}"/>
                    </a:ext>
                  </a:extLst>
                </p14:cNvPr>
                <p14:cNvContentPartPr/>
                <p14:nvPr/>
              </p14:nvContentPartPr>
              <p14:xfrm>
                <a:off x="8612747" y="1310827"/>
                <a:ext cx="180720" cy="193320"/>
              </p14:xfrm>
            </p:contentPart>
          </mc:Choice>
          <mc:Fallback xmlns="">
            <p:pic>
              <p:nvPicPr>
                <p:cNvPr id="523" name="Freihand 522">
                  <a:extLst>
                    <a:ext uri="{FF2B5EF4-FFF2-40B4-BE49-F238E27FC236}">
                      <a16:creationId xmlns:a16="http://schemas.microsoft.com/office/drawing/2014/main" id="{6D1C1E59-9139-4866-8CA5-9F1CF2CA431E}"/>
                    </a:ext>
                  </a:extLst>
                </p:cNvPr>
                <p:cNvPicPr/>
                <p:nvPr/>
              </p:nvPicPr>
              <p:blipFill>
                <a:blip r:embed="rId820"/>
                <a:stretch>
                  <a:fillRect/>
                </a:stretch>
              </p:blipFill>
              <p:spPr>
                <a:xfrm>
                  <a:off x="8608427" y="1306507"/>
                  <a:ext cx="189360" cy="201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41" name="Gruppieren 540">
            <a:extLst>
              <a:ext uri="{FF2B5EF4-FFF2-40B4-BE49-F238E27FC236}">
                <a16:creationId xmlns:a16="http://schemas.microsoft.com/office/drawing/2014/main" id="{CC891C67-A947-431B-9882-4BCD814840CB}"/>
              </a:ext>
            </a:extLst>
          </p:cNvPr>
          <p:cNvGrpSpPr/>
          <p:nvPr/>
        </p:nvGrpSpPr>
        <p:grpSpPr>
          <a:xfrm>
            <a:off x="9000827" y="1234507"/>
            <a:ext cx="381960" cy="200160"/>
            <a:chOff x="9000827" y="1234507"/>
            <a:chExt cx="381960" cy="200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21">
              <p14:nvContentPartPr>
                <p14:cNvPr id="525" name="Freihand 524">
                  <a:extLst>
                    <a:ext uri="{FF2B5EF4-FFF2-40B4-BE49-F238E27FC236}">
                      <a16:creationId xmlns:a16="http://schemas.microsoft.com/office/drawing/2014/main" id="{F2149638-8FEB-4732-A3EF-8A7760289EE9}"/>
                    </a:ext>
                  </a:extLst>
                </p14:cNvPr>
                <p14:cNvContentPartPr/>
                <p14:nvPr/>
              </p14:nvContentPartPr>
              <p14:xfrm>
                <a:off x="9000827" y="1326667"/>
                <a:ext cx="128880" cy="108000"/>
              </p14:xfrm>
            </p:contentPart>
          </mc:Choice>
          <mc:Fallback xmlns="">
            <p:pic>
              <p:nvPicPr>
                <p:cNvPr id="525" name="Freihand 524">
                  <a:extLst>
                    <a:ext uri="{FF2B5EF4-FFF2-40B4-BE49-F238E27FC236}">
                      <a16:creationId xmlns:a16="http://schemas.microsoft.com/office/drawing/2014/main" id="{F2149638-8FEB-4732-A3EF-8A7760289EE9}"/>
                    </a:ext>
                  </a:extLst>
                </p:cNvPr>
                <p:cNvPicPr/>
                <p:nvPr/>
              </p:nvPicPr>
              <p:blipFill>
                <a:blip r:embed="rId822"/>
                <a:stretch>
                  <a:fillRect/>
                </a:stretch>
              </p:blipFill>
              <p:spPr>
                <a:xfrm>
                  <a:off x="8996507" y="1322347"/>
                  <a:ext cx="13752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3">
              <p14:nvContentPartPr>
                <p14:cNvPr id="526" name="Freihand 525">
                  <a:extLst>
                    <a:ext uri="{FF2B5EF4-FFF2-40B4-BE49-F238E27FC236}">
                      <a16:creationId xmlns:a16="http://schemas.microsoft.com/office/drawing/2014/main" id="{E059992F-C833-4A60-9BDB-FDBCF74082B9}"/>
                    </a:ext>
                  </a:extLst>
                </p14:cNvPr>
                <p14:cNvContentPartPr/>
                <p14:nvPr/>
              </p14:nvContentPartPr>
              <p14:xfrm>
                <a:off x="9162467" y="1234507"/>
                <a:ext cx="122400" cy="168480"/>
              </p14:xfrm>
            </p:contentPart>
          </mc:Choice>
          <mc:Fallback xmlns="">
            <p:pic>
              <p:nvPicPr>
                <p:cNvPr id="526" name="Freihand 525">
                  <a:extLst>
                    <a:ext uri="{FF2B5EF4-FFF2-40B4-BE49-F238E27FC236}">
                      <a16:creationId xmlns:a16="http://schemas.microsoft.com/office/drawing/2014/main" id="{E059992F-C833-4A60-9BDB-FDBCF74082B9}"/>
                    </a:ext>
                  </a:extLst>
                </p:cNvPr>
                <p:cNvPicPr/>
                <p:nvPr/>
              </p:nvPicPr>
              <p:blipFill>
                <a:blip r:embed="rId824"/>
                <a:stretch>
                  <a:fillRect/>
                </a:stretch>
              </p:blipFill>
              <p:spPr>
                <a:xfrm>
                  <a:off x="9158147" y="1230187"/>
                  <a:ext cx="13104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5">
              <p14:nvContentPartPr>
                <p14:cNvPr id="527" name="Freihand 526">
                  <a:extLst>
                    <a:ext uri="{FF2B5EF4-FFF2-40B4-BE49-F238E27FC236}">
                      <a16:creationId xmlns:a16="http://schemas.microsoft.com/office/drawing/2014/main" id="{3E9216FE-92C4-42F8-82FC-5207BAD8F2F2}"/>
                    </a:ext>
                  </a:extLst>
                </p14:cNvPr>
                <p14:cNvContentPartPr/>
                <p14:nvPr/>
              </p14:nvContentPartPr>
              <p14:xfrm>
                <a:off x="9289187" y="1275187"/>
                <a:ext cx="93600" cy="104760"/>
              </p14:xfrm>
            </p:contentPart>
          </mc:Choice>
          <mc:Fallback xmlns="">
            <p:pic>
              <p:nvPicPr>
                <p:cNvPr id="527" name="Freihand 526">
                  <a:extLst>
                    <a:ext uri="{FF2B5EF4-FFF2-40B4-BE49-F238E27FC236}">
                      <a16:creationId xmlns:a16="http://schemas.microsoft.com/office/drawing/2014/main" id="{3E9216FE-92C4-42F8-82FC-5207BAD8F2F2}"/>
                    </a:ext>
                  </a:extLst>
                </p:cNvPr>
                <p:cNvPicPr/>
                <p:nvPr/>
              </p:nvPicPr>
              <p:blipFill>
                <a:blip r:embed="rId826"/>
                <a:stretch>
                  <a:fillRect/>
                </a:stretch>
              </p:blipFill>
              <p:spPr>
                <a:xfrm>
                  <a:off x="9284867" y="1270867"/>
                  <a:ext cx="102240" cy="113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40" name="Gruppieren 539">
            <a:extLst>
              <a:ext uri="{FF2B5EF4-FFF2-40B4-BE49-F238E27FC236}">
                <a16:creationId xmlns:a16="http://schemas.microsoft.com/office/drawing/2014/main" id="{7D77E9A4-88C8-4EDE-9DF1-9F4739F66D87}"/>
              </a:ext>
            </a:extLst>
          </p:cNvPr>
          <p:cNvGrpSpPr/>
          <p:nvPr/>
        </p:nvGrpSpPr>
        <p:grpSpPr>
          <a:xfrm>
            <a:off x="9585107" y="985387"/>
            <a:ext cx="1767600" cy="465840"/>
            <a:chOff x="9585107" y="985387"/>
            <a:chExt cx="1767600" cy="465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27">
              <p14:nvContentPartPr>
                <p14:cNvPr id="528" name="Freihand 527">
                  <a:extLst>
                    <a:ext uri="{FF2B5EF4-FFF2-40B4-BE49-F238E27FC236}">
                      <a16:creationId xmlns:a16="http://schemas.microsoft.com/office/drawing/2014/main" id="{8CC89B92-AA12-4305-AD5D-3C55C45083D8}"/>
                    </a:ext>
                  </a:extLst>
                </p14:cNvPr>
                <p14:cNvContentPartPr/>
                <p14:nvPr/>
              </p14:nvContentPartPr>
              <p14:xfrm>
                <a:off x="9656747" y="1186267"/>
                <a:ext cx="33840" cy="154080"/>
              </p14:xfrm>
            </p:contentPart>
          </mc:Choice>
          <mc:Fallback xmlns="">
            <p:pic>
              <p:nvPicPr>
                <p:cNvPr id="528" name="Freihand 527">
                  <a:extLst>
                    <a:ext uri="{FF2B5EF4-FFF2-40B4-BE49-F238E27FC236}">
                      <a16:creationId xmlns:a16="http://schemas.microsoft.com/office/drawing/2014/main" id="{8CC89B92-AA12-4305-AD5D-3C55C45083D8}"/>
                    </a:ext>
                  </a:extLst>
                </p:cNvPr>
                <p:cNvPicPr/>
                <p:nvPr/>
              </p:nvPicPr>
              <p:blipFill>
                <a:blip r:embed="rId828"/>
                <a:stretch>
                  <a:fillRect/>
                </a:stretch>
              </p:blipFill>
              <p:spPr>
                <a:xfrm>
                  <a:off x="9652427" y="1181947"/>
                  <a:ext cx="4248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9">
              <p14:nvContentPartPr>
                <p14:cNvPr id="529" name="Freihand 528">
                  <a:extLst>
                    <a:ext uri="{FF2B5EF4-FFF2-40B4-BE49-F238E27FC236}">
                      <a16:creationId xmlns:a16="http://schemas.microsoft.com/office/drawing/2014/main" id="{41846E90-68FE-4495-8142-2717BB94CD1A}"/>
                    </a:ext>
                  </a:extLst>
                </p14:cNvPr>
                <p14:cNvContentPartPr/>
                <p14:nvPr/>
              </p14:nvContentPartPr>
              <p14:xfrm>
                <a:off x="9585107" y="1108507"/>
                <a:ext cx="190080" cy="131400"/>
              </p14:xfrm>
            </p:contentPart>
          </mc:Choice>
          <mc:Fallback xmlns="">
            <p:pic>
              <p:nvPicPr>
                <p:cNvPr id="529" name="Freihand 528">
                  <a:extLst>
                    <a:ext uri="{FF2B5EF4-FFF2-40B4-BE49-F238E27FC236}">
                      <a16:creationId xmlns:a16="http://schemas.microsoft.com/office/drawing/2014/main" id="{41846E90-68FE-4495-8142-2717BB94CD1A}"/>
                    </a:ext>
                  </a:extLst>
                </p:cNvPr>
                <p:cNvPicPr/>
                <p:nvPr/>
              </p:nvPicPr>
              <p:blipFill>
                <a:blip r:embed="rId830"/>
                <a:stretch>
                  <a:fillRect/>
                </a:stretch>
              </p:blipFill>
              <p:spPr>
                <a:xfrm>
                  <a:off x="9580787" y="1104187"/>
                  <a:ext cx="19872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1">
              <p14:nvContentPartPr>
                <p14:cNvPr id="530" name="Freihand 529">
                  <a:extLst>
                    <a:ext uri="{FF2B5EF4-FFF2-40B4-BE49-F238E27FC236}">
                      <a16:creationId xmlns:a16="http://schemas.microsoft.com/office/drawing/2014/main" id="{8D0B2218-E8C0-42D2-BC57-0AC5AE69F631}"/>
                    </a:ext>
                  </a:extLst>
                </p14:cNvPr>
                <p14:cNvContentPartPr/>
                <p14:nvPr/>
              </p14:nvContentPartPr>
              <p14:xfrm>
                <a:off x="9765467" y="1208227"/>
                <a:ext cx="31680" cy="14040"/>
              </p14:xfrm>
            </p:contentPart>
          </mc:Choice>
          <mc:Fallback xmlns="">
            <p:pic>
              <p:nvPicPr>
                <p:cNvPr id="530" name="Freihand 529">
                  <a:extLst>
                    <a:ext uri="{FF2B5EF4-FFF2-40B4-BE49-F238E27FC236}">
                      <a16:creationId xmlns:a16="http://schemas.microsoft.com/office/drawing/2014/main" id="{8D0B2218-E8C0-42D2-BC57-0AC5AE69F631}"/>
                    </a:ext>
                  </a:extLst>
                </p:cNvPr>
                <p:cNvPicPr/>
                <p:nvPr/>
              </p:nvPicPr>
              <p:blipFill>
                <a:blip r:embed="rId832"/>
                <a:stretch>
                  <a:fillRect/>
                </a:stretch>
              </p:blipFill>
              <p:spPr>
                <a:xfrm>
                  <a:off x="9761147" y="1203907"/>
                  <a:ext cx="4032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3">
              <p14:nvContentPartPr>
                <p14:cNvPr id="531" name="Freihand 530">
                  <a:extLst>
                    <a:ext uri="{FF2B5EF4-FFF2-40B4-BE49-F238E27FC236}">
                      <a16:creationId xmlns:a16="http://schemas.microsoft.com/office/drawing/2014/main" id="{426BBD30-0486-4480-8C8A-743A4F9257A1}"/>
                    </a:ext>
                  </a:extLst>
                </p14:cNvPr>
                <p14:cNvContentPartPr/>
                <p14:nvPr/>
              </p14:nvContentPartPr>
              <p14:xfrm>
                <a:off x="9761147" y="1059187"/>
                <a:ext cx="384480" cy="201960"/>
              </p14:xfrm>
            </p:contentPart>
          </mc:Choice>
          <mc:Fallback xmlns="">
            <p:pic>
              <p:nvPicPr>
                <p:cNvPr id="531" name="Freihand 530">
                  <a:extLst>
                    <a:ext uri="{FF2B5EF4-FFF2-40B4-BE49-F238E27FC236}">
                      <a16:creationId xmlns:a16="http://schemas.microsoft.com/office/drawing/2014/main" id="{426BBD30-0486-4480-8C8A-743A4F9257A1}"/>
                    </a:ext>
                  </a:extLst>
                </p:cNvPr>
                <p:cNvPicPr/>
                <p:nvPr/>
              </p:nvPicPr>
              <p:blipFill>
                <a:blip r:embed="rId834"/>
                <a:stretch>
                  <a:fillRect/>
                </a:stretch>
              </p:blipFill>
              <p:spPr>
                <a:xfrm>
                  <a:off x="9756827" y="1054867"/>
                  <a:ext cx="39312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5">
              <p14:nvContentPartPr>
                <p14:cNvPr id="532" name="Freihand 531">
                  <a:extLst>
                    <a:ext uri="{FF2B5EF4-FFF2-40B4-BE49-F238E27FC236}">
                      <a16:creationId xmlns:a16="http://schemas.microsoft.com/office/drawing/2014/main" id="{D17A5137-D634-4A86-B84A-B4D617CA4642}"/>
                    </a:ext>
                  </a:extLst>
                </p14:cNvPr>
                <p14:cNvContentPartPr/>
                <p14:nvPr/>
              </p14:nvContentPartPr>
              <p14:xfrm>
                <a:off x="10234547" y="1116067"/>
                <a:ext cx="139320" cy="108000"/>
              </p14:xfrm>
            </p:contentPart>
          </mc:Choice>
          <mc:Fallback xmlns="">
            <p:pic>
              <p:nvPicPr>
                <p:cNvPr id="532" name="Freihand 531">
                  <a:extLst>
                    <a:ext uri="{FF2B5EF4-FFF2-40B4-BE49-F238E27FC236}">
                      <a16:creationId xmlns:a16="http://schemas.microsoft.com/office/drawing/2014/main" id="{D17A5137-D634-4A86-B84A-B4D617CA4642}"/>
                    </a:ext>
                  </a:extLst>
                </p:cNvPr>
                <p:cNvPicPr/>
                <p:nvPr/>
              </p:nvPicPr>
              <p:blipFill>
                <a:blip r:embed="rId836"/>
                <a:stretch>
                  <a:fillRect/>
                </a:stretch>
              </p:blipFill>
              <p:spPr>
                <a:xfrm>
                  <a:off x="10230227" y="1111747"/>
                  <a:ext cx="14796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7">
              <p14:nvContentPartPr>
                <p14:cNvPr id="533" name="Freihand 532">
                  <a:extLst>
                    <a:ext uri="{FF2B5EF4-FFF2-40B4-BE49-F238E27FC236}">
                      <a16:creationId xmlns:a16="http://schemas.microsoft.com/office/drawing/2014/main" id="{B4292FCF-C268-41F6-8BD8-0091185D546C}"/>
                    </a:ext>
                  </a:extLst>
                </p14:cNvPr>
                <p14:cNvContentPartPr/>
                <p14:nvPr/>
              </p14:nvContentPartPr>
              <p14:xfrm>
                <a:off x="10338227" y="1040827"/>
                <a:ext cx="92880" cy="170640"/>
              </p14:xfrm>
            </p:contentPart>
          </mc:Choice>
          <mc:Fallback xmlns="">
            <p:pic>
              <p:nvPicPr>
                <p:cNvPr id="533" name="Freihand 532">
                  <a:extLst>
                    <a:ext uri="{FF2B5EF4-FFF2-40B4-BE49-F238E27FC236}">
                      <a16:creationId xmlns:a16="http://schemas.microsoft.com/office/drawing/2014/main" id="{B4292FCF-C268-41F6-8BD8-0091185D546C}"/>
                    </a:ext>
                  </a:extLst>
                </p:cNvPr>
                <p:cNvPicPr/>
                <p:nvPr/>
              </p:nvPicPr>
              <p:blipFill>
                <a:blip r:embed="rId838"/>
                <a:stretch>
                  <a:fillRect/>
                </a:stretch>
              </p:blipFill>
              <p:spPr>
                <a:xfrm>
                  <a:off x="10333907" y="1036507"/>
                  <a:ext cx="10152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9">
              <p14:nvContentPartPr>
                <p14:cNvPr id="534" name="Freihand 533">
                  <a:extLst>
                    <a:ext uri="{FF2B5EF4-FFF2-40B4-BE49-F238E27FC236}">
                      <a16:creationId xmlns:a16="http://schemas.microsoft.com/office/drawing/2014/main" id="{42D757CB-09A3-44F0-A983-22F61BAF509B}"/>
                    </a:ext>
                  </a:extLst>
                </p14:cNvPr>
                <p14:cNvContentPartPr/>
                <p14:nvPr/>
              </p14:nvContentPartPr>
              <p14:xfrm>
                <a:off x="10432187" y="1028947"/>
                <a:ext cx="79560" cy="197640"/>
              </p14:xfrm>
            </p:contentPart>
          </mc:Choice>
          <mc:Fallback xmlns="">
            <p:pic>
              <p:nvPicPr>
                <p:cNvPr id="534" name="Freihand 533">
                  <a:extLst>
                    <a:ext uri="{FF2B5EF4-FFF2-40B4-BE49-F238E27FC236}">
                      <a16:creationId xmlns:a16="http://schemas.microsoft.com/office/drawing/2014/main" id="{42D757CB-09A3-44F0-A983-22F61BAF509B}"/>
                    </a:ext>
                  </a:extLst>
                </p:cNvPr>
                <p:cNvPicPr/>
                <p:nvPr/>
              </p:nvPicPr>
              <p:blipFill>
                <a:blip r:embed="rId840"/>
                <a:stretch>
                  <a:fillRect/>
                </a:stretch>
              </p:blipFill>
              <p:spPr>
                <a:xfrm>
                  <a:off x="10427867" y="1024627"/>
                  <a:ext cx="8820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1">
              <p14:nvContentPartPr>
                <p14:cNvPr id="535" name="Freihand 534">
                  <a:extLst>
                    <a:ext uri="{FF2B5EF4-FFF2-40B4-BE49-F238E27FC236}">
                      <a16:creationId xmlns:a16="http://schemas.microsoft.com/office/drawing/2014/main" id="{C42EA5A3-D2B4-4BBB-9FE7-ADDC77CCAB9F}"/>
                    </a:ext>
                  </a:extLst>
                </p14:cNvPr>
                <p14:cNvContentPartPr/>
                <p14:nvPr/>
              </p14:nvContentPartPr>
              <p14:xfrm>
                <a:off x="10494467" y="1061347"/>
                <a:ext cx="51120" cy="16920"/>
              </p14:xfrm>
            </p:contentPart>
          </mc:Choice>
          <mc:Fallback xmlns="">
            <p:pic>
              <p:nvPicPr>
                <p:cNvPr id="535" name="Freihand 534">
                  <a:extLst>
                    <a:ext uri="{FF2B5EF4-FFF2-40B4-BE49-F238E27FC236}">
                      <a16:creationId xmlns:a16="http://schemas.microsoft.com/office/drawing/2014/main" id="{C42EA5A3-D2B4-4BBB-9FE7-ADDC77CCAB9F}"/>
                    </a:ext>
                  </a:extLst>
                </p:cNvPr>
                <p:cNvPicPr/>
                <p:nvPr/>
              </p:nvPicPr>
              <p:blipFill>
                <a:blip r:embed="rId842"/>
                <a:stretch>
                  <a:fillRect/>
                </a:stretch>
              </p:blipFill>
              <p:spPr>
                <a:xfrm>
                  <a:off x="10490147" y="1057027"/>
                  <a:ext cx="5976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3">
              <p14:nvContentPartPr>
                <p14:cNvPr id="536" name="Freihand 535">
                  <a:extLst>
                    <a:ext uri="{FF2B5EF4-FFF2-40B4-BE49-F238E27FC236}">
                      <a16:creationId xmlns:a16="http://schemas.microsoft.com/office/drawing/2014/main" id="{8871CD03-EDE8-4D59-96EA-12CD42020E71}"/>
                    </a:ext>
                  </a:extLst>
                </p14:cNvPr>
                <p14:cNvContentPartPr/>
                <p14:nvPr/>
              </p14:nvContentPartPr>
              <p14:xfrm>
                <a:off x="10565747" y="1082947"/>
                <a:ext cx="64800" cy="70560"/>
              </p14:xfrm>
            </p:contentPart>
          </mc:Choice>
          <mc:Fallback xmlns="">
            <p:pic>
              <p:nvPicPr>
                <p:cNvPr id="536" name="Freihand 535">
                  <a:extLst>
                    <a:ext uri="{FF2B5EF4-FFF2-40B4-BE49-F238E27FC236}">
                      <a16:creationId xmlns:a16="http://schemas.microsoft.com/office/drawing/2014/main" id="{8871CD03-EDE8-4D59-96EA-12CD42020E71}"/>
                    </a:ext>
                  </a:extLst>
                </p:cNvPr>
                <p:cNvPicPr/>
                <p:nvPr/>
              </p:nvPicPr>
              <p:blipFill>
                <a:blip r:embed="rId844"/>
                <a:stretch>
                  <a:fillRect/>
                </a:stretch>
              </p:blipFill>
              <p:spPr>
                <a:xfrm>
                  <a:off x="10561427" y="1078627"/>
                  <a:ext cx="7344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5">
              <p14:nvContentPartPr>
                <p14:cNvPr id="537" name="Freihand 536">
                  <a:extLst>
                    <a:ext uri="{FF2B5EF4-FFF2-40B4-BE49-F238E27FC236}">
                      <a16:creationId xmlns:a16="http://schemas.microsoft.com/office/drawing/2014/main" id="{DEA2D621-0EA5-4A3B-A605-57F8F488851B}"/>
                    </a:ext>
                  </a:extLst>
                </p14:cNvPr>
                <p14:cNvContentPartPr/>
                <p14:nvPr/>
              </p14:nvContentPartPr>
              <p14:xfrm>
                <a:off x="10651787" y="1074307"/>
                <a:ext cx="26280" cy="64800"/>
              </p14:xfrm>
            </p:contentPart>
          </mc:Choice>
          <mc:Fallback xmlns="">
            <p:pic>
              <p:nvPicPr>
                <p:cNvPr id="537" name="Freihand 536">
                  <a:extLst>
                    <a:ext uri="{FF2B5EF4-FFF2-40B4-BE49-F238E27FC236}">
                      <a16:creationId xmlns:a16="http://schemas.microsoft.com/office/drawing/2014/main" id="{DEA2D621-0EA5-4A3B-A605-57F8F488851B}"/>
                    </a:ext>
                  </a:extLst>
                </p:cNvPr>
                <p:cNvPicPr/>
                <p:nvPr/>
              </p:nvPicPr>
              <p:blipFill>
                <a:blip r:embed="rId846"/>
                <a:stretch>
                  <a:fillRect/>
                </a:stretch>
              </p:blipFill>
              <p:spPr>
                <a:xfrm>
                  <a:off x="10647467" y="1069987"/>
                  <a:ext cx="349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7">
              <p14:nvContentPartPr>
                <p14:cNvPr id="538" name="Freihand 537">
                  <a:extLst>
                    <a:ext uri="{FF2B5EF4-FFF2-40B4-BE49-F238E27FC236}">
                      <a16:creationId xmlns:a16="http://schemas.microsoft.com/office/drawing/2014/main" id="{57BFD6A3-882A-4E87-8683-7209BB5AE1D9}"/>
                    </a:ext>
                  </a:extLst>
                </p14:cNvPr>
                <p14:cNvContentPartPr/>
                <p14:nvPr/>
              </p14:nvContentPartPr>
              <p14:xfrm>
                <a:off x="10698947" y="985387"/>
                <a:ext cx="254880" cy="137880"/>
              </p14:xfrm>
            </p:contentPart>
          </mc:Choice>
          <mc:Fallback xmlns="">
            <p:pic>
              <p:nvPicPr>
                <p:cNvPr id="538" name="Freihand 537">
                  <a:extLst>
                    <a:ext uri="{FF2B5EF4-FFF2-40B4-BE49-F238E27FC236}">
                      <a16:creationId xmlns:a16="http://schemas.microsoft.com/office/drawing/2014/main" id="{57BFD6A3-882A-4E87-8683-7209BB5AE1D9}"/>
                    </a:ext>
                  </a:extLst>
                </p:cNvPr>
                <p:cNvPicPr/>
                <p:nvPr/>
              </p:nvPicPr>
              <p:blipFill>
                <a:blip r:embed="rId848"/>
                <a:stretch>
                  <a:fillRect/>
                </a:stretch>
              </p:blipFill>
              <p:spPr>
                <a:xfrm>
                  <a:off x="10694627" y="981067"/>
                  <a:ext cx="26352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9">
              <p14:nvContentPartPr>
                <p14:cNvPr id="539" name="Freihand 538">
                  <a:extLst>
                    <a:ext uri="{FF2B5EF4-FFF2-40B4-BE49-F238E27FC236}">
                      <a16:creationId xmlns:a16="http://schemas.microsoft.com/office/drawing/2014/main" id="{25C97DC9-B0F3-4F6F-BB4B-9DF5BC3CD4FE}"/>
                    </a:ext>
                  </a:extLst>
                </p14:cNvPr>
                <p14:cNvContentPartPr/>
                <p14:nvPr/>
              </p14:nvContentPartPr>
              <p14:xfrm>
                <a:off x="9752507" y="1114987"/>
                <a:ext cx="1600200" cy="336240"/>
              </p14:xfrm>
            </p:contentPart>
          </mc:Choice>
          <mc:Fallback xmlns="">
            <p:pic>
              <p:nvPicPr>
                <p:cNvPr id="539" name="Freihand 538">
                  <a:extLst>
                    <a:ext uri="{FF2B5EF4-FFF2-40B4-BE49-F238E27FC236}">
                      <a16:creationId xmlns:a16="http://schemas.microsoft.com/office/drawing/2014/main" id="{25C97DC9-B0F3-4F6F-BB4B-9DF5BC3CD4FE}"/>
                    </a:ext>
                  </a:extLst>
                </p:cNvPr>
                <p:cNvPicPr/>
                <p:nvPr/>
              </p:nvPicPr>
              <p:blipFill>
                <a:blip r:embed="rId850"/>
                <a:stretch>
                  <a:fillRect/>
                </a:stretch>
              </p:blipFill>
              <p:spPr>
                <a:xfrm>
                  <a:off x="9748187" y="1110667"/>
                  <a:ext cx="1608840" cy="344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51">
            <p14:nvContentPartPr>
              <p14:cNvPr id="542" name="Freihand 541">
                <a:extLst>
                  <a:ext uri="{FF2B5EF4-FFF2-40B4-BE49-F238E27FC236}">
                    <a16:creationId xmlns:a16="http://schemas.microsoft.com/office/drawing/2014/main" id="{5022816F-5F23-48D5-819A-6924445A7ABB}"/>
                  </a:ext>
                </a:extLst>
              </p14:cNvPr>
              <p14:cNvContentPartPr/>
              <p14:nvPr/>
            </p14:nvContentPartPr>
            <p14:xfrm>
              <a:off x="4020947" y="3063307"/>
              <a:ext cx="68400" cy="2880"/>
            </p14:xfrm>
          </p:contentPart>
        </mc:Choice>
        <mc:Fallback xmlns="">
          <p:pic>
            <p:nvPicPr>
              <p:cNvPr id="542" name="Freihand 541">
                <a:extLst>
                  <a:ext uri="{FF2B5EF4-FFF2-40B4-BE49-F238E27FC236}">
                    <a16:creationId xmlns:a16="http://schemas.microsoft.com/office/drawing/2014/main" id="{5022816F-5F23-48D5-819A-6924445A7ABB}"/>
                  </a:ext>
                </a:extLst>
              </p:cNvPr>
              <p:cNvPicPr/>
              <p:nvPr/>
            </p:nvPicPr>
            <p:blipFill>
              <a:blip r:embed="rId852"/>
              <a:stretch>
                <a:fillRect/>
              </a:stretch>
            </p:blipFill>
            <p:spPr>
              <a:xfrm>
                <a:off x="4016627" y="3058987"/>
                <a:ext cx="77040" cy="11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74076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7ECD87-E198-6B29-E9ED-9E8F988C3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1877CE2-D049-D81A-4F48-9C9D8D1B1AFB}"/>
              </a:ext>
            </a:extLst>
          </p:cNvPr>
          <p:cNvSpPr txBox="1"/>
          <p:nvPr/>
        </p:nvSpPr>
        <p:spPr>
          <a:xfrm>
            <a:off x="0" y="22883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Handelskonflikte anders!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A6782EE-CA07-5178-0538-A8C602473F7E}"/>
              </a:ext>
            </a:extLst>
          </p:cNvPr>
          <p:cNvSpPr txBox="1"/>
          <p:nvPr/>
        </p:nvSpPr>
        <p:spPr>
          <a:xfrm>
            <a:off x="-1" y="385997"/>
            <a:ext cx="12172951" cy="64491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Nicht immer muss es ein eindeutiges Gleichgewicht geben, bzw. die Möglichkeit zu einem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pareto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-besseren Zustand.</a:t>
            </a:r>
          </a:p>
          <a:p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 betrachte folgende Situation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Untersuchen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Sie die Situation auf Nash-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Gleichgewichte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weiterer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Erklärungsansatz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für die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Entwicklung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der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Handelspolitik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seit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der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Jahrtausendwende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kann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der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Modellierung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durch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reziproke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Präferenzen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gesehen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werden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1200" b="1" dirty="0">
                <a:hlinkClick r:id="rId2"/>
              </a:rPr>
              <a:t>Internationale Handelskonflikte: eine verhaltensökonomische Analyse</a:t>
            </a:r>
            <a:r>
              <a:rPr lang="de-DE" sz="1200" dirty="0"/>
              <a:t> </a:t>
            </a:r>
            <a:r>
              <a:rPr lang="de-DE" sz="1200" i="1" dirty="0"/>
              <a:t>(2024 Köster, Bernhard und Mühe, Felix)</a:t>
            </a:r>
          </a:p>
          <a:p>
            <a:r>
              <a:rPr lang="de-DE" sz="1200" dirty="0" err="1"/>
              <a:t>WiSt</a:t>
            </a:r>
            <a:r>
              <a:rPr lang="de-DE" sz="1200" dirty="0"/>
              <a:t> -- Wirtschaftswissenschaftliches Studium, Heft 5-2024, 26 -- 32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de-DE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B8E732D8-4709-593F-C057-6ADBAB7A5912}"/>
              </a:ext>
            </a:extLst>
          </p:cNvPr>
          <p:cNvGraphicFramePr>
            <a:graphicFrameLocks noGrp="1"/>
          </p:cNvGraphicFramePr>
          <p:nvPr/>
        </p:nvGraphicFramePr>
        <p:xfrm>
          <a:off x="712019" y="1327373"/>
          <a:ext cx="8128000" cy="22852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80230691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99053799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57625659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42254717"/>
                    </a:ext>
                  </a:extLst>
                </a:gridCol>
              </a:tblGrid>
              <a:tr h="502531">
                <a:tc rowSpan="2" gridSpan="2"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dirty="0"/>
                        <a:t>Land 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046840"/>
                  </a:ext>
                </a:extLst>
              </a:tr>
              <a:tr h="502531">
                <a:tc gridSpan="2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Bestehende Regel einhalten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Neue Regel setzen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757195"/>
                  </a:ext>
                </a:extLst>
              </a:tr>
              <a:tr h="502531">
                <a:tc rowSpan="2">
                  <a:txBody>
                    <a:bodyPr/>
                    <a:lstStyle/>
                    <a:p>
                      <a:pPr algn="ctr"/>
                      <a:r>
                        <a:rPr lang="de-DE" dirty="0"/>
                        <a:t>Land 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Bestehende Regel einhalten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( 4 , 4 )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( 2 , 8 )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3082053"/>
                  </a:ext>
                </a:extLst>
              </a:tr>
              <a:tr h="502531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Neue Regel setzen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( 10 , 0 )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( -2 ,- 4 )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9020616"/>
                  </a:ext>
                </a:extLst>
              </a:tr>
            </a:tbl>
          </a:graphicData>
        </a:graphic>
      </p:graphicFrame>
      <p:sp>
        <p:nvSpPr>
          <p:cNvPr id="5" name="Rechteck 4">
            <a:extLst>
              <a:ext uri="{FF2B5EF4-FFF2-40B4-BE49-F238E27FC236}">
                <a16:creationId xmlns:a16="http://schemas.microsoft.com/office/drawing/2014/main" id="{38F780F3-DD5D-7ED4-EBD3-2498FFBF0863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7" name="Gruppieren 66">
            <a:extLst>
              <a:ext uri="{FF2B5EF4-FFF2-40B4-BE49-F238E27FC236}">
                <a16:creationId xmlns:a16="http://schemas.microsoft.com/office/drawing/2014/main" id="{94CC7D62-9645-4AAF-AC2A-AD91FE43B8A4}"/>
              </a:ext>
            </a:extLst>
          </p:cNvPr>
          <p:cNvGrpSpPr/>
          <p:nvPr/>
        </p:nvGrpSpPr>
        <p:grpSpPr>
          <a:xfrm>
            <a:off x="5678387" y="1134067"/>
            <a:ext cx="187920" cy="402120"/>
            <a:chOff x="5678387" y="1134067"/>
            <a:chExt cx="187920" cy="402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159BC920-2B02-408E-AE10-9BA2E5C7A260}"/>
                    </a:ext>
                  </a:extLst>
                </p14:cNvPr>
                <p14:cNvContentPartPr/>
                <p14:nvPr/>
              </p14:nvContentPartPr>
              <p14:xfrm>
                <a:off x="5762987" y="1134067"/>
                <a:ext cx="45720" cy="29772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159BC920-2B02-408E-AE10-9BA2E5C7A260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758667" y="1129747"/>
                  <a:ext cx="54360" cy="30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E8F28B3E-F733-4E59-A178-4AA523F41653}"/>
                    </a:ext>
                  </a:extLst>
                </p14:cNvPr>
                <p14:cNvContentPartPr/>
                <p14:nvPr/>
              </p14:nvContentPartPr>
              <p14:xfrm>
                <a:off x="5678387" y="1378867"/>
                <a:ext cx="187920" cy="15732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E8F28B3E-F733-4E59-A178-4AA523F41653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674067" y="1374547"/>
                  <a:ext cx="196560" cy="165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21" name="Freihand 120">
                <a:extLst>
                  <a:ext uri="{FF2B5EF4-FFF2-40B4-BE49-F238E27FC236}">
                    <a16:creationId xmlns:a16="http://schemas.microsoft.com/office/drawing/2014/main" id="{B438E9A0-C4B8-4348-9825-0DA6A2373F5E}"/>
                  </a:ext>
                </a:extLst>
              </p14:cNvPr>
              <p14:cNvContentPartPr/>
              <p14:nvPr/>
            </p14:nvContentPartPr>
            <p14:xfrm>
              <a:off x="37547" y="4004707"/>
              <a:ext cx="25560" cy="275760"/>
            </p14:xfrm>
          </p:contentPart>
        </mc:Choice>
        <mc:Fallback xmlns="">
          <p:pic>
            <p:nvPicPr>
              <p:cNvPr id="121" name="Freihand 120">
                <a:extLst>
                  <a:ext uri="{FF2B5EF4-FFF2-40B4-BE49-F238E27FC236}">
                    <a16:creationId xmlns:a16="http://schemas.microsoft.com/office/drawing/2014/main" id="{B438E9A0-C4B8-4348-9825-0DA6A2373F5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227" y="4000387"/>
                <a:ext cx="34200" cy="28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2" name="Freihand 121">
                <a:extLst>
                  <a:ext uri="{FF2B5EF4-FFF2-40B4-BE49-F238E27FC236}">
                    <a16:creationId xmlns:a16="http://schemas.microsoft.com/office/drawing/2014/main" id="{02EDC1CC-D2FF-4BD7-BE12-261BA3A73EEF}"/>
                  </a:ext>
                </a:extLst>
              </p14:cNvPr>
              <p14:cNvContentPartPr/>
              <p14:nvPr/>
            </p14:nvContentPartPr>
            <p14:xfrm>
              <a:off x="5485787" y="3499267"/>
              <a:ext cx="276840" cy="24840"/>
            </p14:xfrm>
          </p:contentPart>
        </mc:Choice>
        <mc:Fallback xmlns="">
          <p:pic>
            <p:nvPicPr>
              <p:cNvPr id="122" name="Freihand 121">
                <a:extLst>
                  <a:ext uri="{FF2B5EF4-FFF2-40B4-BE49-F238E27FC236}">
                    <a16:creationId xmlns:a16="http://schemas.microsoft.com/office/drawing/2014/main" id="{02EDC1CC-D2FF-4BD7-BE12-261BA3A73EE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481467" y="3494947"/>
                <a:ext cx="285480" cy="33480"/>
              </a:xfrm>
              <a:prstGeom prst="rect">
                <a:avLst/>
              </a:prstGeom>
            </p:spPr>
          </p:pic>
        </mc:Fallback>
      </mc:AlternateContent>
      <p:grpSp>
        <p:nvGrpSpPr>
          <p:cNvPr id="146" name="Gruppieren 145">
            <a:extLst>
              <a:ext uri="{FF2B5EF4-FFF2-40B4-BE49-F238E27FC236}">
                <a16:creationId xmlns:a16="http://schemas.microsoft.com/office/drawing/2014/main" id="{9DFED17E-8F55-44ED-87D8-BE9D90FAF4F7}"/>
              </a:ext>
            </a:extLst>
          </p:cNvPr>
          <p:cNvGrpSpPr/>
          <p:nvPr/>
        </p:nvGrpSpPr>
        <p:grpSpPr>
          <a:xfrm>
            <a:off x="7915427" y="1010587"/>
            <a:ext cx="221040" cy="494280"/>
            <a:chOff x="7915427" y="1010587"/>
            <a:chExt cx="221040" cy="494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2E5FDAD7-E53B-49E9-AA8A-C6E5AFAD8CAE}"/>
                    </a:ext>
                  </a:extLst>
                </p14:cNvPr>
                <p14:cNvContentPartPr/>
                <p14:nvPr/>
              </p14:nvContentPartPr>
              <p14:xfrm>
                <a:off x="7972307" y="1010587"/>
                <a:ext cx="43560" cy="342360"/>
              </p14:xfrm>
            </p:contentPart>
          </mc:Choice>
          <mc:Fallback xmlns=""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2E5FDAD7-E53B-49E9-AA8A-C6E5AFAD8CAE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7967987" y="1006267"/>
                  <a:ext cx="52200" cy="35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EE64C9A7-E65A-4EE7-B30A-55B4DEB93235}"/>
                    </a:ext>
                  </a:extLst>
                </p14:cNvPr>
                <p14:cNvContentPartPr/>
                <p14:nvPr/>
              </p14:nvContentPartPr>
              <p14:xfrm>
                <a:off x="7915427" y="1176547"/>
                <a:ext cx="221040" cy="328320"/>
              </p14:xfrm>
            </p:contentPart>
          </mc:Choice>
          <mc:Fallback xmlns=""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EE64C9A7-E65A-4EE7-B30A-55B4DEB93235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911107" y="1172227"/>
                  <a:ext cx="229680" cy="336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78" name="Freihand 177">
                <a:extLst>
                  <a:ext uri="{FF2B5EF4-FFF2-40B4-BE49-F238E27FC236}">
                    <a16:creationId xmlns:a16="http://schemas.microsoft.com/office/drawing/2014/main" id="{129504FD-6D5D-4404-AD85-751EF6A417BC}"/>
                  </a:ext>
                </a:extLst>
              </p14:cNvPr>
              <p14:cNvContentPartPr/>
              <p14:nvPr/>
            </p14:nvContentPartPr>
            <p14:xfrm>
              <a:off x="7591427" y="2920027"/>
              <a:ext cx="140760" cy="24840"/>
            </p14:xfrm>
          </p:contentPart>
        </mc:Choice>
        <mc:Fallback xmlns="">
          <p:pic>
            <p:nvPicPr>
              <p:cNvPr id="178" name="Freihand 177">
                <a:extLst>
                  <a:ext uri="{FF2B5EF4-FFF2-40B4-BE49-F238E27FC236}">
                    <a16:creationId xmlns:a16="http://schemas.microsoft.com/office/drawing/2014/main" id="{129504FD-6D5D-4404-AD85-751EF6A417BC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587107" y="2915707"/>
                <a:ext cx="149400" cy="3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52" name="Freihand 251">
                <a:extLst>
                  <a:ext uri="{FF2B5EF4-FFF2-40B4-BE49-F238E27FC236}">
                    <a16:creationId xmlns:a16="http://schemas.microsoft.com/office/drawing/2014/main" id="{FE79739E-312C-4EB4-A05F-C5E40E065B44}"/>
                  </a:ext>
                </a:extLst>
              </p14:cNvPr>
              <p14:cNvContentPartPr/>
              <p14:nvPr/>
            </p14:nvContentPartPr>
            <p14:xfrm>
              <a:off x="5926427" y="2894467"/>
              <a:ext cx="3960" cy="2880"/>
            </p14:xfrm>
          </p:contentPart>
        </mc:Choice>
        <mc:Fallback xmlns="">
          <p:pic>
            <p:nvPicPr>
              <p:cNvPr id="252" name="Freihand 251">
                <a:extLst>
                  <a:ext uri="{FF2B5EF4-FFF2-40B4-BE49-F238E27FC236}">
                    <a16:creationId xmlns:a16="http://schemas.microsoft.com/office/drawing/2014/main" id="{FE79739E-312C-4EB4-A05F-C5E40E065B44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922107" y="2890147"/>
                <a:ext cx="12600" cy="1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68" name="Freihand 267">
                <a:extLst>
                  <a:ext uri="{FF2B5EF4-FFF2-40B4-BE49-F238E27FC236}">
                    <a16:creationId xmlns:a16="http://schemas.microsoft.com/office/drawing/2014/main" id="{4B9F1777-F68A-4093-A9F8-D7BEC6C54BF9}"/>
                  </a:ext>
                </a:extLst>
              </p14:cNvPr>
              <p14:cNvContentPartPr/>
              <p14:nvPr/>
            </p14:nvContentPartPr>
            <p14:xfrm>
              <a:off x="7879067" y="2933347"/>
              <a:ext cx="172440" cy="23400"/>
            </p14:xfrm>
          </p:contentPart>
        </mc:Choice>
        <mc:Fallback xmlns="">
          <p:pic>
            <p:nvPicPr>
              <p:cNvPr id="268" name="Freihand 267">
                <a:extLst>
                  <a:ext uri="{FF2B5EF4-FFF2-40B4-BE49-F238E27FC236}">
                    <a16:creationId xmlns:a16="http://schemas.microsoft.com/office/drawing/2014/main" id="{4B9F1777-F68A-4093-A9F8-D7BEC6C54BF9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7874747" y="2929027"/>
                <a:ext cx="18108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319" name="Freihand 318">
                <a:extLst>
                  <a:ext uri="{FF2B5EF4-FFF2-40B4-BE49-F238E27FC236}">
                    <a16:creationId xmlns:a16="http://schemas.microsoft.com/office/drawing/2014/main" id="{8C2CFBA0-BA02-4E60-B01F-380DE69BE334}"/>
                  </a:ext>
                </a:extLst>
              </p14:cNvPr>
              <p14:cNvContentPartPr/>
              <p14:nvPr/>
            </p14:nvContentPartPr>
            <p14:xfrm>
              <a:off x="3141107" y="4783747"/>
              <a:ext cx="3240" cy="360"/>
            </p14:xfrm>
          </p:contentPart>
        </mc:Choice>
        <mc:Fallback xmlns="">
          <p:pic>
            <p:nvPicPr>
              <p:cNvPr id="319" name="Freihand 318">
                <a:extLst>
                  <a:ext uri="{FF2B5EF4-FFF2-40B4-BE49-F238E27FC236}">
                    <a16:creationId xmlns:a16="http://schemas.microsoft.com/office/drawing/2014/main" id="{8C2CFBA0-BA02-4E60-B01F-380DE69BE334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3136787" y="4779427"/>
                <a:ext cx="1188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324" name="Freihand 323">
                <a:extLst>
                  <a:ext uri="{FF2B5EF4-FFF2-40B4-BE49-F238E27FC236}">
                    <a16:creationId xmlns:a16="http://schemas.microsoft.com/office/drawing/2014/main" id="{1D317491-446B-47D6-914F-11C1C980977E}"/>
                  </a:ext>
                </a:extLst>
              </p14:cNvPr>
              <p14:cNvContentPartPr/>
              <p14:nvPr/>
            </p14:nvContentPartPr>
            <p14:xfrm>
              <a:off x="4769387" y="2061067"/>
              <a:ext cx="491040" cy="461520"/>
            </p14:xfrm>
          </p:contentPart>
        </mc:Choice>
        <mc:Fallback xmlns="">
          <p:pic>
            <p:nvPicPr>
              <p:cNvPr id="324" name="Freihand 323">
                <a:extLst>
                  <a:ext uri="{FF2B5EF4-FFF2-40B4-BE49-F238E27FC236}">
                    <a16:creationId xmlns:a16="http://schemas.microsoft.com/office/drawing/2014/main" id="{1D317491-446B-47D6-914F-11C1C980977E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765067" y="2056747"/>
                <a:ext cx="499680" cy="47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328" name="Freihand 327">
                <a:extLst>
                  <a:ext uri="{FF2B5EF4-FFF2-40B4-BE49-F238E27FC236}">
                    <a16:creationId xmlns:a16="http://schemas.microsoft.com/office/drawing/2014/main" id="{4DEA338F-88C3-4E07-AE5F-E27995BEFAC9}"/>
                  </a:ext>
                </a:extLst>
              </p14:cNvPr>
              <p14:cNvContentPartPr/>
              <p14:nvPr/>
            </p14:nvContentPartPr>
            <p14:xfrm>
              <a:off x="3742307" y="4897507"/>
              <a:ext cx="163800" cy="291600"/>
            </p14:xfrm>
          </p:contentPart>
        </mc:Choice>
        <mc:Fallback xmlns="">
          <p:pic>
            <p:nvPicPr>
              <p:cNvPr id="328" name="Freihand 327">
                <a:extLst>
                  <a:ext uri="{FF2B5EF4-FFF2-40B4-BE49-F238E27FC236}">
                    <a16:creationId xmlns:a16="http://schemas.microsoft.com/office/drawing/2014/main" id="{4DEA338F-88C3-4E07-AE5F-E27995BEFAC9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3737987" y="4893187"/>
                <a:ext cx="172440" cy="30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346" name="Freihand 345">
                <a:extLst>
                  <a:ext uri="{FF2B5EF4-FFF2-40B4-BE49-F238E27FC236}">
                    <a16:creationId xmlns:a16="http://schemas.microsoft.com/office/drawing/2014/main" id="{65B69146-B8F4-4839-99D3-C2503C5F7444}"/>
                  </a:ext>
                </a:extLst>
              </p14:cNvPr>
              <p14:cNvContentPartPr/>
              <p14:nvPr/>
            </p14:nvContentPartPr>
            <p14:xfrm>
              <a:off x="39347" y="4641187"/>
              <a:ext cx="56880" cy="249480"/>
            </p14:xfrm>
          </p:contentPart>
        </mc:Choice>
        <mc:Fallback xmlns="">
          <p:pic>
            <p:nvPicPr>
              <p:cNvPr id="346" name="Freihand 345">
                <a:extLst>
                  <a:ext uri="{FF2B5EF4-FFF2-40B4-BE49-F238E27FC236}">
                    <a16:creationId xmlns:a16="http://schemas.microsoft.com/office/drawing/2014/main" id="{65B69146-B8F4-4839-99D3-C2503C5F7444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5027" y="4636867"/>
                <a:ext cx="65520" cy="25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347" name="Freihand 346">
                <a:extLst>
                  <a:ext uri="{FF2B5EF4-FFF2-40B4-BE49-F238E27FC236}">
                    <a16:creationId xmlns:a16="http://schemas.microsoft.com/office/drawing/2014/main" id="{75B7D9F2-59CE-4D9F-8FB2-8EFC07367BD1}"/>
                  </a:ext>
                </a:extLst>
              </p14:cNvPr>
              <p14:cNvContentPartPr/>
              <p14:nvPr/>
            </p14:nvContentPartPr>
            <p14:xfrm>
              <a:off x="5904827" y="3490267"/>
              <a:ext cx="165240" cy="59760"/>
            </p14:xfrm>
          </p:contentPart>
        </mc:Choice>
        <mc:Fallback xmlns="">
          <p:pic>
            <p:nvPicPr>
              <p:cNvPr id="347" name="Freihand 346">
                <a:extLst>
                  <a:ext uri="{FF2B5EF4-FFF2-40B4-BE49-F238E27FC236}">
                    <a16:creationId xmlns:a16="http://schemas.microsoft.com/office/drawing/2014/main" id="{75B7D9F2-59CE-4D9F-8FB2-8EFC07367BD1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5900507" y="3485947"/>
                <a:ext cx="173880" cy="6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407" name="Freihand 406">
                <a:extLst>
                  <a:ext uri="{FF2B5EF4-FFF2-40B4-BE49-F238E27FC236}">
                    <a16:creationId xmlns:a16="http://schemas.microsoft.com/office/drawing/2014/main" id="{39D05A27-2AC8-4CCD-9892-76B07B8E78F2}"/>
                  </a:ext>
                </a:extLst>
              </p14:cNvPr>
              <p14:cNvContentPartPr/>
              <p14:nvPr/>
            </p14:nvContentPartPr>
            <p14:xfrm>
              <a:off x="1373867" y="3150787"/>
              <a:ext cx="774360" cy="55800"/>
            </p14:xfrm>
          </p:contentPart>
        </mc:Choice>
        <mc:Fallback xmlns="">
          <p:pic>
            <p:nvPicPr>
              <p:cNvPr id="407" name="Freihand 406">
                <a:extLst>
                  <a:ext uri="{FF2B5EF4-FFF2-40B4-BE49-F238E27FC236}">
                    <a16:creationId xmlns:a16="http://schemas.microsoft.com/office/drawing/2014/main" id="{39D05A27-2AC8-4CCD-9892-76B07B8E78F2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1369547" y="3146467"/>
                <a:ext cx="783000" cy="6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408" name="Freihand 407">
                <a:extLst>
                  <a:ext uri="{FF2B5EF4-FFF2-40B4-BE49-F238E27FC236}">
                    <a16:creationId xmlns:a16="http://schemas.microsoft.com/office/drawing/2014/main" id="{6C57BDD5-03CE-41FD-B398-374142BF8DA7}"/>
                  </a:ext>
                </a:extLst>
              </p14:cNvPr>
              <p14:cNvContentPartPr/>
              <p14:nvPr/>
            </p14:nvContentPartPr>
            <p14:xfrm>
              <a:off x="2880467" y="3082387"/>
              <a:ext cx="488880" cy="213840"/>
            </p14:xfrm>
          </p:contentPart>
        </mc:Choice>
        <mc:Fallback xmlns="">
          <p:pic>
            <p:nvPicPr>
              <p:cNvPr id="408" name="Freihand 407">
                <a:extLst>
                  <a:ext uri="{FF2B5EF4-FFF2-40B4-BE49-F238E27FC236}">
                    <a16:creationId xmlns:a16="http://schemas.microsoft.com/office/drawing/2014/main" id="{6C57BDD5-03CE-41FD-B398-374142BF8DA7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2876147" y="3078067"/>
                <a:ext cx="497520" cy="222480"/>
              </a:xfrm>
              <a:prstGeom prst="rect">
                <a:avLst/>
              </a:prstGeom>
            </p:spPr>
          </p:pic>
        </mc:Fallback>
      </mc:AlternateContent>
      <p:grpSp>
        <p:nvGrpSpPr>
          <p:cNvPr id="524" name="Gruppieren 523">
            <a:extLst>
              <a:ext uri="{FF2B5EF4-FFF2-40B4-BE49-F238E27FC236}">
                <a16:creationId xmlns:a16="http://schemas.microsoft.com/office/drawing/2014/main" id="{CB1EF420-1CB9-4109-8EB3-BDFACDB3CDA3}"/>
              </a:ext>
            </a:extLst>
          </p:cNvPr>
          <p:cNvGrpSpPr/>
          <p:nvPr/>
        </p:nvGrpSpPr>
        <p:grpSpPr>
          <a:xfrm>
            <a:off x="104867" y="2045587"/>
            <a:ext cx="11992680" cy="3229920"/>
            <a:chOff x="104867" y="2045587"/>
            <a:chExt cx="11992680" cy="3229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CEF8252A-B8EE-4059-B411-7020652A48AF}"/>
                    </a:ext>
                  </a:extLst>
                </p14:cNvPr>
                <p14:cNvContentPartPr/>
                <p14:nvPr/>
              </p14:nvContentPartPr>
              <p14:xfrm>
                <a:off x="4336307" y="2866387"/>
                <a:ext cx="16920" cy="11052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CEF8252A-B8EE-4059-B411-7020652A48AF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4331987" y="2862067"/>
                  <a:ext cx="2556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60B1F3F4-3665-4F4E-AC52-3E256AAC1F9A}"/>
                    </a:ext>
                  </a:extLst>
                </p14:cNvPr>
                <p14:cNvContentPartPr/>
                <p14:nvPr/>
              </p14:nvContentPartPr>
              <p14:xfrm>
                <a:off x="4280867" y="2837587"/>
                <a:ext cx="153000" cy="16848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60B1F3F4-3665-4F4E-AC52-3E256AAC1F9A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4276547" y="2833267"/>
                  <a:ext cx="16164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E2B05152-842D-47A1-8462-69CBAED64ED0}"/>
                    </a:ext>
                  </a:extLst>
                </p14:cNvPr>
                <p14:cNvContentPartPr/>
                <p14:nvPr/>
              </p14:nvContentPartPr>
              <p14:xfrm>
                <a:off x="4505147" y="2869627"/>
                <a:ext cx="7560" cy="13176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E2B05152-842D-47A1-8462-69CBAED64ED0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500827" y="2865307"/>
                  <a:ext cx="1620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B5C63686-7DF7-4806-BF44-7EDA89F67C1D}"/>
                    </a:ext>
                  </a:extLst>
                </p14:cNvPr>
                <p14:cNvContentPartPr/>
                <p14:nvPr/>
              </p14:nvContentPartPr>
              <p14:xfrm>
                <a:off x="4462667" y="2841907"/>
                <a:ext cx="151200" cy="16776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B5C63686-7DF7-4806-BF44-7EDA89F67C1D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458347" y="2837587"/>
                  <a:ext cx="15984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A245C395-A008-4BB6-94EE-49CFDD619A6D}"/>
                    </a:ext>
                  </a:extLst>
                </p14:cNvPr>
                <p14:cNvContentPartPr/>
                <p14:nvPr/>
              </p14:nvContentPartPr>
              <p14:xfrm>
                <a:off x="1973627" y="3992827"/>
                <a:ext cx="162000" cy="15156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A245C395-A008-4BB6-94EE-49CFDD619A6D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969307" y="3988507"/>
                  <a:ext cx="17064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0A8E6E88-34B7-441D-BD35-858715132FB4}"/>
                    </a:ext>
                  </a:extLst>
                </p14:cNvPr>
                <p14:cNvContentPartPr/>
                <p14:nvPr/>
              </p14:nvContentPartPr>
              <p14:xfrm>
                <a:off x="2057147" y="4077067"/>
                <a:ext cx="85320" cy="1548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0A8E6E88-34B7-441D-BD35-858715132FB4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2052827" y="4072747"/>
                  <a:ext cx="9396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89B35A53-015F-4FD7-86AD-19FFDABE3D2F}"/>
                    </a:ext>
                  </a:extLst>
                </p14:cNvPr>
                <p14:cNvContentPartPr/>
                <p14:nvPr/>
              </p14:nvContentPartPr>
              <p14:xfrm>
                <a:off x="2194667" y="4047547"/>
                <a:ext cx="68760" cy="7812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89B35A53-015F-4FD7-86AD-19FFDABE3D2F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190347" y="4043227"/>
                  <a:ext cx="7740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239AC261-C4C1-466B-96D8-0700F18804F0}"/>
                    </a:ext>
                  </a:extLst>
                </p14:cNvPr>
                <p14:cNvContentPartPr/>
                <p14:nvPr/>
              </p14:nvContentPartPr>
              <p14:xfrm>
                <a:off x="2306267" y="4028107"/>
                <a:ext cx="75240" cy="10404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239AC261-C4C1-466B-96D8-0700F18804F0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301947" y="4023787"/>
                  <a:ext cx="8388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705DCBAE-4A6F-45C0-9DD4-11E8AEAAB71D}"/>
                    </a:ext>
                  </a:extLst>
                </p14:cNvPr>
                <p14:cNvContentPartPr/>
                <p14:nvPr/>
              </p14:nvContentPartPr>
              <p14:xfrm>
                <a:off x="2480867" y="3976267"/>
                <a:ext cx="56160" cy="17964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705DCBAE-4A6F-45C0-9DD4-11E8AEAAB71D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2476547" y="3971947"/>
                  <a:ext cx="6480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828B0440-F8EB-466D-89BE-26263DFF046C}"/>
                    </a:ext>
                  </a:extLst>
                </p14:cNvPr>
                <p14:cNvContentPartPr/>
                <p14:nvPr/>
              </p14:nvContentPartPr>
              <p14:xfrm>
                <a:off x="2586707" y="4008667"/>
                <a:ext cx="106560" cy="11448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828B0440-F8EB-466D-89BE-26263DFF046C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2582387" y="4004347"/>
                  <a:ext cx="11520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7811B26C-8A9E-4D26-9904-B60F103ED63A}"/>
                    </a:ext>
                  </a:extLst>
                </p14:cNvPr>
                <p14:cNvContentPartPr/>
                <p14:nvPr/>
              </p14:nvContentPartPr>
              <p14:xfrm>
                <a:off x="2629907" y="4055827"/>
                <a:ext cx="102600" cy="972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7811B26C-8A9E-4D26-9904-B60F103ED63A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2625587" y="4051507"/>
                  <a:ext cx="11124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F96EED60-E949-47F7-B63C-D76FA4250805}"/>
                    </a:ext>
                  </a:extLst>
                </p14:cNvPr>
                <p14:cNvContentPartPr/>
                <p14:nvPr/>
              </p14:nvContentPartPr>
              <p14:xfrm>
                <a:off x="2801987" y="4037467"/>
                <a:ext cx="112680" cy="6804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F96EED60-E949-47F7-B63C-D76FA4250805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2797667" y="4033147"/>
                  <a:ext cx="12132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BF2C58DD-4BCF-4A81-9FA0-385CD0EC79D4}"/>
                    </a:ext>
                  </a:extLst>
                </p14:cNvPr>
                <p14:cNvContentPartPr/>
                <p14:nvPr/>
              </p14:nvContentPartPr>
              <p14:xfrm>
                <a:off x="2791547" y="3928387"/>
                <a:ext cx="133200" cy="8316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BF2C58DD-4BCF-4A81-9FA0-385CD0EC79D4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2787227" y="3924067"/>
                  <a:ext cx="14184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A977C749-7842-4532-848A-01AE2429444F}"/>
                    </a:ext>
                  </a:extLst>
                </p14:cNvPr>
                <p14:cNvContentPartPr/>
                <p14:nvPr/>
              </p14:nvContentPartPr>
              <p14:xfrm>
                <a:off x="3038867" y="4007227"/>
                <a:ext cx="3960" cy="10332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A977C749-7842-4532-848A-01AE2429444F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3034547" y="4002907"/>
                  <a:ext cx="1260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EC0397EA-BC14-4335-B48C-8378DE7B7266}"/>
                    </a:ext>
                  </a:extLst>
                </p14:cNvPr>
                <p14:cNvContentPartPr/>
                <p14:nvPr/>
              </p14:nvContentPartPr>
              <p14:xfrm>
                <a:off x="2981267" y="3984547"/>
                <a:ext cx="126360" cy="13464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EC0397EA-BC14-4335-B48C-8378DE7B7266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2976947" y="3980227"/>
                  <a:ext cx="13500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68092413-AC81-4D53-8777-D50CC2B2F71A}"/>
                    </a:ext>
                  </a:extLst>
                </p14:cNvPr>
                <p14:cNvContentPartPr/>
                <p14:nvPr/>
              </p14:nvContentPartPr>
              <p14:xfrm>
                <a:off x="3173867" y="3978427"/>
                <a:ext cx="10080" cy="12456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68092413-AC81-4D53-8777-D50CC2B2F71A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3169547" y="3974107"/>
                  <a:ext cx="1872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20FF020F-DF01-45FD-BA2E-10F1CF003CF1}"/>
                    </a:ext>
                  </a:extLst>
                </p14:cNvPr>
                <p14:cNvContentPartPr/>
                <p14:nvPr/>
              </p14:nvContentPartPr>
              <p14:xfrm>
                <a:off x="3138587" y="3969787"/>
                <a:ext cx="146160" cy="13500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20FF020F-DF01-45FD-BA2E-10F1CF003CF1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3134267" y="3965467"/>
                  <a:ext cx="15480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DE3133FB-302E-4AA3-B831-8A7DD4F6550C}"/>
                    </a:ext>
                  </a:extLst>
                </p14:cNvPr>
                <p14:cNvContentPartPr/>
                <p14:nvPr/>
              </p14:nvContentPartPr>
              <p14:xfrm>
                <a:off x="3287987" y="3956827"/>
                <a:ext cx="73800" cy="21816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DE3133FB-302E-4AA3-B831-8A7DD4F6550C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3283667" y="3952507"/>
                  <a:ext cx="82440" cy="22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BDDDDE19-5803-4417-BEAD-F9BE0485CFD2}"/>
                    </a:ext>
                  </a:extLst>
                </p14:cNvPr>
                <p14:cNvContentPartPr/>
                <p14:nvPr/>
              </p14:nvContentPartPr>
              <p14:xfrm>
                <a:off x="3503627" y="4029547"/>
                <a:ext cx="127080" cy="1044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BDDDDE19-5803-4417-BEAD-F9BE0485CFD2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3499307" y="4025227"/>
                  <a:ext cx="135720" cy="1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13FCEAE4-0BFD-44AE-9032-534D0B6E9118}"/>
                    </a:ext>
                  </a:extLst>
                </p14:cNvPr>
                <p14:cNvContentPartPr/>
                <p14:nvPr/>
              </p14:nvContentPartPr>
              <p14:xfrm>
                <a:off x="3489227" y="4062667"/>
                <a:ext cx="160560" cy="2556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13FCEAE4-0BFD-44AE-9032-534D0B6E9118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3484907" y="4058347"/>
                  <a:ext cx="169200" cy="3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E3012C52-A1C1-4E2F-9C8F-40928A2CEE36}"/>
                    </a:ext>
                  </a:extLst>
                </p14:cNvPr>
                <p14:cNvContentPartPr/>
                <p14:nvPr/>
              </p14:nvContentPartPr>
              <p14:xfrm>
                <a:off x="3725387" y="3980587"/>
                <a:ext cx="86400" cy="158400"/>
              </p14:xfrm>
            </p:contentPart>
          </mc:Choice>
          <mc:Fallback xmlns=""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E3012C52-A1C1-4E2F-9C8F-40928A2CEE36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3721067" y="3976267"/>
                  <a:ext cx="9504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EB5F5818-6471-4157-9DD2-F689F21AA462}"/>
                    </a:ext>
                  </a:extLst>
                </p14:cNvPr>
                <p14:cNvContentPartPr/>
                <p14:nvPr/>
              </p14:nvContentPartPr>
              <p14:xfrm>
                <a:off x="671147" y="3934507"/>
                <a:ext cx="171360" cy="106200"/>
              </p14:xfrm>
            </p:contentPart>
          </mc:Choice>
          <mc:Fallback xmlns=""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EB5F5818-6471-4157-9DD2-F689F21AA462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666827" y="3930187"/>
                  <a:ext cx="18000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7D377397-78F1-496D-B4BB-40FC3271EBEE}"/>
                    </a:ext>
                  </a:extLst>
                </p14:cNvPr>
                <p14:cNvContentPartPr/>
                <p14:nvPr/>
              </p14:nvContentPartPr>
              <p14:xfrm>
                <a:off x="3974507" y="4047547"/>
                <a:ext cx="4680" cy="35280"/>
              </p14:xfrm>
            </p:contentPart>
          </mc:Choice>
          <mc:Fallback xmlns=""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7D377397-78F1-496D-B4BB-40FC3271EBEE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3970187" y="4043227"/>
                  <a:ext cx="1332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CD399952-E09A-4A42-952E-A74C2882799D}"/>
                    </a:ext>
                  </a:extLst>
                </p14:cNvPr>
                <p14:cNvContentPartPr/>
                <p14:nvPr/>
              </p14:nvContentPartPr>
              <p14:xfrm>
                <a:off x="3957227" y="4132867"/>
                <a:ext cx="16200" cy="61920"/>
              </p14:xfrm>
            </p:contentPart>
          </mc:Choice>
          <mc:Fallback xmlns=""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CD399952-E09A-4A42-952E-A74C2882799D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3952907" y="4128547"/>
                  <a:ext cx="2484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09A7308A-8E94-4A6B-BE77-FD8147A8C903}"/>
                    </a:ext>
                  </a:extLst>
                </p14:cNvPr>
                <p14:cNvContentPartPr/>
                <p14:nvPr/>
              </p14:nvContentPartPr>
              <p14:xfrm>
                <a:off x="4098707" y="3986707"/>
                <a:ext cx="111600" cy="150840"/>
              </p14:xfrm>
            </p:contentPart>
          </mc:Choice>
          <mc:Fallback xmlns=""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09A7308A-8E94-4A6B-BE77-FD8147A8C903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4094387" y="3982387"/>
                  <a:ext cx="12024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5E3FF148-2DF9-4269-831C-63E47B0A40E7}"/>
                    </a:ext>
                  </a:extLst>
                </p14:cNvPr>
                <p14:cNvContentPartPr/>
                <p14:nvPr/>
              </p14:nvContentPartPr>
              <p14:xfrm>
                <a:off x="4155587" y="4054027"/>
                <a:ext cx="62640" cy="19440"/>
              </p14:xfrm>
            </p:contentPart>
          </mc:Choice>
          <mc:Fallback xmlns=""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5E3FF148-2DF9-4269-831C-63E47B0A40E7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151267" y="4049707"/>
                  <a:ext cx="71280" cy="2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916137D5-02E1-4B41-823D-09D5A53CB274}"/>
                    </a:ext>
                  </a:extLst>
                </p14:cNvPr>
                <p14:cNvContentPartPr/>
                <p14:nvPr/>
              </p14:nvContentPartPr>
              <p14:xfrm>
                <a:off x="4257827" y="4027027"/>
                <a:ext cx="88560" cy="84960"/>
              </p14:xfrm>
            </p:contentPart>
          </mc:Choice>
          <mc:Fallback xmlns=""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916137D5-02E1-4B41-823D-09D5A53CB274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4253507" y="4022707"/>
                  <a:ext cx="9720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C5EB1B94-DDA1-4514-A6ED-FA31D79DB63D}"/>
                    </a:ext>
                  </a:extLst>
                </p14:cNvPr>
                <p14:cNvContentPartPr/>
                <p14:nvPr/>
              </p14:nvContentPartPr>
              <p14:xfrm>
                <a:off x="4373387" y="4022707"/>
                <a:ext cx="79200" cy="10584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C5EB1B94-DDA1-4514-A6ED-FA31D79DB63D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4369067" y="4018387"/>
                  <a:ext cx="8784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0CA50BB5-C575-4950-BAC8-7A7FF1977469}"/>
                    </a:ext>
                  </a:extLst>
                </p14:cNvPr>
                <p14:cNvContentPartPr/>
                <p14:nvPr/>
              </p14:nvContentPartPr>
              <p14:xfrm>
                <a:off x="4538267" y="3961147"/>
                <a:ext cx="48240" cy="172440"/>
              </p14:xfrm>
            </p:contentPart>
          </mc:Choice>
          <mc:Fallback xmlns=""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0CA50BB5-C575-4950-BAC8-7A7FF1977469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4533947" y="3956827"/>
                  <a:ext cx="5688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AD27AAEC-8D85-43D4-A245-8EFFB93F6ECA}"/>
                    </a:ext>
                  </a:extLst>
                </p14:cNvPr>
                <p14:cNvContentPartPr/>
                <p14:nvPr/>
              </p14:nvContentPartPr>
              <p14:xfrm>
                <a:off x="4635467" y="3952867"/>
                <a:ext cx="108000" cy="129600"/>
              </p14:xfrm>
            </p:contentPart>
          </mc:Choice>
          <mc:Fallback xmlns=""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AD27AAEC-8D85-43D4-A245-8EFFB93F6ECA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4631147" y="3948547"/>
                  <a:ext cx="11664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A61AF7C8-8524-4498-A8B9-6B50D4E3D877}"/>
                    </a:ext>
                  </a:extLst>
                </p14:cNvPr>
                <p14:cNvContentPartPr/>
                <p14:nvPr/>
              </p14:nvContentPartPr>
              <p14:xfrm>
                <a:off x="4690907" y="4003987"/>
                <a:ext cx="185760" cy="39240"/>
              </p14:xfrm>
            </p:contentPart>
          </mc:Choice>
          <mc:Fallback xmlns=""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A61AF7C8-8524-4498-A8B9-6B50D4E3D877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4686587" y="3999667"/>
                  <a:ext cx="19440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AA151FDC-5AC7-4947-B1F9-5A123C037E40}"/>
                    </a:ext>
                  </a:extLst>
                </p14:cNvPr>
                <p14:cNvContentPartPr/>
                <p14:nvPr/>
              </p14:nvContentPartPr>
              <p14:xfrm>
                <a:off x="4800707" y="4047547"/>
                <a:ext cx="80280" cy="17640"/>
              </p14:xfrm>
            </p:contentPart>
          </mc:Choice>
          <mc:Fallback xmlns=""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AA151FDC-5AC7-4947-B1F9-5A123C037E40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4796387" y="4043227"/>
                  <a:ext cx="8892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2C52D1EA-38D9-4223-A2F3-03B0EA97484F}"/>
                    </a:ext>
                  </a:extLst>
                </p14:cNvPr>
                <p14:cNvContentPartPr/>
                <p14:nvPr/>
              </p14:nvContentPartPr>
              <p14:xfrm>
                <a:off x="4806827" y="3907507"/>
                <a:ext cx="108720" cy="75600"/>
              </p14:xfrm>
            </p:contentPart>
          </mc:Choice>
          <mc:Fallback xmlns=""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2C52D1EA-38D9-4223-A2F3-03B0EA97484F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4802507" y="3903187"/>
                  <a:ext cx="11736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60A222D2-48EE-4865-B7B6-5649BF61DAE5}"/>
                    </a:ext>
                  </a:extLst>
                </p14:cNvPr>
                <p14:cNvContentPartPr/>
                <p14:nvPr/>
              </p14:nvContentPartPr>
              <p14:xfrm>
                <a:off x="4993307" y="3948907"/>
                <a:ext cx="16200" cy="113760"/>
              </p14:xfrm>
            </p:contentPart>
          </mc:Choice>
          <mc:Fallback xmlns=""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60A222D2-48EE-4865-B7B6-5649BF61DAE5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4988987" y="3944587"/>
                  <a:ext cx="2484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91F083FA-24F9-41EE-8089-6D9BB5EFB795}"/>
                    </a:ext>
                  </a:extLst>
                </p14:cNvPr>
                <p14:cNvContentPartPr/>
                <p14:nvPr/>
              </p14:nvContentPartPr>
              <p14:xfrm>
                <a:off x="4986827" y="3952147"/>
                <a:ext cx="102240" cy="118800"/>
              </p14:xfrm>
            </p:contentPart>
          </mc:Choice>
          <mc:Fallback xmlns=""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91F083FA-24F9-41EE-8089-6D9BB5EFB795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4982507" y="3947827"/>
                  <a:ext cx="11088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924656F4-D709-42B4-8ADA-E1198AB33B20}"/>
                    </a:ext>
                  </a:extLst>
                </p14:cNvPr>
                <p14:cNvContentPartPr/>
                <p14:nvPr/>
              </p14:nvContentPartPr>
              <p14:xfrm>
                <a:off x="5141627" y="3957547"/>
                <a:ext cx="3240" cy="100800"/>
              </p14:xfrm>
            </p:contentPart>
          </mc:Choice>
          <mc:Fallback xmlns=""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924656F4-D709-42B4-8ADA-E1198AB33B20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5137307" y="3953227"/>
                  <a:ext cx="1188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066B1B75-96EF-4BC9-B59E-EE41C5F9AA1C}"/>
                    </a:ext>
                  </a:extLst>
                </p14:cNvPr>
                <p14:cNvContentPartPr/>
                <p14:nvPr/>
              </p14:nvContentPartPr>
              <p14:xfrm>
                <a:off x="5116067" y="3933427"/>
                <a:ext cx="105480" cy="122400"/>
              </p14:xfrm>
            </p:contentPart>
          </mc:Choice>
          <mc:Fallback xmlns=""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066B1B75-96EF-4BC9-B59E-EE41C5F9AA1C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5111747" y="3929107"/>
                  <a:ext cx="11412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6E6C85E7-9BEB-4DDE-8F82-7E4E50B3708B}"/>
                    </a:ext>
                  </a:extLst>
                </p14:cNvPr>
                <p14:cNvContentPartPr/>
                <p14:nvPr/>
              </p14:nvContentPartPr>
              <p14:xfrm>
                <a:off x="5252867" y="3835147"/>
                <a:ext cx="87480" cy="36036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6E6C85E7-9BEB-4DDE-8F82-7E4E50B3708B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5248547" y="3830827"/>
                  <a:ext cx="96120" cy="36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F98724DC-C021-41D7-B13E-F685C5C96432}"/>
                    </a:ext>
                  </a:extLst>
                </p14:cNvPr>
                <p14:cNvContentPartPr/>
                <p14:nvPr/>
              </p14:nvContentPartPr>
              <p14:xfrm>
                <a:off x="5659667" y="2768107"/>
                <a:ext cx="360" cy="360"/>
              </p14:xfrm>
            </p:contentPart>
          </mc:Choice>
          <mc:Fallback xmlns=""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F98724DC-C021-41D7-B13E-F685C5C96432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5655347" y="27637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BF3E45BF-2AAA-4DB5-BA57-DA6534CA201D}"/>
                    </a:ext>
                  </a:extLst>
                </p14:cNvPr>
                <p14:cNvContentPartPr/>
                <p14:nvPr/>
              </p14:nvContentPartPr>
              <p14:xfrm>
                <a:off x="5438627" y="3973747"/>
                <a:ext cx="95040" cy="30240"/>
              </p14:xfrm>
            </p:contentPart>
          </mc:Choice>
          <mc:Fallback xmlns=""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BF3E45BF-2AAA-4DB5-BA57-DA6534CA201D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5434307" y="3969427"/>
                  <a:ext cx="10368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8B4DBA0E-8417-4A18-B4E8-258340DAF1DB}"/>
                    </a:ext>
                  </a:extLst>
                </p14:cNvPr>
                <p14:cNvContentPartPr/>
                <p14:nvPr/>
              </p14:nvContentPartPr>
              <p14:xfrm>
                <a:off x="5442227" y="4020907"/>
                <a:ext cx="85320" cy="9360"/>
              </p14:xfrm>
            </p:contentPart>
          </mc:Choice>
          <mc:Fallback xmlns=""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8B4DBA0E-8417-4A18-B4E8-258340DAF1DB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5437907" y="4016587"/>
                  <a:ext cx="9396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FB2CEDA3-811B-46D7-BCEA-FB7194661554}"/>
                    </a:ext>
                  </a:extLst>
                </p14:cNvPr>
                <p14:cNvContentPartPr/>
                <p14:nvPr/>
              </p14:nvContentPartPr>
              <p14:xfrm>
                <a:off x="5658587" y="3953947"/>
                <a:ext cx="119520" cy="87480"/>
              </p14:xfrm>
            </p:contentPart>
          </mc:Choice>
          <mc:Fallback xmlns=""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FB2CEDA3-811B-46D7-BCEA-FB7194661554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5654267" y="3949627"/>
                  <a:ext cx="12816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72E5B433-82EB-497D-A907-27C929251D52}"/>
                    </a:ext>
                  </a:extLst>
                </p14:cNvPr>
                <p14:cNvContentPartPr/>
                <p14:nvPr/>
              </p14:nvContentPartPr>
              <p14:xfrm>
                <a:off x="5795027" y="3942067"/>
                <a:ext cx="65880" cy="94320"/>
              </p14:xfrm>
            </p:contentPart>
          </mc:Choice>
          <mc:Fallback xmlns=""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72E5B433-82EB-497D-A907-27C929251D52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5790707" y="3937747"/>
                  <a:ext cx="7452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1FC4C42D-9401-4C09-B086-4551DF2785FB}"/>
                    </a:ext>
                  </a:extLst>
                </p14:cNvPr>
                <p14:cNvContentPartPr/>
                <p14:nvPr/>
              </p14:nvContentPartPr>
              <p14:xfrm>
                <a:off x="6110027" y="3997507"/>
                <a:ext cx="120960" cy="6840"/>
              </p14:xfrm>
            </p:contentPart>
          </mc:Choice>
          <mc:Fallback xmlns=""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1FC4C42D-9401-4C09-B086-4551DF2785FB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6105707" y="3993187"/>
                  <a:ext cx="12960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DAD5955B-D119-48CD-88A5-42A507DDAEA8}"/>
                    </a:ext>
                  </a:extLst>
                </p14:cNvPr>
                <p14:cNvContentPartPr/>
                <p14:nvPr/>
              </p14:nvContentPartPr>
              <p14:xfrm>
                <a:off x="6121187" y="4011907"/>
                <a:ext cx="193320" cy="7200"/>
              </p14:xfrm>
            </p:contentPart>
          </mc:Choice>
          <mc:Fallback xmlns=""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DAD5955B-D119-48CD-88A5-42A507DDAEA8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6116867" y="4007587"/>
                  <a:ext cx="20196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2758C63F-3867-4EFF-9713-4F8EC0A4E17C}"/>
                    </a:ext>
                  </a:extLst>
                </p14:cNvPr>
                <p14:cNvContentPartPr/>
                <p14:nvPr/>
              </p14:nvContentPartPr>
              <p14:xfrm>
                <a:off x="6198587" y="3925867"/>
                <a:ext cx="188640" cy="237240"/>
              </p14:xfrm>
            </p:contentPart>
          </mc:Choice>
          <mc:Fallback xmlns=""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2758C63F-3867-4EFF-9713-4F8EC0A4E17C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6194267" y="3921547"/>
                  <a:ext cx="19728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90D1620F-50E9-40A8-97E1-4EF362BCED20}"/>
                    </a:ext>
                  </a:extLst>
                </p14:cNvPr>
                <p14:cNvContentPartPr/>
                <p14:nvPr/>
              </p14:nvContentPartPr>
              <p14:xfrm>
                <a:off x="6084827" y="3977347"/>
                <a:ext cx="184680" cy="39960"/>
              </p14:xfrm>
            </p:contentPart>
          </mc:Choice>
          <mc:Fallback xmlns=""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90D1620F-50E9-40A8-97E1-4EF362BCED20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6080507" y="3973027"/>
                  <a:ext cx="19332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7478F9AD-BE01-4903-8CE7-1B7598A05909}"/>
                    </a:ext>
                  </a:extLst>
                </p14:cNvPr>
                <p14:cNvContentPartPr/>
                <p14:nvPr/>
              </p14:nvContentPartPr>
              <p14:xfrm>
                <a:off x="6068267" y="4039627"/>
                <a:ext cx="190080" cy="24480"/>
              </p14:xfrm>
            </p:contentPart>
          </mc:Choice>
          <mc:Fallback xmlns=""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7478F9AD-BE01-4903-8CE7-1B7598A05909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6063947" y="4035307"/>
                  <a:ext cx="19872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73A06072-050A-4938-BB85-84E15DEF7734}"/>
                    </a:ext>
                  </a:extLst>
                </p14:cNvPr>
                <p14:cNvContentPartPr/>
                <p14:nvPr/>
              </p14:nvContentPartPr>
              <p14:xfrm>
                <a:off x="6516827" y="3958267"/>
                <a:ext cx="101160" cy="125280"/>
              </p14:xfrm>
            </p:contentPart>
          </mc:Choice>
          <mc:Fallback xmlns=""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73A06072-050A-4938-BB85-84E15DEF7734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6512507" y="3953947"/>
                  <a:ext cx="10980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A7982559-E43A-4E64-B240-B98EF054FD8B}"/>
                    </a:ext>
                  </a:extLst>
                </p14:cNvPr>
                <p14:cNvContentPartPr/>
                <p14:nvPr/>
              </p14:nvContentPartPr>
              <p14:xfrm>
                <a:off x="6690347" y="3948907"/>
                <a:ext cx="82800" cy="127080"/>
              </p14:xfrm>
            </p:contentPart>
          </mc:Choice>
          <mc:Fallback xmlns=""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A7982559-E43A-4E64-B240-B98EF054FD8B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6686027" y="3944587"/>
                  <a:ext cx="9144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353C373E-C2AE-48A0-AA1F-401505207C1F}"/>
                    </a:ext>
                  </a:extLst>
                </p14:cNvPr>
                <p14:cNvContentPartPr/>
                <p14:nvPr/>
              </p14:nvContentPartPr>
              <p14:xfrm>
                <a:off x="6843347" y="3966907"/>
                <a:ext cx="170640" cy="101160"/>
              </p14:xfrm>
            </p:contentPart>
          </mc:Choice>
          <mc:Fallback xmlns=""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353C373E-C2AE-48A0-AA1F-401505207C1F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6839027" y="3962587"/>
                  <a:ext cx="17928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99EF9804-47B4-4AEC-BEAD-01357ACCFD94}"/>
                    </a:ext>
                  </a:extLst>
                </p14:cNvPr>
                <p14:cNvContentPartPr/>
                <p14:nvPr/>
              </p14:nvContentPartPr>
              <p14:xfrm>
                <a:off x="7113347" y="3929467"/>
                <a:ext cx="115200" cy="175320"/>
              </p14:xfrm>
            </p:contentPart>
          </mc:Choice>
          <mc:Fallback xmlns=""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99EF9804-47B4-4AEC-BEAD-01357ACCFD94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7109027" y="3925147"/>
                  <a:ext cx="12384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2821A343-A7CE-48E7-BBCD-E56EB3E80243}"/>
                    </a:ext>
                  </a:extLst>
                </p14:cNvPr>
                <p14:cNvContentPartPr/>
                <p14:nvPr/>
              </p14:nvContentPartPr>
              <p14:xfrm>
                <a:off x="7411787" y="3997147"/>
                <a:ext cx="226440" cy="8640"/>
              </p14:xfrm>
            </p:contentPart>
          </mc:Choice>
          <mc:Fallback xmlns=""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2821A343-A7CE-48E7-BBCD-E56EB3E80243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7407467" y="3992827"/>
                  <a:ext cx="23508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C97BE225-DA90-435D-8174-E7EF92168C46}"/>
                    </a:ext>
                  </a:extLst>
                </p14:cNvPr>
                <p14:cNvContentPartPr/>
                <p14:nvPr/>
              </p14:nvContentPartPr>
              <p14:xfrm>
                <a:off x="7445627" y="4022707"/>
                <a:ext cx="221400" cy="24120"/>
              </p14:xfrm>
            </p:contentPart>
          </mc:Choice>
          <mc:Fallback xmlns=""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C97BE225-DA90-435D-8174-E7EF92168C46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7441307" y="4018387"/>
                  <a:ext cx="23004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CA7BE3EF-067D-48CF-BC1B-F10748A129DD}"/>
                    </a:ext>
                  </a:extLst>
                </p14:cNvPr>
                <p14:cNvContentPartPr/>
                <p14:nvPr/>
              </p14:nvContentPartPr>
              <p14:xfrm>
                <a:off x="7622027" y="3938107"/>
                <a:ext cx="126000" cy="166680"/>
              </p14:xfrm>
            </p:contentPart>
          </mc:Choice>
          <mc:Fallback xmlns=""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CA7BE3EF-067D-48CF-BC1B-F10748A129DD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7617707" y="3933787"/>
                  <a:ext cx="1346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418DB068-1E03-4A89-A9AB-495C46FC7B2A}"/>
                    </a:ext>
                  </a:extLst>
                </p14:cNvPr>
                <p14:cNvContentPartPr/>
                <p14:nvPr/>
              </p14:nvContentPartPr>
              <p14:xfrm>
                <a:off x="7972307" y="3919747"/>
                <a:ext cx="16920" cy="113760"/>
              </p14:xfrm>
            </p:contentPart>
          </mc:Choice>
          <mc:Fallback xmlns=""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418DB068-1E03-4A89-A9AB-495C46FC7B2A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7967987" y="3915427"/>
                  <a:ext cx="2556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3AD8CC83-21A8-4041-8FE5-0989852989A8}"/>
                    </a:ext>
                  </a:extLst>
                </p14:cNvPr>
                <p14:cNvContentPartPr/>
                <p14:nvPr/>
              </p14:nvContentPartPr>
              <p14:xfrm>
                <a:off x="7989227" y="3890587"/>
                <a:ext cx="112320" cy="145440"/>
              </p14:xfrm>
            </p:contentPart>
          </mc:Choice>
          <mc:Fallback xmlns=""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3AD8CC83-21A8-4041-8FE5-0989852989A8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7984907" y="3886267"/>
                  <a:ext cx="12096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A7048265-FE07-4089-B7E2-6E9801ABD57A}"/>
                    </a:ext>
                  </a:extLst>
                </p14:cNvPr>
                <p14:cNvContentPartPr/>
                <p14:nvPr/>
              </p14:nvContentPartPr>
              <p14:xfrm>
                <a:off x="8224667" y="3904267"/>
                <a:ext cx="5040" cy="136440"/>
              </p14:xfrm>
            </p:contentPart>
          </mc:Choice>
          <mc:Fallback xmlns=""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A7048265-FE07-4089-B7E2-6E9801ABD57A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8220347" y="3899947"/>
                  <a:ext cx="1368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BE5D42CC-99BA-4F5D-B32B-CAEF83CF29B2}"/>
                    </a:ext>
                  </a:extLst>
                </p14:cNvPr>
                <p14:cNvContentPartPr/>
                <p14:nvPr/>
              </p14:nvContentPartPr>
              <p14:xfrm>
                <a:off x="8179307" y="3862507"/>
                <a:ext cx="199800" cy="165960"/>
              </p14:xfrm>
            </p:contentPart>
          </mc:Choice>
          <mc:Fallback xmlns=""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BE5D42CC-99BA-4F5D-B32B-CAEF83CF29B2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8174987" y="3858187"/>
                  <a:ext cx="20844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CDF63FDF-89AF-447F-B88D-995DCF1D9D7D}"/>
                    </a:ext>
                  </a:extLst>
                </p14:cNvPr>
                <p14:cNvContentPartPr/>
                <p14:nvPr/>
              </p14:nvContentPartPr>
              <p14:xfrm>
                <a:off x="1230947" y="3962947"/>
                <a:ext cx="116280" cy="27540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CDF63FDF-89AF-447F-B88D-995DCF1D9D7D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1226627" y="3958627"/>
                  <a:ext cx="124920" cy="28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A66376A3-AE3D-4E2A-A774-EEF0119E6143}"/>
                    </a:ext>
                  </a:extLst>
                </p14:cNvPr>
                <p14:cNvContentPartPr/>
                <p14:nvPr/>
              </p14:nvContentPartPr>
              <p14:xfrm>
                <a:off x="1523627" y="4059067"/>
                <a:ext cx="153360" cy="2304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A66376A3-AE3D-4E2A-A774-EEF0119E6143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1519307" y="4054747"/>
                  <a:ext cx="16200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43E0E46F-DBE9-41EC-A8BB-3A7D10C864DD}"/>
                    </a:ext>
                  </a:extLst>
                </p14:cNvPr>
                <p14:cNvContentPartPr/>
                <p14:nvPr/>
              </p14:nvContentPartPr>
              <p14:xfrm>
                <a:off x="1510667" y="4125667"/>
                <a:ext cx="183600" cy="684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43E0E46F-DBE9-41EC-A8BB-3A7D10C864DD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1506347" y="4121347"/>
                  <a:ext cx="19224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D5DF76A7-7A63-448C-87F8-9C2A0098C1B4}"/>
                    </a:ext>
                  </a:extLst>
                </p14:cNvPr>
                <p14:cNvContentPartPr/>
                <p14:nvPr/>
              </p14:nvContentPartPr>
              <p14:xfrm>
                <a:off x="1661867" y="4012987"/>
                <a:ext cx="138600" cy="19260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D5DF76A7-7A63-448C-87F8-9C2A0098C1B4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1657547" y="4008667"/>
                  <a:ext cx="14724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903B2E8C-E618-4BFF-9584-FF457456B5C1}"/>
                    </a:ext>
                  </a:extLst>
                </p14:cNvPr>
                <p14:cNvContentPartPr/>
                <p14:nvPr/>
              </p14:nvContentPartPr>
              <p14:xfrm>
                <a:off x="104867" y="4046467"/>
                <a:ext cx="141120" cy="19044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903B2E8C-E618-4BFF-9584-FF457456B5C1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100547" y="4042147"/>
                  <a:ext cx="149760" cy="19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B66138C8-AD76-4E15-BFFB-199A55BFD42A}"/>
                    </a:ext>
                  </a:extLst>
                </p14:cNvPr>
                <p14:cNvContentPartPr/>
                <p14:nvPr/>
              </p14:nvContentPartPr>
              <p14:xfrm>
                <a:off x="185147" y="4139347"/>
                <a:ext cx="68040" cy="1728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B66138C8-AD76-4E15-BFFB-199A55BFD42A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80827" y="4135027"/>
                  <a:ext cx="7668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DDC49179-BF1A-4D90-BA63-03C943A99F4F}"/>
                    </a:ext>
                  </a:extLst>
                </p14:cNvPr>
                <p14:cNvContentPartPr/>
                <p14:nvPr/>
              </p14:nvContentPartPr>
              <p14:xfrm>
                <a:off x="345347" y="4006867"/>
                <a:ext cx="97200" cy="23724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DDC49179-BF1A-4D90-BA63-03C943A99F4F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341027" y="4002547"/>
                  <a:ext cx="10584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A495EA50-E334-4B9D-B8D7-0EF35093CC8F}"/>
                    </a:ext>
                  </a:extLst>
                </p14:cNvPr>
                <p14:cNvContentPartPr/>
                <p14:nvPr/>
              </p14:nvContentPartPr>
              <p14:xfrm>
                <a:off x="510587" y="4068787"/>
                <a:ext cx="27360" cy="10800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A495EA50-E334-4B9D-B8D7-0EF35093CC8F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506267" y="4064467"/>
                  <a:ext cx="3600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E5582249-6341-4F4D-8E53-F4A5368394AF}"/>
                    </a:ext>
                  </a:extLst>
                </p14:cNvPr>
                <p14:cNvContentPartPr/>
                <p14:nvPr/>
              </p14:nvContentPartPr>
              <p14:xfrm>
                <a:off x="496187" y="4027387"/>
                <a:ext cx="138240" cy="17712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E5582249-6341-4F4D-8E53-F4A5368394AF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491867" y="4023067"/>
                  <a:ext cx="14688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3637C7DF-8D5E-4162-8E58-B64736513005}"/>
                    </a:ext>
                  </a:extLst>
                </p14:cNvPr>
                <p14:cNvContentPartPr/>
                <p14:nvPr/>
              </p14:nvContentPartPr>
              <p14:xfrm>
                <a:off x="706427" y="4093987"/>
                <a:ext cx="129960" cy="1872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3637C7DF-8D5E-4162-8E58-B64736513005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702107" y="4089667"/>
                  <a:ext cx="13860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FE9FD81D-404D-4369-8050-BE2D1507471C}"/>
                    </a:ext>
                  </a:extLst>
                </p14:cNvPr>
                <p14:cNvContentPartPr/>
                <p14:nvPr/>
              </p14:nvContentPartPr>
              <p14:xfrm>
                <a:off x="700307" y="4126747"/>
                <a:ext cx="149400" cy="3492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FE9FD81D-404D-4369-8050-BE2D1507471C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695987" y="4122427"/>
                  <a:ext cx="15804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07AAE7AC-D345-4B84-8EEE-94071606AF27}"/>
                    </a:ext>
                  </a:extLst>
                </p14:cNvPr>
                <p14:cNvContentPartPr/>
                <p14:nvPr/>
              </p14:nvContentPartPr>
              <p14:xfrm>
                <a:off x="959507" y="4039267"/>
                <a:ext cx="19080" cy="9504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07AAE7AC-D345-4B84-8EEE-94071606AF27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955187" y="4034947"/>
                  <a:ext cx="2772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33F6AFDA-3131-4F55-B90E-995109BBA5D5}"/>
                    </a:ext>
                  </a:extLst>
                </p14:cNvPr>
                <p14:cNvContentPartPr/>
                <p14:nvPr/>
              </p14:nvContentPartPr>
              <p14:xfrm>
                <a:off x="901907" y="4005427"/>
                <a:ext cx="135360" cy="15156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33F6AFDA-3131-4F55-B90E-995109BBA5D5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897587" y="4001107"/>
                  <a:ext cx="14400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27519993-99E9-48C7-942E-679F9A97614E}"/>
                    </a:ext>
                  </a:extLst>
                </p14:cNvPr>
                <p14:cNvContentPartPr/>
                <p14:nvPr/>
              </p14:nvContentPartPr>
              <p14:xfrm>
                <a:off x="1099187" y="4036027"/>
                <a:ext cx="6480" cy="10584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27519993-99E9-48C7-942E-679F9A97614E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1094867" y="4031707"/>
                  <a:ext cx="1512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E55B2FD9-794E-4F71-901C-B66FF471321C}"/>
                    </a:ext>
                  </a:extLst>
                </p14:cNvPr>
                <p14:cNvContentPartPr/>
                <p14:nvPr/>
              </p14:nvContentPartPr>
              <p14:xfrm>
                <a:off x="1051667" y="4014067"/>
                <a:ext cx="167040" cy="11196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E55B2FD9-794E-4F71-901C-B66FF471321C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1047347" y="4009747"/>
                  <a:ext cx="17568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6A8D72AE-1F34-4C99-B769-FF1A2F6F0A69}"/>
                    </a:ext>
                  </a:extLst>
                </p14:cNvPr>
                <p14:cNvContentPartPr/>
                <p14:nvPr/>
              </p14:nvContentPartPr>
              <p14:xfrm>
                <a:off x="133667" y="4357867"/>
                <a:ext cx="104400" cy="151920"/>
              </p14:xfrm>
            </p:contentPart>
          </mc:Choice>
          <mc:Fallback xmlns=""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6A8D72AE-1F34-4C99-B769-FF1A2F6F0A69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129347" y="4353547"/>
                  <a:ext cx="11304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D64BD9D5-71E5-4F3F-B108-B064EA4B9938}"/>
                    </a:ext>
                  </a:extLst>
                </p14:cNvPr>
                <p14:cNvContentPartPr/>
                <p14:nvPr/>
              </p14:nvContentPartPr>
              <p14:xfrm>
                <a:off x="170747" y="4440307"/>
                <a:ext cx="56880" cy="15840"/>
              </p14:xfrm>
            </p:contentPart>
          </mc:Choice>
          <mc:Fallback xmlns=""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D64BD9D5-71E5-4F3F-B108-B064EA4B9938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166427" y="4435987"/>
                  <a:ext cx="6552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781BFC68-74DA-4D5E-BCA2-1BA01B89C884}"/>
                    </a:ext>
                  </a:extLst>
                </p14:cNvPr>
                <p14:cNvContentPartPr/>
                <p14:nvPr/>
              </p14:nvContentPartPr>
              <p14:xfrm>
                <a:off x="320867" y="4282627"/>
                <a:ext cx="76680" cy="237240"/>
              </p14:xfrm>
            </p:contentPart>
          </mc:Choice>
          <mc:Fallback xmlns=""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781BFC68-74DA-4D5E-BCA2-1BA01B89C884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316547" y="4278307"/>
                  <a:ext cx="8532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64616576-588A-438E-8C8D-F011DC739DBC}"/>
                    </a:ext>
                  </a:extLst>
                </p14:cNvPr>
                <p14:cNvContentPartPr/>
                <p14:nvPr/>
              </p14:nvContentPartPr>
              <p14:xfrm>
                <a:off x="498707" y="4322227"/>
                <a:ext cx="14040" cy="120960"/>
              </p14:xfrm>
            </p:contentPart>
          </mc:Choice>
          <mc:Fallback xmlns=""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64616576-588A-438E-8C8D-F011DC739DBC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494387" y="4317907"/>
                  <a:ext cx="2268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95C50C06-A390-4043-9AB5-5ADE246581B2}"/>
                    </a:ext>
                  </a:extLst>
                </p14:cNvPr>
                <p14:cNvContentPartPr/>
                <p14:nvPr/>
              </p14:nvContentPartPr>
              <p14:xfrm>
                <a:off x="461987" y="4297387"/>
                <a:ext cx="137160" cy="196920"/>
              </p14:xfrm>
            </p:contentPart>
          </mc:Choice>
          <mc:Fallback xmlns=""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95C50C06-A390-4043-9AB5-5ADE246581B2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457667" y="4293067"/>
                  <a:ext cx="14580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9A5D4708-527F-4966-9064-DB63F3D045E6}"/>
                    </a:ext>
                  </a:extLst>
                </p14:cNvPr>
                <p14:cNvContentPartPr/>
                <p14:nvPr/>
              </p14:nvContentPartPr>
              <p14:xfrm>
                <a:off x="671147" y="4396027"/>
                <a:ext cx="8280" cy="37800"/>
              </p14:xfrm>
            </p:contentPart>
          </mc:Choice>
          <mc:Fallback xmlns=""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9A5D4708-527F-4966-9064-DB63F3D045E6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666827" y="4391707"/>
                  <a:ext cx="1692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4096BB17-9EA9-4BC5-9467-4EFDFB58CC77}"/>
                    </a:ext>
                  </a:extLst>
                </p14:cNvPr>
                <p14:cNvContentPartPr/>
                <p14:nvPr/>
              </p14:nvContentPartPr>
              <p14:xfrm>
                <a:off x="711827" y="4316827"/>
                <a:ext cx="103320" cy="50760"/>
              </p14:xfrm>
            </p:contentPart>
          </mc:Choice>
          <mc:Fallback xmlns=""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4096BB17-9EA9-4BC5-9467-4EFDFB58CC77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707507" y="4312507"/>
                  <a:ext cx="111960" cy="5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EAE662C6-0799-4AEA-9A92-7465710B89A9}"/>
                    </a:ext>
                  </a:extLst>
                </p14:cNvPr>
                <p14:cNvContentPartPr/>
                <p14:nvPr/>
              </p14:nvContentPartPr>
              <p14:xfrm>
                <a:off x="715067" y="4400707"/>
                <a:ext cx="119520" cy="9000"/>
              </p14:xfrm>
            </p:contentPart>
          </mc:Choice>
          <mc:Fallback xmlns=""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EAE662C6-0799-4AEA-9A92-7465710B89A9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710747" y="4396387"/>
                  <a:ext cx="12816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29E63F60-3585-4913-AA10-E7EE72ED3626}"/>
                    </a:ext>
                  </a:extLst>
                </p14:cNvPr>
                <p14:cNvContentPartPr/>
                <p14:nvPr/>
              </p14:nvContentPartPr>
              <p14:xfrm>
                <a:off x="710747" y="4236187"/>
                <a:ext cx="120240" cy="61200"/>
              </p14:xfrm>
            </p:contentPart>
          </mc:Choice>
          <mc:Fallback xmlns=""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29E63F60-3585-4913-AA10-E7EE72ED3626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706427" y="4231867"/>
                  <a:ext cx="12888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E5D9F96F-4576-480F-82A9-160B2659D149}"/>
                    </a:ext>
                  </a:extLst>
                </p14:cNvPr>
                <p14:cNvContentPartPr/>
                <p14:nvPr/>
              </p14:nvContentPartPr>
              <p14:xfrm>
                <a:off x="964187" y="4270747"/>
                <a:ext cx="5760" cy="106560"/>
              </p14:xfrm>
            </p:contentPart>
          </mc:Choice>
          <mc:Fallback xmlns=""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E5D9F96F-4576-480F-82A9-160B2659D149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959867" y="4266427"/>
                  <a:ext cx="1440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2E8F7327-0323-4018-94F9-13A438EB9F11}"/>
                    </a:ext>
                  </a:extLst>
                </p14:cNvPr>
                <p14:cNvContentPartPr/>
                <p14:nvPr/>
              </p14:nvContentPartPr>
              <p14:xfrm>
                <a:off x="965987" y="4242667"/>
                <a:ext cx="87120" cy="107640"/>
              </p14:xfrm>
            </p:contentPart>
          </mc:Choice>
          <mc:Fallback xmlns=""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2E8F7327-0323-4018-94F9-13A438EB9F11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961667" y="4238347"/>
                  <a:ext cx="9576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DA62B7A6-6FBB-490F-9422-3142BC47E374}"/>
                    </a:ext>
                  </a:extLst>
                </p14:cNvPr>
                <p14:cNvContentPartPr/>
                <p14:nvPr/>
              </p14:nvContentPartPr>
              <p14:xfrm>
                <a:off x="1106027" y="4305667"/>
                <a:ext cx="7200" cy="100080"/>
              </p14:xfrm>
            </p:contentPart>
          </mc:Choice>
          <mc:Fallback xmlns=""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DA62B7A6-6FBB-490F-9422-3142BC47E374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1101707" y="4301347"/>
                  <a:ext cx="1584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E5FA5BE9-7E9C-4904-A350-F04A6EDD5AB8}"/>
                    </a:ext>
                  </a:extLst>
                </p14:cNvPr>
                <p14:cNvContentPartPr/>
                <p14:nvPr/>
              </p14:nvContentPartPr>
              <p14:xfrm>
                <a:off x="1068587" y="4288747"/>
                <a:ext cx="115560" cy="115920"/>
              </p14:xfrm>
            </p:contentPart>
          </mc:Choice>
          <mc:Fallback xmlns=""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E5FA5BE9-7E9C-4904-A350-F04A6EDD5AB8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1064267" y="4284427"/>
                  <a:ext cx="12420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DBED6D22-9D08-42DD-8D2E-ACA6C5F8B576}"/>
                    </a:ext>
                  </a:extLst>
                </p14:cNvPr>
                <p14:cNvContentPartPr/>
                <p14:nvPr/>
              </p14:nvContentPartPr>
              <p14:xfrm>
                <a:off x="1170827" y="4279387"/>
                <a:ext cx="55080" cy="277560"/>
              </p14:xfrm>
            </p:contentPart>
          </mc:Choice>
          <mc:Fallback xmlns=""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DBED6D22-9D08-42DD-8D2E-ACA6C5F8B576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1166507" y="4275067"/>
                  <a:ext cx="63720" cy="28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37837A35-BBB3-406F-96CD-7EFA92591536}"/>
                    </a:ext>
                  </a:extLst>
                </p14:cNvPr>
                <p14:cNvContentPartPr/>
                <p14:nvPr/>
              </p14:nvContentPartPr>
              <p14:xfrm>
                <a:off x="1482227" y="4361827"/>
                <a:ext cx="146520" cy="26640"/>
              </p14:xfrm>
            </p:contentPart>
          </mc:Choice>
          <mc:Fallback xmlns=""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37837A35-BBB3-406F-96CD-7EFA92591536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1477907" y="4357507"/>
                  <a:ext cx="155160" cy="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A20B52E0-A39F-44C2-A75A-E9F3C25E65DB}"/>
                    </a:ext>
                  </a:extLst>
                </p14:cNvPr>
                <p14:cNvContentPartPr/>
                <p14:nvPr/>
              </p14:nvContentPartPr>
              <p14:xfrm>
                <a:off x="1503467" y="4392427"/>
                <a:ext cx="136080" cy="21600"/>
              </p14:xfrm>
            </p:contentPart>
          </mc:Choice>
          <mc:Fallback xmlns=""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A20B52E0-A39F-44C2-A75A-E9F3C25E65DB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1499147" y="4388107"/>
                  <a:ext cx="14472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07EF513D-E17C-4033-A05C-642616994B2C}"/>
                    </a:ext>
                  </a:extLst>
                </p14:cNvPr>
                <p14:cNvContentPartPr/>
                <p14:nvPr/>
              </p14:nvContentPartPr>
              <p14:xfrm>
                <a:off x="1618667" y="4278307"/>
                <a:ext cx="88200" cy="283680"/>
              </p14:xfrm>
            </p:contentPart>
          </mc:Choice>
          <mc:Fallback xmlns=""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07EF513D-E17C-4033-A05C-642616994B2C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1614347" y="4273987"/>
                  <a:ext cx="96840" cy="29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A28DC0CA-EE5A-4CFC-9E4C-CE0FBD37AABB}"/>
                    </a:ext>
                  </a:extLst>
                </p14:cNvPr>
                <p14:cNvContentPartPr/>
                <p14:nvPr/>
              </p14:nvContentPartPr>
              <p14:xfrm>
                <a:off x="2553227" y="4335907"/>
                <a:ext cx="48600" cy="93240"/>
              </p14:xfrm>
            </p:contentPart>
          </mc:Choice>
          <mc:Fallback xmlns=""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A28DC0CA-EE5A-4CFC-9E4C-CE0FBD37AABB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2548907" y="4331587"/>
                  <a:ext cx="5724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587FBDC7-6C88-4E2C-B1C0-68EDD2893297}"/>
                    </a:ext>
                  </a:extLst>
                </p14:cNvPr>
                <p14:cNvContentPartPr/>
                <p14:nvPr/>
              </p14:nvContentPartPr>
              <p14:xfrm>
                <a:off x="2627387" y="4331947"/>
                <a:ext cx="16200" cy="107280"/>
              </p14:xfrm>
            </p:contentPart>
          </mc:Choice>
          <mc:Fallback xmlns=""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587FBDC7-6C88-4E2C-B1C0-68EDD2893297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2623067" y="4327627"/>
                  <a:ext cx="2484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E794928A-A11B-426D-AC26-3173B328A8A9}"/>
                    </a:ext>
                  </a:extLst>
                </p14:cNvPr>
                <p14:cNvContentPartPr/>
                <p14:nvPr/>
              </p14:nvContentPartPr>
              <p14:xfrm>
                <a:off x="3509747" y="4369747"/>
                <a:ext cx="96120" cy="17280"/>
              </p14:xfrm>
            </p:contentPart>
          </mc:Choice>
          <mc:Fallback xmlns=""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E794928A-A11B-426D-AC26-3173B328A8A9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3505427" y="4365427"/>
                  <a:ext cx="10476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B0CBFC3B-B967-4443-9015-4930D722706A}"/>
                    </a:ext>
                  </a:extLst>
                </p14:cNvPr>
                <p14:cNvContentPartPr/>
                <p14:nvPr/>
              </p14:nvContentPartPr>
              <p14:xfrm>
                <a:off x="3533507" y="4401067"/>
                <a:ext cx="86040" cy="24480"/>
              </p14:xfrm>
            </p:contentPart>
          </mc:Choice>
          <mc:Fallback xmlns=""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B0CBFC3B-B967-4443-9015-4930D722706A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3529187" y="4396747"/>
                  <a:ext cx="9468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B4D8AB76-63A8-40BB-8581-F14D53006F84}"/>
                    </a:ext>
                  </a:extLst>
                </p14:cNvPr>
                <p14:cNvContentPartPr/>
                <p14:nvPr/>
              </p14:nvContentPartPr>
              <p14:xfrm>
                <a:off x="3716027" y="4328347"/>
                <a:ext cx="141840" cy="141840"/>
              </p14:xfrm>
            </p:contentPart>
          </mc:Choice>
          <mc:Fallback xmlns=""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B4D8AB76-63A8-40BB-8581-F14D53006F84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3711707" y="4324027"/>
                  <a:ext cx="15048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122AB78A-AF8B-438D-8565-4F7C4FBAE125}"/>
                    </a:ext>
                  </a:extLst>
                </p14:cNvPr>
                <p14:cNvContentPartPr/>
                <p14:nvPr/>
              </p14:nvContentPartPr>
              <p14:xfrm>
                <a:off x="4614227" y="4298827"/>
                <a:ext cx="99360" cy="88200"/>
              </p14:xfrm>
            </p:contentPart>
          </mc:Choice>
          <mc:Fallback xmlns=""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122AB78A-AF8B-438D-8565-4F7C4FBAE125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4609907" y="4294507"/>
                  <a:ext cx="10800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880BF213-8AE0-4A2F-92B6-74C784554398}"/>
                    </a:ext>
                  </a:extLst>
                </p14:cNvPr>
                <p14:cNvContentPartPr/>
                <p14:nvPr/>
              </p14:nvContentPartPr>
              <p14:xfrm>
                <a:off x="5415947" y="4289467"/>
                <a:ext cx="97920" cy="12600"/>
              </p14:xfrm>
            </p:contentPart>
          </mc:Choice>
          <mc:Fallback xmlns=""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880BF213-8AE0-4A2F-92B6-74C784554398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5411627" y="4285147"/>
                  <a:ext cx="10656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FDC2C833-A6AE-4EDB-895C-8F50F45BDE59}"/>
                    </a:ext>
                  </a:extLst>
                </p14:cNvPr>
                <p14:cNvContentPartPr/>
                <p14:nvPr/>
              </p14:nvContentPartPr>
              <p14:xfrm>
                <a:off x="5409467" y="4334467"/>
                <a:ext cx="167760" cy="15120"/>
              </p14:xfrm>
            </p:contentPart>
          </mc:Choice>
          <mc:Fallback xmlns=""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FDC2C833-A6AE-4EDB-895C-8F50F45BDE59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5405147" y="4330147"/>
                  <a:ext cx="17640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80B01385-A1D5-4517-9ACF-93C7E08FBC97}"/>
                    </a:ext>
                  </a:extLst>
                </p14:cNvPr>
                <p14:cNvContentPartPr/>
                <p14:nvPr/>
              </p14:nvContentPartPr>
              <p14:xfrm>
                <a:off x="5641667" y="4329787"/>
                <a:ext cx="88200" cy="6840"/>
              </p14:xfrm>
            </p:contentPart>
          </mc:Choice>
          <mc:Fallback xmlns=""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80B01385-A1D5-4517-9ACF-93C7E08FBC97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5637347" y="4325467"/>
                  <a:ext cx="9684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9397DD62-FA85-48BB-8798-AB359D6E42D6}"/>
                    </a:ext>
                  </a:extLst>
                </p14:cNvPr>
                <p14:cNvContentPartPr/>
                <p14:nvPr/>
              </p14:nvContentPartPr>
              <p14:xfrm>
                <a:off x="5778107" y="4276867"/>
                <a:ext cx="100800" cy="122400"/>
              </p14:xfrm>
            </p:contentPart>
          </mc:Choice>
          <mc:Fallback xmlns=""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9397DD62-FA85-48BB-8798-AB359D6E42D6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5773787" y="4272547"/>
                  <a:ext cx="10944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D06A8DAC-85B8-4C2F-88F9-4A0A5EB14872}"/>
                    </a:ext>
                  </a:extLst>
                </p14:cNvPr>
                <p14:cNvContentPartPr/>
                <p14:nvPr/>
              </p14:nvContentPartPr>
              <p14:xfrm>
                <a:off x="6112547" y="4336627"/>
                <a:ext cx="161640" cy="2880"/>
              </p14:xfrm>
            </p:contentPart>
          </mc:Choice>
          <mc:Fallback xmlns=""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D06A8DAC-85B8-4C2F-88F9-4A0A5EB14872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6108227" y="4332307"/>
                  <a:ext cx="17028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AA99C1E3-9404-42E1-9598-87A3530D4598}"/>
                    </a:ext>
                  </a:extLst>
                </p14:cNvPr>
                <p14:cNvContentPartPr/>
                <p14:nvPr/>
              </p14:nvContentPartPr>
              <p14:xfrm>
                <a:off x="6135947" y="4360387"/>
                <a:ext cx="145080" cy="18720"/>
              </p14:xfrm>
            </p:contentPart>
          </mc:Choice>
          <mc:Fallback xmlns=""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AA99C1E3-9404-42E1-9598-87A3530D4598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6131627" y="4356067"/>
                  <a:ext cx="15372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FFFE7A44-9E44-4380-A369-9916E17F13C3}"/>
                    </a:ext>
                  </a:extLst>
                </p14:cNvPr>
                <p14:cNvContentPartPr/>
                <p14:nvPr/>
              </p14:nvContentPartPr>
              <p14:xfrm>
                <a:off x="6258707" y="4270027"/>
                <a:ext cx="136800" cy="179640"/>
              </p14:xfrm>
            </p:contentPart>
          </mc:Choice>
          <mc:Fallback xmlns=""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FFFE7A44-9E44-4380-A369-9916E17F13C3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6254387" y="4265707"/>
                  <a:ext cx="14544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B3FD25D9-DBC8-43E7-B403-F72D97C74ABD}"/>
                    </a:ext>
                  </a:extLst>
                </p14:cNvPr>
                <p14:cNvContentPartPr/>
                <p14:nvPr/>
              </p14:nvContentPartPr>
              <p14:xfrm>
                <a:off x="6607907" y="4241227"/>
                <a:ext cx="139320" cy="124920"/>
              </p14:xfrm>
            </p:contentPart>
          </mc:Choice>
          <mc:Fallback xmlns=""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B3FD25D9-DBC8-43E7-B403-F72D97C74ABD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6603587" y="4236907"/>
                  <a:ext cx="14796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7BB4FCAE-CBA0-4279-AAD8-6FE4B9C0440D}"/>
                    </a:ext>
                  </a:extLst>
                </p14:cNvPr>
                <p14:cNvContentPartPr/>
                <p14:nvPr/>
              </p14:nvContentPartPr>
              <p14:xfrm>
                <a:off x="6885827" y="4232587"/>
                <a:ext cx="129600" cy="105120"/>
              </p14:xfrm>
            </p:contentPart>
          </mc:Choice>
          <mc:Fallback xmlns=""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7BB4FCAE-CBA0-4279-AAD8-6FE4B9C0440D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6881507" y="4228267"/>
                  <a:ext cx="13824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53980590-A68D-4A6E-9333-6706842DAED6}"/>
                    </a:ext>
                  </a:extLst>
                </p14:cNvPr>
                <p14:cNvContentPartPr/>
                <p14:nvPr/>
              </p14:nvContentPartPr>
              <p14:xfrm>
                <a:off x="7111187" y="4318627"/>
                <a:ext cx="76320" cy="8280"/>
              </p14:xfrm>
            </p:contentPart>
          </mc:Choice>
          <mc:Fallback xmlns=""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53980590-A68D-4A6E-9333-6706842DAED6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7106867" y="4314307"/>
                  <a:ext cx="8496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241CF2C3-D67E-4B05-9B8F-132CA3A6DB63}"/>
                    </a:ext>
                  </a:extLst>
                </p14:cNvPr>
                <p14:cNvContentPartPr/>
                <p14:nvPr/>
              </p14:nvContentPartPr>
              <p14:xfrm>
                <a:off x="7206947" y="4237987"/>
                <a:ext cx="109080" cy="114480"/>
              </p14:xfrm>
            </p:contentPart>
          </mc:Choice>
          <mc:Fallback xmlns=""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241CF2C3-D67E-4B05-9B8F-132CA3A6DB63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7202627" y="4233667"/>
                  <a:ext cx="11772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5EA4C004-701C-4476-B038-A609812D137C}"/>
                    </a:ext>
                  </a:extLst>
                </p14:cNvPr>
                <p14:cNvContentPartPr/>
                <p14:nvPr/>
              </p14:nvContentPartPr>
              <p14:xfrm>
                <a:off x="7460387" y="4299187"/>
                <a:ext cx="154800" cy="4680"/>
              </p14:xfrm>
            </p:contentPart>
          </mc:Choice>
          <mc:Fallback xmlns=""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5EA4C004-701C-4476-B038-A609812D137C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7456067" y="4294867"/>
                  <a:ext cx="16344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C4ECC9D5-C2AF-460B-924E-F8E1B256950F}"/>
                    </a:ext>
                  </a:extLst>
                </p14:cNvPr>
                <p14:cNvContentPartPr/>
                <p14:nvPr/>
              </p14:nvContentPartPr>
              <p14:xfrm>
                <a:off x="7492427" y="4327627"/>
                <a:ext cx="159120" cy="14760"/>
              </p14:xfrm>
            </p:contentPart>
          </mc:Choice>
          <mc:Fallback xmlns=""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C4ECC9D5-C2AF-460B-924E-F8E1B256950F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7488107" y="4323307"/>
                  <a:ext cx="16776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8EC33B26-1BAC-43CD-92A2-02D83050BE7C}"/>
                    </a:ext>
                  </a:extLst>
                </p14:cNvPr>
                <p14:cNvContentPartPr/>
                <p14:nvPr/>
              </p14:nvContentPartPr>
              <p14:xfrm>
                <a:off x="7611587" y="4247707"/>
                <a:ext cx="133920" cy="163440"/>
              </p14:xfrm>
            </p:contentPart>
          </mc:Choice>
          <mc:Fallback xmlns=""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8EC33B26-1BAC-43CD-92A2-02D83050BE7C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7607267" y="4243387"/>
                  <a:ext cx="14256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62F93561-3062-4A0C-89A0-7B4C7C39D731}"/>
                    </a:ext>
                  </a:extLst>
                </p14:cNvPr>
                <p14:cNvContentPartPr/>
                <p14:nvPr/>
              </p14:nvContentPartPr>
              <p14:xfrm>
                <a:off x="8021267" y="4230787"/>
                <a:ext cx="22680" cy="111960"/>
              </p14:xfrm>
            </p:contentPart>
          </mc:Choice>
          <mc:Fallback xmlns=""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62F93561-3062-4A0C-89A0-7B4C7C39D731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8016947" y="4226467"/>
                  <a:ext cx="3132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3D36C9B7-59D2-4B7C-B58F-EF639EBB7FAD}"/>
                    </a:ext>
                  </a:extLst>
                </p14:cNvPr>
                <p14:cNvContentPartPr/>
                <p14:nvPr/>
              </p14:nvContentPartPr>
              <p14:xfrm>
                <a:off x="7932707" y="4190827"/>
                <a:ext cx="181080" cy="171360"/>
              </p14:xfrm>
            </p:contentPart>
          </mc:Choice>
          <mc:Fallback xmlns=""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3D36C9B7-59D2-4B7C-B58F-EF639EBB7FAD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7928387" y="4186507"/>
                  <a:ext cx="18972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6033C797-1AC9-45CA-A17A-AFE29EAA4D75}"/>
                    </a:ext>
                  </a:extLst>
                </p14:cNvPr>
                <p14:cNvContentPartPr/>
                <p14:nvPr/>
              </p14:nvContentPartPr>
              <p14:xfrm>
                <a:off x="8240147" y="4191907"/>
                <a:ext cx="16920" cy="135000"/>
              </p14:xfrm>
            </p:contentPart>
          </mc:Choice>
          <mc:Fallback xmlns=""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6033C797-1AC9-45CA-A17A-AFE29EAA4D75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8235827" y="4187587"/>
                  <a:ext cx="2556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3686F8F7-B54F-4D53-92A2-8E5B0213962A}"/>
                    </a:ext>
                  </a:extLst>
                </p14:cNvPr>
                <p14:cNvContentPartPr/>
                <p14:nvPr/>
              </p14:nvContentPartPr>
              <p14:xfrm>
                <a:off x="8176787" y="4176427"/>
                <a:ext cx="177480" cy="150480"/>
              </p14:xfrm>
            </p:contentPart>
          </mc:Choice>
          <mc:Fallback xmlns=""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3686F8F7-B54F-4D53-92A2-8E5B0213962A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8172467" y="4172107"/>
                  <a:ext cx="18612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686FC71A-84A9-4729-92EA-1B2806A7A4EA}"/>
                    </a:ext>
                  </a:extLst>
                </p14:cNvPr>
                <p14:cNvContentPartPr/>
                <p14:nvPr/>
              </p14:nvContentPartPr>
              <p14:xfrm>
                <a:off x="186227" y="4738387"/>
                <a:ext cx="3240" cy="108720"/>
              </p14:xfrm>
            </p:contentPart>
          </mc:Choice>
          <mc:Fallback xmlns=""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686FC71A-84A9-4729-92EA-1B2806A7A4EA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181907" y="4734067"/>
                  <a:ext cx="1188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97CB3B25-FA4F-485F-AAAC-FB833AEE460C}"/>
                    </a:ext>
                  </a:extLst>
                </p14:cNvPr>
                <p14:cNvContentPartPr/>
                <p14:nvPr/>
              </p14:nvContentPartPr>
              <p14:xfrm>
                <a:off x="117107" y="4693027"/>
                <a:ext cx="177840" cy="196560"/>
              </p14:xfrm>
            </p:contentPart>
          </mc:Choice>
          <mc:Fallback xmlns=""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97CB3B25-FA4F-485F-AAAC-FB833AEE460C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112787" y="4688707"/>
                  <a:ext cx="18648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E36D6FE6-0A28-4768-AA56-51464FA980D5}"/>
                    </a:ext>
                  </a:extLst>
                </p14:cNvPr>
                <p14:cNvContentPartPr/>
                <p14:nvPr/>
              </p14:nvContentPartPr>
              <p14:xfrm>
                <a:off x="350387" y="4641547"/>
                <a:ext cx="104040" cy="233280"/>
              </p14:xfrm>
            </p:contentPart>
          </mc:Choice>
          <mc:Fallback xmlns=""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E36D6FE6-0A28-4768-AA56-51464FA980D5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346067" y="4637227"/>
                  <a:ext cx="11268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4CEA687A-2C84-4B44-9E2F-D23E20A4AFBE}"/>
                    </a:ext>
                  </a:extLst>
                </p14:cNvPr>
                <p14:cNvContentPartPr/>
                <p14:nvPr/>
              </p14:nvContentPartPr>
              <p14:xfrm>
                <a:off x="456587" y="4681507"/>
                <a:ext cx="113400" cy="140400"/>
              </p14:xfrm>
            </p:contentPart>
          </mc:Choice>
          <mc:Fallback xmlns=""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4CEA687A-2C84-4B44-9E2F-D23E20A4AFBE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452267" y="4677187"/>
                  <a:ext cx="12204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C93721A0-350C-4DC5-8FFF-CCD0BA7E0CD4}"/>
                    </a:ext>
                  </a:extLst>
                </p14:cNvPr>
                <p14:cNvContentPartPr/>
                <p14:nvPr/>
              </p14:nvContentPartPr>
              <p14:xfrm>
                <a:off x="497627" y="4749907"/>
                <a:ext cx="121680" cy="11880"/>
              </p14:xfrm>
            </p:contentPart>
          </mc:Choice>
          <mc:Fallback xmlns=""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C93721A0-350C-4DC5-8FFF-CCD0BA7E0CD4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493307" y="4745587"/>
                  <a:ext cx="13032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E79F05FB-D8FC-43F7-853B-3258DC087ED7}"/>
                    </a:ext>
                  </a:extLst>
                </p14:cNvPr>
                <p14:cNvContentPartPr/>
                <p14:nvPr/>
              </p14:nvContentPartPr>
              <p14:xfrm>
                <a:off x="684827" y="4755307"/>
                <a:ext cx="110880" cy="66600"/>
              </p14:xfrm>
            </p:contentPart>
          </mc:Choice>
          <mc:Fallback xmlns=""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E79F05FB-D8FC-43F7-853B-3258DC087ED7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680507" y="4750987"/>
                  <a:ext cx="11952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11E70142-BD8D-4874-B5F8-FE23C2AAABF4}"/>
                    </a:ext>
                  </a:extLst>
                </p14:cNvPr>
                <p14:cNvContentPartPr/>
                <p14:nvPr/>
              </p14:nvContentPartPr>
              <p14:xfrm>
                <a:off x="661427" y="4602307"/>
                <a:ext cx="137880" cy="106920"/>
              </p14:xfrm>
            </p:contentPart>
          </mc:Choice>
          <mc:Fallback xmlns=""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11E70142-BD8D-4874-B5F8-FE23C2AAABF4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657107" y="4597987"/>
                  <a:ext cx="14652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4CB1180C-8E5D-46C8-8C3C-0623842D830C}"/>
                    </a:ext>
                  </a:extLst>
                </p14:cNvPr>
                <p14:cNvContentPartPr/>
                <p14:nvPr/>
              </p14:nvContentPartPr>
              <p14:xfrm>
                <a:off x="905147" y="4706707"/>
                <a:ext cx="12240" cy="35280"/>
              </p14:xfrm>
            </p:contentPart>
          </mc:Choice>
          <mc:Fallback xmlns=""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4CB1180C-8E5D-46C8-8C3C-0623842D830C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900827" y="4702387"/>
                  <a:ext cx="2088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CF2D5EF2-115D-41E7-A17E-35590B1187DC}"/>
                    </a:ext>
                  </a:extLst>
                </p14:cNvPr>
                <p14:cNvContentPartPr/>
                <p14:nvPr/>
              </p14:nvContentPartPr>
              <p14:xfrm>
                <a:off x="928547" y="4626067"/>
                <a:ext cx="5040" cy="167040"/>
              </p14:xfrm>
            </p:contentPart>
          </mc:Choice>
          <mc:Fallback xmlns=""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CF2D5EF2-115D-41E7-A17E-35590B1187DC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924227" y="4621747"/>
                  <a:ext cx="1368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472A1D58-2332-43CB-98C2-C06DFF54BA03}"/>
                    </a:ext>
                  </a:extLst>
                </p14:cNvPr>
                <p14:cNvContentPartPr/>
                <p14:nvPr/>
              </p14:nvContentPartPr>
              <p14:xfrm>
                <a:off x="844667" y="4649467"/>
                <a:ext cx="145800" cy="196920"/>
              </p14:xfrm>
            </p:contentPart>
          </mc:Choice>
          <mc:Fallback xmlns=""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472A1D58-2332-43CB-98C2-C06DFF54BA03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840347" y="4645147"/>
                  <a:ext cx="15444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5B7F4F87-4C8B-4568-BDB9-C2551FA87294}"/>
                    </a:ext>
                  </a:extLst>
                </p14:cNvPr>
                <p14:cNvContentPartPr/>
                <p14:nvPr/>
              </p14:nvContentPartPr>
              <p14:xfrm>
                <a:off x="1040147" y="4678627"/>
                <a:ext cx="12240" cy="148680"/>
              </p14:xfrm>
            </p:contentPart>
          </mc:Choice>
          <mc:Fallback xmlns=""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5B7F4F87-4C8B-4568-BDB9-C2551FA87294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1035827" y="4674307"/>
                  <a:ext cx="2088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7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5501BCE5-4180-4631-B450-532A493CE694}"/>
                    </a:ext>
                  </a:extLst>
                </p14:cNvPr>
                <p14:cNvContentPartPr/>
                <p14:nvPr/>
              </p14:nvContentPartPr>
              <p14:xfrm>
                <a:off x="1016027" y="4664947"/>
                <a:ext cx="95760" cy="143280"/>
              </p14:xfrm>
            </p:contentPart>
          </mc:Choice>
          <mc:Fallback xmlns=""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5501BCE5-4180-4631-B450-532A493CE694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1011707" y="4660627"/>
                  <a:ext cx="10440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ABB80EB2-8199-4D2A-AF65-FF937139D3E2}"/>
                    </a:ext>
                  </a:extLst>
                </p14:cNvPr>
                <p14:cNvContentPartPr/>
                <p14:nvPr/>
              </p14:nvContentPartPr>
              <p14:xfrm>
                <a:off x="1109267" y="4639027"/>
                <a:ext cx="76320" cy="254520"/>
              </p14:xfrm>
            </p:contentPart>
          </mc:Choice>
          <mc:Fallback xmlns=""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ABB80EB2-8199-4D2A-AF65-FF937139D3E2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1104947" y="4634707"/>
                  <a:ext cx="8496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051B06AD-B9F0-4D63-B08E-33FB7DA4A55F}"/>
                    </a:ext>
                  </a:extLst>
                </p14:cNvPr>
                <p14:cNvContentPartPr/>
                <p14:nvPr/>
              </p14:nvContentPartPr>
              <p14:xfrm>
                <a:off x="1432907" y="4725787"/>
                <a:ext cx="209520" cy="10800"/>
              </p14:xfrm>
            </p:contentPart>
          </mc:Choice>
          <mc:Fallback xmlns=""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051B06AD-B9F0-4D63-B08E-33FB7DA4A55F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1428587" y="4721467"/>
                  <a:ext cx="21816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3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686FE676-E71C-4B74-B080-ED804FBD6011}"/>
                    </a:ext>
                  </a:extLst>
                </p14:cNvPr>
                <p14:cNvContentPartPr/>
                <p14:nvPr/>
              </p14:nvContentPartPr>
              <p14:xfrm>
                <a:off x="1428947" y="4795627"/>
                <a:ext cx="211320" cy="8280"/>
              </p14:xfrm>
            </p:contentPart>
          </mc:Choice>
          <mc:Fallback xmlns=""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686FE676-E71C-4B74-B080-ED804FBD6011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1424627" y="4791307"/>
                  <a:ext cx="21996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5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B73976C6-0812-4664-BD1F-876E50F1EB54}"/>
                    </a:ext>
                  </a:extLst>
                </p14:cNvPr>
                <p14:cNvContentPartPr/>
                <p14:nvPr/>
              </p14:nvContentPartPr>
              <p14:xfrm>
                <a:off x="1598147" y="4673227"/>
                <a:ext cx="134280" cy="228240"/>
              </p14:xfrm>
            </p:contentPart>
          </mc:Choice>
          <mc:Fallback xmlns=""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B73976C6-0812-4664-BD1F-876E50F1EB54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1593827" y="4668907"/>
                  <a:ext cx="14292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7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A848CAA8-4833-4D28-8940-A79232078FCB}"/>
                    </a:ext>
                  </a:extLst>
                </p14:cNvPr>
                <p14:cNvContentPartPr/>
                <p14:nvPr/>
              </p14:nvContentPartPr>
              <p14:xfrm>
                <a:off x="6086987" y="4628587"/>
                <a:ext cx="224280" cy="18720"/>
              </p14:xfrm>
            </p:contentPart>
          </mc:Choice>
          <mc:Fallback xmlns=""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A848CAA8-4833-4D28-8940-A79232078FCB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6082667" y="4624267"/>
                  <a:ext cx="23292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9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2FAB17AD-FDD3-42DB-93EC-C2D2B7716875}"/>
                    </a:ext>
                  </a:extLst>
                </p14:cNvPr>
                <p14:cNvContentPartPr/>
                <p14:nvPr/>
              </p14:nvContentPartPr>
              <p14:xfrm>
                <a:off x="6111107" y="4689427"/>
                <a:ext cx="205200" cy="6120"/>
              </p14:xfrm>
            </p:contentPart>
          </mc:Choice>
          <mc:Fallback xmlns=""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2FAB17AD-FDD3-42DB-93EC-C2D2B7716875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6106787" y="4685107"/>
                  <a:ext cx="21384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1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56CCD4C1-81B5-4E5A-8B8D-806E418EEB4D}"/>
                    </a:ext>
                  </a:extLst>
                </p14:cNvPr>
                <p14:cNvContentPartPr/>
                <p14:nvPr/>
              </p14:nvContentPartPr>
              <p14:xfrm>
                <a:off x="6327827" y="4588987"/>
                <a:ext cx="119520" cy="124560"/>
              </p14:xfrm>
            </p:contentPart>
          </mc:Choice>
          <mc:Fallback xmlns=""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56CCD4C1-81B5-4E5A-8B8D-806E418EEB4D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6323507" y="4584667"/>
                  <a:ext cx="12816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3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1C8AFE1A-9848-443E-8D51-FED04933C937}"/>
                    </a:ext>
                  </a:extLst>
                </p14:cNvPr>
                <p14:cNvContentPartPr/>
                <p14:nvPr/>
              </p14:nvContentPartPr>
              <p14:xfrm>
                <a:off x="7474067" y="4618867"/>
                <a:ext cx="160200" cy="18000"/>
              </p14:xfrm>
            </p:contentPart>
          </mc:Choice>
          <mc:Fallback xmlns=""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1C8AFE1A-9848-443E-8D51-FED04933C937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7469747" y="4614547"/>
                  <a:ext cx="16884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5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1CA4FCEE-172C-4BF6-B1C3-DB502D3437FA}"/>
                    </a:ext>
                  </a:extLst>
                </p14:cNvPr>
                <p14:cNvContentPartPr/>
                <p14:nvPr/>
              </p14:nvContentPartPr>
              <p14:xfrm>
                <a:off x="7453907" y="4665667"/>
                <a:ext cx="203760" cy="24120"/>
              </p14:xfrm>
            </p:contentPart>
          </mc:Choice>
          <mc:Fallback xmlns=""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1CA4FCEE-172C-4BF6-B1C3-DB502D3437FA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7449587" y="4661347"/>
                  <a:ext cx="21240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7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48EF3BF5-B614-49D0-90EF-E8E76419DB31}"/>
                    </a:ext>
                  </a:extLst>
                </p14:cNvPr>
                <p14:cNvContentPartPr/>
                <p14:nvPr/>
              </p14:nvContentPartPr>
              <p14:xfrm>
                <a:off x="7597907" y="4563427"/>
                <a:ext cx="149400" cy="211320"/>
              </p14:xfrm>
            </p:contentPart>
          </mc:Choice>
          <mc:Fallback xmlns=""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48EF3BF5-B614-49D0-90EF-E8E76419DB31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7593587" y="4559107"/>
                  <a:ext cx="15804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9">
              <p14:nvContentPartPr>
                <p14:cNvPr id="249" name="Freihand 248">
                  <a:extLst>
                    <a:ext uri="{FF2B5EF4-FFF2-40B4-BE49-F238E27FC236}">
                      <a16:creationId xmlns:a16="http://schemas.microsoft.com/office/drawing/2014/main" id="{A2C15B82-2B2C-4E3F-811F-C1C6ADE6726B}"/>
                    </a:ext>
                  </a:extLst>
                </p14:cNvPr>
                <p14:cNvContentPartPr/>
                <p14:nvPr/>
              </p14:nvContentPartPr>
              <p14:xfrm>
                <a:off x="2113667" y="2758387"/>
                <a:ext cx="295560" cy="30240"/>
              </p14:xfrm>
            </p:contentPart>
          </mc:Choice>
          <mc:Fallback xmlns="">
            <p:pic>
              <p:nvPicPr>
                <p:cNvPr id="249" name="Freihand 248">
                  <a:extLst>
                    <a:ext uri="{FF2B5EF4-FFF2-40B4-BE49-F238E27FC236}">
                      <a16:creationId xmlns:a16="http://schemas.microsoft.com/office/drawing/2014/main" id="{A2C15B82-2B2C-4E3F-811F-C1C6ADE6726B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2109347" y="2754067"/>
                  <a:ext cx="30420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1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3C58DF9D-4446-47E9-8EDB-810E509952B2}"/>
                    </a:ext>
                  </a:extLst>
                </p14:cNvPr>
                <p14:cNvContentPartPr/>
                <p14:nvPr/>
              </p14:nvContentPartPr>
              <p14:xfrm>
                <a:off x="2377187" y="2641747"/>
                <a:ext cx="258480" cy="240120"/>
              </p14:xfrm>
            </p:contentPart>
          </mc:Choice>
          <mc:Fallback xmlns=""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3C58DF9D-4446-47E9-8EDB-810E509952B2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2372867" y="2637427"/>
                  <a:ext cx="267120" cy="24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0A4DD9CF-EAAD-408F-9296-9ABC784E6563}"/>
                    </a:ext>
                  </a:extLst>
                </p14:cNvPr>
                <p14:cNvContentPartPr/>
                <p14:nvPr/>
              </p14:nvContentPartPr>
              <p14:xfrm>
                <a:off x="3989267" y="4667107"/>
                <a:ext cx="13320" cy="29880"/>
              </p14:xfrm>
            </p:contentPart>
          </mc:Choice>
          <mc:Fallback xmlns=""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0A4DD9CF-EAAD-408F-9296-9ABC784E6563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3984947" y="4662787"/>
                  <a:ext cx="21960" cy="3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5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2329006A-C909-40D0-9349-0B1B6D0978E7}"/>
                    </a:ext>
                  </a:extLst>
                </p14:cNvPr>
                <p14:cNvContentPartPr/>
                <p14:nvPr/>
              </p14:nvContentPartPr>
              <p14:xfrm>
                <a:off x="3986747" y="4804267"/>
                <a:ext cx="18000" cy="45720"/>
              </p14:xfrm>
            </p:contentPart>
          </mc:Choice>
          <mc:Fallback xmlns=""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2329006A-C909-40D0-9349-0B1B6D0978E7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3982427" y="4799947"/>
                  <a:ext cx="2664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7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E8BA327F-5F59-40DE-9E61-AB41D50053B5}"/>
                    </a:ext>
                  </a:extLst>
                </p14:cNvPr>
                <p14:cNvContentPartPr/>
                <p14:nvPr/>
              </p14:nvContentPartPr>
              <p14:xfrm>
                <a:off x="4128947" y="4615267"/>
                <a:ext cx="96480" cy="147600"/>
              </p14:xfrm>
            </p:contentPart>
          </mc:Choice>
          <mc:Fallback xmlns=""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E8BA327F-5F59-40DE-9E61-AB41D50053B5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4124627" y="4610947"/>
                  <a:ext cx="10512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9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20366FE2-E2B9-460E-9949-21736D66EF19}"/>
                    </a:ext>
                  </a:extLst>
                </p14:cNvPr>
                <p14:cNvContentPartPr/>
                <p14:nvPr/>
              </p14:nvContentPartPr>
              <p14:xfrm>
                <a:off x="4184747" y="4697707"/>
                <a:ext cx="67320" cy="21240"/>
              </p14:xfrm>
            </p:contentPart>
          </mc:Choice>
          <mc:Fallback xmlns=""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20366FE2-E2B9-460E-9949-21736D66EF19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4180427" y="4693387"/>
                  <a:ext cx="7596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1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04D4451A-3F56-4E02-9816-4FC8B688CE77}"/>
                    </a:ext>
                  </a:extLst>
                </p14:cNvPr>
                <p14:cNvContentPartPr/>
                <p14:nvPr/>
              </p14:nvContentPartPr>
              <p14:xfrm>
                <a:off x="4270067" y="4685467"/>
                <a:ext cx="71280" cy="72360"/>
              </p14:xfrm>
            </p:contentPart>
          </mc:Choice>
          <mc:Fallback xmlns=""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04D4451A-3F56-4E02-9816-4FC8B688CE77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4265747" y="4681147"/>
                  <a:ext cx="7992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3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B8362F08-9F99-4F58-947F-F5A22B379DE1}"/>
                    </a:ext>
                  </a:extLst>
                </p14:cNvPr>
                <p14:cNvContentPartPr/>
                <p14:nvPr/>
              </p14:nvContentPartPr>
              <p14:xfrm>
                <a:off x="4366187" y="4668547"/>
                <a:ext cx="57240" cy="87840"/>
              </p14:xfrm>
            </p:contentPart>
          </mc:Choice>
          <mc:Fallback xmlns=""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B8362F08-9F99-4F58-947F-F5A22B379DE1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4361867" y="4664227"/>
                  <a:ext cx="6588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A0D51F20-5009-47AC-A50E-4867B8B107DA}"/>
                    </a:ext>
                  </a:extLst>
                </p14:cNvPr>
                <p14:cNvContentPartPr/>
                <p14:nvPr/>
              </p14:nvContentPartPr>
              <p14:xfrm>
                <a:off x="4533947" y="4612027"/>
                <a:ext cx="64800" cy="176040"/>
              </p14:xfrm>
            </p:contentPart>
          </mc:Choice>
          <mc:Fallback xmlns=""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A0D51F20-5009-47AC-A50E-4867B8B107DA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4529627" y="4607707"/>
                  <a:ext cx="7344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7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C56B0344-795F-4060-9128-75CD50B14B95}"/>
                    </a:ext>
                  </a:extLst>
                </p14:cNvPr>
                <p14:cNvContentPartPr/>
                <p14:nvPr/>
              </p14:nvContentPartPr>
              <p14:xfrm>
                <a:off x="4711427" y="4643347"/>
                <a:ext cx="14400" cy="81360"/>
              </p14:xfrm>
            </p:contentPart>
          </mc:Choice>
          <mc:Fallback xmlns=""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C56B0344-795F-4060-9128-75CD50B14B95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4707107" y="4639027"/>
                  <a:ext cx="2304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9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5F8FD1E2-6C34-41E5-BA99-7479DC4F9E3E}"/>
                    </a:ext>
                  </a:extLst>
                </p14:cNvPr>
                <p14:cNvContentPartPr/>
                <p14:nvPr/>
              </p14:nvContentPartPr>
              <p14:xfrm>
                <a:off x="4668587" y="4619947"/>
                <a:ext cx="102240" cy="160920"/>
              </p14:xfrm>
            </p:contentPart>
          </mc:Choice>
          <mc:Fallback xmlns=""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5F8FD1E2-6C34-41E5-BA99-7479DC4F9E3E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4664267" y="4615627"/>
                  <a:ext cx="11088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1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785AD6CC-6058-4D7B-92B4-5A35AA271CBB}"/>
                    </a:ext>
                  </a:extLst>
                </p14:cNvPr>
                <p14:cNvContentPartPr/>
                <p14:nvPr/>
              </p14:nvContentPartPr>
              <p14:xfrm>
                <a:off x="4834547" y="4684747"/>
                <a:ext cx="114120" cy="3240"/>
              </p14:xfrm>
            </p:contentPart>
          </mc:Choice>
          <mc:Fallback xmlns=""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785AD6CC-6058-4D7B-92B4-5A35AA271CBB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4830227" y="4680427"/>
                  <a:ext cx="12276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3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EE8D68C0-891B-4A1F-A4B4-9C1DDA5CE7DC}"/>
                    </a:ext>
                  </a:extLst>
                </p14:cNvPr>
                <p14:cNvContentPartPr/>
                <p14:nvPr/>
              </p14:nvContentPartPr>
              <p14:xfrm>
                <a:off x="4858667" y="4711387"/>
                <a:ext cx="71640" cy="20880"/>
              </p14:xfrm>
            </p:contentPart>
          </mc:Choice>
          <mc:Fallback xmlns=""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EE8D68C0-891B-4A1F-A4B4-9C1DDA5CE7DC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4854347" y="4707067"/>
                  <a:ext cx="8028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5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C2596907-F018-4DAA-A6C8-89914468FE82}"/>
                    </a:ext>
                  </a:extLst>
                </p14:cNvPr>
                <p14:cNvContentPartPr/>
                <p14:nvPr/>
              </p14:nvContentPartPr>
              <p14:xfrm>
                <a:off x="4856147" y="4560547"/>
                <a:ext cx="96120" cy="84600"/>
              </p14:xfrm>
            </p:contentPart>
          </mc:Choice>
          <mc:Fallback xmlns=""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C2596907-F018-4DAA-A6C8-89914468FE82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4851827" y="4556227"/>
                  <a:ext cx="10476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7">
              <p14:nvContentPartPr>
                <p14:cNvPr id="232" name="Freihand 231">
                  <a:extLst>
                    <a:ext uri="{FF2B5EF4-FFF2-40B4-BE49-F238E27FC236}">
                      <a16:creationId xmlns:a16="http://schemas.microsoft.com/office/drawing/2014/main" id="{01CEB6D4-B8CE-4FA6-9635-7C41B8270976}"/>
                    </a:ext>
                  </a:extLst>
                </p14:cNvPr>
                <p14:cNvContentPartPr/>
                <p14:nvPr/>
              </p14:nvContentPartPr>
              <p14:xfrm>
                <a:off x="5040467" y="4634347"/>
                <a:ext cx="15120" cy="105840"/>
              </p14:xfrm>
            </p:contentPart>
          </mc:Choice>
          <mc:Fallback xmlns="">
            <p:pic>
              <p:nvPicPr>
                <p:cNvPr id="232" name="Freihand 231">
                  <a:extLst>
                    <a:ext uri="{FF2B5EF4-FFF2-40B4-BE49-F238E27FC236}">
                      <a16:creationId xmlns:a16="http://schemas.microsoft.com/office/drawing/2014/main" id="{01CEB6D4-B8CE-4FA6-9635-7C41B8270976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5036147" y="4630027"/>
                  <a:ext cx="2376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9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57512750-2307-4C64-AC1A-A2A45C24CE70}"/>
                    </a:ext>
                  </a:extLst>
                </p14:cNvPr>
                <p14:cNvContentPartPr/>
                <p14:nvPr/>
              </p14:nvContentPartPr>
              <p14:xfrm>
                <a:off x="5039387" y="4636147"/>
                <a:ext cx="95400" cy="81720"/>
              </p14:xfrm>
            </p:contentPart>
          </mc:Choice>
          <mc:Fallback xmlns=""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57512750-2307-4C64-AC1A-A2A45C24CE70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5035067" y="4631827"/>
                  <a:ext cx="10404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1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66F549FD-19B7-4C93-AAC6-B042DF650FAF}"/>
                    </a:ext>
                  </a:extLst>
                </p14:cNvPr>
                <p14:cNvContentPartPr/>
                <p14:nvPr/>
              </p14:nvContentPartPr>
              <p14:xfrm>
                <a:off x="5189147" y="4622107"/>
                <a:ext cx="30240" cy="113760"/>
              </p14:xfrm>
            </p:contentPart>
          </mc:Choice>
          <mc:Fallback xmlns=""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66F549FD-19B7-4C93-AAC6-B042DF650FAF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5184827" y="4617787"/>
                  <a:ext cx="3888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3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CDEE5B5C-8DC1-4923-BD2C-962892D9725F}"/>
                    </a:ext>
                  </a:extLst>
                </p14:cNvPr>
                <p14:cNvContentPartPr/>
                <p14:nvPr/>
              </p14:nvContentPartPr>
              <p14:xfrm>
                <a:off x="5153147" y="4611307"/>
                <a:ext cx="115920" cy="116280"/>
              </p14:xfrm>
            </p:contentPart>
          </mc:Choice>
          <mc:Fallback xmlns=""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CDEE5B5C-8DC1-4923-BD2C-962892D9725F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5148827" y="4606987"/>
                  <a:ext cx="12456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5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E04C3A2A-5A19-4F65-A263-F82AA88998B5}"/>
                    </a:ext>
                  </a:extLst>
                </p14:cNvPr>
                <p14:cNvContentPartPr/>
                <p14:nvPr/>
              </p14:nvContentPartPr>
              <p14:xfrm>
                <a:off x="5257187" y="4586107"/>
                <a:ext cx="65160" cy="272160"/>
              </p14:xfrm>
            </p:contentPart>
          </mc:Choice>
          <mc:Fallback xmlns=""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E04C3A2A-5A19-4F65-A263-F82AA88998B5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5252867" y="4581787"/>
                  <a:ext cx="73800" cy="28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7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49D9A019-1D14-41A0-B3CE-75A2D1EE2661}"/>
                    </a:ext>
                  </a:extLst>
                </p14:cNvPr>
                <p14:cNvContentPartPr/>
                <p14:nvPr/>
              </p14:nvContentPartPr>
              <p14:xfrm>
                <a:off x="5398667" y="4680427"/>
                <a:ext cx="149760" cy="9360"/>
              </p14:xfrm>
            </p:contentPart>
          </mc:Choice>
          <mc:Fallback xmlns=""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49D9A019-1D14-41A0-B3CE-75A2D1EE2661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5394347" y="4676107"/>
                  <a:ext cx="1584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14795CD3-7200-4C17-9B4F-69F4FFF375B6}"/>
                    </a:ext>
                  </a:extLst>
                </p14:cNvPr>
                <p14:cNvContentPartPr/>
                <p14:nvPr/>
              </p14:nvContentPartPr>
              <p14:xfrm>
                <a:off x="5402627" y="4714267"/>
                <a:ext cx="159840" cy="13680"/>
              </p14:xfrm>
            </p:contentPart>
          </mc:Choice>
          <mc:Fallback xmlns=""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14795CD3-7200-4C17-9B4F-69F4FFF375B6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5398307" y="4709947"/>
                  <a:ext cx="16848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1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1DF64160-D559-4322-821E-CB7C8B9682AA}"/>
                    </a:ext>
                  </a:extLst>
                </p14:cNvPr>
                <p14:cNvContentPartPr/>
                <p14:nvPr/>
              </p14:nvContentPartPr>
              <p14:xfrm>
                <a:off x="5656427" y="4579987"/>
                <a:ext cx="194040" cy="200880"/>
              </p14:xfrm>
            </p:contentPart>
          </mc:Choice>
          <mc:Fallback xmlns=""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1DF64160-D559-4322-821E-CB7C8B9682AA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5652107" y="4575667"/>
                  <a:ext cx="20268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3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A79711BB-BF00-4CEC-A9AE-42D21D5905D9}"/>
                    </a:ext>
                  </a:extLst>
                </p14:cNvPr>
                <p14:cNvContentPartPr/>
                <p14:nvPr/>
              </p14:nvContentPartPr>
              <p14:xfrm>
                <a:off x="6563627" y="4532827"/>
                <a:ext cx="150480" cy="174960"/>
              </p14:xfrm>
            </p:contentPart>
          </mc:Choice>
          <mc:Fallback xmlns=""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A79711BB-BF00-4CEC-A9AE-42D21D5905D9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6559307" y="4528507"/>
                  <a:ext cx="15912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5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FD09379F-F336-4AB0-A313-4B56FBCA6C2B}"/>
                    </a:ext>
                  </a:extLst>
                </p14:cNvPr>
                <p14:cNvContentPartPr/>
                <p14:nvPr/>
              </p14:nvContentPartPr>
              <p14:xfrm>
                <a:off x="6847307" y="4613827"/>
                <a:ext cx="110160" cy="96840"/>
              </p14:xfrm>
            </p:contentPart>
          </mc:Choice>
          <mc:Fallback xmlns=""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FD09379F-F336-4AB0-A313-4B56FBCA6C2B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6842987" y="4609507"/>
                  <a:ext cx="11880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7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D4E49233-16F3-4B32-82BB-47E00656C157}"/>
                    </a:ext>
                  </a:extLst>
                </p14:cNvPr>
                <p14:cNvContentPartPr/>
                <p14:nvPr/>
              </p14:nvContentPartPr>
              <p14:xfrm>
                <a:off x="7118747" y="4559827"/>
                <a:ext cx="88200" cy="118440"/>
              </p14:xfrm>
            </p:contentPart>
          </mc:Choice>
          <mc:Fallback xmlns=""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D4E49233-16F3-4B32-82BB-47E00656C157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7114427" y="4555507"/>
                  <a:ext cx="9684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9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5992F830-A263-4FE4-B111-114881BE5597}"/>
                    </a:ext>
                  </a:extLst>
                </p14:cNvPr>
                <p14:cNvContentPartPr/>
                <p14:nvPr/>
              </p14:nvContentPartPr>
              <p14:xfrm>
                <a:off x="7195427" y="4615627"/>
                <a:ext cx="32760" cy="110520"/>
              </p14:xfrm>
            </p:contentPart>
          </mc:Choice>
          <mc:Fallback xmlns=""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5992F830-A263-4FE4-B111-114881BE5597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7191107" y="4611307"/>
                  <a:ext cx="4140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1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E34F8E0B-B150-4FB1-A5A5-ED0A0BD67EDB}"/>
                    </a:ext>
                  </a:extLst>
                </p14:cNvPr>
                <p14:cNvContentPartPr/>
                <p14:nvPr/>
              </p14:nvContentPartPr>
              <p14:xfrm>
                <a:off x="7988147" y="4546147"/>
                <a:ext cx="15120" cy="133560"/>
              </p14:xfrm>
            </p:contentPart>
          </mc:Choice>
          <mc:Fallback xmlns=""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E34F8E0B-B150-4FB1-A5A5-ED0A0BD67EDB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7983827" y="4541827"/>
                  <a:ext cx="2376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3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CDEDDDD9-A08A-4E7C-B21F-060C6755029F}"/>
                    </a:ext>
                  </a:extLst>
                </p14:cNvPr>
                <p14:cNvContentPartPr/>
                <p14:nvPr/>
              </p14:nvContentPartPr>
              <p14:xfrm>
                <a:off x="7970867" y="4523467"/>
                <a:ext cx="123840" cy="108720"/>
              </p14:xfrm>
            </p:contentPart>
          </mc:Choice>
          <mc:Fallback xmlns=""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CDEDDDD9-A08A-4E7C-B21F-060C6755029F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7966547" y="4519147"/>
                  <a:ext cx="13248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5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EF1ED533-A965-44DB-ABD4-99B17CC79D69}"/>
                    </a:ext>
                  </a:extLst>
                </p14:cNvPr>
                <p14:cNvContentPartPr/>
                <p14:nvPr/>
              </p14:nvContentPartPr>
              <p14:xfrm>
                <a:off x="8162387" y="4504387"/>
                <a:ext cx="189360" cy="155880"/>
              </p14:xfrm>
            </p:contentPart>
          </mc:Choice>
          <mc:Fallback xmlns=""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EF1ED533-A965-44DB-ABD4-99B17CC79D69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8158067" y="4500067"/>
                  <a:ext cx="19800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7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B3711DC4-846B-44A9-A574-0ADE856D5709}"/>
                    </a:ext>
                  </a:extLst>
                </p14:cNvPr>
                <p14:cNvContentPartPr/>
                <p14:nvPr/>
              </p14:nvContentPartPr>
              <p14:xfrm>
                <a:off x="160307" y="5059507"/>
                <a:ext cx="6840" cy="146160"/>
              </p14:xfrm>
            </p:contentPart>
          </mc:Choice>
          <mc:Fallback xmlns=""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B3711DC4-846B-44A9-A574-0ADE856D5709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155987" y="5055187"/>
                  <a:ext cx="1548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9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860A6BA5-E4BD-4B34-8BC4-9588C465098A}"/>
                    </a:ext>
                  </a:extLst>
                </p14:cNvPr>
                <p14:cNvContentPartPr/>
                <p14:nvPr/>
              </p14:nvContentPartPr>
              <p14:xfrm>
                <a:off x="109907" y="5059147"/>
                <a:ext cx="147600" cy="195480"/>
              </p14:xfrm>
            </p:contentPart>
          </mc:Choice>
          <mc:Fallback xmlns=""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860A6BA5-E4BD-4B34-8BC4-9588C465098A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105587" y="5054827"/>
                  <a:ext cx="15624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1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1DFA710D-89C3-4B06-9CCD-3F22ABB227B4}"/>
                    </a:ext>
                  </a:extLst>
                </p14:cNvPr>
                <p14:cNvContentPartPr/>
                <p14:nvPr/>
              </p14:nvContentPartPr>
              <p14:xfrm>
                <a:off x="361547" y="5048347"/>
                <a:ext cx="69840" cy="152280"/>
              </p14:xfrm>
            </p:contentPart>
          </mc:Choice>
          <mc:Fallback xmlns=""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1DFA710D-89C3-4B06-9CCD-3F22ABB227B4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357227" y="5044027"/>
                  <a:ext cx="7848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3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02C3CED9-3562-4650-BFA6-52F3A092F6AC}"/>
                    </a:ext>
                  </a:extLst>
                </p14:cNvPr>
                <p14:cNvContentPartPr/>
                <p14:nvPr/>
              </p14:nvContentPartPr>
              <p14:xfrm>
                <a:off x="469547" y="5047627"/>
                <a:ext cx="72360" cy="129960"/>
              </p14:xfrm>
            </p:contentPart>
          </mc:Choice>
          <mc:Fallback xmlns=""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02C3CED9-3562-4650-BFA6-52F3A092F6AC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465227" y="5043307"/>
                  <a:ext cx="8100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5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2BC4D4E5-04EE-4EF1-A2C3-5A13BBC1F334}"/>
                    </a:ext>
                  </a:extLst>
                </p14:cNvPr>
                <p14:cNvContentPartPr/>
                <p14:nvPr/>
              </p14:nvContentPartPr>
              <p14:xfrm>
                <a:off x="540827" y="5050147"/>
                <a:ext cx="12600" cy="138600"/>
              </p14:xfrm>
            </p:contentPart>
          </mc:Choice>
          <mc:Fallback xmlns=""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2BC4D4E5-04EE-4EF1-A2C3-5A13BBC1F334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536507" y="5045827"/>
                  <a:ext cx="2124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7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FD64CBC5-9161-4630-A886-66C6A5923C7F}"/>
                    </a:ext>
                  </a:extLst>
                </p14:cNvPr>
                <p14:cNvContentPartPr/>
                <p14:nvPr/>
              </p14:nvContentPartPr>
              <p14:xfrm>
                <a:off x="499787" y="5105227"/>
                <a:ext cx="273240" cy="15840"/>
              </p14:xfrm>
            </p:contentPart>
          </mc:Choice>
          <mc:Fallback xmlns=""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FD64CBC5-9161-4630-A886-66C6A5923C7F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495467" y="5100907"/>
                  <a:ext cx="28188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9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3EF85C02-851A-426E-8398-E2C8BA5DC8FF}"/>
                    </a:ext>
                  </a:extLst>
                </p14:cNvPr>
                <p14:cNvContentPartPr/>
                <p14:nvPr/>
              </p14:nvContentPartPr>
              <p14:xfrm>
                <a:off x="671147" y="5153467"/>
                <a:ext cx="59400" cy="12240"/>
              </p14:xfrm>
            </p:contentPart>
          </mc:Choice>
          <mc:Fallback xmlns=""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3EF85C02-851A-426E-8398-E2C8BA5DC8FF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666827" y="5149147"/>
                  <a:ext cx="6804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1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E1AAB6A3-E138-419C-B1B2-306A1734EEEA}"/>
                    </a:ext>
                  </a:extLst>
                </p14:cNvPr>
                <p14:cNvContentPartPr/>
                <p14:nvPr/>
              </p14:nvContentPartPr>
              <p14:xfrm>
                <a:off x="641987" y="5167867"/>
                <a:ext cx="106560" cy="13680"/>
              </p14:xfrm>
            </p:contentPart>
          </mc:Choice>
          <mc:Fallback xmlns=""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E1AAB6A3-E138-419C-B1B2-306A1734EEEA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637667" y="5163547"/>
                  <a:ext cx="11520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3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2593D160-7B66-45DA-84BF-A650CAF67EC4}"/>
                    </a:ext>
                  </a:extLst>
                </p14:cNvPr>
                <p14:cNvContentPartPr/>
                <p14:nvPr/>
              </p14:nvContentPartPr>
              <p14:xfrm>
                <a:off x="664667" y="4968067"/>
                <a:ext cx="115920" cy="97920"/>
              </p14:xfrm>
            </p:contentPart>
          </mc:Choice>
          <mc:Fallback xmlns=""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2593D160-7B66-45DA-84BF-A650CAF67EC4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660347" y="4963747"/>
                  <a:ext cx="12456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5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56DF43B8-2E2A-4A22-951A-13C8B857D9F4}"/>
                    </a:ext>
                  </a:extLst>
                </p14:cNvPr>
                <p14:cNvContentPartPr/>
                <p14:nvPr/>
              </p14:nvContentPartPr>
              <p14:xfrm>
                <a:off x="848987" y="5053387"/>
                <a:ext cx="38880" cy="142920"/>
              </p14:xfrm>
            </p:contentPart>
          </mc:Choice>
          <mc:Fallback xmlns=""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56DF43B8-2E2A-4A22-951A-13C8B857D9F4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844667" y="5049067"/>
                  <a:ext cx="4752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7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D64E1948-A28A-4549-82CF-D4E9B45239A6}"/>
                    </a:ext>
                  </a:extLst>
                </p14:cNvPr>
                <p14:cNvContentPartPr/>
                <p14:nvPr/>
              </p14:nvContentPartPr>
              <p14:xfrm>
                <a:off x="864467" y="5055187"/>
                <a:ext cx="121680" cy="104040"/>
              </p14:xfrm>
            </p:contentPart>
          </mc:Choice>
          <mc:Fallback xmlns=""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D64E1948-A28A-4549-82CF-D4E9B45239A6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860147" y="5050867"/>
                  <a:ext cx="13032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9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25761E48-8684-4164-A09C-0C6B65756319}"/>
                    </a:ext>
                  </a:extLst>
                </p14:cNvPr>
                <p14:cNvContentPartPr/>
                <p14:nvPr/>
              </p14:nvContentPartPr>
              <p14:xfrm>
                <a:off x="1044827" y="5045107"/>
                <a:ext cx="8280" cy="132480"/>
              </p14:xfrm>
            </p:contentPart>
          </mc:Choice>
          <mc:Fallback xmlns=""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25761E48-8684-4164-A09C-0C6B65756319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1040507" y="5040787"/>
                  <a:ext cx="1692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1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8E1C41D3-1727-4E56-9B8C-AC66EA289B3D}"/>
                    </a:ext>
                  </a:extLst>
                </p14:cNvPr>
                <p14:cNvContentPartPr/>
                <p14:nvPr/>
              </p14:nvContentPartPr>
              <p14:xfrm>
                <a:off x="1006667" y="5032507"/>
                <a:ext cx="130680" cy="121320"/>
              </p14:xfrm>
            </p:contentPart>
          </mc:Choice>
          <mc:Fallback xmlns=""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8E1C41D3-1727-4E56-9B8C-AC66EA289B3D}"/>
                    </a:ext>
                  </a:extLst>
                </p:cNvPr>
                <p:cNvPicPr/>
                <p:nvPr/>
              </p:nvPicPr>
              <p:blipFill>
                <a:blip r:embed="rId392"/>
                <a:stretch>
                  <a:fillRect/>
                </a:stretch>
              </p:blipFill>
              <p:spPr>
                <a:xfrm>
                  <a:off x="1002347" y="5028187"/>
                  <a:ext cx="13932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3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4B90D860-733C-460E-99FF-596983197294}"/>
                    </a:ext>
                  </a:extLst>
                </p14:cNvPr>
                <p14:cNvContentPartPr/>
                <p14:nvPr/>
              </p14:nvContentPartPr>
              <p14:xfrm>
                <a:off x="1097027" y="5001547"/>
                <a:ext cx="91440" cy="273960"/>
              </p14:xfrm>
            </p:contentPart>
          </mc:Choice>
          <mc:Fallback xmlns=""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4B90D860-733C-460E-99FF-596983197294}"/>
                    </a:ext>
                  </a:extLst>
                </p:cNvPr>
                <p:cNvPicPr/>
                <p:nvPr/>
              </p:nvPicPr>
              <p:blipFill>
                <a:blip r:embed="rId394"/>
                <a:stretch>
                  <a:fillRect/>
                </a:stretch>
              </p:blipFill>
              <p:spPr>
                <a:xfrm>
                  <a:off x="1092707" y="4997227"/>
                  <a:ext cx="100080" cy="28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5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9A09ACFB-2BC0-4B71-A03B-6F9BB4574391}"/>
                    </a:ext>
                  </a:extLst>
                </p14:cNvPr>
                <p14:cNvContentPartPr/>
                <p14:nvPr/>
              </p14:nvContentPartPr>
              <p14:xfrm>
                <a:off x="1410227" y="5105227"/>
                <a:ext cx="235440" cy="12600"/>
              </p14:xfrm>
            </p:contentPart>
          </mc:Choice>
          <mc:Fallback xmlns=""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9A09ACFB-2BC0-4B71-A03B-6F9BB4574391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1405907" y="5100907"/>
                  <a:ext cx="24408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7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09742FCA-0AF7-4DC9-8A4D-2FECEA150876}"/>
                    </a:ext>
                  </a:extLst>
                </p14:cNvPr>
                <p14:cNvContentPartPr/>
                <p14:nvPr/>
              </p14:nvContentPartPr>
              <p14:xfrm>
                <a:off x="1415987" y="5166427"/>
                <a:ext cx="283320" cy="7560"/>
              </p14:xfrm>
            </p:contentPart>
          </mc:Choice>
          <mc:Fallback xmlns=""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09742FCA-0AF7-4DC9-8A4D-2FECEA150876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1411667" y="5162107"/>
                  <a:ext cx="29196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9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1AA90C01-F808-4499-832B-6A6CCD12DD05}"/>
                    </a:ext>
                  </a:extLst>
                </p14:cNvPr>
                <p14:cNvContentPartPr/>
                <p14:nvPr/>
              </p14:nvContentPartPr>
              <p14:xfrm>
                <a:off x="1717307" y="5068147"/>
                <a:ext cx="78120" cy="183240"/>
              </p14:xfrm>
            </p:contentPart>
          </mc:Choice>
          <mc:Fallback xmlns=""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1AA90C01-F808-4499-832B-6A6CCD12DD05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1712987" y="5063827"/>
                  <a:ext cx="8676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1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682D6ABD-67FE-468A-BB66-17C8A870B504}"/>
                    </a:ext>
                  </a:extLst>
                </p14:cNvPr>
                <p14:cNvContentPartPr/>
                <p14:nvPr/>
              </p14:nvContentPartPr>
              <p14:xfrm>
                <a:off x="2731787" y="5025307"/>
                <a:ext cx="73800" cy="30600"/>
              </p14:xfrm>
            </p:contentPart>
          </mc:Choice>
          <mc:Fallback xmlns=""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682D6ABD-67FE-468A-BB66-17C8A870B504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2727467" y="5020987"/>
                  <a:ext cx="8244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3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12A23403-7C85-4EC6-8CF4-43FCAA1C1BE6}"/>
                    </a:ext>
                  </a:extLst>
                </p14:cNvPr>
                <p14:cNvContentPartPr/>
                <p14:nvPr/>
              </p14:nvContentPartPr>
              <p14:xfrm>
                <a:off x="2829347" y="5017747"/>
                <a:ext cx="18720" cy="66240"/>
              </p14:xfrm>
            </p:contentPart>
          </mc:Choice>
          <mc:Fallback xmlns=""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12A23403-7C85-4EC6-8CF4-43FCAA1C1BE6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2825027" y="5013427"/>
                  <a:ext cx="2736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5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10A0528D-01F2-4EFF-B2C5-13E18AAB71CA}"/>
                    </a:ext>
                  </a:extLst>
                </p14:cNvPr>
                <p14:cNvContentPartPr/>
                <p14:nvPr/>
              </p14:nvContentPartPr>
              <p14:xfrm>
                <a:off x="4726547" y="5010547"/>
                <a:ext cx="124920" cy="72360"/>
              </p14:xfrm>
            </p:contentPart>
          </mc:Choice>
          <mc:Fallback xmlns=""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10A0528D-01F2-4EFF-B2C5-13E18AAB71CA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4722227" y="5006227"/>
                  <a:ext cx="13356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7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81905071-1D66-49CF-A9A3-4BA9B37CFD8C}"/>
                    </a:ext>
                  </a:extLst>
                </p14:cNvPr>
                <p14:cNvContentPartPr/>
                <p14:nvPr/>
              </p14:nvContentPartPr>
              <p14:xfrm>
                <a:off x="6157187" y="5013787"/>
                <a:ext cx="154080" cy="7200"/>
              </p14:xfrm>
            </p:contentPart>
          </mc:Choice>
          <mc:Fallback xmlns=""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81905071-1D66-49CF-A9A3-4BA9B37CFD8C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6152867" y="5009467"/>
                  <a:ext cx="16272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9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0245AF3F-A007-4690-B3C1-58ADB65AAA65}"/>
                    </a:ext>
                  </a:extLst>
                </p14:cNvPr>
                <p14:cNvContentPartPr/>
                <p14:nvPr/>
              </p14:nvContentPartPr>
              <p14:xfrm>
                <a:off x="6186347" y="5046187"/>
                <a:ext cx="186120" cy="17280"/>
              </p14:xfrm>
            </p:contentPart>
          </mc:Choice>
          <mc:Fallback xmlns=""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0245AF3F-A007-4690-B3C1-58ADB65AAA65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6182027" y="5041867"/>
                  <a:ext cx="19476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1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A2C864E6-4661-4985-A883-A4F445297603}"/>
                    </a:ext>
                  </a:extLst>
                </p14:cNvPr>
                <p14:cNvContentPartPr/>
                <p14:nvPr/>
              </p14:nvContentPartPr>
              <p14:xfrm>
                <a:off x="6421427" y="4952227"/>
                <a:ext cx="154080" cy="152640"/>
              </p14:xfrm>
            </p:contentPart>
          </mc:Choice>
          <mc:Fallback xmlns=""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A2C864E6-4661-4985-A883-A4F445297603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6417107" y="4947907"/>
                  <a:ext cx="16272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3">
              <p14:nvContentPartPr>
                <p14:cNvPr id="306" name="Freihand 305">
                  <a:extLst>
                    <a:ext uri="{FF2B5EF4-FFF2-40B4-BE49-F238E27FC236}">
                      <a16:creationId xmlns:a16="http://schemas.microsoft.com/office/drawing/2014/main" id="{4C6CB25C-37E6-4844-BB46-E3E4FC40F7F1}"/>
                    </a:ext>
                  </a:extLst>
                </p14:cNvPr>
                <p14:cNvContentPartPr/>
                <p14:nvPr/>
              </p14:nvContentPartPr>
              <p14:xfrm>
                <a:off x="7427987" y="4959067"/>
                <a:ext cx="156960" cy="21240"/>
              </p14:xfrm>
            </p:contentPart>
          </mc:Choice>
          <mc:Fallback xmlns="">
            <p:pic>
              <p:nvPicPr>
                <p:cNvPr id="306" name="Freihand 305">
                  <a:extLst>
                    <a:ext uri="{FF2B5EF4-FFF2-40B4-BE49-F238E27FC236}">
                      <a16:creationId xmlns:a16="http://schemas.microsoft.com/office/drawing/2014/main" id="{4C6CB25C-37E6-4844-BB46-E3E4FC40F7F1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7423667" y="4954747"/>
                  <a:ext cx="16560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5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78E6BB7C-552E-4589-9189-F14F475EA8F5}"/>
                    </a:ext>
                  </a:extLst>
                </p14:cNvPr>
                <p14:cNvContentPartPr/>
                <p14:nvPr/>
              </p14:nvContentPartPr>
              <p14:xfrm>
                <a:off x="7399547" y="5005867"/>
                <a:ext cx="218160" cy="32400"/>
              </p14:xfrm>
            </p:contentPart>
          </mc:Choice>
          <mc:Fallback xmlns=""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78E6BB7C-552E-4589-9189-F14F475EA8F5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7395227" y="5001547"/>
                  <a:ext cx="22680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7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6D40EBAB-0ED2-4822-B7E0-8FBC94B5FA73}"/>
                    </a:ext>
                  </a:extLst>
                </p14:cNvPr>
                <p14:cNvContentPartPr/>
                <p14:nvPr/>
              </p14:nvContentPartPr>
              <p14:xfrm>
                <a:off x="7610867" y="4912267"/>
                <a:ext cx="93240" cy="153000"/>
              </p14:xfrm>
            </p:contentPart>
          </mc:Choice>
          <mc:Fallback xmlns=""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6D40EBAB-0ED2-4822-B7E0-8FBC94B5FA73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7606547" y="4907947"/>
                  <a:ext cx="10188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9">
              <p14:nvContentPartPr>
                <p14:cNvPr id="316" name="Freihand 315">
                  <a:extLst>
                    <a:ext uri="{FF2B5EF4-FFF2-40B4-BE49-F238E27FC236}">
                      <a16:creationId xmlns:a16="http://schemas.microsoft.com/office/drawing/2014/main" id="{0F8B59DE-1C89-4F10-8AF2-260E9AC41D1D}"/>
                    </a:ext>
                  </a:extLst>
                </p14:cNvPr>
                <p14:cNvContentPartPr/>
                <p14:nvPr/>
              </p14:nvContentPartPr>
              <p14:xfrm>
                <a:off x="2394107" y="3304867"/>
                <a:ext cx="220680" cy="19800"/>
              </p14:xfrm>
            </p:contentPart>
          </mc:Choice>
          <mc:Fallback xmlns="">
            <p:pic>
              <p:nvPicPr>
                <p:cNvPr id="316" name="Freihand 315">
                  <a:extLst>
                    <a:ext uri="{FF2B5EF4-FFF2-40B4-BE49-F238E27FC236}">
                      <a16:creationId xmlns:a16="http://schemas.microsoft.com/office/drawing/2014/main" id="{0F8B59DE-1C89-4F10-8AF2-260E9AC41D1D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2389787" y="3300547"/>
                  <a:ext cx="22932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1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EDA37D43-D83E-47BF-A641-14E8054A4437}"/>
                    </a:ext>
                  </a:extLst>
                </p14:cNvPr>
                <p14:cNvContentPartPr/>
                <p14:nvPr/>
              </p14:nvContentPartPr>
              <p14:xfrm>
                <a:off x="2582027" y="3208027"/>
                <a:ext cx="123840" cy="203400"/>
              </p14:xfrm>
            </p:contentPart>
          </mc:Choice>
          <mc:Fallback xmlns=""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EDA37D43-D83E-47BF-A641-14E8054A4437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2577707" y="3203707"/>
                  <a:ext cx="13248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3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2AD965E2-C15A-4DC8-B579-38F756D9657E}"/>
                    </a:ext>
                  </a:extLst>
                </p14:cNvPr>
                <p14:cNvContentPartPr/>
                <p14:nvPr/>
              </p14:nvContentPartPr>
              <p14:xfrm>
                <a:off x="1929347" y="4653067"/>
                <a:ext cx="159840" cy="154440"/>
              </p14:xfrm>
            </p:contentPart>
          </mc:Choice>
          <mc:Fallback xmlns=""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2AD965E2-C15A-4DC8-B579-38F756D9657E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1925027" y="4648747"/>
                  <a:ext cx="16848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5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B0FCE673-FEB9-45E5-BD56-EC4064F0BA1D}"/>
                    </a:ext>
                  </a:extLst>
                </p14:cNvPr>
                <p14:cNvContentPartPr/>
                <p14:nvPr/>
              </p14:nvContentPartPr>
              <p14:xfrm>
                <a:off x="2000267" y="4748467"/>
                <a:ext cx="106560" cy="7200"/>
              </p14:xfrm>
            </p:contentPart>
          </mc:Choice>
          <mc:Fallback xmlns=""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B0FCE673-FEB9-45E5-BD56-EC4064F0BA1D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1995947" y="4744147"/>
                  <a:ext cx="11520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7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E7530609-3F64-4530-88F3-486A508C62AA}"/>
                    </a:ext>
                  </a:extLst>
                </p14:cNvPr>
                <p14:cNvContentPartPr/>
                <p14:nvPr/>
              </p14:nvContentPartPr>
              <p14:xfrm>
                <a:off x="2149307" y="4709227"/>
                <a:ext cx="88560" cy="96120"/>
              </p14:xfrm>
            </p:contentPart>
          </mc:Choice>
          <mc:Fallback xmlns=""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E7530609-3F64-4530-88F3-486A508C62AA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2144987" y="4704907"/>
                  <a:ext cx="9720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9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26B44C4C-2A5F-45CB-B741-3D6DEF5999C8}"/>
                    </a:ext>
                  </a:extLst>
                </p14:cNvPr>
                <p14:cNvContentPartPr/>
                <p14:nvPr/>
              </p14:nvContentPartPr>
              <p14:xfrm>
                <a:off x="2308427" y="4712827"/>
                <a:ext cx="88200" cy="108720"/>
              </p14:xfrm>
            </p:contentPart>
          </mc:Choice>
          <mc:Fallback xmlns=""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26B44C4C-2A5F-45CB-B741-3D6DEF5999C8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2304107" y="4708507"/>
                  <a:ext cx="9684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1">
              <p14:nvContentPartPr>
                <p14:cNvPr id="204" name="Freihand 203">
                  <a:extLst>
                    <a:ext uri="{FF2B5EF4-FFF2-40B4-BE49-F238E27FC236}">
                      <a16:creationId xmlns:a16="http://schemas.microsoft.com/office/drawing/2014/main" id="{C761656F-406F-4266-869B-A9057DD67A97}"/>
                    </a:ext>
                  </a:extLst>
                </p14:cNvPr>
                <p14:cNvContentPartPr/>
                <p14:nvPr/>
              </p14:nvContentPartPr>
              <p14:xfrm>
                <a:off x="2483747" y="4627867"/>
                <a:ext cx="98640" cy="181440"/>
              </p14:xfrm>
            </p:contentPart>
          </mc:Choice>
          <mc:Fallback xmlns="">
            <p:pic>
              <p:nvPicPr>
                <p:cNvPr id="204" name="Freihand 203">
                  <a:extLst>
                    <a:ext uri="{FF2B5EF4-FFF2-40B4-BE49-F238E27FC236}">
                      <a16:creationId xmlns:a16="http://schemas.microsoft.com/office/drawing/2014/main" id="{C761656F-406F-4266-869B-A9057DD67A97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2479427" y="4623547"/>
                  <a:ext cx="107280" cy="19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3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022F4EB3-C451-4A2A-850D-6D522610B80D}"/>
                    </a:ext>
                  </a:extLst>
                </p14:cNvPr>
                <p14:cNvContentPartPr/>
                <p14:nvPr/>
              </p14:nvContentPartPr>
              <p14:xfrm>
                <a:off x="2621987" y="4669987"/>
                <a:ext cx="24480" cy="91440"/>
              </p14:xfrm>
            </p:contentPart>
          </mc:Choice>
          <mc:Fallback xmlns=""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022F4EB3-C451-4A2A-850D-6D522610B80D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2617667" y="4665667"/>
                  <a:ext cx="3312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5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2B4E92F3-0E47-4FF6-BE76-224EDC6E0B07}"/>
                    </a:ext>
                  </a:extLst>
                </p14:cNvPr>
                <p14:cNvContentPartPr/>
                <p14:nvPr/>
              </p14:nvContentPartPr>
              <p14:xfrm>
                <a:off x="2615507" y="4660267"/>
                <a:ext cx="102240" cy="137160"/>
              </p14:xfrm>
            </p:contentPart>
          </mc:Choice>
          <mc:Fallback xmlns=""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2B4E92F3-0E47-4FF6-BE76-224EDC6E0B07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2611187" y="4655947"/>
                  <a:ext cx="11088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7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02E2F63D-F641-4F7B-80CE-067B18239DD3}"/>
                    </a:ext>
                  </a:extLst>
                </p14:cNvPr>
                <p14:cNvContentPartPr/>
                <p14:nvPr/>
              </p14:nvContentPartPr>
              <p14:xfrm>
                <a:off x="2797307" y="4712827"/>
                <a:ext cx="96120" cy="9720"/>
              </p14:xfrm>
            </p:contentPart>
          </mc:Choice>
          <mc:Fallback xmlns=""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02E2F63D-F641-4F7B-80CE-067B18239DD3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2792987" y="4708507"/>
                  <a:ext cx="10476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9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EB834A27-5FE5-442D-9AA9-3FED1AD850EC}"/>
                    </a:ext>
                  </a:extLst>
                </p14:cNvPr>
                <p14:cNvContentPartPr/>
                <p14:nvPr/>
              </p14:nvContentPartPr>
              <p14:xfrm>
                <a:off x="2801987" y="4748467"/>
                <a:ext cx="107640" cy="16920"/>
              </p14:xfrm>
            </p:contentPart>
          </mc:Choice>
          <mc:Fallback xmlns=""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EB834A27-5FE5-442D-9AA9-3FED1AD850EC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2797667" y="4744147"/>
                  <a:ext cx="11628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1">
              <p14:nvContentPartPr>
                <p14:cNvPr id="209" name="Freihand 208">
                  <a:extLst>
                    <a:ext uri="{FF2B5EF4-FFF2-40B4-BE49-F238E27FC236}">
                      <a16:creationId xmlns:a16="http://schemas.microsoft.com/office/drawing/2014/main" id="{EEC266EA-7A8E-4AFA-ABE7-1B4AD3ECD83E}"/>
                    </a:ext>
                  </a:extLst>
                </p14:cNvPr>
                <p14:cNvContentPartPr/>
                <p14:nvPr/>
              </p14:nvContentPartPr>
              <p14:xfrm>
                <a:off x="3065867" y="4649467"/>
                <a:ext cx="7560" cy="115560"/>
              </p14:xfrm>
            </p:contentPart>
          </mc:Choice>
          <mc:Fallback xmlns="">
            <p:pic>
              <p:nvPicPr>
                <p:cNvPr id="209" name="Freihand 208">
                  <a:extLst>
                    <a:ext uri="{FF2B5EF4-FFF2-40B4-BE49-F238E27FC236}">
                      <a16:creationId xmlns:a16="http://schemas.microsoft.com/office/drawing/2014/main" id="{EEC266EA-7A8E-4AFA-ABE7-1B4AD3ECD83E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3061547" y="4645147"/>
                  <a:ext cx="1620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3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3DA5E8AC-1360-4146-8CCD-6976BF424E43}"/>
                    </a:ext>
                  </a:extLst>
                </p14:cNvPr>
                <p14:cNvContentPartPr/>
                <p14:nvPr/>
              </p14:nvContentPartPr>
              <p14:xfrm>
                <a:off x="3018707" y="4642267"/>
                <a:ext cx="141840" cy="121320"/>
              </p14:xfrm>
            </p:contentPart>
          </mc:Choice>
          <mc:Fallback xmlns=""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3DA5E8AC-1360-4146-8CCD-6976BF424E43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3014387" y="4637947"/>
                  <a:ext cx="15048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5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8B6BDEC9-D119-426E-B229-EBD7EC33688C}"/>
                    </a:ext>
                  </a:extLst>
                </p14:cNvPr>
                <p14:cNvContentPartPr/>
                <p14:nvPr/>
              </p14:nvContentPartPr>
              <p14:xfrm>
                <a:off x="2995307" y="4747027"/>
                <a:ext cx="127080" cy="77040"/>
              </p14:xfrm>
            </p:contentPart>
          </mc:Choice>
          <mc:Fallback xmlns=""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8B6BDEC9-D119-426E-B229-EBD7EC33688C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2990987" y="4742707"/>
                  <a:ext cx="13572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7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933F505B-4B44-4689-969B-28944B01DB59}"/>
                    </a:ext>
                  </a:extLst>
                </p14:cNvPr>
                <p14:cNvContentPartPr/>
                <p14:nvPr/>
              </p14:nvContentPartPr>
              <p14:xfrm>
                <a:off x="3181427" y="4688347"/>
                <a:ext cx="25200" cy="104040"/>
              </p14:xfrm>
            </p:contentPart>
          </mc:Choice>
          <mc:Fallback xmlns=""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933F505B-4B44-4689-969B-28944B01DB59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3177107" y="4684027"/>
                  <a:ext cx="3384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9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5BA9967A-6EAA-45B4-96EF-8BEFA0E72057}"/>
                    </a:ext>
                  </a:extLst>
                </p14:cNvPr>
                <p14:cNvContentPartPr/>
                <p14:nvPr/>
              </p14:nvContentPartPr>
              <p14:xfrm>
                <a:off x="3148667" y="4673947"/>
                <a:ext cx="141840" cy="102960"/>
              </p14:xfrm>
            </p:contentPart>
          </mc:Choice>
          <mc:Fallback xmlns=""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5BA9967A-6EAA-45B4-96EF-8BEFA0E72057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3144347" y="4669627"/>
                  <a:ext cx="15048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1">
              <p14:nvContentPartPr>
                <p14:cNvPr id="214" name="Freihand 213">
                  <a:extLst>
                    <a:ext uri="{FF2B5EF4-FFF2-40B4-BE49-F238E27FC236}">
                      <a16:creationId xmlns:a16="http://schemas.microsoft.com/office/drawing/2014/main" id="{03A57242-BB2F-4030-A304-49F6E1A9BA94}"/>
                    </a:ext>
                  </a:extLst>
                </p14:cNvPr>
                <p14:cNvContentPartPr/>
                <p14:nvPr/>
              </p14:nvContentPartPr>
              <p14:xfrm>
                <a:off x="2798027" y="4604107"/>
                <a:ext cx="145440" cy="80640"/>
              </p14:xfrm>
            </p:contentPart>
          </mc:Choice>
          <mc:Fallback xmlns="">
            <p:pic>
              <p:nvPicPr>
                <p:cNvPr id="214" name="Freihand 213">
                  <a:extLst>
                    <a:ext uri="{FF2B5EF4-FFF2-40B4-BE49-F238E27FC236}">
                      <a16:creationId xmlns:a16="http://schemas.microsoft.com/office/drawing/2014/main" id="{03A57242-BB2F-4030-A304-49F6E1A9BA94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2793707" y="4599787"/>
                  <a:ext cx="15408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3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1E6ED976-336A-4CEB-A119-3499A0D12400}"/>
                    </a:ext>
                  </a:extLst>
                </p14:cNvPr>
                <p14:cNvContentPartPr/>
                <p14:nvPr/>
              </p14:nvContentPartPr>
              <p14:xfrm>
                <a:off x="3266747" y="4593667"/>
                <a:ext cx="81720" cy="232920"/>
              </p14:xfrm>
            </p:contentPart>
          </mc:Choice>
          <mc:Fallback xmlns=""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1E6ED976-336A-4CEB-A119-3499A0D12400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3262427" y="4589347"/>
                  <a:ext cx="9036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5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C883ADB2-D48A-4674-806D-A003AF9DBFAF}"/>
                    </a:ext>
                  </a:extLst>
                </p14:cNvPr>
                <p14:cNvContentPartPr/>
                <p14:nvPr/>
              </p14:nvContentPartPr>
              <p14:xfrm>
                <a:off x="3504707" y="4691227"/>
                <a:ext cx="128880" cy="20520"/>
              </p14:xfrm>
            </p:contentPart>
          </mc:Choice>
          <mc:Fallback xmlns=""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C883ADB2-D48A-4674-806D-A003AF9DBFAF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3500387" y="4686907"/>
                  <a:ext cx="13752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7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477F3200-B089-45EE-BC87-D713F5DD903D}"/>
                    </a:ext>
                  </a:extLst>
                </p14:cNvPr>
                <p14:cNvContentPartPr/>
                <p14:nvPr/>
              </p14:nvContentPartPr>
              <p14:xfrm>
                <a:off x="3492107" y="4741987"/>
                <a:ext cx="146160" cy="22320"/>
              </p14:xfrm>
            </p:contentPart>
          </mc:Choice>
          <mc:Fallback xmlns=""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477F3200-B089-45EE-BC87-D713F5DD903D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3487787" y="4737667"/>
                  <a:ext cx="15480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9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50E71FFF-F2E7-466B-82F5-0330AC9D01B0}"/>
                    </a:ext>
                  </a:extLst>
                </p14:cNvPr>
                <p14:cNvContentPartPr/>
                <p14:nvPr/>
              </p14:nvContentPartPr>
              <p14:xfrm>
                <a:off x="3679307" y="4608067"/>
                <a:ext cx="130680" cy="154800"/>
              </p14:xfrm>
            </p:contentPart>
          </mc:Choice>
          <mc:Fallback xmlns=""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50E71FFF-F2E7-466B-82F5-0330AC9D01B0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3674987" y="4603747"/>
                  <a:ext cx="13932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1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140649E4-AE1D-4F2E-961A-BFF035DD3539}"/>
                    </a:ext>
                  </a:extLst>
                </p14:cNvPr>
                <p14:cNvContentPartPr/>
                <p14:nvPr/>
              </p14:nvContentPartPr>
              <p14:xfrm>
                <a:off x="3754547" y="4667107"/>
                <a:ext cx="27360" cy="192960"/>
              </p14:xfrm>
            </p:contentPart>
          </mc:Choice>
          <mc:Fallback xmlns=""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140649E4-AE1D-4F2E-961A-BFF035DD3539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3750227" y="4662787"/>
                  <a:ext cx="3600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3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28F49FE3-7869-4310-848E-66E5048332EC}"/>
                    </a:ext>
                  </a:extLst>
                </p14:cNvPr>
                <p14:cNvContentPartPr/>
                <p14:nvPr/>
              </p14:nvContentPartPr>
              <p14:xfrm>
                <a:off x="3522347" y="5001547"/>
                <a:ext cx="83160" cy="22680"/>
              </p14:xfrm>
            </p:contentPart>
          </mc:Choice>
          <mc:Fallback xmlns=""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28F49FE3-7869-4310-848E-66E5048332EC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3518027" y="4997227"/>
                  <a:ext cx="91800" cy="3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5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2153CB59-C016-4BA7-9C20-FE76F62A1D41}"/>
                    </a:ext>
                  </a:extLst>
                </p14:cNvPr>
                <p14:cNvContentPartPr/>
                <p14:nvPr/>
              </p14:nvContentPartPr>
              <p14:xfrm>
                <a:off x="3523787" y="5069587"/>
                <a:ext cx="105120" cy="13320"/>
              </p14:xfrm>
            </p:contentPart>
          </mc:Choice>
          <mc:Fallback xmlns=""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2153CB59-C016-4BA7-9C20-FE76F62A1D41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3519467" y="5065267"/>
                  <a:ext cx="11376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7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B6DE0B39-1F4F-4825-AFCF-518B62966F1D}"/>
                    </a:ext>
                  </a:extLst>
                </p14:cNvPr>
                <p14:cNvContentPartPr/>
                <p14:nvPr/>
              </p14:nvContentPartPr>
              <p14:xfrm>
                <a:off x="3997907" y="5057707"/>
                <a:ext cx="12600" cy="21960"/>
              </p14:xfrm>
            </p:contentPart>
          </mc:Choice>
          <mc:Fallback xmlns=""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B6DE0B39-1F4F-4825-AFCF-518B62966F1D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3993587" y="5053387"/>
                  <a:ext cx="2124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9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B2B16597-DDBD-4ACC-96B1-D53512B1F538}"/>
                    </a:ext>
                  </a:extLst>
                </p14:cNvPr>
                <p14:cNvContentPartPr/>
                <p14:nvPr/>
              </p14:nvContentPartPr>
              <p14:xfrm>
                <a:off x="3990347" y="5128267"/>
                <a:ext cx="16560" cy="108720"/>
              </p14:xfrm>
            </p:contentPart>
          </mc:Choice>
          <mc:Fallback xmlns=""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B2B16597-DDBD-4ACC-96B1-D53512B1F538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3986027" y="5123947"/>
                  <a:ext cx="2520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1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4B8633B0-9466-4864-AC14-E5F4EF3BCAB5}"/>
                    </a:ext>
                  </a:extLst>
                </p14:cNvPr>
                <p14:cNvContentPartPr/>
                <p14:nvPr/>
              </p14:nvContentPartPr>
              <p14:xfrm>
                <a:off x="4990427" y="5051227"/>
                <a:ext cx="84960" cy="8280"/>
              </p14:xfrm>
            </p:contentPart>
          </mc:Choice>
          <mc:Fallback xmlns=""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4B8633B0-9466-4864-AC14-E5F4EF3BCAB5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4986107" y="5046907"/>
                  <a:ext cx="9360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2">
              <p14:nvContentPartPr>
                <p14:cNvPr id="298" name="Freihand 297">
                  <a:extLst>
                    <a:ext uri="{FF2B5EF4-FFF2-40B4-BE49-F238E27FC236}">
                      <a16:creationId xmlns:a16="http://schemas.microsoft.com/office/drawing/2014/main" id="{E672C148-496A-4679-8A66-DA27068D8521}"/>
                    </a:ext>
                  </a:extLst>
                </p14:cNvPr>
                <p14:cNvContentPartPr/>
                <p14:nvPr/>
              </p14:nvContentPartPr>
              <p14:xfrm>
                <a:off x="5419907" y="5032507"/>
                <a:ext cx="124920" cy="5040"/>
              </p14:xfrm>
            </p:contentPart>
          </mc:Choice>
          <mc:Fallback xmlns="">
            <p:pic>
              <p:nvPicPr>
                <p:cNvPr id="298" name="Freihand 297">
                  <a:extLst>
                    <a:ext uri="{FF2B5EF4-FFF2-40B4-BE49-F238E27FC236}">
                      <a16:creationId xmlns:a16="http://schemas.microsoft.com/office/drawing/2014/main" id="{E672C148-496A-4679-8A66-DA27068D8521}"/>
                    </a:ext>
                  </a:extLst>
                </p:cNvPr>
                <p:cNvPicPr/>
                <p:nvPr/>
              </p:nvPicPr>
              <p:blipFill>
                <a:blip r:embed="rId473"/>
                <a:stretch>
                  <a:fillRect/>
                </a:stretch>
              </p:blipFill>
              <p:spPr>
                <a:xfrm>
                  <a:off x="5415587" y="5028187"/>
                  <a:ext cx="13356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4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25BA9396-EEF9-454A-B2B0-F28E669507E6}"/>
                    </a:ext>
                  </a:extLst>
                </p14:cNvPr>
                <p14:cNvContentPartPr/>
                <p14:nvPr/>
              </p14:nvContentPartPr>
              <p14:xfrm>
                <a:off x="5469947" y="5058427"/>
                <a:ext cx="158040" cy="19440"/>
              </p14:xfrm>
            </p:contentPart>
          </mc:Choice>
          <mc:Fallback xmlns=""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25BA9396-EEF9-454A-B2B0-F28E669507E6}"/>
                    </a:ext>
                  </a:extLst>
                </p:cNvPr>
                <p:cNvPicPr/>
                <p:nvPr/>
              </p:nvPicPr>
              <p:blipFill>
                <a:blip r:embed="rId475"/>
                <a:stretch>
                  <a:fillRect/>
                </a:stretch>
              </p:blipFill>
              <p:spPr>
                <a:xfrm>
                  <a:off x="5465627" y="5054107"/>
                  <a:ext cx="166680" cy="2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6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86EC736B-13DC-4305-B9B3-A2AFA002C171}"/>
                    </a:ext>
                  </a:extLst>
                </p14:cNvPr>
                <p14:cNvContentPartPr/>
                <p14:nvPr/>
              </p14:nvContentPartPr>
              <p14:xfrm>
                <a:off x="5687747" y="5033587"/>
                <a:ext cx="77760" cy="11880"/>
              </p14:xfrm>
            </p:contentPart>
          </mc:Choice>
          <mc:Fallback xmlns=""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86EC736B-13DC-4305-B9B3-A2AFA002C171}"/>
                    </a:ext>
                  </a:extLst>
                </p:cNvPr>
                <p:cNvPicPr/>
                <p:nvPr/>
              </p:nvPicPr>
              <p:blipFill>
                <a:blip r:embed="rId477"/>
                <a:stretch>
                  <a:fillRect/>
                </a:stretch>
              </p:blipFill>
              <p:spPr>
                <a:xfrm>
                  <a:off x="5683427" y="5029267"/>
                  <a:ext cx="8640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8">
              <p14:nvContentPartPr>
                <p14:cNvPr id="332" name="Freihand 331">
                  <a:extLst>
                    <a:ext uri="{FF2B5EF4-FFF2-40B4-BE49-F238E27FC236}">
                      <a16:creationId xmlns:a16="http://schemas.microsoft.com/office/drawing/2014/main" id="{802B0430-C74D-4982-A259-654D4A329692}"/>
                    </a:ext>
                  </a:extLst>
                </p14:cNvPr>
                <p14:cNvContentPartPr/>
                <p14:nvPr/>
              </p14:nvContentPartPr>
              <p14:xfrm>
                <a:off x="5806907" y="4930267"/>
                <a:ext cx="48600" cy="122040"/>
              </p14:xfrm>
            </p:contentPart>
          </mc:Choice>
          <mc:Fallback xmlns="">
            <p:pic>
              <p:nvPicPr>
                <p:cNvPr id="332" name="Freihand 331">
                  <a:extLst>
                    <a:ext uri="{FF2B5EF4-FFF2-40B4-BE49-F238E27FC236}">
                      <a16:creationId xmlns:a16="http://schemas.microsoft.com/office/drawing/2014/main" id="{802B0430-C74D-4982-A259-654D4A329692}"/>
                    </a:ext>
                  </a:extLst>
                </p:cNvPr>
                <p:cNvPicPr/>
                <p:nvPr/>
              </p:nvPicPr>
              <p:blipFill>
                <a:blip r:embed="rId479"/>
                <a:stretch>
                  <a:fillRect/>
                </a:stretch>
              </p:blipFill>
              <p:spPr>
                <a:xfrm>
                  <a:off x="5802587" y="4925947"/>
                  <a:ext cx="5724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0">
              <p14:nvContentPartPr>
                <p14:cNvPr id="333" name="Freihand 332">
                  <a:extLst>
                    <a:ext uri="{FF2B5EF4-FFF2-40B4-BE49-F238E27FC236}">
                      <a16:creationId xmlns:a16="http://schemas.microsoft.com/office/drawing/2014/main" id="{E418F5F4-0DB9-490C-A29A-1E6D13F9A54F}"/>
                    </a:ext>
                  </a:extLst>
                </p14:cNvPr>
                <p14:cNvContentPartPr/>
                <p14:nvPr/>
              </p14:nvContentPartPr>
              <p14:xfrm>
                <a:off x="5859107" y="4978867"/>
                <a:ext cx="25560" cy="155880"/>
              </p14:xfrm>
            </p:contentPart>
          </mc:Choice>
          <mc:Fallback xmlns="">
            <p:pic>
              <p:nvPicPr>
                <p:cNvPr id="333" name="Freihand 332">
                  <a:extLst>
                    <a:ext uri="{FF2B5EF4-FFF2-40B4-BE49-F238E27FC236}">
                      <a16:creationId xmlns:a16="http://schemas.microsoft.com/office/drawing/2014/main" id="{E418F5F4-0DB9-490C-A29A-1E6D13F9A54F}"/>
                    </a:ext>
                  </a:extLst>
                </p:cNvPr>
                <p:cNvPicPr/>
                <p:nvPr/>
              </p:nvPicPr>
              <p:blipFill>
                <a:blip r:embed="rId481"/>
                <a:stretch>
                  <a:fillRect/>
                </a:stretch>
              </p:blipFill>
              <p:spPr>
                <a:xfrm>
                  <a:off x="5854787" y="4974547"/>
                  <a:ext cx="3420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2">
              <p14:nvContentPartPr>
                <p14:cNvPr id="335" name="Freihand 334">
                  <a:extLst>
                    <a:ext uri="{FF2B5EF4-FFF2-40B4-BE49-F238E27FC236}">
                      <a16:creationId xmlns:a16="http://schemas.microsoft.com/office/drawing/2014/main" id="{ACD38CC6-1380-431A-84AF-A49CAD753DEF}"/>
                    </a:ext>
                  </a:extLst>
                </p14:cNvPr>
                <p14:cNvContentPartPr/>
                <p14:nvPr/>
              </p14:nvContentPartPr>
              <p14:xfrm>
                <a:off x="6664427" y="4930267"/>
                <a:ext cx="130320" cy="121320"/>
              </p14:xfrm>
            </p:contentPart>
          </mc:Choice>
          <mc:Fallback xmlns="">
            <p:pic>
              <p:nvPicPr>
                <p:cNvPr id="335" name="Freihand 334">
                  <a:extLst>
                    <a:ext uri="{FF2B5EF4-FFF2-40B4-BE49-F238E27FC236}">
                      <a16:creationId xmlns:a16="http://schemas.microsoft.com/office/drawing/2014/main" id="{ACD38CC6-1380-431A-84AF-A49CAD753DEF}"/>
                    </a:ext>
                  </a:extLst>
                </p:cNvPr>
                <p:cNvPicPr/>
                <p:nvPr/>
              </p:nvPicPr>
              <p:blipFill>
                <a:blip r:embed="rId483"/>
                <a:stretch>
                  <a:fillRect/>
                </a:stretch>
              </p:blipFill>
              <p:spPr>
                <a:xfrm>
                  <a:off x="6660107" y="4925947"/>
                  <a:ext cx="13896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4">
              <p14:nvContentPartPr>
                <p14:cNvPr id="336" name="Freihand 335">
                  <a:extLst>
                    <a:ext uri="{FF2B5EF4-FFF2-40B4-BE49-F238E27FC236}">
                      <a16:creationId xmlns:a16="http://schemas.microsoft.com/office/drawing/2014/main" id="{6A8CD04E-E381-47A9-8636-6B33ED46A409}"/>
                    </a:ext>
                  </a:extLst>
                </p14:cNvPr>
                <p14:cNvContentPartPr/>
                <p14:nvPr/>
              </p14:nvContentPartPr>
              <p14:xfrm>
                <a:off x="6858467" y="4898947"/>
                <a:ext cx="144000" cy="106200"/>
              </p14:xfrm>
            </p:contentPart>
          </mc:Choice>
          <mc:Fallback xmlns="">
            <p:pic>
              <p:nvPicPr>
                <p:cNvPr id="336" name="Freihand 335">
                  <a:extLst>
                    <a:ext uri="{FF2B5EF4-FFF2-40B4-BE49-F238E27FC236}">
                      <a16:creationId xmlns:a16="http://schemas.microsoft.com/office/drawing/2014/main" id="{6A8CD04E-E381-47A9-8636-6B33ED46A409}"/>
                    </a:ext>
                  </a:extLst>
                </p:cNvPr>
                <p:cNvPicPr/>
                <p:nvPr/>
              </p:nvPicPr>
              <p:blipFill>
                <a:blip r:embed="rId485"/>
                <a:stretch>
                  <a:fillRect/>
                </a:stretch>
              </p:blipFill>
              <p:spPr>
                <a:xfrm>
                  <a:off x="6854147" y="4894627"/>
                  <a:ext cx="15264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6">
              <p14:nvContentPartPr>
                <p14:cNvPr id="337" name="Freihand 336">
                  <a:extLst>
                    <a:ext uri="{FF2B5EF4-FFF2-40B4-BE49-F238E27FC236}">
                      <a16:creationId xmlns:a16="http://schemas.microsoft.com/office/drawing/2014/main" id="{12B7B0DD-770D-4C2B-9BF5-8C0EC1732BCC}"/>
                    </a:ext>
                  </a:extLst>
                </p14:cNvPr>
                <p14:cNvContentPartPr/>
                <p14:nvPr/>
              </p14:nvContentPartPr>
              <p14:xfrm>
                <a:off x="7017227" y="4965907"/>
                <a:ext cx="79200" cy="22320"/>
              </p14:xfrm>
            </p:contentPart>
          </mc:Choice>
          <mc:Fallback xmlns="">
            <p:pic>
              <p:nvPicPr>
                <p:cNvPr id="337" name="Freihand 336">
                  <a:extLst>
                    <a:ext uri="{FF2B5EF4-FFF2-40B4-BE49-F238E27FC236}">
                      <a16:creationId xmlns:a16="http://schemas.microsoft.com/office/drawing/2014/main" id="{12B7B0DD-770D-4C2B-9BF5-8C0EC1732BCC}"/>
                    </a:ext>
                  </a:extLst>
                </p:cNvPr>
                <p:cNvPicPr/>
                <p:nvPr/>
              </p:nvPicPr>
              <p:blipFill>
                <a:blip r:embed="rId487"/>
                <a:stretch>
                  <a:fillRect/>
                </a:stretch>
              </p:blipFill>
              <p:spPr>
                <a:xfrm>
                  <a:off x="7012907" y="4961587"/>
                  <a:ext cx="8784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8">
              <p14:nvContentPartPr>
                <p14:cNvPr id="338" name="Freihand 337">
                  <a:extLst>
                    <a:ext uri="{FF2B5EF4-FFF2-40B4-BE49-F238E27FC236}">
                      <a16:creationId xmlns:a16="http://schemas.microsoft.com/office/drawing/2014/main" id="{F788E631-AC49-4015-B7D1-302B973CCF4F}"/>
                    </a:ext>
                  </a:extLst>
                </p14:cNvPr>
                <p14:cNvContentPartPr/>
                <p14:nvPr/>
              </p14:nvContentPartPr>
              <p14:xfrm>
                <a:off x="7137827" y="4869427"/>
                <a:ext cx="82080" cy="92880"/>
              </p14:xfrm>
            </p:contentPart>
          </mc:Choice>
          <mc:Fallback xmlns="">
            <p:pic>
              <p:nvPicPr>
                <p:cNvPr id="338" name="Freihand 337">
                  <a:extLst>
                    <a:ext uri="{FF2B5EF4-FFF2-40B4-BE49-F238E27FC236}">
                      <a16:creationId xmlns:a16="http://schemas.microsoft.com/office/drawing/2014/main" id="{F788E631-AC49-4015-B7D1-302B973CCF4F}"/>
                    </a:ext>
                  </a:extLst>
                </p:cNvPr>
                <p:cNvPicPr/>
                <p:nvPr/>
              </p:nvPicPr>
              <p:blipFill>
                <a:blip r:embed="rId489"/>
                <a:stretch>
                  <a:fillRect/>
                </a:stretch>
              </p:blipFill>
              <p:spPr>
                <a:xfrm>
                  <a:off x="7133507" y="4865107"/>
                  <a:ext cx="9072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0">
              <p14:nvContentPartPr>
                <p14:cNvPr id="339" name="Freihand 338">
                  <a:extLst>
                    <a:ext uri="{FF2B5EF4-FFF2-40B4-BE49-F238E27FC236}">
                      <a16:creationId xmlns:a16="http://schemas.microsoft.com/office/drawing/2014/main" id="{00B9E534-CF8A-49B6-AEA7-EDD4DB2CF417}"/>
                    </a:ext>
                  </a:extLst>
                </p14:cNvPr>
                <p14:cNvContentPartPr/>
                <p14:nvPr/>
              </p14:nvContentPartPr>
              <p14:xfrm>
                <a:off x="7203347" y="4921627"/>
                <a:ext cx="32760" cy="146520"/>
              </p14:xfrm>
            </p:contentPart>
          </mc:Choice>
          <mc:Fallback xmlns="">
            <p:pic>
              <p:nvPicPr>
                <p:cNvPr id="339" name="Freihand 338">
                  <a:extLst>
                    <a:ext uri="{FF2B5EF4-FFF2-40B4-BE49-F238E27FC236}">
                      <a16:creationId xmlns:a16="http://schemas.microsoft.com/office/drawing/2014/main" id="{00B9E534-CF8A-49B6-AEA7-EDD4DB2CF417}"/>
                    </a:ext>
                  </a:extLst>
                </p:cNvPr>
                <p:cNvPicPr/>
                <p:nvPr/>
              </p:nvPicPr>
              <p:blipFill>
                <a:blip r:embed="rId491"/>
                <a:stretch>
                  <a:fillRect/>
                </a:stretch>
              </p:blipFill>
              <p:spPr>
                <a:xfrm>
                  <a:off x="7199027" y="4917307"/>
                  <a:ext cx="4140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2">
              <p14:nvContentPartPr>
                <p14:cNvPr id="341" name="Freihand 340">
                  <a:extLst>
                    <a:ext uri="{FF2B5EF4-FFF2-40B4-BE49-F238E27FC236}">
                      <a16:creationId xmlns:a16="http://schemas.microsoft.com/office/drawing/2014/main" id="{D0C778D4-F704-4974-B35E-9970E4FD926E}"/>
                    </a:ext>
                  </a:extLst>
                </p14:cNvPr>
                <p14:cNvContentPartPr/>
                <p14:nvPr/>
              </p14:nvContentPartPr>
              <p14:xfrm>
                <a:off x="7946027" y="4916587"/>
                <a:ext cx="24120" cy="144720"/>
              </p14:xfrm>
            </p:contentPart>
          </mc:Choice>
          <mc:Fallback xmlns="">
            <p:pic>
              <p:nvPicPr>
                <p:cNvPr id="341" name="Freihand 340">
                  <a:extLst>
                    <a:ext uri="{FF2B5EF4-FFF2-40B4-BE49-F238E27FC236}">
                      <a16:creationId xmlns:a16="http://schemas.microsoft.com/office/drawing/2014/main" id="{D0C778D4-F704-4974-B35E-9970E4FD926E}"/>
                    </a:ext>
                  </a:extLst>
                </p:cNvPr>
                <p:cNvPicPr/>
                <p:nvPr/>
              </p:nvPicPr>
              <p:blipFill>
                <a:blip r:embed="rId493"/>
                <a:stretch>
                  <a:fillRect/>
                </a:stretch>
              </p:blipFill>
              <p:spPr>
                <a:xfrm>
                  <a:off x="7941707" y="4912267"/>
                  <a:ext cx="3276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4">
              <p14:nvContentPartPr>
                <p14:cNvPr id="342" name="Freihand 341">
                  <a:extLst>
                    <a:ext uri="{FF2B5EF4-FFF2-40B4-BE49-F238E27FC236}">
                      <a16:creationId xmlns:a16="http://schemas.microsoft.com/office/drawing/2014/main" id="{000E56AB-38FA-476C-B768-24C54568471B}"/>
                    </a:ext>
                  </a:extLst>
                </p14:cNvPr>
                <p14:cNvContentPartPr/>
                <p14:nvPr/>
              </p14:nvContentPartPr>
              <p14:xfrm>
                <a:off x="7857107" y="4861507"/>
                <a:ext cx="187920" cy="203040"/>
              </p14:xfrm>
            </p:contentPart>
          </mc:Choice>
          <mc:Fallback xmlns="">
            <p:pic>
              <p:nvPicPr>
                <p:cNvPr id="342" name="Freihand 341">
                  <a:extLst>
                    <a:ext uri="{FF2B5EF4-FFF2-40B4-BE49-F238E27FC236}">
                      <a16:creationId xmlns:a16="http://schemas.microsoft.com/office/drawing/2014/main" id="{000E56AB-38FA-476C-B768-24C54568471B}"/>
                    </a:ext>
                  </a:extLst>
                </p:cNvPr>
                <p:cNvPicPr/>
                <p:nvPr/>
              </p:nvPicPr>
              <p:blipFill>
                <a:blip r:embed="rId495"/>
                <a:stretch>
                  <a:fillRect/>
                </a:stretch>
              </p:blipFill>
              <p:spPr>
                <a:xfrm>
                  <a:off x="7852787" y="4857187"/>
                  <a:ext cx="19656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6">
              <p14:nvContentPartPr>
                <p14:cNvPr id="343" name="Freihand 342">
                  <a:extLst>
                    <a:ext uri="{FF2B5EF4-FFF2-40B4-BE49-F238E27FC236}">
                      <a16:creationId xmlns:a16="http://schemas.microsoft.com/office/drawing/2014/main" id="{F283F141-1167-41AA-AD86-C17C7CACE62E}"/>
                    </a:ext>
                  </a:extLst>
                </p14:cNvPr>
                <p14:cNvContentPartPr/>
                <p14:nvPr/>
              </p14:nvContentPartPr>
              <p14:xfrm>
                <a:off x="8150507" y="4883827"/>
                <a:ext cx="21240" cy="160200"/>
              </p14:xfrm>
            </p:contentPart>
          </mc:Choice>
          <mc:Fallback xmlns="">
            <p:pic>
              <p:nvPicPr>
                <p:cNvPr id="343" name="Freihand 342">
                  <a:extLst>
                    <a:ext uri="{FF2B5EF4-FFF2-40B4-BE49-F238E27FC236}">
                      <a16:creationId xmlns:a16="http://schemas.microsoft.com/office/drawing/2014/main" id="{F283F141-1167-41AA-AD86-C17C7CACE62E}"/>
                    </a:ext>
                  </a:extLst>
                </p:cNvPr>
                <p:cNvPicPr/>
                <p:nvPr/>
              </p:nvPicPr>
              <p:blipFill>
                <a:blip r:embed="rId497"/>
                <a:stretch>
                  <a:fillRect/>
                </a:stretch>
              </p:blipFill>
              <p:spPr>
                <a:xfrm>
                  <a:off x="8146187" y="4879507"/>
                  <a:ext cx="2988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8">
              <p14:nvContentPartPr>
                <p14:cNvPr id="344" name="Freihand 343">
                  <a:extLst>
                    <a:ext uri="{FF2B5EF4-FFF2-40B4-BE49-F238E27FC236}">
                      <a16:creationId xmlns:a16="http://schemas.microsoft.com/office/drawing/2014/main" id="{378B7B9D-4DC3-4274-A47F-3635C3907AD8}"/>
                    </a:ext>
                  </a:extLst>
                </p14:cNvPr>
                <p14:cNvContentPartPr/>
                <p14:nvPr/>
              </p14:nvContentPartPr>
              <p14:xfrm>
                <a:off x="8111987" y="4875907"/>
                <a:ext cx="197280" cy="179640"/>
              </p14:xfrm>
            </p:contentPart>
          </mc:Choice>
          <mc:Fallback xmlns="">
            <p:pic>
              <p:nvPicPr>
                <p:cNvPr id="344" name="Freihand 343">
                  <a:extLst>
                    <a:ext uri="{FF2B5EF4-FFF2-40B4-BE49-F238E27FC236}">
                      <a16:creationId xmlns:a16="http://schemas.microsoft.com/office/drawing/2014/main" id="{378B7B9D-4DC3-4274-A47F-3635C3907AD8}"/>
                    </a:ext>
                  </a:extLst>
                </p:cNvPr>
                <p:cNvPicPr/>
                <p:nvPr/>
              </p:nvPicPr>
              <p:blipFill>
                <a:blip r:embed="rId499"/>
                <a:stretch>
                  <a:fillRect/>
                </a:stretch>
              </p:blipFill>
              <p:spPr>
                <a:xfrm>
                  <a:off x="8107667" y="4871587"/>
                  <a:ext cx="20592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0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632771B9-92A8-4B38-8431-A8226A4D68A2}"/>
                    </a:ext>
                  </a:extLst>
                </p14:cNvPr>
                <p14:cNvContentPartPr/>
                <p14:nvPr/>
              </p14:nvContentPartPr>
              <p14:xfrm>
                <a:off x="3010067" y="3151507"/>
                <a:ext cx="14760" cy="9396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632771B9-92A8-4B38-8431-A8226A4D68A2}"/>
                    </a:ext>
                  </a:extLst>
                </p:cNvPr>
                <p:cNvPicPr/>
                <p:nvPr/>
              </p:nvPicPr>
              <p:blipFill>
                <a:blip r:embed="rId501"/>
                <a:stretch>
                  <a:fillRect/>
                </a:stretch>
              </p:blipFill>
              <p:spPr>
                <a:xfrm>
                  <a:off x="3005747" y="3147187"/>
                  <a:ext cx="2340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2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DC516939-9F78-43D1-BC03-DC2D86749B49}"/>
                    </a:ext>
                  </a:extLst>
                </p14:cNvPr>
                <p14:cNvContentPartPr/>
                <p14:nvPr/>
              </p14:nvContentPartPr>
              <p14:xfrm>
                <a:off x="3016907" y="3143947"/>
                <a:ext cx="86760" cy="10116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DC516939-9F78-43D1-BC03-DC2D86749B49}"/>
                    </a:ext>
                  </a:extLst>
                </p:cNvPr>
                <p:cNvPicPr/>
                <p:nvPr/>
              </p:nvPicPr>
              <p:blipFill>
                <a:blip r:embed="rId503"/>
                <a:stretch>
                  <a:fillRect/>
                </a:stretch>
              </p:blipFill>
              <p:spPr>
                <a:xfrm>
                  <a:off x="3012587" y="3139627"/>
                  <a:ext cx="9540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4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0A1070F9-395D-463C-BD72-63EACFE68503}"/>
                    </a:ext>
                  </a:extLst>
                </p14:cNvPr>
                <p14:cNvContentPartPr/>
                <p14:nvPr/>
              </p14:nvContentPartPr>
              <p14:xfrm>
                <a:off x="3203387" y="3154027"/>
                <a:ext cx="10800" cy="10116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0A1070F9-395D-463C-BD72-63EACFE68503}"/>
                    </a:ext>
                  </a:extLst>
                </p:cNvPr>
                <p:cNvPicPr/>
                <p:nvPr/>
              </p:nvPicPr>
              <p:blipFill>
                <a:blip r:embed="rId505"/>
                <a:stretch>
                  <a:fillRect/>
                </a:stretch>
              </p:blipFill>
              <p:spPr>
                <a:xfrm>
                  <a:off x="3199067" y="3149707"/>
                  <a:ext cx="1944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6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E3079BEB-ACB1-4CEF-B0B2-A15123B1F0A6}"/>
                    </a:ext>
                  </a:extLst>
                </p14:cNvPr>
                <p14:cNvContentPartPr/>
                <p14:nvPr/>
              </p14:nvContentPartPr>
              <p14:xfrm>
                <a:off x="3139667" y="3120907"/>
                <a:ext cx="159120" cy="14292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E3079BEB-ACB1-4CEF-B0B2-A15123B1F0A6}"/>
                    </a:ext>
                  </a:extLst>
                </p:cNvPr>
                <p:cNvPicPr/>
                <p:nvPr/>
              </p:nvPicPr>
              <p:blipFill>
                <a:blip r:embed="rId507"/>
                <a:stretch>
                  <a:fillRect/>
                </a:stretch>
              </p:blipFill>
              <p:spPr>
                <a:xfrm>
                  <a:off x="3135347" y="3116587"/>
                  <a:ext cx="16776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8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63B3BB8C-46CC-4B1A-8FB8-67F54C17A286}"/>
                    </a:ext>
                  </a:extLst>
                </p14:cNvPr>
                <p14:cNvContentPartPr/>
                <p14:nvPr/>
              </p14:nvContentPartPr>
              <p14:xfrm>
                <a:off x="7525187" y="2320627"/>
                <a:ext cx="29880" cy="10620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63B3BB8C-46CC-4B1A-8FB8-67F54C17A286}"/>
                    </a:ext>
                  </a:extLst>
                </p:cNvPr>
                <p:cNvPicPr/>
                <p:nvPr/>
              </p:nvPicPr>
              <p:blipFill>
                <a:blip r:embed="rId509"/>
                <a:stretch>
                  <a:fillRect/>
                </a:stretch>
              </p:blipFill>
              <p:spPr>
                <a:xfrm>
                  <a:off x="7520867" y="2316307"/>
                  <a:ext cx="3852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0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84409BBC-A5BC-4295-BECE-D52B0BE263FC}"/>
                    </a:ext>
                  </a:extLst>
                </p14:cNvPr>
                <p14:cNvContentPartPr/>
                <p14:nvPr/>
              </p14:nvContentPartPr>
              <p14:xfrm>
                <a:off x="7546787" y="2309827"/>
                <a:ext cx="95760" cy="9252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84409BBC-A5BC-4295-BECE-D52B0BE263FC}"/>
                    </a:ext>
                  </a:extLst>
                </p:cNvPr>
                <p:cNvPicPr/>
                <p:nvPr/>
              </p:nvPicPr>
              <p:blipFill>
                <a:blip r:embed="rId511"/>
                <a:stretch>
                  <a:fillRect/>
                </a:stretch>
              </p:blipFill>
              <p:spPr>
                <a:xfrm>
                  <a:off x="7542467" y="2305507"/>
                  <a:ext cx="10440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2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E629E176-4597-493F-BDCC-B805E5C9FCC0}"/>
                    </a:ext>
                  </a:extLst>
                </p14:cNvPr>
                <p14:cNvContentPartPr/>
                <p14:nvPr/>
              </p14:nvContentPartPr>
              <p14:xfrm>
                <a:off x="7753067" y="2318107"/>
                <a:ext cx="8640" cy="6876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E629E176-4597-493F-BDCC-B805E5C9FCC0}"/>
                    </a:ext>
                  </a:extLst>
                </p:cNvPr>
                <p:cNvPicPr/>
                <p:nvPr/>
              </p:nvPicPr>
              <p:blipFill>
                <a:blip r:embed="rId513"/>
                <a:stretch>
                  <a:fillRect/>
                </a:stretch>
              </p:blipFill>
              <p:spPr>
                <a:xfrm>
                  <a:off x="7748747" y="2313787"/>
                  <a:ext cx="1728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4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3DE2EF8C-989C-4892-A3B5-A805CC71C727}"/>
                    </a:ext>
                  </a:extLst>
                </p14:cNvPr>
                <p14:cNvContentPartPr/>
                <p14:nvPr/>
              </p14:nvContentPartPr>
              <p14:xfrm>
                <a:off x="7709147" y="2287867"/>
                <a:ext cx="123480" cy="13140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3DE2EF8C-989C-4892-A3B5-A805CC71C727}"/>
                    </a:ext>
                  </a:extLst>
                </p:cNvPr>
                <p:cNvPicPr/>
                <p:nvPr/>
              </p:nvPicPr>
              <p:blipFill>
                <a:blip r:embed="rId515"/>
                <a:stretch>
                  <a:fillRect/>
                </a:stretch>
              </p:blipFill>
              <p:spPr>
                <a:xfrm>
                  <a:off x="7704827" y="2283547"/>
                  <a:ext cx="13212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6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5869A4B4-7A19-4882-91DD-BD57785CA6CC}"/>
                    </a:ext>
                  </a:extLst>
                </p14:cNvPr>
                <p14:cNvContentPartPr/>
                <p14:nvPr/>
              </p14:nvContentPartPr>
              <p14:xfrm>
                <a:off x="6578027" y="2547787"/>
                <a:ext cx="104760" cy="105480"/>
              </p14:xfrm>
            </p:contentPart>
          </mc:Choice>
          <mc:Fallback xmlns=""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5869A4B4-7A19-4882-91DD-BD57785CA6CC}"/>
                    </a:ext>
                  </a:extLst>
                </p:cNvPr>
                <p:cNvPicPr/>
                <p:nvPr/>
              </p:nvPicPr>
              <p:blipFill>
                <a:blip r:embed="rId517"/>
                <a:stretch>
                  <a:fillRect/>
                </a:stretch>
              </p:blipFill>
              <p:spPr>
                <a:xfrm>
                  <a:off x="6573707" y="2543467"/>
                  <a:ext cx="11340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8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90AF929B-67FF-47C1-881E-C6F9A7F8B9DE}"/>
                    </a:ext>
                  </a:extLst>
                </p14:cNvPr>
                <p14:cNvContentPartPr/>
                <p14:nvPr/>
              </p14:nvContentPartPr>
              <p14:xfrm>
                <a:off x="8379107" y="2538787"/>
                <a:ext cx="116640" cy="142200"/>
              </p14:xfrm>
            </p:contentPart>
          </mc:Choice>
          <mc:Fallback xmlns=""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90AF929B-67FF-47C1-881E-C6F9A7F8B9DE}"/>
                    </a:ext>
                  </a:extLst>
                </p:cNvPr>
                <p:cNvPicPr/>
                <p:nvPr/>
              </p:nvPicPr>
              <p:blipFill>
                <a:blip r:embed="rId519"/>
                <a:stretch>
                  <a:fillRect/>
                </a:stretch>
              </p:blipFill>
              <p:spPr>
                <a:xfrm>
                  <a:off x="8374787" y="2534467"/>
                  <a:ext cx="12528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0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1C2F2E2A-6406-4BBE-885B-D2133DDDAD7D}"/>
                    </a:ext>
                  </a:extLst>
                </p14:cNvPr>
                <p14:cNvContentPartPr/>
                <p14:nvPr/>
              </p14:nvContentPartPr>
              <p14:xfrm>
                <a:off x="6576227" y="3119827"/>
                <a:ext cx="88920" cy="127080"/>
              </p14:xfrm>
            </p:contentPart>
          </mc:Choice>
          <mc:Fallback xmlns=""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1C2F2E2A-6406-4BBE-885B-D2133DDDAD7D}"/>
                    </a:ext>
                  </a:extLst>
                </p:cNvPr>
                <p:cNvPicPr/>
                <p:nvPr/>
              </p:nvPicPr>
              <p:blipFill>
                <a:blip r:embed="rId521"/>
                <a:stretch>
                  <a:fillRect/>
                </a:stretch>
              </p:blipFill>
              <p:spPr>
                <a:xfrm>
                  <a:off x="6571907" y="3115507"/>
                  <a:ext cx="9756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2">
              <p14:nvContentPartPr>
                <p14:cNvPr id="321" name="Freihand 320">
                  <a:extLst>
                    <a:ext uri="{FF2B5EF4-FFF2-40B4-BE49-F238E27FC236}">
                      <a16:creationId xmlns:a16="http://schemas.microsoft.com/office/drawing/2014/main" id="{9DCC7848-F96D-4E27-8C9F-E28321D92514}"/>
                    </a:ext>
                  </a:extLst>
                </p14:cNvPr>
                <p14:cNvContentPartPr/>
                <p14:nvPr/>
              </p14:nvContentPartPr>
              <p14:xfrm>
                <a:off x="6572627" y="3291907"/>
                <a:ext cx="46800" cy="3600"/>
              </p14:xfrm>
            </p:contentPart>
          </mc:Choice>
          <mc:Fallback xmlns="">
            <p:pic>
              <p:nvPicPr>
                <p:cNvPr id="321" name="Freihand 320">
                  <a:extLst>
                    <a:ext uri="{FF2B5EF4-FFF2-40B4-BE49-F238E27FC236}">
                      <a16:creationId xmlns:a16="http://schemas.microsoft.com/office/drawing/2014/main" id="{9DCC7848-F96D-4E27-8C9F-E28321D92514}"/>
                    </a:ext>
                  </a:extLst>
                </p:cNvPr>
                <p:cNvPicPr/>
                <p:nvPr/>
              </p:nvPicPr>
              <p:blipFill>
                <a:blip r:embed="rId523"/>
                <a:stretch>
                  <a:fillRect/>
                </a:stretch>
              </p:blipFill>
              <p:spPr>
                <a:xfrm>
                  <a:off x="6568307" y="3287587"/>
                  <a:ext cx="5544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4">
              <p14:nvContentPartPr>
                <p14:cNvPr id="313" name="Freihand 312">
                  <a:extLst>
                    <a:ext uri="{FF2B5EF4-FFF2-40B4-BE49-F238E27FC236}">
                      <a16:creationId xmlns:a16="http://schemas.microsoft.com/office/drawing/2014/main" id="{BB357243-00EC-44FF-A4AE-BABA4E984953}"/>
                    </a:ext>
                  </a:extLst>
                </p14:cNvPr>
                <p14:cNvContentPartPr/>
                <p14:nvPr/>
              </p14:nvContentPartPr>
              <p14:xfrm>
                <a:off x="8587187" y="3137827"/>
                <a:ext cx="52920" cy="78120"/>
              </p14:xfrm>
            </p:contentPart>
          </mc:Choice>
          <mc:Fallback xmlns="">
            <p:pic>
              <p:nvPicPr>
                <p:cNvPr id="313" name="Freihand 312">
                  <a:extLst>
                    <a:ext uri="{FF2B5EF4-FFF2-40B4-BE49-F238E27FC236}">
                      <a16:creationId xmlns:a16="http://schemas.microsoft.com/office/drawing/2014/main" id="{BB357243-00EC-44FF-A4AE-BABA4E984953}"/>
                    </a:ext>
                  </a:extLst>
                </p:cNvPr>
                <p:cNvPicPr/>
                <p:nvPr/>
              </p:nvPicPr>
              <p:blipFill>
                <a:blip r:embed="rId525"/>
                <a:stretch>
                  <a:fillRect/>
                </a:stretch>
              </p:blipFill>
              <p:spPr>
                <a:xfrm>
                  <a:off x="8582867" y="3133507"/>
                  <a:ext cx="6156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6">
              <p14:nvContentPartPr>
                <p14:cNvPr id="314" name="Freihand 313">
                  <a:extLst>
                    <a:ext uri="{FF2B5EF4-FFF2-40B4-BE49-F238E27FC236}">
                      <a16:creationId xmlns:a16="http://schemas.microsoft.com/office/drawing/2014/main" id="{8E7837F1-5FDB-4C76-9EDE-817AE64701E9}"/>
                    </a:ext>
                  </a:extLst>
                </p14:cNvPr>
                <p14:cNvContentPartPr/>
                <p14:nvPr/>
              </p14:nvContentPartPr>
              <p14:xfrm>
                <a:off x="8633267" y="3156547"/>
                <a:ext cx="7920" cy="85680"/>
              </p14:xfrm>
            </p:contentPart>
          </mc:Choice>
          <mc:Fallback xmlns="">
            <p:pic>
              <p:nvPicPr>
                <p:cNvPr id="314" name="Freihand 313">
                  <a:extLst>
                    <a:ext uri="{FF2B5EF4-FFF2-40B4-BE49-F238E27FC236}">
                      <a16:creationId xmlns:a16="http://schemas.microsoft.com/office/drawing/2014/main" id="{8E7837F1-5FDB-4C76-9EDE-817AE64701E9}"/>
                    </a:ext>
                  </a:extLst>
                </p:cNvPr>
                <p:cNvPicPr/>
                <p:nvPr/>
              </p:nvPicPr>
              <p:blipFill>
                <a:blip r:embed="rId527"/>
                <a:stretch>
                  <a:fillRect/>
                </a:stretch>
              </p:blipFill>
              <p:spPr>
                <a:xfrm>
                  <a:off x="8628947" y="3152227"/>
                  <a:ext cx="1656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8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CFCF4AFE-1683-4591-8A01-4C71C5E7D1FB}"/>
                    </a:ext>
                  </a:extLst>
                </p14:cNvPr>
                <p14:cNvContentPartPr/>
                <p14:nvPr/>
              </p14:nvContentPartPr>
              <p14:xfrm>
                <a:off x="8592587" y="3283627"/>
                <a:ext cx="360" cy="360"/>
              </p14:xfrm>
            </p:contentPart>
          </mc:Choice>
          <mc:Fallback xmlns=""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CFCF4AFE-1683-4591-8A01-4C71C5E7D1FB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8588267" y="32793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9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90791D6C-0019-4FA8-A9AE-1D564C819A62}"/>
                    </a:ext>
                  </a:extLst>
                </p14:cNvPr>
                <p14:cNvContentPartPr/>
                <p14:nvPr/>
              </p14:nvContentPartPr>
              <p14:xfrm>
                <a:off x="4901507" y="2230987"/>
                <a:ext cx="4680" cy="11880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90791D6C-0019-4FA8-A9AE-1D564C819A62}"/>
                    </a:ext>
                  </a:extLst>
                </p:cNvPr>
                <p:cNvPicPr/>
                <p:nvPr/>
              </p:nvPicPr>
              <p:blipFill>
                <a:blip r:embed="rId530"/>
                <a:stretch>
                  <a:fillRect/>
                </a:stretch>
              </p:blipFill>
              <p:spPr>
                <a:xfrm>
                  <a:off x="4897187" y="2226667"/>
                  <a:ext cx="1332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1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645799CB-83FB-4F9C-B33C-5ACBAB57D791}"/>
                    </a:ext>
                  </a:extLst>
                </p14:cNvPr>
                <p14:cNvContentPartPr/>
                <p14:nvPr/>
              </p14:nvContentPartPr>
              <p14:xfrm>
                <a:off x="4855067" y="2212627"/>
                <a:ext cx="116280" cy="16884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645799CB-83FB-4F9C-B33C-5ACBAB57D791}"/>
                    </a:ext>
                  </a:extLst>
                </p:cNvPr>
                <p:cNvPicPr/>
                <p:nvPr/>
              </p:nvPicPr>
              <p:blipFill>
                <a:blip r:embed="rId532"/>
                <a:stretch>
                  <a:fillRect/>
                </a:stretch>
              </p:blipFill>
              <p:spPr>
                <a:xfrm>
                  <a:off x="4850747" y="2208307"/>
                  <a:ext cx="12492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3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D05A9F25-3F42-4E4C-BAF4-0744BA0FDCD5}"/>
                    </a:ext>
                  </a:extLst>
                </p14:cNvPr>
                <p14:cNvContentPartPr/>
                <p14:nvPr/>
              </p14:nvContentPartPr>
              <p14:xfrm>
                <a:off x="5076467" y="2233867"/>
                <a:ext cx="3960" cy="11664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D05A9F25-3F42-4E4C-BAF4-0744BA0FDCD5}"/>
                    </a:ext>
                  </a:extLst>
                </p:cNvPr>
                <p:cNvPicPr/>
                <p:nvPr/>
              </p:nvPicPr>
              <p:blipFill>
                <a:blip r:embed="rId534"/>
                <a:stretch>
                  <a:fillRect/>
                </a:stretch>
              </p:blipFill>
              <p:spPr>
                <a:xfrm>
                  <a:off x="5072147" y="2229547"/>
                  <a:ext cx="1260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5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1A73F472-F700-4A07-87C2-933E0CA6E17A}"/>
                    </a:ext>
                  </a:extLst>
                </p14:cNvPr>
                <p14:cNvContentPartPr/>
                <p14:nvPr/>
              </p14:nvContentPartPr>
              <p14:xfrm>
                <a:off x="5020307" y="2222347"/>
                <a:ext cx="147240" cy="14364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1A73F472-F700-4A07-87C2-933E0CA6E17A}"/>
                    </a:ext>
                  </a:extLst>
                </p:cNvPr>
                <p:cNvPicPr/>
                <p:nvPr/>
              </p:nvPicPr>
              <p:blipFill>
                <a:blip r:embed="rId536"/>
                <a:stretch>
                  <a:fillRect/>
                </a:stretch>
              </p:blipFill>
              <p:spPr>
                <a:xfrm>
                  <a:off x="5015987" y="2218027"/>
                  <a:ext cx="15588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7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0A14D10C-1E42-4007-A8B0-99D490FA37E3}"/>
                    </a:ext>
                  </a:extLst>
                </p14:cNvPr>
                <p14:cNvContentPartPr/>
                <p14:nvPr/>
              </p14:nvContentPartPr>
              <p14:xfrm>
                <a:off x="7284707" y="2523667"/>
                <a:ext cx="1076760" cy="569160"/>
              </p14:xfrm>
            </p:contentPart>
          </mc:Choice>
          <mc:Fallback xmlns=""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0A14D10C-1E42-4007-A8B0-99D490FA37E3}"/>
                    </a:ext>
                  </a:extLst>
                </p:cNvPr>
                <p:cNvPicPr/>
                <p:nvPr/>
              </p:nvPicPr>
              <p:blipFill>
                <a:blip r:embed="rId538"/>
                <a:stretch>
                  <a:fillRect/>
                </a:stretch>
              </p:blipFill>
              <p:spPr>
                <a:xfrm>
                  <a:off x="7280387" y="2519347"/>
                  <a:ext cx="1085400" cy="57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9">
              <p14:nvContentPartPr>
                <p14:cNvPr id="349" name="Freihand 348">
                  <a:extLst>
                    <a:ext uri="{FF2B5EF4-FFF2-40B4-BE49-F238E27FC236}">
                      <a16:creationId xmlns:a16="http://schemas.microsoft.com/office/drawing/2014/main" id="{1C4D1628-2997-4B54-B249-620327535738}"/>
                    </a:ext>
                  </a:extLst>
                </p14:cNvPr>
                <p14:cNvContentPartPr/>
                <p14:nvPr/>
              </p14:nvContentPartPr>
              <p14:xfrm>
                <a:off x="5199587" y="3076267"/>
                <a:ext cx="1153440" cy="633960"/>
              </p14:xfrm>
            </p:contentPart>
          </mc:Choice>
          <mc:Fallback xmlns="">
            <p:pic>
              <p:nvPicPr>
                <p:cNvPr id="349" name="Freihand 348">
                  <a:extLst>
                    <a:ext uri="{FF2B5EF4-FFF2-40B4-BE49-F238E27FC236}">
                      <a16:creationId xmlns:a16="http://schemas.microsoft.com/office/drawing/2014/main" id="{1C4D1628-2997-4B54-B249-620327535738}"/>
                    </a:ext>
                  </a:extLst>
                </p:cNvPr>
                <p:cNvPicPr/>
                <p:nvPr/>
              </p:nvPicPr>
              <p:blipFill>
                <a:blip r:embed="rId540"/>
                <a:stretch>
                  <a:fillRect/>
                </a:stretch>
              </p:blipFill>
              <p:spPr>
                <a:xfrm>
                  <a:off x="5195267" y="3071947"/>
                  <a:ext cx="1162080" cy="64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1">
              <p14:nvContentPartPr>
                <p14:cNvPr id="350" name="Freihand 349">
                  <a:extLst>
                    <a:ext uri="{FF2B5EF4-FFF2-40B4-BE49-F238E27FC236}">
                      <a16:creationId xmlns:a16="http://schemas.microsoft.com/office/drawing/2014/main" id="{3C39E7D1-23B7-4816-9B65-3842B5A86031}"/>
                    </a:ext>
                  </a:extLst>
                </p14:cNvPr>
                <p14:cNvContentPartPr/>
                <p14:nvPr/>
              </p14:nvContentPartPr>
              <p14:xfrm>
                <a:off x="6491987" y="3070867"/>
                <a:ext cx="887760" cy="316080"/>
              </p14:xfrm>
            </p:contentPart>
          </mc:Choice>
          <mc:Fallback xmlns="">
            <p:pic>
              <p:nvPicPr>
                <p:cNvPr id="350" name="Freihand 349">
                  <a:extLst>
                    <a:ext uri="{FF2B5EF4-FFF2-40B4-BE49-F238E27FC236}">
                      <a16:creationId xmlns:a16="http://schemas.microsoft.com/office/drawing/2014/main" id="{3C39E7D1-23B7-4816-9B65-3842B5A86031}"/>
                    </a:ext>
                  </a:extLst>
                </p:cNvPr>
                <p:cNvPicPr/>
                <p:nvPr/>
              </p:nvPicPr>
              <p:blipFill>
                <a:blip r:embed="rId542"/>
                <a:stretch>
                  <a:fillRect/>
                </a:stretch>
              </p:blipFill>
              <p:spPr>
                <a:xfrm>
                  <a:off x="6487667" y="3066547"/>
                  <a:ext cx="896400" cy="32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3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B6C4E4B7-BBED-4CCA-9392-1A7D4183B67A}"/>
                    </a:ext>
                  </a:extLst>
                </p14:cNvPr>
                <p14:cNvContentPartPr/>
                <p14:nvPr/>
              </p14:nvContentPartPr>
              <p14:xfrm>
                <a:off x="7175627" y="2754787"/>
                <a:ext cx="2229840" cy="498240"/>
              </p14:xfrm>
            </p:contentPart>
          </mc:Choice>
          <mc:Fallback xmlns=""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B6C4E4B7-BBED-4CCA-9392-1A7D4183B67A}"/>
                    </a:ext>
                  </a:extLst>
                </p:cNvPr>
                <p:cNvPicPr/>
                <p:nvPr/>
              </p:nvPicPr>
              <p:blipFill>
                <a:blip r:embed="rId544"/>
                <a:stretch>
                  <a:fillRect/>
                </a:stretch>
              </p:blipFill>
              <p:spPr>
                <a:xfrm>
                  <a:off x="7171307" y="2750467"/>
                  <a:ext cx="2238480" cy="50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5">
              <p14:nvContentPartPr>
                <p14:cNvPr id="352" name="Freihand 351">
                  <a:extLst>
                    <a:ext uri="{FF2B5EF4-FFF2-40B4-BE49-F238E27FC236}">
                      <a16:creationId xmlns:a16="http://schemas.microsoft.com/office/drawing/2014/main" id="{124E67C6-AE05-4AEC-9753-08E9E21EAC8D}"/>
                    </a:ext>
                  </a:extLst>
                </p14:cNvPr>
                <p14:cNvContentPartPr/>
                <p14:nvPr/>
              </p14:nvContentPartPr>
              <p14:xfrm>
                <a:off x="9555227" y="2392627"/>
                <a:ext cx="59400" cy="222480"/>
              </p14:xfrm>
            </p:contentPart>
          </mc:Choice>
          <mc:Fallback xmlns="">
            <p:pic>
              <p:nvPicPr>
                <p:cNvPr id="352" name="Freihand 351">
                  <a:extLst>
                    <a:ext uri="{FF2B5EF4-FFF2-40B4-BE49-F238E27FC236}">
                      <a16:creationId xmlns:a16="http://schemas.microsoft.com/office/drawing/2014/main" id="{124E67C6-AE05-4AEC-9753-08E9E21EAC8D}"/>
                    </a:ext>
                  </a:extLst>
                </p:cNvPr>
                <p:cNvPicPr/>
                <p:nvPr/>
              </p:nvPicPr>
              <p:blipFill>
                <a:blip r:embed="rId546"/>
                <a:stretch>
                  <a:fillRect/>
                </a:stretch>
              </p:blipFill>
              <p:spPr>
                <a:xfrm>
                  <a:off x="9550907" y="2388307"/>
                  <a:ext cx="68040" cy="23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7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CA2700A1-6118-420C-B123-C7EE3F8936CA}"/>
                    </a:ext>
                  </a:extLst>
                </p14:cNvPr>
                <p14:cNvContentPartPr/>
                <p14:nvPr/>
              </p14:nvContentPartPr>
              <p14:xfrm>
                <a:off x="9613187" y="2345827"/>
                <a:ext cx="114840" cy="214560"/>
              </p14:xfrm>
            </p:contentPart>
          </mc:Choice>
          <mc:Fallback xmlns=""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CA2700A1-6118-420C-B123-C7EE3F8936CA}"/>
                    </a:ext>
                  </a:extLst>
                </p:cNvPr>
                <p:cNvPicPr/>
                <p:nvPr/>
              </p:nvPicPr>
              <p:blipFill>
                <a:blip r:embed="rId548"/>
                <a:stretch>
                  <a:fillRect/>
                </a:stretch>
              </p:blipFill>
              <p:spPr>
                <a:xfrm>
                  <a:off x="9608867" y="2341507"/>
                  <a:ext cx="12348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9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30673C04-5C6F-4927-AA38-F8D5A722C217}"/>
                    </a:ext>
                  </a:extLst>
                </p14:cNvPr>
                <p14:cNvContentPartPr/>
                <p14:nvPr/>
              </p14:nvContentPartPr>
              <p14:xfrm>
                <a:off x="9776987" y="2426827"/>
                <a:ext cx="131040" cy="116280"/>
              </p14:xfrm>
            </p:contentPart>
          </mc:Choice>
          <mc:Fallback xmlns=""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30673C04-5C6F-4927-AA38-F8D5A722C217}"/>
                    </a:ext>
                  </a:extLst>
                </p:cNvPr>
                <p:cNvPicPr/>
                <p:nvPr/>
              </p:nvPicPr>
              <p:blipFill>
                <a:blip r:embed="rId550"/>
                <a:stretch>
                  <a:fillRect/>
                </a:stretch>
              </p:blipFill>
              <p:spPr>
                <a:xfrm>
                  <a:off x="9772667" y="2422507"/>
                  <a:ext cx="13968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1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E564B052-BE19-4996-83C4-FED39A3B7D50}"/>
                    </a:ext>
                  </a:extLst>
                </p14:cNvPr>
                <p14:cNvContentPartPr/>
                <p14:nvPr/>
              </p14:nvContentPartPr>
              <p14:xfrm>
                <a:off x="9906227" y="2396227"/>
                <a:ext cx="128160" cy="128160"/>
              </p14:xfrm>
            </p:contentPart>
          </mc:Choice>
          <mc:Fallback xmlns=""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E564B052-BE19-4996-83C4-FED39A3B7D50}"/>
                    </a:ext>
                  </a:extLst>
                </p:cNvPr>
                <p:cNvPicPr/>
                <p:nvPr/>
              </p:nvPicPr>
              <p:blipFill>
                <a:blip r:embed="rId552"/>
                <a:stretch>
                  <a:fillRect/>
                </a:stretch>
              </p:blipFill>
              <p:spPr>
                <a:xfrm>
                  <a:off x="9901907" y="2391907"/>
                  <a:ext cx="136800" cy="13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3">
              <p14:nvContentPartPr>
                <p14:cNvPr id="356" name="Freihand 355">
                  <a:extLst>
                    <a:ext uri="{FF2B5EF4-FFF2-40B4-BE49-F238E27FC236}">
                      <a16:creationId xmlns:a16="http://schemas.microsoft.com/office/drawing/2014/main" id="{4947D6B4-5E7A-46EF-9ABE-685FAAB89E41}"/>
                    </a:ext>
                  </a:extLst>
                </p14:cNvPr>
                <p14:cNvContentPartPr/>
                <p14:nvPr/>
              </p14:nvContentPartPr>
              <p14:xfrm>
                <a:off x="10045547" y="2232787"/>
                <a:ext cx="166680" cy="224280"/>
              </p14:xfrm>
            </p:contentPart>
          </mc:Choice>
          <mc:Fallback xmlns="">
            <p:pic>
              <p:nvPicPr>
                <p:cNvPr id="356" name="Freihand 355">
                  <a:extLst>
                    <a:ext uri="{FF2B5EF4-FFF2-40B4-BE49-F238E27FC236}">
                      <a16:creationId xmlns:a16="http://schemas.microsoft.com/office/drawing/2014/main" id="{4947D6B4-5E7A-46EF-9ABE-685FAAB89E41}"/>
                    </a:ext>
                  </a:extLst>
                </p:cNvPr>
                <p:cNvPicPr/>
                <p:nvPr/>
              </p:nvPicPr>
              <p:blipFill>
                <a:blip r:embed="rId554"/>
                <a:stretch>
                  <a:fillRect/>
                </a:stretch>
              </p:blipFill>
              <p:spPr>
                <a:xfrm>
                  <a:off x="10041227" y="2228467"/>
                  <a:ext cx="175320" cy="23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5">
              <p14:nvContentPartPr>
                <p14:cNvPr id="357" name="Freihand 356">
                  <a:extLst>
                    <a:ext uri="{FF2B5EF4-FFF2-40B4-BE49-F238E27FC236}">
                      <a16:creationId xmlns:a16="http://schemas.microsoft.com/office/drawing/2014/main" id="{CECAF919-219E-4365-BE5C-BBA7204831D9}"/>
                    </a:ext>
                  </a:extLst>
                </p14:cNvPr>
                <p14:cNvContentPartPr/>
                <p14:nvPr/>
              </p14:nvContentPartPr>
              <p14:xfrm>
                <a:off x="10272707" y="2357347"/>
                <a:ext cx="94680" cy="21240"/>
              </p14:xfrm>
            </p:contentPart>
          </mc:Choice>
          <mc:Fallback xmlns="">
            <p:pic>
              <p:nvPicPr>
                <p:cNvPr id="357" name="Freihand 356">
                  <a:extLst>
                    <a:ext uri="{FF2B5EF4-FFF2-40B4-BE49-F238E27FC236}">
                      <a16:creationId xmlns:a16="http://schemas.microsoft.com/office/drawing/2014/main" id="{CECAF919-219E-4365-BE5C-BBA7204831D9}"/>
                    </a:ext>
                  </a:extLst>
                </p:cNvPr>
                <p:cNvPicPr/>
                <p:nvPr/>
              </p:nvPicPr>
              <p:blipFill>
                <a:blip r:embed="rId556"/>
                <a:stretch>
                  <a:fillRect/>
                </a:stretch>
              </p:blipFill>
              <p:spPr>
                <a:xfrm>
                  <a:off x="10268387" y="2353027"/>
                  <a:ext cx="10332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7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5A850896-A0B9-46E9-89F1-3EE0C8B14C81}"/>
                    </a:ext>
                  </a:extLst>
                </p14:cNvPr>
                <p14:cNvContentPartPr/>
                <p14:nvPr/>
              </p14:nvContentPartPr>
              <p14:xfrm>
                <a:off x="10456307" y="2149627"/>
                <a:ext cx="178920" cy="250560"/>
              </p14:xfrm>
            </p:contentPart>
          </mc:Choice>
          <mc:Fallback xmlns=""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5A850896-A0B9-46E9-89F1-3EE0C8B14C81}"/>
                    </a:ext>
                  </a:extLst>
                </p:cNvPr>
                <p:cNvPicPr/>
                <p:nvPr/>
              </p:nvPicPr>
              <p:blipFill>
                <a:blip r:embed="rId558"/>
                <a:stretch>
                  <a:fillRect/>
                </a:stretch>
              </p:blipFill>
              <p:spPr>
                <a:xfrm>
                  <a:off x="10451987" y="2145307"/>
                  <a:ext cx="187560" cy="25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9">
              <p14:nvContentPartPr>
                <p14:cNvPr id="359" name="Freihand 358">
                  <a:extLst>
                    <a:ext uri="{FF2B5EF4-FFF2-40B4-BE49-F238E27FC236}">
                      <a16:creationId xmlns:a16="http://schemas.microsoft.com/office/drawing/2014/main" id="{4EDF198A-31EA-4B0F-809C-0A6C181C09E9}"/>
                    </a:ext>
                  </a:extLst>
                </p14:cNvPr>
                <p14:cNvContentPartPr/>
                <p14:nvPr/>
              </p14:nvContentPartPr>
              <p14:xfrm>
                <a:off x="10683467" y="2109667"/>
                <a:ext cx="163080" cy="262440"/>
              </p14:xfrm>
            </p:contentPart>
          </mc:Choice>
          <mc:Fallback xmlns="">
            <p:pic>
              <p:nvPicPr>
                <p:cNvPr id="359" name="Freihand 358">
                  <a:extLst>
                    <a:ext uri="{FF2B5EF4-FFF2-40B4-BE49-F238E27FC236}">
                      <a16:creationId xmlns:a16="http://schemas.microsoft.com/office/drawing/2014/main" id="{4EDF198A-31EA-4B0F-809C-0A6C181C09E9}"/>
                    </a:ext>
                  </a:extLst>
                </p:cNvPr>
                <p:cNvPicPr/>
                <p:nvPr/>
              </p:nvPicPr>
              <p:blipFill>
                <a:blip r:embed="rId560"/>
                <a:stretch>
                  <a:fillRect/>
                </a:stretch>
              </p:blipFill>
              <p:spPr>
                <a:xfrm>
                  <a:off x="10679147" y="2105347"/>
                  <a:ext cx="171720" cy="27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1">
              <p14:nvContentPartPr>
                <p14:cNvPr id="362" name="Freihand 361">
                  <a:extLst>
                    <a:ext uri="{FF2B5EF4-FFF2-40B4-BE49-F238E27FC236}">
                      <a16:creationId xmlns:a16="http://schemas.microsoft.com/office/drawing/2014/main" id="{7D90EE90-8ED3-4581-A49F-8F6A8098A93A}"/>
                    </a:ext>
                  </a:extLst>
                </p14:cNvPr>
                <p14:cNvContentPartPr/>
                <p14:nvPr/>
              </p14:nvContentPartPr>
              <p14:xfrm>
                <a:off x="9593027" y="2777467"/>
                <a:ext cx="129960" cy="20160"/>
              </p14:xfrm>
            </p:contentPart>
          </mc:Choice>
          <mc:Fallback xmlns="">
            <p:pic>
              <p:nvPicPr>
                <p:cNvPr id="362" name="Freihand 361">
                  <a:extLst>
                    <a:ext uri="{FF2B5EF4-FFF2-40B4-BE49-F238E27FC236}">
                      <a16:creationId xmlns:a16="http://schemas.microsoft.com/office/drawing/2014/main" id="{7D90EE90-8ED3-4581-A49F-8F6A8098A93A}"/>
                    </a:ext>
                  </a:extLst>
                </p:cNvPr>
                <p:cNvPicPr/>
                <p:nvPr/>
              </p:nvPicPr>
              <p:blipFill>
                <a:blip r:embed="rId562"/>
                <a:stretch>
                  <a:fillRect/>
                </a:stretch>
              </p:blipFill>
              <p:spPr>
                <a:xfrm>
                  <a:off x="9588707" y="2773147"/>
                  <a:ext cx="13860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3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727E876B-01B9-40C4-9657-5CD9DFEC90F3}"/>
                    </a:ext>
                  </a:extLst>
                </p14:cNvPr>
                <p14:cNvContentPartPr/>
                <p14:nvPr/>
              </p14:nvContentPartPr>
              <p14:xfrm>
                <a:off x="9593027" y="2818147"/>
                <a:ext cx="107640" cy="24480"/>
              </p14:xfrm>
            </p:contentPart>
          </mc:Choice>
          <mc:Fallback xmlns=""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727E876B-01B9-40C4-9657-5CD9DFEC90F3}"/>
                    </a:ext>
                  </a:extLst>
                </p:cNvPr>
                <p:cNvPicPr/>
                <p:nvPr/>
              </p:nvPicPr>
              <p:blipFill>
                <a:blip r:embed="rId564"/>
                <a:stretch>
                  <a:fillRect/>
                </a:stretch>
              </p:blipFill>
              <p:spPr>
                <a:xfrm>
                  <a:off x="9588707" y="2813827"/>
                  <a:ext cx="11628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5">
              <p14:nvContentPartPr>
                <p14:cNvPr id="364" name="Freihand 363">
                  <a:extLst>
                    <a:ext uri="{FF2B5EF4-FFF2-40B4-BE49-F238E27FC236}">
                      <a16:creationId xmlns:a16="http://schemas.microsoft.com/office/drawing/2014/main" id="{580960D6-678E-428B-B137-6497A24BBBDA}"/>
                    </a:ext>
                  </a:extLst>
                </p14:cNvPr>
                <p14:cNvContentPartPr/>
                <p14:nvPr/>
              </p14:nvContentPartPr>
              <p14:xfrm>
                <a:off x="9724787" y="2716627"/>
                <a:ext cx="68040" cy="144000"/>
              </p14:xfrm>
            </p:contentPart>
          </mc:Choice>
          <mc:Fallback xmlns="">
            <p:pic>
              <p:nvPicPr>
                <p:cNvPr id="364" name="Freihand 363">
                  <a:extLst>
                    <a:ext uri="{FF2B5EF4-FFF2-40B4-BE49-F238E27FC236}">
                      <a16:creationId xmlns:a16="http://schemas.microsoft.com/office/drawing/2014/main" id="{580960D6-678E-428B-B137-6497A24BBBDA}"/>
                    </a:ext>
                  </a:extLst>
                </p:cNvPr>
                <p:cNvPicPr/>
                <p:nvPr/>
              </p:nvPicPr>
              <p:blipFill>
                <a:blip r:embed="rId566"/>
                <a:stretch>
                  <a:fillRect/>
                </a:stretch>
              </p:blipFill>
              <p:spPr>
                <a:xfrm>
                  <a:off x="9720467" y="2712307"/>
                  <a:ext cx="7668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7">
              <p14:nvContentPartPr>
                <p14:cNvPr id="365" name="Freihand 364">
                  <a:extLst>
                    <a:ext uri="{FF2B5EF4-FFF2-40B4-BE49-F238E27FC236}">
                      <a16:creationId xmlns:a16="http://schemas.microsoft.com/office/drawing/2014/main" id="{A8713821-0214-405B-B60F-F877B4B41B1E}"/>
                    </a:ext>
                  </a:extLst>
                </p14:cNvPr>
                <p14:cNvContentPartPr/>
                <p14:nvPr/>
              </p14:nvContentPartPr>
              <p14:xfrm>
                <a:off x="9908387" y="2588827"/>
                <a:ext cx="354240" cy="213480"/>
              </p14:xfrm>
            </p:contentPart>
          </mc:Choice>
          <mc:Fallback xmlns="">
            <p:pic>
              <p:nvPicPr>
                <p:cNvPr id="365" name="Freihand 364">
                  <a:extLst>
                    <a:ext uri="{FF2B5EF4-FFF2-40B4-BE49-F238E27FC236}">
                      <a16:creationId xmlns:a16="http://schemas.microsoft.com/office/drawing/2014/main" id="{A8713821-0214-405B-B60F-F877B4B41B1E}"/>
                    </a:ext>
                  </a:extLst>
                </p:cNvPr>
                <p:cNvPicPr/>
                <p:nvPr/>
              </p:nvPicPr>
              <p:blipFill>
                <a:blip r:embed="rId568"/>
                <a:stretch>
                  <a:fillRect/>
                </a:stretch>
              </p:blipFill>
              <p:spPr>
                <a:xfrm>
                  <a:off x="9904067" y="2584507"/>
                  <a:ext cx="362880" cy="22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9">
              <p14:nvContentPartPr>
                <p14:cNvPr id="366" name="Freihand 365">
                  <a:extLst>
                    <a:ext uri="{FF2B5EF4-FFF2-40B4-BE49-F238E27FC236}">
                      <a16:creationId xmlns:a16="http://schemas.microsoft.com/office/drawing/2014/main" id="{A9A55438-A97B-4AD6-AC2C-CBD2CE406D5D}"/>
                    </a:ext>
                  </a:extLst>
                </p14:cNvPr>
                <p14:cNvContentPartPr/>
                <p14:nvPr/>
              </p14:nvContentPartPr>
              <p14:xfrm>
                <a:off x="10264067" y="2568307"/>
                <a:ext cx="114840" cy="201960"/>
              </p14:xfrm>
            </p:contentPart>
          </mc:Choice>
          <mc:Fallback xmlns="">
            <p:pic>
              <p:nvPicPr>
                <p:cNvPr id="366" name="Freihand 365">
                  <a:extLst>
                    <a:ext uri="{FF2B5EF4-FFF2-40B4-BE49-F238E27FC236}">
                      <a16:creationId xmlns:a16="http://schemas.microsoft.com/office/drawing/2014/main" id="{A9A55438-A97B-4AD6-AC2C-CBD2CE406D5D}"/>
                    </a:ext>
                  </a:extLst>
                </p:cNvPr>
                <p:cNvPicPr/>
                <p:nvPr/>
              </p:nvPicPr>
              <p:blipFill>
                <a:blip r:embed="rId570"/>
                <a:stretch>
                  <a:fillRect/>
                </a:stretch>
              </p:blipFill>
              <p:spPr>
                <a:xfrm>
                  <a:off x="10259747" y="2563987"/>
                  <a:ext cx="12348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1">
              <p14:nvContentPartPr>
                <p14:cNvPr id="367" name="Freihand 366">
                  <a:extLst>
                    <a:ext uri="{FF2B5EF4-FFF2-40B4-BE49-F238E27FC236}">
                      <a16:creationId xmlns:a16="http://schemas.microsoft.com/office/drawing/2014/main" id="{F70AC066-F7BD-4066-A654-C895BFB2C909}"/>
                    </a:ext>
                  </a:extLst>
                </p14:cNvPr>
                <p14:cNvContentPartPr/>
                <p14:nvPr/>
              </p14:nvContentPartPr>
              <p14:xfrm>
                <a:off x="10325987" y="2685307"/>
                <a:ext cx="51840" cy="64800"/>
              </p14:xfrm>
            </p:contentPart>
          </mc:Choice>
          <mc:Fallback xmlns="">
            <p:pic>
              <p:nvPicPr>
                <p:cNvPr id="367" name="Freihand 366">
                  <a:extLst>
                    <a:ext uri="{FF2B5EF4-FFF2-40B4-BE49-F238E27FC236}">
                      <a16:creationId xmlns:a16="http://schemas.microsoft.com/office/drawing/2014/main" id="{F70AC066-F7BD-4066-A654-C895BFB2C909}"/>
                    </a:ext>
                  </a:extLst>
                </p:cNvPr>
                <p:cNvPicPr/>
                <p:nvPr/>
              </p:nvPicPr>
              <p:blipFill>
                <a:blip r:embed="rId572"/>
                <a:stretch>
                  <a:fillRect/>
                </a:stretch>
              </p:blipFill>
              <p:spPr>
                <a:xfrm>
                  <a:off x="10321667" y="2680987"/>
                  <a:ext cx="6048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3">
              <p14:nvContentPartPr>
                <p14:cNvPr id="368" name="Freihand 367">
                  <a:extLst>
                    <a:ext uri="{FF2B5EF4-FFF2-40B4-BE49-F238E27FC236}">
                      <a16:creationId xmlns:a16="http://schemas.microsoft.com/office/drawing/2014/main" id="{89BD044F-A9D7-4E34-A500-D08EC9B87DD4}"/>
                    </a:ext>
                  </a:extLst>
                </p14:cNvPr>
                <p14:cNvContentPartPr/>
                <p14:nvPr/>
              </p14:nvContentPartPr>
              <p14:xfrm>
                <a:off x="10409147" y="2651107"/>
                <a:ext cx="68040" cy="82440"/>
              </p14:xfrm>
            </p:contentPart>
          </mc:Choice>
          <mc:Fallback xmlns="">
            <p:pic>
              <p:nvPicPr>
                <p:cNvPr id="368" name="Freihand 367">
                  <a:extLst>
                    <a:ext uri="{FF2B5EF4-FFF2-40B4-BE49-F238E27FC236}">
                      <a16:creationId xmlns:a16="http://schemas.microsoft.com/office/drawing/2014/main" id="{89BD044F-A9D7-4E34-A500-D08EC9B87DD4}"/>
                    </a:ext>
                  </a:extLst>
                </p:cNvPr>
                <p:cNvPicPr/>
                <p:nvPr/>
              </p:nvPicPr>
              <p:blipFill>
                <a:blip r:embed="rId574"/>
                <a:stretch>
                  <a:fillRect/>
                </a:stretch>
              </p:blipFill>
              <p:spPr>
                <a:xfrm>
                  <a:off x="10404827" y="2646787"/>
                  <a:ext cx="7668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5">
              <p14:nvContentPartPr>
                <p14:cNvPr id="376" name="Freihand 375">
                  <a:extLst>
                    <a:ext uri="{FF2B5EF4-FFF2-40B4-BE49-F238E27FC236}">
                      <a16:creationId xmlns:a16="http://schemas.microsoft.com/office/drawing/2014/main" id="{CE996398-B1DE-4336-8E90-3114FF1D5A89}"/>
                    </a:ext>
                  </a:extLst>
                </p14:cNvPr>
                <p14:cNvContentPartPr/>
                <p14:nvPr/>
              </p14:nvContentPartPr>
              <p14:xfrm>
                <a:off x="10586627" y="2503507"/>
                <a:ext cx="106920" cy="181440"/>
              </p14:xfrm>
            </p:contentPart>
          </mc:Choice>
          <mc:Fallback xmlns="">
            <p:pic>
              <p:nvPicPr>
                <p:cNvPr id="376" name="Freihand 375">
                  <a:extLst>
                    <a:ext uri="{FF2B5EF4-FFF2-40B4-BE49-F238E27FC236}">
                      <a16:creationId xmlns:a16="http://schemas.microsoft.com/office/drawing/2014/main" id="{CE996398-B1DE-4336-8E90-3114FF1D5A89}"/>
                    </a:ext>
                  </a:extLst>
                </p:cNvPr>
                <p:cNvPicPr/>
                <p:nvPr/>
              </p:nvPicPr>
              <p:blipFill>
                <a:blip r:embed="rId576"/>
                <a:stretch>
                  <a:fillRect/>
                </a:stretch>
              </p:blipFill>
              <p:spPr>
                <a:xfrm>
                  <a:off x="10582307" y="2499187"/>
                  <a:ext cx="115560" cy="19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7">
              <p14:nvContentPartPr>
                <p14:cNvPr id="377" name="Freihand 376">
                  <a:extLst>
                    <a:ext uri="{FF2B5EF4-FFF2-40B4-BE49-F238E27FC236}">
                      <a16:creationId xmlns:a16="http://schemas.microsoft.com/office/drawing/2014/main" id="{D4B21A38-6396-44EA-9C1F-0C66DC48B85F}"/>
                    </a:ext>
                  </a:extLst>
                </p14:cNvPr>
                <p14:cNvContentPartPr/>
                <p14:nvPr/>
              </p14:nvContentPartPr>
              <p14:xfrm>
                <a:off x="10719467" y="2501347"/>
                <a:ext cx="106200" cy="163440"/>
              </p14:xfrm>
            </p:contentPart>
          </mc:Choice>
          <mc:Fallback xmlns="">
            <p:pic>
              <p:nvPicPr>
                <p:cNvPr id="377" name="Freihand 376">
                  <a:extLst>
                    <a:ext uri="{FF2B5EF4-FFF2-40B4-BE49-F238E27FC236}">
                      <a16:creationId xmlns:a16="http://schemas.microsoft.com/office/drawing/2014/main" id="{D4B21A38-6396-44EA-9C1F-0C66DC48B85F}"/>
                    </a:ext>
                  </a:extLst>
                </p:cNvPr>
                <p:cNvPicPr/>
                <p:nvPr/>
              </p:nvPicPr>
              <p:blipFill>
                <a:blip r:embed="rId578"/>
                <a:stretch>
                  <a:fillRect/>
                </a:stretch>
              </p:blipFill>
              <p:spPr>
                <a:xfrm>
                  <a:off x="10715147" y="2497027"/>
                  <a:ext cx="11484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9">
              <p14:nvContentPartPr>
                <p14:cNvPr id="378" name="Freihand 377">
                  <a:extLst>
                    <a:ext uri="{FF2B5EF4-FFF2-40B4-BE49-F238E27FC236}">
                      <a16:creationId xmlns:a16="http://schemas.microsoft.com/office/drawing/2014/main" id="{B5EA6A5C-7EA4-4728-A922-DB087A9424E8}"/>
                    </a:ext>
                  </a:extLst>
                </p14:cNvPr>
                <p14:cNvContentPartPr/>
                <p14:nvPr/>
              </p14:nvContentPartPr>
              <p14:xfrm>
                <a:off x="10706147" y="2529787"/>
                <a:ext cx="68760" cy="13320"/>
              </p14:xfrm>
            </p:contentPart>
          </mc:Choice>
          <mc:Fallback xmlns="">
            <p:pic>
              <p:nvPicPr>
                <p:cNvPr id="378" name="Freihand 377">
                  <a:extLst>
                    <a:ext uri="{FF2B5EF4-FFF2-40B4-BE49-F238E27FC236}">
                      <a16:creationId xmlns:a16="http://schemas.microsoft.com/office/drawing/2014/main" id="{B5EA6A5C-7EA4-4728-A922-DB087A9424E8}"/>
                    </a:ext>
                  </a:extLst>
                </p:cNvPr>
                <p:cNvPicPr/>
                <p:nvPr/>
              </p:nvPicPr>
              <p:blipFill>
                <a:blip r:embed="rId580"/>
                <a:stretch>
                  <a:fillRect/>
                </a:stretch>
              </p:blipFill>
              <p:spPr>
                <a:xfrm>
                  <a:off x="10701827" y="2525467"/>
                  <a:ext cx="7740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1">
              <p14:nvContentPartPr>
                <p14:cNvPr id="379" name="Freihand 378">
                  <a:extLst>
                    <a:ext uri="{FF2B5EF4-FFF2-40B4-BE49-F238E27FC236}">
                      <a16:creationId xmlns:a16="http://schemas.microsoft.com/office/drawing/2014/main" id="{D770D2F0-8C16-426C-BEA4-656528E08DFE}"/>
                    </a:ext>
                  </a:extLst>
                </p14:cNvPr>
                <p14:cNvContentPartPr/>
                <p14:nvPr/>
              </p14:nvContentPartPr>
              <p14:xfrm>
                <a:off x="10837187" y="2439067"/>
                <a:ext cx="236520" cy="163440"/>
              </p14:xfrm>
            </p:contentPart>
          </mc:Choice>
          <mc:Fallback xmlns="">
            <p:pic>
              <p:nvPicPr>
                <p:cNvPr id="379" name="Freihand 378">
                  <a:extLst>
                    <a:ext uri="{FF2B5EF4-FFF2-40B4-BE49-F238E27FC236}">
                      <a16:creationId xmlns:a16="http://schemas.microsoft.com/office/drawing/2014/main" id="{D770D2F0-8C16-426C-BEA4-656528E08DFE}"/>
                    </a:ext>
                  </a:extLst>
                </p:cNvPr>
                <p:cNvPicPr/>
                <p:nvPr/>
              </p:nvPicPr>
              <p:blipFill>
                <a:blip r:embed="rId582"/>
                <a:stretch>
                  <a:fillRect/>
                </a:stretch>
              </p:blipFill>
              <p:spPr>
                <a:xfrm>
                  <a:off x="10832867" y="2434747"/>
                  <a:ext cx="24516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3">
              <p14:nvContentPartPr>
                <p14:cNvPr id="380" name="Freihand 379">
                  <a:extLst>
                    <a:ext uri="{FF2B5EF4-FFF2-40B4-BE49-F238E27FC236}">
                      <a16:creationId xmlns:a16="http://schemas.microsoft.com/office/drawing/2014/main" id="{2E548B5F-2FAA-4DA5-83C9-2371C38FE254}"/>
                    </a:ext>
                  </a:extLst>
                </p14:cNvPr>
                <p14:cNvContentPartPr/>
                <p14:nvPr/>
              </p14:nvContentPartPr>
              <p14:xfrm>
                <a:off x="11071187" y="2430067"/>
                <a:ext cx="161280" cy="238320"/>
              </p14:xfrm>
            </p:contentPart>
          </mc:Choice>
          <mc:Fallback xmlns="">
            <p:pic>
              <p:nvPicPr>
                <p:cNvPr id="380" name="Freihand 379">
                  <a:extLst>
                    <a:ext uri="{FF2B5EF4-FFF2-40B4-BE49-F238E27FC236}">
                      <a16:creationId xmlns:a16="http://schemas.microsoft.com/office/drawing/2014/main" id="{2E548B5F-2FAA-4DA5-83C9-2371C38FE254}"/>
                    </a:ext>
                  </a:extLst>
                </p:cNvPr>
                <p:cNvPicPr/>
                <p:nvPr/>
              </p:nvPicPr>
              <p:blipFill>
                <a:blip r:embed="rId584"/>
                <a:stretch>
                  <a:fillRect/>
                </a:stretch>
              </p:blipFill>
              <p:spPr>
                <a:xfrm>
                  <a:off x="11066867" y="2425747"/>
                  <a:ext cx="16992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5">
              <p14:nvContentPartPr>
                <p14:cNvPr id="381" name="Freihand 380">
                  <a:extLst>
                    <a:ext uri="{FF2B5EF4-FFF2-40B4-BE49-F238E27FC236}">
                      <a16:creationId xmlns:a16="http://schemas.microsoft.com/office/drawing/2014/main" id="{30F865EE-7629-4DC6-9517-1ED86B4B3D36}"/>
                    </a:ext>
                  </a:extLst>
                </p14:cNvPr>
                <p14:cNvContentPartPr/>
                <p14:nvPr/>
              </p14:nvContentPartPr>
              <p14:xfrm>
                <a:off x="11195027" y="2331427"/>
                <a:ext cx="360" cy="360"/>
              </p14:xfrm>
            </p:contentPart>
          </mc:Choice>
          <mc:Fallback xmlns="">
            <p:pic>
              <p:nvPicPr>
                <p:cNvPr id="381" name="Freihand 380">
                  <a:extLst>
                    <a:ext uri="{FF2B5EF4-FFF2-40B4-BE49-F238E27FC236}">
                      <a16:creationId xmlns:a16="http://schemas.microsoft.com/office/drawing/2014/main" id="{30F865EE-7629-4DC6-9517-1ED86B4B3D36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1190707" y="23271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6">
              <p14:nvContentPartPr>
                <p14:cNvPr id="382" name="Freihand 381">
                  <a:extLst>
                    <a:ext uri="{FF2B5EF4-FFF2-40B4-BE49-F238E27FC236}">
                      <a16:creationId xmlns:a16="http://schemas.microsoft.com/office/drawing/2014/main" id="{FCE995EA-B221-4418-A54C-23B07DD887EF}"/>
                    </a:ext>
                  </a:extLst>
                </p14:cNvPr>
                <p14:cNvContentPartPr/>
                <p14:nvPr/>
              </p14:nvContentPartPr>
              <p14:xfrm>
                <a:off x="11276027" y="2269867"/>
                <a:ext cx="86400" cy="182880"/>
              </p14:xfrm>
            </p:contentPart>
          </mc:Choice>
          <mc:Fallback xmlns="">
            <p:pic>
              <p:nvPicPr>
                <p:cNvPr id="382" name="Freihand 381">
                  <a:extLst>
                    <a:ext uri="{FF2B5EF4-FFF2-40B4-BE49-F238E27FC236}">
                      <a16:creationId xmlns:a16="http://schemas.microsoft.com/office/drawing/2014/main" id="{FCE995EA-B221-4418-A54C-23B07DD887EF}"/>
                    </a:ext>
                  </a:extLst>
                </p:cNvPr>
                <p:cNvPicPr/>
                <p:nvPr/>
              </p:nvPicPr>
              <p:blipFill>
                <a:blip r:embed="rId587"/>
                <a:stretch>
                  <a:fillRect/>
                </a:stretch>
              </p:blipFill>
              <p:spPr>
                <a:xfrm>
                  <a:off x="11271707" y="2265547"/>
                  <a:ext cx="9504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8">
              <p14:nvContentPartPr>
                <p14:cNvPr id="383" name="Freihand 382">
                  <a:extLst>
                    <a:ext uri="{FF2B5EF4-FFF2-40B4-BE49-F238E27FC236}">
                      <a16:creationId xmlns:a16="http://schemas.microsoft.com/office/drawing/2014/main" id="{3D23E76A-1C9A-4EFE-8BCE-5118B70BD1A4}"/>
                    </a:ext>
                  </a:extLst>
                </p14:cNvPr>
                <p14:cNvContentPartPr/>
                <p14:nvPr/>
              </p14:nvContentPartPr>
              <p14:xfrm>
                <a:off x="11326427" y="2319907"/>
                <a:ext cx="229680" cy="90000"/>
              </p14:xfrm>
            </p:contentPart>
          </mc:Choice>
          <mc:Fallback xmlns="">
            <p:pic>
              <p:nvPicPr>
                <p:cNvPr id="383" name="Freihand 382">
                  <a:extLst>
                    <a:ext uri="{FF2B5EF4-FFF2-40B4-BE49-F238E27FC236}">
                      <a16:creationId xmlns:a16="http://schemas.microsoft.com/office/drawing/2014/main" id="{3D23E76A-1C9A-4EFE-8BCE-5118B70BD1A4}"/>
                    </a:ext>
                  </a:extLst>
                </p:cNvPr>
                <p:cNvPicPr/>
                <p:nvPr/>
              </p:nvPicPr>
              <p:blipFill>
                <a:blip r:embed="rId589"/>
                <a:stretch>
                  <a:fillRect/>
                </a:stretch>
              </p:blipFill>
              <p:spPr>
                <a:xfrm>
                  <a:off x="11322107" y="2315587"/>
                  <a:ext cx="23832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0">
              <p14:nvContentPartPr>
                <p14:cNvPr id="384" name="Freihand 383">
                  <a:extLst>
                    <a:ext uri="{FF2B5EF4-FFF2-40B4-BE49-F238E27FC236}">
                      <a16:creationId xmlns:a16="http://schemas.microsoft.com/office/drawing/2014/main" id="{398239F3-3A16-4FA4-A6AE-60D80B9F762C}"/>
                    </a:ext>
                  </a:extLst>
                </p14:cNvPr>
                <p14:cNvContentPartPr/>
                <p14:nvPr/>
              </p14:nvContentPartPr>
              <p14:xfrm>
                <a:off x="11562587" y="2149987"/>
                <a:ext cx="82800" cy="203400"/>
              </p14:xfrm>
            </p:contentPart>
          </mc:Choice>
          <mc:Fallback xmlns="">
            <p:pic>
              <p:nvPicPr>
                <p:cNvPr id="384" name="Freihand 383">
                  <a:extLst>
                    <a:ext uri="{FF2B5EF4-FFF2-40B4-BE49-F238E27FC236}">
                      <a16:creationId xmlns:a16="http://schemas.microsoft.com/office/drawing/2014/main" id="{398239F3-3A16-4FA4-A6AE-60D80B9F762C}"/>
                    </a:ext>
                  </a:extLst>
                </p:cNvPr>
                <p:cNvPicPr/>
                <p:nvPr/>
              </p:nvPicPr>
              <p:blipFill>
                <a:blip r:embed="rId591"/>
                <a:stretch>
                  <a:fillRect/>
                </a:stretch>
              </p:blipFill>
              <p:spPr>
                <a:xfrm>
                  <a:off x="11558267" y="2145667"/>
                  <a:ext cx="9144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2">
              <p14:nvContentPartPr>
                <p14:cNvPr id="385" name="Freihand 384">
                  <a:extLst>
                    <a:ext uri="{FF2B5EF4-FFF2-40B4-BE49-F238E27FC236}">
                      <a16:creationId xmlns:a16="http://schemas.microsoft.com/office/drawing/2014/main" id="{8E27AB99-3345-40C0-8CCE-91C07237468C}"/>
                    </a:ext>
                  </a:extLst>
                </p14:cNvPr>
                <p14:cNvContentPartPr/>
                <p14:nvPr/>
              </p14:nvContentPartPr>
              <p14:xfrm>
                <a:off x="11648267" y="2255107"/>
                <a:ext cx="3960" cy="59040"/>
              </p14:xfrm>
            </p:contentPart>
          </mc:Choice>
          <mc:Fallback xmlns="">
            <p:pic>
              <p:nvPicPr>
                <p:cNvPr id="385" name="Freihand 384">
                  <a:extLst>
                    <a:ext uri="{FF2B5EF4-FFF2-40B4-BE49-F238E27FC236}">
                      <a16:creationId xmlns:a16="http://schemas.microsoft.com/office/drawing/2014/main" id="{8E27AB99-3345-40C0-8CCE-91C07237468C}"/>
                    </a:ext>
                  </a:extLst>
                </p:cNvPr>
                <p:cNvPicPr/>
                <p:nvPr/>
              </p:nvPicPr>
              <p:blipFill>
                <a:blip r:embed="rId593"/>
                <a:stretch>
                  <a:fillRect/>
                </a:stretch>
              </p:blipFill>
              <p:spPr>
                <a:xfrm>
                  <a:off x="11643947" y="2250787"/>
                  <a:ext cx="1260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4">
              <p14:nvContentPartPr>
                <p14:cNvPr id="386" name="Freihand 385">
                  <a:extLst>
                    <a:ext uri="{FF2B5EF4-FFF2-40B4-BE49-F238E27FC236}">
                      <a16:creationId xmlns:a16="http://schemas.microsoft.com/office/drawing/2014/main" id="{827C8D7E-AD60-4ED3-A532-A31BF058116B}"/>
                    </a:ext>
                  </a:extLst>
                </p14:cNvPr>
                <p14:cNvContentPartPr/>
                <p14:nvPr/>
              </p14:nvContentPartPr>
              <p14:xfrm>
                <a:off x="11643947" y="2138107"/>
                <a:ext cx="15120" cy="23400"/>
              </p14:xfrm>
            </p:contentPart>
          </mc:Choice>
          <mc:Fallback xmlns="">
            <p:pic>
              <p:nvPicPr>
                <p:cNvPr id="386" name="Freihand 385">
                  <a:extLst>
                    <a:ext uri="{FF2B5EF4-FFF2-40B4-BE49-F238E27FC236}">
                      <a16:creationId xmlns:a16="http://schemas.microsoft.com/office/drawing/2014/main" id="{827C8D7E-AD60-4ED3-A532-A31BF058116B}"/>
                    </a:ext>
                  </a:extLst>
                </p:cNvPr>
                <p:cNvPicPr/>
                <p:nvPr/>
              </p:nvPicPr>
              <p:blipFill>
                <a:blip r:embed="rId595"/>
                <a:stretch>
                  <a:fillRect/>
                </a:stretch>
              </p:blipFill>
              <p:spPr>
                <a:xfrm>
                  <a:off x="11639627" y="2133787"/>
                  <a:ext cx="2376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6">
              <p14:nvContentPartPr>
                <p14:cNvPr id="387" name="Freihand 386">
                  <a:extLst>
                    <a:ext uri="{FF2B5EF4-FFF2-40B4-BE49-F238E27FC236}">
                      <a16:creationId xmlns:a16="http://schemas.microsoft.com/office/drawing/2014/main" id="{46A07FA6-DE44-491F-BA42-7DD3394AC6ED}"/>
                    </a:ext>
                  </a:extLst>
                </p14:cNvPr>
                <p14:cNvContentPartPr/>
                <p14:nvPr/>
              </p14:nvContentPartPr>
              <p14:xfrm>
                <a:off x="11675987" y="2200387"/>
                <a:ext cx="121320" cy="87840"/>
              </p14:xfrm>
            </p:contentPart>
          </mc:Choice>
          <mc:Fallback xmlns="">
            <p:pic>
              <p:nvPicPr>
                <p:cNvPr id="387" name="Freihand 386">
                  <a:extLst>
                    <a:ext uri="{FF2B5EF4-FFF2-40B4-BE49-F238E27FC236}">
                      <a16:creationId xmlns:a16="http://schemas.microsoft.com/office/drawing/2014/main" id="{46A07FA6-DE44-491F-BA42-7DD3394AC6ED}"/>
                    </a:ext>
                  </a:extLst>
                </p:cNvPr>
                <p:cNvPicPr/>
                <p:nvPr/>
              </p:nvPicPr>
              <p:blipFill>
                <a:blip r:embed="rId597"/>
                <a:stretch>
                  <a:fillRect/>
                </a:stretch>
              </p:blipFill>
              <p:spPr>
                <a:xfrm>
                  <a:off x="11671667" y="2196067"/>
                  <a:ext cx="12996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8">
              <p14:nvContentPartPr>
                <p14:cNvPr id="388" name="Freihand 387">
                  <a:extLst>
                    <a:ext uri="{FF2B5EF4-FFF2-40B4-BE49-F238E27FC236}">
                      <a16:creationId xmlns:a16="http://schemas.microsoft.com/office/drawing/2014/main" id="{7626FBBE-1026-48A5-AF53-2FA523CF5692}"/>
                    </a:ext>
                  </a:extLst>
                </p14:cNvPr>
                <p14:cNvContentPartPr/>
                <p14:nvPr/>
              </p14:nvContentPartPr>
              <p14:xfrm>
                <a:off x="11814587" y="2045587"/>
                <a:ext cx="97920" cy="211320"/>
              </p14:xfrm>
            </p:contentPart>
          </mc:Choice>
          <mc:Fallback xmlns="">
            <p:pic>
              <p:nvPicPr>
                <p:cNvPr id="388" name="Freihand 387">
                  <a:extLst>
                    <a:ext uri="{FF2B5EF4-FFF2-40B4-BE49-F238E27FC236}">
                      <a16:creationId xmlns:a16="http://schemas.microsoft.com/office/drawing/2014/main" id="{7626FBBE-1026-48A5-AF53-2FA523CF5692}"/>
                    </a:ext>
                  </a:extLst>
                </p:cNvPr>
                <p:cNvPicPr/>
                <p:nvPr/>
              </p:nvPicPr>
              <p:blipFill>
                <a:blip r:embed="rId599"/>
                <a:stretch>
                  <a:fillRect/>
                </a:stretch>
              </p:blipFill>
              <p:spPr>
                <a:xfrm>
                  <a:off x="11810267" y="2041267"/>
                  <a:ext cx="10656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0">
              <p14:nvContentPartPr>
                <p14:cNvPr id="389" name="Freihand 388">
                  <a:extLst>
                    <a:ext uri="{FF2B5EF4-FFF2-40B4-BE49-F238E27FC236}">
                      <a16:creationId xmlns:a16="http://schemas.microsoft.com/office/drawing/2014/main" id="{14FFFFFF-EF3F-4C0E-A3E3-8257843C24A4}"/>
                    </a:ext>
                  </a:extLst>
                </p14:cNvPr>
                <p14:cNvContentPartPr/>
                <p14:nvPr/>
              </p14:nvContentPartPr>
              <p14:xfrm>
                <a:off x="11922947" y="2088427"/>
                <a:ext cx="6480" cy="43920"/>
              </p14:xfrm>
            </p:contentPart>
          </mc:Choice>
          <mc:Fallback xmlns="">
            <p:pic>
              <p:nvPicPr>
                <p:cNvPr id="389" name="Freihand 388">
                  <a:extLst>
                    <a:ext uri="{FF2B5EF4-FFF2-40B4-BE49-F238E27FC236}">
                      <a16:creationId xmlns:a16="http://schemas.microsoft.com/office/drawing/2014/main" id="{14FFFFFF-EF3F-4C0E-A3E3-8257843C24A4}"/>
                    </a:ext>
                  </a:extLst>
                </p:cNvPr>
                <p:cNvPicPr/>
                <p:nvPr/>
              </p:nvPicPr>
              <p:blipFill>
                <a:blip r:embed="rId601"/>
                <a:stretch>
                  <a:fillRect/>
                </a:stretch>
              </p:blipFill>
              <p:spPr>
                <a:xfrm>
                  <a:off x="11918627" y="2084107"/>
                  <a:ext cx="1512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2">
              <p14:nvContentPartPr>
                <p14:cNvPr id="390" name="Freihand 389">
                  <a:extLst>
                    <a:ext uri="{FF2B5EF4-FFF2-40B4-BE49-F238E27FC236}">
                      <a16:creationId xmlns:a16="http://schemas.microsoft.com/office/drawing/2014/main" id="{B3C051F7-9252-4696-BC48-5B5611E3204F}"/>
                    </a:ext>
                  </a:extLst>
                </p14:cNvPr>
                <p14:cNvContentPartPr/>
                <p14:nvPr/>
              </p14:nvContentPartPr>
              <p14:xfrm>
                <a:off x="11939867" y="2150707"/>
                <a:ext cx="128160" cy="55080"/>
              </p14:xfrm>
            </p:contentPart>
          </mc:Choice>
          <mc:Fallback xmlns="">
            <p:pic>
              <p:nvPicPr>
                <p:cNvPr id="390" name="Freihand 389">
                  <a:extLst>
                    <a:ext uri="{FF2B5EF4-FFF2-40B4-BE49-F238E27FC236}">
                      <a16:creationId xmlns:a16="http://schemas.microsoft.com/office/drawing/2014/main" id="{B3C051F7-9252-4696-BC48-5B5611E3204F}"/>
                    </a:ext>
                  </a:extLst>
                </p:cNvPr>
                <p:cNvPicPr/>
                <p:nvPr/>
              </p:nvPicPr>
              <p:blipFill>
                <a:blip r:embed="rId603"/>
                <a:stretch>
                  <a:fillRect/>
                </a:stretch>
              </p:blipFill>
              <p:spPr>
                <a:xfrm>
                  <a:off x="11935547" y="2146387"/>
                  <a:ext cx="13680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4">
              <p14:nvContentPartPr>
                <p14:cNvPr id="392" name="Freihand 391">
                  <a:extLst>
                    <a:ext uri="{FF2B5EF4-FFF2-40B4-BE49-F238E27FC236}">
                      <a16:creationId xmlns:a16="http://schemas.microsoft.com/office/drawing/2014/main" id="{840CB544-AA87-4C47-AF52-698D4294CE9C}"/>
                    </a:ext>
                  </a:extLst>
                </p14:cNvPr>
                <p14:cNvContentPartPr/>
                <p14:nvPr/>
              </p14:nvContentPartPr>
              <p14:xfrm>
                <a:off x="9918827" y="2963947"/>
                <a:ext cx="156240" cy="138240"/>
              </p14:xfrm>
            </p:contentPart>
          </mc:Choice>
          <mc:Fallback xmlns="">
            <p:pic>
              <p:nvPicPr>
                <p:cNvPr id="392" name="Freihand 391">
                  <a:extLst>
                    <a:ext uri="{FF2B5EF4-FFF2-40B4-BE49-F238E27FC236}">
                      <a16:creationId xmlns:a16="http://schemas.microsoft.com/office/drawing/2014/main" id="{840CB544-AA87-4C47-AF52-698D4294CE9C}"/>
                    </a:ext>
                  </a:extLst>
                </p:cNvPr>
                <p:cNvPicPr/>
                <p:nvPr/>
              </p:nvPicPr>
              <p:blipFill>
                <a:blip r:embed="rId605"/>
                <a:stretch>
                  <a:fillRect/>
                </a:stretch>
              </p:blipFill>
              <p:spPr>
                <a:xfrm>
                  <a:off x="9914507" y="2959627"/>
                  <a:ext cx="16488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6">
              <p14:nvContentPartPr>
                <p14:cNvPr id="393" name="Freihand 392">
                  <a:extLst>
                    <a:ext uri="{FF2B5EF4-FFF2-40B4-BE49-F238E27FC236}">
                      <a16:creationId xmlns:a16="http://schemas.microsoft.com/office/drawing/2014/main" id="{5380D2E7-78D8-4741-AFAF-DCF3782C0889}"/>
                    </a:ext>
                  </a:extLst>
                </p14:cNvPr>
                <p14:cNvContentPartPr/>
                <p14:nvPr/>
              </p14:nvContentPartPr>
              <p14:xfrm>
                <a:off x="10068227" y="2893027"/>
                <a:ext cx="19080" cy="43200"/>
              </p14:xfrm>
            </p:contentPart>
          </mc:Choice>
          <mc:Fallback xmlns="">
            <p:pic>
              <p:nvPicPr>
                <p:cNvPr id="393" name="Freihand 392">
                  <a:extLst>
                    <a:ext uri="{FF2B5EF4-FFF2-40B4-BE49-F238E27FC236}">
                      <a16:creationId xmlns:a16="http://schemas.microsoft.com/office/drawing/2014/main" id="{5380D2E7-78D8-4741-AFAF-DCF3782C0889}"/>
                    </a:ext>
                  </a:extLst>
                </p:cNvPr>
                <p:cNvPicPr/>
                <p:nvPr/>
              </p:nvPicPr>
              <p:blipFill>
                <a:blip r:embed="rId607"/>
                <a:stretch>
                  <a:fillRect/>
                </a:stretch>
              </p:blipFill>
              <p:spPr>
                <a:xfrm>
                  <a:off x="10063907" y="2888707"/>
                  <a:ext cx="2772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8">
              <p14:nvContentPartPr>
                <p14:cNvPr id="394" name="Freihand 393">
                  <a:extLst>
                    <a:ext uri="{FF2B5EF4-FFF2-40B4-BE49-F238E27FC236}">
                      <a16:creationId xmlns:a16="http://schemas.microsoft.com/office/drawing/2014/main" id="{711FC040-F445-48E0-BCA4-8B969588F9B6}"/>
                    </a:ext>
                  </a:extLst>
                </p14:cNvPr>
                <p14:cNvContentPartPr/>
                <p14:nvPr/>
              </p14:nvContentPartPr>
              <p14:xfrm>
                <a:off x="10144907" y="2866387"/>
                <a:ext cx="145800" cy="180720"/>
              </p14:xfrm>
            </p:contentPart>
          </mc:Choice>
          <mc:Fallback xmlns="">
            <p:pic>
              <p:nvPicPr>
                <p:cNvPr id="394" name="Freihand 393">
                  <a:extLst>
                    <a:ext uri="{FF2B5EF4-FFF2-40B4-BE49-F238E27FC236}">
                      <a16:creationId xmlns:a16="http://schemas.microsoft.com/office/drawing/2014/main" id="{711FC040-F445-48E0-BCA4-8B969588F9B6}"/>
                    </a:ext>
                  </a:extLst>
                </p:cNvPr>
                <p:cNvPicPr/>
                <p:nvPr/>
              </p:nvPicPr>
              <p:blipFill>
                <a:blip r:embed="rId609"/>
                <a:stretch>
                  <a:fillRect/>
                </a:stretch>
              </p:blipFill>
              <p:spPr>
                <a:xfrm>
                  <a:off x="10140587" y="2862067"/>
                  <a:ext cx="15444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0">
              <p14:nvContentPartPr>
                <p14:cNvPr id="395" name="Freihand 394">
                  <a:extLst>
                    <a:ext uri="{FF2B5EF4-FFF2-40B4-BE49-F238E27FC236}">
                      <a16:creationId xmlns:a16="http://schemas.microsoft.com/office/drawing/2014/main" id="{3D4A37B2-261A-4259-8855-CC07AF85BABF}"/>
                    </a:ext>
                  </a:extLst>
                </p14:cNvPr>
                <p14:cNvContentPartPr/>
                <p14:nvPr/>
              </p14:nvContentPartPr>
              <p14:xfrm>
                <a:off x="10384307" y="2846947"/>
                <a:ext cx="223200" cy="127800"/>
              </p14:xfrm>
            </p:contentPart>
          </mc:Choice>
          <mc:Fallback xmlns="">
            <p:pic>
              <p:nvPicPr>
                <p:cNvPr id="395" name="Freihand 394">
                  <a:extLst>
                    <a:ext uri="{FF2B5EF4-FFF2-40B4-BE49-F238E27FC236}">
                      <a16:creationId xmlns:a16="http://schemas.microsoft.com/office/drawing/2014/main" id="{3D4A37B2-261A-4259-8855-CC07AF85BABF}"/>
                    </a:ext>
                  </a:extLst>
                </p:cNvPr>
                <p:cNvPicPr/>
                <p:nvPr/>
              </p:nvPicPr>
              <p:blipFill>
                <a:blip r:embed="rId611"/>
                <a:stretch>
                  <a:fillRect/>
                </a:stretch>
              </p:blipFill>
              <p:spPr>
                <a:xfrm>
                  <a:off x="10379987" y="2842627"/>
                  <a:ext cx="23184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2">
              <p14:nvContentPartPr>
                <p14:cNvPr id="396" name="Freihand 395">
                  <a:extLst>
                    <a:ext uri="{FF2B5EF4-FFF2-40B4-BE49-F238E27FC236}">
                      <a16:creationId xmlns:a16="http://schemas.microsoft.com/office/drawing/2014/main" id="{91391EB9-A009-40F4-A101-D6A949264E1A}"/>
                    </a:ext>
                  </a:extLst>
                </p14:cNvPr>
                <p14:cNvContentPartPr/>
                <p14:nvPr/>
              </p14:nvContentPartPr>
              <p14:xfrm>
                <a:off x="10602467" y="2798347"/>
                <a:ext cx="46440" cy="360"/>
              </p14:xfrm>
            </p:contentPart>
          </mc:Choice>
          <mc:Fallback xmlns="">
            <p:pic>
              <p:nvPicPr>
                <p:cNvPr id="396" name="Freihand 395">
                  <a:extLst>
                    <a:ext uri="{FF2B5EF4-FFF2-40B4-BE49-F238E27FC236}">
                      <a16:creationId xmlns:a16="http://schemas.microsoft.com/office/drawing/2014/main" id="{91391EB9-A009-40F4-A101-D6A949264E1A}"/>
                    </a:ext>
                  </a:extLst>
                </p:cNvPr>
                <p:cNvPicPr/>
                <p:nvPr/>
              </p:nvPicPr>
              <p:blipFill>
                <a:blip r:embed="rId613"/>
                <a:stretch>
                  <a:fillRect/>
                </a:stretch>
              </p:blipFill>
              <p:spPr>
                <a:xfrm>
                  <a:off x="10598147" y="2794027"/>
                  <a:ext cx="5508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4">
              <p14:nvContentPartPr>
                <p14:cNvPr id="397" name="Freihand 396">
                  <a:extLst>
                    <a:ext uri="{FF2B5EF4-FFF2-40B4-BE49-F238E27FC236}">
                      <a16:creationId xmlns:a16="http://schemas.microsoft.com/office/drawing/2014/main" id="{469C819D-90DB-48AE-B3C8-28B1B35F90AA}"/>
                    </a:ext>
                  </a:extLst>
                </p14:cNvPr>
                <p14:cNvContentPartPr/>
                <p14:nvPr/>
              </p14:nvContentPartPr>
              <p14:xfrm>
                <a:off x="10657547" y="2798707"/>
                <a:ext cx="72000" cy="106920"/>
              </p14:xfrm>
            </p:contentPart>
          </mc:Choice>
          <mc:Fallback xmlns="">
            <p:pic>
              <p:nvPicPr>
                <p:cNvPr id="397" name="Freihand 396">
                  <a:extLst>
                    <a:ext uri="{FF2B5EF4-FFF2-40B4-BE49-F238E27FC236}">
                      <a16:creationId xmlns:a16="http://schemas.microsoft.com/office/drawing/2014/main" id="{469C819D-90DB-48AE-B3C8-28B1B35F90AA}"/>
                    </a:ext>
                  </a:extLst>
                </p:cNvPr>
                <p:cNvPicPr/>
                <p:nvPr/>
              </p:nvPicPr>
              <p:blipFill>
                <a:blip r:embed="rId615"/>
                <a:stretch>
                  <a:fillRect/>
                </a:stretch>
              </p:blipFill>
              <p:spPr>
                <a:xfrm>
                  <a:off x="10653227" y="2794387"/>
                  <a:ext cx="8064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6">
              <p14:nvContentPartPr>
                <p14:cNvPr id="398" name="Freihand 397">
                  <a:extLst>
                    <a:ext uri="{FF2B5EF4-FFF2-40B4-BE49-F238E27FC236}">
                      <a16:creationId xmlns:a16="http://schemas.microsoft.com/office/drawing/2014/main" id="{EFBCA7D1-97F2-4A77-8BEF-5BFF228630C3}"/>
                    </a:ext>
                  </a:extLst>
                </p14:cNvPr>
                <p14:cNvContentPartPr/>
                <p14:nvPr/>
              </p14:nvContentPartPr>
              <p14:xfrm>
                <a:off x="10729187" y="2605387"/>
                <a:ext cx="344520" cy="243720"/>
              </p14:xfrm>
            </p:contentPart>
          </mc:Choice>
          <mc:Fallback xmlns="">
            <p:pic>
              <p:nvPicPr>
                <p:cNvPr id="398" name="Freihand 397">
                  <a:extLst>
                    <a:ext uri="{FF2B5EF4-FFF2-40B4-BE49-F238E27FC236}">
                      <a16:creationId xmlns:a16="http://schemas.microsoft.com/office/drawing/2014/main" id="{EFBCA7D1-97F2-4A77-8BEF-5BFF228630C3}"/>
                    </a:ext>
                  </a:extLst>
                </p:cNvPr>
                <p:cNvPicPr/>
                <p:nvPr/>
              </p:nvPicPr>
              <p:blipFill>
                <a:blip r:embed="rId617"/>
                <a:stretch>
                  <a:fillRect/>
                </a:stretch>
              </p:blipFill>
              <p:spPr>
                <a:xfrm>
                  <a:off x="10724867" y="2601067"/>
                  <a:ext cx="35316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8">
              <p14:nvContentPartPr>
                <p14:cNvPr id="399" name="Freihand 398">
                  <a:extLst>
                    <a:ext uri="{FF2B5EF4-FFF2-40B4-BE49-F238E27FC236}">
                      <a16:creationId xmlns:a16="http://schemas.microsoft.com/office/drawing/2014/main" id="{6B8393FA-3677-4218-A669-7FF645EA7FC6}"/>
                    </a:ext>
                  </a:extLst>
                </p14:cNvPr>
                <p14:cNvContentPartPr/>
                <p14:nvPr/>
              </p14:nvContentPartPr>
              <p14:xfrm>
                <a:off x="11223467" y="2627347"/>
                <a:ext cx="28080" cy="66240"/>
              </p14:xfrm>
            </p:contentPart>
          </mc:Choice>
          <mc:Fallback xmlns="">
            <p:pic>
              <p:nvPicPr>
                <p:cNvPr id="399" name="Freihand 398">
                  <a:extLst>
                    <a:ext uri="{FF2B5EF4-FFF2-40B4-BE49-F238E27FC236}">
                      <a16:creationId xmlns:a16="http://schemas.microsoft.com/office/drawing/2014/main" id="{6B8393FA-3677-4218-A669-7FF645EA7FC6}"/>
                    </a:ext>
                  </a:extLst>
                </p:cNvPr>
                <p:cNvPicPr/>
                <p:nvPr/>
              </p:nvPicPr>
              <p:blipFill>
                <a:blip r:embed="rId619"/>
                <a:stretch>
                  <a:fillRect/>
                </a:stretch>
              </p:blipFill>
              <p:spPr>
                <a:xfrm>
                  <a:off x="11219147" y="2623027"/>
                  <a:ext cx="3672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0">
              <p14:nvContentPartPr>
                <p14:cNvPr id="400" name="Freihand 399">
                  <a:extLst>
                    <a:ext uri="{FF2B5EF4-FFF2-40B4-BE49-F238E27FC236}">
                      <a16:creationId xmlns:a16="http://schemas.microsoft.com/office/drawing/2014/main" id="{A21BC217-52A8-4EF8-A326-D2A689658C96}"/>
                    </a:ext>
                  </a:extLst>
                </p14:cNvPr>
                <p14:cNvContentPartPr/>
                <p14:nvPr/>
              </p14:nvContentPartPr>
              <p14:xfrm>
                <a:off x="11220227" y="2570107"/>
                <a:ext cx="56160" cy="2160"/>
              </p14:xfrm>
            </p:contentPart>
          </mc:Choice>
          <mc:Fallback xmlns="">
            <p:pic>
              <p:nvPicPr>
                <p:cNvPr id="400" name="Freihand 399">
                  <a:extLst>
                    <a:ext uri="{FF2B5EF4-FFF2-40B4-BE49-F238E27FC236}">
                      <a16:creationId xmlns:a16="http://schemas.microsoft.com/office/drawing/2014/main" id="{A21BC217-52A8-4EF8-A326-D2A689658C96}"/>
                    </a:ext>
                  </a:extLst>
                </p:cNvPr>
                <p:cNvPicPr/>
                <p:nvPr/>
              </p:nvPicPr>
              <p:blipFill>
                <a:blip r:embed="rId621"/>
                <a:stretch>
                  <a:fillRect/>
                </a:stretch>
              </p:blipFill>
              <p:spPr>
                <a:xfrm>
                  <a:off x="11215907" y="2565787"/>
                  <a:ext cx="6480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2">
              <p14:nvContentPartPr>
                <p14:cNvPr id="401" name="Freihand 400">
                  <a:extLst>
                    <a:ext uri="{FF2B5EF4-FFF2-40B4-BE49-F238E27FC236}">
                      <a16:creationId xmlns:a16="http://schemas.microsoft.com/office/drawing/2014/main" id="{3D93F5FC-D421-48DA-AA23-4697C79D1584}"/>
                    </a:ext>
                  </a:extLst>
                </p14:cNvPr>
                <p14:cNvContentPartPr/>
                <p14:nvPr/>
              </p14:nvContentPartPr>
              <p14:xfrm>
                <a:off x="11277467" y="2484787"/>
                <a:ext cx="193680" cy="181080"/>
              </p14:xfrm>
            </p:contentPart>
          </mc:Choice>
          <mc:Fallback xmlns="">
            <p:pic>
              <p:nvPicPr>
                <p:cNvPr id="401" name="Freihand 400">
                  <a:extLst>
                    <a:ext uri="{FF2B5EF4-FFF2-40B4-BE49-F238E27FC236}">
                      <a16:creationId xmlns:a16="http://schemas.microsoft.com/office/drawing/2014/main" id="{3D93F5FC-D421-48DA-AA23-4697C79D1584}"/>
                    </a:ext>
                  </a:extLst>
                </p:cNvPr>
                <p:cNvPicPr/>
                <p:nvPr/>
              </p:nvPicPr>
              <p:blipFill>
                <a:blip r:embed="rId623"/>
                <a:stretch>
                  <a:fillRect/>
                </a:stretch>
              </p:blipFill>
              <p:spPr>
                <a:xfrm>
                  <a:off x="11273147" y="2480467"/>
                  <a:ext cx="20232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4">
              <p14:nvContentPartPr>
                <p14:cNvPr id="402" name="Freihand 401">
                  <a:extLst>
                    <a:ext uri="{FF2B5EF4-FFF2-40B4-BE49-F238E27FC236}">
                      <a16:creationId xmlns:a16="http://schemas.microsoft.com/office/drawing/2014/main" id="{43007B4C-385F-40CF-B244-809A643025B6}"/>
                    </a:ext>
                  </a:extLst>
                </p14:cNvPr>
                <p14:cNvContentPartPr/>
                <p14:nvPr/>
              </p14:nvContentPartPr>
              <p14:xfrm>
                <a:off x="11512907" y="2488747"/>
                <a:ext cx="117720" cy="91440"/>
              </p14:xfrm>
            </p:contentPart>
          </mc:Choice>
          <mc:Fallback xmlns="">
            <p:pic>
              <p:nvPicPr>
                <p:cNvPr id="402" name="Freihand 401">
                  <a:extLst>
                    <a:ext uri="{FF2B5EF4-FFF2-40B4-BE49-F238E27FC236}">
                      <a16:creationId xmlns:a16="http://schemas.microsoft.com/office/drawing/2014/main" id="{43007B4C-385F-40CF-B244-809A643025B6}"/>
                    </a:ext>
                  </a:extLst>
                </p:cNvPr>
                <p:cNvPicPr/>
                <p:nvPr/>
              </p:nvPicPr>
              <p:blipFill>
                <a:blip r:embed="rId625"/>
                <a:stretch>
                  <a:fillRect/>
                </a:stretch>
              </p:blipFill>
              <p:spPr>
                <a:xfrm>
                  <a:off x="11508587" y="2484427"/>
                  <a:ext cx="12636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6">
              <p14:nvContentPartPr>
                <p14:cNvPr id="403" name="Freihand 402">
                  <a:extLst>
                    <a:ext uri="{FF2B5EF4-FFF2-40B4-BE49-F238E27FC236}">
                      <a16:creationId xmlns:a16="http://schemas.microsoft.com/office/drawing/2014/main" id="{8E0B6E11-A66E-424F-9779-708897391B03}"/>
                    </a:ext>
                  </a:extLst>
                </p14:cNvPr>
                <p14:cNvContentPartPr/>
                <p14:nvPr/>
              </p14:nvContentPartPr>
              <p14:xfrm>
                <a:off x="11607227" y="2357707"/>
                <a:ext cx="70200" cy="217440"/>
              </p14:xfrm>
            </p:contentPart>
          </mc:Choice>
          <mc:Fallback xmlns="">
            <p:pic>
              <p:nvPicPr>
                <p:cNvPr id="403" name="Freihand 402">
                  <a:extLst>
                    <a:ext uri="{FF2B5EF4-FFF2-40B4-BE49-F238E27FC236}">
                      <a16:creationId xmlns:a16="http://schemas.microsoft.com/office/drawing/2014/main" id="{8E0B6E11-A66E-424F-9779-708897391B03}"/>
                    </a:ext>
                  </a:extLst>
                </p:cNvPr>
                <p:cNvPicPr/>
                <p:nvPr/>
              </p:nvPicPr>
              <p:blipFill>
                <a:blip r:embed="rId627"/>
                <a:stretch>
                  <a:fillRect/>
                </a:stretch>
              </p:blipFill>
              <p:spPr>
                <a:xfrm>
                  <a:off x="11602907" y="2353387"/>
                  <a:ext cx="78840" cy="22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8">
              <p14:nvContentPartPr>
                <p14:cNvPr id="404" name="Freihand 403">
                  <a:extLst>
                    <a:ext uri="{FF2B5EF4-FFF2-40B4-BE49-F238E27FC236}">
                      <a16:creationId xmlns:a16="http://schemas.microsoft.com/office/drawing/2014/main" id="{CE692188-E97A-42ED-BC47-7CC8E3F5E8EF}"/>
                    </a:ext>
                  </a:extLst>
                </p14:cNvPr>
                <p14:cNvContentPartPr/>
                <p14:nvPr/>
              </p14:nvContentPartPr>
              <p14:xfrm>
                <a:off x="11659787" y="2337907"/>
                <a:ext cx="82440" cy="219240"/>
              </p14:xfrm>
            </p:contentPart>
          </mc:Choice>
          <mc:Fallback xmlns="">
            <p:pic>
              <p:nvPicPr>
                <p:cNvPr id="404" name="Freihand 403">
                  <a:extLst>
                    <a:ext uri="{FF2B5EF4-FFF2-40B4-BE49-F238E27FC236}">
                      <a16:creationId xmlns:a16="http://schemas.microsoft.com/office/drawing/2014/main" id="{CE692188-E97A-42ED-BC47-7CC8E3F5E8EF}"/>
                    </a:ext>
                  </a:extLst>
                </p:cNvPr>
                <p:cNvPicPr/>
                <p:nvPr/>
              </p:nvPicPr>
              <p:blipFill>
                <a:blip r:embed="rId629"/>
                <a:stretch>
                  <a:fillRect/>
                </a:stretch>
              </p:blipFill>
              <p:spPr>
                <a:xfrm>
                  <a:off x="11655467" y="2333587"/>
                  <a:ext cx="91080" cy="22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0">
              <p14:nvContentPartPr>
                <p14:cNvPr id="405" name="Freihand 404">
                  <a:extLst>
                    <a:ext uri="{FF2B5EF4-FFF2-40B4-BE49-F238E27FC236}">
                      <a16:creationId xmlns:a16="http://schemas.microsoft.com/office/drawing/2014/main" id="{B49107FC-F577-43FC-810C-535BA013C922}"/>
                    </a:ext>
                  </a:extLst>
                </p14:cNvPr>
                <p14:cNvContentPartPr/>
                <p14:nvPr/>
              </p14:nvContentPartPr>
              <p14:xfrm>
                <a:off x="11726387" y="2384707"/>
                <a:ext cx="196560" cy="99720"/>
              </p14:xfrm>
            </p:contentPart>
          </mc:Choice>
          <mc:Fallback xmlns="">
            <p:pic>
              <p:nvPicPr>
                <p:cNvPr id="405" name="Freihand 404">
                  <a:extLst>
                    <a:ext uri="{FF2B5EF4-FFF2-40B4-BE49-F238E27FC236}">
                      <a16:creationId xmlns:a16="http://schemas.microsoft.com/office/drawing/2014/main" id="{B49107FC-F577-43FC-810C-535BA013C922}"/>
                    </a:ext>
                  </a:extLst>
                </p:cNvPr>
                <p:cNvPicPr/>
                <p:nvPr/>
              </p:nvPicPr>
              <p:blipFill>
                <a:blip r:embed="rId631"/>
                <a:stretch>
                  <a:fillRect/>
                </a:stretch>
              </p:blipFill>
              <p:spPr>
                <a:xfrm>
                  <a:off x="11722067" y="2380387"/>
                  <a:ext cx="20520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2">
              <p14:nvContentPartPr>
                <p14:cNvPr id="410" name="Freihand 409">
                  <a:extLst>
                    <a:ext uri="{FF2B5EF4-FFF2-40B4-BE49-F238E27FC236}">
                      <a16:creationId xmlns:a16="http://schemas.microsoft.com/office/drawing/2014/main" id="{9E7E03F3-033D-4AB4-82DB-66D0F8E19CBE}"/>
                    </a:ext>
                  </a:extLst>
                </p14:cNvPr>
                <p14:cNvContentPartPr/>
                <p14:nvPr/>
              </p14:nvContentPartPr>
              <p14:xfrm>
                <a:off x="9283427" y="3214147"/>
                <a:ext cx="191520" cy="214560"/>
              </p14:xfrm>
            </p:contentPart>
          </mc:Choice>
          <mc:Fallback xmlns="">
            <p:pic>
              <p:nvPicPr>
                <p:cNvPr id="410" name="Freihand 409">
                  <a:extLst>
                    <a:ext uri="{FF2B5EF4-FFF2-40B4-BE49-F238E27FC236}">
                      <a16:creationId xmlns:a16="http://schemas.microsoft.com/office/drawing/2014/main" id="{9E7E03F3-033D-4AB4-82DB-66D0F8E19CBE}"/>
                    </a:ext>
                  </a:extLst>
                </p:cNvPr>
                <p:cNvPicPr/>
                <p:nvPr/>
              </p:nvPicPr>
              <p:blipFill>
                <a:blip r:embed="rId633"/>
                <a:stretch>
                  <a:fillRect/>
                </a:stretch>
              </p:blipFill>
              <p:spPr>
                <a:xfrm>
                  <a:off x="9279107" y="3209827"/>
                  <a:ext cx="20016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4">
              <p14:nvContentPartPr>
                <p14:cNvPr id="411" name="Freihand 410">
                  <a:extLst>
                    <a:ext uri="{FF2B5EF4-FFF2-40B4-BE49-F238E27FC236}">
                      <a16:creationId xmlns:a16="http://schemas.microsoft.com/office/drawing/2014/main" id="{51C8A951-6402-4705-BA90-9EDCEC9F2469}"/>
                    </a:ext>
                  </a:extLst>
                </p14:cNvPr>
                <p14:cNvContentPartPr/>
                <p14:nvPr/>
              </p14:nvContentPartPr>
              <p14:xfrm>
                <a:off x="9362267" y="3323587"/>
                <a:ext cx="107640" cy="30600"/>
              </p14:xfrm>
            </p:contentPart>
          </mc:Choice>
          <mc:Fallback xmlns="">
            <p:pic>
              <p:nvPicPr>
                <p:cNvPr id="411" name="Freihand 410">
                  <a:extLst>
                    <a:ext uri="{FF2B5EF4-FFF2-40B4-BE49-F238E27FC236}">
                      <a16:creationId xmlns:a16="http://schemas.microsoft.com/office/drawing/2014/main" id="{51C8A951-6402-4705-BA90-9EDCEC9F2469}"/>
                    </a:ext>
                  </a:extLst>
                </p:cNvPr>
                <p:cNvPicPr/>
                <p:nvPr/>
              </p:nvPicPr>
              <p:blipFill>
                <a:blip r:embed="rId635"/>
                <a:stretch>
                  <a:fillRect/>
                </a:stretch>
              </p:blipFill>
              <p:spPr>
                <a:xfrm>
                  <a:off x="9357947" y="3319267"/>
                  <a:ext cx="11628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6">
              <p14:nvContentPartPr>
                <p14:cNvPr id="412" name="Freihand 411">
                  <a:extLst>
                    <a:ext uri="{FF2B5EF4-FFF2-40B4-BE49-F238E27FC236}">
                      <a16:creationId xmlns:a16="http://schemas.microsoft.com/office/drawing/2014/main" id="{56CF8033-D1CA-4983-9A32-7A00FA456D0A}"/>
                    </a:ext>
                  </a:extLst>
                </p14:cNvPr>
                <p14:cNvContentPartPr/>
                <p14:nvPr/>
              </p14:nvContentPartPr>
              <p14:xfrm>
                <a:off x="9519947" y="3218107"/>
                <a:ext cx="97560" cy="162000"/>
              </p14:xfrm>
            </p:contentPart>
          </mc:Choice>
          <mc:Fallback xmlns="">
            <p:pic>
              <p:nvPicPr>
                <p:cNvPr id="412" name="Freihand 411">
                  <a:extLst>
                    <a:ext uri="{FF2B5EF4-FFF2-40B4-BE49-F238E27FC236}">
                      <a16:creationId xmlns:a16="http://schemas.microsoft.com/office/drawing/2014/main" id="{56CF8033-D1CA-4983-9A32-7A00FA456D0A}"/>
                    </a:ext>
                  </a:extLst>
                </p:cNvPr>
                <p:cNvPicPr/>
                <p:nvPr/>
              </p:nvPicPr>
              <p:blipFill>
                <a:blip r:embed="rId637"/>
                <a:stretch>
                  <a:fillRect/>
                </a:stretch>
              </p:blipFill>
              <p:spPr>
                <a:xfrm>
                  <a:off x="9515627" y="3213787"/>
                  <a:ext cx="10620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8">
              <p14:nvContentPartPr>
                <p14:cNvPr id="413" name="Freihand 412">
                  <a:extLst>
                    <a:ext uri="{FF2B5EF4-FFF2-40B4-BE49-F238E27FC236}">
                      <a16:creationId xmlns:a16="http://schemas.microsoft.com/office/drawing/2014/main" id="{CEF5DE81-2895-4446-B0C6-C892CD5B866B}"/>
                    </a:ext>
                  </a:extLst>
                </p14:cNvPr>
                <p14:cNvContentPartPr/>
                <p14:nvPr/>
              </p14:nvContentPartPr>
              <p14:xfrm>
                <a:off x="9665027" y="3263827"/>
                <a:ext cx="267480" cy="76320"/>
              </p14:xfrm>
            </p:contentPart>
          </mc:Choice>
          <mc:Fallback xmlns="">
            <p:pic>
              <p:nvPicPr>
                <p:cNvPr id="413" name="Freihand 412">
                  <a:extLst>
                    <a:ext uri="{FF2B5EF4-FFF2-40B4-BE49-F238E27FC236}">
                      <a16:creationId xmlns:a16="http://schemas.microsoft.com/office/drawing/2014/main" id="{CEF5DE81-2895-4446-B0C6-C892CD5B866B}"/>
                    </a:ext>
                  </a:extLst>
                </p:cNvPr>
                <p:cNvPicPr/>
                <p:nvPr/>
              </p:nvPicPr>
              <p:blipFill>
                <a:blip r:embed="rId639"/>
                <a:stretch>
                  <a:fillRect/>
                </a:stretch>
              </p:blipFill>
              <p:spPr>
                <a:xfrm>
                  <a:off x="9660707" y="3259507"/>
                  <a:ext cx="27612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0">
              <p14:nvContentPartPr>
                <p14:cNvPr id="415" name="Freihand 414">
                  <a:extLst>
                    <a:ext uri="{FF2B5EF4-FFF2-40B4-BE49-F238E27FC236}">
                      <a16:creationId xmlns:a16="http://schemas.microsoft.com/office/drawing/2014/main" id="{D77B699A-45F2-4702-8B9E-90065A25CAF9}"/>
                    </a:ext>
                  </a:extLst>
                </p14:cNvPr>
                <p14:cNvContentPartPr/>
                <p14:nvPr/>
              </p14:nvContentPartPr>
              <p14:xfrm>
                <a:off x="10049507" y="3232867"/>
                <a:ext cx="87480" cy="81360"/>
              </p14:xfrm>
            </p:contentPart>
          </mc:Choice>
          <mc:Fallback xmlns="">
            <p:pic>
              <p:nvPicPr>
                <p:cNvPr id="415" name="Freihand 414">
                  <a:extLst>
                    <a:ext uri="{FF2B5EF4-FFF2-40B4-BE49-F238E27FC236}">
                      <a16:creationId xmlns:a16="http://schemas.microsoft.com/office/drawing/2014/main" id="{D77B699A-45F2-4702-8B9E-90065A25CAF9}"/>
                    </a:ext>
                  </a:extLst>
                </p:cNvPr>
                <p:cNvPicPr/>
                <p:nvPr/>
              </p:nvPicPr>
              <p:blipFill>
                <a:blip r:embed="rId641"/>
                <a:stretch>
                  <a:fillRect/>
                </a:stretch>
              </p:blipFill>
              <p:spPr>
                <a:xfrm>
                  <a:off x="10045187" y="3228547"/>
                  <a:ext cx="9612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2">
              <p14:nvContentPartPr>
                <p14:cNvPr id="416" name="Freihand 415">
                  <a:extLst>
                    <a:ext uri="{FF2B5EF4-FFF2-40B4-BE49-F238E27FC236}">
                      <a16:creationId xmlns:a16="http://schemas.microsoft.com/office/drawing/2014/main" id="{77A208E3-E2E4-4A3A-8D7C-BC540D63EAF9}"/>
                    </a:ext>
                  </a:extLst>
                </p14:cNvPr>
                <p14:cNvContentPartPr/>
                <p14:nvPr/>
              </p14:nvContentPartPr>
              <p14:xfrm>
                <a:off x="10141307" y="3229267"/>
                <a:ext cx="65880" cy="69120"/>
              </p14:xfrm>
            </p:contentPart>
          </mc:Choice>
          <mc:Fallback xmlns="">
            <p:pic>
              <p:nvPicPr>
                <p:cNvPr id="416" name="Freihand 415">
                  <a:extLst>
                    <a:ext uri="{FF2B5EF4-FFF2-40B4-BE49-F238E27FC236}">
                      <a16:creationId xmlns:a16="http://schemas.microsoft.com/office/drawing/2014/main" id="{77A208E3-E2E4-4A3A-8D7C-BC540D63EAF9}"/>
                    </a:ext>
                  </a:extLst>
                </p:cNvPr>
                <p:cNvPicPr/>
                <p:nvPr/>
              </p:nvPicPr>
              <p:blipFill>
                <a:blip r:embed="rId643"/>
                <a:stretch>
                  <a:fillRect/>
                </a:stretch>
              </p:blipFill>
              <p:spPr>
                <a:xfrm>
                  <a:off x="10136987" y="3224947"/>
                  <a:ext cx="7452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4">
              <p14:nvContentPartPr>
                <p14:cNvPr id="417" name="Freihand 416">
                  <a:extLst>
                    <a:ext uri="{FF2B5EF4-FFF2-40B4-BE49-F238E27FC236}">
                      <a16:creationId xmlns:a16="http://schemas.microsoft.com/office/drawing/2014/main" id="{8A1C77CB-15E9-42DC-981B-60C71A35E74B}"/>
                    </a:ext>
                  </a:extLst>
                </p14:cNvPr>
                <p14:cNvContentPartPr/>
                <p14:nvPr/>
              </p14:nvContentPartPr>
              <p14:xfrm>
                <a:off x="10295387" y="3062227"/>
                <a:ext cx="288720" cy="315720"/>
              </p14:xfrm>
            </p:contentPart>
          </mc:Choice>
          <mc:Fallback xmlns="">
            <p:pic>
              <p:nvPicPr>
                <p:cNvPr id="417" name="Freihand 416">
                  <a:extLst>
                    <a:ext uri="{FF2B5EF4-FFF2-40B4-BE49-F238E27FC236}">
                      <a16:creationId xmlns:a16="http://schemas.microsoft.com/office/drawing/2014/main" id="{8A1C77CB-15E9-42DC-981B-60C71A35E74B}"/>
                    </a:ext>
                  </a:extLst>
                </p:cNvPr>
                <p:cNvPicPr/>
                <p:nvPr/>
              </p:nvPicPr>
              <p:blipFill>
                <a:blip r:embed="rId645"/>
                <a:stretch>
                  <a:fillRect/>
                </a:stretch>
              </p:blipFill>
              <p:spPr>
                <a:xfrm>
                  <a:off x="10291067" y="3057907"/>
                  <a:ext cx="297360" cy="32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6">
              <p14:nvContentPartPr>
                <p14:cNvPr id="418" name="Freihand 417">
                  <a:extLst>
                    <a:ext uri="{FF2B5EF4-FFF2-40B4-BE49-F238E27FC236}">
                      <a16:creationId xmlns:a16="http://schemas.microsoft.com/office/drawing/2014/main" id="{50F5AC6F-BFED-4A1E-BC12-30955A64B264}"/>
                    </a:ext>
                  </a:extLst>
                </p14:cNvPr>
                <p14:cNvContentPartPr/>
                <p14:nvPr/>
              </p14:nvContentPartPr>
              <p14:xfrm>
                <a:off x="10388627" y="3018667"/>
                <a:ext cx="21240" cy="3960"/>
              </p14:xfrm>
            </p:contentPart>
          </mc:Choice>
          <mc:Fallback xmlns="">
            <p:pic>
              <p:nvPicPr>
                <p:cNvPr id="418" name="Freihand 417">
                  <a:extLst>
                    <a:ext uri="{FF2B5EF4-FFF2-40B4-BE49-F238E27FC236}">
                      <a16:creationId xmlns:a16="http://schemas.microsoft.com/office/drawing/2014/main" id="{50F5AC6F-BFED-4A1E-BC12-30955A64B264}"/>
                    </a:ext>
                  </a:extLst>
                </p:cNvPr>
                <p:cNvPicPr/>
                <p:nvPr/>
              </p:nvPicPr>
              <p:blipFill>
                <a:blip r:embed="rId647"/>
                <a:stretch>
                  <a:fillRect/>
                </a:stretch>
              </p:blipFill>
              <p:spPr>
                <a:xfrm>
                  <a:off x="10384307" y="3014347"/>
                  <a:ext cx="2988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8">
              <p14:nvContentPartPr>
                <p14:cNvPr id="419" name="Freihand 418">
                  <a:extLst>
                    <a:ext uri="{FF2B5EF4-FFF2-40B4-BE49-F238E27FC236}">
                      <a16:creationId xmlns:a16="http://schemas.microsoft.com/office/drawing/2014/main" id="{394958D9-239C-4ABE-84FA-97FEDA6269B5}"/>
                    </a:ext>
                  </a:extLst>
                </p14:cNvPr>
                <p14:cNvContentPartPr/>
                <p14:nvPr/>
              </p14:nvContentPartPr>
              <p14:xfrm>
                <a:off x="10713347" y="3072667"/>
                <a:ext cx="278280" cy="85320"/>
              </p14:xfrm>
            </p:contentPart>
          </mc:Choice>
          <mc:Fallback xmlns="">
            <p:pic>
              <p:nvPicPr>
                <p:cNvPr id="419" name="Freihand 418">
                  <a:extLst>
                    <a:ext uri="{FF2B5EF4-FFF2-40B4-BE49-F238E27FC236}">
                      <a16:creationId xmlns:a16="http://schemas.microsoft.com/office/drawing/2014/main" id="{394958D9-239C-4ABE-84FA-97FEDA6269B5}"/>
                    </a:ext>
                  </a:extLst>
                </p:cNvPr>
                <p:cNvPicPr/>
                <p:nvPr/>
              </p:nvPicPr>
              <p:blipFill>
                <a:blip r:embed="rId649"/>
                <a:stretch>
                  <a:fillRect/>
                </a:stretch>
              </p:blipFill>
              <p:spPr>
                <a:xfrm>
                  <a:off x="10709027" y="3068347"/>
                  <a:ext cx="28692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0">
              <p14:nvContentPartPr>
                <p14:cNvPr id="420" name="Freihand 419">
                  <a:extLst>
                    <a:ext uri="{FF2B5EF4-FFF2-40B4-BE49-F238E27FC236}">
                      <a16:creationId xmlns:a16="http://schemas.microsoft.com/office/drawing/2014/main" id="{335BA5CC-0D95-4A37-8FD6-EC083C196470}"/>
                    </a:ext>
                  </a:extLst>
                </p14:cNvPr>
                <p14:cNvContentPartPr/>
                <p14:nvPr/>
              </p14:nvContentPartPr>
              <p14:xfrm>
                <a:off x="10928987" y="2962507"/>
                <a:ext cx="19800" cy="42480"/>
              </p14:xfrm>
            </p:contentPart>
          </mc:Choice>
          <mc:Fallback xmlns="">
            <p:pic>
              <p:nvPicPr>
                <p:cNvPr id="420" name="Freihand 419">
                  <a:extLst>
                    <a:ext uri="{FF2B5EF4-FFF2-40B4-BE49-F238E27FC236}">
                      <a16:creationId xmlns:a16="http://schemas.microsoft.com/office/drawing/2014/main" id="{335BA5CC-0D95-4A37-8FD6-EC083C196470}"/>
                    </a:ext>
                  </a:extLst>
                </p:cNvPr>
                <p:cNvPicPr/>
                <p:nvPr/>
              </p:nvPicPr>
              <p:blipFill>
                <a:blip r:embed="rId651"/>
                <a:stretch>
                  <a:fillRect/>
                </a:stretch>
              </p:blipFill>
              <p:spPr>
                <a:xfrm>
                  <a:off x="10924667" y="2958187"/>
                  <a:ext cx="2844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2">
              <p14:nvContentPartPr>
                <p14:cNvPr id="421" name="Freihand 420">
                  <a:extLst>
                    <a:ext uri="{FF2B5EF4-FFF2-40B4-BE49-F238E27FC236}">
                      <a16:creationId xmlns:a16="http://schemas.microsoft.com/office/drawing/2014/main" id="{056A1876-8350-4961-9D3C-80B579513F9C}"/>
                    </a:ext>
                  </a:extLst>
                </p14:cNvPr>
                <p14:cNvContentPartPr/>
                <p14:nvPr/>
              </p14:nvContentPartPr>
              <p14:xfrm>
                <a:off x="9347867" y="3542467"/>
                <a:ext cx="40320" cy="160920"/>
              </p14:xfrm>
            </p:contentPart>
          </mc:Choice>
          <mc:Fallback xmlns="">
            <p:pic>
              <p:nvPicPr>
                <p:cNvPr id="421" name="Freihand 420">
                  <a:extLst>
                    <a:ext uri="{FF2B5EF4-FFF2-40B4-BE49-F238E27FC236}">
                      <a16:creationId xmlns:a16="http://schemas.microsoft.com/office/drawing/2014/main" id="{056A1876-8350-4961-9D3C-80B579513F9C}"/>
                    </a:ext>
                  </a:extLst>
                </p:cNvPr>
                <p:cNvPicPr/>
                <p:nvPr/>
              </p:nvPicPr>
              <p:blipFill>
                <a:blip r:embed="rId653"/>
                <a:stretch>
                  <a:fillRect/>
                </a:stretch>
              </p:blipFill>
              <p:spPr>
                <a:xfrm>
                  <a:off x="9343547" y="3538147"/>
                  <a:ext cx="4896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4">
              <p14:nvContentPartPr>
                <p14:cNvPr id="422" name="Freihand 421">
                  <a:extLst>
                    <a:ext uri="{FF2B5EF4-FFF2-40B4-BE49-F238E27FC236}">
                      <a16:creationId xmlns:a16="http://schemas.microsoft.com/office/drawing/2014/main" id="{973CF356-4C83-4576-A152-DF137DB1A1BF}"/>
                    </a:ext>
                  </a:extLst>
                </p14:cNvPr>
                <p14:cNvContentPartPr/>
                <p14:nvPr/>
              </p14:nvContentPartPr>
              <p14:xfrm>
                <a:off x="9247787" y="3502867"/>
                <a:ext cx="169200" cy="19080"/>
              </p14:xfrm>
            </p:contentPart>
          </mc:Choice>
          <mc:Fallback xmlns="">
            <p:pic>
              <p:nvPicPr>
                <p:cNvPr id="422" name="Freihand 421">
                  <a:extLst>
                    <a:ext uri="{FF2B5EF4-FFF2-40B4-BE49-F238E27FC236}">
                      <a16:creationId xmlns:a16="http://schemas.microsoft.com/office/drawing/2014/main" id="{973CF356-4C83-4576-A152-DF137DB1A1BF}"/>
                    </a:ext>
                  </a:extLst>
                </p:cNvPr>
                <p:cNvPicPr/>
                <p:nvPr/>
              </p:nvPicPr>
              <p:blipFill>
                <a:blip r:embed="rId655"/>
                <a:stretch>
                  <a:fillRect/>
                </a:stretch>
              </p:blipFill>
              <p:spPr>
                <a:xfrm>
                  <a:off x="9243467" y="3498547"/>
                  <a:ext cx="17784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6">
              <p14:nvContentPartPr>
                <p14:cNvPr id="423" name="Freihand 422">
                  <a:extLst>
                    <a:ext uri="{FF2B5EF4-FFF2-40B4-BE49-F238E27FC236}">
                      <a16:creationId xmlns:a16="http://schemas.microsoft.com/office/drawing/2014/main" id="{9AF572D8-1809-4560-A8F6-1A1C1D1BA9E3}"/>
                    </a:ext>
                  </a:extLst>
                </p14:cNvPr>
                <p14:cNvContentPartPr/>
                <p14:nvPr/>
              </p14:nvContentPartPr>
              <p14:xfrm>
                <a:off x="9265427" y="3580627"/>
                <a:ext cx="135360" cy="15840"/>
              </p14:xfrm>
            </p:contentPart>
          </mc:Choice>
          <mc:Fallback xmlns="">
            <p:pic>
              <p:nvPicPr>
                <p:cNvPr id="423" name="Freihand 422">
                  <a:extLst>
                    <a:ext uri="{FF2B5EF4-FFF2-40B4-BE49-F238E27FC236}">
                      <a16:creationId xmlns:a16="http://schemas.microsoft.com/office/drawing/2014/main" id="{9AF572D8-1809-4560-A8F6-1A1C1D1BA9E3}"/>
                    </a:ext>
                  </a:extLst>
                </p:cNvPr>
                <p:cNvPicPr/>
                <p:nvPr/>
              </p:nvPicPr>
              <p:blipFill>
                <a:blip r:embed="rId657"/>
                <a:stretch>
                  <a:fillRect/>
                </a:stretch>
              </p:blipFill>
              <p:spPr>
                <a:xfrm>
                  <a:off x="9261107" y="3576307"/>
                  <a:ext cx="14400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8">
              <p14:nvContentPartPr>
                <p14:cNvPr id="424" name="Freihand 423">
                  <a:extLst>
                    <a:ext uri="{FF2B5EF4-FFF2-40B4-BE49-F238E27FC236}">
                      <a16:creationId xmlns:a16="http://schemas.microsoft.com/office/drawing/2014/main" id="{D70FF7CE-FC40-4B60-A9F7-E73863BCC961}"/>
                    </a:ext>
                  </a:extLst>
                </p14:cNvPr>
                <p14:cNvContentPartPr/>
                <p14:nvPr/>
              </p14:nvContentPartPr>
              <p14:xfrm>
                <a:off x="9454427" y="3565147"/>
                <a:ext cx="15480" cy="97200"/>
              </p14:xfrm>
            </p:contentPart>
          </mc:Choice>
          <mc:Fallback xmlns="">
            <p:pic>
              <p:nvPicPr>
                <p:cNvPr id="424" name="Freihand 423">
                  <a:extLst>
                    <a:ext uri="{FF2B5EF4-FFF2-40B4-BE49-F238E27FC236}">
                      <a16:creationId xmlns:a16="http://schemas.microsoft.com/office/drawing/2014/main" id="{D70FF7CE-FC40-4B60-A9F7-E73863BCC961}"/>
                    </a:ext>
                  </a:extLst>
                </p:cNvPr>
                <p:cNvPicPr/>
                <p:nvPr/>
              </p:nvPicPr>
              <p:blipFill>
                <a:blip r:embed="rId659"/>
                <a:stretch>
                  <a:fillRect/>
                </a:stretch>
              </p:blipFill>
              <p:spPr>
                <a:xfrm>
                  <a:off x="9450107" y="3560827"/>
                  <a:ext cx="2412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0">
              <p14:nvContentPartPr>
                <p14:cNvPr id="425" name="Freihand 424">
                  <a:extLst>
                    <a:ext uri="{FF2B5EF4-FFF2-40B4-BE49-F238E27FC236}">
                      <a16:creationId xmlns:a16="http://schemas.microsoft.com/office/drawing/2014/main" id="{6B374B31-A854-425D-972B-7898CDFE63E5}"/>
                    </a:ext>
                  </a:extLst>
                </p14:cNvPr>
                <p14:cNvContentPartPr/>
                <p14:nvPr/>
              </p14:nvContentPartPr>
              <p14:xfrm>
                <a:off x="9516707" y="3553987"/>
                <a:ext cx="68040" cy="91440"/>
              </p14:xfrm>
            </p:contentPart>
          </mc:Choice>
          <mc:Fallback xmlns="">
            <p:pic>
              <p:nvPicPr>
                <p:cNvPr id="425" name="Freihand 424">
                  <a:extLst>
                    <a:ext uri="{FF2B5EF4-FFF2-40B4-BE49-F238E27FC236}">
                      <a16:creationId xmlns:a16="http://schemas.microsoft.com/office/drawing/2014/main" id="{6B374B31-A854-425D-972B-7898CDFE63E5}"/>
                    </a:ext>
                  </a:extLst>
                </p:cNvPr>
                <p:cNvPicPr/>
                <p:nvPr/>
              </p:nvPicPr>
              <p:blipFill>
                <a:blip r:embed="rId661"/>
                <a:stretch>
                  <a:fillRect/>
                </a:stretch>
              </p:blipFill>
              <p:spPr>
                <a:xfrm>
                  <a:off x="9512387" y="3549667"/>
                  <a:ext cx="7668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2">
              <p14:nvContentPartPr>
                <p14:cNvPr id="426" name="Freihand 425">
                  <a:extLst>
                    <a:ext uri="{FF2B5EF4-FFF2-40B4-BE49-F238E27FC236}">
                      <a16:creationId xmlns:a16="http://schemas.microsoft.com/office/drawing/2014/main" id="{FE5992A2-38D6-4CF0-AD8A-7C94E3B60E2E}"/>
                    </a:ext>
                  </a:extLst>
                </p14:cNvPr>
                <p14:cNvContentPartPr/>
                <p14:nvPr/>
              </p14:nvContentPartPr>
              <p14:xfrm>
                <a:off x="9555947" y="3530947"/>
                <a:ext cx="93960" cy="119520"/>
              </p14:xfrm>
            </p:contentPart>
          </mc:Choice>
          <mc:Fallback xmlns="">
            <p:pic>
              <p:nvPicPr>
                <p:cNvPr id="426" name="Freihand 425">
                  <a:extLst>
                    <a:ext uri="{FF2B5EF4-FFF2-40B4-BE49-F238E27FC236}">
                      <a16:creationId xmlns:a16="http://schemas.microsoft.com/office/drawing/2014/main" id="{FE5992A2-38D6-4CF0-AD8A-7C94E3B60E2E}"/>
                    </a:ext>
                  </a:extLst>
                </p:cNvPr>
                <p:cNvPicPr/>
                <p:nvPr/>
              </p:nvPicPr>
              <p:blipFill>
                <a:blip r:embed="rId663"/>
                <a:stretch>
                  <a:fillRect/>
                </a:stretch>
              </p:blipFill>
              <p:spPr>
                <a:xfrm>
                  <a:off x="9551627" y="3526627"/>
                  <a:ext cx="10260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4">
              <p14:nvContentPartPr>
                <p14:cNvPr id="427" name="Freihand 426">
                  <a:extLst>
                    <a:ext uri="{FF2B5EF4-FFF2-40B4-BE49-F238E27FC236}">
                      <a16:creationId xmlns:a16="http://schemas.microsoft.com/office/drawing/2014/main" id="{B071386A-69FE-4813-971A-338BF575DE8F}"/>
                    </a:ext>
                  </a:extLst>
                </p14:cNvPr>
                <p14:cNvContentPartPr/>
                <p14:nvPr/>
              </p14:nvContentPartPr>
              <p14:xfrm>
                <a:off x="9627947" y="3447427"/>
                <a:ext cx="91080" cy="170640"/>
              </p14:xfrm>
            </p:contentPart>
          </mc:Choice>
          <mc:Fallback xmlns="">
            <p:pic>
              <p:nvPicPr>
                <p:cNvPr id="427" name="Freihand 426">
                  <a:extLst>
                    <a:ext uri="{FF2B5EF4-FFF2-40B4-BE49-F238E27FC236}">
                      <a16:creationId xmlns:a16="http://schemas.microsoft.com/office/drawing/2014/main" id="{B071386A-69FE-4813-971A-338BF575DE8F}"/>
                    </a:ext>
                  </a:extLst>
                </p:cNvPr>
                <p:cNvPicPr/>
                <p:nvPr/>
              </p:nvPicPr>
              <p:blipFill>
                <a:blip r:embed="rId665"/>
                <a:stretch>
                  <a:fillRect/>
                </a:stretch>
              </p:blipFill>
              <p:spPr>
                <a:xfrm>
                  <a:off x="9623627" y="3443107"/>
                  <a:ext cx="9972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6">
              <p14:nvContentPartPr>
                <p14:cNvPr id="428" name="Freihand 427">
                  <a:extLst>
                    <a:ext uri="{FF2B5EF4-FFF2-40B4-BE49-F238E27FC236}">
                      <a16:creationId xmlns:a16="http://schemas.microsoft.com/office/drawing/2014/main" id="{6A74CD66-7F5D-483F-A852-D2F99B5DA14E}"/>
                    </a:ext>
                  </a:extLst>
                </p14:cNvPr>
                <p14:cNvContentPartPr/>
                <p14:nvPr/>
              </p14:nvContentPartPr>
              <p14:xfrm>
                <a:off x="9764747" y="3531307"/>
                <a:ext cx="114840" cy="32760"/>
              </p14:xfrm>
            </p:contentPart>
          </mc:Choice>
          <mc:Fallback xmlns="">
            <p:pic>
              <p:nvPicPr>
                <p:cNvPr id="428" name="Freihand 427">
                  <a:extLst>
                    <a:ext uri="{FF2B5EF4-FFF2-40B4-BE49-F238E27FC236}">
                      <a16:creationId xmlns:a16="http://schemas.microsoft.com/office/drawing/2014/main" id="{6A74CD66-7F5D-483F-A852-D2F99B5DA14E}"/>
                    </a:ext>
                  </a:extLst>
                </p:cNvPr>
                <p:cNvPicPr/>
                <p:nvPr/>
              </p:nvPicPr>
              <p:blipFill>
                <a:blip r:embed="rId667"/>
                <a:stretch>
                  <a:fillRect/>
                </a:stretch>
              </p:blipFill>
              <p:spPr>
                <a:xfrm>
                  <a:off x="9760427" y="3526987"/>
                  <a:ext cx="12348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8">
              <p14:nvContentPartPr>
                <p14:cNvPr id="429" name="Freihand 428">
                  <a:extLst>
                    <a:ext uri="{FF2B5EF4-FFF2-40B4-BE49-F238E27FC236}">
                      <a16:creationId xmlns:a16="http://schemas.microsoft.com/office/drawing/2014/main" id="{ADCD193D-4C58-492D-AF9A-792A133242B7}"/>
                    </a:ext>
                  </a:extLst>
                </p14:cNvPr>
                <p14:cNvContentPartPr/>
                <p14:nvPr/>
              </p14:nvContentPartPr>
              <p14:xfrm>
                <a:off x="10017827" y="3391627"/>
                <a:ext cx="159840" cy="166320"/>
              </p14:xfrm>
            </p:contentPart>
          </mc:Choice>
          <mc:Fallback xmlns="">
            <p:pic>
              <p:nvPicPr>
                <p:cNvPr id="429" name="Freihand 428">
                  <a:extLst>
                    <a:ext uri="{FF2B5EF4-FFF2-40B4-BE49-F238E27FC236}">
                      <a16:creationId xmlns:a16="http://schemas.microsoft.com/office/drawing/2014/main" id="{ADCD193D-4C58-492D-AF9A-792A133242B7}"/>
                    </a:ext>
                  </a:extLst>
                </p:cNvPr>
                <p:cNvPicPr/>
                <p:nvPr/>
              </p:nvPicPr>
              <p:blipFill>
                <a:blip r:embed="rId669"/>
                <a:stretch>
                  <a:fillRect/>
                </a:stretch>
              </p:blipFill>
              <p:spPr>
                <a:xfrm>
                  <a:off x="10013507" y="3387307"/>
                  <a:ext cx="16848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0">
              <p14:nvContentPartPr>
                <p14:cNvPr id="430" name="Freihand 429">
                  <a:extLst>
                    <a:ext uri="{FF2B5EF4-FFF2-40B4-BE49-F238E27FC236}">
                      <a16:creationId xmlns:a16="http://schemas.microsoft.com/office/drawing/2014/main" id="{73BF09AC-23E0-487B-8EC7-249A1D9F77F4}"/>
                    </a:ext>
                  </a:extLst>
                </p14:cNvPr>
                <p14:cNvContentPartPr/>
                <p14:nvPr/>
              </p14:nvContentPartPr>
              <p14:xfrm>
                <a:off x="10166147" y="3400627"/>
                <a:ext cx="331560" cy="113040"/>
              </p14:xfrm>
            </p:contentPart>
          </mc:Choice>
          <mc:Fallback xmlns="">
            <p:pic>
              <p:nvPicPr>
                <p:cNvPr id="430" name="Freihand 429">
                  <a:extLst>
                    <a:ext uri="{FF2B5EF4-FFF2-40B4-BE49-F238E27FC236}">
                      <a16:creationId xmlns:a16="http://schemas.microsoft.com/office/drawing/2014/main" id="{73BF09AC-23E0-487B-8EC7-249A1D9F77F4}"/>
                    </a:ext>
                  </a:extLst>
                </p:cNvPr>
                <p:cNvPicPr/>
                <p:nvPr/>
              </p:nvPicPr>
              <p:blipFill>
                <a:blip r:embed="rId671"/>
                <a:stretch>
                  <a:fillRect/>
                </a:stretch>
              </p:blipFill>
              <p:spPr>
                <a:xfrm>
                  <a:off x="10161827" y="3396307"/>
                  <a:ext cx="34020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2">
              <p14:nvContentPartPr>
                <p14:cNvPr id="431" name="Freihand 430">
                  <a:extLst>
                    <a:ext uri="{FF2B5EF4-FFF2-40B4-BE49-F238E27FC236}">
                      <a16:creationId xmlns:a16="http://schemas.microsoft.com/office/drawing/2014/main" id="{8A58395B-313C-4779-A787-C3F32B2AF756}"/>
                    </a:ext>
                  </a:extLst>
                </p14:cNvPr>
                <p14:cNvContentPartPr/>
                <p14:nvPr/>
              </p14:nvContentPartPr>
              <p14:xfrm>
                <a:off x="10630187" y="3385867"/>
                <a:ext cx="106200" cy="56520"/>
              </p14:xfrm>
            </p:contentPart>
          </mc:Choice>
          <mc:Fallback xmlns="">
            <p:pic>
              <p:nvPicPr>
                <p:cNvPr id="431" name="Freihand 430">
                  <a:extLst>
                    <a:ext uri="{FF2B5EF4-FFF2-40B4-BE49-F238E27FC236}">
                      <a16:creationId xmlns:a16="http://schemas.microsoft.com/office/drawing/2014/main" id="{8A58395B-313C-4779-A787-C3F32B2AF756}"/>
                    </a:ext>
                  </a:extLst>
                </p:cNvPr>
                <p:cNvPicPr/>
                <p:nvPr/>
              </p:nvPicPr>
              <p:blipFill>
                <a:blip r:embed="rId673"/>
                <a:stretch>
                  <a:fillRect/>
                </a:stretch>
              </p:blipFill>
              <p:spPr>
                <a:xfrm>
                  <a:off x="10625867" y="3381547"/>
                  <a:ext cx="114840" cy="6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4">
              <p14:nvContentPartPr>
                <p14:cNvPr id="432" name="Freihand 431">
                  <a:extLst>
                    <a:ext uri="{FF2B5EF4-FFF2-40B4-BE49-F238E27FC236}">
                      <a16:creationId xmlns:a16="http://schemas.microsoft.com/office/drawing/2014/main" id="{EF1BFFAE-38E6-4199-A860-ACD08879560B}"/>
                    </a:ext>
                  </a:extLst>
                </p14:cNvPr>
                <p14:cNvContentPartPr/>
                <p14:nvPr/>
              </p14:nvContentPartPr>
              <p14:xfrm>
                <a:off x="10760507" y="3254827"/>
                <a:ext cx="149040" cy="201960"/>
              </p14:xfrm>
            </p:contentPart>
          </mc:Choice>
          <mc:Fallback xmlns="">
            <p:pic>
              <p:nvPicPr>
                <p:cNvPr id="432" name="Freihand 431">
                  <a:extLst>
                    <a:ext uri="{FF2B5EF4-FFF2-40B4-BE49-F238E27FC236}">
                      <a16:creationId xmlns:a16="http://schemas.microsoft.com/office/drawing/2014/main" id="{EF1BFFAE-38E6-4199-A860-ACD08879560B}"/>
                    </a:ext>
                  </a:extLst>
                </p:cNvPr>
                <p:cNvPicPr/>
                <p:nvPr/>
              </p:nvPicPr>
              <p:blipFill>
                <a:blip r:embed="rId675"/>
                <a:stretch>
                  <a:fillRect/>
                </a:stretch>
              </p:blipFill>
              <p:spPr>
                <a:xfrm>
                  <a:off x="10756187" y="3250507"/>
                  <a:ext cx="15768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6">
              <p14:nvContentPartPr>
                <p14:cNvPr id="433" name="Freihand 432">
                  <a:extLst>
                    <a:ext uri="{FF2B5EF4-FFF2-40B4-BE49-F238E27FC236}">
                      <a16:creationId xmlns:a16="http://schemas.microsoft.com/office/drawing/2014/main" id="{CB1C2421-F0F6-4157-ADCF-1FEC0E8936A3}"/>
                    </a:ext>
                  </a:extLst>
                </p14:cNvPr>
                <p14:cNvContentPartPr/>
                <p14:nvPr/>
              </p14:nvContentPartPr>
              <p14:xfrm>
                <a:off x="10911707" y="3230707"/>
                <a:ext cx="107640" cy="161640"/>
              </p14:xfrm>
            </p:contentPart>
          </mc:Choice>
          <mc:Fallback xmlns="">
            <p:pic>
              <p:nvPicPr>
                <p:cNvPr id="433" name="Freihand 432">
                  <a:extLst>
                    <a:ext uri="{FF2B5EF4-FFF2-40B4-BE49-F238E27FC236}">
                      <a16:creationId xmlns:a16="http://schemas.microsoft.com/office/drawing/2014/main" id="{CB1C2421-F0F6-4157-ADCF-1FEC0E8936A3}"/>
                    </a:ext>
                  </a:extLst>
                </p:cNvPr>
                <p:cNvPicPr/>
                <p:nvPr/>
              </p:nvPicPr>
              <p:blipFill>
                <a:blip r:embed="rId677"/>
                <a:stretch>
                  <a:fillRect/>
                </a:stretch>
              </p:blipFill>
              <p:spPr>
                <a:xfrm>
                  <a:off x="10907387" y="3226387"/>
                  <a:ext cx="11628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8">
              <p14:nvContentPartPr>
                <p14:cNvPr id="434" name="Freihand 433">
                  <a:extLst>
                    <a:ext uri="{FF2B5EF4-FFF2-40B4-BE49-F238E27FC236}">
                      <a16:creationId xmlns:a16="http://schemas.microsoft.com/office/drawing/2014/main" id="{E9E95D50-3D54-4EF8-8614-22725CFD6E6D}"/>
                    </a:ext>
                  </a:extLst>
                </p14:cNvPr>
                <p14:cNvContentPartPr/>
                <p14:nvPr/>
              </p14:nvContentPartPr>
              <p14:xfrm>
                <a:off x="11057507" y="3247627"/>
                <a:ext cx="179280" cy="111600"/>
              </p14:xfrm>
            </p:contentPart>
          </mc:Choice>
          <mc:Fallback xmlns="">
            <p:pic>
              <p:nvPicPr>
                <p:cNvPr id="434" name="Freihand 433">
                  <a:extLst>
                    <a:ext uri="{FF2B5EF4-FFF2-40B4-BE49-F238E27FC236}">
                      <a16:creationId xmlns:a16="http://schemas.microsoft.com/office/drawing/2014/main" id="{E9E95D50-3D54-4EF8-8614-22725CFD6E6D}"/>
                    </a:ext>
                  </a:extLst>
                </p:cNvPr>
                <p:cNvPicPr/>
                <p:nvPr/>
              </p:nvPicPr>
              <p:blipFill>
                <a:blip r:embed="rId679"/>
                <a:stretch>
                  <a:fillRect/>
                </a:stretch>
              </p:blipFill>
              <p:spPr>
                <a:xfrm>
                  <a:off x="11053187" y="3243307"/>
                  <a:ext cx="18792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0">
              <p14:nvContentPartPr>
                <p14:cNvPr id="435" name="Freihand 434">
                  <a:extLst>
                    <a:ext uri="{FF2B5EF4-FFF2-40B4-BE49-F238E27FC236}">
                      <a16:creationId xmlns:a16="http://schemas.microsoft.com/office/drawing/2014/main" id="{1B8D29B4-81EE-46E4-9673-AE71702A6132}"/>
                    </a:ext>
                  </a:extLst>
                </p14:cNvPr>
                <p14:cNvContentPartPr/>
                <p14:nvPr/>
              </p14:nvContentPartPr>
              <p14:xfrm>
                <a:off x="11211587" y="3244387"/>
                <a:ext cx="131400" cy="37080"/>
              </p14:xfrm>
            </p:contentPart>
          </mc:Choice>
          <mc:Fallback xmlns="">
            <p:pic>
              <p:nvPicPr>
                <p:cNvPr id="435" name="Freihand 434">
                  <a:extLst>
                    <a:ext uri="{FF2B5EF4-FFF2-40B4-BE49-F238E27FC236}">
                      <a16:creationId xmlns:a16="http://schemas.microsoft.com/office/drawing/2014/main" id="{1B8D29B4-81EE-46E4-9673-AE71702A6132}"/>
                    </a:ext>
                  </a:extLst>
                </p:cNvPr>
                <p:cNvPicPr/>
                <p:nvPr/>
              </p:nvPicPr>
              <p:blipFill>
                <a:blip r:embed="rId681"/>
                <a:stretch>
                  <a:fillRect/>
                </a:stretch>
              </p:blipFill>
              <p:spPr>
                <a:xfrm>
                  <a:off x="11207267" y="3240067"/>
                  <a:ext cx="140040" cy="4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2">
              <p14:nvContentPartPr>
                <p14:cNvPr id="436" name="Freihand 435">
                  <a:extLst>
                    <a:ext uri="{FF2B5EF4-FFF2-40B4-BE49-F238E27FC236}">
                      <a16:creationId xmlns:a16="http://schemas.microsoft.com/office/drawing/2014/main" id="{533AAFAE-9CEB-4D33-B5ED-3CBEEDF30315}"/>
                    </a:ext>
                  </a:extLst>
                </p14:cNvPr>
                <p14:cNvContentPartPr/>
                <p14:nvPr/>
              </p14:nvContentPartPr>
              <p14:xfrm>
                <a:off x="11415707" y="3105427"/>
                <a:ext cx="70200" cy="172080"/>
              </p14:xfrm>
            </p:contentPart>
          </mc:Choice>
          <mc:Fallback xmlns="">
            <p:pic>
              <p:nvPicPr>
                <p:cNvPr id="436" name="Freihand 435">
                  <a:extLst>
                    <a:ext uri="{FF2B5EF4-FFF2-40B4-BE49-F238E27FC236}">
                      <a16:creationId xmlns:a16="http://schemas.microsoft.com/office/drawing/2014/main" id="{533AAFAE-9CEB-4D33-B5ED-3CBEEDF30315}"/>
                    </a:ext>
                  </a:extLst>
                </p:cNvPr>
                <p:cNvPicPr/>
                <p:nvPr/>
              </p:nvPicPr>
              <p:blipFill>
                <a:blip r:embed="rId683"/>
                <a:stretch>
                  <a:fillRect/>
                </a:stretch>
              </p:blipFill>
              <p:spPr>
                <a:xfrm>
                  <a:off x="11411387" y="3101107"/>
                  <a:ext cx="7884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4">
              <p14:nvContentPartPr>
                <p14:cNvPr id="437" name="Freihand 436">
                  <a:extLst>
                    <a:ext uri="{FF2B5EF4-FFF2-40B4-BE49-F238E27FC236}">
                      <a16:creationId xmlns:a16="http://schemas.microsoft.com/office/drawing/2014/main" id="{9CFF96CC-9249-48E7-ADB7-3A8E7DE27A8D}"/>
                    </a:ext>
                  </a:extLst>
                </p14:cNvPr>
                <p14:cNvContentPartPr/>
                <p14:nvPr/>
              </p14:nvContentPartPr>
              <p14:xfrm>
                <a:off x="11496347" y="3151507"/>
                <a:ext cx="127440" cy="72720"/>
              </p14:xfrm>
            </p:contentPart>
          </mc:Choice>
          <mc:Fallback xmlns="">
            <p:pic>
              <p:nvPicPr>
                <p:cNvPr id="437" name="Freihand 436">
                  <a:extLst>
                    <a:ext uri="{FF2B5EF4-FFF2-40B4-BE49-F238E27FC236}">
                      <a16:creationId xmlns:a16="http://schemas.microsoft.com/office/drawing/2014/main" id="{9CFF96CC-9249-48E7-ADB7-3A8E7DE27A8D}"/>
                    </a:ext>
                  </a:extLst>
                </p:cNvPr>
                <p:cNvPicPr/>
                <p:nvPr/>
              </p:nvPicPr>
              <p:blipFill>
                <a:blip r:embed="rId685"/>
                <a:stretch>
                  <a:fillRect/>
                </a:stretch>
              </p:blipFill>
              <p:spPr>
                <a:xfrm>
                  <a:off x="11492027" y="3147187"/>
                  <a:ext cx="13608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6">
              <p14:nvContentPartPr>
                <p14:cNvPr id="438" name="Freihand 437">
                  <a:extLst>
                    <a:ext uri="{FF2B5EF4-FFF2-40B4-BE49-F238E27FC236}">
                      <a16:creationId xmlns:a16="http://schemas.microsoft.com/office/drawing/2014/main" id="{02F59765-08F3-47EC-BE70-8CD6C9F00EEA}"/>
                    </a:ext>
                  </a:extLst>
                </p14:cNvPr>
                <p14:cNvContentPartPr/>
                <p14:nvPr/>
              </p14:nvContentPartPr>
              <p14:xfrm>
                <a:off x="11635307" y="3067267"/>
                <a:ext cx="150480" cy="232200"/>
              </p14:xfrm>
            </p:contentPart>
          </mc:Choice>
          <mc:Fallback xmlns="">
            <p:pic>
              <p:nvPicPr>
                <p:cNvPr id="438" name="Freihand 437">
                  <a:extLst>
                    <a:ext uri="{FF2B5EF4-FFF2-40B4-BE49-F238E27FC236}">
                      <a16:creationId xmlns:a16="http://schemas.microsoft.com/office/drawing/2014/main" id="{02F59765-08F3-47EC-BE70-8CD6C9F00EEA}"/>
                    </a:ext>
                  </a:extLst>
                </p:cNvPr>
                <p:cNvPicPr/>
                <p:nvPr/>
              </p:nvPicPr>
              <p:blipFill>
                <a:blip r:embed="rId687"/>
                <a:stretch>
                  <a:fillRect/>
                </a:stretch>
              </p:blipFill>
              <p:spPr>
                <a:xfrm>
                  <a:off x="11630987" y="3062947"/>
                  <a:ext cx="15912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8">
              <p14:nvContentPartPr>
                <p14:cNvPr id="439" name="Freihand 438">
                  <a:extLst>
                    <a:ext uri="{FF2B5EF4-FFF2-40B4-BE49-F238E27FC236}">
                      <a16:creationId xmlns:a16="http://schemas.microsoft.com/office/drawing/2014/main" id="{630039F0-42BF-44D2-94CD-6BF92C51C14C}"/>
                    </a:ext>
                  </a:extLst>
                </p14:cNvPr>
                <p14:cNvContentPartPr/>
                <p14:nvPr/>
              </p14:nvContentPartPr>
              <p14:xfrm>
                <a:off x="11869667" y="2948107"/>
                <a:ext cx="31680" cy="96120"/>
              </p14:xfrm>
            </p:contentPart>
          </mc:Choice>
          <mc:Fallback xmlns="">
            <p:pic>
              <p:nvPicPr>
                <p:cNvPr id="439" name="Freihand 438">
                  <a:extLst>
                    <a:ext uri="{FF2B5EF4-FFF2-40B4-BE49-F238E27FC236}">
                      <a16:creationId xmlns:a16="http://schemas.microsoft.com/office/drawing/2014/main" id="{630039F0-42BF-44D2-94CD-6BF92C51C14C}"/>
                    </a:ext>
                  </a:extLst>
                </p:cNvPr>
                <p:cNvPicPr/>
                <p:nvPr/>
              </p:nvPicPr>
              <p:blipFill>
                <a:blip r:embed="rId689"/>
                <a:stretch>
                  <a:fillRect/>
                </a:stretch>
              </p:blipFill>
              <p:spPr>
                <a:xfrm>
                  <a:off x="11865347" y="2943787"/>
                  <a:ext cx="4032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0">
              <p14:nvContentPartPr>
                <p14:cNvPr id="440" name="Freihand 439">
                  <a:extLst>
                    <a:ext uri="{FF2B5EF4-FFF2-40B4-BE49-F238E27FC236}">
                      <a16:creationId xmlns:a16="http://schemas.microsoft.com/office/drawing/2014/main" id="{D3DDCB28-9EBB-4C4B-88F1-03C14E7B6EFA}"/>
                    </a:ext>
                  </a:extLst>
                </p14:cNvPr>
                <p14:cNvContentPartPr/>
                <p14:nvPr/>
              </p14:nvContentPartPr>
              <p14:xfrm>
                <a:off x="11894867" y="3157267"/>
                <a:ext cx="1800" cy="22320"/>
              </p14:xfrm>
            </p:contentPart>
          </mc:Choice>
          <mc:Fallback xmlns="">
            <p:pic>
              <p:nvPicPr>
                <p:cNvPr id="440" name="Freihand 439">
                  <a:extLst>
                    <a:ext uri="{FF2B5EF4-FFF2-40B4-BE49-F238E27FC236}">
                      <a16:creationId xmlns:a16="http://schemas.microsoft.com/office/drawing/2014/main" id="{D3DDCB28-9EBB-4C4B-88F1-03C14E7B6EFA}"/>
                    </a:ext>
                  </a:extLst>
                </p:cNvPr>
                <p:cNvPicPr/>
                <p:nvPr/>
              </p:nvPicPr>
              <p:blipFill>
                <a:blip r:embed="rId691"/>
                <a:stretch>
                  <a:fillRect/>
                </a:stretch>
              </p:blipFill>
              <p:spPr>
                <a:xfrm>
                  <a:off x="11890547" y="3152947"/>
                  <a:ext cx="1044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2">
              <p14:nvContentPartPr>
                <p14:cNvPr id="442" name="Freihand 441">
                  <a:extLst>
                    <a:ext uri="{FF2B5EF4-FFF2-40B4-BE49-F238E27FC236}">
                      <a16:creationId xmlns:a16="http://schemas.microsoft.com/office/drawing/2014/main" id="{51788E75-BAFF-4CED-A905-A16F6BCE0776}"/>
                    </a:ext>
                  </a:extLst>
                </p14:cNvPr>
                <p14:cNvContentPartPr/>
                <p14:nvPr/>
              </p14:nvContentPartPr>
              <p14:xfrm>
                <a:off x="8851067" y="3913267"/>
                <a:ext cx="163800" cy="30600"/>
              </p14:xfrm>
            </p:contentPart>
          </mc:Choice>
          <mc:Fallback xmlns="">
            <p:pic>
              <p:nvPicPr>
                <p:cNvPr id="442" name="Freihand 441">
                  <a:extLst>
                    <a:ext uri="{FF2B5EF4-FFF2-40B4-BE49-F238E27FC236}">
                      <a16:creationId xmlns:a16="http://schemas.microsoft.com/office/drawing/2014/main" id="{51788E75-BAFF-4CED-A905-A16F6BCE0776}"/>
                    </a:ext>
                  </a:extLst>
                </p:cNvPr>
                <p:cNvPicPr/>
                <p:nvPr/>
              </p:nvPicPr>
              <p:blipFill>
                <a:blip r:embed="rId693"/>
                <a:stretch>
                  <a:fillRect/>
                </a:stretch>
              </p:blipFill>
              <p:spPr>
                <a:xfrm>
                  <a:off x="8846747" y="3908947"/>
                  <a:ext cx="17244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4">
              <p14:nvContentPartPr>
                <p14:cNvPr id="443" name="Freihand 442">
                  <a:extLst>
                    <a:ext uri="{FF2B5EF4-FFF2-40B4-BE49-F238E27FC236}">
                      <a16:creationId xmlns:a16="http://schemas.microsoft.com/office/drawing/2014/main" id="{C0BA5C7D-6743-46ED-92A9-0FF797319743}"/>
                    </a:ext>
                  </a:extLst>
                </p14:cNvPr>
                <p14:cNvContentPartPr/>
                <p14:nvPr/>
              </p14:nvContentPartPr>
              <p14:xfrm>
                <a:off x="8992907" y="3853147"/>
                <a:ext cx="88200" cy="159120"/>
              </p14:xfrm>
            </p:contentPart>
          </mc:Choice>
          <mc:Fallback xmlns="">
            <p:pic>
              <p:nvPicPr>
                <p:cNvPr id="443" name="Freihand 442">
                  <a:extLst>
                    <a:ext uri="{FF2B5EF4-FFF2-40B4-BE49-F238E27FC236}">
                      <a16:creationId xmlns:a16="http://schemas.microsoft.com/office/drawing/2014/main" id="{C0BA5C7D-6743-46ED-92A9-0FF797319743}"/>
                    </a:ext>
                  </a:extLst>
                </p:cNvPr>
                <p:cNvPicPr/>
                <p:nvPr/>
              </p:nvPicPr>
              <p:blipFill>
                <a:blip r:embed="rId695"/>
                <a:stretch>
                  <a:fillRect/>
                </a:stretch>
              </p:blipFill>
              <p:spPr>
                <a:xfrm>
                  <a:off x="8988587" y="3848827"/>
                  <a:ext cx="9684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6">
              <p14:nvContentPartPr>
                <p14:cNvPr id="445" name="Freihand 444">
                  <a:extLst>
                    <a:ext uri="{FF2B5EF4-FFF2-40B4-BE49-F238E27FC236}">
                      <a16:creationId xmlns:a16="http://schemas.microsoft.com/office/drawing/2014/main" id="{3CB22D8E-EBE8-4F38-AEC0-8CAC32A73818}"/>
                    </a:ext>
                  </a:extLst>
                </p14:cNvPr>
                <p14:cNvContentPartPr/>
                <p14:nvPr/>
              </p14:nvContentPartPr>
              <p14:xfrm>
                <a:off x="9212507" y="3848107"/>
                <a:ext cx="263520" cy="114120"/>
              </p14:xfrm>
            </p:contentPart>
          </mc:Choice>
          <mc:Fallback xmlns="">
            <p:pic>
              <p:nvPicPr>
                <p:cNvPr id="445" name="Freihand 444">
                  <a:extLst>
                    <a:ext uri="{FF2B5EF4-FFF2-40B4-BE49-F238E27FC236}">
                      <a16:creationId xmlns:a16="http://schemas.microsoft.com/office/drawing/2014/main" id="{3CB22D8E-EBE8-4F38-AEC0-8CAC32A73818}"/>
                    </a:ext>
                  </a:extLst>
                </p:cNvPr>
                <p:cNvPicPr/>
                <p:nvPr/>
              </p:nvPicPr>
              <p:blipFill>
                <a:blip r:embed="rId697"/>
                <a:stretch>
                  <a:fillRect/>
                </a:stretch>
              </p:blipFill>
              <p:spPr>
                <a:xfrm>
                  <a:off x="9208187" y="3843787"/>
                  <a:ext cx="27216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8">
              <p14:nvContentPartPr>
                <p14:cNvPr id="446" name="Freihand 445">
                  <a:extLst>
                    <a:ext uri="{FF2B5EF4-FFF2-40B4-BE49-F238E27FC236}">
                      <a16:creationId xmlns:a16="http://schemas.microsoft.com/office/drawing/2014/main" id="{6743EB7E-68CF-4EA9-B174-F45C3FD0268C}"/>
                    </a:ext>
                  </a:extLst>
                </p14:cNvPr>
                <p14:cNvContentPartPr/>
                <p14:nvPr/>
              </p14:nvContentPartPr>
              <p14:xfrm>
                <a:off x="9532907" y="3799147"/>
                <a:ext cx="90000" cy="115920"/>
              </p14:xfrm>
            </p:contentPart>
          </mc:Choice>
          <mc:Fallback xmlns="">
            <p:pic>
              <p:nvPicPr>
                <p:cNvPr id="446" name="Freihand 445">
                  <a:extLst>
                    <a:ext uri="{FF2B5EF4-FFF2-40B4-BE49-F238E27FC236}">
                      <a16:creationId xmlns:a16="http://schemas.microsoft.com/office/drawing/2014/main" id="{6743EB7E-68CF-4EA9-B174-F45C3FD0268C}"/>
                    </a:ext>
                  </a:extLst>
                </p:cNvPr>
                <p:cNvPicPr/>
                <p:nvPr/>
              </p:nvPicPr>
              <p:blipFill>
                <a:blip r:embed="rId699"/>
                <a:stretch>
                  <a:fillRect/>
                </a:stretch>
              </p:blipFill>
              <p:spPr>
                <a:xfrm>
                  <a:off x="9528587" y="3794827"/>
                  <a:ext cx="9864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0">
              <p14:nvContentPartPr>
                <p14:cNvPr id="447" name="Freihand 446">
                  <a:extLst>
                    <a:ext uri="{FF2B5EF4-FFF2-40B4-BE49-F238E27FC236}">
                      <a16:creationId xmlns:a16="http://schemas.microsoft.com/office/drawing/2014/main" id="{A51ED3AC-A64F-4A70-A85C-A7D5CE59FE4C}"/>
                    </a:ext>
                  </a:extLst>
                </p14:cNvPr>
                <p14:cNvContentPartPr/>
                <p14:nvPr/>
              </p14:nvContentPartPr>
              <p14:xfrm>
                <a:off x="9648107" y="3697627"/>
                <a:ext cx="225000" cy="164160"/>
              </p14:xfrm>
            </p:contentPart>
          </mc:Choice>
          <mc:Fallback xmlns="">
            <p:pic>
              <p:nvPicPr>
                <p:cNvPr id="447" name="Freihand 446">
                  <a:extLst>
                    <a:ext uri="{FF2B5EF4-FFF2-40B4-BE49-F238E27FC236}">
                      <a16:creationId xmlns:a16="http://schemas.microsoft.com/office/drawing/2014/main" id="{A51ED3AC-A64F-4A70-A85C-A7D5CE59FE4C}"/>
                    </a:ext>
                  </a:extLst>
                </p:cNvPr>
                <p:cNvPicPr/>
                <p:nvPr/>
              </p:nvPicPr>
              <p:blipFill>
                <a:blip r:embed="rId701"/>
                <a:stretch>
                  <a:fillRect/>
                </a:stretch>
              </p:blipFill>
              <p:spPr>
                <a:xfrm>
                  <a:off x="9643787" y="3693307"/>
                  <a:ext cx="23364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2">
              <p14:nvContentPartPr>
                <p14:cNvPr id="449" name="Freihand 448">
                  <a:extLst>
                    <a:ext uri="{FF2B5EF4-FFF2-40B4-BE49-F238E27FC236}">
                      <a16:creationId xmlns:a16="http://schemas.microsoft.com/office/drawing/2014/main" id="{684483E2-4D4F-4F5E-B2A3-DD92FE4291A4}"/>
                    </a:ext>
                  </a:extLst>
                </p14:cNvPr>
                <p14:cNvContentPartPr/>
                <p14:nvPr/>
              </p14:nvContentPartPr>
              <p14:xfrm>
                <a:off x="9984707" y="3723187"/>
                <a:ext cx="89640" cy="229680"/>
              </p14:xfrm>
            </p:contentPart>
          </mc:Choice>
          <mc:Fallback xmlns="">
            <p:pic>
              <p:nvPicPr>
                <p:cNvPr id="449" name="Freihand 448">
                  <a:extLst>
                    <a:ext uri="{FF2B5EF4-FFF2-40B4-BE49-F238E27FC236}">
                      <a16:creationId xmlns:a16="http://schemas.microsoft.com/office/drawing/2014/main" id="{684483E2-4D4F-4F5E-B2A3-DD92FE4291A4}"/>
                    </a:ext>
                  </a:extLst>
                </p:cNvPr>
                <p:cNvPicPr/>
                <p:nvPr/>
              </p:nvPicPr>
              <p:blipFill>
                <a:blip r:embed="rId703"/>
                <a:stretch>
                  <a:fillRect/>
                </a:stretch>
              </p:blipFill>
              <p:spPr>
                <a:xfrm>
                  <a:off x="9980387" y="3718867"/>
                  <a:ext cx="98280" cy="23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4">
              <p14:nvContentPartPr>
                <p14:cNvPr id="450" name="Freihand 449">
                  <a:extLst>
                    <a:ext uri="{FF2B5EF4-FFF2-40B4-BE49-F238E27FC236}">
                      <a16:creationId xmlns:a16="http://schemas.microsoft.com/office/drawing/2014/main" id="{3C970299-441C-42EA-83E3-5D605261318C}"/>
                    </a:ext>
                  </a:extLst>
                </p14:cNvPr>
                <p14:cNvContentPartPr/>
                <p14:nvPr/>
              </p14:nvContentPartPr>
              <p14:xfrm>
                <a:off x="10118987" y="3650107"/>
                <a:ext cx="34560" cy="133200"/>
              </p14:xfrm>
            </p:contentPart>
          </mc:Choice>
          <mc:Fallback xmlns="">
            <p:pic>
              <p:nvPicPr>
                <p:cNvPr id="450" name="Freihand 449">
                  <a:extLst>
                    <a:ext uri="{FF2B5EF4-FFF2-40B4-BE49-F238E27FC236}">
                      <a16:creationId xmlns:a16="http://schemas.microsoft.com/office/drawing/2014/main" id="{3C970299-441C-42EA-83E3-5D605261318C}"/>
                    </a:ext>
                  </a:extLst>
                </p:cNvPr>
                <p:cNvPicPr/>
                <p:nvPr/>
              </p:nvPicPr>
              <p:blipFill>
                <a:blip r:embed="rId705"/>
                <a:stretch>
                  <a:fillRect/>
                </a:stretch>
              </p:blipFill>
              <p:spPr>
                <a:xfrm>
                  <a:off x="10114667" y="3645787"/>
                  <a:ext cx="4320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6">
              <p14:nvContentPartPr>
                <p14:cNvPr id="451" name="Freihand 450">
                  <a:extLst>
                    <a:ext uri="{FF2B5EF4-FFF2-40B4-BE49-F238E27FC236}">
                      <a16:creationId xmlns:a16="http://schemas.microsoft.com/office/drawing/2014/main" id="{2844A4E4-7698-40B5-8665-C5F1846D833E}"/>
                    </a:ext>
                  </a:extLst>
                </p14:cNvPr>
                <p14:cNvContentPartPr/>
                <p14:nvPr/>
              </p14:nvContentPartPr>
              <p14:xfrm>
                <a:off x="10166147" y="3681787"/>
                <a:ext cx="164160" cy="96840"/>
              </p14:xfrm>
            </p:contentPart>
          </mc:Choice>
          <mc:Fallback xmlns="">
            <p:pic>
              <p:nvPicPr>
                <p:cNvPr id="451" name="Freihand 450">
                  <a:extLst>
                    <a:ext uri="{FF2B5EF4-FFF2-40B4-BE49-F238E27FC236}">
                      <a16:creationId xmlns:a16="http://schemas.microsoft.com/office/drawing/2014/main" id="{2844A4E4-7698-40B5-8665-C5F1846D833E}"/>
                    </a:ext>
                  </a:extLst>
                </p:cNvPr>
                <p:cNvPicPr/>
                <p:nvPr/>
              </p:nvPicPr>
              <p:blipFill>
                <a:blip r:embed="rId707"/>
                <a:stretch>
                  <a:fillRect/>
                </a:stretch>
              </p:blipFill>
              <p:spPr>
                <a:xfrm>
                  <a:off x="10161827" y="3677467"/>
                  <a:ext cx="17280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8">
              <p14:nvContentPartPr>
                <p14:cNvPr id="452" name="Freihand 451">
                  <a:extLst>
                    <a:ext uri="{FF2B5EF4-FFF2-40B4-BE49-F238E27FC236}">
                      <a16:creationId xmlns:a16="http://schemas.microsoft.com/office/drawing/2014/main" id="{BBF53AF3-1D24-403D-B406-02C6BDDDAF15}"/>
                    </a:ext>
                  </a:extLst>
                </p14:cNvPr>
                <p14:cNvContentPartPr/>
                <p14:nvPr/>
              </p14:nvContentPartPr>
              <p14:xfrm>
                <a:off x="10336427" y="3598987"/>
                <a:ext cx="78120" cy="159840"/>
              </p14:xfrm>
            </p:contentPart>
          </mc:Choice>
          <mc:Fallback xmlns="">
            <p:pic>
              <p:nvPicPr>
                <p:cNvPr id="452" name="Freihand 451">
                  <a:extLst>
                    <a:ext uri="{FF2B5EF4-FFF2-40B4-BE49-F238E27FC236}">
                      <a16:creationId xmlns:a16="http://schemas.microsoft.com/office/drawing/2014/main" id="{BBF53AF3-1D24-403D-B406-02C6BDDDAF15}"/>
                    </a:ext>
                  </a:extLst>
                </p:cNvPr>
                <p:cNvPicPr/>
                <p:nvPr/>
              </p:nvPicPr>
              <p:blipFill>
                <a:blip r:embed="rId709"/>
                <a:stretch>
                  <a:fillRect/>
                </a:stretch>
              </p:blipFill>
              <p:spPr>
                <a:xfrm>
                  <a:off x="10332107" y="3594667"/>
                  <a:ext cx="8676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0">
              <p14:nvContentPartPr>
                <p14:cNvPr id="453" name="Freihand 452">
                  <a:extLst>
                    <a:ext uri="{FF2B5EF4-FFF2-40B4-BE49-F238E27FC236}">
                      <a16:creationId xmlns:a16="http://schemas.microsoft.com/office/drawing/2014/main" id="{D429E69A-9D99-407E-96E4-C9C841C7CA91}"/>
                    </a:ext>
                  </a:extLst>
                </p14:cNvPr>
                <p14:cNvContentPartPr/>
                <p14:nvPr/>
              </p14:nvContentPartPr>
              <p14:xfrm>
                <a:off x="10432907" y="3578827"/>
                <a:ext cx="119160" cy="140760"/>
              </p14:xfrm>
            </p:contentPart>
          </mc:Choice>
          <mc:Fallback xmlns="">
            <p:pic>
              <p:nvPicPr>
                <p:cNvPr id="453" name="Freihand 452">
                  <a:extLst>
                    <a:ext uri="{FF2B5EF4-FFF2-40B4-BE49-F238E27FC236}">
                      <a16:creationId xmlns:a16="http://schemas.microsoft.com/office/drawing/2014/main" id="{D429E69A-9D99-407E-96E4-C9C841C7CA91}"/>
                    </a:ext>
                  </a:extLst>
                </p:cNvPr>
                <p:cNvPicPr/>
                <p:nvPr/>
              </p:nvPicPr>
              <p:blipFill>
                <a:blip r:embed="rId711"/>
                <a:stretch>
                  <a:fillRect/>
                </a:stretch>
              </p:blipFill>
              <p:spPr>
                <a:xfrm>
                  <a:off x="10428587" y="3574507"/>
                  <a:ext cx="12780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2">
              <p14:nvContentPartPr>
                <p14:cNvPr id="454" name="Freihand 453">
                  <a:extLst>
                    <a:ext uri="{FF2B5EF4-FFF2-40B4-BE49-F238E27FC236}">
                      <a16:creationId xmlns:a16="http://schemas.microsoft.com/office/drawing/2014/main" id="{37807F58-EBC3-4C1C-934E-A2BCF7C69EBA}"/>
                    </a:ext>
                  </a:extLst>
                </p14:cNvPr>
                <p14:cNvContentPartPr/>
                <p14:nvPr/>
              </p14:nvContentPartPr>
              <p14:xfrm>
                <a:off x="10525427" y="3547867"/>
                <a:ext cx="208800" cy="187920"/>
              </p14:xfrm>
            </p:contentPart>
          </mc:Choice>
          <mc:Fallback xmlns="">
            <p:pic>
              <p:nvPicPr>
                <p:cNvPr id="454" name="Freihand 453">
                  <a:extLst>
                    <a:ext uri="{FF2B5EF4-FFF2-40B4-BE49-F238E27FC236}">
                      <a16:creationId xmlns:a16="http://schemas.microsoft.com/office/drawing/2014/main" id="{37807F58-EBC3-4C1C-934E-A2BCF7C69EBA}"/>
                    </a:ext>
                  </a:extLst>
                </p:cNvPr>
                <p:cNvPicPr/>
                <p:nvPr/>
              </p:nvPicPr>
              <p:blipFill>
                <a:blip r:embed="rId713"/>
                <a:stretch>
                  <a:fillRect/>
                </a:stretch>
              </p:blipFill>
              <p:spPr>
                <a:xfrm>
                  <a:off x="10521107" y="3543547"/>
                  <a:ext cx="21744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4">
              <p14:nvContentPartPr>
                <p14:cNvPr id="455" name="Freihand 454">
                  <a:extLst>
                    <a:ext uri="{FF2B5EF4-FFF2-40B4-BE49-F238E27FC236}">
                      <a16:creationId xmlns:a16="http://schemas.microsoft.com/office/drawing/2014/main" id="{8B5389DD-EAB8-4A81-94E2-5C691D9581F5}"/>
                    </a:ext>
                  </a:extLst>
                </p14:cNvPr>
                <p14:cNvContentPartPr/>
                <p14:nvPr/>
              </p14:nvContentPartPr>
              <p14:xfrm>
                <a:off x="10855187" y="3594667"/>
                <a:ext cx="174240" cy="68400"/>
              </p14:xfrm>
            </p:contentPart>
          </mc:Choice>
          <mc:Fallback xmlns="">
            <p:pic>
              <p:nvPicPr>
                <p:cNvPr id="455" name="Freihand 454">
                  <a:extLst>
                    <a:ext uri="{FF2B5EF4-FFF2-40B4-BE49-F238E27FC236}">
                      <a16:creationId xmlns:a16="http://schemas.microsoft.com/office/drawing/2014/main" id="{8B5389DD-EAB8-4A81-94E2-5C691D9581F5}"/>
                    </a:ext>
                  </a:extLst>
                </p:cNvPr>
                <p:cNvPicPr/>
                <p:nvPr/>
              </p:nvPicPr>
              <p:blipFill>
                <a:blip r:embed="rId715"/>
                <a:stretch>
                  <a:fillRect/>
                </a:stretch>
              </p:blipFill>
              <p:spPr>
                <a:xfrm>
                  <a:off x="10850867" y="3590347"/>
                  <a:ext cx="18288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6">
              <p14:nvContentPartPr>
                <p14:cNvPr id="456" name="Freihand 455">
                  <a:extLst>
                    <a:ext uri="{FF2B5EF4-FFF2-40B4-BE49-F238E27FC236}">
                      <a16:creationId xmlns:a16="http://schemas.microsoft.com/office/drawing/2014/main" id="{C701C049-FA88-412B-B64E-18FF52D361D6}"/>
                    </a:ext>
                  </a:extLst>
                </p14:cNvPr>
                <p14:cNvContentPartPr/>
                <p14:nvPr/>
              </p14:nvContentPartPr>
              <p14:xfrm>
                <a:off x="11052827" y="3573067"/>
                <a:ext cx="83880" cy="64080"/>
              </p14:xfrm>
            </p:contentPart>
          </mc:Choice>
          <mc:Fallback xmlns="">
            <p:pic>
              <p:nvPicPr>
                <p:cNvPr id="456" name="Freihand 455">
                  <a:extLst>
                    <a:ext uri="{FF2B5EF4-FFF2-40B4-BE49-F238E27FC236}">
                      <a16:creationId xmlns:a16="http://schemas.microsoft.com/office/drawing/2014/main" id="{C701C049-FA88-412B-B64E-18FF52D361D6}"/>
                    </a:ext>
                  </a:extLst>
                </p:cNvPr>
                <p:cNvPicPr/>
                <p:nvPr/>
              </p:nvPicPr>
              <p:blipFill>
                <a:blip r:embed="rId717"/>
                <a:stretch>
                  <a:fillRect/>
                </a:stretch>
              </p:blipFill>
              <p:spPr>
                <a:xfrm>
                  <a:off x="11048507" y="3568747"/>
                  <a:ext cx="9252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8">
              <p14:nvContentPartPr>
                <p14:cNvPr id="457" name="Freihand 456">
                  <a:extLst>
                    <a:ext uri="{FF2B5EF4-FFF2-40B4-BE49-F238E27FC236}">
                      <a16:creationId xmlns:a16="http://schemas.microsoft.com/office/drawing/2014/main" id="{3928CB5C-252E-4FB9-89C7-789852DE71DF}"/>
                    </a:ext>
                  </a:extLst>
                </p14:cNvPr>
                <p14:cNvContentPartPr/>
                <p14:nvPr/>
              </p14:nvContentPartPr>
              <p14:xfrm>
                <a:off x="11187107" y="3446347"/>
                <a:ext cx="113040" cy="169920"/>
              </p14:xfrm>
            </p:contentPart>
          </mc:Choice>
          <mc:Fallback xmlns="">
            <p:pic>
              <p:nvPicPr>
                <p:cNvPr id="457" name="Freihand 456">
                  <a:extLst>
                    <a:ext uri="{FF2B5EF4-FFF2-40B4-BE49-F238E27FC236}">
                      <a16:creationId xmlns:a16="http://schemas.microsoft.com/office/drawing/2014/main" id="{3928CB5C-252E-4FB9-89C7-789852DE71DF}"/>
                    </a:ext>
                  </a:extLst>
                </p:cNvPr>
                <p:cNvPicPr/>
                <p:nvPr/>
              </p:nvPicPr>
              <p:blipFill>
                <a:blip r:embed="rId719"/>
                <a:stretch>
                  <a:fillRect/>
                </a:stretch>
              </p:blipFill>
              <p:spPr>
                <a:xfrm>
                  <a:off x="11182787" y="3442027"/>
                  <a:ext cx="12168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0">
              <p14:nvContentPartPr>
                <p14:cNvPr id="458" name="Freihand 457">
                  <a:extLst>
                    <a:ext uri="{FF2B5EF4-FFF2-40B4-BE49-F238E27FC236}">
                      <a16:creationId xmlns:a16="http://schemas.microsoft.com/office/drawing/2014/main" id="{0B1B0C9E-ED4E-4C55-86A1-E898B88B0883}"/>
                    </a:ext>
                  </a:extLst>
                </p14:cNvPr>
                <p14:cNvContentPartPr/>
                <p14:nvPr/>
              </p14:nvContentPartPr>
              <p14:xfrm>
                <a:off x="11357387" y="3495667"/>
                <a:ext cx="209520" cy="66600"/>
              </p14:xfrm>
            </p:contentPart>
          </mc:Choice>
          <mc:Fallback xmlns="">
            <p:pic>
              <p:nvPicPr>
                <p:cNvPr id="458" name="Freihand 457">
                  <a:extLst>
                    <a:ext uri="{FF2B5EF4-FFF2-40B4-BE49-F238E27FC236}">
                      <a16:creationId xmlns:a16="http://schemas.microsoft.com/office/drawing/2014/main" id="{0B1B0C9E-ED4E-4C55-86A1-E898B88B0883}"/>
                    </a:ext>
                  </a:extLst>
                </p:cNvPr>
                <p:cNvPicPr/>
                <p:nvPr/>
              </p:nvPicPr>
              <p:blipFill>
                <a:blip r:embed="rId721"/>
                <a:stretch>
                  <a:fillRect/>
                </a:stretch>
              </p:blipFill>
              <p:spPr>
                <a:xfrm>
                  <a:off x="11353067" y="3491347"/>
                  <a:ext cx="21816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2">
              <p14:nvContentPartPr>
                <p14:cNvPr id="459" name="Freihand 458">
                  <a:extLst>
                    <a:ext uri="{FF2B5EF4-FFF2-40B4-BE49-F238E27FC236}">
                      <a16:creationId xmlns:a16="http://schemas.microsoft.com/office/drawing/2014/main" id="{3779F3A0-84D4-42CC-AF29-E697DE10B0C5}"/>
                    </a:ext>
                  </a:extLst>
                </p14:cNvPr>
                <p14:cNvContentPartPr/>
                <p14:nvPr/>
              </p14:nvContentPartPr>
              <p14:xfrm>
                <a:off x="9246347" y="4042147"/>
                <a:ext cx="85680" cy="101160"/>
              </p14:xfrm>
            </p:contentPart>
          </mc:Choice>
          <mc:Fallback xmlns="">
            <p:pic>
              <p:nvPicPr>
                <p:cNvPr id="459" name="Freihand 458">
                  <a:extLst>
                    <a:ext uri="{FF2B5EF4-FFF2-40B4-BE49-F238E27FC236}">
                      <a16:creationId xmlns:a16="http://schemas.microsoft.com/office/drawing/2014/main" id="{3779F3A0-84D4-42CC-AF29-E697DE10B0C5}"/>
                    </a:ext>
                  </a:extLst>
                </p:cNvPr>
                <p:cNvPicPr/>
                <p:nvPr/>
              </p:nvPicPr>
              <p:blipFill>
                <a:blip r:embed="rId723"/>
                <a:stretch>
                  <a:fillRect/>
                </a:stretch>
              </p:blipFill>
              <p:spPr>
                <a:xfrm>
                  <a:off x="9242027" y="4037827"/>
                  <a:ext cx="9432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4">
              <p14:nvContentPartPr>
                <p14:cNvPr id="460" name="Freihand 459">
                  <a:extLst>
                    <a:ext uri="{FF2B5EF4-FFF2-40B4-BE49-F238E27FC236}">
                      <a16:creationId xmlns:a16="http://schemas.microsoft.com/office/drawing/2014/main" id="{E26DAC0C-F897-4696-821E-7CC424FDD81E}"/>
                    </a:ext>
                  </a:extLst>
                </p14:cNvPr>
                <p14:cNvContentPartPr/>
                <p14:nvPr/>
              </p14:nvContentPartPr>
              <p14:xfrm>
                <a:off x="9327347" y="4107307"/>
                <a:ext cx="39240" cy="33480"/>
              </p14:xfrm>
            </p:contentPart>
          </mc:Choice>
          <mc:Fallback xmlns="">
            <p:pic>
              <p:nvPicPr>
                <p:cNvPr id="460" name="Freihand 459">
                  <a:extLst>
                    <a:ext uri="{FF2B5EF4-FFF2-40B4-BE49-F238E27FC236}">
                      <a16:creationId xmlns:a16="http://schemas.microsoft.com/office/drawing/2014/main" id="{E26DAC0C-F897-4696-821E-7CC424FDD81E}"/>
                    </a:ext>
                  </a:extLst>
                </p:cNvPr>
                <p:cNvPicPr/>
                <p:nvPr/>
              </p:nvPicPr>
              <p:blipFill>
                <a:blip r:embed="rId725"/>
                <a:stretch>
                  <a:fillRect/>
                </a:stretch>
              </p:blipFill>
              <p:spPr>
                <a:xfrm>
                  <a:off x="9323027" y="4102987"/>
                  <a:ext cx="4788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6">
              <p14:nvContentPartPr>
                <p14:cNvPr id="461" name="Freihand 460">
                  <a:extLst>
                    <a:ext uri="{FF2B5EF4-FFF2-40B4-BE49-F238E27FC236}">
                      <a16:creationId xmlns:a16="http://schemas.microsoft.com/office/drawing/2014/main" id="{3E081061-4E90-434A-ABF4-CF1F5B6BB60A}"/>
                    </a:ext>
                  </a:extLst>
                </p14:cNvPr>
                <p14:cNvContentPartPr/>
                <p14:nvPr/>
              </p14:nvContentPartPr>
              <p14:xfrm>
                <a:off x="9402227" y="4064827"/>
                <a:ext cx="199800" cy="66240"/>
              </p14:xfrm>
            </p:contentPart>
          </mc:Choice>
          <mc:Fallback xmlns="">
            <p:pic>
              <p:nvPicPr>
                <p:cNvPr id="461" name="Freihand 460">
                  <a:extLst>
                    <a:ext uri="{FF2B5EF4-FFF2-40B4-BE49-F238E27FC236}">
                      <a16:creationId xmlns:a16="http://schemas.microsoft.com/office/drawing/2014/main" id="{3E081061-4E90-434A-ABF4-CF1F5B6BB60A}"/>
                    </a:ext>
                  </a:extLst>
                </p:cNvPr>
                <p:cNvPicPr/>
                <p:nvPr/>
              </p:nvPicPr>
              <p:blipFill>
                <a:blip r:embed="rId727"/>
                <a:stretch>
                  <a:fillRect/>
                </a:stretch>
              </p:blipFill>
              <p:spPr>
                <a:xfrm>
                  <a:off x="9397547" y="4060507"/>
                  <a:ext cx="20844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8">
              <p14:nvContentPartPr>
                <p14:cNvPr id="462" name="Freihand 461">
                  <a:extLst>
                    <a:ext uri="{FF2B5EF4-FFF2-40B4-BE49-F238E27FC236}">
                      <a16:creationId xmlns:a16="http://schemas.microsoft.com/office/drawing/2014/main" id="{4DAE08E1-C3BC-4707-85FC-482AFAEB78A9}"/>
                    </a:ext>
                  </a:extLst>
                </p14:cNvPr>
                <p14:cNvContentPartPr/>
                <p14:nvPr/>
              </p14:nvContentPartPr>
              <p14:xfrm>
                <a:off x="9633707" y="4046107"/>
                <a:ext cx="96120" cy="51840"/>
              </p14:xfrm>
            </p:contentPart>
          </mc:Choice>
          <mc:Fallback xmlns="">
            <p:pic>
              <p:nvPicPr>
                <p:cNvPr id="462" name="Freihand 461">
                  <a:extLst>
                    <a:ext uri="{FF2B5EF4-FFF2-40B4-BE49-F238E27FC236}">
                      <a16:creationId xmlns:a16="http://schemas.microsoft.com/office/drawing/2014/main" id="{4DAE08E1-C3BC-4707-85FC-482AFAEB78A9}"/>
                    </a:ext>
                  </a:extLst>
                </p:cNvPr>
                <p:cNvPicPr/>
                <p:nvPr/>
              </p:nvPicPr>
              <p:blipFill>
                <a:blip r:embed="rId729"/>
                <a:stretch>
                  <a:fillRect/>
                </a:stretch>
              </p:blipFill>
              <p:spPr>
                <a:xfrm>
                  <a:off x="9629387" y="4041787"/>
                  <a:ext cx="10476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0">
              <p14:nvContentPartPr>
                <p14:cNvPr id="463" name="Freihand 462">
                  <a:extLst>
                    <a:ext uri="{FF2B5EF4-FFF2-40B4-BE49-F238E27FC236}">
                      <a16:creationId xmlns:a16="http://schemas.microsoft.com/office/drawing/2014/main" id="{B78DCDB4-6E93-423C-8CF0-5F6CECB3E122}"/>
                    </a:ext>
                  </a:extLst>
                </p14:cNvPr>
                <p14:cNvContentPartPr/>
                <p14:nvPr/>
              </p14:nvContentPartPr>
              <p14:xfrm>
                <a:off x="9848987" y="4084987"/>
                <a:ext cx="17640" cy="67680"/>
              </p14:xfrm>
            </p:contentPart>
          </mc:Choice>
          <mc:Fallback xmlns="">
            <p:pic>
              <p:nvPicPr>
                <p:cNvPr id="463" name="Freihand 462">
                  <a:extLst>
                    <a:ext uri="{FF2B5EF4-FFF2-40B4-BE49-F238E27FC236}">
                      <a16:creationId xmlns:a16="http://schemas.microsoft.com/office/drawing/2014/main" id="{B78DCDB4-6E93-423C-8CF0-5F6CECB3E122}"/>
                    </a:ext>
                  </a:extLst>
                </p:cNvPr>
                <p:cNvPicPr/>
                <p:nvPr/>
              </p:nvPicPr>
              <p:blipFill>
                <a:blip r:embed="rId731"/>
                <a:stretch>
                  <a:fillRect/>
                </a:stretch>
              </p:blipFill>
              <p:spPr>
                <a:xfrm>
                  <a:off x="9844667" y="4080667"/>
                  <a:ext cx="2628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2">
              <p14:nvContentPartPr>
                <p14:cNvPr id="464" name="Freihand 463">
                  <a:extLst>
                    <a:ext uri="{FF2B5EF4-FFF2-40B4-BE49-F238E27FC236}">
                      <a16:creationId xmlns:a16="http://schemas.microsoft.com/office/drawing/2014/main" id="{8D107664-4FD4-47FF-9250-9D8E79566160}"/>
                    </a:ext>
                  </a:extLst>
                </p14:cNvPr>
                <p14:cNvContentPartPr/>
                <p14:nvPr/>
              </p14:nvContentPartPr>
              <p14:xfrm>
                <a:off x="9940427" y="3943147"/>
                <a:ext cx="142200" cy="136800"/>
              </p14:xfrm>
            </p:contentPart>
          </mc:Choice>
          <mc:Fallback xmlns="">
            <p:pic>
              <p:nvPicPr>
                <p:cNvPr id="464" name="Freihand 463">
                  <a:extLst>
                    <a:ext uri="{FF2B5EF4-FFF2-40B4-BE49-F238E27FC236}">
                      <a16:creationId xmlns:a16="http://schemas.microsoft.com/office/drawing/2014/main" id="{8D107664-4FD4-47FF-9250-9D8E79566160}"/>
                    </a:ext>
                  </a:extLst>
                </p:cNvPr>
                <p:cNvPicPr/>
                <p:nvPr/>
              </p:nvPicPr>
              <p:blipFill>
                <a:blip r:embed="rId733"/>
                <a:stretch>
                  <a:fillRect/>
                </a:stretch>
              </p:blipFill>
              <p:spPr>
                <a:xfrm>
                  <a:off x="9936107" y="3938827"/>
                  <a:ext cx="15084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4">
              <p14:nvContentPartPr>
                <p14:cNvPr id="465" name="Freihand 464">
                  <a:extLst>
                    <a:ext uri="{FF2B5EF4-FFF2-40B4-BE49-F238E27FC236}">
                      <a16:creationId xmlns:a16="http://schemas.microsoft.com/office/drawing/2014/main" id="{C96787B9-535A-4CD4-A02E-6F6A8F88EC10}"/>
                    </a:ext>
                  </a:extLst>
                </p14:cNvPr>
                <p14:cNvContentPartPr/>
                <p14:nvPr/>
              </p14:nvContentPartPr>
              <p14:xfrm>
                <a:off x="10063907" y="3916507"/>
                <a:ext cx="224280" cy="239400"/>
              </p14:xfrm>
            </p:contentPart>
          </mc:Choice>
          <mc:Fallback xmlns="">
            <p:pic>
              <p:nvPicPr>
                <p:cNvPr id="465" name="Freihand 464">
                  <a:extLst>
                    <a:ext uri="{FF2B5EF4-FFF2-40B4-BE49-F238E27FC236}">
                      <a16:creationId xmlns:a16="http://schemas.microsoft.com/office/drawing/2014/main" id="{C96787B9-535A-4CD4-A02E-6F6A8F88EC10}"/>
                    </a:ext>
                  </a:extLst>
                </p:cNvPr>
                <p:cNvPicPr/>
                <p:nvPr/>
              </p:nvPicPr>
              <p:blipFill>
                <a:blip r:embed="rId735"/>
                <a:stretch>
                  <a:fillRect/>
                </a:stretch>
              </p:blipFill>
              <p:spPr>
                <a:xfrm>
                  <a:off x="10059587" y="3912187"/>
                  <a:ext cx="232920" cy="24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6">
              <p14:nvContentPartPr>
                <p14:cNvPr id="466" name="Freihand 465">
                  <a:extLst>
                    <a:ext uri="{FF2B5EF4-FFF2-40B4-BE49-F238E27FC236}">
                      <a16:creationId xmlns:a16="http://schemas.microsoft.com/office/drawing/2014/main" id="{C622AD4A-5C31-4DC6-BEE1-0FAF34A005E7}"/>
                    </a:ext>
                  </a:extLst>
                </p14:cNvPr>
                <p14:cNvContentPartPr/>
                <p14:nvPr/>
              </p14:nvContentPartPr>
              <p14:xfrm>
                <a:off x="10451267" y="3903547"/>
                <a:ext cx="22680" cy="110520"/>
              </p14:xfrm>
            </p:contentPart>
          </mc:Choice>
          <mc:Fallback xmlns="">
            <p:pic>
              <p:nvPicPr>
                <p:cNvPr id="466" name="Freihand 465">
                  <a:extLst>
                    <a:ext uri="{FF2B5EF4-FFF2-40B4-BE49-F238E27FC236}">
                      <a16:creationId xmlns:a16="http://schemas.microsoft.com/office/drawing/2014/main" id="{C622AD4A-5C31-4DC6-BEE1-0FAF34A005E7}"/>
                    </a:ext>
                  </a:extLst>
                </p:cNvPr>
                <p:cNvPicPr/>
                <p:nvPr/>
              </p:nvPicPr>
              <p:blipFill>
                <a:blip r:embed="rId737"/>
                <a:stretch>
                  <a:fillRect/>
                </a:stretch>
              </p:blipFill>
              <p:spPr>
                <a:xfrm>
                  <a:off x="10446947" y="3899227"/>
                  <a:ext cx="3132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8">
              <p14:nvContentPartPr>
                <p14:cNvPr id="467" name="Freihand 466">
                  <a:extLst>
                    <a:ext uri="{FF2B5EF4-FFF2-40B4-BE49-F238E27FC236}">
                      <a16:creationId xmlns:a16="http://schemas.microsoft.com/office/drawing/2014/main" id="{0E5CC92B-0413-4C2E-8EAA-281B5B99E04B}"/>
                    </a:ext>
                  </a:extLst>
                </p14:cNvPr>
                <p14:cNvContentPartPr/>
                <p14:nvPr/>
              </p14:nvContentPartPr>
              <p14:xfrm>
                <a:off x="10476827" y="3888787"/>
                <a:ext cx="118800" cy="135360"/>
              </p14:xfrm>
            </p:contentPart>
          </mc:Choice>
          <mc:Fallback xmlns="">
            <p:pic>
              <p:nvPicPr>
                <p:cNvPr id="467" name="Freihand 466">
                  <a:extLst>
                    <a:ext uri="{FF2B5EF4-FFF2-40B4-BE49-F238E27FC236}">
                      <a16:creationId xmlns:a16="http://schemas.microsoft.com/office/drawing/2014/main" id="{0E5CC92B-0413-4C2E-8EAA-281B5B99E04B}"/>
                    </a:ext>
                  </a:extLst>
                </p:cNvPr>
                <p:cNvPicPr/>
                <p:nvPr/>
              </p:nvPicPr>
              <p:blipFill>
                <a:blip r:embed="rId739"/>
                <a:stretch>
                  <a:fillRect/>
                </a:stretch>
              </p:blipFill>
              <p:spPr>
                <a:xfrm>
                  <a:off x="10472507" y="3884467"/>
                  <a:ext cx="12744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0">
              <p14:nvContentPartPr>
                <p14:cNvPr id="468" name="Freihand 467">
                  <a:extLst>
                    <a:ext uri="{FF2B5EF4-FFF2-40B4-BE49-F238E27FC236}">
                      <a16:creationId xmlns:a16="http://schemas.microsoft.com/office/drawing/2014/main" id="{0AD3751B-4F8A-4311-A3EC-5CA369050773}"/>
                    </a:ext>
                  </a:extLst>
                </p14:cNvPr>
                <p14:cNvContentPartPr/>
                <p14:nvPr/>
              </p14:nvContentPartPr>
              <p14:xfrm>
                <a:off x="10687787" y="3866107"/>
                <a:ext cx="3240" cy="145800"/>
              </p14:xfrm>
            </p:contentPart>
          </mc:Choice>
          <mc:Fallback xmlns="">
            <p:pic>
              <p:nvPicPr>
                <p:cNvPr id="468" name="Freihand 467">
                  <a:extLst>
                    <a:ext uri="{FF2B5EF4-FFF2-40B4-BE49-F238E27FC236}">
                      <a16:creationId xmlns:a16="http://schemas.microsoft.com/office/drawing/2014/main" id="{0AD3751B-4F8A-4311-A3EC-5CA369050773}"/>
                    </a:ext>
                  </a:extLst>
                </p:cNvPr>
                <p:cNvPicPr/>
                <p:nvPr/>
              </p:nvPicPr>
              <p:blipFill>
                <a:blip r:embed="rId741"/>
                <a:stretch>
                  <a:fillRect/>
                </a:stretch>
              </p:blipFill>
              <p:spPr>
                <a:xfrm>
                  <a:off x="10683467" y="3861787"/>
                  <a:ext cx="1188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2">
              <p14:nvContentPartPr>
                <p14:cNvPr id="469" name="Freihand 468">
                  <a:extLst>
                    <a:ext uri="{FF2B5EF4-FFF2-40B4-BE49-F238E27FC236}">
                      <a16:creationId xmlns:a16="http://schemas.microsoft.com/office/drawing/2014/main" id="{1F63228F-F758-4709-A91D-B358D469A2BE}"/>
                    </a:ext>
                  </a:extLst>
                </p14:cNvPr>
                <p14:cNvContentPartPr/>
                <p14:nvPr/>
              </p14:nvContentPartPr>
              <p14:xfrm>
                <a:off x="10631987" y="3835867"/>
                <a:ext cx="153000" cy="147960"/>
              </p14:xfrm>
            </p:contentPart>
          </mc:Choice>
          <mc:Fallback xmlns="">
            <p:pic>
              <p:nvPicPr>
                <p:cNvPr id="469" name="Freihand 468">
                  <a:extLst>
                    <a:ext uri="{FF2B5EF4-FFF2-40B4-BE49-F238E27FC236}">
                      <a16:creationId xmlns:a16="http://schemas.microsoft.com/office/drawing/2014/main" id="{1F63228F-F758-4709-A91D-B358D469A2BE}"/>
                    </a:ext>
                  </a:extLst>
                </p:cNvPr>
                <p:cNvPicPr/>
                <p:nvPr/>
              </p:nvPicPr>
              <p:blipFill>
                <a:blip r:embed="rId743"/>
                <a:stretch>
                  <a:fillRect/>
                </a:stretch>
              </p:blipFill>
              <p:spPr>
                <a:xfrm>
                  <a:off x="10627667" y="3831547"/>
                  <a:ext cx="16164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4">
              <p14:nvContentPartPr>
                <p14:cNvPr id="471" name="Freihand 470">
                  <a:extLst>
                    <a:ext uri="{FF2B5EF4-FFF2-40B4-BE49-F238E27FC236}">
                      <a16:creationId xmlns:a16="http://schemas.microsoft.com/office/drawing/2014/main" id="{A844051E-82A4-4149-9E8B-9CA25DC2EFB9}"/>
                    </a:ext>
                  </a:extLst>
                </p14:cNvPr>
                <p14:cNvContentPartPr/>
                <p14:nvPr/>
              </p14:nvContentPartPr>
              <p14:xfrm>
                <a:off x="10931507" y="3822547"/>
                <a:ext cx="130680" cy="240840"/>
              </p14:xfrm>
            </p:contentPart>
          </mc:Choice>
          <mc:Fallback xmlns="">
            <p:pic>
              <p:nvPicPr>
                <p:cNvPr id="471" name="Freihand 470">
                  <a:extLst>
                    <a:ext uri="{FF2B5EF4-FFF2-40B4-BE49-F238E27FC236}">
                      <a16:creationId xmlns:a16="http://schemas.microsoft.com/office/drawing/2014/main" id="{A844051E-82A4-4149-9E8B-9CA25DC2EFB9}"/>
                    </a:ext>
                  </a:extLst>
                </p:cNvPr>
                <p:cNvPicPr/>
                <p:nvPr/>
              </p:nvPicPr>
              <p:blipFill>
                <a:blip r:embed="rId745"/>
                <a:stretch>
                  <a:fillRect/>
                </a:stretch>
              </p:blipFill>
              <p:spPr>
                <a:xfrm>
                  <a:off x="10927187" y="3818227"/>
                  <a:ext cx="139320" cy="24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6">
              <p14:nvContentPartPr>
                <p14:cNvPr id="472" name="Freihand 471">
                  <a:extLst>
                    <a:ext uri="{FF2B5EF4-FFF2-40B4-BE49-F238E27FC236}">
                      <a16:creationId xmlns:a16="http://schemas.microsoft.com/office/drawing/2014/main" id="{A22678B1-A04F-42F1-9741-00CB653FDB83}"/>
                    </a:ext>
                  </a:extLst>
                </p14:cNvPr>
                <p14:cNvContentPartPr/>
                <p14:nvPr/>
              </p14:nvContentPartPr>
              <p14:xfrm>
                <a:off x="11081987" y="3822187"/>
                <a:ext cx="79920" cy="102600"/>
              </p14:xfrm>
            </p:contentPart>
          </mc:Choice>
          <mc:Fallback xmlns="">
            <p:pic>
              <p:nvPicPr>
                <p:cNvPr id="472" name="Freihand 471">
                  <a:extLst>
                    <a:ext uri="{FF2B5EF4-FFF2-40B4-BE49-F238E27FC236}">
                      <a16:creationId xmlns:a16="http://schemas.microsoft.com/office/drawing/2014/main" id="{A22678B1-A04F-42F1-9741-00CB653FDB83}"/>
                    </a:ext>
                  </a:extLst>
                </p:cNvPr>
                <p:cNvPicPr/>
                <p:nvPr/>
              </p:nvPicPr>
              <p:blipFill>
                <a:blip r:embed="rId747"/>
                <a:stretch>
                  <a:fillRect/>
                </a:stretch>
              </p:blipFill>
              <p:spPr>
                <a:xfrm>
                  <a:off x="11077667" y="3817867"/>
                  <a:ext cx="8856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8">
              <p14:nvContentPartPr>
                <p14:cNvPr id="474" name="Freihand 473">
                  <a:extLst>
                    <a:ext uri="{FF2B5EF4-FFF2-40B4-BE49-F238E27FC236}">
                      <a16:creationId xmlns:a16="http://schemas.microsoft.com/office/drawing/2014/main" id="{B4F87723-F5E4-4EEE-BEA8-24252D646012}"/>
                    </a:ext>
                  </a:extLst>
                </p14:cNvPr>
                <p14:cNvContentPartPr/>
                <p14:nvPr/>
              </p14:nvContentPartPr>
              <p14:xfrm>
                <a:off x="11191427" y="3790507"/>
                <a:ext cx="141840" cy="213120"/>
              </p14:xfrm>
            </p:contentPart>
          </mc:Choice>
          <mc:Fallback xmlns="">
            <p:pic>
              <p:nvPicPr>
                <p:cNvPr id="474" name="Freihand 473">
                  <a:extLst>
                    <a:ext uri="{FF2B5EF4-FFF2-40B4-BE49-F238E27FC236}">
                      <a16:creationId xmlns:a16="http://schemas.microsoft.com/office/drawing/2014/main" id="{B4F87723-F5E4-4EEE-BEA8-24252D646012}"/>
                    </a:ext>
                  </a:extLst>
                </p:cNvPr>
                <p:cNvPicPr/>
                <p:nvPr/>
              </p:nvPicPr>
              <p:blipFill>
                <a:blip r:embed="rId749"/>
                <a:stretch>
                  <a:fillRect/>
                </a:stretch>
              </p:blipFill>
              <p:spPr>
                <a:xfrm>
                  <a:off x="11187107" y="3786187"/>
                  <a:ext cx="15048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0">
              <p14:nvContentPartPr>
                <p14:cNvPr id="475" name="Freihand 474">
                  <a:extLst>
                    <a:ext uri="{FF2B5EF4-FFF2-40B4-BE49-F238E27FC236}">
                      <a16:creationId xmlns:a16="http://schemas.microsoft.com/office/drawing/2014/main" id="{B28A7867-601A-41FD-8891-093BDB102C6F}"/>
                    </a:ext>
                  </a:extLst>
                </p14:cNvPr>
                <p14:cNvContentPartPr/>
                <p14:nvPr/>
              </p14:nvContentPartPr>
              <p14:xfrm>
                <a:off x="11328587" y="3667387"/>
                <a:ext cx="217800" cy="198720"/>
              </p14:xfrm>
            </p:contentPart>
          </mc:Choice>
          <mc:Fallback xmlns="">
            <p:pic>
              <p:nvPicPr>
                <p:cNvPr id="475" name="Freihand 474">
                  <a:extLst>
                    <a:ext uri="{FF2B5EF4-FFF2-40B4-BE49-F238E27FC236}">
                      <a16:creationId xmlns:a16="http://schemas.microsoft.com/office/drawing/2014/main" id="{B28A7867-601A-41FD-8891-093BDB102C6F}"/>
                    </a:ext>
                  </a:extLst>
                </p:cNvPr>
                <p:cNvPicPr/>
                <p:nvPr/>
              </p:nvPicPr>
              <p:blipFill>
                <a:blip r:embed="rId751"/>
                <a:stretch>
                  <a:fillRect/>
                </a:stretch>
              </p:blipFill>
              <p:spPr>
                <a:xfrm>
                  <a:off x="11324267" y="3663067"/>
                  <a:ext cx="22644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2">
              <p14:nvContentPartPr>
                <p14:cNvPr id="476" name="Freihand 475">
                  <a:extLst>
                    <a:ext uri="{FF2B5EF4-FFF2-40B4-BE49-F238E27FC236}">
                      <a16:creationId xmlns:a16="http://schemas.microsoft.com/office/drawing/2014/main" id="{82B3988B-6A8B-4A62-917F-C0A6AAA05420}"/>
                    </a:ext>
                  </a:extLst>
                </p14:cNvPr>
                <p14:cNvContentPartPr/>
                <p14:nvPr/>
              </p14:nvContentPartPr>
              <p14:xfrm>
                <a:off x="11375747" y="3645787"/>
                <a:ext cx="360" cy="360"/>
              </p14:xfrm>
            </p:contentPart>
          </mc:Choice>
          <mc:Fallback xmlns="">
            <p:pic>
              <p:nvPicPr>
                <p:cNvPr id="476" name="Freihand 475">
                  <a:extLst>
                    <a:ext uri="{FF2B5EF4-FFF2-40B4-BE49-F238E27FC236}">
                      <a16:creationId xmlns:a16="http://schemas.microsoft.com/office/drawing/2014/main" id="{82B3988B-6A8B-4A62-917F-C0A6AAA05420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1371427" y="36414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3">
              <p14:nvContentPartPr>
                <p14:cNvPr id="477" name="Freihand 476">
                  <a:extLst>
                    <a:ext uri="{FF2B5EF4-FFF2-40B4-BE49-F238E27FC236}">
                      <a16:creationId xmlns:a16="http://schemas.microsoft.com/office/drawing/2014/main" id="{FC2D7853-2EFA-48C8-920D-6604C3BA6257}"/>
                    </a:ext>
                  </a:extLst>
                </p14:cNvPr>
                <p14:cNvContentPartPr/>
                <p14:nvPr/>
              </p14:nvContentPartPr>
              <p14:xfrm>
                <a:off x="11629547" y="3676747"/>
                <a:ext cx="314280" cy="143280"/>
              </p14:xfrm>
            </p:contentPart>
          </mc:Choice>
          <mc:Fallback xmlns="">
            <p:pic>
              <p:nvPicPr>
                <p:cNvPr id="477" name="Freihand 476">
                  <a:extLst>
                    <a:ext uri="{FF2B5EF4-FFF2-40B4-BE49-F238E27FC236}">
                      <a16:creationId xmlns:a16="http://schemas.microsoft.com/office/drawing/2014/main" id="{FC2D7853-2EFA-48C8-920D-6604C3BA6257}"/>
                    </a:ext>
                  </a:extLst>
                </p:cNvPr>
                <p:cNvPicPr/>
                <p:nvPr/>
              </p:nvPicPr>
              <p:blipFill>
                <a:blip r:embed="rId754"/>
                <a:stretch>
                  <a:fillRect/>
                </a:stretch>
              </p:blipFill>
              <p:spPr>
                <a:xfrm>
                  <a:off x="11625227" y="3672427"/>
                  <a:ext cx="32292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5">
              <p14:nvContentPartPr>
                <p14:cNvPr id="478" name="Freihand 477">
                  <a:extLst>
                    <a:ext uri="{FF2B5EF4-FFF2-40B4-BE49-F238E27FC236}">
                      <a16:creationId xmlns:a16="http://schemas.microsoft.com/office/drawing/2014/main" id="{7CB650A9-EF92-49CC-9621-E13E725A9599}"/>
                    </a:ext>
                  </a:extLst>
                </p14:cNvPr>
                <p14:cNvContentPartPr/>
                <p14:nvPr/>
              </p14:nvContentPartPr>
              <p14:xfrm>
                <a:off x="11980187" y="3632107"/>
                <a:ext cx="117360" cy="140760"/>
              </p14:xfrm>
            </p:contentPart>
          </mc:Choice>
          <mc:Fallback xmlns="">
            <p:pic>
              <p:nvPicPr>
                <p:cNvPr id="478" name="Freihand 477">
                  <a:extLst>
                    <a:ext uri="{FF2B5EF4-FFF2-40B4-BE49-F238E27FC236}">
                      <a16:creationId xmlns:a16="http://schemas.microsoft.com/office/drawing/2014/main" id="{7CB650A9-EF92-49CC-9621-E13E725A9599}"/>
                    </a:ext>
                  </a:extLst>
                </p:cNvPr>
                <p:cNvPicPr/>
                <p:nvPr/>
              </p:nvPicPr>
              <p:blipFill>
                <a:blip r:embed="rId756"/>
                <a:stretch>
                  <a:fillRect/>
                </a:stretch>
              </p:blipFill>
              <p:spPr>
                <a:xfrm>
                  <a:off x="11975867" y="3627787"/>
                  <a:ext cx="12600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7">
              <p14:nvContentPartPr>
                <p14:cNvPr id="480" name="Freihand 479">
                  <a:extLst>
                    <a:ext uri="{FF2B5EF4-FFF2-40B4-BE49-F238E27FC236}">
                      <a16:creationId xmlns:a16="http://schemas.microsoft.com/office/drawing/2014/main" id="{50F0A8C5-1F85-4E3B-91B6-55D0852C2868}"/>
                    </a:ext>
                  </a:extLst>
                </p14:cNvPr>
                <p14:cNvContentPartPr/>
                <p14:nvPr/>
              </p14:nvContentPartPr>
              <p14:xfrm>
                <a:off x="9243827" y="4337347"/>
                <a:ext cx="110520" cy="193320"/>
              </p14:xfrm>
            </p:contentPart>
          </mc:Choice>
          <mc:Fallback xmlns="">
            <p:pic>
              <p:nvPicPr>
                <p:cNvPr id="480" name="Freihand 479">
                  <a:extLst>
                    <a:ext uri="{FF2B5EF4-FFF2-40B4-BE49-F238E27FC236}">
                      <a16:creationId xmlns:a16="http://schemas.microsoft.com/office/drawing/2014/main" id="{50F0A8C5-1F85-4E3B-91B6-55D0852C2868}"/>
                    </a:ext>
                  </a:extLst>
                </p:cNvPr>
                <p:cNvPicPr/>
                <p:nvPr/>
              </p:nvPicPr>
              <p:blipFill>
                <a:blip r:embed="rId758"/>
                <a:stretch>
                  <a:fillRect/>
                </a:stretch>
              </p:blipFill>
              <p:spPr>
                <a:xfrm>
                  <a:off x="9239507" y="4333027"/>
                  <a:ext cx="11916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9">
              <p14:nvContentPartPr>
                <p14:cNvPr id="481" name="Freihand 480">
                  <a:extLst>
                    <a:ext uri="{FF2B5EF4-FFF2-40B4-BE49-F238E27FC236}">
                      <a16:creationId xmlns:a16="http://schemas.microsoft.com/office/drawing/2014/main" id="{545C5728-EB35-485C-B593-86E17BE9169A}"/>
                    </a:ext>
                  </a:extLst>
                </p14:cNvPr>
                <p14:cNvContentPartPr/>
                <p14:nvPr/>
              </p14:nvContentPartPr>
              <p14:xfrm>
                <a:off x="9309347" y="4442107"/>
                <a:ext cx="71280" cy="77400"/>
              </p14:xfrm>
            </p:contentPart>
          </mc:Choice>
          <mc:Fallback xmlns="">
            <p:pic>
              <p:nvPicPr>
                <p:cNvPr id="481" name="Freihand 480">
                  <a:extLst>
                    <a:ext uri="{FF2B5EF4-FFF2-40B4-BE49-F238E27FC236}">
                      <a16:creationId xmlns:a16="http://schemas.microsoft.com/office/drawing/2014/main" id="{545C5728-EB35-485C-B593-86E17BE9169A}"/>
                    </a:ext>
                  </a:extLst>
                </p:cNvPr>
                <p:cNvPicPr/>
                <p:nvPr/>
              </p:nvPicPr>
              <p:blipFill>
                <a:blip r:embed="rId760"/>
                <a:stretch>
                  <a:fillRect/>
                </a:stretch>
              </p:blipFill>
              <p:spPr>
                <a:xfrm>
                  <a:off x="9305027" y="4437787"/>
                  <a:ext cx="7992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1">
              <p14:nvContentPartPr>
                <p14:cNvPr id="482" name="Freihand 481">
                  <a:extLst>
                    <a:ext uri="{FF2B5EF4-FFF2-40B4-BE49-F238E27FC236}">
                      <a16:creationId xmlns:a16="http://schemas.microsoft.com/office/drawing/2014/main" id="{9020AC97-EBC0-475E-9227-914488964F9E}"/>
                    </a:ext>
                  </a:extLst>
                </p14:cNvPr>
                <p14:cNvContentPartPr/>
                <p14:nvPr/>
              </p14:nvContentPartPr>
              <p14:xfrm>
                <a:off x="9393227" y="4407547"/>
                <a:ext cx="213840" cy="88560"/>
              </p14:xfrm>
            </p:contentPart>
          </mc:Choice>
          <mc:Fallback xmlns="">
            <p:pic>
              <p:nvPicPr>
                <p:cNvPr id="482" name="Freihand 481">
                  <a:extLst>
                    <a:ext uri="{FF2B5EF4-FFF2-40B4-BE49-F238E27FC236}">
                      <a16:creationId xmlns:a16="http://schemas.microsoft.com/office/drawing/2014/main" id="{9020AC97-EBC0-475E-9227-914488964F9E}"/>
                    </a:ext>
                  </a:extLst>
                </p:cNvPr>
                <p:cNvPicPr/>
                <p:nvPr/>
              </p:nvPicPr>
              <p:blipFill>
                <a:blip r:embed="rId762"/>
                <a:stretch>
                  <a:fillRect/>
                </a:stretch>
              </p:blipFill>
              <p:spPr>
                <a:xfrm>
                  <a:off x="9388907" y="4403227"/>
                  <a:ext cx="22248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3">
              <p14:nvContentPartPr>
                <p14:cNvPr id="483" name="Freihand 482">
                  <a:extLst>
                    <a:ext uri="{FF2B5EF4-FFF2-40B4-BE49-F238E27FC236}">
                      <a16:creationId xmlns:a16="http://schemas.microsoft.com/office/drawing/2014/main" id="{ED3B16F9-5359-4D4E-B4E3-027ED06F7CD7}"/>
                    </a:ext>
                  </a:extLst>
                </p14:cNvPr>
                <p14:cNvContentPartPr/>
                <p14:nvPr/>
              </p14:nvContentPartPr>
              <p14:xfrm>
                <a:off x="9643787" y="4390987"/>
                <a:ext cx="71640" cy="67320"/>
              </p14:xfrm>
            </p:contentPart>
          </mc:Choice>
          <mc:Fallback xmlns="">
            <p:pic>
              <p:nvPicPr>
                <p:cNvPr id="483" name="Freihand 482">
                  <a:extLst>
                    <a:ext uri="{FF2B5EF4-FFF2-40B4-BE49-F238E27FC236}">
                      <a16:creationId xmlns:a16="http://schemas.microsoft.com/office/drawing/2014/main" id="{ED3B16F9-5359-4D4E-B4E3-027ED06F7CD7}"/>
                    </a:ext>
                  </a:extLst>
                </p:cNvPr>
                <p:cNvPicPr/>
                <p:nvPr/>
              </p:nvPicPr>
              <p:blipFill>
                <a:blip r:embed="rId764"/>
                <a:stretch>
                  <a:fillRect/>
                </a:stretch>
              </p:blipFill>
              <p:spPr>
                <a:xfrm>
                  <a:off x="9639467" y="4386667"/>
                  <a:ext cx="8028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5">
              <p14:nvContentPartPr>
                <p14:cNvPr id="485" name="Freihand 484">
                  <a:extLst>
                    <a:ext uri="{FF2B5EF4-FFF2-40B4-BE49-F238E27FC236}">
                      <a16:creationId xmlns:a16="http://schemas.microsoft.com/office/drawing/2014/main" id="{CD3FC6B1-1668-4910-AF01-1DB18DA8EF18}"/>
                    </a:ext>
                  </a:extLst>
                </p14:cNvPr>
                <p14:cNvContentPartPr/>
                <p14:nvPr/>
              </p14:nvContentPartPr>
              <p14:xfrm>
                <a:off x="9857267" y="4312867"/>
                <a:ext cx="269640" cy="117720"/>
              </p14:xfrm>
            </p:contentPart>
          </mc:Choice>
          <mc:Fallback xmlns="">
            <p:pic>
              <p:nvPicPr>
                <p:cNvPr id="485" name="Freihand 484">
                  <a:extLst>
                    <a:ext uri="{FF2B5EF4-FFF2-40B4-BE49-F238E27FC236}">
                      <a16:creationId xmlns:a16="http://schemas.microsoft.com/office/drawing/2014/main" id="{CD3FC6B1-1668-4910-AF01-1DB18DA8EF18}"/>
                    </a:ext>
                  </a:extLst>
                </p:cNvPr>
                <p:cNvPicPr/>
                <p:nvPr/>
              </p:nvPicPr>
              <p:blipFill>
                <a:blip r:embed="rId766"/>
                <a:stretch>
                  <a:fillRect/>
                </a:stretch>
              </p:blipFill>
              <p:spPr>
                <a:xfrm>
                  <a:off x="9852947" y="4308547"/>
                  <a:ext cx="27828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7">
              <p14:nvContentPartPr>
                <p14:cNvPr id="486" name="Freihand 485">
                  <a:extLst>
                    <a:ext uri="{FF2B5EF4-FFF2-40B4-BE49-F238E27FC236}">
                      <a16:creationId xmlns:a16="http://schemas.microsoft.com/office/drawing/2014/main" id="{2BA493E0-BB67-4ABA-8D5F-F9C3F5A76BB9}"/>
                    </a:ext>
                  </a:extLst>
                </p14:cNvPr>
                <p14:cNvContentPartPr/>
                <p14:nvPr/>
              </p14:nvContentPartPr>
              <p14:xfrm>
                <a:off x="10050947" y="4244107"/>
                <a:ext cx="19800" cy="10800"/>
              </p14:xfrm>
            </p:contentPart>
          </mc:Choice>
          <mc:Fallback xmlns="">
            <p:pic>
              <p:nvPicPr>
                <p:cNvPr id="486" name="Freihand 485">
                  <a:extLst>
                    <a:ext uri="{FF2B5EF4-FFF2-40B4-BE49-F238E27FC236}">
                      <a16:creationId xmlns:a16="http://schemas.microsoft.com/office/drawing/2014/main" id="{2BA493E0-BB67-4ABA-8D5F-F9C3F5A76BB9}"/>
                    </a:ext>
                  </a:extLst>
                </p:cNvPr>
                <p:cNvPicPr/>
                <p:nvPr/>
              </p:nvPicPr>
              <p:blipFill>
                <a:blip r:embed="rId768"/>
                <a:stretch>
                  <a:fillRect/>
                </a:stretch>
              </p:blipFill>
              <p:spPr>
                <a:xfrm>
                  <a:off x="10046627" y="4239787"/>
                  <a:ext cx="2844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9">
              <p14:nvContentPartPr>
                <p14:cNvPr id="488" name="Freihand 487">
                  <a:extLst>
                    <a:ext uri="{FF2B5EF4-FFF2-40B4-BE49-F238E27FC236}">
                      <a16:creationId xmlns:a16="http://schemas.microsoft.com/office/drawing/2014/main" id="{5E907E96-8E7F-43A2-A518-09932319F094}"/>
                    </a:ext>
                  </a:extLst>
                </p14:cNvPr>
                <p14:cNvContentPartPr/>
                <p14:nvPr/>
              </p14:nvContentPartPr>
              <p14:xfrm>
                <a:off x="10257587" y="4309987"/>
                <a:ext cx="104400" cy="86040"/>
              </p14:xfrm>
            </p:contentPart>
          </mc:Choice>
          <mc:Fallback xmlns="">
            <p:pic>
              <p:nvPicPr>
                <p:cNvPr id="488" name="Freihand 487">
                  <a:extLst>
                    <a:ext uri="{FF2B5EF4-FFF2-40B4-BE49-F238E27FC236}">
                      <a16:creationId xmlns:a16="http://schemas.microsoft.com/office/drawing/2014/main" id="{5E907E96-8E7F-43A2-A518-09932319F094}"/>
                    </a:ext>
                  </a:extLst>
                </p:cNvPr>
                <p:cNvPicPr/>
                <p:nvPr/>
              </p:nvPicPr>
              <p:blipFill>
                <a:blip r:embed="rId770"/>
                <a:stretch>
                  <a:fillRect/>
                </a:stretch>
              </p:blipFill>
              <p:spPr>
                <a:xfrm>
                  <a:off x="10253267" y="4305667"/>
                  <a:ext cx="11304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1">
              <p14:nvContentPartPr>
                <p14:cNvPr id="489" name="Freihand 488">
                  <a:extLst>
                    <a:ext uri="{FF2B5EF4-FFF2-40B4-BE49-F238E27FC236}">
                      <a16:creationId xmlns:a16="http://schemas.microsoft.com/office/drawing/2014/main" id="{26FF9F5E-27A7-4F23-A9AD-0DE08E43F3A9}"/>
                    </a:ext>
                  </a:extLst>
                </p14:cNvPr>
                <p14:cNvContentPartPr/>
                <p14:nvPr/>
              </p14:nvContentPartPr>
              <p14:xfrm>
                <a:off x="10381427" y="4264627"/>
                <a:ext cx="201960" cy="111960"/>
              </p14:xfrm>
            </p:contentPart>
          </mc:Choice>
          <mc:Fallback xmlns="">
            <p:pic>
              <p:nvPicPr>
                <p:cNvPr id="489" name="Freihand 488">
                  <a:extLst>
                    <a:ext uri="{FF2B5EF4-FFF2-40B4-BE49-F238E27FC236}">
                      <a16:creationId xmlns:a16="http://schemas.microsoft.com/office/drawing/2014/main" id="{26FF9F5E-27A7-4F23-A9AD-0DE08E43F3A9}"/>
                    </a:ext>
                  </a:extLst>
                </p:cNvPr>
                <p:cNvPicPr/>
                <p:nvPr/>
              </p:nvPicPr>
              <p:blipFill>
                <a:blip r:embed="rId772"/>
                <a:stretch>
                  <a:fillRect/>
                </a:stretch>
              </p:blipFill>
              <p:spPr>
                <a:xfrm>
                  <a:off x="10377107" y="4260307"/>
                  <a:ext cx="21060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3">
              <p14:nvContentPartPr>
                <p14:cNvPr id="490" name="Freihand 489">
                  <a:extLst>
                    <a:ext uri="{FF2B5EF4-FFF2-40B4-BE49-F238E27FC236}">
                      <a16:creationId xmlns:a16="http://schemas.microsoft.com/office/drawing/2014/main" id="{95F0CB7C-9348-43EB-AC21-D49AF1C52A3B}"/>
                    </a:ext>
                  </a:extLst>
                </p14:cNvPr>
                <p14:cNvContentPartPr/>
                <p14:nvPr/>
              </p14:nvContentPartPr>
              <p14:xfrm>
                <a:off x="10627307" y="4249867"/>
                <a:ext cx="75240" cy="86040"/>
              </p14:xfrm>
            </p:contentPart>
          </mc:Choice>
          <mc:Fallback xmlns="">
            <p:pic>
              <p:nvPicPr>
                <p:cNvPr id="490" name="Freihand 489">
                  <a:extLst>
                    <a:ext uri="{FF2B5EF4-FFF2-40B4-BE49-F238E27FC236}">
                      <a16:creationId xmlns:a16="http://schemas.microsoft.com/office/drawing/2014/main" id="{95F0CB7C-9348-43EB-AC21-D49AF1C52A3B}"/>
                    </a:ext>
                  </a:extLst>
                </p:cNvPr>
                <p:cNvPicPr/>
                <p:nvPr/>
              </p:nvPicPr>
              <p:blipFill>
                <a:blip r:embed="rId774"/>
                <a:stretch>
                  <a:fillRect/>
                </a:stretch>
              </p:blipFill>
              <p:spPr>
                <a:xfrm>
                  <a:off x="10622987" y="4245547"/>
                  <a:ext cx="8388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5">
              <p14:nvContentPartPr>
                <p14:cNvPr id="491" name="Freihand 490">
                  <a:extLst>
                    <a:ext uri="{FF2B5EF4-FFF2-40B4-BE49-F238E27FC236}">
                      <a16:creationId xmlns:a16="http://schemas.microsoft.com/office/drawing/2014/main" id="{BD1C3812-2531-46AA-B4C9-11C49FEE19DC}"/>
                    </a:ext>
                  </a:extLst>
                </p14:cNvPr>
                <p14:cNvContentPartPr/>
                <p14:nvPr/>
              </p14:nvContentPartPr>
              <p14:xfrm>
                <a:off x="10874987" y="4193707"/>
                <a:ext cx="7560" cy="132480"/>
              </p14:xfrm>
            </p:contentPart>
          </mc:Choice>
          <mc:Fallback xmlns="">
            <p:pic>
              <p:nvPicPr>
                <p:cNvPr id="491" name="Freihand 490">
                  <a:extLst>
                    <a:ext uri="{FF2B5EF4-FFF2-40B4-BE49-F238E27FC236}">
                      <a16:creationId xmlns:a16="http://schemas.microsoft.com/office/drawing/2014/main" id="{BD1C3812-2531-46AA-B4C9-11C49FEE19DC}"/>
                    </a:ext>
                  </a:extLst>
                </p:cNvPr>
                <p:cNvPicPr/>
                <p:nvPr/>
              </p:nvPicPr>
              <p:blipFill>
                <a:blip r:embed="rId776"/>
                <a:stretch>
                  <a:fillRect/>
                </a:stretch>
              </p:blipFill>
              <p:spPr>
                <a:xfrm>
                  <a:off x="10870667" y="4189387"/>
                  <a:ext cx="1620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7">
              <p14:nvContentPartPr>
                <p14:cNvPr id="492" name="Freihand 491">
                  <a:extLst>
                    <a:ext uri="{FF2B5EF4-FFF2-40B4-BE49-F238E27FC236}">
                      <a16:creationId xmlns:a16="http://schemas.microsoft.com/office/drawing/2014/main" id="{1044C765-E4D2-47B4-81B0-66C270894601}"/>
                    </a:ext>
                  </a:extLst>
                </p14:cNvPr>
                <p14:cNvContentPartPr/>
                <p14:nvPr/>
              </p14:nvContentPartPr>
              <p14:xfrm>
                <a:off x="10837907" y="4153027"/>
                <a:ext cx="177840" cy="136800"/>
              </p14:xfrm>
            </p:contentPart>
          </mc:Choice>
          <mc:Fallback xmlns="">
            <p:pic>
              <p:nvPicPr>
                <p:cNvPr id="492" name="Freihand 491">
                  <a:extLst>
                    <a:ext uri="{FF2B5EF4-FFF2-40B4-BE49-F238E27FC236}">
                      <a16:creationId xmlns:a16="http://schemas.microsoft.com/office/drawing/2014/main" id="{1044C765-E4D2-47B4-81B0-66C270894601}"/>
                    </a:ext>
                  </a:extLst>
                </p:cNvPr>
                <p:cNvPicPr/>
                <p:nvPr/>
              </p:nvPicPr>
              <p:blipFill>
                <a:blip r:embed="rId778"/>
                <a:stretch>
                  <a:fillRect/>
                </a:stretch>
              </p:blipFill>
              <p:spPr>
                <a:xfrm>
                  <a:off x="10833587" y="4148707"/>
                  <a:ext cx="18648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9">
              <p14:nvContentPartPr>
                <p14:cNvPr id="493" name="Freihand 492">
                  <a:extLst>
                    <a:ext uri="{FF2B5EF4-FFF2-40B4-BE49-F238E27FC236}">
                      <a16:creationId xmlns:a16="http://schemas.microsoft.com/office/drawing/2014/main" id="{6B4BB884-2483-42F0-B777-5887449176D6}"/>
                    </a:ext>
                  </a:extLst>
                </p14:cNvPr>
                <p14:cNvContentPartPr/>
                <p14:nvPr/>
              </p14:nvContentPartPr>
              <p14:xfrm>
                <a:off x="10983707" y="4179667"/>
                <a:ext cx="117000" cy="76680"/>
              </p14:xfrm>
            </p:contentPart>
          </mc:Choice>
          <mc:Fallback xmlns="">
            <p:pic>
              <p:nvPicPr>
                <p:cNvPr id="493" name="Freihand 492">
                  <a:extLst>
                    <a:ext uri="{FF2B5EF4-FFF2-40B4-BE49-F238E27FC236}">
                      <a16:creationId xmlns:a16="http://schemas.microsoft.com/office/drawing/2014/main" id="{6B4BB884-2483-42F0-B777-5887449176D6}"/>
                    </a:ext>
                  </a:extLst>
                </p:cNvPr>
                <p:cNvPicPr/>
                <p:nvPr/>
              </p:nvPicPr>
              <p:blipFill>
                <a:blip r:embed="rId780"/>
                <a:stretch>
                  <a:fillRect/>
                </a:stretch>
              </p:blipFill>
              <p:spPr>
                <a:xfrm>
                  <a:off x="10979387" y="4175347"/>
                  <a:ext cx="12564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1">
              <p14:nvContentPartPr>
                <p14:cNvPr id="494" name="Freihand 493">
                  <a:extLst>
                    <a:ext uri="{FF2B5EF4-FFF2-40B4-BE49-F238E27FC236}">
                      <a16:creationId xmlns:a16="http://schemas.microsoft.com/office/drawing/2014/main" id="{04135E5A-30BB-405E-9234-89557AD39E0E}"/>
                    </a:ext>
                  </a:extLst>
                </p14:cNvPr>
                <p14:cNvContentPartPr/>
                <p14:nvPr/>
              </p14:nvContentPartPr>
              <p14:xfrm>
                <a:off x="11114027" y="4158787"/>
                <a:ext cx="88560" cy="235080"/>
              </p14:xfrm>
            </p:contentPart>
          </mc:Choice>
          <mc:Fallback xmlns="">
            <p:pic>
              <p:nvPicPr>
                <p:cNvPr id="494" name="Freihand 493">
                  <a:extLst>
                    <a:ext uri="{FF2B5EF4-FFF2-40B4-BE49-F238E27FC236}">
                      <a16:creationId xmlns:a16="http://schemas.microsoft.com/office/drawing/2014/main" id="{04135E5A-30BB-405E-9234-89557AD39E0E}"/>
                    </a:ext>
                  </a:extLst>
                </p:cNvPr>
                <p:cNvPicPr/>
                <p:nvPr/>
              </p:nvPicPr>
              <p:blipFill>
                <a:blip r:embed="rId782"/>
                <a:stretch>
                  <a:fillRect/>
                </a:stretch>
              </p:blipFill>
              <p:spPr>
                <a:xfrm>
                  <a:off x="11109707" y="4154467"/>
                  <a:ext cx="9720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3">
              <p14:nvContentPartPr>
                <p14:cNvPr id="495" name="Freihand 494">
                  <a:extLst>
                    <a:ext uri="{FF2B5EF4-FFF2-40B4-BE49-F238E27FC236}">
                      <a16:creationId xmlns:a16="http://schemas.microsoft.com/office/drawing/2014/main" id="{D5739151-8508-49F9-8A4D-7A95E1B06026}"/>
                    </a:ext>
                  </a:extLst>
                </p14:cNvPr>
                <p14:cNvContentPartPr/>
                <p14:nvPr/>
              </p14:nvContentPartPr>
              <p14:xfrm>
                <a:off x="11246147" y="4009387"/>
                <a:ext cx="197640" cy="216360"/>
              </p14:xfrm>
            </p:contentPart>
          </mc:Choice>
          <mc:Fallback xmlns="">
            <p:pic>
              <p:nvPicPr>
                <p:cNvPr id="495" name="Freihand 494">
                  <a:extLst>
                    <a:ext uri="{FF2B5EF4-FFF2-40B4-BE49-F238E27FC236}">
                      <a16:creationId xmlns:a16="http://schemas.microsoft.com/office/drawing/2014/main" id="{D5739151-8508-49F9-8A4D-7A95E1B06026}"/>
                    </a:ext>
                  </a:extLst>
                </p:cNvPr>
                <p:cNvPicPr/>
                <p:nvPr/>
              </p:nvPicPr>
              <p:blipFill>
                <a:blip r:embed="rId784"/>
                <a:stretch>
                  <a:fillRect/>
                </a:stretch>
              </p:blipFill>
              <p:spPr>
                <a:xfrm>
                  <a:off x="11241827" y="4005067"/>
                  <a:ext cx="206280" cy="22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5">
              <p14:nvContentPartPr>
                <p14:cNvPr id="497" name="Freihand 496">
                  <a:extLst>
                    <a:ext uri="{FF2B5EF4-FFF2-40B4-BE49-F238E27FC236}">
                      <a16:creationId xmlns:a16="http://schemas.microsoft.com/office/drawing/2014/main" id="{BE3C55F2-8B81-47DD-9A95-1AC907676C35}"/>
                    </a:ext>
                  </a:extLst>
                </p14:cNvPr>
                <p14:cNvContentPartPr/>
                <p14:nvPr/>
              </p14:nvContentPartPr>
              <p14:xfrm>
                <a:off x="9225827" y="4573147"/>
                <a:ext cx="315360" cy="280080"/>
              </p14:xfrm>
            </p:contentPart>
          </mc:Choice>
          <mc:Fallback xmlns="">
            <p:pic>
              <p:nvPicPr>
                <p:cNvPr id="497" name="Freihand 496">
                  <a:extLst>
                    <a:ext uri="{FF2B5EF4-FFF2-40B4-BE49-F238E27FC236}">
                      <a16:creationId xmlns:a16="http://schemas.microsoft.com/office/drawing/2014/main" id="{BE3C55F2-8B81-47DD-9A95-1AC907676C35}"/>
                    </a:ext>
                  </a:extLst>
                </p:cNvPr>
                <p:cNvPicPr/>
                <p:nvPr/>
              </p:nvPicPr>
              <p:blipFill>
                <a:blip r:embed="rId786"/>
                <a:stretch>
                  <a:fillRect/>
                </a:stretch>
              </p:blipFill>
              <p:spPr>
                <a:xfrm>
                  <a:off x="9221507" y="4568827"/>
                  <a:ext cx="324000" cy="28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7">
              <p14:nvContentPartPr>
                <p14:cNvPr id="498" name="Freihand 497">
                  <a:extLst>
                    <a:ext uri="{FF2B5EF4-FFF2-40B4-BE49-F238E27FC236}">
                      <a16:creationId xmlns:a16="http://schemas.microsoft.com/office/drawing/2014/main" id="{C9826462-F31A-4E90-A2F9-FD3C79AB8B09}"/>
                    </a:ext>
                  </a:extLst>
                </p14:cNvPr>
                <p14:cNvContentPartPr/>
                <p14:nvPr/>
              </p14:nvContentPartPr>
              <p14:xfrm>
                <a:off x="9567827" y="4532827"/>
                <a:ext cx="367200" cy="285840"/>
              </p14:xfrm>
            </p:contentPart>
          </mc:Choice>
          <mc:Fallback xmlns="">
            <p:pic>
              <p:nvPicPr>
                <p:cNvPr id="498" name="Freihand 497">
                  <a:extLst>
                    <a:ext uri="{FF2B5EF4-FFF2-40B4-BE49-F238E27FC236}">
                      <a16:creationId xmlns:a16="http://schemas.microsoft.com/office/drawing/2014/main" id="{C9826462-F31A-4E90-A2F9-FD3C79AB8B09}"/>
                    </a:ext>
                  </a:extLst>
                </p:cNvPr>
                <p:cNvPicPr/>
                <p:nvPr/>
              </p:nvPicPr>
              <p:blipFill>
                <a:blip r:embed="rId788"/>
                <a:stretch>
                  <a:fillRect/>
                </a:stretch>
              </p:blipFill>
              <p:spPr>
                <a:xfrm>
                  <a:off x="9563507" y="4528507"/>
                  <a:ext cx="375840" cy="29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9">
              <p14:nvContentPartPr>
                <p14:cNvPr id="499" name="Freihand 498">
                  <a:extLst>
                    <a:ext uri="{FF2B5EF4-FFF2-40B4-BE49-F238E27FC236}">
                      <a16:creationId xmlns:a16="http://schemas.microsoft.com/office/drawing/2014/main" id="{19A119AA-F492-4E89-8A94-6AB4B20BDF28}"/>
                    </a:ext>
                  </a:extLst>
                </p14:cNvPr>
                <p14:cNvContentPartPr/>
                <p14:nvPr/>
              </p14:nvContentPartPr>
              <p14:xfrm>
                <a:off x="10002707" y="4491427"/>
                <a:ext cx="174240" cy="130680"/>
              </p14:xfrm>
            </p:contentPart>
          </mc:Choice>
          <mc:Fallback xmlns="">
            <p:pic>
              <p:nvPicPr>
                <p:cNvPr id="499" name="Freihand 498">
                  <a:extLst>
                    <a:ext uri="{FF2B5EF4-FFF2-40B4-BE49-F238E27FC236}">
                      <a16:creationId xmlns:a16="http://schemas.microsoft.com/office/drawing/2014/main" id="{19A119AA-F492-4E89-8A94-6AB4B20BDF28}"/>
                    </a:ext>
                  </a:extLst>
                </p:cNvPr>
                <p:cNvPicPr/>
                <p:nvPr/>
              </p:nvPicPr>
              <p:blipFill>
                <a:blip r:embed="rId790"/>
                <a:stretch>
                  <a:fillRect/>
                </a:stretch>
              </p:blipFill>
              <p:spPr>
                <a:xfrm>
                  <a:off x="9998387" y="4487107"/>
                  <a:ext cx="18288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1">
              <p14:nvContentPartPr>
                <p14:cNvPr id="500" name="Freihand 499">
                  <a:extLst>
                    <a:ext uri="{FF2B5EF4-FFF2-40B4-BE49-F238E27FC236}">
                      <a16:creationId xmlns:a16="http://schemas.microsoft.com/office/drawing/2014/main" id="{76159C4F-99E5-42D4-B04C-2C78CF0EC0E2}"/>
                    </a:ext>
                  </a:extLst>
                </p14:cNvPr>
                <p14:cNvContentPartPr/>
                <p14:nvPr/>
              </p14:nvContentPartPr>
              <p14:xfrm>
                <a:off x="10149227" y="4509787"/>
                <a:ext cx="130680" cy="84960"/>
              </p14:xfrm>
            </p:contentPart>
          </mc:Choice>
          <mc:Fallback xmlns="">
            <p:pic>
              <p:nvPicPr>
                <p:cNvPr id="500" name="Freihand 499">
                  <a:extLst>
                    <a:ext uri="{FF2B5EF4-FFF2-40B4-BE49-F238E27FC236}">
                      <a16:creationId xmlns:a16="http://schemas.microsoft.com/office/drawing/2014/main" id="{76159C4F-99E5-42D4-B04C-2C78CF0EC0E2}"/>
                    </a:ext>
                  </a:extLst>
                </p:cNvPr>
                <p:cNvPicPr/>
                <p:nvPr/>
              </p:nvPicPr>
              <p:blipFill>
                <a:blip r:embed="rId792"/>
                <a:stretch>
                  <a:fillRect/>
                </a:stretch>
              </p:blipFill>
              <p:spPr>
                <a:xfrm>
                  <a:off x="10144907" y="4505467"/>
                  <a:ext cx="13932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3">
              <p14:nvContentPartPr>
                <p14:cNvPr id="501" name="Freihand 500">
                  <a:extLst>
                    <a:ext uri="{FF2B5EF4-FFF2-40B4-BE49-F238E27FC236}">
                      <a16:creationId xmlns:a16="http://schemas.microsoft.com/office/drawing/2014/main" id="{6888E0CE-42B7-451D-B29E-C2F9C7D0D2E2}"/>
                    </a:ext>
                  </a:extLst>
                </p14:cNvPr>
                <p14:cNvContentPartPr/>
                <p14:nvPr/>
              </p14:nvContentPartPr>
              <p14:xfrm>
                <a:off x="10386827" y="4462627"/>
                <a:ext cx="240480" cy="129600"/>
              </p14:xfrm>
            </p:contentPart>
          </mc:Choice>
          <mc:Fallback xmlns="">
            <p:pic>
              <p:nvPicPr>
                <p:cNvPr id="501" name="Freihand 500">
                  <a:extLst>
                    <a:ext uri="{FF2B5EF4-FFF2-40B4-BE49-F238E27FC236}">
                      <a16:creationId xmlns:a16="http://schemas.microsoft.com/office/drawing/2014/main" id="{6888E0CE-42B7-451D-B29E-C2F9C7D0D2E2}"/>
                    </a:ext>
                  </a:extLst>
                </p:cNvPr>
                <p:cNvPicPr/>
                <p:nvPr/>
              </p:nvPicPr>
              <p:blipFill>
                <a:blip r:embed="rId794"/>
                <a:stretch>
                  <a:fillRect/>
                </a:stretch>
              </p:blipFill>
              <p:spPr>
                <a:xfrm>
                  <a:off x="10382507" y="4458307"/>
                  <a:ext cx="24912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5">
              <p14:nvContentPartPr>
                <p14:cNvPr id="502" name="Freihand 501">
                  <a:extLst>
                    <a:ext uri="{FF2B5EF4-FFF2-40B4-BE49-F238E27FC236}">
                      <a16:creationId xmlns:a16="http://schemas.microsoft.com/office/drawing/2014/main" id="{C2332A9F-72E1-4A4C-AB65-535F32FE058E}"/>
                    </a:ext>
                  </a:extLst>
                </p14:cNvPr>
                <p14:cNvContentPartPr/>
                <p14:nvPr/>
              </p14:nvContentPartPr>
              <p14:xfrm>
                <a:off x="10661507" y="4391707"/>
                <a:ext cx="186120" cy="145080"/>
              </p14:xfrm>
            </p:contentPart>
          </mc:Choice>
          <mc:Fallback xmlns="">
            <p:pic>
              <p:nvPicPr>
                <p:cNvPr id="502" name="Freihand 501">
                  <a:extLst>
                    <a:ext uri="{FF2B5EF4-FFF2-40B4-BE49-F238E27FC236}">
                      <a16:creationId xmlns:a16="http://schemas.microsoft.com/office/drawing/2014/main" id="{C2332A9F-72E1-4A4C-AB65-535F32FE058E}"/>
                    </a:ext>
                  </a:extLst>
                </p:cNvPr>
                <p:cNvPicPr/>
                <p:nvPr/>
              </p:nvPicPr>
              <p:blipFill>
                <a:blip r:embed="rId796"/>
                <a:stretch>
                  <a:fillRect/>
                </a:stretch>
              </p:blipFill>
              <p:spPr>
                <a:xfrm>
                  <a:off x="10657187" y="4387387"/>
                  <a:ext cx="19476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7">
              <p14:nvContentPartPr>
                <p14:cNvPr id="503" name="Freihand 502">
                  <a:extLst>
                    <a:ext uri="{FF2B5EF4-FFF2-40B4-BE49-F238E27FC236}">
                      <a16:creationId xmlns:a16="http://schemas.microsoft.com/office/drawing/2014/main" id="{96DEF532-C48B-4637-809E-D34738C70257}"/>
                    </a:ext>
                  </a:extLst>
                </p14:cNvPr>
                <p14:cNvContentPartPr/>
                <p14:nvPr/>
              </p14:nvContentPartPr>
              <p14:xfrm>
                <a:off x="10828907" y="4420147"/>
                <a:ext cx="193680" cy="82440"/>
              </p14:xfrm>
            </p:contentPart>
          </mc:Choice>
          <mc:Fallback xmlns="">
            <p:pic>
              <p:nvPicPr>
                <p:cNvPr id="503" name="Freihand 502">
                  <a:extLst>
                    <a:ext uri="{FF2B5EF4-FFF2-40B4-BE49-F238E27FC236}">
                      <a16:creationId xmlns:a16="http://schemas.microsoft.com/office/drawing/2014/main" id="{96DEF532-C48B-4637-809E-D34738C70257}"/>
                    </a:ext>
                  </a:extLst>
                </p:cNvPr>
                <p:cNvPicPr/>
                <p:nvPr/>
              </p:nvPicPr>
              <p:blipFill>
                <a:blip r:embed="rId798"/>
                <a:stretch>
                  <a:fillRect/>
                </a:stretch>
              </p:blipFill>
              <p:spPr>
                <a:xfrm>
                  <a:off x="10824587" y="4415827"/>
                  <a:ext cx="20232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9">
              <p14:nvContentPartPr>
                <p14:cNvPr id="504" name="Freihand 503">
                  <a:extLst>
                    <a:ext uri="{FF2B5EF4-FFF2-40B4-BE49-F238E27FC236}">
                      <a16:creationId xmlns:a16="http://schemas.microsoft.com/office/drawing/2014/main" id="{18EA6F08-CE8C-4A38-B657-1CA1E09DD299}"/>
                    </a:ext>
                  </a:extLst>
                </p14:cNvPr>
                <p14:cNvContentPartPr/>
                <p14:nvPr/>
              </p14:nvContentPartPr>
              <p14:xfrm>
                <a:off x="11061827" y="4397107"/>
                <a:ext cx="126720" cy="83520"/>
              </p14:xfrm>
            </p:contentPart>
          </mc:Choice>
          <mc:Fallback xmlns="">
            <p:pic>
              <p:nvPicPr>
                <p:cNvPr id="504" name="Freihand 503">
                  <a:extLst>
                    <a:ext uri="{FF2B5EF4-FFF2-40B4-BE49-F238E27FC236}">
                      <a16:creationId xmlns:a16="http://schemas.microsoft.com/office/drawing/2014/main" id="{18EA6F08-CE8C-4A38-B657-1CA1E09DD299}"/>
                    </a:ext>
                  </a:extLst>
                </p:cNvPr>
                <p:cNvPicPr/>
                <p:nvPr/>
              </p:nvPicPr>
              <p:blipFill>
                <a:blip r:embed="rId800"/>
                <a:stretch>
                  <a:fillRect/>
                </a:stretch>
              </p:blipFill>
              <p:spPr>
                <a:xfrm>
                  <a:off x="11057507" y="4392787"/>
                  <a:ext cx="13536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1">
              <p14:nvContentPartPr>
                <p14:cNvPr id="505" name="Freihand 504">
                  <a:extLst>
                    <a:ext uri="{FF2B5EF4-FFF2-40B4-BE49-F238E27FC236}">
                      <a16:creationId xmlns:a16="http://schemas.microsoft.com/office/drawing/2014/main" id="{302A4FD5-416F-40B5-9ACC-1326A136AAD2}"/>
                    </a:ext>
                  </a:extLst>
                </p14:cNvPr>
                <p14:cNvContentPartPr/>
                <p14:nvPr/>
              </p14:nvContentPartPr>
              <p14:xfrm>
                <a:off x="11192147" y="4338067"/>
                <a:ext cx="79200" cy="124560"/>
              </p14:xfrm>
            </p:contentPart>
          </mc:Choice>
          <mc:Fallback xmlns="">
            <p:pic>
              <p:nvPicPr>
                <p:cNvPr id="505" name="Freihand 504">
                  <a:extLst>
                    <a:ext uri="{FF2B5EF4-FFF2-40B4-BE49-F238E27FC236}">
                      <a16:creationId xmlns:a16="http://schemas.microsoft.com/office/drawing/2014/main" id="{302A4FD5-416F-40B5-9ACC-1326A136AAD2}"/>
                    </a:ext>
                  </a:extLst>
                </p:cNvPr>
                <p:cNvPicPr/>
                <p:nvPr/>
              </p:nvPicPr>
              <p:blipFill>
                <a:blip r:embed="rId802"/>
                <a:stretch>
                  <a:fillRect/>
                </a:stretch>
              </p:blipFill>
              <p:spPr>
                <a:xfrm>
                  <a:off x="11187827" y="4333747"/>
                  <a:ext cx="8784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3">
              <p14:nvContentPartPr>
                <p14:cNvPr id="506" name="Freihand 505">
                  <a:extLst>
                    <a:ext uri="{FF2B5EF4-FFF2-40B4-BE49-F238E27FC236}">
                      <a16:creationId xmlns:a16="http://schemas.microsoft.com/office/drawing/2014/main" id="{204B0C85-6A07-4F27-80C8-C8330163FD08}"/>
                    </a:ext>
                  </a:extLst>
                </p14:cNvPr>
                <p14:cNvContentPartPr/>
                <p14:nvPr/>
              </p14:nvContentPartPr>
              <p14:xfrm>
                <a:off x="11276387" y="4345627"/>
                <a:ext cx="129960" cy="72720"/>
              </p14:xfrm>
            </p:contentPart>
          </mc:Choice>
          <mc:Fallback xmlns="">
            <p:pic>
              <p:nvPicPr>
                <p:cNvPr id="506" name="Freihand 505">
                  <a:extLst>
                    <a:ext uri="{FF2B5EF4-FFF2-40B4-BE49-F238E27FC236}">
                      <a16:creationId xmlns:a16="http://schemas.microsoft.com/office/drawing/2014/main" id="{204B0C85-6A07-4F27-80C8-C8330163FD08}"/>
                    </a:ext>
                  </a:extLst>
                </p:cNvPr>
                <p:cNvPicPr/>
                <p:nvPr/>
              </p:nvPicPr>
              <p:blipFill>
                <a:blip r:embed="rId804"/>
                <a:stretch>
                  <a:fillRect/>
                </a:stretch>
              </p:blipFill>
              <p:spPr>
                <a:xfrm>
                  <a:off x="11272067" y="4341307"/>
                  <a:ext cx="13860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5">
              <p14:nvContentPartPr>
                <p14:cNvPr id="507" name="Freihand 506">
                  <a:extLst>
                    <a:ext uri="{FF2B5EF4-FFF2-40B4-BE49-F238E27FC236}">
                      <a16:creationId xmlns:a16="http://schemas.microsoft.com/office/drawing/2014/main" id="{BC81DDD8-7608-491A-8EE0-C17EB4D01517}"/>
                    </a:ext>
                  </a:extLst>
                </p14:cNvPr>
                <p14:cNvContentPartPr/>
                <p14:nvPr/>
              </p14:nvContentPartPr>
              <p14:xfrm>
                <a:off x="11042027" y="4328347"/>
                <a:ext cx="119520" cy="26280"/>
              </p14:xfrm>
            </p:contentPart>
          </mc:Choice>
          <mc:Fallback xmlns="">
            <p:pic>
              <p:nvPicPr>
                <p:cNvPr id="507" name="Freihand 506">
                  <a:extLst>
                    <a:ext uri="{FF2B5EF4-FFF2-40B4-BE49-F238E27FC236}">
                      <a16:creationId xmlns:a16="http://schemas.microsoft.com/office/drawing/2014/main" id="{BC81DDD8-7608-491A-8EE0-C17EB4D01517}"/>
                    </a:ext>
                  </a:extLst>
                </p:cNvPr>
                <p:cNvPicPr/>
                <p:nvPr/>
              </p:nvPicPr>
              <p:blipFill>
                <a:blip r:embed="rId806"/>
                <a:stretch>
                  <a:fillRect/>
                </a:stretch>
              </p:blipFill>
              <p:spPr>
                <a:xfrm>
                  <a:off x="11037707" y="4324027"/>
                  <a:ext cx="12816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7">
              <p14:nvContentPartPr>
                <p14:cNvPr id="508" name="Freihand 507">
                  <a:extLst>
                    <a:ext uri="{FF2B5EF4-FFF2-40B4-BE49-F238E27FC236}">
                      <a16:creationId xmlns:a16="http://schemas.microsoft.com/office/drawing/2014/main" id="{F77D6754-8098-43BE-89DF-B5478F433774}"/>
                    </a:ext>
                  </a:extLst>
                </p14:cNvPr>
                <p14:cNvContentPartPr/>
                <p14:nvPr/>
              </p14:nvContentPartPr>
              <p14:xfrm>
                <a:off x="11461787" y="4266787"/>
                <a:ext cx="38520" cy="110520"/>
              </p14:xfrm>
            </p:contentPart>
          </mc:Choice>
          <mc:Fallback xmlns="">
            <p:pic>
              <p:nvPicPr>
                <p:cNvPr id="508" name="Freihand 507">
                  <a:extLst>
                    <a:ext uri="{FF2B5EF4-FFF2-40B4-BE49-F238E27FC236}">
                      <a16:creationId xmlns:a16="http://schemas.microsoft.com/office/drawing/2014/main" id="{F77D6754-8098-43BE-89DF-B5478F433774}"/>
                    </a:ext>
                  </a:extLst>
                </p:cNvPr>
                <p:cNvPicPr/>
                <p:nvPr/>
              </p:nvPicPr>
              <p:blipFill>
                <a:blip r:embed="rId808"/>
                <a:stretch>
                  <a:fillRect/>
                </a:stretch>
              </p:blipFill>
              <p:spPr>
                <a:xfrm>
                  <a:off x="11457467" y="4262467"/>
                  <a:ext cx="4716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9">
              <p14:nvContentPartPr>
                <p14:cNvPr id="509" name="Freihand 508">
                  <a:extLst>
                    <a:ext uri="{FF2B5EF4-FFF2-40B4-BE49-F238E27FC236}">
                      <a16:creationId xmlns:a16="http://schemas.microsoft.com/office/drawing/2014/main" id="{624D0A6C-0BC2-4177-913B-CE438E50BA67}"/>
                    </a:ext>
                  </a:extLst>
                </p14:cNvPr>
                <p14:cNvContentPartPr/>
                <p14:nvPr/>
              </p14:nvContentPartPr>
              <p14:xfrm>
                <a:off x="11512547" y="4263187"/>
                <a:ext cx="128520" cy="95760"/>
              </p14:xfrm>
            </p:contentPart>
          </mc:Choice>
          <mc:Fallback xmlns="">
            <p:pic>
              <p:nvPicPr>
                <p:cNvPr id="509" name="Freihand 508">
                  <a:extLst>
                    <a:ext uri="{FF2B5EF4-FFF2-40B4-BE49-F238E27FC236}">
                      <a16:creationId xmlns:a16="http://schemas.microsoft.com/office/drawing/2014/main" id="{624D0A6C-0BC2-4177-913B-CE438E50BA67}"/>
                    </a:ext>
                  </a:extLst>
                </p:cNvPr>
                <p:cNvPicPr/>
                <p:nvPr/>
              </p:nvPicPr>
              <p:blipFill>
                <a:blip r:embed="rId810"/>
                <a:stretch>
                  <a:fillRect/>
                </a:stretch>
              </p:blipFill>
              <p:spPr>
                <a:xfrm>
                  <a:off x="11508227" y="4258867"/>
                  <a:ext cx="13716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1">
              <p14:nvContentPartPr>
                <p14:cNvPr id="510" name="Freihand 509">
                  <a:extLst>
                    <a:ext uri="{FF2B5EF4-FFF2-40B4-BE49-F238E27FC236}">
                      <a16:creationId xmlns:a16="http://schemas.microsoft.com/office/drawing/2014/main" id="{21374252-8C79-4C05-BC66-F111510F4420}"/>
                    </a:ext>
                  </a:extLst>
                </p14:cNvPr>
                <p14:cNvContentPartPr/>
                <p14:nvPr/>
              </p14:nvContentPartPr>
              <p14:xfrm>
                <a:off x="11642507" y="4204867"/>
                <a:ext cx="272880" cy="210600"/>
              </p14:xfrm>
            </p:contentPart>
          </mc:Choice>
          <mc:Fallback xmlns="">
            <p:pic>
              <p:nvPicPr>
                <p:cNvPr id="510" name="Freihand 509">
                  <a:extLst>
                    <a:ext uri="{FF2B5EF4-FFF2-40B4-BE49-F238E27FC236}">
                      <a16:creationId xmlns:a16="http://schemas.microsoft.com/office/drawing/2014/main" id="{21374252-8C79-4C05-BC66-F111510F4420}"/>
                    </a:ext>
                  </a:extLst>
                </p:cNvPr>
                <p:cNvPicPr/>
                <p:nvPr/>
              </p:nvPicPr>
              <p:blipFill>
                <a:blip r:embed="rId812"/>
                <a:stretch>
                  <a:fillRect/>
                </a:stretch>
              </p:blipFill>
              <p:spPr>
                <a:xfrm>
                  <a:off x="11638187" y="4200547"/>
                  <a:ext cx="28152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3">
              <p14:nvContentPartPr>
                <p14:cNvPr id="511" name="Freihand 510">
                  <a:extLst>
                    <a:ext uri="{FF2B5EF4-FFF2-40B4-BE49-F238E27FC236}">
                      <a16:creationId xmlns:a16="http://schemas.microsoft.com/office/drawing/2014/main" id="{BD46616A-100B-4EFE-A528-FF755096E020}"/>
                    </a:ext>
                  </a:extLst>
                </p14:cNvPr>
                <p14:cNvContentPartPr/>
                <p14:nvPr/>
              </p14:nvContentPartPr>
              <p14:xfrm>
                <a:off x="9637307" y="4810387"/>
                <a:ext cx="199080" cy="182520"/>
              </p14:xfrm>
            </p:contentPart>
          </mc:Choice>
          <mc:Fallback xmlns="">
            <p:pic>
              <p:nvPicPr>
                <p:cNvPr id="511" name="Freihand 510">
                  <a:extLst>
                    <a:ext uri="{FF2B5EF4-FFF2-40B4-BE49-F238E27FC236}">
                      <a16:creationId xmlns:a16="http://schemas.microsoft.com/office/drawing/2014/main" id="{BD46616A-100B-4EFE-A528-FF755096E020}"/>
                    </a:ext>
                  </a:extLst>
                </p:cNvPr>
                <p:cNvPicPr/>
                <p:nvPr/>
              </p:nvPicPr>
              <p:blipFill>
                <a:blip r:embed="rId814"/>
                <a:stretch>
                  <a:fillRect/>
                </a:stretch>
              </p:blipFill>
              <p:spPr>
                <a:xfrm>
                  <a:off x="9632987" y="4806067"/>
                  <a:ext cx="20772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5">
              <p14:nvContentPartPr>
                <p14:cNvPr id="512" name="Freihand 511">
                  <a:extLst>
                    <a:ext uri="{FF2B5EF4-FFF2-40B4-BE49-F238E27FC236}">
                      <a16:creationId xmlns:a16="http://schemas.microsoft.com/office/drawing/2014/main" id="{40214B95-17D0-4A3F-A84B-CA457FB2C395}"/>
                    </a:ext>
                  </a:extLst>
                </p14:cNvPr>
                <p14:cNvContentPartPr/>
                <p14:nvPr/>
              </p14:nvContentPartPr>
              <p14:xfrm>
                <a:off x="9850427" y="4819027"/>
                <a:ext cx="91800" cy="105840"/>
              </p14:xfrm>
            </p:contentPart>
          </mc:Choice>
          <mc:Fallback xmlns="">
            <p:pic>
              <p:nvPicPr>
                <p:cNvPr id="512" name="Freihand 511">
                  <a:extLst>
                    <a:ext uri="{FF2B5EF4-FFF2-40B4-BE49-F238E27FC236}">
                      <a16:creationId xmlns:a16="http://schemas.microsoft.com/office/drawing/2014/main" id="{40214B95-17D0-4A3F-A84B-CA457FB2C395}"/>
                    </a:ext>
                  </a:extLst>
                </p:cNvPr>
                <p:cNvPicPr/>
                <p:nvPr/>
              </p:nvPicPr>
              <p:blipFill>
                <a:blip r:embed="rId816"/>
                <a:stretch>
                  <a:fillRect/>
                </a:stretch>
              </p:blipFill>
              <p:spPr>
                <a:xfrm>
                  <a:off x="9846107" y="4814707"/>
                  <a:ext cx="10044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7">
              <p14:nvContentPartPr>
                <p14:cNvPr id="513" name="Freihand 512">
                  <a:extLst>
                    <a:ext uri="{FF2B5EF4-FFF2-40B4-BE49-F238E27FC236}">
                      <a16:creationId xmlns:a16="http://schemas.microsoft.com/office/drawing/2014/main" id="{C588897B-B45A-47FC-862C-7F1FD83EB018}"/>
                    </a:ext>
                  </a:extLst>
                </p14:cNvPr>
                <p14:cNvContentPartPr/>
                <p14:nvPr/>
              </p14:nvContentPartPr>
              <p14:xfrm>
                <a:off x="10025027" y="4825507"/>
                <a:ext cx="209880" cy="69120"/>
              </p14:xfrm>
            </p:contentPart>
          </mc:Choice>
          <mc:Fallback xmlns="">
            <p:pic>
              <p:nvPicPr>
                <p:cNvPr id="513" name="Freihand 512">
                  <a:extLst>
                    <a:ext uri="{FF2B5EF4-FFF2-40B4-BE49-F238E27FC236}">
                      <a16:creationId xmlns:a16="http://schemas.microsoft.com/office/drawing/2014/main" id="{C588897B-B45A-47FC-862C-7F1FD83EB018}"/>
                    </a:ext>
                  </a:extLst>
                </p:cNvPr>
                <p:cNvPicPr/>
                <p:nvPr/>
              </p:nvPicPr>
              <p:blipFill>
                <a:blip r:embed="rId818"/>
                <a:stretch>
                  <a:fillRect/>
                </a:stretch>
              </p:blipFill>
              <p:spPr>
                <a:xfrm>
                  <a:off x="10020707" y="4821187"/>
                  <a:ext cx="21852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9">
              <p14:nvContentPartPr>
                <p14:cNvPr id="514" name="Freihand 513">
                  <a:extLst>
                    <a:ext uri="{FF2B5EF4-FFF2-40B4-BE49-F238E27FC236}">
                      <a16:creationId xmlns:a16="http://schemas.microsoft.com/office/drawing/2014/main" id="{EAF3A24A-C58F-413C-AA0D-00DD0B974E56}"/>
                    </a:ext>
                  </a:extLst>
                </p14:cNvPr>
                <p14:cNvContentPartPr/>
                <p14:nvPr/>
              </p14:nvContentPartPr>
              <p14:xfrm>
                <a:off x="10266227" y="4723987"/>
                <a:ext cx="366480" cy="138600"/>
              </p14:xfrm>
            </p:contentPart>
          </mc:Choice>
          <mc:Fallback xmlns="">
            <p:pic>
              <p:nvPicPr>
                <p:cNvPr id="514" name="Freihand 513">
                  <a:extLst>
                    <a:ext uri="{FF2B5EF4-FFF2-40B4-BE49-F238E27FC236}">
                      <a16:creationId xmlns:a16="http://schemas.microsoft.com/office/drawing/2014/main" id="{EAF3A24A-C58F-413C-AA0D-00DD0B974E56}"/>
                    </a:ext>
                  </a:extLst>
                </p:cNvPr>
                <p:cNvPicPr/>
                <p:nvPr/>
              </p:nvPicPr>
              <p:blipFill>
                <a:blip r:embed="rId820"/>
                <a:stretch>
                  <a:fillRect/>
                </a:stretch>
              </p:blipFill>
              <p:spPr>
                <a:xfrm>
                  <a:off x="10261907" y="4719667"/>
                  <a:ext cx="37512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1">
              <p14:nvContentPartPr>
                <p14:cNvPr id="516" name="Freihand 515">
                  <a:extLst>
                    <a:ext uri="{FF2B5EF4-FFF2-40B4-BE49-F238E27FC236}">
                      <a16:creationId xmlns:a16="http://schemas.microsoft.com/office/drawing/2014/main" id="{9CE44081-A80F-4124-A3C9-E272E7DF044B}"/>
                    </a:ext>
                  </a:extLst>
                </p14:cNvPr>
                <p14:cNvContentPartPr/>
                <p14:nvPr/>
              </p14:nvContentPartPr>
              <p14:xfrm>
                <a:off x="10797587" y="4669627"/>
                <a:ext cx="273600" cy="126360"/>
              </p14:xfrm>
            </p:contentPart>
          </mc:Choice>
          <mc:Fallback xmlns="">
            <p:pic>
              <p:nvPicPr>
                <p:cNvPr id="516" name="Freihand 515">
                  <a:extLst>
                    <a:ext uri="{FF2B5EF4-FFF2-40B4-BE49-F238E27FC236}">
                      <a16:creationId xmlns:a16="http://schemas.microsoft.com/office/drawing/2014/main" id="{9CE44081-A80F-4124-A3C9-E272E7DF044B}"/>
                    </a:ext>
                  </a:extLst>
                </p:cNvPr>
                <p:cNvPicPr/>
                <p:nvPr/>
              </p:nvPicPr>
              <p:blipFill>
                <a:blip r:embed="rId822"/>
                <a:stretch>
                  <a:fillRect/>
                </a:stretch>
              </p:blipFill>
              <p:spPr>
                <a:xfrm>
                  <a:off x="10793267" y="4665307"/>
                  <a:ext cx="28224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3">
              <p14:nvContentPartPr>
                <p14:cNvPr id="517" name="Freihand 516">
                  <a:extLst>
                    <a:ext uri="{FF2B5EF4-FFF2-40B4-BE49-F238E27FC236}">
                      <a16:creationId xmlns:a16="http://schemas.microsoft.com/office/drawing/2014/main" id="{90FA20B3-C7FB-4443-B700-F0CEDC205CD2}"/>
                    </a:ext>
                  </a:extLst>
                </p14:cNvPr>
                <p14:cNvContentPartPr/>
                <p14:nvPr/>
              </p14:nvContentPartPr>
              <p14:xfrm>
                <a:off x="11124827" y="4548307"/>
                <a:ext cx="151200" cy="169200"/>
              </p14:xfrm>
            </p:contentPart>
          </mc:Choice>
          <mc:Fallback xmlns="">
            <p:pic>
              <p:nvPicPr>
                <p:cNvPr id="517" name="Freihand 516">
                  <a:extLst>
                    <a:ext uri="{FF2B5EF4-FFF2-40B4-BE49-F238E27FC236}">
                      <a16:creationId xmlns:a16="http://schemas.microsoft.com/office/drawing/2014/main" id="{90FA20B3-C7FB-4443-B700-F0CEDC205CD2}"/>
                    </a:ext>
                  </a:extLst>
                </p:cNvPr>
                <p:cNvPicPr/>
                <p:nvPr/>
              </p:nvPicPr>
              <p:blipFill>
                <a:blip r:embed="rId824"/>
                <a:stretch>
                  <a:fillRect/>
                </a:stretch>
              </p:blipFill>
              <p:spPr>
                <a:xfrm>
                  <a:off x="11120507" y="4543987"/>
                  <a:ext cx="15984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5">
              <p14:nvContentPartPr>
                <p14:cNvPr id="518" name="Freihand 517">
                  <a:extLst>
                    <a:ext uri="{FF2B5EF4-FFF2-40B4-BE49-F238E27FC236}">
                      <a16:creationId xmlns:a16="http://schemas.microsoft.com/office/drawing/2014/main" id="{0C7A8118-370E-456D-9492-041B60A40213}"/>
                    </a:ext>
                  </a:extLst>
                </p14:cNvPr>
                <p14:cNvContentPartPr/>
                <p14:nvPr/>
              </p14:nvContentPartPr>
              <p14:xfrm>
                <a:off x="11341547" y="4577467"/>
                <a:ext cx="90000" cy="113760"/>
              </p14:xfrm>
            </p:contentPart>
          </mc:Choice>
          <mc:Fallback xmlns="">
            <p:pic>
              <p:nvPicPr>
                <p:cNvPr id="518" name="Freihand 517">
                  <a:extLst>
                    <a:ext uri="{FF2B5EF4-FFF2-40B4-BE49-F238E27FC236}">
                      <a16:creationId xmlns:a16="http://schemas.microsoft.com/office/drawing/2014/main" id="{0C7A8118-370E-456D-9492-041B60A40213}"/>
                    </a:ext>
                  </a:extLst>
                </p:cNvPr>
                <p:cNvPicPr/>
                <p:nvPr/>
              </p:nvPicPr>
              <p:blipFill>
                <a:blip r:embed="rId826"/>
                <a:stretch>
                  <a:fillRect/>
                </a:stretch>
              </p:blipFill>
              <p:spPr>
                <a:xfrm>
                  <a:off x="11337227" y="4573147"/>
                  <a:ext cx="9864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7">
              <p14:nvContentPartPr>
                <p14:cNvPr id="519" name="Freihand 518">
                  <a:extLst>
                    <a:ext uri="{FF2B5EF4-FFF2-40B4-BE49-F238E27FC236}">
                      <a16:creationId xmlns:a16="http://schemas.microsoft.com/office/drawing/2014/main" id="{0CDD3F19-00E9-4568-91F8-902A2CBFD0C5}"/>
                    </a:ext>
                  </a:extLst>
                </p14:cNvPr>
                <p14:cNvContentPartPr/>
                <p14:nvPr/>
              </p14:nvContentPartPr>
              <p14:xfrm>
                <a:off x="11441987" y="4563067"/>
                <a:ext cx="118440" cy="111600"/>
              </p14:xfrm>
            </p:contentPart>
          </mc:Choice>
          <mc:Fallback xmlns="">
            <p:pic>
              <p:nvPicPr>
                <p:cNvPr id="519" name="Freihand 518">
                  <a:extLst>
                    <a:ext uri="{FF2B5EF4-FFF2-40B4-BE49-F238E27FC236}">
                      <a16:creationId xmlns:a16="http://schemas.microsoft.com/office/drawing/2014/main" id="{0CDD3F19-00E9-4568-91F8-902A2CBFD0C5}"/>
                    </a:ext>
                  </a:extLst>
                </p:cNvPr>
                <p:cNvPicPr/>
                <p:nvPr/>
              </p:nvPicPr>
              <p:blipFill>
                <a:blip r:embed="rId828"/>
                <a:stretch>
                  <a:fillRect/>
                </a:stretch>
              </p:blipFill>
              <p:spPr>
                <a:xfrm>
                  <a:off x="11437667" y="4558747"/>
                  <a:ext cx="12708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9">
              <p14:nvContentPartPr>
                <p14:cNvPr id="520" name="Freihand 519">
                  <a:extLst>
                    <a:ext uri="{FF2B5EF4-FFF2-40B4-BE49-F238E27FC236}">
                      <a16:creationId xmlns:a16="http://schemas.microsoft.com/office/drawing/2014/main" id="{B7AA6EF4-0D3B-4519-88F9-C3E9F483E2DA}"/>
                    </a:ext>
                  </a:extLst>
                </p14:cNvPr>
                <p14:cNvContentPartPr/>
                <p14:nvPr/>
              </p14:nvContentPartPr>
              <p14:xfrm>
                <a:off x="11545667" y="4474147"/>
                <a:ext cx="147960" cy="138600"/>
              </p14:xfrm>
            </p:contentPart>
          </mc:Choice>
          <mc:Fallback xmlns="">
            <p:pic>
              <p:nvPicPr>
                <p:cNvPr id="520" name="Freihand 519">
                  <a:extLst>
                    <a:ext uri="{FF2B5EF4-FFF2-40B4-BE49-F238E27FC236}">
                      <a16:creationId xmlns:a16="http://schemas.microsoft.com/office/drawing/2014/main" id="{B7AA6EF4-0D3B-4519-88F9-C3E9F483E2DA}"/>
                    </a:ext>
                  </a:extLst>
                </p:cNvPr>
                <p:cNvPicPr/>
                <p:nvPr/>
              </p:nvPicPr>
              <p:blipFill>
                <a:blip r:embed="rId830"/>
                <a:stretch>
                  <a:fillRect/>
                </a:stretch>
              </p:blipFill>
              <p:spPr>
                <a:xfrm>
                  <a:off x="11541347" y="4469827"/>
                  <a:ext cx="15660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1">
              <p14:nvContentPartPr>
                <p14:cNvPr id="521" name="Freihand 520">
                  <a:extLst>
                    <a:ext uri="{FF2B5EF4-FFF2-40B4-BE49-F238E27FC236}">
                      <a16:creationId xmlns:a16="http://schemas.microsoft.com/office/drawing/2014/main" id="{5DBC3780-3E38-46C0-ADE7-E9ADFAA46E21}"/>
                    </a:ext>
                  </a:extLst>
                </p14:cNvPr>
                <p14:cNvContentPartPr/>
                <p14:nvPr/>
              </p14:nvContentPartPr>
              <p14:xfrm>
                <a:off x="11511827" y="4507987"/>
                <a:ext cx="97560" cy="13680"/>
              </p14:xfrm>
            </p:contentPart>
          </mc:Choice>
          <mc:Fallback xmlns="">
            <p:pic>
              <p:nvPicPr>
                <p:cNvPr id="521" name="Freihand 520">
                  <a:extLst>
                    <a:ext uri="{FF2B5EF4-FFF2-40B4-BE49-F238E27FC236}">
                      <a16:creationId xmlns:a16="http://schemas.microsoft.com/office/drawing/2014/main" id="{5DBC3780-3E38-46C0-ADE7-E9ADFAA46E21}"/>
                    </a:ext>
                  </a:extLst>
                </p:cNvPr>
                <p:cNvPicPr/>
                <p:nvPr/>
              </p:nvPicPr>
              <p:blipFill>
                <a:blip r:embed="rId832"/>
                <a:stretch>
                  <a:fillRect/>
                </a:stretch>
              </p:blipFill>
              <p:spPr>
                <a:xfrm>
                  <a:off x="11507507" y="4503667"/>
                  <a:ext cx="10620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3">
              <p14:nvContentPartPr>
                <p14:cNvPr id="522" name="Freihand 521">
                  <a:extLst>
                    <a:ext uri="{FF2B5EF4-FFF2-40B4-BE49-F238E27FC236}">
                      <a16:creationId xmlns:a16="http://schemas.microsoft.com/office/drawing/2014/main" id="{C3F03284-6CF4-4759-B66E-47CB590E67EC}"/>
                    </a:ext>
                  </a:extLst>
                </p14:cNvPr>
                <p14:cNvContentPartPr/>
                <p14:nvPr/>
              </p14:nvContentPartPr>
              <p14:xfrm>
                <a:off x="11715947" y="4468387"/>
                <a:ext cx="208800" cy="106920"/>
              </p14:xfrm>
            </p:contentPart>
          </mc:Choice>
          <mc:Fallback xmlns="">
            <p:pic>
              <p:nvPicPr>
                <p:cNvPr id="522" name="Freihand 521">
                  <a:extLst>
                    <a:ext uri="{FF2B5EF4-FFF2-40B4-BE49-F238E27FC236}">
                      <a16:creationId xmlns:a16="http://schemas.microsoft.com/office/drawing/2014/main" id="{C3F03284-6CF4-4759-B66E-47CB590E67EC}"/>
                    </a:ext>
                  </a:extLst>
                </p:cNvPr>
                <p:cNvPicPr/>
                <p:nvPr/>
              </p:nvPicPr>
              <p:blipFill>
                <a:blip r:embed="rId834"/>
                <a:stretch>
                  <a:fillRect/>
                </a:stretch>
              </p:blipFill>
              <p:spPr>
                <a:xfrm>
                  <a:off x="11711627" y="4464067"/>
                  <a:ext cx="21744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5">
              <p14:nvContentPartPr>
                <p14:cNvPr id="523" name="Freihand 522">
                  <a:extLst>
                    <a:ext uri="{FF2B5EF4-FFF2-40B4-BE49-F238E27FC236}">
                      <a16:creationId xmlns:a16="http://schemas.microsoft.com/office/drawing/2014/main" id="{D72264B0-021A-4734-AE00-E48B004059A9}"/>
                    </a:ext>
                  </a:extLst>
                </p14:cNvPr>
                <p14:cNvContentPartPr/>
                <p14:nvPr/>
              </p14:nvContentPartPr>
              <p14:xfrm>
                <a:off x="11980547" y="4342747"/>
                <a:ext cx="11520" cy="208440"/>
              </p14:xfrm>
            </p:contentPart>
          </mc:Choice>
          <mc:Fallback xmlns="">
            <p:pic>
              <p:nvPicPr>
                <p:cNvPr id="523" name="Freihand 522">
                  <a:extLst>
                    <a:ext uri="{FF2B5EF4-FFF2-40B4-BE49-F238E27FC236}">
                      <a16:creationId xmlns:a16="http://schemas.microsoft.com/office/drawing/2014/main" id="{D72264B0-021A-4734-AE00-E48B004059A9}"/>
                    </a:ext>
                  </a:extLst>
                </p:cNvPr>
                <p:cNvPicPr/>
                <p:nvPr/>
              </p:nvPicPr>
              <p:blipFill>
                <a:blip r:embed="rId836"/>
                <a:stretch>
                  <a:fillRect/>
                </a:stretch>
              </p:blipFill>
              <p:spPr>
                <a:xfrm>
                  <a:off x="11976227" y="4338427"/>
                  <a:ext cx="20160" cy="217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39" name="Gruppieren 538">
            <a:extLst>
              <a:ext uri="{FF2B5EF4-FFF2-40B4-BE49-F238E27FC236}">
                <a16:creationId xmlns:a16="http://schemas.microsoft.com/office/drawing/2014/main" id="{96C4CB14-7B1A-4FFF-8908-743414BD8F8F}"/>
              </a:ext>
            </a:extLst>
          </p:cNvPr>
          <p:cNvGrpSpPr/>
          <p:nvPr/>
        </p:nvGrpSpPr>
        <p:grpSpPr>
          <a:xfrm>
            <a:off x="9457667" y="825547"/>
            <a:ext cx="807120" cy="211320"/>
            <a:chOff x="9457667" y="825547"/>
            <a:chExt cx="807120" cy="211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37">
              <p14:nvContentPartPr>
                <p14:cNvPr id="525" name="Freihand 524">
                  <a:extLst>
                    <a:ext uri="{FF2B5EF4-FFF2-40B4-BE49-F238E27FC236}">
                      <a16:creationId xmlns:a16="http://schemas.microsoft.com/office/drawing/2014/main" id="{B7FBFFD2-65C9-4864-A3BF-3C4D00CC3E8E}"/>
                    </a:ext>
                  </a:extLst>
                </p14:cNvPr>
                <p14:cNvContentPartPr/>
                <p14:nvPr/>
              </p14:nvContentPartPr>
              <p14:xfrm>
                <a:off x="9576827" y="835627"/>
                <a:ext cx="9720" cy="201240"/>
              </p14:xfrm>
            </p:contentPart>
          </mc:Choice>
          <mc:Fallback xmlns="">
            <p:pic>
              <p:nvPicPr>
                <p:cNvPr id="525" name="Freihand 524">
                  <a:extLst>
                    <a:ext uri="{FF2B5EF4-FFF2-40B4-BE49-F238E27FC236}">
                      <a16:creationId xmlns:a16="http://schemas.microsoft.com/office/drawing/2014/main" id="{B7FBFFD2-65C9-4864-A3BF-3C4D00CC3E8E}"/>
                    </a:ext>
                  </a:extLst>
                </p:cNvPr>
                <p:cNvPicPr/>
                <p:nvPr/>
              </p:nvPicPr>
              <p:blipFill>
                <a:blip r:embed="rId838"/>
                <a:stretch>
                  <a:fillRect/>
                </a:stretch>
              </p:blipFill>
              <p:spPr>
                <a:xfrm>
                  <a:off x="9572507" y="831307"/>
                  <a:ext cx="1836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9">
              <p14:nvContentPartPr>
                <p14:cNvPr id="526" name="Freihand 525">
                  <a:extLst>
                    <a:ext uri="{FF2B5EF4-FFF2-40B4-BE49-F238E27FC236}">
                      <a16:creationId xmlns:a16="http://schemas.microsoft.com/office/drawing/2014/main" id="{B89EBBEC-C64A-419E-A1D2-CDB2509DF84A}"/>
                    </a:ext>
                  </a:extLst>
                </p14:cNvPr>
                <p14:cNvContentPartPr/>
                <p14:nvPr/>
              </p14:nvContentPartPr>
              <p14:xfrm>
                <a:off x="9457667" y="825547"/>
                <a:ext cx="213840" cy="21240"/>
              </p14:xfrm>
            </p:contentPart>
          </mc:Choice>
          <mc:Fallback xmlns="">
            <p:pic>
              <p:nvPicPr>
                <p:cNvPr id="526" name="Freihand 525">
                  <a:extLst>
                    <a:ext uri="{FF2B5EF4-FFF2-40B4-BE49-F238E27FC236}">
                      <a16:creationId xmlns:a16="http://schemas.microsoft.com/office/drawing/2014/main" id="{B89EBBEC-C64A-419E-A1D2-CDB2509DF84A}"/>
                    </a:ext>
                  </a:extLst>
                </p:cNvPr>
                <p:cNvPicPr/>
                <p:nvPr/>
              </p:nvPicPr>
              <p:blipFill>
                <a:blip r:embed="rId840"/>
                <a:stretch>
                  <a:fillRect/>
                </a:stretch>
              </p:blipFill>
              <p:spPr>
                <a:xfrm>
                  <a:off x="9453347" y="821227"/>
                  <a:ext cx="22248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1">
              <p14:nvContentPartPr>
                <p14:cNvPr id="528" name="Freihand 527">
                  <a:extLst>
                    <a:ext uri="{FF2B5EF4-FFF2-40B4-BE49-F238E27FC236}">
                      <a16:creationId xmlns:a16="http://schemas.microsoft.com/office/drawing/2014/main" id="{756623A3-3658-4D7F-AF9E-7ABA76E835CA}"/>
                    </a:ext>
                  </a:extLst>
                </p14:cNvPr>
                <p14:cNvContentPartPr/>
                <p14:nvPr/>
              </p14:nvContentPartPr>
              <p14:xfrm>
                <a:off x="9670787" y="922027"/>
                <a:ext cx="250560" cy="89280"/>
              </p14:xfrm>
            </p:contentPart>
          </mc:Choice>
          <mc:Fallback xmlns="">
            <p:pic>
              <p:nvPicPr>
                <p:cNvPr id="528" name="Freihand 527">
                  <a:extLst>
                    <a:ext uri="{FF2B5EF4-FFF2-40B4-BE49-F238E27FC236}">
                      <a16:creationId xmlns:a16="http://schemas.microsoft.com/office/drawing/2014/main" id="{756623A3-3658-4D7F-AF9E-7ABA76E835CA}"/>
                    </a:ext>
                  </a:extLst>
                </p:cNvPr>
                <p:cNvPicPr/>
                <p:nvPr/>
              </p:nvPicPr>
              <p:blipFill>
                <a:blip r:embed="rId842"/>
                <a:stretch>
                  <a:fillRect/>
                </a:stretch>
              </p:blipFill>
              <p:spPr>
                <a:xfrm>
                  <a:off x="9666467" y="917707"/>
                  <a:ext cx="25920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3">
              <p14:nvContentPartPr>
                <p14:cNvPr id="529" name="Freihand 528">
                  <a:extLst>
                    <a:ext uri="{FF2B5EF4-FFF2-40B4-BE49-F238E27FC236}">
                      <a16:creationId xmlns:a16="http://schemas.microsoft.com/office/drawing/2014/main" id="{40D024A7-7B46-424C-A213-CC827CA2AEA3}"/>
                    </a:ext>
                  </a:extLst>
                </p14:cNvPr>
                <p14:cNvContentPartPr/>
                <p14:nvPr/>
              </p14:nvContentPartPr>
              <p14:xfrm>
                <a:off x="9931787" y="851827"/>
                <a:ext cx="80640" cy="140760"/>
              </p14:xfrm>
            </p:contentPart>
          </mc:Choice>
          <mc:Fallback xmlns="">
            <p:pic>
              <p:nvPicPr>
                <p:cNvPr id="529" name="Freihand 528">
                  <a:extLst>
                    <a:ext uri="{FF2B5EF4-FFF2-40B4-BE49-F238E27FC236}">
                      <a16:creationId xmlns:a16="http://schemas.microsoft.com/office/drawing/2014/main" id="{40D024A7-7B46-424C-A213-CC827CA2AEA3}"/>
                    </a:ext>
                  </a:extLst>
                </p:cNvPr>
                <p:cNvPicPr/>
                <p:nvPr/>
              </p:nvPicPr>
              <p:blipFill>
                <a:blip r:embed="rId844"/>
                <a:stretch>
                  <a:fillRect/>
                </a:stretch>
              </p:blipFill>
              <p:spPr>
                <a:xfrm>
                  <a:off x="9927467" y="847507"/>
                  <a:ext cx="8928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5">
              <p14:nvContentPartPr>
                <p14:cNvPr id="530" name="Freihand 529">
                  <a:extLst>
                    <a:ext uri="{FF2B5EF4-FFF2-40B4-BE49-F238E27FC236}">
                      <a16:creationId xmlns:a16="http://schemas.microsoft.com/office/drawing/2014/main" id="{A31FE15B-C53B-43C0-A75B-E67B8FF0B558}"/>
                    </a:ext>
                  </a:extLst>
                </p14:cNvPr>
                <p14:cNvContentPartPr/>
                <p14:nvPr/>
              </p14:nvContentPartPr>
              <p14:xfrm>
                <a:off x="10043387" y="909067"/>
                <a:ext cx="97920" cy="61920"/>
              </p14:xfrm>
            </p:contentPart>
          </mc:Choice>
          <mc:Fallback xmlns="">
            <p:pic>
              <p:nvPicPr>
                <p:cNvPr id="530" name="Freihand 529">
                  <a:extLst>
                    <a:ext uri="{FF2B5EF4-FFF2-40B4-BE49-F238E27FC236}">
                      <a16:creationId xmlns:a16="http://schemas.microsoft.com/office/drawing/2014/main" id="{A31FE15B-C53B-43C0-A75B-E67B8FF0B558}"/>
                    </a:ext>
                  </a:extLst>
                </p:cNvPr>
                <p:cNvPicPr/>
                <p:nvPr/>
              </p:nvPicPr>
              <p:blipFill>
                <a:blip r:embed="rId846"/>
                <a:stretch>
                  <a:fillRect/>
                </a:stretch>
              </p:blipFill>
              <p:spPr>
                <a:xfrm>
                  <a:off x="10039067" y="904747"/>
                  <a:ext cx="10656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7">
              <p14:nvContentPartPr>
                <p14:cNvPr id="531" name="Freihand 530">
                  <a:extLst>
                    <a:ext uri="{FF2B5EF4-FFF2-40B4-BE49-F238E27FC236}">
                      <a16:creationId xmlns:a16="http://schemas.microsoft.com/office/drawing/2014/main" id="{749323B4-63BA-4F3C-9BF1-254F49B964DD}"/>
                    </a:ext>
                  </a:extLst>
                </p14:cNvPr>
                <p14:cNvContentPartPr/>
                <p14:nvPr/>
              </p14:nvContentPartPr>
              <p14:xfrm>
                <a:off x="10210787" y="946507"/>
                <a:ext cx="54000" cy="6120"/>
              </p14:xfrm>
            </p:contentPart>
          </mc:Choice>
          <mc:Fallback xmlns="">
            <p:pic>
              <p:nvPicPr>
                <p:cNvPr id="531" name="Freihand 530">
                  <a:extLst>
                    <a:ext uri="{FF2B5EF4-FFF2-40B4-BE49-F238E27FC236}">
                      <a16:creationId xmlns:a16="http://schemas.microsoft.com/office/drawing/2014/main" id="{749323B4-63BA-4F3C-9BF1-254F49B964DD}"/>
                    </a:ext>
                  </a:extLst>
                </p:cNvPr>
                <p:cNvPicPr/>
                <p:nvPr/>
              </p:nvPicPr>
              <p:blipFill>
                <a:blip r:embed="rId848"/>
                <a:stretch>
                  <a:fillRect/>
                </a:stretch>
              </p:blipFill>
              <p:spPr>
                <a:xfrm>
                  <a:off x="10206467" y="942187"/>
                  <a:ext cx="62640" cy="14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38" name="Gruppieren 537">
            <a:extLst>
              <a:ext uri="{FF2B5EF4-FFF2-40B4-BE49-F238E27FC236}">
                <a16:creationId xmlns:a16="http://schemas.microsoft.com/office/drawing/2014/main" id="{66647574-4A3F-49C3-9F22-F3978DA4A6CE}"/>
              </a:ext>
            </a:extLst>
          </p:cNvPr>
          <p:cNvGrpSpPr/>
          <p:nvPr/>
        </p:nvGrpSpPr>
        <p:grpSpPr>
          <a:xfrm>
            <a:off x="10451627" y="775867"/>
            <a:ext cx="633960" cy="211320"/>
            <a:chOff x="10451627" y="775867"/>
            <a:chExt cx="633960" cy="211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49">
              <p14:nvContentPartPr>
                <p14:cNvPr id="532" name="Freihand 531">
                  <a:extLst>
                    <a:ext uri="{FF2B5EF4-FFF2-40B4-BE49-F238E27FC236}">
                      <a16:creationId xmlns:a16="http://schemas.microsoft.com/office/drawing/2014/main" id="{A6570C86-FEF0-4E6E-A02A-54AC43B0E321}"/>
                    </a:ext>
                  </a:extLst>
                </p14:cNvPr>
                <p14:cNvContentPartPr/>
                <p14:nvPr/>
              </p14:nvContentPartPr>
              <p14:xfrm>
                <a:off x="10451627" y="824107"/>
                <a:ext cx="111960" cy="163080"/>
              </p14:xfrm>
            </p:contentPart>
          </mc:Choice>
          <mc:Fallback xmlns="">
            <p:pic>
              <p:nvPicPr>
                <p:cNvPr id="532" name="Freihand 531">
                  <a:extLst>
                    <a:ext uri="{FF2B5EF4-FFF2-40B4-BE49-F238E27FC236}">
                      <a16:creationId xmlns:a16="http://schemas.microsoft.com/office/drawing/2014/main" id="{A6570C86-FEF0-4E6E-A02A-54AC43B0E321}"/>
                    </a:ext>
                  </a:extLst>
                </p:cNvPr>
                <p:cNvPicPr/>
                <p:nvPr/>
              </p:nvPicPr>
              <p:blipFill>
                <a:blip r:embed="rId850"/>
                <a:stretch>
                  <a:fillRect/>
                </a:stretch>
              </p:blipFill>
              <p:spPr>
                <a:xfrm>
                  <a:off x="10447307" y="819787"/>
                  <a:ext cx="12060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1">
              <p14:nvContentPartPr>
                <p14:cNvPr id="533" name="Freihand 532">
                  <a:extLst>
                    <a:ext uri="{FF2B5EF4-FFF2-40B4-BE49-F238E27FC236}">
                      <a16:creationId xmlns:a16="http://schemas.microsoft.com/office/drawing/2014/main" id="{8F120B68-B72F-4F53-A350-B6DD95CAAB56}"/>
                    </a:ext>
                  </a:extLst>
                </p14:cNvPr>
                <p14:cNvContentPartPr/>
                <p14:nvPr/>
              </p14:nvContentPartPr>
              <p14:xfrm>
                <a:off x="10580867" y="880987"/>
                <a:ext cx="153360" cy="92160"/>
              </p14:xfrm>
            </p:contentPart>
          </mc:Choice>
          <mc:Fallback xmlns="">
            <p:pic>
              <p:nvPicPr>
                <p:cNvPr id="533" name="Freihand 532">
                  <a:extLst>
                    <a:ext uri="{FF2B5EF4-FFF2-40B4-BE49-F238E27FC236}">
                      <a16:creationId xmlns:a16="http://schemas.microsoft.com/office/drawing/2014/main" id="{8F120B68-B72F-4F53-A350-B6DD95CAAB56}"/>
                    </a:ext>
                  </a:extLst>
                </p:cNvPr>
                <p:cNvPicPr/>
                <p:nvPr/>
              </p:nvPicPr>
              <p:blipFill>
                <a:blip r:embed="rId852"/>
                <a:stretch>
                  <a:fillRect/>
                </a:stretch>
              </p:blipFill>
              <p:spPr>
                <a:xfrm>
                  <a:off x="10576547" y="876667"/>
                  <a:ext cx="16200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3">
              <p14:nvContentPartPr>
                <p14:cNvPr id="534" name="Freihand 533">
                  <a:extLst>
                    <a:ext uri="{FF2B5EF4-FFF2-40B4-BE49-F238E27FC236}">
                      <a16:creationId xmlns:a16="http://schemas.microsoft.com/office/drawing/2014/main" id="{F95E63FE-8E0F-469F-A67A-FE793142FC8D}"/>
                    </a:ext>
                  </a:extLst>
                </p14:cNvPr>
                <p14:cNvContentPartPr/>
                <p14:nvPr/>
              </p14:nvContentPartPr>
              <p14:xfrm>
                <a:off x="10706867" y="819787"/>
                <a:ext cx="93600" cy="146520"/>
              </p14:xfrm>
            </p:contentPart>
          </mc:Choice>
          <mc:Fallback xmlns="">
            <p:pic>
              <p:nvPicPr>
                <p:cNvPr id="534" name="Freihand 533">
                  <a:extLst>
                    <a:ext uri="{FF2B5EF4-FFF2-40B4-BE49-F238E27FC236}">
                      <a16:creationId xmlns:a16="http://schemas.microsoft.com/office/drawing/2014/main" id="{F95E63FE-8E0F-469F-A67A-FE793142FC8D}"/>
                    </a:ext>
                  </a:extLst>
                </p:cNvPr>
                <p:cNvPicPr/>
                <p:nvPr/>
              </p:nvPicPr>
              <p:blipFill>
                <a:blip r:embed="rId854"/>
                <a:stretch>
                  <a:fillRect/>
                </a:stretch>
              </p:blipFill>
              <p:spPr>
                <a:xfrm>
                  <a:off x="10702547" y="815467"/>
                  <a:ext cx="10224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5">
              <p14:nvContentPartPr>
                <p14:cNvPr id="535" name="Freihand 534">
                  <a:extLst>
                    <a:ext uri="{FF2B5EF4-FFF2-40B4-BE49-F238E27FC236}">
                      <a16:creationId xmlns:a16="http://schemas.microsoft.com/office/drawing/2014/main" id="{3ADC94A1-431D-4C71-9EF8-A71C52B5C516}"/>
                    </a:ext>
                  </a:extLst>
                </p14:cNvPr>
                <p14:cNvContentPartPr/>
                <p14:nvPr/>
              </p14:nvContentPartPr>
              <p14:xfrm>
                <a:off x="10840787" y="810067"/>
                <a:ext cx="19800" cy="134280"/>
              </p14:xfrm>
            </p:contentPart>
          </mc:Choice>
          <mc:Fallback xmlns="">
            <p:pic>
              <p:nvPicPr>
                <p:cNvPr id="535" name="Freihand 534">
                  <a:extLst>
                    <a:ext uri="{FF2B5EF4-FFF2-40B4-BE49-F238E27FC236}">
                      <a16:creationId xmlns:a16="http://schemas.microsoft.com/office/drawing/2014/main" id="{3ADC94A1-431D-4C71-9EF8-A71C52B5C516}"/>
                    </a:ext>
                  </a:extLst>
                </p:cNvPr>
                <p:cNvPicPr/>
                <p:nvPr/>
              </p:nvPicPr>
              <p:blipFill>
                <a:blip r:embed="rId856"/>
                <a:stretch>
                  <a:fillRect/>
                </a:stretch>
              </p:blipFill>
              <p:spPr>
                <a:xfrm>
                  <a:off x="10836467" y="805747"/>
                  <a:ext cx="2844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7">
              <p14:nvContentPartPr>
                <p14:cNvPr id="536" name="Freihand 535">
                  <a:extLst>
                    <a:ext uri="{FF2B5EF4-FFF2-40B4-BE49-F238E27FC236}">
                      <a16:creationId xmlns:a16="http://schemas.microsoft.com/office/drawing/2014/main" id="{C021A7AA-8FF1-4F6A-9FD1-DE621D9A1CE6}"/>
                    </a:ext>
                  </a:extLst>
                </p14:cNvPr>
                <p14:cNvContentPartPr/>
                <p14:nvPr/>
              </p14:nvContentPartPr>
              <p14:xfrm>
                <a:off x="10897307" y="788827"/>
                <a:ext cx="116280" cy="152280"/>
              </p14:xfrm>
            </p:contentPart>
          </mc:Choice>
          <mc:Fallback xmlns="">
            <p:pic>
              <p:nvPicPr>
                <p:cNvPr id="536" name="Freihand 535">
                  <a:extLst>
                    <a:ext uri="{FF2B5EF4-FFF2-40B4-BE49-F238E27FC236}">
                      <a16:creationId xmlns:a16="http://schemas.microsoft.com/office/drawing/2014/main" id="{C021A7AA-8FF1-4F6A-9FD1-DE621D9A1CE6}"/>
                    </a:ext>
                  </a:extLst>
                </p:cNvPr>
                <p:cNvPicPr/>
                <p:nvPr/>
              </p:nvPicPr>
              <p:blipFill>
                <a:blip r:embed="rId858"/>
                <a:stretch>
                  <a:fillRect/>
                </a:stretch>
              </p:blipFill>
              <p:spPr>
                <a:xfrm>
                  <a:off x="10892987" y="784507"/>
                  <a:ext cx="12492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9">
              <p14:nvContentPartPr>
                <p14:cNvPr id="537" name="Freihand 536">
                  <a:extLst>
                    <a:ext uri="{FF2B5EF4-FFF2-40B4-BE49-F238E27FC236}">
                      <a16:creationId xmlns:a16="http://schemas.microsoft.com/office/drawing/2014/main" id="{D35C5593-401E-4AAC-AEAF-0512474BE772}"/>
                    </a:ext>
                  </a:extLst>
                </p14:cNvPr>
                <p14:cNvContentPartPr/>
                <p14:nvPr/>
              </p14:nvContentPartPr>
              <p14:xfrm>
                <a:off x="11006747" y="775867"/>
                <a:ext cx="78840" cy="169920"/>
              </p14:xfrm>
            </p:contentPart>
          </mc:Choice>
          <mc:Fallback xmlns="">
            <p:pic>
              <p:nvPicPr>
                <p:cNvPr id="537" name="Freihand 536">
                  <a:extLst>
                    <a:ext uri="{FF2B5EF4-FFF2-40B4-BE49-F238E27FC236}">
                      <a16:creationId xmlns:a16="http://schemas.microsoft.com/office/drawing/2014/main" id="{D35C5593-401E-4AAC-AEAF-0512474BE772}"/>
                    </a:ext>
                  </a:extLst>
                </p:cNvPr>
                <p:cNvPicPr/>
                <p:nvPr/>
              </p:nvPicPr>
              <p:blipFill>
                <a:blip r:embed="rId860"/>
                <a:stretch>
                  <a:fillRect/>
                </a:stretch>
              </p:blipFill>
              <p:spPr>
                <a:xfrm>
                  <a:off x="11002427" y="771547"/>
                  <a:ext cx="87480" cy="178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61">
            <p14:nvContentPartPr>
              <p14:cNvPr id="540" name="Freihand 539">
                <a:extLst>
                  <a:ext uri="{FF2B5EF4-FFF2-40B4-BE49-F238E27FC236}">
                    <a16:creationId xmlns:a16="http://schemas.microsoft.com/office/drawing/2014/main" id="{03DAAA9D-C34C-45B6-9771-44FA245A5F57}"/>
                  </a:ext>
                </a:extLst>
              </p14:cNvPr>
              <p14:cNvContentPartPr/>
              <p14:nvPr/>
            </p14:nvContentPartPr>
            <p14:xfrm>
              <a:off x="9600227" y="1154587"/>
              <a:ext cx="22320" cy="136080"/>
            </p14:xfrm>
          </p:contentPart>
        </mc:Choice>
        <mc:Fallback xmlns="">
          <p:pic>
            <p:nvPicPr>
              <p:cNvPr id="540" name="Freihand 539">
                <a:extLst>
                  <a:ext uri="{FF2B5EF4-FFF2-40B4-BE49-F238E27FC236}">
                    <a16:creationId xmlns:a16="http://schemas.microsoft.com/office/drawing/2014/main" id="{03DAAA9D-C34C-45B6-9771-44FA245A5F57}"/>
                  </a:ext>
                </a:extLst>
              </p:cNvPr>
              <p:cNvPicPr/>
              <p:nvPr/>
            </p:nvPicPr>
            <p:blipFill>
              <a:blip r:embed="rId862"/>
              <a:stretch>
                <a:fillRect/>
              </a:stretch>
            </p:blipFill>
            <p:spPr>
              <a:xfrm>
                <a:off x="9595907" y="1150267"/>
                <a:ext cx="30960" cy="14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3">
            <p14:nvContentPartPr>
              <p14:cNvPr id="541" name="Freihand 540">
                <a:extLst>
                  <a:ext uri="{FF2B5EF4-FFF2-40B4-BE49-F238E27FC236}">
                    <a16:creationId xmlns:a16="http://schemas.microsoft.com/office/drawing/2014/main" id="{8D3F7872-621A-4105-9F1A-6A1EF0C5BCAC}"/>
                  </a:ext>
                </a:extLst>
              </p14:cNvPr>
              <p14:cNvContentPartPr/>
              <p14:nvPr/>
            </p14:nvContentPartPr>
            <p14:xfrm>
              <a:off x="9526787" y="1147747"/>
              <a:ext cx="141120" cy="146880"/>
            </p14:xfrm>
          </p:contentPart>
        </mc:Choice>
        <mc:Fallback xmlns="">
          <p:pic>
            <p:nvPicPr>
              <p:cNvPr id="541" name="Freihand 540">
                <a:extLst>
                  <a:ext uri="{FF2B5EF4-FFF2-40B4-BE49-F238E27FC236}">
                    <a16:creationId xmlns:a16="http://schemas.microsoft.com/office/drawing/2014/main" id="{8D3F7872-621A-4105-9F1A-6A1EF0C5BCAC}"/>
                  </a:ext>
                </a:extLst>
              </p:cNvPr>
              <p:cNvPicPr/>
              <p:nvPr/>
            </p:nvPicPr>
            <p:blipFill>
              <a:blip r:embed="rId864"/>
              <a:stretch>
                <a:fillRect/>
              </a:stretch>
            </p:blipFill>
            <p:spPr>
              <a:xfrm>
                <a:off x="9522467" y="1143427"/>
                <a:ext cx="14976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5">
            <p14:nvContentPartPr>
              <p14:cNvPr id="542" name="Freihand 541">
                <a:extLst>
                  <a:ext uri="{FF2B5EF4-FFF2-40B4-BE49-F238E27FC236}">
                    <a16:creationId xmlns:a16="http://schemas.microsoft.com/office/drawing/2014/main" id="{3E58FF2C-E054-47B6-8586-76DDEC3676DB}"/>
                  </a:ext>
                </a:extLst>
              </p14:cNvPr>
              <p14:cNvContentPartPr/>
              <p14:nvPr/>
            </p14:nvContentPartPr>
            <p14:xfrm>
              <a:off x="9704987" y="1217587"/>
              <a:ext cx="86760" cy="66600"/>
            </p14:xfrm>
          </p:contentPart>
        </mc:Choice>
        <mc:Fallback xmlns="">
          <p:pic>
            <p:nvPicPr>
              <p:cNvPr id="542" name="Freihand 541">
                <a:extLst>
                  <a:ext uri="{FF2B5EF4-FFF2-40B4-BE49-F238E27FC236}">
                    <a16:creationId xmlns:a16="http://schemas.microsoft.com/office/drawing/2014/main" id="{3E58FF2C-E054-47B6-8586-76DDEC3676DB}"/>
                  </a:ext>
                </a:extLst>
              </p:cNvPr>
              <p:cNvPicPr/>
              <p:nvPr/>
            </p:nvPicPr>
            <p:blipFill>
              <a:blip r:embed="rId866"/>
              <a:stretch>
                <a:fillRect/>
              </a:stretch>
            </p:blipFill>
            <p:spPr>
              <a:xfrm>
                <a:off x="9700667" y="1213267"/>
                <a:ext cx="95400" cy="7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7">
            <p14:nvContentPartPr>
              <p14:cNvPr id="543" name="Freihand 542">
                <a:extLst>
                  <a:ext uri="{FF2B5EF4-FFF2-40B4-BE49-F238E27FC236}">
                    <a16:creationId xmlns:a16="http://schemas.microsoft.com/office/drawing/2014/main" id="{A5B65B47-79DF-40D4-B48C-9DF8FDE6878D}"/>
                  </a:ext>
                </a:extLst>
              </p14:cNvPr>
              <p14:cNvContentPartPr/>
              <p14:nvPr/>
            </p14:nvContentPartPr>
            <p14:xfrm>
              <a:off x="9792467" y="1177267"/>
              <a:ext cx="305640" cy="91800"/>
            </p14:xfrm>
          </p:contentPart>
        </mc:Choice>
        <mc:Fallback xmlns="">
          <p:pic>
            <p:nvPicPr>
              <p:cNvPr id="543" name="Freihand 542">
                <a:extLst>
                  <a:ext uri="{FF2B5EF4-FFF2-40B4-BE49-F238E27FC236}">
                    <a16:creationId xmlns:a16="http://schemas.microsoft.com/office/drawing/2014/main" id="{A5B65B47-79DF-40D4-B48C-9DF8FDE6878D}"/>
                  </a:ext>
                </a:extLst>
              </p:cNvPr>
              <p:cNvPicPr/>
              <p:nvPr/>
            </p:nvPicPr>
            <p:blipFill>
              <a:blip r:embed="rId868"/>
              <a:stretch>
                <a:fillRect/>
              </a:stretch>
            </p:blipFill>
            <p:spPr>
              <a:xfrm>
                <a:off x="9788147" y="1172947"/>
                <a:ext cx="314280" cy="10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9">
            <p14:nvContentPartPr>
              <p14:cNvPr id="544" name="Freihand 543">
                <a:extLst>
                  <a:ext uri="{FF2B5EF4-FFF2-40B4-BE49-F238E27FC236}">
                    <a16:creationId xmlns:a16="http://schemas.microsoft.com/office/drawing/2014/main" id="{D6750679-F757-4DE5-9537-CCFB62068BA8}"/>
                  </a:ext>
                </a:extLst>
              </p14:cNvPr>
              <p14:cNvContentPartPr/>
              <p14:nvPr/>
            </p14:nvContentPartPr>
            <p14:xfrm>
              <a:off x="10248227" y="1200667"/>
              <a:ext cx="99000" cy="16560"/>
            </p14:xfrm>
          </p:contentPart>
        </mc:Choice>
        <mc:Fallback xmlns="">
          <p:pic>
            <p:nvPicPr>
              <p:cNvPr id="544" name="Freihand 543">
                <a:extLst>
                  <a:ext uri="{FF2B5EF4-FFF2-40B4-BE49-F238E27FC236}">
                    <a16:creationId xmlns:a16="http://schemas.microsoft.com/office/drawing/2014/main" id="{D6750679-F757-4DE5-9537-CCFB62068BA8}"/>
                  </a:ext>
                </a:extLst>
              </p:cNvPr>
              <p:cNvPicPr/>
              <p:nvPr/>
            </p:nvPicPr>
            <p:blipFill>
              <a:blip r:embed="rId870"/>
              <a:stretch>
                <a:fillRect/>
              </a:stretch>
            </p:blipFill>
            <p:spPr>
              <a:xfrm>
                <a:off x="10243907" y="1196347"/>
                <a:ext cx="107640" cy="25200"/>
              </a:xfrm>
              <a:prstGeom prst="rect">
                <a:avLst/>
              </a:prstGeom>
            </p:spPr>
          </p:pic>
        </mc:Fallback>
      </mc:AlternateContent>
      <p:grpSp>
        <p:nvGrpSpPr>
          <p:cNvPr id="552" name="Gruppieren 551">
            <a:extLst>
              <a:ext uri="{FF2B5EF4-FFF2-40B4-BE49-F238E27FC236}">
                <a16:creationId xmlns:a16="http://schemas.microsoft.com/office/drawing/2014/main" id="{06FBD94C-715F-457B-9D1A-41661737AD63}"/>
              </a:ext>
            </a:extLst>
          </p:cNvPr>
          <p:cNvGrpSpPr/>
          <p:nvPr/>
        </p:nvGrpSpPr>
        <p:grpSpPr>
          <a:xfrm>
            <a:off x="10506347" y="1066027"/>
            <a:ext cx="473760" cy="186480"/>
            <a:chOff x="10506347" y="1066027"/>
            <a:chExt cx="473760" cy="186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71">
              <p14:nvContentPartPr>
                <p14:cNvPr id="546" name="Freihand 545">
                  <a:extLst>
                    <a:ext uri="{FF2B5EF4-FFF2-40B4-BE49-F238E27FC236}">
                      <a16:creationId xmlns:a16="http://schemas.microsoft.com/office/drawing/2014/main" id="{31553310-DA6D-4714-A46B-E7742A6202A1}"/>
                    </a:ext>
                  </a:extLst>
                </p14:cNvPr>
                <p14:cNvContentPartPr/>
                <p14:nvPr/>
              </p14:nvContentPartPr>
              <p14:xfrm>
                <a:off x="10506347" y="1111387"/>
                <a:ext cx="87480" cy="141120"/>
              </p14:xfrm>
            </p:contentPart>
          </mc:Choice>
          <mc:Fallback xmlns="">
            <p:pic>
              <p:nvPicPr>
                <p:cNvPr id="546" name="Freihand 545">
                  <a:extLst>
                    <a:ext uri="{FF2B5EF4-FFF2-40B4-BE49-F238E27FC236}">
                      <a16:creationId xmlns:a16="http://schemas.microsoft.com/office/drawing/2014/main" id="{31553310-DA6D-4714-A46B-E7742A6202A1}"/>
                    </a:ext>
                  </a:extLst>
                </p:cNvPr>
                <p:cNvPicPr/>
                <p:nvPr/>
              </p:nvPicPr>
              <p:blipFill>
                <a:blip r:embed="rId872"/>
                <a:stretch>
                  <a:fillRect/>
                </a:stretch>
              </p:blipFill>
              <p:spPr>
                <a:xfrm>
                  <a:off x="10502027" y="1107067"/>
                  <a:ext cx="9612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3">
              <p14:nvContentPartPr>
                <p14:cNvPr id="547" name="Freihand 546">
                  <a:extLst>
                    <a:ext uri="{FF2B5EF4-FFF2-40B4-BE49-F238E27FC236}">
                      <a16:creationId xmlns:a16="http://schemas.microsoft.com/office/drawing/2014/main" id="{CEE09F71-2B94-4FE3-A95E-ADBF20181B57}"/>
                    </a:ext>
                  </a:extLst>
                </p14:cNvPr>
                <p14:cNvContentPartPr/>
                <p14:nvPr/>
              </p14:nvContentPartPr>
              <p14:xfrm>
                <a:off x="10587707" y="1162867"/>
                <a:ext cx="82440" cy="60480"/>
              </p14:xfrm>
            </p:contentPart>
          </mc:Choice>
          <mc:Fallback xmlns="">
            <p:pic>
              <p:nvPicPr>
                <p:cNvPr id="547" name="Freihand 546">
                  <a:extLst>
                    <a:ext uri="{FF2B5EF4-FFF2-40B4-BE49-F238E27FC236}">
                      <a16:creationId xmlns:a16="http://schemas.microsoft.com/office/drawing/2014/main" id="{CEE09F71-2B94-4FE3-A95E-ADBF20181B57}"/>
                    </a:ext>
                  </a:extLst>
                </p:cNvPr>
                <p:cNvPicPr/>
                <p:nvPr/>
              </p:nvPicPr>
              <p:blipFill>
                <a:blip r:embed="rId874"/>
                <a:stretch>
                  <a:fillRect/>
                </a:stretch>
              </p:blipFill>
              <p:spPr>
                <a:xfrm>
                  <a:off x="10583387" y="1158547"/>
                  <a:ext cx="9108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5">
              <p14:nvContentPartPr>
                <p14:cNvPr id="549" name="Freihand 548">
                  <a:extLst>
                    <a:ext uri="{FF2B5EF4-FFF2-40B4-BE49-F238E27FC236}">
                      <a16:creationId xmlns:a16="http://schemas.microsoft.com/office/drawing/2014/main" id="{47409619-58EE-4797-AEF0-82F6F84B0FFA}"/>
                    </a:ext>
                  </a:extLst>
                </p14:cNvPr>
                <p14:cNvContentPartPr/>
                <p14:nvPr/>
              </p14:nvContentPartPr>
              <p14:xfrm>
                <a:off x="10700747" y="1148467"/>
                <a:ext cx="142560" cy="84240"/>
              </p14:xfrm>
            </p:contentPart>
          </mc:Choice>
          <mc:Fallback xmlns="">
            <p:pic>
              <p:nvPicPr>
                <p:cNvPr id="549" name="Freihand 548">
                  <a:extLst>
                    <a:ext uri="{FF2B5EF4-FFF2-40B4-BE49-F238E27FC236}">
                      <a16:creationId xmlns:a16="http://schemas.microsoft.com/office/drawing/2014/main" id="{47409619-58EE-4797-AEF0-82F6F84B0FFA}"/>
                    </a:ext>
                  </a:extLst>
                </p:cNvPr>
                <p:cNvPicPr/>
                <p:nvPr/>
              </p:nvPicPr>
              <p:blipFill>
                <a:blip r:embed="rId876"/>
                <a:stretch>
                  <a:fillRect/>
                </a:stretch>
              </p:blipFill>
              <p:spPr>
                <a:xfrm>
                  <a:off x="10696427" y="1144147"/>
                  <a:ext cx="15120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7">
              <p14:nvContentPartPr>
                <p14:cNvPr id="550" name="Freihand 549">
                  <a:extLst>
                    <a:ext uri="{FF2B5EF4-FFF2-40B4-BE49-F238E27FC236}">
                      <a16:creationId xmlns:a16="http://schemas.microsoft.com/office/drawing/2014/main" id="{85974CA7-F820-4BBE-A719-2627CB4B54D5}"/>
                    </a:ext>
                  </a:extLst>
                </p14:cNvPr>
                <p14:cNvContentPartPr/>
                <p14:nvPr/>
              </p14:nvContentPartPr>
              <p14:xfrm>
                <a:off x="10863107" y="1066027"/>
                <a:ext cx="112680" cy="159840"/>
              </p14:xfrm>
            </p:contentPart>
          </mc:Choice>
          <mc:Fallback xmlns="">
            <p:pic>
              <p:nvPicPr>
                <p:cNvPr id="550" name="Freihand 549">
                  <a:extLst>
                    <a:ext uri="{FF2B5EF4-FFF2-40B4-BE49-F238E27FC236}">
                      <a16:creationId xmlns:a16="http://schemas.microsoft.com/office/drawing/2014/main" id="{85974CA7-F820-4BBE-A719-2627CB4B54D5}"/>
                    </a:ext>
                  </a:extLst>
                </p:cNvPr>
                <p:cNvPicPr/>
                <p:nvPr/>
              </p:nvPicPr>
              <p:blipFill>
                <a:blip r:embed="rId878"/>
                <a:stretch>
                  <a:fillRect/>
                </a:stretch>
              </p:blipFill>
              <p:spPr>
                <a:xfrm>
                  <a:off x="10858787" y="1061707"/>
                  <a:ext cx="12132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9">
              <p14:nvContentPartPr>
                <p14:cNvPr id="551" name="Freihand 550">
                  <a:extLst>
                    <a:ext uri="{FF2B5EF4-FFF2-40B4-BE49-F238E27FC236}">
                      <a16:creationId xmlns:a16="http://schemas.microsoft.com/office/drawing/2014/main" id="{F856A308-78A6-44F8-B4A5-AC13163CA107}"/>
                    </a:ext>
                  </a:extLst>
                </p14:cNvPr>
                <p14:cNvContentPartPr/>
                <p14:nvPr/>
              </p14:nvContentPartPr>
              <p14:xfrm>
                <a:off x="10919627" y="1144147"/>
                <a:ext cx="60480" cy="66600"/>
              </p14:xfrm>
            </p:contentPart>
          </mc:Choice>
          <mc:Fallback xmlns="">
            <p:pic>
              <p:nvPicPr>
                <p:cNvPr id="551" name="Freihand 550">
                  <a:extLst>
                    <a:ext uri="{FF2B5EF4-FFF2-40B4-BE49-F238E27FC236}">
                      <a16:creationId xmlns:a16="http://schemas.microsoft.com/office/drawing/2014/main" id="{F856A308-78A6-44F8-B4A5-AC13163CA107}"/>
                    </a:ext>
                  </a:extLst>
                </p:cNvPr>
                <p:cNvPicPr/>
                <p:nvPr/>
              </p:nvPicPr>
              <p:blipFill>
                <a:blip r:embed="rId880"/>
                <a:stretch>
                  <a:fillRect/>
                </a:stretch>
              </p:blipFill>
              <p:spPr>
                <a:xfrm>
                  <a:off x="10915307" y="1139827"/>
                  <a:ext cx="69120" cy="75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81">
            <p14:nvContentPartPr>
              <p14:cNvPr id="553" name="Freihand 552">
                <a:extLst>
                  <a:ext uri="{FF2B5EF4-FFF2-40B4-BE49-F238E27FC236}">
                    <a16:creationId xmlns:a16="http://schemas.microsoft.com/office/drawing/2014/main" id="{9012BE65-CC2E-490A-B916-CA4B8CB90A89}"/>
                  </a:ext>
                </a:extLst>
              </p14:cNvPr>
              <p14:cNvContentPartPr/>
              <p14:nvPr/>
            </p14:nvContentPartPr>
            <p14:xfrm>
              <a:off x="47267" y="5575747"/>
              <a:ext cx="8335800" cy="1289880"/>
            </p14:xfrm>
          </p:contentPart>
        </mc:Choice>
        <mc:Fallback xmlns="">
          <p:pic>
            <p:nvPicPr>
              <p:cNvPr id="553" name="Freihand 552">
                <a:extLst>
                  <a:ext uri="{FF2B5EF4-FFF2-40B4-BE49-F238E27FC236}">
                    <a16:creationId xmlns:a16="http://schemas.microsoft.com/office/drawing/2014/main" id="{9012BE65-CC2E-490A-B916-CA4B8CB90A89}"/>
                  </a:ext>
                </a:extLst>
              </p:cNvPr>
              <p:cNvPicPr/>
              <p:nvPr/>
            </p:nvPicPr>
            <p:blipFill>
              <a:blip r:embed="rId882"/>
              <a:stretch>
                <a:fillRect/>
              </a:stretch>
            </p:blipFill>
            <p:spPr>
              <a:xfrm>
                <a:off x="42947" y="5571427"/>
                <a:ext cx="8344440" cy="1298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02891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C306C-4179-00DF-1FBE-2A4CB4217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5CAC6EC-A964-355E-6106-3E79BC335A2F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Instrumente</a:t>
            </a:r>
            <a:r>
              <a:rPr lang="en-US" sz="3991" dirty="0">
                <a:solidFill>
                  <a:sysClr val="windowText" lastClr="000000"/>
                </a:solidFill>
              </a:rPr>
              <a:t> der </a:t>
            </a:r>
            <a:r>
              <a:rPr lang="en-US" sz="3991" dirty="0" err="1">
                <a:solidFill>
                  <a:sysClr val="windowText" lastClr="000000"/>
                </a:solidFill>
              </a:rPr>
              <a:t>Handelspolitik</a:t>
            </a:r>
            <a:endParaRPr lang="en-US" sz="3991" dirty="0">
              <a:solidFill>
                <a:sysClr val="windowText" lastClr="000000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4C7C917-C385-34D2-2528-FFF9C719D524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DEC1F06-8C9D-DB2D-8736-09D160B5C7AF}"/>
              </a:ext>
            </a:extLst>
          </p:cNvPr>
          <p:cNvSpPr txBox="1"/>
          <p:nvPr/>
        </p:nvSpPr>
        <p:spPr>
          <a:xfrm>
            <a:off x="2459986" y="2144415"/>
            <a:ext cx="6596726" cy="232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903" dirty="0"/>
              <a:t>Zölle und Quoten</a:t>
            </a:r>
          </a:p>
          <a:p>
            <a:endParaRPr lang="de-DE" sz="2903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903" dirty="0"/>
              <a:t>Kleines Land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903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903" dirty="0"/>
              <a:t>Allgemeines Handelsmodell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F2CBEF4F-022D-C8DF-5D1E-9530896C43F7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AE32FA26-1DE8-4AD6-AAAD-FD536844DDDD}"/>
                  </a:ext>
                </a:extLst>
              </p14:cNvPr>
              <p14:cNvContentPartPr/>
              <p14:nvPr/>
            </p14:nvContentPartPr>
            <p14:xfrm>
              <a:off x="2514707" y="3582787"/>
              <a:ext cx="3235680" cy="4248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AE32FA26-1DE8-4AD6-AAAD-FD536844DDD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10387" y="3578467"/>
                <a:ext cx="3244320" cy="5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F4E3C0FD-7A5B-4E08-BD5A-B7D3E03BCD4E}"/>
                  </a:ext>
                </a:extLst>
              </p14:cNvPr>
              <p14:cNvContentPartPr/>
              <p14:nvPr/>
            </p14:nvContentPartPr>
            <p14:xfrm>
              <a:off x="2819267" y="4480627"/>
              <a:ext cx="4313520" cy="7884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F4E3C0FD-7A5B-4E08-BD5A-B7D3E03BCD4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14947" y="4476307"/>
                <a:ext cx="4322160" cy="8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58469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1846</Words>
  <Application>Microsoft Office PowerPoint</Application>
  <PresentationFormat>Breitbild</PresentationFormat>
  <Paragraphs>360</Paragraphs>
  <Slides>43</Slides>
  <Notes>42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43</vt:i4>
      </vt:variant>
    </vt:vector>
  </HeadingPairs>
  <TitlesOfParts>
    <vt:vector size="52" baseType="lpstr">
      <vt:lpstr>Arial</vt:lpstr>
      <vt:lpstr>Arial Unicode MS</vt:lpstr>
      <vt:lpstr>Calibri</vt:lpstr>
      <vt:lpstr>Calibri Light</vt:lpstr>
      <vt:lpstr>Cambria Math</vt:lpstr>
      <vt:lpstr>Times New Roman</vt:lpstr>
      <vt:lpstr>Verdana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Außenwirtschaft</dc:title>
  <dc:creator>BK</dc:creator>
  <cp:lastModifiedBy>Köster, Bernhard Johannes</cp:lastModifiedBy>
  <cp:revision>603</cp:revision>
  <dcterms:created xsi:type="dcterms:W3CDTF">2019-02-11T10:45:01Z</dcterms:created>
  <dcterms:modified xsi:type="dcterms:W3CDTF">2026-04-15T09:46:21Z</dcterms:modified>
</cp:coreProperties>
</file>